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ags/tag47.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5.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0.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1.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4.xml" ContentType="application/vnd.openxmlformats-officedocument.them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5.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1" r:id="rId2"/>
    <p:sldMasterId id="2147483731" r:id="rId3"/>
    <p:sldMasterId id="2147483741" r:id="rId4"/>
    <p:sldMasterId id="2147483813" r:id="rId5"/>
    <p:sldMasterId id="2147483826" r:id="rId6"/>
    <p:sldMasterId id="2147483845" r:id="rId7"/>
    <p:sldMasterId id="2147483867" r:id="rId8"/>
    <p:sldMasterId id="2147483887" r:id="rId9"/>
    <p:sldMasterId id="2147483929" r:id="rId10"/>
    <p:sldMasterId id="2147483932" r:id="rId11"/>
    <p:sldMasterId id="2147483945" r:id="rId12"/>
    <p:sldMasterId id="2147483962" r:id="rId13"/>
    <p:sldMasterId id="2147483975" r:id="rId14"/>
    <p:sldMasterId id="2147483998" r:id="rId15"/>
    <p:sldMasterId id="2147484060" r:id="rId16"/>
  </p:sldMasterIdLst>
  <p:notesMasterIdLst>
    <p:notesMasterId r:id="rId93"/>
  </p:notesMasterIdLst>
  <p:sldIdLst>
    <p:sldId id="257" r:id="rId17"/>
    <p:sldId id="258" r:id="rId18"/>
    <p:sldId id="260" r:id="rId19"/>
    <p:sldId id="1744" r:id="rId20"/>
    <p:sldId id="325" r:id="rId21"/>
    <p:sldId id="326" r:id="rId22"/>
    <p:sldId id="327" r:id="rId23"/>
    <p:sldId id="328" r:id="rId24"/>
    <p:sldId id="329" r:id="rId25"/>
    <p:sldId id="330" r:id="rId26"/>
    <p:sldId id="1745" r:id="rId27"/>
    <p:sldId id="324" r:id="rId28"/>
    <p:sldId id="309" r:id="rId29"/>
    <p:sldId id="307" r:id="rId30"/>
    <p:sldId id="308" r:id="rId31"/>
    <p:sldId id="305" r:id="rId32"/>
    <p:sldId id="261" r:id="rId33"/>
    <p:sldId id="1729" r:id="rId34"/>
    <p:sldId id="1704" r:id="rId35"/>
    <p:sldId id="1654" r:id="rId36"/>
    <p:sldId id="1723" r:id="rId37"/>
    <p:sldId id="304" r:id="rId38"/>
    <p:sldId id="292" r:id="rId39"/>
    <p:sldId id="310" r:id="rId40"/>
    <p:sldId id="293" r:id="rId41"/>
    <p:sldId id="294" r:id="rId42"/>
    <p:sldId id="313" r:id="rId43"/>
    <p:sldId id="296" r:id="rId44"/>
    <p:sldId id="297" r:id="rId45"/>
    <p:sldId id="314" r:id="rId46"/>
    <p:sldId id="315" r:id="rId47"/>
    <p:sldId id="316" r:id="rId48"/>
    <p:sldId id="317" r:id="rId49"/>
    <p:sldId id="318" r:id="rId50"/>
    <p:sldId id="319" r:id="rId51"/>
    <p:sldId id="320" r:id="rId52"/>
    <p:sldId id="321" r:id="rId53"/>
    <p:sldId id="322" r:id="rId54"/>
    <p:sldId id="323" r:id="rId55"/>
    <p:sldId id="298" r:id="rId56"/>
    <p:sldId id="301" r:id="rId57"/>
    <p:sldId id="302" r:id="rId58"/>
    <p:sldId id="303" r:id="rId59"/>
    <p:sldId id="264" r:id="rId60"/>
    <p:sldId id="265" r:id="rId61"/>
    <p:sldId id="266" r:id="rId62"/>
    <p:sldId id="464" r:id="rId63"/>
    <p:sldId id="284" r:id="rId64"/>
    <p:sldId id="268" r:id="rId65"/>
    <p:sldId id="269" r:id="rId66"/>
    <p:sldId id="270" r:id="rId67"/>
    <p:sldId id="271" r:id="rId68"/>
    <p:sldId id="272" r:id="rId69"/>
    <p:sldId id="286" r:id="rId70"/>
    <p:sldId id="273" r:id="rId71"/>
    <p:sldId id="274" r:id="rId72"/>
    <p:sldId id="275" r:id="rId73"/>
    <p:sldId id="276" r:id="rId74"/>
    <p:sldId id="285" r:id="rId75"/>
    <p:sldId id="277" r:id="rId76"/>
    <p:sldId id="278" r:id="rId77"/>
    <p:sldId id="283" r:id="rId78"/>
    <p:sldId id="290" r:id="rId79"/>
    <p:sldId id="279" r:id="rId80"/>
    <p:sldId id="306" r:id="rId81"/>
    <p:sldId id="311" r:id="rId82"/>
    <p:sldId id="312" r:id="rId83"/>
    <p:sldId id="1072" r:id="rId84"/>
    <p:sldId id="1073" r:id="rId85"/>
    <p:sldId id="1746" r:id="rId86"/>
    <p:sldId id="893" r:id="rId87"/>
    <p:sldId id="894" r:id="rId88"/>
    <p:sldId id="895" r:id="rId89"/>
    <p:sldId id="896" r:id="rId90"/>
    <p:sldId id="897" r:id="rId91"/>
    <p:sldId id="898"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C8D046-FC76-419D-8C8A-F8E1EB70194B}">
          <p14:sldIdLst>
            <p14:sldId id="257"/>
            <p14:sldId id="258"/>
            <p14:sldId id="260"/>
            <p14:sldId id="1744"/>
            <p14:sldId id="325"/>
            <p14:sldId id="326"/>
            <p14:sldId id="327"/>
            <p14:sldId id="328"/>
            <p14:sldId id="329"/>
            <p14:sldId id="330"/>
            <p14:sldId id="1745"/>
            <p14:sldId id="324"/>
            <p14:sldId id="309"/>
            <p14:sldId id="307"/>
            <p14:sldId id="308"/>
            <p14:sldId id="305"/>
            <p14:sldId id="261"/>
            <p14:sldId id="1729"/>
            <p14:sldId id="1704"/>
            <p14:sldId id="1654"/>
            <p14:sldId id="1723"/>
            <p14:sldId id="304"/>
            <p14:sldId id="292"/>
            <p14:sldId id="310"/>
            <p14:sldId id="293"/>
            <p14:sldId id="294"/>
            <p14:sldId id="313"/>
            <p14:sldId id="296"/>
            <p14:sldId id="297"/>
            <p14:sldId id="314"/>
            <p14:sldId id="315"/>
            <p14:sldId id="316"/>
            <p14:sldId id="317"/>
            <p14:sldId id="318"/>
            <p14:sldId id="319"/>
            <p14:sldId id="320"/>
            <p14:sldId id="321"/>
            <p14:sldId id="322"/>
            <p14:sldId id="323"/>
            <p14:sldId id="298"/>
            <p14:sldId id="301"/>
            <p14:sldId id="302"/>
            <p14:sldId id="303"/>
            <p14:sldId id="264"/>
            <p14:sldId id="265"/>
            <p14:sldId id="266"/>
            <p14:sldId id="464"/>
            <p14:sldId id="284"/>
            <p14:sldId id="268"/>
            <p14:sldId id="269"/>
            <p14:sldId id="270"/>
            <p14:sldId id="271"/>
            <p14:sldId id="272"/>
            <p14:sldId id="286"/>
            <p14:sldId id="273"/>
            <p14:sldId id="274"/>
            <p14:sldId id="275"/>
            <p14:sldId id="276"/>
            <p14:sldId id="285"/>
            <p14:sldId id="277"/>
            <p14:sldId id="278"/>
            <p14:sldId id="283"/>
            <p14:sldId id="290"/>
            <p14:sldId id="279"/>
            <p14:sldId id="306"/>
            <p14:sldId id="311"/>
            <p14:sldId id="312"/>
            <p14:sldId id="1072"/>
            <p14:sldId id="1073"/>
          </p14:sldIdLst>
        </p14:section>
        <p14:section name="Microsoft Azure Stack" id="{2F5B94B3-F15A-4C13-93D6-950CA716EE56}">
          <p14:sldIdLst>
            <p14:sldId id="1746"/>
            <p14:sldId id="893"/>
            <p14:sldId id="894"/>
            <p14:sldId id="895"/>
            <p14:sldId id="896"/>
            <p14:sldId id="897"/>
            <p14:sldId id="8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52646B-B968-479C-BD1D-FB301A23D0A8}" v="20" dt="2018-08-14T17:00:58.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342" autoAdjust="0"/>
  </p:normalViewPr>
  <p:slideViewPr>
    <p:cSldViewPr snapToGrid="0">
      <p:cViewPr varScale="1">
        <p:scale>
          <a:sx n="96" d="100"/>
          <a:sy n="96" d="100"/>
        </p:scale>
        <p:origin x="3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viewProps" Target="view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notesMaster" Target="notesMasters/notesMaster1.xml"/><Relationship Id="rId98"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34822-A009-4EC8-BE2E-2BE7408E3A79}" type="datetimeFigureOut">
              <a:rPr lang="en-US" smtClean="0"/>
              <a:t>8/20/2018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34ED6-8599-45A5-8136-01FAC69FB6A9}" type="slidenum">
              <a:rPr lang="en-US" smtClean="0"/>
              <a:t>‹#›</a:t>
            </a:fld>
            <a:endParaRPr lang="en-US"/>
          </a:p>
        </p:txBody>
      </p:sp>
    </p:spTree>
    <p:extLst>
      <p:ext uri="{BB962C8B-B14F-4D97-AF65-F5344CB8AC3E}">
        <p14:creationId xmlns:p14="http://schemas.microsoft.com/office/powerpoint/2010/main" val="2512580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C6D19E-5726-45EB-8748-6AA5B31741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546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Hoy, con Azure, </a:t>
            </a:r>
            <a:r>
              <a:rPr lang="en-US" err="1"/>
              <a:t>somos</a:t>
            </a:r>
            <a:r>
              <a:rPr lang="en-US"/>
              <a:t> </a:t>
            </a:r>
            <a:r>
              <a:rPr lang="en-US" err="1"/>
              <a:t>como</a:t>
            </a:r>
            <a:r>
              <a:rPr lang="en-US"/>
              <a:t> el Home Depot!</a:t>
            </a:r>
          </a:p>
          <a:p>
            <a:endParaRPr lang="en-US"/>
          </a:p>
          <a:p>
            <a:r>
              <a:rPr lang="en-US" err="1"/>
              <a:t>Ahora</a:t>
            </a:r>
            <a:r>
              <a:rPr lang="en-US"/>
              <a:t>, </a:t>
            </a:r>
            <a:r>
              <a:rPr lang="en-US" err="1"/>
              <a:t>Nosotros</a:t>
            </a:r>
            <a:r>
              <a:rPr lang="en-US"/>
              <a:t> </a:t>
            </a:r>
            <a:r>
              <a:rPr lang="en-US" err="1"/>
              <a:t>vendemos</a:t>
            </a:r>
            <a:r>
              <a:rPr lang="en-US"/>
              <a:t> </a:t>
            </a:r>
            <a:r>
              <a:rPr lang="en-US" err="1"/>
              <a:t>todos</a:t>
            </a:r>
            <a:r>
              <a:rPr lang="en-US"/>
              <a:t> </a:t>
            </a:r>
            <a:r>
              <a:rPr lang="en-US" err="1"/>
              <a:t>los</a:t>
            </a:r>
            <a:r>
              <a:rPr lang="en-US"/>
              <a:t> </a:t>
            </a:r>
            <a:r>
              <a:rPr lang="en-US" err="1"/>
              <a:t>herramientas</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99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74708">
              <a:buChar char="•"/>
            </a:pPr>
            <a:r>
              <a:rPr lang="en-US"/>
              <a:t>Microsoft has a comprehensive approach to open source in the cloud that spans enabling, integrating, releasing and contributing to open source, with a strong emphasis on ecosystem partnerships </a:t>
            </a:r>
          </a:p>
          <a:p>
            <a:pPr indent="-174708">
              <a:buChar char="•"/>
            </a:pPr>
            <a:r>
              <a:rPr lang="en-US"/>
              <a:t>Microsoft Azure is an open and flexible cloud that is all about choice, and allows you to build applications in the cloud the way you want with your choice of tools, applications and frameworks</a:t>
            </a:r>
          </a:p>
          <a:p>
            <a:pPr indent="-174708">
              <a:buChar char="•"/>
            </a:pPr>
            <a:r>
              <a:rPr lang="en-US"/>
              <a:t>Microsoft also integrates open source into many of Azure products and services, such as Hadoop and Linux in HDInsight, fluent in OMS or DC/OS, Kubernetes and Docker Swarm in ACS, and has open sourced ACS-Engine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2477253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64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9217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38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08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a:t>Resource groups: application lifecycle boundary; container that holds resources.</a:t>
            </a:r>
          </a:p>
          <a:p>
            <a:pPr marL="457200" lvl="1" indent="-182880">
              <a:spcBef>
                <a:spcPts val="300"/>
              </a:spcBef>
              <a:spcAft>
                <a:spcPts val="300"/>
              </a:spcAft>
            </a:pPr>
            <a:r>
              <a:rPr lang="en-US" sz="2000"/>
              <a:t>Resources:</a:t>
            </a:r>
            <a:r>
              <a:rPr lang="en-US" sz="2000" baseline="0"/>
              <a:t> w</a:t>
            </a:r>
            <a:r>
              <a:rPr lang="en-US" sz="2000"/>
              <a:t>eb apps, Azure SQL Database, storage account, network, and so on…almost everything.</a:t>
            </a:r>
          </a:p>
          <a:p>
            <a:pPr marL="457200" lvl="1" indent="-182880">
              <a:spcBef>
                <a:spcPts val="300"/>
              </a:spcBef>
              <a:spcAft>
                <a:spcPts val="300"/>
              </a:spcAft>
            </a:pPr>
            <a:r>
              <a:rPr lang="en-US" sz="2000"/>
              <a:t>RBAC</a:t>
            </a:r>
            <a:r>
              <a:rPr lang="en-US" sz="2000" baseline="0"/>
              <a:t> (role-based access control): </a:t>
            </a:r>
            <a:r>
              <a:rPr lang="en-US" sz="2000"/>
              <a:t>User groups with role permissions assigned to resource groups.</a:t>
            </a:r>
          </a:p>
          <a:p>
            <a:pPr marL="457200" lvl="1" indent="-182880">
              <a:spcBef>
                <a:spcPts val="300"/>
              </a:spcBef>
              <a:spcAft>
                <a:spcPts val="300"/>
              </a:spcAft>
            </a:pPr>
            <a:r>
              <a:rPr lang="en-US" sz="2000"/>
              <a:t>Tags:</a:t>
            </a:r>
            <a:r>
              <a:rPr lang="en-US" sz="2000" baseline="0"/>
              <a:t> </a:t>
            </a:r>
            <a:r>
              <a:rPr lang="en-US" sz="2000"/>
              <a:t>Key value pairs assigned to resources or resource groups.</a:t>
            </a:r>
          </a:p>
          <a:p>
            <a:pPr marL="457200" lvl="1" indent="-182880">
              <a:spcBef>
                <a:spcPts val="300"/>
              </a:spcBef>
              <a:spcAft>
                <a:spcPts val="300"/>
              </a:spcAft>
            </a:pPr>
            <a:r>
              <a:rPr lang="en-US" sz="2000"/>
              <a:t>Policy:</a:t>
            </a:r>
            <a:r>
              <a:rPr lang="en-US" sz="2000" baseline="0"/>
              <a:t> </a:t>
            </a:r>
            <a:r>
              <a:rPr lang="en-US" sz="2000"/>
              <a:t>Restrictions on resources; for example, we can enforce mandatory tags per resource type.</a:t>
            </a:r>
          </a:p>
          <a:p>
            <a:pPr marL="457200" lvl="1" indent="-182880">
              <a:spcBef>
                <a:spcPts val="300"/>
              </a:spcBef>
              <a:spcAft>
                <a:spcPts val="300"/>
              </a:spcAft>
            </a:pPr>
            <a:r>
              <a:rPr lang="en-US" sz="2000"/>
              <a:t>Templates:</a:t>
            </a:r>
            <a:r>
              <a:rPr lang="en-US" sz="2000" baseline="0"/>
              <a:t> </a:t>
            </a:r>
            <a:r>
              <a:rPr lang="en-US" sz="2000"/>
              <a:t>JSON </a:t>
            </a:r>
            <a:r>
              <a:rPr lang="en-US" sz="2000" b="0"/>
              <a:t>(</a:t>
            </a:r>
            <a:r>
              <a:rPr lang="en-US" sz="900" b="0" kern="1200">
                <a:solidFill>
                  <a:schemeClr val="tx1"/>
                </a:solidFill>
                <a:effectLst/>
                <a:latin typeface="Segoe UI Light" pitchFamily="34" charset="0"/>
                <a:ea typeface="+mn-ea"/>
                <a:cs typeface="+mn-cs"/>
              </a:rPr>
              <a:t>JavaScript Object Notation) </a:t>
            </a:r>
            <a:r>
              <a:rPr lang="en-US" sz="2000"/>
              <a:t>defining deployment and configuration of your application.</a:t>
            </a:r>
            <a:endParaRPr lang="en-US"/>
          </a:p>
          <a:p>
            <a:endParaRPr lang="en-US" sz="900" b="0"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a:solidFill>
                  <a:schemeClr val="tx1"/>
                </a:solidFill>
                <a:effectLst/>
                <a:latin typeface="Segoe UI Light" pitchFamily="34" charset="0"/>
                <a:ea typeface="+mn-ea"/>
                <a:cs typeface="+mn-cs"/>
              </a:rPr>
              <a:t>w</a:t>
            </a:r>
            <a:r>
              <a:rPr lang="en-US" sz="90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a:solidFill>
                <a:schemeClr val="tx1"/>
              </a:solidFill>
              <a:effectLst/>
              <a:latin typeface="Segoe UI" panose="020B0502040204020203" pitchFamily="34" charset="0"/>
              <a:cs typeface="Segoe UI" panose="020B0502040204020203" pitchFamily="34" charset="0"/>
            </a:endParaRPr>
          </a:p>
          <a:p>
            <a:endParaRPr lang="en-US" b="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381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625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255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r>
              <a:rPr lang="en-US" sz="1000"/>
              <a:t>Private Preview </a:t>
            </a:r>
            <a:r>
              <a:rPr lang="en-US" sz="900"/>
              <a:t>still under development, not feature complete, not publicly announced, not recommended for production workloads</a:t>
            </a:r>
          </a:p>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8/20/2018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436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00467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77"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880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Taking a deeper look at some of the key services that constitute Azure IaaS. We will go into a little bit more detail into each of these services</a:t>
            </a:r>
          </a:p>
          <a:p>
            <a:pPr marL="0" lvl="1" defTabSz="968072">
              <a:spcBef>
                <a:spcPts val="1271"/>
              </a:spcBef>
              <a:buClr>
                <a:srgbClr val="FFFFFF"/>
              </a:buCl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 four core technologies are Compute, Network, Storage and Management</a:t>
            </a:r>
          </a:p>
          <a:p>
            <a:pPr marL="0" lvl="1" defTabSz="968072">
              <a:spcBef>
                <a:spcPts val="1271"/>
              </a:spcBef>
              <a:buClr>
                <a:srgbClr val="FFFFFF"/>
              </a:buCl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Compute:</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Machines is no different from the Virtual Machines you run on premise</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go into the concept of Availability sets that provides you better availability on the platform. Create available solutions. 99.95%</a:t>
            </a: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Scale sets, for autoscaling. VM extensions – custom run scripts</a:t>
            </a:r>
          </a:p>
          <a:p>
            <a:pPr marL="296711" lvl="1" indent="-296711" defTabSz="968072">
              <a:spcBef>
                <a:spcPts val="1271"/>
              </a:spcBef>
              <a:buClr>
                <a:srgbClr val="FFFFFF"/>
              </a:buClr>
              <a:buFontTx/>
              <a:buChar cha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Network:</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network similar to on-prem allow VMs to connect on a private network in the cloud. It provides an isolated and secure environment for your applications.</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different types of connectivity – IPSec VPN or ExpressRoute (private network on a telecom provider, highest level of security)</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Bring your own network to Azure, most of the networking technologies you are familiar with are available on Azure</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There are different ways to connect to Azure such as VPN, ExpressRoute that we will talk about</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also talk about features like Load balancing, DNS</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What does Traffic manager do – distribute traffic</a:t>
            </a:r>
          </a:p>
          <a:p>
            <a:pPr marL="0" lvl="1" indent="0" defTabSz="968072">
              <a:spcBef>
                <a:spcPts val="1271"/>
              </a:spcBef>
              <a:buClr>
                <a:srgbClr val="FFFFFF"/>
              </a:buClr>
              <a:buFontTx/>
              <a:buNone/>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Storage:</a:t>
            </a:r>
          </a:p>
          <a:p>
            <a:pPr marL="296711" lvl="1" indent="-296711" defTabSz="968072">
              <a:spcBef>
                <a:spcPts val="1271"/>
              </a:spcBef>
              <a:buClr>
                <a:srgbClr val="FFFFFF"/>
              </a:buClr>
              <a:buFontTx/>
              <a:buChar char="-"/>
              <a:defRPr/>
            </a:pPr>
            <a:r>
              <a:rPr lang="en-US" sz="1600"/>
              <a:t>Azure Storage offers different sets of storage services for various business needs. Some of them being disks connecting to a VM or Blob storage for unstructured data</a:t>
            </a: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VMs connect to Disks – there are different options Standard or Premium disks based on whether you want higher throughput and lower latency</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object storage for your storage needs. We recently launched also Cool storage if you don’t need frequent access</a:t>
            </a:r>
          </a:p>
          <a:p>
            <a:pPr marL="0" lvl="1" defTabSz="950022">
              <a:lnSpc>
                <a:spcPct val="90000"/>
              </a:lnSpc>
              <a:spcBef>
                <a:spcPts val="1247"/>
              </a:spcBef>
              <a:spcAft>
                <a:spcPts val="346"/>
              </a:spcAft>
              <a:buClr>
                <a:srgbClr val="FFFFFF"/>
              </a:buClr>
              <a:defRPr/>
            </a:pPr>
            <a:r>
              <a:rPr lang="en-US" sz="1600"/>
              <a:t>  </a:t>
            </a:r>
          </a:p>
          <a:p>
            <a:pPr marL="0" lvl="1" defTabSz="950022">
              <a:lnSpc>
                <a:spcPct val="90000"/>
              </a:lnSpc>
              <a:spcBef>
                <a:spcPts val="1247"/>
              </a:spcBef>
              <a:spcAft>
                <a:spcPts val="346"/>
              </a:spcAft>
              <a:buClr>
                <a:srgbClr val="FFFFFF"/>
              </a:buClr>
              <a:defRPr/>
            </a:pPr>
            <a:r>
              <a:rPr lang="en-US" sz="1600"/>
              <a:t>Management</a:t>
            </a:r>
          </a:p>
          <a:p>
            <a:pPr marL="291179" lvl="1" indent="-291179" defTabSz="950022">
              <a:lnSpc>
                <a:spcPct val="90000"/>
              </a:lnSpc>
              <a:spcBef>
                <a:spcPts val="1247"/>
              </a:spcBef>
              <a:spcAft>
                <a:spcPts val="346"/>
              </a:spcAft>
              <a:buClr>
                <a:srgbClr val="FFFFFF"/>
              </a:buClr>
              <a:buFontTx/>
              <a:buChar char="-"/>
              <a:defRPr/>
            </a:pPr>
            <a:r>
              <a:rPr lang="en-US" sz="1600"/>
              <a:t>Management across the these various foundational services. Some of the services including portal, AD, MFA, </a:t>
            </a:r>
            <a:r>
              <a:rPr lang="en-US" sz="1600" err="1"/>
              <a:t>KeyVault</a:t>
            </a:r>
            <a:r>
              <a:rPr lang="en-US" sz="1600"/>
              <a:t>, marketplace.</a:t>
            </a:r>
          </a:p>
          <a:p>
            <a:pPr marL="291179" lvl="1" indent="-291179" defTabSz="950022">
              <a:lnSpc>
                <a:spcPct val="90000"/>
              </a:lnSpc>
              <a:spcBef>
                <a:spcPts val="1247"/>
              </a:spcBef>
              <a:spcAft>
                <a:spcPts val="346"/>
              </a:spcAft>
              <a:buClr>
                <a:srgbClr val="FFFFFF"/>
              </a:buClr>
              <a:buFontTx/>
              <a:buChar char="-"/>
              <a:defRPr/>
            </a:pPr>
            <a:r>
              <a:rPr lang="en-US" sz="1600"/>
              <a:t>Security</a:t>
            </a:r>
          </a:p>
          <a:p>
            <a:pPr marL="291179" lvl="1" indent="-291179" defTabSz="950022">
              <a:lnSpc>
                <a:spcPct val="90000"/>
              </a:lnSpc>
              <a:spcBef>
                <a:spcPts val="1247"/>
              </a:spcBef>
              <a:spcAft>
                <a:spcPts val="346"/>
              </a:spcAft>
              <a:buClr>
                <a:srgbClr val="FFFFFF"/>
              </a:buClr>
              <a:buFontTx/>
              <a:buChar char="-"/>
              <a:defRPr/>
            </a:pPr>
            <a:r>
              <a:rPr lang="en-US" sz="1600"/>
              <a:t>AD for identity management</a:t>
            </a:r>
          </a:p>
          <a:p>
            <a:pPr marL="291179" lvl="1" indent="-291179" defTabSz="950022">
              <a:lnSpc>
                <a:spcPct val="90000"/>
              </a:lnSpc>
              <a:spcBef>
                <a:spcPts val="1247"/>
              </a:spcBef>
              <a:spcAft>
                <a:spcPts val="346"/>
              </a:spcAft>
              <a:buClr>
                <a:srgbClr val="FFFFFF"/>
              </a:buClr>
              <a:buFontTx/>
              <a:buChar char="-"/>
              <a:defRPr/>
            </a:pPr>
            <a:r>
              <a:rPr lang="en-US" sz="1600"/>
              <a:t>ARM management, powerful - templatized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53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https://aka.ms/AzureCompliance for more information.</a:t>
            </a:r>
          </a:p>
          <a:p>
            <a:r>
              <a:rPr lang="en-US"/>
              <a:t>Jul-2018: Azure compliance coverag</a:t>
            </a:r>
            <a:r>
              <a:rPr lang="en-US" baseline="0"/>
              <a:t>e includes 79 offerings.  Latest additions: OSFI (Canada), SEC 17a-4, CFTC 1.31, FINRA 4511, and CIS Benchmark</a:t>
            </a:r>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142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34ED6-8599-45A5-8136-01FAC69FB6A9}" type="slidenum">
              <a:rPr lang="en-US" smtClean="0"/>
              <a:t>22</a:t>
            </a:fld>
            <a:endParaRPr lang="en-US"/>
          </a:p>
        </p:txBody>
      </p:sp>
    </p:spTree>
    <p:extLst>
      <p:ext uri="{BB962C8B-B14F-4D97-AF65-F5344CB8AC3E}">
        <p14:creationId xmlns:p14="http://schemas.microsoft.com/office/powerpoint/2010/main" val="2276075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ARM is the underlying tooling that allows for the</a:t>
            </a:r>
            <a:r>
              <a:rPr lang="en-US" baseline="0"/>
              <a:t> provisioning, securing and deployment of Azure Resources.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236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34ED6-8599-45A5-8136-01FAC69FB6A9}" type="slidenum">
              <a:rPr lang="en-US" smtClean="0"/>
              <a:t>24</a:t>
            </a:fld>
            <a:endParaRPr lang="en-US"/>
          </a:p>
        </p:txBody>
      </p:sp>
    </p:spTree>
    <p:extLst>
      <p:ext uri="{BB962C8B-B14F-4D97-AF65-F5344CB8AC3E}">
        <p14:creationId xmlns:p14="http://schemas.microsoft.com/office/powerpoint/2010/main" val="3294687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1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200 RPs</a:t>
            </a:r>
          </a:p>
          <a:p>
            <a:r>
              <a:rPr lang="en-US"/>
              <a:t>440K deployments daily </a:t>
            </a:r>
          </a:p>
          <a:p>
            <a:r>
              <a:rPr lang="en-US"/>
              <a:t>2.6 billion requests daily</a:t>
            </a:r>
          </a:p>
          <a:p>
            <a:r>
              <a:rPr lang="en-US"/>
              <a:t>42 regions (32 MAC)</a:t>
            </a:r>
          </a:p>
          <a:p>
            <a:r>
              <a:rPr lang="en-US"/>
              <a:t>Azure, </a:t>
            </a:r>
            <a:r>
              <a:rPr lang="en-US" err="1"/>
              <a:t>Gov</a:t>
            </a:r>
            <a:r>
              <a:rPr lang="en-US"/>
              <a:t>, Germany, China, </a:t>
            </a:r>
            <a:r>
              <a:rPr lang="en-US" err="1"/>
              <a:t>AzureStack</a:t>
            </a:r>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450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118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838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6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has 42 regions WW which is more than any other cloud provider</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These regions are actually comprised of hundreds of DCs</a:t>
            </a:r>
          </a:p>
          <a:p>
            <a:pPr lvl="0"/>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We also operate one of the most robust and reliable networks in the world with:</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over 4500 points of presence</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And more than 130 Edge sites</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342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639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850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644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248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266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472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706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96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085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6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In order to help organizations meet data residency, sovereignty and compliance requirements, Microsoft has a worldwide network of 32 Microsoft-managed Azure regions operations and plans for 6 additional regions and continues to make significant investments in geo-expansion through our local and sovereign offerings in more than 10 unique geographic regions worldwide.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5605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020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NSG – Secure the app</a:t>
            </a:r>
          </a:p>
          <a:p>
            <a:r>
              <a:rPr lang="en-US"/>
              <a:t>User Choice – when it makes sense (location, SKU)</a:t>
            </a:r>
          </a:p>
          <a:p>
            <a:r>
              <a:rPr lang="en-US"/>
              <a:t>Use reference for endpoints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462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174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53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406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984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8/20/2018 9:42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866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a:latin typeface="Segoe UI Light" pitchFamily="34" charset="0"/>
              </a:rPr>
              <a:t>Comprehensive set of native business continuity solutions</a:t>
            </a:r>
          </a:p>
          <a:p>
            <a:pPr lvl="0"/>
            <a:endParaRPr lang="en-US" sz="900">
              <a:latin typeface="Segoe UI Light" pitchFamily="34" charset="0"/>
            </a:endParaRPr>
          </a:p>
          <a:p>
            <a:pPr lvl="0"/>
            <a:r>
              <a:rPr lang="en-US" sz="900">
                <a:latin typeface="Segoe UI Light" pitchFamily="34" charset="0"/>
              </a:rPr>
              <a:t>industry’s only single VM SLA.  </a:t>
            </a:r>
          </a:p>
          <a:p>
            <a:pPr lvl="1"/>
            <a:r>
              <a:rPr lang="en-US" sz="900">
                <a:latin typeface="Segoe UI Light" pitchFamily="34" charset="0"/>
              </a:rPr>
              <a:t>99.9% SLA guarantee on Single Instance Virtual Machines which are backed by Premium Storage</a:t>
            </a:r>
          </a:p>
          <a:p>
            <a:pPr lvl="1"/>
            <a:r>
              <a:rPr lang="en-US" sz="900">
                <a:latin typeface="Segoe UI Light" pitchFamily="34" charset="0"/>
              </a:rPr>
              <a:t>High availability across datacenters</a:t>
            </a:r>
          </a:p>
          <a:p>
            <a:pPr lvl="0"/>
            <a:endParaRPr lang="en-US" sz="900">
              <a:latin typeface="Segoe UI Light" pitchFamily="34" charset="0"/>
            </a:endParaRPr>
          </a:p>
          <a:p>
            <a:pPr lvl="0"/>
            <a:r>
              <a:rPr lang="en-US" sz="900" b="1">
                <a:latin typeface="Segoe UI Light" pitchFamily="34" charset="0"/>
              </a:rPr>
              <a:t>Availability zones </a:t>
            </a:r>
            <a:r>
              <a:rPr lang="en-US" sz="900">
                <a:latin typeface="Segoe UI Light" pitchFamily="34" charset="0"/>
              </a:rPr>
              <a:t>– protect against loss of entire datacenters, 99.99% SLA at GA</a:t>
            </a:r>
          </a:p>
          <a:p>
            <a:pPr lvl="1"/>
            <a:r>
              <a:rPr lang="en-US" sz="900">
                <a:latin typeface="Segoe UI Light" pitchFamily="34" charset="0"/>
              </a:rPr>
              <a:t>Combination – higher than any other vendor</a:t>
            </a:r>
          </a:p>
          <a:p>
            <a:pPr lvl="1"/>
            <a:endParaRPr lang="en-US" sz="900">
              <a:latin typeface="Segoe UI Light" pitchFamily="34" charset="0"/>
            </a:endParaRPr>
          </a:p>
          <a:p>
            <a:pPr lvl="0"/>
            <a:r>
              <a:rPr lang="en-US" sz="900">
                <a:latin typeface="Segoe UI Light" pitchFamily="34" charset="0"/>
              </a:rPr>
              <a:t>Disaster recovery and backup solutions</a:t>
            </a:r>
          </a:p>
          <a:p>
            <a:pPr marL="174708" indent="-174708">
              <a:buFont typeface="Arial" panose="020B0604020202020204" pitchFamily="34" charset="0"/>
              <a:buChar char="•"/>
            </a:pPr>
            <a:r>
              <a:rPr lang="en-US" sz="900">
                <a:latin typeface="Segoe UI Light" pitchFamily="34" charset="0"/>
              </a:rPr>
              <a:t>DR via Azure Site Recovery provides orchestrated failover.</a:t>
            </a:r>
          </a:p>
          <a:p>
            <a:pPr lvl="0"/>
            <a:endParaRPr lang="en-US" sz="900">
              <a:latin typeface="Segoe UI Light" pitchFamily="34" charset="0"/>
            </a:endParaRPr>
          </a:p>
          <a:p>
            <a:r>
              <a:rPr lang="en-US" sz="900" b="1">
                <a:latin typeface="Segoe UI Light" pitchFamily="34" charset="0"/>
              </a:rPr>
              <a:t>Only Azure provides this comprehensive level of service</a:t>
            </a:r>
            <a:endParaRPr lang="en-US" b="1"/>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8/20/2018 9:42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483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Refer to: </a:t>
            </a:r>
            <a:r>
              <a:rPr lang="en-US">
                <a:hlinkClick r:id="rId3"/>
              </a:rPr>
              <a:t>https://azure.microsoft.com/en-us/regions/services/</a:t>
            </a:r>
            <a:r>
              <a:rPr lang="en-US"/>
              <a:t> </a:t>
            </a:r>
          </a:p>
          <a:p>
            <a:endParaRPr lang="en-US"/>
          </a:p>
          <a:p>
            <a:pPr defTabSz="931774">
              <a:defRPr/>
            </a:pPr>
            <a:r>
              <a:rPr lang="en-US"/>
              <a:t>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805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13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Esta</a:t>
            </a:r>
            <a:r>
              <a:rPr lang="en-US"/>
              <a:t> </a:t>
            </a:r>
            <a:r>
              <a:rPr lang="en-US" err="1"/>
              <a:t>es</a:t>
            </a:r>
            <a:r>
              <a:rPr lang="en-US"/>
              <a:t> </a:t>
            </a:r>
            <a:r>
              <a:rPr lang="en-US" err="1"/>
              <a:t>nuestros</a:t>
            </a:r>
            <a:r>
              <a:rPr lang="en-US"/>
              <a:t> </a:t>
            </a:r>
            <a:r>
              <a:rPr lang="en-US" err="1"/>
              <a:t>historia</a:t>
            </a:r>
            <a:r>
              <a:rPr lang="en-US"/>
              <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598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1452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654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13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11271DC-C3DF-4AC1-A0DB-9BFAF772F40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74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Refer to: </a:t>
            </a:r>
            <a:r>
              <a:rPr lang="en-US">
                <a:hlinkClick r:id="rId3"/>
              </a:rPr>
              <a:t>https://azure.microsoft.com/en-us/regions/services/</a:t>
            </a:r>
            <a:r>
              <a:rPr lang="en-US"/>
              <a:t> </a:t>
            </a:r>
          </a:p>
          <a:p>
            <a:endParaRPr lang="en-US"/>
          </a:p>
          <a:p>
            <a:pPr defTabSz="931774">
              <a:defRPr/>
            </a:pPr>
            <a:r>
              <a:rPr lang="en-US"/>
              <a:t>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7448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6471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05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599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910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Refer to: </a:t>
            </a:r>
            <a:r>
              <a:rPr lang="en-US">
                <a:hlinkClick r:id="rId3"/>
              </a:rPr>
              <a:t>https://azure.microsoft.com/en-us/regions/services/</a:t>
            </a:r>
            <a:r>
              <a:rPr lang="en-US"/>
              <a:t> </a:t>
            </a:r>
          </a:p>
          <a:p>
            <a:endParaRPr lang="en-US"/>
          </a:p>
          <a:p>
            <a:pPr defTabSz="931774">
              <a:defRPr/>
            </a:pPr>
            <a:r>
              <a:rPr lang="en-US"/>
              <a:t>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5303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4601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812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131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cloud is more than just a set of innovative features and benefits. You need systems and tools that cross all of them to give you a better experience. Azure advisor and monitor helps you run your azure portfolio in a more efficient way, and the new cost management tools can help you save, and is a free service of azure.</a:t>
            </a:r>
          </a:p>
          <a:p>
            <a:endParaRPr lang="en-US"/>
          </a:p>
          <a:p>
            <a:r>
              <a:rPr lang="en-US"/>
              <a:t>Access the azure portal from anywhere and make a secure and reliable connection with cloud shell – which will allow you to manage and run your environment directly from the browser.</a:t>
            </a:r>
          </a:p>
          <a:p>
            <a:endParaRPr lang="en-US"/>
          </a:p>
          <a:p>
            <a:r>
              <a:rPr lang="en-US"/>
              <a:t>Azure security center will help you manage your entire cloud infrastructure, with rich reporting, monitoring, and simple to understand charts and graphs that will give you recommendations on what steps you need to take to ensure a secure cloud infrastructure. </a:t>
            </a:r>
          </a:p>
        </p:txBody>
      </p:sp>
      <p:sp>
        <p:nvSpPr>
          <p:cNvPr id="4" name="Slide Number Placeholder 3"/>
          <p:cNvSpPr>
            <a:spLocks noGrp="1"/>
          </p:cNvSpPr>
          <p:nvPr>
            <p:ph type="sldNum" sz="quarter" idx="10"/>
          </p:nvPr>
        </p:nvSpPr>
        <p:spPr/>
        <p:txBody>
          <a:bodyPr/>
          <a:lstStyle/>
          <a:p>
            <a:pPr defTabSz="931774">
              <a:defRPr/>
            </a:pPr>
            <a:fld id="{4DE4F836-4BA8-49D2-817B-A1822B526B77}" type="slidenum">
              <a:rPr lang="en-US">
                <a:solidFill>
                  <a:prstClr val="black"/>
                </a:solidFill>
                <a:latin typeface="Calibri" panose="020F0502020204030204"/>
              </a:rPr>
              <a:pPr defTabSz="931774">
                <a:defRPr/>
              </a:pPr>
              <a:t>62</a:t>
            </a:fld>
            <a:endParaRPr lang="en-US">
              <a:solidFill>
                <a:prstClr val="black"/>
              </a:solidFill>
              <a:latin typeface="Calibri" panose="020F0502020204030204"/>
            </a:endParaRPr>
          </a:p>
        </p:txBody>
      </p:sp>
    </p:spTree>
    <p:extLst>
      <p:ext uri="{BB962C8B-B14F-4D97-AF65-F5344CB8AC3E}">
        <p14:creationId xmlns:p14="http://schemas.microsoft.com/office/powerpoint/2010/main" val="565162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PowerShell in Cloud Shell will complement Bash to provide another authenticated, browser-based shell experience hosted in Azure that will streamline your Azure admin experience. Like with Bash, PowerShell in Cloud Shell will provide a ready-to-use environment with popular command-line tools and automatic file persistence via Azure File storage, so you'll be able to run your favorite automation scripts from virtually anywhere. Additionally, the PowerShell experience will provide easy navigation of all Azure resources, like filesystem browsing, thereby simplifying discovery and automation across Azure services.</a:t>
            </a:r>
            <a:endParaRPr lang="en-US"/>
          </a:p>
          <a:p>
            <a:endParaRPr lang="en-US"/>
          </a:p>
        </p:txBody>
      </p:sp>
      <p:sp>
        <p:nvSpPr>
          <p:cNvPr id="4" name="Slide Number Placeholder 3"/>
          <p:cNvSpPr>
            <a:spLocks noGrp="1"/>
          </p:cNvSpPr>
          <p:nvPr>
            <p:ph type="sldNum" sz="quarter" idx="10"/>
          </p:nvPr>
        </p:nvSpPr>
        <p:spPr/>
        <p:txBody>
          <a:bodyPr/>
          <a:lstStyle/>
          <a:p>
            <a:pPr defTabSz="931774">
              <a:defRPr/>
            </a:pPr>
            <a:fld id="{A15C472B-0BE7-420F-A37B-44BBF15E7929}" type="slidenum">
              <a:rPr lang="en-US">
                <a:solidFill>
                  <a:prstClr val="black"/>
                </a:solidFill>
                <a:latin typeface="Calibri" panose="020F0502020204030204"/>
              </a:rPr>
              <a:pPr defTabSz="931774">
                <a:defRPr/>
              </a:pPr>
              <a:t>63</a:t>
            </a:fld>
            <a:endParaRPr lang="en-US">
              <a:solidFill>
                <a:prstClr val="black"/>
              </a:solidFill>
              <a:latin typeface="Calibri" panose="020F0502020204030204"/>
            </a:endParaRPr>
          </a:p>
        </p:txBody>
      </p:sp>
    </p:spTree>
    <p:extLst>
      <p:ext uri="{BB962C8B-B14F-4D97-AF65-F5344CB8AC3E}">
        <p14:creationId xmlns:p14="http://schemas.microsoft.com/office/powerpoint/2010/main" val="7515589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7585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564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4310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37815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You don’t have to be stuck in an all-or nothing choice – hybrid gives you the flexibility to move to the cloud when and how you want to. </a:t>
            </a:r>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9593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Azure Stack: an extension of Azure</a:t>
            </a:r>
          </a:p>
          <a:p>
            <a:pPr marL="0" indent="0">
              <a:buFont typeface="Arial" panose="020B0604020202020204" pitchFamily="34" charset="0"/>
              <a:buNone/>
            </a:pPr>
            <a:endParaRPr lang="en-US" b="1"/>
          </a:p>
          <a:p>
            <a:pPr marL="171450" indent="-171450">
              <a:buFont typeface="Arial" panose="020B0604020202020204" pitchFamily="34" charset="0"/>
              <a:buChar char="•"/>
            </a:pPr>
            <a:r>
              <a:rPr lang="en-US"/>
              <a:t>One important aspect of the hybrid approach is Azure Stack.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is Azure Stack? </a:t>
            </a:r>
          </a:p>
          <a:p>
            <a:pPr marL="171450" indent="-171450">
              <a:buFont typeface="Arial" panose="020B0604020202020204" pitchFamily="34" charset="0"/>
              <a:buChar char="•"/>
            </a:pPr>
            <a:r>
              <a:rPr lang="en-US"/>
              <a:t>It’s the code of Azure that is instantiated on a small footprint, a on-premises server stack. </a:t>
            </a:r>
          </a:p>
          <a:p>
            <a:pPr marL="171450" indent="-171450">
              <a:buFont typeface="Arial" panose="020B0604020202020204" pitchFamily="34" charset="0"/>
              <a:buChar char="•"/>
            </a:pPr>
            <a:r>
              <a:rPr lang="en-US"/>
              <a:t>You can build applications using the same APIs, same capabilities, and the same management portal. </a:t>
            </a:r>
          </a:p>
          <a:p>
            <a:pPr marL="171450" indent="-171450">
              <a:buFont typeface="Arial" panose="020B0604020202020204" pitchFamily="34" charset="0"/>
              <a:buChar char="•"/>
            </a:pPr>
            <a:r>
              <a:rPr lang="en-US"/>
              <a:t>There are three reasons you may want to do that:</a:t>
            </a:r>
          </a:p>
          <a:p>
            <a:pPr marL="628650" lvl="1" indent="-171450">
              <a:buFont typeface="Arial" panose="020B0604020202020204" pitchFamily="34" charset="0"/>
              <a:buChar char="•"/>
            </a:pPr>
            <a:r>
              <a:rPr lang="en-US"/>
              <a:t>First, the disconnected and edge scenarios. </a:t>
            </a:r>
          </a:p>
          <a:p>
            <a:pPr marL="628650" lvl="1" indent="-171450">
              <a:buFont typeface="Arial" panose="020B0604020202020204" pitchFamily="34" charset="0"/>
              <a:buChar char="•"/>
            </a:pPr>
            <a:r>
              <a:rPr lang="en-US"/>
              <a:t>For example, cruise ships roaming the oceans that are not always connected, oil rigs in a remote situation that might not have high bandwidth. </a:t>
            </a:r>
          </a:p>
          <a:p>
            <a:pPr marL="628650" lvl="1" indent="-171450">
              <a:buFont typeface="Arial" panose="020B0604020202020204" pitchFamily="34" charset="0"/>
              <a:buChar char="•"/>
            </a:pPr>
            <a:r>
              <a:rPr lang="en-US"/>
              <a:t>Your application can run in Azure for connected environments and locally on Azure Stack for the disconnected environments.</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r>
              <a:rPr lang="en-US"/>
              <a:t>The second scenario is regulatory. </a:t>
            </a:r>
          </a:p>
          <a:p>
            <a:pPr marL="628650" lvl="1" indent="-171450">
              <a:buFont typeface="Arial" panose="020B0604020202020204" pitchFamily="34" charset="0"/>
              <a:buChar char="•"/>
            </a:pPr>
            <a:r>
              <a:rPr lang="en-US"/>
              <a:t>Where there are specific regulatory requirements about data leaving the country, but there is no Azure data center, you can have Azure Stack to meet local regulatory requirements.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last one is where you may want to move to cloud-first model but are limited due to restrictions such as having a mainframe application that cannot be moved to the cloud and you need to have it close to the cloud components.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Azure Stack is delivered as an integrated systems. It is delivered through hardware partners such as Dell and HP.</a:t>
            </a:r>
          </a:p>
          <a:p>
            <a:pPr marL="628650" lvl="1" indent="-171450">
              <a:buFont typeface="Arial" panose="020B0604020202020204" pitchFamily="34" charset="0"/>
              <a:buChar char="•"/>
            </a:pPr>
            <a:endParaRPr lang="en-US"/>
          </a:p>
          <a:p>
            <a:r>
              <a:rPr lang="en-US" sz="900" kern="1200">
                <a:solidFill>
                  <a:schemeClr val="tx1"/>
                </a:solidFill>
                <a:effectLst/>
                <a:latin typeface="Segoe UI Light" pitchFamily="34" charset="0"/>
                <a:ea typeface="+mn-ea"/>
                <a:cs typeface="+mn-cs"/>
              </a:rPr>
              <a:t>Trusted:</a:t>
            </a:r>
          </a:p>
          <a:p>
            <a:pPr lvl="0"/>
            <a:r>
              <a:rPr lang="en-US" sz="900" kern="1200">
                <a:solidFill>
                  <a:schemeClr val="tx1"/>
                </a:solidFill>
                <a:effectLst/>
                <a:latin typeface="Segoe UI Light" pitchFamily="34" charset="0"/>
                <a:ea typeface="+mn-ea"/>
                <a:cs typeface="+mn-cs"/>
              </a:rPr>
              <a:t>We understand every company, organization, and industry has unique needs and requirements.</a:t>
            </a:r>
          </a:p>
          <a:p>
            <a:pPr lvl="0"/>
            <a:r>
              <a:rPr lang="en-US" sz="900" kern="1200">
                <a:solidFill>
                  <a:schemeClr val="tx1"/>
                </a:solidFill>
                <a:effectLst/>
                <a:latin typeface="Segoe UI Light" pitchFamily="34" charset="0"/>
                <a:ea typeface="+mn-ea"/>
                <a:cs typeface="+mn-cs"/>
              </a:rPr>
              <a:t>That’s why we’re building our global infrastructure to provide the scale and performance needed to bring applications closer to users, keep them running with robust resiliency features, and meet your local data residency and compliance needs.</a:t>
            </a:r>
          </a:p>
          <a:p>
            <a:pPr lvl="0"/>
            <a:r>
              <a:rPr lang="en-US" sz="900" kern="1200">
                <a:solidFill>
                  <a:schemeClr val="tx1"/>
                </a:solidFill>
                <a:effectLst/>
                <a:latin typeface="Segoe UI Light" pitchFamily="34" charset="0"/>
                <a:ea typeface="+mn-ea"/>
                <a:cs typeface="+mn-cs"/>
              </a:rPr>
              <a:t>Microsoft has invested to more than double the number of Azure regions available to customers over the last three years.</a:t>
            </a:r>
          </a:p>
          <a:p>
            <a:pPr lvl="0"/>
            <a:r>
              <a:rPr lang="en-US" sz="900" kern="1200">
                <a:solidFill>
                  <a:schemeClr val="tx1"/>
                </a:solidFill>
                <a:effectLst/>
                <a:latin typeface="Segoe UI Light" pitchFamily="34" charset="0"/>
                <a:ea typeface="+mn-ea"/>
                <a:cs typeface="+mn-cs"/>
              </a:rPr>
              <a:t>We’ve announced 50 regions around the globe, more than any provider – 38 (40 as of April 2) available now, 12 coming soon</a:t>
            </a:r>
          </a:p>
          <a:p>
            <a:pPr lvl="0"/>
            <a:r>
              <a:rPr lang="en-US" sz="900" kern="1200">
                <a:solidFill>
                  <a:schemeClr val="tx1"/>
                </a:solidFill>
                <a:effectLst/>
                <a:latin typeface="Segoe UI Light" pitchFamily="34" charset="0"/>
                <a:ea typeface="+mn-ea"/>
                <a:cs typeface="+mn-cs"/>
              </a:rPr>
              <a:t>In March alone we announced: </a:t>
            </a:r>
          </a:p>
          <a:p>
            <a:pPr lvl="1"/>
            <a:r>
              <a:rPr lang="en-US" sz="900" kern="1200">
                <a:solidFill>
                  <a:schemeClr val="tx1"/>
                </a:solidFill>
                <a:effectLst/>
                <a:latin typeface="Segoe UI Light" pitchFamily="34" charset="0"/>
                <a:ea typeface="+mn-ea"/>
                <a:cs typeface="+mn-cs"/>
              </a:rPr>
              <a:t>Our first cloud regions in the Middle East (UAE - Abu Dhabi &amp; Dubai)</a:t>
            </a:r>
          </a:p>
          <a:p>
            <a:pPr lvl="1"/>
            <a:r>
              <a:rPr lang="en-US" sz="900" kern="1200">
                <a:solidFill>
                  <a:schemeClr val="tx1"/>
                </a:solidFill>
                <a:effectLst/>
                <a:latin typeface="Segoe UI Light" pitchFamily="34" charset="0"/>
                <a:ea typeface="+mn-ea"/>
                <a:cs typeface="+mn-cs"/>
              </a:rPr>
              <a:t>Our intention to be the first global cloud operator to introduce regions in Switzerland (cantons of Geneva and Zurich)</a:t>
            </a:r>
          </a:p>
          <a:p>
            <a:pPr lvl="1"/>
            <a:r>
              <a:rPr lang="en-US" sz="900" kern="1200">
                <a:solidFill>
                  <a:schemeClr val="tx1"/>
                </a:solidFill>
                <a:effectLst/>
                <a:latin typeface="Segoe UI Light" pitchFamily="34" charset="0"/>
                <a:ea typeface="+mn-ea"/>
                <a:cs typeface="+mn-cs"/>
              </a:rPr>
              <a:t>New datacenter regions in Germany</a:t>
            </a:r>
          </a:p>
          <a:p>
            <a:pPr lvl="1"/>
            <a:r>
              <a:rPr lang="en-US" sz="900" kern="1200">
                <a:solidFill>
                  <a:schemeClr val="tx1"/>
                </a:solidFill>
                <a:effectLst/>
                <a:latin typeface="Segoe UI Light" pitchFamily="34" charset="0"/>
                <a:ea typeface="+mn-ea"/>
                <a:cs typeface="+mn-cs"/>
              </a:rPr>
              <a:t>New regions dedicated to the US government</a:t>
            </a:r>
          </a:p>
          <a:p>
            <a:pPr lvl="1"/>
            <a:r>
              <a:rPr lang="en-US" sz="900" kern="1200">
                <a:solidFill>
                  <a:schemeClr val="tx1"/>
                </a:solidFill>
                <a:effectLst/>
                <a:latin typeface="Segoe UI Light" pitchFamily="34" charset="0"/>
                <a:ea typeface="+mn-ea"/>
                <a:cs typeface="+mn-cs"/>
              </a:rPr>
              <a:t>General availability of our France and (as of April 2) Australia (Canberra) regions</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3581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a:solidFill>
                  <a:schemeClr val="tx1"/>
                </a:solidFill>
                <a:effectLst/>
                <a:latin typeface="+mn-lt"/>
                <a:ea typeface="+mn-ea"/>
                <a:cs typeface="+mn-cs"/>
              </a:rPr>
              <a:t>Algunos de nosotros todavía pensamos de esta manera…  aquí en Microsoft.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05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11622-5D83-4016-A298-DA7F7AC69F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35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05622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With Azure Stack, we will deliver two major types of updates: </a:t>
            </a:r>
          </a:p>
          <a:p>
            <a:pPr lvl="0"/>
            <a:r>
              <a:rPr lang="en-US" sz="1200" b="1" kern="1200">
                <a:solidFill>
                  <a:schemeClr val="tx1"/>
                </a:solidFill>
                <a:effectLst/>
                <a:latin typeface="+mn-lt"/>
                <a:ea typeface="+mn-ea"/>
                <a:cs typeface="+mn-cs"/>
              </a:rPr>
              <a:t>Updates to Azure capabilities on Azure Stack </a:t>
            </a:r>
            <a:r>
              <a:rPr lang="en-US" sz="1200" kern="1200">
                <a:solidFill>
                  <a:schemeClr val="tx1"/>
                </a:solidFill>
                <a:effectLst/>
                <a:latin typeface="+mn-lt"/>
                <a:ea typeface="+mn-ea"/>
                <a:cs typeface="+mn-cs"/>
              </a:rPr>
              <a:t>- These updates do not have a regular scheduled release pattern and can come anytime they are ready.  They include new Marketplace content, DevOps tooling, updates to existing Azure services as well as new Azure Services that can be deployed to Azure Stack. </a:t>
            </a:r>
            <a:endParaRPr lang="en-US">
              <a:effectLst/>
            </a:endParaRPr>
          </a:p>
          <a:p>
            <a:pPr lvl="0"/>
            <a:r>
              <a:rPr lang="en-US" sz="1200" b="1" kern="1200">
                <a:solidFill>
                  <a:schemeClr val="tx1"/>
                </a:solidFill>
                <a:effectLst/>
                <a:latin typeface="+mn-lt"/>
                <a:ea typeface="+mn-ea"/>
                <a:cs typeface="+mn-cs"/>
              </a:rPr>
              <a:t>Updates to Azure Stack infrastructure </a:t>
            </a:r>
            <a:r>
              <a:rPr lang="en-US" sz="1200" kern="1200">
                <a:solidFill>
                  <a:schemeClr val="tx1"/>
                </a:solidFill>
                <a:effectLst/>
                <a:latin typeface="+mn-lt"/>
                <a:ea typeface="+mn-ea"/>
                <a:cs typeface="+mn-cs"/>
              </a:rPr>
              <a:t>- These updates are more structured and regular. They include new and updated Infrastructure Management capabilities, firmware, drivers and expanded scale points. They focus on improving the operational excellence of Azure Stack.  We will also add new integrated system partners to expand choice for customers.</a:t>
            </a:r>
            <a:endParaRPr lang="en-US">
              <a:effectLst/>
            </a:endParaRPr>
          </a:p>
          <a:p>
            <a:r>
              <a:rPr lang="en-US" sz="1200" kern="1200">
                <a:solidFill>
                  <a:schemeClr val="tx1"/>
                </a:solidFill>
                <a:effectLst/>
                <a:latin typeface="+mn-lt"/>
                <a:ea typeface="+mn-ea"/>
                <a:cs typeface="+mn-cs"/>
              </a:rPr>
              <a:t> </a:t>
            </a:r>
            <a:endParaRPr lang="en-US">
              <a:effectLst/>
            </a:endParaRPr>
          </a:p>
          <a:p>
            <a:r>
              <a:rPr lang="en-US" sz="1200" kern="1200">
                <a:solidFill>
                  <a:schemeClr val="tx1"/>
                </a:solidFill>
                <a:effectLst/>
                <a:latin typeface="+mn-lt"/>
                <a:ea typeface="+mn-ea"/>
                <a:cs typeface="+mn-cs"/>
              </a:rPr>
              <a:t>In addition, we will also have monthly security updates.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44441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44571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a:t>
            </a:r>
            <a:r>
              <a:rPr lang="en-US"/>
              <a:t>Stack does its planning in six month increments. The above capabilities represents work planned in H1 CY18, except Azure Container Service (AKS), which is currently TBD.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2929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Stack does its planning in six month increments.  The above capabilities represents work planned in H1 CY18.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*Note: For customers who want to integrate Azure China cloud with Azure Stack, we are developing the ability to use Azure China cloud as the public cloud counterpart of Azure Stack. This includes billing, identity, syndication, Azure Site Recovery as destination, and Azure Backup as destination.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*Note: For customers who want to integrate Azure Government cloud with Azure Stack, we are developing the ability to use Azure Government cloud as the public cloud counterpart of Azure Stack. This includes billing, identity, syndication, Azure Site Recovery as destination, and Azure Backup as destination.</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1230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Stack comes with an onboard operations experience to easily deploy updates. Updates are made available, then Azure Stack operators can choose the right time to deploy them. Updates can also be downloaded and installed offline for disconnected scenarios.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8/20/2018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47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86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800">
                <a:solidFill>
                  <a:schemeClr val="bg1"/>
                </a:solidFill>
                <a:latin typeface="Segoe UI" pitchFamily="34" charset="0"/>
              </a:rPr>
              <a:t>This slide can be scary.  There’s a lot of potentially unfamiliar names up there?!</a:t>
            </a:r>
          </a:p>
          <a:p>
            <a:pPr algn="l"/>
            <a:endParaRPr lang="en-US" sz="800">
              <a:solidFill>
                <a:schemeClr val="bg1"/>
              </a:solidFill>
              <a:latin typeface="Segoe UI" pitchFamily="34" charset="0"/>
            </a:endParaRPr>
          </a:p>
          <a:p>
            <a:pPr algn="l"/>
            <a:r>
              <a:rPr lang="en-US" sz="800">
                <a:solidFill>
                  <a:schemeClr val="bg1"/>
                </a:solidFill>
                <a:latin typeface="Segoe UI" pitchFamily="34" charset="0"/>
              </a:rPr>
              <a:t>Azure is becoming an open cloud</a:t>
            </a:r>
          </a:p>
          <a:p>
            <a:pPr algn="l"/>
            <a:endParaRPr lang="en-US" sz="800">
              <a:solidFill>
                <a:schemeClr val="bg1"/>
              </a:solidFill>
              <a:latin typeface="Segoe UI" pitchFamily="34" charset="0"/>
            </a:endParaRPr>
          </a:p>
          <a:p>
            <a:pPr algn="l"/>
            <a:r>
              <a:rPr lang="en-US" sz="800">
                <a:solidFill>
                  <a:schemeClr val="bg1"/>
                </a:solidFill>
                <a:latin typeface="Segoe UI" pitchFamily="34" charset="0"/>
              </a:rPr>
              <a:t>Several Linux distros supported</a:t>
            </a:r>
          </a:p>
          <a:p>
            <a:pPr marL="171450" indent="-171450" algn="l">
              <a:buFontTx/>
              <a:buChar char="-"/>
            </a:pPr>
            <a:r>
              <a:rPr lang="en-US" sz="800">
                <a:solidFill>
                  <a:schemeClr val="bg1"/>
                </a:solidFill>
                <a:latin typeface="Segoe UI" pitchFamily="34" charset="0"/>
              </a:rPr>
              <a:t>Enterprise Linux ( charge an additional $.06 an hour for support )</a:t>
            </a:r>
          </a:p>
          <a:p>
            <a:pPr marL="628650" lvl="1" indent="-171450" algn="l">
              <a:buFontTx/>
              <a:buChar char="-"/>
            </a:pPr>
            <a:r>
              <a:rPr lang="en-US" sz="800">
                <a:solidFill>
                  <a:schemeClr val="bg1"/>
                </a:solidFill>
                <a:latin typeface="Segoe UI" pitchFamily="34" charset="0"/>
              </a:rPr>
              <a:t>Red Hat</a:t>
            </a:r>
          </a:p>
          <a:p>
            <a:pPr marL="628650" lvl="1" indent="-171450" algn="l">
              <a:buFontTx/>
              <a:buChar char="-"/>
            </a:pPr>
            <a:r>
              <a:rPr lang="en-US" sz="800">
                <a:solidFill>
                  <a:schemeClr val="bg1"/>
                </a:solidFill>
                <a:latin typeface="Segoe UI" pitchFamily="34" charset="0"/>
              </a:rPr>
              <a:t>SUSE</a:t>
            </a:r>
          </a:p>
          <a:p>
            <a:pPr marL="171450" lvl="0" indent="-171450" algn="l">
              <a:buFontTx/>
              <a:buChar char="-"/>
            </a:pPr>
            <a:r>
              <a:rPr lang="en-US" sz="800">
                <a:solidFill>
                  <a:schemeClr val="bg1"/>
                </a:solidFill>
                <a:latin typeface="Segoe UI" pitchFamily="34" charset="0"/>
              </a:rPr>
              <a:t>Other Distros</a:t>
            </a:r>
          </a:p>
          <a:p>
            <a:pPr marL="628650" lvl="1" indent="-171450" algn="l">
              <a:buFontTx/>
              <a:buChar char="-"/>
            </a:pPr>
            <a:r>
              <a:rPr lang="en-US" sz="800">
                <a:solidFill>
                  <a:schemeClr val="bg1"/>
                </a:solidFill>
                <a:latin typeface="Segoe UI" pitchFamily="34" charset="0"/>
              </a:rPr>
              <a:t>Ubuntu</a:t>
            </a:r>
          </a:p>
          <a:p>
            <a:pPr marL="628650" lvl="1" indent="-171450" algn="l">
              <a:buFontTx/>
              <a:buChar char="-"/>
            </a:pPr>
            <a:r>
              <a:rPr lang="en-US" sz="800">
                <a:solidFill>
                  <a:schemeClr val="bg1"/>
                </a:solidFill>
                <a:latin typeface="Segoe UI" pitchFamily="34" charset="0"/>
              </a:rPr>
              <a:t>CoreOS</a:t>
            </a:r>
          </a:p>
          <a:p>
            <a:pPr marL="628650" lvl="1" indent="-171450" algn="l">
              <a:buFontTx/>
              <a:buChar char="-"/>
            </a:pPr>
            <a:r>
              <a:rPr lang="en-US" sz="800">
                <a:solidFill>
                  <a:schemeClr val="bg1"/>
                </a:solidFill>
                <a:latin typeface="Segoe UI" pitchFamily="34" charset="0"/>
              </a:rPr>
              <a:t>Debian</a:t>
            </a:r>
          </a:p>
          <a:p>
            <a:pPr marL="628650" lvl="1" indent="-171450" algn="l">
              <a:buFontTx/>
              <a:buChar char="-"/>
            </a:pPr>
            <a:r>
              <a:rPr lang="en-US" sz="800">
                <a:solidFill>
                  <a:schemeClr val="bg1"/>
                </a:solidFill>
                <a:latin typeface="Segoe UI" pitchFamily="34" charset="0"/>
              </a:rPr>
              <a:t>CentOS</a:t>
            </a:r>
          </a:p>
          <a:p>
            <a:pPr marL="628650" lvl="1" indent="-171450" algn="l">
              <a:buFontTx/>
              <a:buChar char="-"/>
            </a:pPr>
            <a:r>
              <a:rPr lang="en-US" sz="800">
                <a:solidFill>
                  <a:schemeClr val="bg1"/>
                </a:solidFill>
                <a:latin typeface="Segoe UI" pitchFamily="34" charset="0"/>
              </a:rPr>
              <a:t>FreeBSD</a:t>
            </a:r>
          </a:p>
          <a:p>
            <a:pPr marL="628650" lvl="1" indent="-171450" algn="l">
              <a:buFontTx/>
              <a:buChar char="-"/>
            </a:pPr>
            <a:r>
              <a:rPr lang="en-US" sz="800">
                <a:solidFill>
                  <a:schemeClr val="bg1"/>
                </a:solidFill>
                <a:latin typeface="Segoe UI" pitchFamily="34" charset="0"/>
              </a:rPr>
              <a:t>Oracle Linux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sym typeface="Arial"/>
            </a:endParaRPr>
          </a:p>
        </p:txBody>
      </p:sp>
    </p:spTree>
    <p:extLst>
      <p:ext uri="{BB962C8B-B14F-4D97-AF65-F5344CB8AC3E}">
        <p14:creationId xmlns:p14="http://schemas.microsoft.com/office/powerpoint/2010/main" val="3055896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4.emf"/><Relationship Id="rId5" Type="http://schemas.openxmlformats.org/officeDocument/2006/relationships/oleObject" Target="../embeddings/oleObject11.bin"/><Relationship Id="rId4" Type="http://schemas.openxmlformats.org/officeDocument/2006/relationships/image" Target="../media/image14.jpeg"/></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0.xml"/><Relationship Id="rId1" Type="http://schemas.openxmlformats.org/officeDocument/2006/relationships/vmlDrawing" Target="../drawings/vmlDrawing70.vml"/><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1.xml"/><Relationship Id="rId1" Type="http://schemas.openxmlformats.org/officeDocument/2006/relationships/vmlDrawing" Target="../drawings/vmlDrawing71.vml"/><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2.xml"/><Relationship Id="rId1" Type="http://schemas.openxmlformats.org/officeDocument/2006/relationships/vmlDrawing" Target="../drawings/vmlDrawing72.vml"/><Relationship Id="rId5" Type="http://schemas.openxmlformats.org/officeDocument/2006/relationships/image" Target="../media/image1.emf"/><Relationship Id="rId4" Type="http://schemas.openxmlformats.org/officeDocument/2006/relationships/oleObject" Target="../embeddings/oleObject72.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3.xml"/><Relationship Id="rId1" Type="http://schemas.openxmlformats.org/officeDocument/2006/relationships/vmlDrawing" Target="../drawings/vmlDrawing73.vml"/><Relationship Id="rId5" Type="http://schemas.openxmlformats.org/officeDocument/2006/relationships/image" Target="../media/image1.emf"/><Relationship Id="rId4" Type="http://schemas.openxmlformats.org/officeDocument/2006/relationships/oleObject" Target="../embeddings/oleObject73.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4.xml"/><Relationship Id="rId1" Type="http://schemas.openxmlformats.org/officeDocument/2006/relationships/vmlDrawing" Target="../drawings/vmlDrawing74.vml"/><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5.xml"/><Relationship Id="rId1" Type="http://schemas.openxmlformats.org/officeDocument/2006/relationships/vmlDrawing" Target="../drawings/vmlDrawing75.v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6.xml"/><Relationship Id="rId1" Type="http://schemas.openxmlformats.org/officeDocument/2006/relationships/vmlDrawing" Target="../drawings/vmlDrawing76.vml"/><Relationship Id="rId5" Type="http://schemas.openxmlformats.org/officeDocument/2006/relationships/image" Target="../media/image1.emf"/><Relationship Id="rId4" Type="http://schemas.openxmlformats.org/officeDocument/2006/relationships/oleObject" Target="../embeddings/oleObject76.bin"/></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7.xml"/><Relationship Id="rId1" Type="http://schemas.openxmlformats.org/officeDocument/2006/relationships/vmlDrawing" Target="../drawings/vmlDrawing77.vml"/><Relationship Id="rId5" Type="http://schemas.openxmlformats.org/officeDocument/2006/relationships/image" Target="../media/image1.emf"/><Relationship Id="rId4" Type="http://schemas.openxmlformats.org/officeDocument/2006/relationships/oleObject" Target="../embeddings/oleObject77.bin"/></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8.xml"/><Relationship Id="rId1" Type="http://schemas.openxmlformats.org/officeDocument/2006/relationships/vmlDrawing" Target="../drawings/vmlDrawing78.vml"/><Relationship Id="rId5" Type="http://schemas.openxmlformats.org/officeDocument/2006/relationships/image" Target="../media/image1.emf"/><Relationship Id="rId4" Type="http://schemas.openxmlformats.org/officeDocument/2006/relationships/oleObject" Target="../embeddings/oleObject78.bin"/></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9.xml"/><Relationship Id="rId1" Type="http://schemas.openxmlformats.org/officeDocument/2006/relationships/vmlDrawing" Target="../drawings/vmlDrawing79.vml"/><Relationship Id="rId5" Type="http://schemas.openxmlformats.org/officeDocument/2006/relationships/image" Target="../media/image1.emf"/><Relationship Id="rId4" Type="http://schemas.openxmlformats.org/officeDocument/2006/relationships/oleObject" Target="../embeddings/oleObject79.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4.emf"/><Relationship Id="rId5" Type="http://schemas.openxmlformats.org/officeDocument/2006/relationships/oleObject" Target="../embeddings/oleObject12.bin"/><Relationship Id="rId4" Type="http://schemas.openxmlformats.org/officeDocument/2006/relationships/image" Target="../media/image15.jpeg"/></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0.xml"/><Relationship Id="rId1" Type="http://schemas.openxmlformats.org/officeDocument/2006/relationships/vmlDrawing" Target="../drawings/vmlDrawing80.vml"/><Relationship Id="rId5" Type="http://schemas.openxmlformats.org/officeDocument/2006/relationships/image" Target="../media/image1.emf"/><Relationship Id="rId4" Type="http://schemas.openxmlformats.org/officeDocument/2006/relationships/oleObject" Target="../embeddings/oleObject80.bin"/></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1.xml"/><Relationship Id="rId1" Type="http://schemas.openxmlformats.org/officeDocument/2006/relationships/vmlDrawing" Target="../drawings/vmlDrawing81.v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81.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2.xml"/><Relationship Id="rId1" Type="http://schemas.openxmlformats.org/officeDocument/2006/relationships/vmlDrawing" Target="../drawings/vmlDrawing82.vml"/><Relationship Id="rId5" Type="http://schemas.openxmlformats.org/officeDocument/2006/relationships/image" Target="../media/image1.emf"/><Relationship Id="rId4" Type="http://schemas.openxmlformats.org/officeDocument/2006/relationships/oleObject" Target="../embeddings/oleObject82.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3.xml"/><Relationship Id="rId1" Type="http://schemas.openxmlformats.org/officeDocument/2006/relationships/vmlDrawing" Target="../drawings/vmlDrawing83.vml"/><Relationship Id="rId5" Type="http://schemas.openxmlformats.org/officeDocument/2006/relationships/image" Target="../media/image1.emf"/><Relationship Id="rId4" Type="http://schemas.openxmlformats.org/officeDocument/2006/relationships/oleObject" Target="../embeddings/oleObject83.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4.xml"/><Relationship Id="rId1" Type="http://schemas.openxmlformats.org/officeDocument/2006/relationships/vmlDrawing" Target="../drawings/vmlDrawing84.vml"/><Relationship Id="rId5" Type="http://schemas.openxmlformats.org/officeDocument/2006/relationships/image" Target="../media/image1.emf"/><Relationship Id="rId4" Type="http://schemas.openxmlformats.org/officeDocument/2006/relationships/oleObject" Target="../embeddings/oleObject84.bin"/></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5.xml"/><Relationship Id="rId1" Type="http://schemas.openxmlformats.org/officeDocument/2006/relationships/vmlDrawing" Target="../drawings/vmlDrawing85.vml"/><Relationship Id="rId5" Type="http://schemas.openxmlformats.org/officeDocument/2006/relationships/image" Target="../media/image1.emf"/><Relationship Id="rId4" Type="http://schemas.openxmlformats.org/officeDocument/2006/relationships/oleObject" Target="../embeddings/oleObject85.bin"/></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6.xml"/><Relationship Id="rId1" Type="http://schemas.openxmlformats.org/officeDocument/2006/relationships/vmlDrawing" Target="../drawings/vmlDrawing86.vml"/><Relationship Id="rId5" Type="http://schemas.openxmlformats.org/officeDocument/2006/relationships/image" Target="../media/image1.emf"/><Relationship Id="rId4" Type="http://schemas.openxmlformats.org/officeDocument/2006/relationships/oleObject" Target="../embeddings/oleObject86.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7.xml"/><Relationship Id="rId1" Type="http://schemas.openxmlformats.org/officeDocument/2006/relationships/vmlDrawing" Target="../drawings/vmlDrawing87.v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87.bin"/></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8.xml"/><Relationship Id="rId1" Type="http://schemas.openxmlformats.org/officeDocument/2006/relationships/vmlDrawing" Target="../drawings/vmlDrawing88.vml"/><Relationship Id="rId5" Type="http://schemas.openxmlformats.org/officeDocument/2006/relationships/image" Target="../media/image1.emf"/><Relationship Id="rId4" Type="http://schemas.openxmlformats.org/officeDocument/2006/relationships/oleObject" Target="../embeddings/oleObject88.bin"/></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9.xml"/><Relationship Id="rId1" Type="http://schemas.openxmlformats.org/officeDocument/2006/relationships/vmlDrawing" Target="../drawings/vmlDrawing89.vml"/><Relationship Id="rId5" Type="http://schemas.openxmlformats.org/officeDocument/2006/relationships/image" Target="../media/image1.emf"/><Relationship Id="rId4" Type="http://schemas.openxmlformats.org/officeDocument/2006/relationships/oleObject" Target="../embeddings/oleObject89.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3.jpeg"/><Relationship Id="rId5" Type="http://schemas.openxmlformats.org/officeDocument/2006/relationships/image" Target="../media/image4.emf"/><Relationship Id="rId4" Type="http://schemas.openxmlformats.org/officeDocument/2006/relationships/oleObject" Target="../embeddings/oleObject13.bin"/></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0.xml"/><Relationship Id="rId1" Type="http://schemas.openxmlformats.org/officeDocument/2006/relationships/vmlDrawing" Target="../drawings/vmlDrawing90.vml"/><Relationship Id="rId5" Type="http://schemas.openxmlformats.org/officeDocument/2006/relationships/image" Target="../media/image1.emf"/><Relationship Id="rId4" Type="http://schemas.openxmlformats.org/officeDocument/2006/relationships/oleObject" Target="../embeddings/oleObject90.bin"/></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1.xml"/><Relationship Id="rId1" Type="http://schemas.openxmlformats.org/officeDocument/2006/relationships/vmlDrawing" Target="../drawings/vmlDrawing91.vml"/><Relationship Id="rId5" Type="http://schemas.openxmlformats.org/officeDocument/2006/relationships/image" Target="../media/image1.emf"/><Relationship Id="rId4" Type="http://schemas.openxmlformats.org/officeDocument/2006/relationships/oleObject" Target="../embeddings/oleObject91.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2.xml"/><Relationship Id="rId1" Type="http://schemas.openxmlformats.org/officeDocument/2006/relationships/vmlDrawing" Target="../drawings/vmlDrawing92.vml"/><Relationship Id="rId5" Type="http://schemas.openxmlformats.org/officeDocument/2006/relationships/image" Target="../media/image1.emf"/><Relationship Id="rId4" Type="http://schemas.openxmlformats.org/officeDocument/2006/relationships/oleObject" Target="../embeddings/oleObject92.bin"/></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3.xml"/><Relationship Id="rId1" Type="http://schemas.openxmlformats.org/officeDocument/2006/relationships/vmlDrawing" Target="../drawings/vmlDrawing93.v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93.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4.xml"/><Relationship Id="rId1" Type="http://schemas.openxmlformats.org/officeDocument/2006/relationships/vmlDrawing" Target="../drawings/vmlDrawing94.vml"/><Relationship Id="rId5" Type="http://schemas.openxmlformats.org/officeDocument/2006/relationships/image" Target="../media/image1.emf"/><Relationship Id="rId4" Type="http://schemas.openxmlformats.org/officeDocument/2006/relationships/oleObject" Target="../embeddings/oleObject94.bin"/></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5.xml"/><Relationship Id="rId1" Type="http://schemas.openxmlformats.org/officeDocument/2006/relationships/vmlDrawing" Target="../drawings/vmlDrawing95.vml"/><Relationship Id="rId5" Type="http://schemas.openxmlformats.org/officeDocument/2006/relationships/image" Target="../media/image1.emf"/><Relationship Id="rId4" Type="http://schemas.openxmlformats.org/officeDocument/2006/relationships/oleObject" Target="../embeddings/oleObject95.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6.xml"/><Relationship Id="rId1" Type="http://schemas.openxmlformats.org/officeDocument/2006/relationships/vmlDrawing" Target="../drawings/vmlDrawing96.vml"/><Relationship Id="rId5" Type="http://schemas.openxmlformats.org/officeDocument/2006/relationships/image" Target="../media/image1.emf"/><Relationship Id="rId4" Type="http://schemas.openxmlformats.org/officeDocument/2006/relationships/oleObject" Target="../embeddings/oleObject96.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7.xml"/><Relationship Id="rId1" Type="http://schemas.openxmlformats.org/officeDocument/2006/relationships/vmlDrawing" Target="../drawings/vmlDrawing97.vml"/><Relationship Id="rId5" Type="http://schemas.openxmlformats.org/officeDocument/2006/relationships/image" Target="../media/image1.emf"/><Relationship Id="rId4" Type="http://schemas.openxmlformats.org/officeDocument/2006/relationships/oleObject" Target="../embeddings/oleObject97.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8.xml"/><Relationship Id="rId1" Type="http://schemas.openxmlformats.org/officeDocument/2006/relationships/vmlDrawing" Target="../drawings/vmlDrawing98.vml"/><Relationship Id="rId5" Type="http://schemas.openxmlformats.org/officeDocument/2006/relationships/image" Target="../media/image1.emf"/><Relationship Id="rId4" Type="http://schemas.openxmlformats.org/officeDocument/2006/relationships/oleObject" Target="../embeddings/oleObject98.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9.xml"/><Relationship Id="rId1" Type="http://schemas.openxmlformats.org/officeDocument/2006/relationships/vmlDrawing" Target="../drawings/vmlDrawing99.v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99.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4.emf"/><Relationship Id="rId5" Type="http://schemas.openxmlformats.org/officeDocument/2006/relationships/oleObject" Target="../embeddings/oleObject14.bin"/><Relationship Id="rId4" Type="http://schemas.openxmlformats.org/officeDocument/2006/relationships/image" Target="../media/image16.jpeg"/></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0.xml"/><Relationship Id="rId1" Type="http://schemas.openxmlformats.org/officeDocument/2006/relationships/vmlDrawing" Target="../drawings/vmlDrawing100.vml"/><Relationship Id="rId5" Type="http://schemas.openxmlformats.org/officeDocument/2006/relationships/image" Target="../media/image1.emf"/><Relationship Id="rId4" Type="http://schemas.openxmlformats.org/officeDocument/2006/relationships/oleObject" Target="../embeddings/oleObject100.bin"/></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1.xml"/><Relationship Id="rId1" Type="http://schemas.openxmlformats.org/officeDocument/2006/relationships/vmlDrawing" Target="../drawings/vmlDrawing101.vml"/><Relationship Id="rId5" Type="http://schemas.openxmlformats.org/officeDocument/2006/relationships/image" Target="../media/image1.emf"/><Relationship Id="rId4" Type="http://schemas.openxmlformats.org/officeDocument/2006/relationships/oleObject" Target="../embeddings/oleObject101.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2.xml"/><Relationship Id="rId1" Type="http://schemas.openxmlformats.org/officeDocument/2006/relationships/vmlDrawing" Target="../drawings/vmlDrawing102.vml"/><Relationship Id="rId5" Type="http://schemas.openxmlformats.org/officeDocument/2006/relationships/image" Target="../media/image1.emf"/><Relationship Id="rId4" Type="http://schemas.openxmlformats.org/officeDocument/2006/relationships/oleObject" Target="../embeddings/oleObject102.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3.xml"/><Relationship Id="rId1" Type="http://schemas.openxmlformats.org/officeDocument/2006/relationships/vmlDrawing" Target="../drawings/vmlDrawing103.vml"/><Relationship Id="rId5" Type="http://schemas.openxmlformats.org/officeDocument/2006/relationships/image" Target="../media/image1.emf"/><Relationship Id="rId4" Type="http://schemas.openxmlformats.org/officeDocument/2006/relationships/oleObject" Target="../embeddings/oleObject103.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4.xml"/><Relationship Id="rId1" Type="http://schemas.openxmlformats.org/officeDocument/2006/relationships/vmlDrawing" Target="../drawings/vmlDrawing104.vml"/><Relationship Id="rId5" Type="http://schemas.openxmlformats.org/officeDocument/2006/relationships/image" Target="../media/image1.emf"/><Relationship Id="rId4" Type="http://schemas.openxmlformats.org/officeDocument/2006/relationships/oleObject" Target="../embeddings/oleObject104.bin"/></Relationships>
</file>

<file path=ppt/slideLayouts/_rels/slideLayout1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Master" Target="../slideMasters/slideMaster4.xml"/><Relationship Id="rId7" Type="http://schemas.openxmlformats.org/officeDocument/2006/relationships/image" Target="../media/image50.png"/><Relationship Id="rId2" Type="http://schemas.openxmlformats.org/officeDocument/2006/relationships/tags" Target="../tags/tag105.xml"/><Relationship Id="rId1" Type="http://schemas.openxmlformats.org/officeDocument/2006/relationships/vmlDrawing" Target="../drawings/vmlDrawing105.v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1.emf"/><Relationship Id="rId4" Type="http://schemas.openxmlformats.org/officeDocument/2006/relationships/image" Target="../media/image47.png"/><Relationship Id="rId9" Type="http://schemas.openxmlformats.org/officeDocument/2006/relationships/oleObject" Target="../embeddings/oleObject105.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6.xml"/><Relationship Id="rId1" Type="http://schemas.openxmlformats.org/officeDocument/2006/relationships/vmlDrawing" Target="../drawings/vmlDrawing106.vml"/><Relationship Id="rId5" Type="http://schemas.openxmlformats.org/officeDocument/2006/relationships/image" Target="../media/image1.emf"/><Relationship Id="rId4" Type="http://schemas.openxmlformats.org/officeDocument/2006/relationships/oleObject" Target="../embeddings/oleObject106.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7.xml"/><Relationship Id="rId1" Type="http://schemas.openxmlformats.org/officeDocument/2006/relationships/vmlDrawing" Target="../drawings/vmlDrawing107.vml"/><Relationship Id="rId6" Type="http://schemas.openxmlformats.org/officeDocument/2006/relationships/image" Target="../media/image52.png"/><Relationship Id="rId5" Type="http://schemas.openxmlformats.org/officeDocument/2006/relationships/image" Target="../media/image1.emf"/><Relationship Id="rId4" Type="http://schemas.openxmlformats.org/officeDocument/2006/relationships/oleObject" Target="../embeddings/oleObject107.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8.xml"/><Relationship Id="rId1" Type="http://schemas.openxmlformats.org/officeDocument/2006/relationships/vmlDrawing" Target="../drawings/vmlDrawing108.vml"/><Relationship Id="rId6" Type="http://schemas.openxmlformats.org/officeDocument/2006/relationships/image" Target="../media/image53.png"/><Relationship Id="rId5" Type="http://schemas.openxmlformats.org/officeDocument/2006/relationships/image" Target="../media/image1.emf"/><Relationship Id="rId4" Type="http://schemas.openxmlformats.org/officeDocument/2006/relationships/oleObject" Target="../embeddings/oleObject108.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9.xml"/><Relationship Id="rId1" Type="http://schemas.openxmlformats.org/officeDocument/2006/relationships/vmlDrawing" Target="../drawings/vmlDrawing109.vml"/><Relationship Id="rId6" Type="http://schemas.openxmlformats.org/officeDocument/2006/relationships/image" Target="../media/image1.emf"/><Relationship Id="rId5" Type="http://schemas.openxmlformats.org/officeDocument/2006/relationships/oleObject" Target="../embeddings/oleObject109.bin"/><Relationship Id="rId4" Type="http://schemas.openxmlformats.org/officeDocument/2006/relationships/image" Target="../media/image54.jpe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17.jpeg"/><Relationship Id="rId5" Type="http://schemas.openxmlformats.org/officeDocument/2006/relationships/image" Target="../media/image4.emf"/><Relationship Id="rId4" Type="http://schemas.openxmlformats.org/officeDocument/2006/relationships/oleObject" Target="../embeddings/oleObject15.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5.jp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4.emf"/><Relationship Id="rId4" Type="http://schemas.openxmlformats.org/officeDocument/2006/relationships/oleObject" Target="../embeddings/oleObject24.bin"/></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4.emf"/><Relationship Id="rId4" Type="http://schemas.openxmlformats.org/officeDocument/2006/relationships/oleObject" Target="../embeddings/oleObject25.bin"/></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27.vml"/><Relationship Id="rId6" Type="http://schemas.openxmlformats.org/officeDocument/2006/relationships/image" Target="../media/image18.jpeg"/><Relationship Id="rId5" Type="http://schemas.openxmlformats.org/officeDocument/2006/relationships/image" Target="../media/image4.emf"/><Relationship Id="rId4" Type="http://schemas.openxmlformats.org/officeDocument/2006/relationships/oleObject" Target="../embeddings/oleObject27.bin"/></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28.vml"/><Relationship Id="rId6" Type="http://schemas.openxmlformats.org/officeDocument/2006/relationships/image" Target="../media/image18.jpeg"/><Relationship Id="rId5" Type="http://schemas.openxmlformats.org/officeDocument/2006/relationships/image" Target="../media/image4.emf"/><Relationship Id="rId4" Type="http://schemas.openxmlformats.org/officeDocument/2006/relationships/oleObject" Target="../embeddings/oleObject28.bin"/></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29.vml"/><Relationship Id="rId6" Type="http://schemas.openxmlformats.org/officeDocument/2006/relationships/image" Target="../media/image19.jpeg"/><Relationship Id="rId5" Type="http://schemas.openxmlformats.org/officeDocument/2006/relationships/image" Target="../media/image4.emf"/><Relationship Id="rId4" Type="http://schemas.openxmlformats.org/officeDocument/2006/relationships/oleObject" Target="../embeddings/oleObject29.bin"/></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30.vml"/><Relationship Id="rId6" Type="http://schemas.openxmlformats.org/officeDocument/2006/relationships/image" Target="../media/image19.jpeg"/><Relationship Id="rId5" Type="http://schemas.openxmlformats.org/officeDocument/2006/relationships/image" Target="../media/image4.emf"/><Relationship Id="rId4" Type="http://schemas.openxmlformats.org/officeDocument/2006/relationships/oleObject" Target="../embeddings/oleObject30.bin"/></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image" Target="../media/image7.jpe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31.vml"/><Relationship Id="rId6" Type="http://schemas.openxmlformats.org/officeDocument/2006/relationships/image" Target="../media/image20.jpeg"/><Relationship Id="rId5" Type="http://schemas.openxmlformats.org/officeDocument/2006/relationships/image" Target="../media/image4.emf"/><Relationship Id="rId4" Type="http://schemas.openxmlformats.org/officeDocument/2006/relationships/oleObject" Target="../embeddings/oleObject31.bin"/></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11.xml"/><Relationship Id="rId1" Type="http://schemas.openxmlformats.org/officeDocument/2006/relationships/vmlDrawing" Target="../drawings/vmlDrawing111.vml"/><Relationship Id="rId5" Type="http://schemas.openxmlformats.org/officeDocument/2006/relationships/image" Target="../media/image69.emf"/><Relationship Id="rId4" Type="http://schemas.openxmlformats.org/officeDocument/2006/relationships/oleObject" Target="../embeddings/oleObject111.bin"/></Relationships>
</file>

<file path=ppt/slideLayouts/_rels/slideLayout3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12.xml"/><Relationship Id="rId1" Type="http://schemas.openxmlformats.org/officeDocument/2006/relationships/vmlDrawing" Target="../drawings/vmlDrawing112.vml"/><Relationship Id="rId5" Type="http://schemas.openxmlformats.org/officeDocument/2006/relationships/image" Target="../media/image69.emf"/><Relationship Id="rId4" Type="http://schemas.openxmlformats.org/officeDocument/2006/relationships/oleObject" Target="../embeddings/oleObject112.bin"/></Relationships>
</file>

<file path=ppt/slideLayouts/_rels/slideLayout308.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13.xml"/><Relationship Id="rId1" Type="http://schemas.openxmlformats.org/officeDocument/2006/relationships/vmlDrawing" Target="../drawings/vmlDrawing113.vml"/><Relationship Id="rId5" Type="http://schemas.openxmlformats.org/officeDocument/2006/relationships/image" Target="../media/image69.emf"/><Relationship Id="rId4" Type="http://schemas.openxmlformats.org/officeDocument/2006/relationships/oleObject" Target="../embeddings/oleObject113.bin"/></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20.jpeg"/><Relationship Id="rId5" Type="http://schemas.openxmlformats.org/officeDocument/2006/relationships/image" Target="../media/image4.emf"/><Relationship Id="rId4" Type="http://schemas.openxmlformats.org/officeDocument/2006/relationships/oleObject" Target="../embeddings/oleObject32.bin"/></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image" Target="../media/image21.jpeg"/><Relationship Id="rId5" Type="http://schemas.openxmlformats.org/officeDocument/2006/relationships/image" Target="../media/image4.emf"/><Relationship Id="rId4" Type="http://schemas.openxmlformats.org/officeDocument/2006/relationships/oleObject" Target="../embeddings/oleObject33.bin"/></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jpe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34.vml"/><Relationship Id="rId6" Type="http://schemas.openxmlformats.org/officeDocument/2006/relationships/image" Target="../media/image21.jpeg"/><Relationship Id="rId5" Type="http://schemas.openxmlformats.org/officeDocument/2006/relationships/image" Target="../media/image4.emf"/><Relationship Id="rId4" Type="http://schemas.openxmlformats.org/officeDocument/2006/relationships/oleObject" Target="../embeddings/oleObject34.bin"/></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Master" Target="../slideMasters/slideMaster15.xml"/><Relationship Id="rId4" Type="http://schemas.openxmlformats.org/officeDocument/2006/relationships/image" Target="../media/image77.jp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vmlDrawing" Target="../drawings/vmlDrawing35.vml"/><Relationship Id="rId6" Type="http://schemas.openxmlformats.org/officeDocument/2006/relationships/image" Target="../media/image22.jpeg"/><Relationship Id="rId5" Type="http://schemas.openxmlformats.org/officeDocument/2006/relationships/image" Target="../media/image4.emf"/><Relationship Id="rId4" Type="http://schemas.openxmlformats.org/officeDocument/2006/relationships/oleObject" Target="../embeddings/oleObject35.bin"/></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36.vml"/><Relationship Id="rId6" Type="http://schemas.openxmlformats.org/officeDocument/2006/relationships/image" Target="../media/image22.jpeg"/><Relationship Id="rId5" Type="http://schemas.openxmlformats.org/officeDocument/2006/relationships/image" Target="../media/image4.emf"/><Relationship Id="rId4" Type="http://schemas.openxmlformats.org/officeDocument/2006/relationships/oleObject" Target="../embeddings/oleObject36.bin"/></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37.vml"/><Relationship Id="rId6" Type="http://schemas.openxmlformats.org/officeDocument/2006/relationships/image" Target="../media/image23.jpeg"/><Relationship Id="rId5" Type="http://schemas.openxmlformats.org/officeDocument/2006/relationships/image" Target="../media/image4.emf"/><Relationship Id="rId4" Type="http://schemas.openxmlformats.org/officeDocument/2006/relationships/oleObject" Target="../embeddings/oleObject37.bin"/></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2" Type="http://schemas.openxmlformats.org/officeDocument/2006/relationships/hyperlink" Target="https://microsoft.sharepoint.com/sites/infopedia/pages/layouts/kcdoc.aspx?k=g01kc-1-36632&amp;rv=G01KC-1-33942||G01KC-1-36632" TargetMode="External"/><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2" Type="http://schemas.openxmlformats.org/officeDocument/2006/relationships/hyperlink" Target="https://microsoft.sharepoint.com/sites/infopedia/pages/layouts/kcdoc.aspx?k=g01kc-1-36632&amp;rv=G01KC-1-33942||G01KC-1-36632" TargetMode="External"/><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2" Type="http://schemas.openxmlformats.org/officeDocument/2006/relationships/hyperlink" Target="https://microsoft.sharepoint.com/sites/infopedia/pages/layouts/kcdoc.aspx?k=g01kc-1-36632&amp;rv=G01KC-1-33942||G01KC-1-36632" TargetMode="External"/><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2" Type="http://schemas.openxmlformats.org/officeDocument/2006/relationships/hyperlink" Target="https://microsoft.sharepoint.com/sites/infopedia/pages/layouts/kcdoc.aspx?k=g01kc-1-36632&amp;rv=G01KC-1-33942||G01KC-1-36632" TargetMode="External"/><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3" Type="http://schemas.openxmlformats.org/officeDocument/2006/relationships/hyperlink" Target="https://microsoft.sharepoint.com/sites/infopedia/pages/layouts/kcdoc.aspx?k=g01kc-1-36632&amp;rv=G01KC-1-33942||G01KC-1-36632" TargetMode="External"/><Relationship Id="rId2" Type="http://schemas.openxmlformats.org/officeDocument/2006/relationships/slide" Target="../slides/slide41.xml"/><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38.vml"/><Relationship Id="rId6" Type="http://schemas.openxmlformats.org/officeDocument/2006/relationships/image" Target="../media/image23.jpeg"/><Relationship Id="rId5" Type="http://schemas.openxmlformats.org/officeDocument/2006/relationships/image" Target="../media/image4.emf"/><Relationship Id="rId4" Type="http://schemas.openxmlformats.org/officeDocument/2006/relationships/oleObject" Target="../embeddings/oleObject38.bin"/></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39.vml"/><Relationship Id="rId6" Type="http://schemas.openxmlformats.org/officeDocument/2006/relationships/image" Target="../media/image24.jpeg"/><Relationship Id="rId5" Type="http://schemas.openxmlformats.org/officeDocument/2006/relationships/image" Target="../media/image4.emf"/><Relationship Id="rId4" Type="http://schemas.openxmlformats.org/officeDocument/2006/relationships/oleObject" Target="../embeddings/oleObject39.bin"/></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vmlDrawing" Target="../drawings/vmlDrawing40.vml"/><Relationship Id="rId6" Type="http://schemas.openxmlformats.org/officeDocument/2006/relationships/image" Target="../media/image24.jpeg"/><Relationship Id="rId5" Type="http://schemas.openxmlformats.org/officeDocument/2006/relationships/image" Target="../media/image4.emf"/><Relationship Id="rId4" Type="http://schemas.openxmlformats.org/officeDocument/2006/relationships/oleObject" Target="../embeddings/oleObject40.bin"/></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image" Target="../media/image25.jpeg"/></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image" Target="../media/image26.jpe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vmlDrawing" Target="../drawings/vmlDrawing43.vml"/><Relationship Id="rId5" Type="http://schemas.openxmlformats.org/officeDocument/2006/relationships/image" Target="../media/image1.emf"/><Relationship Id="rId4" Type="http://schemas.openxmlformats.org/officeDocument/2006/relationships/oleObject" Target="../embeddings/oleObject43.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44.vml"/><Relationship Id="rId5" Type="http://schemas.openxmlformats.org/officeDocument/2006/relationships/image" Target="../media/image1.emf"/><Relationship Id="rId4" Type="http://schemas.openxmlformats.org/officeDocument/2006/relationships/oleObject" Target="../embeddings/oleObject44.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vmlDrawing" Target="../drawings/vmlDrawing45.v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45.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vmlDrawing" Target="../drawings/vmlDrawing46.v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4.emf"/><Relationship Id="rId5" Type="http://schemas.openxmlformats.org/officeDocument/2006/relationships/oleObject" Target="../embeddings/oleObject7.bin"/><Relationship Id="rId4" Type="http://schemas.openxmlformats.org/officeDocument/2006/relationships/image" Target="../media/image10.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vmlDrawing" Target="../drawings/vmlDrawing47.vml"/><Relationship Id="rId5" Type="http://schemas.openxmlformats.org/officeDocument/2006/relationships/image" Target="../media/image35.emf"/><Relationship Id="rId4" Type="http://schemas.openxmlformats.org/officeDocument/2006/relationships/oleObject" Target="../embeddings/oleObject4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4.emf"/><Relationship Id="rId5" Type="http://schemas.openxmlformats.org/officeDocument/2006/relationships/oleObject" Target="../embeddings/oleObject8.bin"/><Relationship Id="rId4" Type="http://schemas.openxmlformats.org/officeDocument/2006/relationships/image" Target="../media/image11.jpe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vmlDrawing" Target="../drawings/vmlDrawing49.v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4.emf"/><Relationship Id="rId5" Type="http://schemas.openxmlformats.org/officeDocument/2006/relationships/oleObject" Target="../embeddings/oleObject9.bin"/><Relationship Id="rId4" Type="http://schemas.openxmlformats.org/officeDocument/2006/relationships/image" Target="../media/image12.jpeg"/></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50.xml"/><Relationship Id="rId1" Type="http://schemas.openxmlformats.org/officeDocument/2006/relationships/vmlDrawing" Target="../drawings/vmlDrawing50.vml"/><Relationship Id="rId6" Type="http://schemas.openxmlformats.org/officeDocument/2006/relationships/image" Target="../media/image37.jpg"/><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xml"/><Relationship Id="rId1" Type="http://schemas.openxmlformats.org/officeDocument/2006/relationships/vmlDrawing" Target="../drawings/vmlDrawing51.vml"/><Relationship Id="rId5" Type="http://schemas.openxmlformats.org/officeDocument/2006/relationships/image" Target="../media/image1.emf"/><Relationship Id="rId4" Type="http://schemas.openxmlformats.org/officeDocument/2006/relationships/oleObject" Target="../embeddings/oleObject5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xml"/><Relationship Id="rId1" Type="http://schemas.openxmlformats.org/officeDocument/2006/relationships/vmlDrawing" Target="../drawings/vmlDrawing53.vml"/><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xml"/><Relationship Id="rId1" Type="http://schemas.openxmlformats.org/officeDocument/2006/relationships/vmlDrawing" Target="../drawings/vmlDrawing54.vml"/><Relationship Id="rId5" Type="http://schemas.openxmlformats.org/officeDocument/2006/relationships/image" Target="../media/image1.emf"/><Relationship Id="rId4" Type="http://schemas.openxmlformats.org/officeDocument/2006/relationships/oleObject" Target="../embeddings/oleObject54.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xml"/><Relationship Id="rId1" Type="http://schemas.openxmlformats.org/officeDocument/2006/relationships/vmlDrawing" Target="../drawings/vmlDrawing55.vml"/><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6.xml"/><Relationship Id="rId1" Type="http://schemas.openxmlformats.org/officeDocument/2006/relationships/vmlDrawing" Target="../drawings/vmlDrawing56.vml"/><Relationship Id="rId5" Type="http://schemas.openxmlformats.org/officeDocument/2006/relationships/image" Target="../media/image1.emf"/><Relationship Id="rId4" Type="http://schemas.openxmlformats.org/officeDocument/2006/relationships/oleObject" Target="../embeddings/oleObject56.bin"/></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40.jpeg"/><Relationship Id="rId2" Type="http://schemas.openxmlformats.org/officeDocument/2006/relationships/tags" Target="../tags/tag57.xml"/><Relationship Id="rId1" Type="http://schemas.openxmlformats.org/officeDocument/2006/relationships/vmlDrawing" Target="../drawings/vmlDrawing57.vml"/><Relationship Id="rId6" Type="http://schemas.openxmlformats.org/officeDocument/2006/relationships/image" Target="../media/image39.jpeg"/><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58.xml"/><Relationship Id="rId1" Type="http://schemas.openxmlformats.org/officeDocument/2006/relationships/vmlDrawing" Target="../drawings/vmlDrawing58.vml"/><Relationship Id="rId6" Type="http://schemas.openxmlformats.org/officeDocument/2006/relationships/image" Target="../media/image41.jpeg"/><Relationship Id="rId5" Type="http://schemas.openxmlformats.org/officeDocument/2006/relationships/image" Target="../media/image1.emf"/><Relationship Id="rId4" Type="http://schemas.openxmlformats.org/officeDocument/2006/relationships/oleObject" Target="../embeddings/oleObject5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59.xml"/><Relationship Id="rId1" Type="http://schemas.openxmlformats.org/officeDocument/2006/relationships/vmlDrawing" Target="../drawings/vmlDrawing59.vml"/><Relationship Id="rId6" Type="http://schemas.openxmlformats.org/officeDocument/2006/relationships/image" Target="../media/image42.jpeg"/><Relationship Id="rId5" Type="http://schemas.openxmlformats.org/officeDocument/2006/relationships/image" Target="../media/image1.emf"/><Relationship Id="rId4" Type="http://schemas.openxmlformats.org/officeDocument/2006/relationships/oleObject" Target="../embeddings/oleObject5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13.jpeg"/><Relationship Id="rId5" Type="http://schemas.openxmlformats.org/officeDocument/2006/relationships/image" Target="../media/image4.emf"/><Relationship Id="rId4" Type="http://schemas.openxmlformats.org/officeDocument/2006/relationships/oleObject" Target="../embeddings/oleObject10.bin"/></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60.xml"/><Relationship Id="rId1" Type="http://schemas.openxmlformats.org/officeDocument/2006/relationships/vmlDrawing" Target="../drawings/vmlDrawing60.vml"/><Relationship Id="rId6" Type="http://schemas.openxmlformats.org/officeDocument/2006/relationships/image" Target="../media/image43.jpeg"/><Relationship Id="rId5" Type="http://schemas.openxmlformats.org/officeDocument/2006/relationships/image" Target="../media/image1.emf"/><Relationship Id="rId4" Type="http://schemas.openxmlformats.org/officeDocument/2006/relationships/oleObject" Target="../embeddings/oleObject6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61.xml"/><Relationship Id="rId1" Type="http://schemas.openxmlformats.org/officeDocument/2006/relationships/vmlDrawing" Target="../drawings/vmlDrawing61.vml"/><Relationship Id="rId6" Type="http://schemas.openxmlformats.org/officeDocument/2006/relationships/image" Target="../media/image44.jpeg"/><Relationship Id="rId5" Type="http://schemas.openxmlformats.org/officeDocument/2006/relationships/image" Target="../media/image1.emf"/><Relationship Id="rId4" Type="http://schemas.openxmlformats.org/officeDocument/2006/relationships/oleObject" Target="../embeddings/oleObject6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62.xml"/><Relationship Id="rId1" Type="http://schemas.openxmlformats.org/officeDocument/2006/relationships/vmlDrawing" Target="../drawings/vmlDrawing62.vml"/><Relationship Id="rId6" Type="http://schemas.openxmlformats.org/officeDocument/2006/relationships/image" Target="../media/image45.jpeg"/><Relationship Id="rId5" Type="http://schemas.openxmlformats.org/officeDocument/2006/relationships/image" Target="../media/image1.emf"/><Relationship Id="rId4" Type="http://schemas.openxmlformats.org/officeDocument/2006/relationships/oleObject" Target="../embeddings/oleObject62.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3.xml"/><Relationship Id="rId1" Type="http://schemas.openxmlformats.org/officeDocument/2006/relationships/vmlDrawing" Target="../drawings/vmlDrawing63.v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63.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4.xml"/><Relationship Id="rId1" Type="http://schemas.openxmlformats.org/officeDocument/2006/relationships/vmlDrawing" Target="../drawings/vmlDrawing64.vml"/><Relationship Id="rId5" Type="http://schemas.openxmlformats.org/officeDocument/2006/relationships/image" Target="../media/image1.emf"/><Relationship Id="rId4" Type="http://schemas.openxmlformats.org/officeDocument/2006/relationships/oleObject" Target="../embeddings/oleObject64.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5.xml"/><Relationship Id="rId1" Type="http://schemas.openxmlformats.org/officeDocument/2006/relationships/vmlDrawing" Target="../drawings/vmlDrawing65.vml"/><Relationship Id="rId5" Type="http://schemas.openxmlformats.org/officeDocument/2006/relationships/image" Target="../media/image1.emf"/><Relationship Id="rId4" Type="http://schemas.openxmlformats.org/officeDocument/2006/relationships/oleObject" Target="../embeddings/oleObject65.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6.xml"/><Relationship Id="rId1" Type="http://schemas.openxmlformats.org/officeDocument/2006/relationships/vmlDrawing" Target="../drawings/vmlDrawing66.vml"/><Relationship Id="rId5" Type="http://schemas.openxmlformats.org/officeDocument/2006/relationships/image" Target="../media/image1.emf"/><Relationship Id="rId4" Type="http://schemas.openxmlformats.org/officeDocument/2006/relationships/oleObject" Target="../embeddings/oleObject66.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7.xml"/><Relationship Id="rId1" Type="http://schemas.openxmlformats.org/officeDocument/2006/relationships/vmlDrawing" Target="../drawings/vmlDrawing67.vml"/><Relationship Id="rId5" Type="http://schemas.openxmlformats.org/officeDocument/2006/relationships/image" Target="../media/image1.emf"/><Relationship Id="rId4" Type="http://schemas.openxmlformats.org/officeDocument/2006/relationships/oleObject" Target="../embeddings/oleObject67.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8.xml"/><Relationship Id="rId1" Type="http://schemas.openxmlformats.org/officeDocument/2006/relationships/vmlDrawing" Target="../drawings/vmlDrawing68.vml"/><Relationship Id="rId5" Type="http://schemas.openxmlformats.org/officeDocument/2006/relationships/image" Target="../media/image1.emf"/><Relationship Id="rId4" Type="http://schemas.openxmlformats.org/officeDocument/2006/relationships/oleObject" Target="../embeddings/oleObject68.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9.xml"/><Relationship Id="rId1" Type="http://schemas.openxmlformats.org/officeDocument/2006/relationships/vmlDrawing" Target="../drawings/vmlDrawing69.v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69.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05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pic>
        <p:nvPicPr>
          <p:cNvPr id="5" name="Picture 4"/>
          <p:cNvPicPr>
            <a:picLocks noChangeAspect="1"/>
          </p:cNvPicPr>
          <p:nvPr userDrawn="1"/>
        </p:nvPicPr>
        <p:blipFill rotWithShape="1">
          <a:blip r:embed="rId7"/>
          <a:srcRect r="6890"/>
          <a:stretch/>
        </p:blipFill>
        <p:spPr>
          <a:xfrm>
            <a:off x="0" y="0"/>
            <a:ext cx="12192000" cy="6858000"/>
          </a:xfrm>
          <a:prstGeom prst="rect">
            <a:avLst/>
          </a:prstGeom>
        </p:spPr>
      </p:pic>
    </p:spTree>
    <p:extLst>
      <p:ext uri="{BB962C8B-B14F-4D97-AF65-F5344CB8AC3E}">
        <p14:creationId xmlns:p14="http://schemas.microsoft.com/office/powerpoint/2010/main" val="2808155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1267"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110892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168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2237722187"/>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44pt Title/26pt Bullet Text">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270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844893"/>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44pt Title Only">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37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1008535283"/>
      </p:ext>
    </p:extLst>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ategories">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47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140247414"/>
      </p:ext>
    </p:extLst>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8 Categories">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577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1">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1">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1">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1">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2413397058"/>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680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a:p>
        </p:txBody>
      </p:sp>
    </p:spTree>
    <p:extLst>
      <p:ext uri="{BB962C8B-B14F-4D97-AF65-F5344CB8AC3E}">
        <p14:creationId xmlns:p14="http://schemas.microsoft.com/office/powerpoint/2010/main" val="2483741255"/>
      </p:ext>
    </p:extLst>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782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3086841493"/>
      </p:ext>
    </p:extLst>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44pt Title/26pt Bullet Text">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885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566783"/>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44pt Title Only">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98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380963791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Categories">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08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214799958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2291"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3">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10031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8 Categories">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192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2">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2">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2">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2">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921433701"/>
      </p:ext>
    </p:extLst>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4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294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a:p>
        </p:txBody>
      </p:sp>
    </p:spTree>
    <p:extLst>
      <p:ext uri="{BB962C8B-B14F-4D97-AF65-F5344CB8AC3E}">
        <p14:creationId xmlns:p14="http://schemas.microsoft.com/office/powerpoint/2010/main" val="2916688653"/>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5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397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2984847972"/>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44pt Title/26pt Bullet Text">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499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134909"/>
      </p:ext>
    </p:extLst>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44pt Title Only">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601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2628689016"/>
      </p:ext>
    </p:extLst>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ategories">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704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4257365813"/>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8 Categories">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806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3">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3">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3">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3">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3047825121"/>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6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909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a:p>
        </p:txBody>
      </p:sp>
    </p:spTree>
    <p:extLst>
      <p:ext uri="{BB962C8B-B14F-4D97-AF65-F5344CB8AC3E}">
        <p14:creationId xmlns:p14="http://schemas.microsoft.com/office/powerpoint/2010/main" val="2651458960"/>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7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011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3550029492"/>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44pt Title/26pt Bullet Text">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113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750595"/>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331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269240"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24542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44pt 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216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1759379625"/>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Categories">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318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3874786408"/>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8 Categories">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421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4">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4">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4">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4">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1897478"/>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8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523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a:p>
        </p:txBody>
      </p:sp>
    </p:spTree>
    <p:extLst>
      <p:ext uri="{BB962C8B-B14F-4D97-AF65-F5344CB8AC3E}">
        <p14:creationId xmlns:p14="http://schemas.microsoft.com/office/powerpoint/2010/main" val="1081423905"/>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9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625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4192960288"/>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44pt Title/26pt Bullet Text">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728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832864"/>
      </p:ext>
    </p:extLst>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44pt Title Only">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830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694687577"/>
      </p:ext>
    </p:extLst>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Categories">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933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54217748"/>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8 Categories">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035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5">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5">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5">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5">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3342081420"/>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0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137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a:p>
        </p:txBody>
      </p:sp>
    </p:spTree>
    <p:extLst>
      <p:ext uri="{BB962C8B-B14F-4D97-AF65-F5344CB8AC3E}">
        <p14:creationId xmlns:p14="http://schemas.microsoft.com/office/powerpoint/2010/main" val="284128954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6152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4339"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361509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240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3316092470"/>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44pt Title/26pt Bullet Text">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342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38353"/>
      </p:ext>
    </p:extLst>
  </p:cSld>
  <p:clrMapOvr>
    <a:masterClrMapping/>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44pt Title Only">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445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1077128357"/>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Categories">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54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a:solidFill>
            <a:schemeClr val="accent6"/>
          </a:solidFill>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a:solidFill>
            <a:schemeClr val="accent6"/>
          </a:solidFill>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 name="Footer Placeholder 2"/>
          <p:cNvSpPr>
            <a:spLocks noGrp="1"/>
          </p:cNvSpPr>
          <p:nvPr>
            <p:ph type="ftr" sz="quarter" idx="23"/>
          </p:nvPr>
        </p:nvSpPr>
        <p:spPr>
          <a:solidFill>
            <a:schemeClr val="accent6"/>
          </a:solidFill>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24"/>
          </p:nvPr>
        </p:nvSpPr>
        <p:spPr>
          <a:solidFill>
            <a:schemeClr val="accent6"/>
          </a:solidFill>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33309223"/>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8 Categories">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649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6">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6">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6">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6">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1424115164"/>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273131" y="291070"/>
            <a:ext cx="11653523" cy="6125745"/>
            <a:chOff x="274638" y="297107"/>
            <a:chExt cx="11887200" cy="6247693"/>
          </a:xfrm>
        </p:grpSpPr>
        <p:pic>
          <p:nvPicPr>
            <p:cNvPr id="9" name="Picture 8"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10" name="Picture 9"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11" name="Picture 10"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12" name="Picture 11"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13" name="Picture 12"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14" name="Picture 13"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5" name="Picture 14" descr="NewGridTile_8x8.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6" name="Picture 15"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7523" name="think-cell Slide" r:id="rId9" imgW="270" imgH="270" progId="TCLayout.ActiveDocument.1">
                  <p:embed/>
                </p:oleObj>
              </mc:Choice>
              <mc:Fallback>
                <p:oleObj name="think-cell Slide" r:id="rId9" imgW="270" imgH="270" progId="TCLayout.ActiveDocument.1">
                  <p:embed/>
                  <p:pic>
                    <p:nvPicPr>
                      <p:cNvPr id="5" name="Object 4" hidden="1"/>
                      <p:cNvPicPr/>
                      <p:nvPr/>
                    </p:nvPicPr>
                    <p:blipFill>
                      <a:blip r:embed="rId10"/>
                      <a:stretch>
                        <a:fillRect/>
                      </a:stretch>
                    </p:blipFill>
                    <p:spPr>
                      <a:xfrm>
                        <a:off x="1558" y="1558"/>
                        <a:ext cx="1555"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2" y="2100816"/>
            <a:ext cx="11007661" cy="1686801"/>
          </a:xfrm>
        </p:spPr>
        <p:txBody>
          <a:bodyPr/>
          <a:lstStyle>
            <a:lvl1pPr>
              <a:defRPr sz="8625">
                <a:solidFill>
                  <a:schemeClr val="bg1"/>
                </a:solidFill>
              </a:defRPr>
            </a:lvl1pPr>
          </a:lstStyle>
          <a:p>
            <a:r>
              <a:rPr lang="en-US"/>
              <a:t>Title</a:t>
            </a:r>
          </a:p>
        </p:txBody>
      </p:sp>
    </p:spTree>
    <p:extLst>
      <p:ext uri="{BB962C8B-B14F-4D97-AF65-F5344CB8AC3E}">
        <p14:creationId xmlns:p14="http://schemas.microsoft.com/office/powerpoint/2010/main" val="3894278051"/>
      </p:ext>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854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2" y="2100816"/>
            <a:ext cx="11007661" cy="1686801"/>
          </a:xfrm>
        </p:spPr>
        <p:txBody>
          <a:bodyPr/>
          <a:lstStyle>
            <a:lvl1pPr>
              <a:defRPr sz="8625">
                <a:solidFill>
                  <a:schemeClr val="bg1"/>
                </a:solidFill>
              </a:defRPr>
            </a:lvl1pPr>
          </a:lstStyle>
          <a:p>
            <a:r>
              <a:rPr lang="en-US"/>
              <a:t>Title</a:t>
            </a:r>
          </a:p>
        </p:txBody>
      </p:sp>
    </p:spTree>
    <p:extLst>
      <p:ext uri="{BB962C8B-B14F-4D97-AF65-F5344CB8AC3E}">
        <p14:creationId xmlns:p14="http://schemas.microsoft.com/office/powerpoint/2010/main" val="3077766050"/>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957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622113"/>
            <a:ext cx="11007661" cy="1703429"/>
          </a:xfrm>
        </p:spPr>
        <p:txBody>
          <a:bodyPr anchor="ctr"/>
          <a:lstStyle>
            <a:lvl1pPr>
              <a:defRPr sz="5881">
                <a:solidFill>
                  <a:schemeClr val="tx2"/>
                </a:solidFill>
              </a:defRPr>
            </a:lvl1pPr>
          </a:lstStyle>
          <a:p>
            <a:r>
              <a:rPr lang="en-US"/>
              <a:t>Thank you</a:t>
            </a:r>
          </a:p>
        </p:txBody>
      </p:sp>
      <p:pic>
        <p:nvPicPr>
          <p:cNvPr id="5" name="Picture 4"/>
          <p:cNvPicPr>
            <a:picLocks noChangeAspect="1"/>
          </p:cNvPicPr>
          <p:nvPr userDrawn="1"/>
        </p:nvPicPr>
        <p:blipFill>
          <a:blip r:embed="rId6"/>
          <a:stretch>
            <a:fillRect/>
          </a:stretch>
        </p:blipFill>
        <p:spPr>
          <a:xfrm>
            <a:off x="233191" y="238147"/>
            <a:ext cx="1379699" cy="331724"/>
          </a:xfrm>
          <a:prstGeom prst="rect">
            <a:avLst/>
          </a:prstGeom>
        </p:spPr>
      </p:pic>
    </p:spTree>
    <p:extLst>
      <p:ext uri="{BB962C8B-B14F-4D97-AF65-F5344CB8AC3E}">
        <p14:creationId xmlns:p14="http://schemas.microsoft.com/office/powerpoint/2010/main" val="831992186"/>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105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4" name="Picture 1560"/>
          <p:cNvPicPr>
            <a:picLocks noChangeAspect="1" noChangeArrowheads="1"/>
          </p:cNvPicPr>
          <p:nvPr userDrawn="1"/>
        </p:nvPicPr>
        <p:blipFill>
          <a:blip r:embed="rId6">
            <a:extLst>
              <a:ext uri="{28A0092B-C50C-407E-A947-70E740481C1C}">
                <a14:useLocalDpi xmlns:a14="http://schemas.microsoft.com/office/drawing/2010/main"/>
              </a:ext>
            </a:extLst>
          </a:blip>
          <a:stretch>
            <a:fillRect/>
          </a:stretch>
        </p:blipFill>
        <p:spPr bwMode="auto">
          <a:xfrm>
            <a:off x="386332" y="3030869"/>
            <a:ext cx="3137758" cy="71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064620"/>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44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16008"/>
            <a:ext cx="12192000" cy="6874008"/>
          </a:xfrm>
          <a:prstGeom prst="rect">
            <a:avLst/>
          </a:prstGeom>
        </p:spPr>
      </p:pic>
      <p:sp>
        <p:nvSpPr>
          <p:cNvPr id="8" name="Rectangle 29"/>
          <p:cNvSpPr/>
          <p:nvPr userDrawn="1"/>
        </p:nvSpPr>
        <p:spPr bwMode="auto">
          <a:xfrm>
            <a:off x="1" y="-16008"/>
            <a:ext cx="12199716" cy="6858001"/>
          </a:xfrm>
          <a:prstGeom prst="rect">
            <a:avLst/>
          </a:prstGeom>
          <a:gradFill>
            <a:gsLst>
              <a:gs pos="20000">
                <a:schemeClr val="bg1">
                  <a:lumMod val="95000"/>
                  <a:alpha val="90000"/>
                </a:schemeClr>
              </a:gs>
              <a:gs pos="0">
                <a:schemeClr val="bg1">
                  <a:lumMod val="95000"/>
                  <a:alpha val="88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11619"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200062644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536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r="-178"/>
          <a:stretch/>
        </p:blipFill>
        <p:spPr>
          <a:xfrm>
            <a:off x="0" y="-149424"/>
            <a:ext cx="12213788" cy="7007425"/>
          </a:xfrm>
          <a:prstGeom prst="rect">
            <a:avLst/>
          </a:prstGeom>
        </p:spPr>
      </p:pic>
      <p:sp>
        <p:nvSpPr>
          <p:cNvPr id="7" name="Rectangle 6"/>
          <p:cNvSpPr/>
          <p:nvPr userDrawn="1"/>
        </p:nvSpPr>
        <p:spPr bwMode="auto">
          <a:xfrm>
            <a:off x="269240"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227624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33642"/>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533642"/>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6417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19128"/>
            <a:ext cx="11655840" cy="899665"/>
          </a:xfrm>
        </p:spPr>
        <p:txBody>
          <a:bodyPr/>
          <a:lstStyle>
            <a:lvl1pPr>
              <a:defRPr sz="3920"/>
            </a:lvl1pPr>
          </a:lstStyle>
          <a:p>
            <a:r>
              <a:rPr lang="en-US"/>
              <a:t>Click to edit Master title style</a:t>
            </a:r>
          </a:p>
        </p:txBody>
      </p:sp>
    </p:spTree>
    <p:extLst>
      <p:ext uri="{BB962C8B-B14F-4D97-AF65-F5344CB8AC3E}">
        <p14:creationId xmlns:p14="http://schemas.microsoft.com/office/powerpoint/2010/main" val="165816540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057791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653594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552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167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63751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332731" y="0"/>
            <a:ext cx="6857539"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570235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5497392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1467226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638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743495922"/>
      </p:ext>
    </p:extLst>
  </p:cSld>
  <p:clrMapOvr>
    <a:masterClrMapping/>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9399716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0755237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301070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1041355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49108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23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971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11092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55773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08846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74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14473073"/>
      </p:ext>
    </p:extLst>
  </p:cSld>
  <p:clrMapOvr>
    <a:masterClrMapping/>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150782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01052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384087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94489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62097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80398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7916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86444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38868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03897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843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88772538"/>
      </p:ext>
    </p:extLst>
  </p:cSld>
  <p:clrMapOvr>
    <a:masterClrMapping/>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2813474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85618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3206507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9395717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99414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71234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71183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5277950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956394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42113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945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214392802"/>
      </p:ext>
    </p:extLst>
  </p:cSld>
  <p:clrMapOvr>
    <a:masterClrMapping/>
  </p:clrMapOvr>
  <p:transition spd="med">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79937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9446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39448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68228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14994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306313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74826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56633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457980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854610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048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715627011"/>
      </p:ext>
    </p:extLst>
  </p:cSld>
  <p:clrMapOvr>
    <a:masterClrMapping/>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849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74772161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77710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62996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8631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5303073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4326492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178544160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29668199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3383" t="22896" r="12361" b="22896"/>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7462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6_Red Tile Title">
    <p:bg>
      <p:bgPr>
        <a:solidFill>
          <a:srgbClr val="C00000"/>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
          <a:stretch>
            <a:fillRect/>
          </a:stretch>
        </p:blipFill>
        <p:spPr>
          <a:xfrm>
            <a:off x="313" y="-312"/>
            <a:ext cx="12191377" cy="685862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075"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1">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299198" y="315836"/>
            <a:ext cx="1601907" cy="589332"/>
          </a:xfrm>
          <a:prstGeom prst="rect">
            <a:avLst/>
          </a:prstGeom>
        </p:spPr>
      </p:pic>
    </p:spTree>
    <p:extLst>
      <p:ext uri="{BB962C8B-B14F-4D97-AF65-F5344CB8AC3E}">
        <p14:creationId xmlns:p14="http://schemas.microsoft.com/office/powerpoint/2010/main" val="1716640218"/>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150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68386960"/>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19423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93645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71509922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878514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87870413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401906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2318017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a:t>Click icon to add picture</a:t>
            </a:r>
          </a:p>
        </p:txBody>
      </p:sp>
    </p:spTree>
    <p:extLst>
      <p:ext uri="{BB962C8B-B14F-4D97-AF65-F5344CB8AC3E}">
        <p14:creationId xmlns:p14="http://schemas.microsoft.com/office/powerpoint/2010/main" val="3061904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341709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40863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25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2"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p>
            <a:pPr>
              <a:defRPr/>
            </a:pPr>
            <a:r>
              <a:rPr>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
        <p:nvSpPr>
          <p:cNvPr id="8" name="Text Placeholder 7"/>
          <p:cNvSpPr>
            <a:spLocks noGrp="1"/>
          </p:cNvSpPr>
          <p:nvPr>
            <p:ph type="body" sz="quarter" idx="13" hasCustomPrompt="1"/>
          </p:nvPr>
        </p:nvSpPr>
        <p:spPr>
          <a:xfrm>
            <a:off x="591640" y="1337046"/>
            <a:ext cx="11005513" cy="4572050"/>
          </a:xfrm>
        </p:spPr>
        <p:txBody>
          <a:bodyPr lIns="0" tIns="0"/>
          <a:lstStyle>
            <a:lvl1pPr marL="228653" indent="-228653">
              <a:spcBef>
                <a:spcPts val="1175"/>
              </a:spcBef>
              <a:defRPr sz="2548">
                <a:latin typeface="+mn-lt"/>
              </a:defRPr>
            </a:lvl1pPr>
            <a:lvl2pPr marL="676626" indent="-228653">
              <a:spcBef>
                <a:spcPts val="1175"/>
              </a:spcBef>
              <a:buSzPct val="100000"/>
              <a:buFont typeface="Segoe UI" pitchFamily="34" charset="0"/>
              <a:buChar char="‐"/>
              <a:defRPr/>
            </a:lvl2pPr>
            <a:lvl3pPr marL="1124598" indent="-228653">
              <a:spcBef>
                <a:spcPts val="1175"/>
              </a:spcBef>
              <a:buFont typeface="Wingdings" pitchFamily="2" charset="2"/>
              <a:buChar char="§"/>
              <a:defRPr/>
            </a:lvl3pPr>
            <a:lvl4pPr marL="1567904" indent="-335979">
              <a:spcBef>
                <a:spcPts val="1175"/>
              </a:spcBef>
              <a:buFont typeface="+mj-lt"/>
              <a:buAutoNum type="arabicPeriod"/>
              <a:defRPr/>
            </a:lvl4pPr>
            <a:lvl5pPr marL="1906994" indent="-335979">
              <a:spcBef>
                <a:spcPts val="1175"/>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6835412"/>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7573643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21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516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What</a:t>
            </a:r>
            <a:endParaRPr lang="en-US" sz="2352">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How</a:t>
            </a:r>
            <a:endParaRPr lang="en-US" sz="3526">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4085254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189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50397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a:p>
        </p:txBody>
      </p:sp>
      <p:sp>
        <p:nvSpPr>
          <p:cNvPr id="8" name="Text Placeholder 3"/>
          <p:cNvSpPr>
            <a:spLocks noGrp="1"/>
          </p:cNvSpPr>
          <p:nvPr>
            <p:ph type="body" sz="quarter" idx="12" hasCustomPrompt="1"/>
          </p:nvPr>
        </p:nvSpPr>
        <p:spPr>
          <a:xfrm>
            <a:off x="228599" y="3046549"/>
            <a:ext cx="5577840" cy="2194560"/>
          </a:xfrm>
        </p:spPr>
        <p:txBody>
          <a:bodyPr tIns="0"/>
          <a:lstStyle>
            <a:lvl1pPr>
              <a:spcBef>
                <a:spcPts val="500"/>
              </a:spcBef>
              <a:defRPr/>
            </a:lvl1pPr>
            <a:lvl2pPr marL="0">
              <a:spcBef>
                <a:spcPts val="500"/>
              </a:spcBef>
              <a:defRPr sz="1800">
                <a:latin typeface="Segoe UI Light" panose="020B0502040204020203" pitchFamily="34" charset="0"/>
                <a:cs typeface="Segoe UI Light" panose="020B0502040204020203" pitchFamily="34" charset="0"/>
              </a:defRPr>
            </a:lvl2pPr>
            <a:lvl3pPr marL="0">
              <a:spcBef>
                <a:spcPts val="500"/>
              </a:spcBef>
              <a:defRPr sz="1800">
                <a:latin typeface="Segoe UI Light" panose="020B0502040204020203" pitchFamily="34" charset="0"/>
                <a:cs typeface="Segoe UI Light" panose="020B0502040204020203" pitchFamily="34" charset="0"/>
              </a:defRPr>
            </a:lvl3pPr>
            <a:lvl4pPr marL="0">
              <a:spcBef>
                <a:spcPts val="500"/>
              </a:spcBef>
              <a:defRPr sz="1800">
                <a:latin typeface="Segoe UI Light" panose="020B0502040204020203" pitchFamily="34" charset="0"/>
                <a:cs typeface="Segoe UI Light" panose="020B0502040204020203" pitchFamily="34" charset="0"/>
              </a:defRPr>
            </a:lvl4pPr>
            <a:lvl5pPr marL="0">
              <a:spcBef>
                <a:spcPts val="500"/>
              </a:spcBef>
              <a:defRPr sz="1800">
                <a:latin typeface="Segoe UI Light" panose="020B0502040204020203" pitchFamily="34" charset="0"/>
                <a:cs typeface="Segoe UI Light" panose="020B0502040204020203" pitchFamily="34" charset="0"/>
              </a:defRPr>
            </a:lvl5pPr>
          </a:lstStyle>
          <a:p>
            <a:pPr lvl="0"/>
            <a:r>
              <a:rPr lang="en-US"/>
              <a:t>Presenter’s Name</a:t>
            </a:r>
          </a:p>
          <a:p>
            <a:pPr lvl="1"/>
            <a:r>
              <a:rPr lang="en-US"/>
              <a:t>Date</a:t>
            </a:r>
          </a:p>
          <a:p>
            <a:pPr lvl="2"/>
            <a:r>
              <a:rPr lang="en-US"/>
              <a:t>Third level</a:t>
            </a:r>
          </a:p>
          <a:p>
            <a:pPr lvl="3"/>
            <a:r>
              <a:rPr lang="en-US"/>
              <a:t>Fourth level</a:t>
            </a:r>
          </a:p>
          <a:p>
            <a:pPr lvl="4"/>
            <a:r>
              <a:rPr lang="en-US"/>
              <a:t>Fifth level</a:t>
            </a:r>
          </a:p>
        </p:txBody>
      </p:sp>
      <p:sp>
        <p:nvSpPr>
          <p:cNvPr id="10"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a:t>Edit Master text styles</a:t>
            </a:r>
          </a:p>
          <a:p>
            <a:pPr lvl="1"/>
            <a:r>
              <a:rPr lang="en-US"/>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6984035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28599" y="3046549"/>
            <a:ext cx="5577838" cy="2194560"/>
          </a:xfrm>
        </p:spPr>
        <p:txBody>
          <a:bodyPr tIns="0"/>
          <a:lstStyle>
            <a:lvl1pPr>
              <a:defRPr spc="-30" baseline="0">
                <a:solidFill>
                  <a:schemeClr val="tx2"/>
                </a:solidFill>
              </a:defRPr>
            </a:lvl1pPr>
          </a:lstStyle>
          <a:p>
            <a:r>
              <a:rPr lang="en-US"/>
              <a:t>Use this slide whenever you need a</a:t>
            </a:r>
            <a:br>
              <a:rPr lang="en-US"/>
            </a:br>
            <a:r>
              <a:rPr lang="en-US"/>
              <a:t>section break in your presentation</a:t>
            </a:r>
          </a:p>
        </p:txBody>
      </p:sp>
      <p:sp>
        <p:nvSpPr>
          <p:cNvPr id="26"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a:p>
        </p:txBody>
      </p:sp>
      <p:sp>
        <p:nvSpPr>
          <p:cNvPr id="6"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a:t>Edit Master text styles</a:t>
            </a:r>
          </a:p>
          <a:p>
            <a:pPr lvl="1"/>
            <a:r>
              <a:rPr lang="en-US"/>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7230516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 name="Text Placeholder 4"/>
          <p:cNvSpPr>
            <a:spLocks noGrp="1"/>
          </p:cNvSpPr>
          <p:nvPr>
            <p:ph type="body" sz="quarter" idx="11" hasCustomPrompt="1"/>
          </p:nvPr>
        </p:nvSpPr>
        <p:spPr>
          <a:xfrm>
            <a:off x="2914033" y="1554480"/>
            <a:ext cx="8732662" cy="3657600"/>
          </a:xfrm>
        </p:spPr>
        <p:txBody>
          <a:bodyPr lIns="0" tIns="137160" anchor="t" anchorCtr="0">
            <a:normAutofit/>
          </a:bodyPr>
          <a:lstStyle>
            <a:lvl1pPr marL="0" marR="0" indent="0" algn="l" defTabSz="914400" rtl="0" eaLnBrk="1" fontAlgn="auto" latinLnBrk="0" hangingPunct="1">
              <a:lnSpc>
                <a:spcPct val="100000"/>
              </a:lnSpc>
              <a:spcBef>
                <a:spcPts val="1800"/>
              </a:spcBef>
              <a:spcAft>
                <a:spcPts val="0"/>
              </a:spcAft>
              <a:buClrTx/>
              <a:buSzPct val="50000"/>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Section 1 Title</a:t>
            </a:r>
          </a:p>
          <a:p>
            <a:pPr lvl="1"/>
            <a:r>
              <a:rPr lang="en-US"/>
              <a:t>Content</a:t>
            </a:r>
          </a:p>
          <a:p>
            <a:pPr lvl="0"/>
            <a:r>
              <a:rPr lang="en-US"/>
              <a:t>Section 2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a:t>Section 3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a:t>Section 4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a:t>Section 5 Title</a:t>
            </a:r>
          </a:p>
          <a:p>
            <a:pPr lvl="0"/>
            <a:endParaRPr lang="en-US"/>
          </a:p>
        </p:txBody>
      </p:sp>
      <p:sp>
        <p:nvSpPr>
          <p:cNvPr id="6" name="Text Placeholder 5"/>
          <p:cNvSpPr>
            <a:spLocks noGrp="1"/>
          </p:cNvSpPr>
          <p:nvPr>
            <p:ph type="body" sz="quarter" idx="13" hasCustomPrompt="1"/>
          </p:nvPr>
        </p:nvSpPr>
        <p:spPr>
          <a:xfrm>
            <a:off x="228599" y="1554480"/>
            <a:ext cx="2514601"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a:t>Agenda</a:t>
            </a:r>
          </a:p>
        </p:txBody>
      </p:sp>
      <p:sp>
        <p:nvSpPr>
          <p:cNvPr id="7" name="Rectangle 6"/>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36542098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 name="Text Placeholder 4"/>
          <p:cNvSpPr>
            <a:spLocks noGrp="1"/>
          </p:cNvSpPr>
          <p:nvPr>
            <p:ph type="body" sz="quarter" idx="11" hasCustomPrompt="1"/>
          </p:nvPr>
        </p:nvSpPr>
        <p:spPr>
          <a:xfrm>
            <a:off x="228600"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Section 1 Title</a:t>
            </a:r>
          </a:p>
          <a:p>
            <a:pPr lvl="1"/>
            <a:r>
              <a:rPr lang="en-US"/>
              <a:t>Content</a:t>
            </a:r>
          </a:p>
          <a:p>
            <a:pPr lvl="0"/>
            <a:r>
              <a:rPr lang="en-US"/>
              <a:t>Section 2 Title</a:t>
            </a:r>
          </a:p>
          <a:p>
            <a:pPr lvl="1"/>
            <a:r>
              <a:rPr lang="en-US"/>
              <a:t>Content</a:t>
            </a:r>
          </a:p>
          <a:p>
            <a:pPr lvl="0"/>
            <a:r>
              <a:rPr lang="en-US"/>
              <a:t>Section 3 Title</a:t>
            </a:r>
          </a:p>
          <a:p>
            <a:pPr lvl="1"/>
            <a:r>
              <a:rPr lang="en-US"/>
              <a:t>Content</a:t>
            </a:r>
          </a:p>
          <a:p>
            <a:pPr lvl="0"/>
            <a:r>
              <a:rPr lang="en-US"/>
              <a:t>Section 4 Title</a:t>
            </a:r>
          </a:p>
          <a:p>
            <a:pPr lvl="1"/>
            <a:r>
              <a:rPr lang="en-US"/>
              <a:t>Content</a:t>
            </a:r>
          </a:p>
          <a:p>
            <a:pPr lvl="0"/>
            <a:endParaRPr lang="en-US"/>
          </a:p>
        </p:txBody>
      </p:sp>
      <p:sp>
        <p:nvSpPr>
          <p:cNvPr id="7" name="Title 1"/>
          <p:cNvSpPr>
            <a:spLocks noGrp="1"/>
          </p:cNvSpPr>
          <p:nvPr>
            <p:ph type="title" hasCustomPrompt="1"/>
          </p:nvPr>
        </p:nvSpPr>
        <p:spPr>
          <a:xfrm>
            <a:off x="228600" y="228600"/>
            <a:ext cx="11734801" cy="1280160"/>
          </a:xfrm>
        </p:spPr>
        <p:txBody>
          <a:bodyPr tIns="45720" anchor="t" anchorCtr="0"/>
          <a:lstStyle>
            <a:lvl1pPr>
              <a:defRPr spc="-10" baseline="0">
                <a:solidFill>
                  <a:schemeClr val="accent1"/>
                </a:solidFill>
              </a:defRPr>
            </a:lvl1pPr>
          </a:lstStyle>
          <a:p>
            <a:r>
              <a:rPr lang="en-US"/>
              <a:t>Agenda</a:t>
            </a:r>
          </a:p>
        </p:txBody>
      </p:sp>
      <p:sp>
        <p:nvSpPr>
          <p:cNvPr id="10" name="Text Placeholder 4"/>
          <p:cNvSpPr>
            <a:spLocks noGrp="1"/>
          </p:cNvSpPr>
          <p:nvPr>
            <p:ph type="body" sz="quarter" idx="13" hasCustomPrompt="1"/>
          </p:nvPr>
        </p:nvSpPr>
        <p:spPr>
          <a:xfrm>
            <a:off x="4238897"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Section 5 Title</a:t>
            </a:r>
          </a:p>
          <a:p>
            <a:pPr lvl="1"/>
            <a:r>
              <a:rPr lang="en-US"/>
              <a:t>Content</a:t>
            </a:r>
          </a:p>
          <a:p>
            <a:pPr lvl="0"/>
            <a:r>
              <a:rPr lang="en-US"/>
              <a:t>Section 6 Title</a:t>
            </a:r>
          </a:p>
          <a:p>
            <a:pPr lvl="1"/>
            <a:r>
              <a:rPr lang="en-US"/>
              <a:t>Content</a:t>
            </a:r>
          </a:p>
          <a:p>
            <a:pPr lvl="0"/>
            <a:r>
              <a:rPr lang="en-US"/>
              <a:t>Section 7 Title</a:t>
            </a:r>
          </a:p>
          <a:p>
            <a:pPr lvl="1"/>
            <a:r>
              <a:rPr lang="en-US"/>
              <a:t>Content</a:t>
            </a:r>
          </a:p>
          <a:p>
            <a:pPr lvl="0"/>
            <a:r>
              <a:rPr lang="en-US"/>
              <a:t>Section 8 Title</a:t>
            </a:r>
          </a:p>
          <a:p>
            <a:pPr lvl="1"/>
            <a:r>
              <a:rPr lang="en-US"/>
              <a:t>Content</a:t>
            </a:r>
          </a:p>
          <a:p>
            <a:pPr lvl="0"/>
            <a:endParaRPr lang="en-US"/>
          </a:p>
        </p:txBody>
      </p:sp>
      <p:sp>
        <p:nvSpPr>
          <p:cNvPr id="11" name="Text Placeholder 4"/>
          <p:cNvSpPr>
            <a:spLocks noGrp="1"/>
          </p:cNvSpPr>
          <p:nvPr>
            <p:ph type="body" sz="quarter" idx="14" hasCustomPrompt="1"/>
          </p:nvPr>
        </p:nvSpPr>
        <p:spPr>
          <a:xfrm>
            <a:off x="8249194"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Section 9 Title</a:t>
            </a:r>
          </a:p>
          <a:p>
            <a:pPr lvl="1"/>
            <a:r>
              <a:rPr lang="en-US"/>
              <a:t>Content</a:t>
            </a:r>
          </a:p>
          <a:p>
            <a:pPr lvl="0"/>
            <a:r>
              <a:rPr lang="en-US"/>
              <a:t>Section 10 Title</a:t>
            </a:r>
          </a:p>
          <a:p>
            <a:pPr lvl="1"/>
            <a:r>
              <a:rPr lang="en-US"/>
              <a:t>Content</a:t>
            </a:r>
          </a:p>
          <a:p>
            <a:pPr lvl="0"/>
            <a:r>
              <a:rPr lang="en-US"/>
              <a:t>Section 11 Title</a:t>
            </a:r>
          </a:p>
          <a:p>
            <a:pPr lvl="1"/>
            <a:r>
              <a:rPr lang="en-US"/>
              <a:t>Content</a:t>
            </a:r>
          </a:p>
          <a:p>
            <a:pPr lvl="0"/>
            <a:r>
              <a:rPr lang="en-US"/>
              <a:t>Section 12 Title</a:t>
            </a:r>
          </a:p>
          <a:p>
            <a:pPr lvl="1"/>
            <a:r>
              <a:rPr lang="en-US"/>
              <a:t>Content</a:t>
            </a:r>
          </a:p>
          <a:p>
            <a:pPr lvl="0"/>
            <a:endParaRPr lang="en-US"/>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1091965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355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accent1"/>
                </a:solidFill>
              </a:defRPr>
            </a:lvl1pPr>
          </a:lstStyle>
          <a:p>
            <a:r>
              <a:rPr lang="en-US" err="1"/>
              <a:t>Lorem</a:t>
            </a:r>
            <a:r>
              <a:rPr lang="en-US"/>
              <a:t> </a:t>
            </a:r>
            <a:r>
              <a:rPr lang="en-US" err="1"/>
              <a:t>ipsum</a:t>
            </a:r>
            <a:r>
              <a:rPr lang="en-US"/>
              <a:t> dolor sit.</a:t>
            </a:r>
          </a:p>
        </p:txBody>
      </p:sp>
      <p:sp>
        <p:nvSpPr>
          <p:cNvPr id="2" name="Footer Placeholder 1"/>
          <p:cNvSpPr>
            <a:spLocks noGrp="1"/>
          </p:cNvSpPr>
          <p:nvPr>
            <p:ph type="ftr" sz="quarter" idx="10"/>
          </p:nvPr>
        </p:nvSpPr>
        <p:spPr/>
        <p:txBody>
          <a:bodyPr/>
          <a:lstStyle/>
          <a:p>
            <a:pPr>
              <a:defRPr/>
            </a:pPr>
            <a:r>
              <a:rPr>
                <a:solidFill>
                  <a:srgbClr val="505050"/>
                </a:solidFill>
              </a:rPr>
              <a:t>Microsoft Confidential</a:t>
            </a:r>
          </a:p>
        </p:txBody>
      </p:sp>
      <p:sp>
        <p:nvSpPr>
          <p:cNvPr id="3" name="Slide Number Placeholder 2"/>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4487262"/>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52682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ntent &amp;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(Content &amp; Content Slide)</a:t>
            </a:r>
          </a:p>
        </p:txBody>
      </p:sp>
      <p:sp>
        <p:nvSpPr>
          <p:cNvPr id="17" name="Text Placeholder 6"/>
          <p:cNvSpPr>
            <a:spLocks noGrp="1"/>
          </p:cNvSpPr>
          <p:nvPr>
            <p:ph type="body" sz="quarter" idx="11" hasCustomPrompt="1"/>
          </p:nvPr>
        </p:nvSpPr>
        <p:spPr>
          <a:xfrm>
            <a:off x="6172200" y="1554480"/>
            <a:ext cx="5791199"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0" name="Text Placeholder 6"/>
          <p:cNvSpPr>
            <a:spLocks noGrp="1"/>
          </p:cNvSpPr>
          <p:nvPr>
            <p:ph type="body" sz="quarter" idx="37" hasCustomPrompt="1"/>
          </p:nvPr>
        </p:nvSpPr>
        <p:spPr>
          <a:xfrm>
            <a:off x="228600" y="1554480"/>
            <a:ext cx="5726778"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126068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ntent &amp;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228600" y="1554480"/>
            <a:ext cx="5726777" cy="4427872"/>
          </a:xfrm>
        </p:spPr>
        <p:txBody>
          <a:bodyPr tIns="13716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554480"/>
            <a:ext cx="5791199"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37987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9" name="Picture Placeholder 8"/>
          <p:cNvSpPr>
            <a:spLocks noGrp="1"/>
          </p:cNvSpPr>
          <p:nvPr>
            <p:ph type="pic" sz="quarter" idx="12"/>
          </p:nvPr>
        </p:nvSpPr>
        <p:spPr>
          <a:xfrm>
            <a:off x="228600" y="1554480"/>
            <a:ext cx="11734800" cy="4427874"/>
          </a:xfrm>
        </p:spPr>
        <p:txBody>
          <a:bodyPr tIns="137160"/>
          <a:lstStyle>
            <a:lvl1pPr algn="l">
              <a:defRPr>
                <a:solidFill>
                  <a:schemeClr val="tx2"/>
                </a:solidFill>
              </a:defRPr>
            </a:lvl1pPr>
          </a:lstStyle>
          <a:p>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(Image slide)</a:t>
            </a:r>
          </a:p>
        </p:txBody>
      </p:sp>
      <p:sp>
        <p:nvSpPr>
          <p:cNvPr id="6"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7"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188035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1">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1"/>
            <a:ext cx="5715000" cy="502920"/>
          </a:xfrm>
        </p:spPr>
        <p:txBody>
          <a:bodyPr/>
          <a:lstStyle>
            <a:lvl1pPr>
              <a:defRPr baseline="0">
                <a:solidFill>
                  <a:schemeClr val="accent1"/>
                </a:solidFill>
              </a:defRPr>
            </a:lvl1pPr>
          </a:lstStyle>
          <a:p>
            <a:r>
              <a:rPr lang="en-US"/>
              <a:t>Title of slide (Photo)</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a:p>
        </p:txBody>
      </p:sp>
      <p:sp>
        <p:nvSpPr>
          <p:cNvPr id="9" name="Text Placeholder 6"/>
          <p:cNvSpPr>
            <a:spLocks noGrp="1"/>
          </p:cNvSpPr>
          <p:nvPr>
            <p:ph type="body" sz="quarter" idx="14" hasCustomPrompt="1"/>
          </p:nvPr>
        </p:nvSpPr>
        <p:spPr>
          <a:xfrm>
            <a:off x="228600" y="1554480"/>
            <a:ext cx="571500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11" name="Text Placeholder 3"/>
          <p:cNvSpPr>
            <a:spLocks noGrp="1"/>
          </p:cNvSpPr>
          <p:nvPr>
            <p:ph type="body" sz="quarter" idx="37" hasCustomPrompt="1"/>
          </p:nvPr>
        </p:nvSpPr>
        <p:spPr>
          <a:xfrm>
            <a:off x="228600" y="731520"/>
            <a:ext cx="5715000" cy="457200"/>
          </a:xfrm>
        </p:spPr>
        <p:txBody>
          <a:bodyPr lIns="146304" tIns="0" bIns="0" anchor="t" anchorCtr="0"/>
          <a:lstStyle>
            <a:lvl1pPr>
              <a:defRPr baseline="0"/>
            </a:lvl1pPr>
          </a:lstStyle>
          <a:p>
            <a:pPr lvl="0"/>
            <a:r>
              <a:rPr lang="en-US"/>
              <a:t>Title of sub header</a:t>
            </a:r>
          </a:p>
        </p:txBody>
      </p:sp>
      <p:sp>
        <p:nvSpPr>
          <p:cNvPr id="14"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53709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2">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6248399" y="228601"/>
            <a:ext cx="5715002" cy="502920"/>
          </a:xfrm>
        </p:spPr>
        <p:txBody>
          <a:bodyPr/>
          <a:lstStyle>
            <a:lvl1pPr>
              <a:defRPr baseline="0">
                <a:solidFill>
                  <a:schemeClr val="accent1"/>
                </a:solidFill>
              </a:defRPr>
            </a:lvl1pPr>
          </a:lstStyle>
          <a:p>
            <a:r>
              <a:rPr lang="en-US"/>
              <a:t>Title of slide (Photo)</a:t>
            </a:r>
          </a:p>
        </p:txBody>
      </p:sp>
      <p:sp>
        <p:nvSpPr>
          <p:cNvPr id="7" name="Picture Placeholder 8"/>
          <p:cNvSpPr>
            <a:spLocks noGrp="1"/>
          </p:cNvSpPr>
          <p:nvPr>
            <p:ph type="pic" sz="quarter" idx="12"/>
          </p:nvPr>
        </p:nvSpPr>
        <p:spPr>
          <a:xfrm>
            <a:off x="0" y="0"/>
            <a:ext cx="6019799" cy="6858000"/>
          </a:xfrm>
        </p:spPr>
        <p:txBody>
          <a:bodyPr lIns="365760" tIns="640080" rIns="274320"/>
          <a:lstStyle>
            <a:lvl1pPr>
              <a:defRPr>
                <a:solidFill>
                  <a:schemeClr val="tx2"/>
                </a:solidFill>
              </a:defRPr>
            </a:lvl1pPr>
          </a:lstStyle>
          <a:p>
            <a:endParaRPr lang="en-US"/>
          </a:p>
        </p:txBody>
      </p:sp>
      <p:sp>
        <p:nvSpPr>
          <p:cNvPr id="3" name="Slide Number Placeholder 2"/>
          <p:cNvSpPr>
            <a:spLocks noGrp="1"/>
          </p:cNvSpPr>
          <p:nvPr>
            <p:ph type="sldNum" sz="quarter" idx="10"/>
          </p:nvPr>
        </p:nvSpPr>
        <p:spPr/>
        <p:txBody>
          <a:bodyPr/>
          <a:lstStyle>
            <a:lvl1pPr>
              <a:defRPr>
                <a:solidFill>
                  <a:schemeClr val="tx2"/>
                </a:solidFill>
              </a:defRPr>
            </a:lvl1pPr>
          </a:lstStyle>
          <a:p>
            <a:fld id="{39E01B21-706C-4CF8-9DD5-E21775540E89}" type="slidenum">
              <a:rPr lang="en-US" smtClean="0"/>
              <a:pPr/>
              <a:t>‹#›</a:t>
            </a:fld>
            <a:endParaRPr lang="en-US"/>
          </a:p>
        </p:txBody>
      </p:sp>
      <p:sp>
        <p:nvSpPr>
          <p:cNvPr id="10" name="Text Placeholder 6"/>
          <p:cNvSpPr>
            <a:spLocks noGrp="1"/>
          </p:cNvSpPr>
          <p:nvPr>
            <p:ph type="body" sz="quarter" idx="14" hasCustomPrompt="1"/>
          </p:nvPr>
        </p:nvSpPr>
        <p:spPr>
          <a:xfrm>
            <a:off x="6248399" y="1554480"/>
            <a:ext cx="5715002"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6248399" y="731520"/>
            <a:ext cx="57150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228600"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5916960" y="-322674"/>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184221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6667" decel="66667" fill="hold" grpId="0" nodeType="afterEffect">
                                  <p:stCondLst>
                                    <p:cond delay="0"/>
                                  </p:stCondLst>
                                  <p:childTnLst>
                                    <p:animMotion origin="layout" path="M -4.79167E-6 2.59259E-6 L -4.79167E-6 0.12268 " pathEditMode="relative" rAng="0" ptsTypes="AA">
                                      <p:cBhvr>
                                        <p:cTn id="6" dur="400" fill="hold"/>
                                        <p:tgtEl>
                                          <p:spTgt spid="11"/>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3">
    <p:spTree>
      <p:nvGrpSpPr>
        <p:cNvPr id="1" name=""/>
        <p:cNvGrpSpPr/>
        <p:nvPr/>
      </p:nvGrpSpPr>
      <p:grpSpPr>
        <a:xfrm>
          <a:off x="0" y="0"/>
          <a:ext cx="0" cy="0"/>
          <a:chOff x="0" y="0"/>
          <a:chExt cx="0" cy="0"/>
        </a:xfrm>
      </p:grpSpPr>
      <p:sp>
        <p:nvSpPr>
          <p:cNvPr id="17" name="Text Placeholder 6"/>
          <p:cNvSpPr>
            <a:spLocks noGrp="1"/>
          </p:cNvSpPr>
          <p:nvPr>
            <p:ph type="body" sz="quarter" idx="11" hasCustomPrompt="1"/>
          </p:nvPr>
        </p:nvSpPr>
        <p:spPr>
          <a:xfrm>
            <a:off x="228600" y="1825624"/>
            <a:ext cx="5715000" cy="3206752"/>
          </a:xfrm>
        </p:spPr>
        <p:txBody>
          <a:bodyPr bIns="137160" anchor="ctr" anchorCtr="0"/>
          <a:lstStyle>
            <a:lvl1pPr algn="ctr">
              <a:lnSpc>
                <a:spcPct val="100000"/>
              </a:lnSpc>
              <a:spcBef>
                <a:spcPts val="0"/>
              </a:spcBef>
              <a:spcAft>
                <a:spcPts val="1000"/>
              </a:spcAft>
              <a:defRPr spc="-30" baseline="0">
                <a:solidFill>
                  <a:schemeClr val="tx2"/>
                </a:solidFill>
              </a:defRPr>
            </a:lvl1pPr>
            <a:lvl2pPr marL="0" algn="ctr">
              <a:defRPr sz="1800"/>
            </a:lvl2pPr>
          </a:lstStyle>
          <a:p>
            <a:pPr lvl="0"/>
            <a:r>
              <a:rPr lang="en-US"/>
              <a:t>“Add a pull quote here. Try to use a short, clear, and impactful statement.” </a:t>
            </a:r>
          </a:p>
          <a:p>
            <a:pPr lvl="1"/>
            <a:r>
              <a:rPr lang="en-US"/>
              <a:t>Add the person’s name, title, and organization here</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a:p>
        </p:txBody>
      </p:sp>
      <p:sp>
        <p:nvSpPr>
          <p:cNvPr id="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6" name="Rectangle 5"/>
          <p:cNvSpPr/>
          <p:nvPr userDrawn="1"/>
        </p:nvSpPr>
        <p:spPr>
          <a:xfrm>
            <a:off x="2537460" y="-64008"/>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537460" y="6858000"/>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541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withEffect">
                                  <p:stCondLst>
                                    <p:cond delay="0"/>
                                  </p:stCondLst>
                                  <p:childTnLst>
                                    <p:animMotion origin="layout" path="M 5E-6 -0.00463 L -0.00026 0.13634 " pathEditMode="relative" rAng="0" ptsTypes="AA">
                                      <p:cBhvr>
                                        <p:cTn id="6" dur="750" fill="hold"/>
                                        <p:tgtEl>
                                          <p:spTgt spid="6"/>
                                        </p:tgtEl>
                                        <p:attrNameLst>
                                          <p:attrName>ppt_x</p:attrName>
                                          <p:attrName>ppt_y</p:attrName>
                                        </p:attrNameLst>
                                      </p:cBhvr>
                                      <p:rCtr x="-13" y="7037"/>
                                    </p:animMotion>
                                  </p:childTnLst>
                                </p:cTn>
                              </p:par>
                              <p:par>
                                <p:cTn id="7" presetID="64" presetClass="path" presetSubtype="0" accel="50000" decel="50000" fill="hold" grpId="0" nodeType="withEffect">
                                  <p:stCondLst>
                                    <p:cond delay="0"/>
                                  </p:stCondLst>
                                  <p:childTnLst>
                                    <p:animMotion origin="layout" path="M 5E-6 3.7037E-7 L -0.00026 -0.13634 " pathEditMode="relative" rAng="0" ptsTypes="AA">
                                      <p:cBhvr>
                                        <p:cTn id="8" dur="750" fill="hold"/>
                                        <p:tgtEl>
                                          <p:spTgt spid="8"/>
                                        </p:tgtEl>
                                        <p:attrNameLst>
                                          <p:attrName>ppt_x</p:attrName>
                                          <p:attrName>ppt_y</p:attrName>
                                        </p:attrNameLst>
                                      </p:cBhvr>
                                      <p:rCtr x="-13" y="-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(Content &amp; chart slide)</a:t>
            </a:r>
          </a:p>
        </p:txBody>
      </p:sp>
      <p:sp>
        <p:nvSpPr>
          <p:cNvPr id="13" name="Chart Placeholder 10"/>
          <p:cNvSpPr>
            <a:spLocks noGrp="1"/>
          </p:cNvSpPr>
          <p:nvPr>
            <p:ph type="chart" sz="quarter" idx="13" hasCustomPrompt="1"/>
          </p:nvPr>
        </p:nvSpPr>
        <p:spPr>
          <a:xfrm>
            <a:off x="6128658" y="1554480"/>
            <a:ext cx="5834742" cy="3742072"/>
          </a:xfrm>
        </p:spPr>
        <p:txBody>
          <a:bodyPr/>
          <a:lstStyle>
            <a:lvl1pPr>
              <a:defRPr>
                <a:solidFill>
                  <a:schemeClr val="tx2"/>
                </a:solidFill>
              </a:defRPr>
            </a:lvl1pPr>
          </a:lstStyle>
          <a:p>
            <a:r>
              <a:rPr lang="en-US"/>
              <a:t>Chart</a:t>
            </a:r>
          </a:p>
        </p:txBody>
      </p:sp>
      <p:sp>
        <p:nvSpPr>
          <p:cNvPr id="4" name="Text Placeholder 3"/>
          <p:cNvSpPr>
            <a:spLocks noGrp="1"/>
          </p:cNvSpPr>
          <p:nvPr>
            <p:ph type="body" sz="quarter" idx="15" hasCustomPrompt="1"/>
          </p:nvPr>
        </p:nvSpPr>
        <p:spPr>
          <a:xfrm>
            <a:off x="6128657" y="5525152"/>
            <a:ext cx="583474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22"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40" name="Text Placeholder 6"/>
          <p:cNvSpPr>
            <a:spLocks noGrp="1"/>
          </p:cNvSpPr>
          <p:nvPr>
            <p:ph type="body" sz="quarter" idx="17" hasCustomPrompt="1"/>
          </p:nvPr>
        </p:nvSpPr>
        <p:spPr>
          <a:xfrm>
            <a:off x="228600" y="1554480"/>
            <a:ext cx="5669278"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49570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a:t>Title of slide (Chart slide)</a:t>
            </a:r>
          </a:p>
        </p:txBody>
      </p:sp>
      <p:sp>
        <p:nvSpPr>
          <p:cNvPr id="6" name="Text Placeholder 3"/>
          <p:cNvSpPr>
            <a:spLocks noGrp="1"/>
          </p:cNvSpPr>
          <p:nvPr>
            <p:ph type="body" sz="quarter" idx="15" hasCustomPrompt="1"/>
          </p:nvPr>
        </p:nvSpPr>
        <p:spPr>
          <a:xfrm>
            <a:off x="228599" y="5584984"/>
            <a:ext cx="11734801"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8"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Chart Placeholder 3"/>
          <p:cNvSpPr>
            <a:spLocks noGrp="1"/>
          </p:cNvSpPr>
          <p:nvPr>
            <p:ph type="chart" sz="quarter" idx="40"/>
          </p:nvPr>
        </p:nvSpPr>
        <p:spPr>
          <a:xfrm>
            <a:off x="228599" y="1554480"/>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197220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ent &amp; 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a:t>Title of slide (Content &amp; table slide)</a:t>
            </a:r>
          </a:p>
        </p:txBody>
      </p:sp>
      <p:sp>
        <p:nvSpPr>
          <p:cNvPr id="8" name="Table Placeholder 3"/>
          <p:cNvSpPr>
            <a:spLocks noGrp="1"/>
          </p:cNvSpPr>
          <p:nvPr>
            <p:ph type="tbl" sz="quarter" idx="14"/>
          </p:nvPr>
        </p:nvSpPr>
        <p:spPr>
          <a:xfrm>
            <a:off x="6128656" y="1554480"/>
            <a:ext cx="5834743" cy="3742072"/>
          </a:xfrm>
        </p:spPr>
        <p:txBody>
          <a:bodyPr tIns="137160"/>
          <a:lstStyle>
            <a:lvl1pPr>
              <a:defRPr>
                <a:solidFill>
                  <a:schemeClr val="tx2"/>
                </a:solidFill>
              </a:defRPr>
            </a:lvl1pPr>
          </a:lstStyle>
          <a:p>
            <a:endParaRPr lang="en-US"/>
          </a:p>
        </p:txBody>
      </p:sp>
      <p:sp>
        <p:nvSpPr>
          <p:cNvPr id="9" name="Text Placeholder 3"/>
          <p:cNvSpPr>
            <a:spLocks noGrp="1"/>
          </p:cNvSpPr>
          <p:nvPr>
            <p:ph type="body" sz="quarter" idx="16" hasCustomPrompt="1"/>
          </p:nvPr>
        </p:nvSpPr>
        <p:spPr>
          <a:xfrm>
            <a:off x="6128656" y="5525152"/>
            <a:ext cx="5834743"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10" name="Text Placeholder 6"/>
          <p:cNvSpPr>
            <a:spLocks noGrp="1"/>
          </p:cNvSpPr>
          <p:nvPr>
            <p:ph type="body" sz="quarter" idx="17" hasCustomPrompt="1"/>
          </p:nvPr>
        </p:nvSpPr>
        <p:spPr>
          <a:xfrm>
            <a:off x="228598" y="1554480"/>
            <a:ext cx="566928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4" name="Rectangle 1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415568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457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tx2"/>
                </a:solidFill>
                <a:latin typeface="+mj-lt"/>
              </a:defRPr>
            </a:lvl1pPr>
            <a:lvl2pPr marL="335948" indent="0">
              <a:buFontTx/>
              <a:buNone/>
              <a:defRPr sz="2352">
                <a:latin typeface="Segoe Pro Light"/>
              </a:defRPr>
            </a:lvl2pPr>
            <a:lvl3pPr marL="559911" indent="0">
              <a:buFontTx/>
              <a:buNone/>
              <a:defRPr sz="2352">
                <a:latin typeface="Segoe Pro Light"/>
              </a:defRPr>
            </a:lvl3pPr>
            <a:lvl4pPr marL="783875" indent="0">
              <a:buFontTx/>
              <a:buNone/>
              <a:defRPr sz="2352">
                <a:latin typeface="Segoe Pro Light"/>
              </a:defRPr>
            </a:lvl4pPr>
            <a:lvl5pPr marL="100783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5"/>
            <a:ext cx="8067798" cy="617619"/>
          </a:xfrm>
        </p:spPr>
        <p:txBody>
          <a:bodyPr lIns="146304" tIns="109728" rIns="146304" bIns="109728" anchor="t" anchorCtr="0"/>
          <a:lstStyle>
            <a:lvl1pPr marL="0" indent="0">
              <a:lnSpc>
                <a:spcPts val="3527"/>
              </a:lnSpc>
              <a:buFontTx/>
              <a:buNone/>
              <a:defRPr sz="3527">
                <a:solidFill>
                  <a:schemeClr val="accent1"/>
                </a:solidFill>
                <a:latin typeface="+mj-lt"/>
              </a:defRPr>
            </a:lvl1pPr>
            <a:lvl2pPr marL="335948" indent="0">
              <a:buFontTx/>
              <a:buNone/>
              <a:defRPr sz="3527">
                <a:latin typeface="Segoe Pro Light"/>
              </a:defRPr>
            </a:lvl2pPr>
            <a:lvl3pPr marL="559911" indent="0">
              <a:buFontTx/>
              <a:buNone/>
              <a:defRPr sz="3527">
                <a:latin typeface="Segoe Pro Light"/>
              </a:defRPr>
            </a:lvl3pPr>
            <a:lvl4pPr marL="783875" indent="0">
              <a:buFontTx/>
              <a:buNone/>
              <a:defRPr sz="3527">
                <a:latin typeface="Segoe Pro Light"/>
              </a:defRPr>
            </a:lvl4pPr>
            <a:lvl5pPr marL="1007839" indent="0">
              <a:buFontTx/>
              <a:buNone/>
              <a:defRPr sz="3527">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Master text styles</a:t>
            </a:r>
          </a:p>
        </p:txBody>
      </p:sp>
      <p:sp>
        <p:nvSpPr>
          <p:cNvPr id="6" name="Footer Placeholder 5"/>
          <p:cNvSpPr>
            <a:spLocks noGrp="1"/>
          </p:cNvSpPr>
          <p:nvPr>
            <p:ph type="ftr" sz="quarter" idx="23"/>
          </p:nvPr>
        </p:nvSpPr>
        <p:spPr/>
        <p:txBody>
          <a:bodyPr/>
          <a:lstStyle/>
          <a:p>
            <a:pPr>
              <a:defRPr/>
            </a:pPr>
            <a:r>
              <a:rPr>
                <a:solidFill>
                  <a:srgbClr val="505050"/>
                </a:solidFill>
              </a:rPr>
              <a:t>Microsoft Confidential</a:t>
            </a:r>
          </a:p>
        </p:txBody>
      </p:sp>
      <p:sp>
        <p:nvSpPr>
          <p:cNvPr id="7" name="Slide Number Placeholder 6"/>
          <p:cNvSpPr>
            <a:spLocks noGrp="1"/>
          </p:cNvSpPr>
          <p:nvPr>
            <p:ph type="sldNum" sz="quarter" idx="24"/>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253254189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(Table slide)</a:t>
            </a:r>
          </a:p>
        </p:txBody>
      </p:sp>
      <p:sp>
        <p:nvSpPr>
          <p:cNvPr id="8" name="Table Placeholder 3"/>
          <p:cNvSpPr>
            <a:spLocks noGrp="1"/>
          </p:cNvSpPr>
          <p:nvPr>
            <p:ph type="tbl" sz="quarter" idx="14"/>
          </p:nvPr>
        </p:nvSpPr>
        <p:spPr>
          <a:xfrm>
            <a:off x="228600" y="1554480"/>
            <a:ext cx="11734800" cy="3742074"/>
          </a:xfrm>
        </p:spPr>
        <p:txBody>
          <a:bodyPr tIns="137160"/>
          <a:lstStyle>
            <a:lvl1pPr>
              <a:defRPr>
                <a:solidFill>
                  <a:schemeClr val="tx2"/>
                </a:solidFill>
              </a:defRPr>
            </a:lvl1pPr>
          </a:lstStyle>
          <a:p>
            <a:endParaRPr lang="en-US"/>
          </a:p>
        </p:txBody>
      </p:sp>
      <p:sp>
        <p:nvSpPr>
          <p:cNvPr id="6" name="Text Placeholder 3"/>
          <p:cNvSpPr>
            <a:spLocks noGrp="1"/>
          </p:cNvSpPr>
          <p:nvPr>
            <p:ph type="body" sz="quarter" idx="16" hasCustomPrompt="1"/>
          </p:nvPr>
        </p:nvSpPr>
        <p:spPr>
          <a:xfrm>
            <a:off x="228600" y="5538251"/>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416359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ntent &amp; Quote">
    <p:spTree>
      <p:nvGrpSpPr>
        <p:cNvPr id="1" name=""/>
        <p:cNvGrpSpPr/>
        <p:nvPr/>
      </p:nvGrpSpPr>
      <p:grpSpPr>
        <a:xfrm>
          <a:off x="0" y="0"/>
          <a:ext cx="0" cy="0"/>
          <a:chOff x="0" y="0"/>
          <a:chExt cx="0" cy="0"/>
        </a:xfrm>
      </p:grpSpPr>
      <p:sp>
        <p:nvSpPr>
          <p:cNvPr id="11" name="Text Placeholder 6"/>
          <p:cNvSpPr>
            <a:spLocks noGrp="1"/>
          </p:cNvSpPr>
          <p:nvPr>
            <p:ph type="body" sz="quarter" idx="38" hasCustomPrompt="1"/>
          </p:nvPr>
        </p:nvSpPr>
        <p:spPr>
          <a:xfrm>
            <a:off x="0" y="4023360"/>
            <a:ext cx="12192000" cy="2052971"/>
          </a:xfrm>
          <a:solidFill>
            <a:schemeClr val="accent1"/>
          </a:solidFill>
        </p:spPr>
        <p:txBody>
          <a:bodyPr lIns="914400" tIns="0" rIns="914400" anchor="ctr" anchorCtr="0"/>
          <a:lstStyle>
            <a:lvl1pPr algn="ctr">
              <a:defRPr sz="2800" baseline="0">
                <a:solidFill>
                  <a:schemeClr val="bg1"/>
                </a:solidFill>
              </a:defRPr>
            </a:lvl1pPr>
            <a:lvl2pPr marL="0" indent="0" algn="ctr">
              <a:buClr>
                <a:schemeClr val="tx2"/>
              </a:buClr>
              <a:buSzPct val="75000"/>
              <a:buFont typeface="Wingdings" panose="05000000000000000000" pitchFamily="2" charset="2"/>
              <a:buNone/>
              <a:defRPr sz="1800" baseline="0">
                <a:solidFill>
                  <a:schemeClr val="bg1"/>
                </a:solidFill>
                <a:latin typeface="Segoe UI" panose="020B0502040204020203" pitchFamily="34" charset="0"/>
                <a:cs typeface="Segoe UI" panose="020B0502040204020203" pitchFamily="34" charset="0"/>
              </a:defRPr>
            </a:lvl2pPr>
          </a:lstStyle>
          <a:p>
            <a:pPr lvl="0"/>
            <a:r>
              <a:rPr lang="en-US"/>
              <a:t>“Add a pull quote here. Try to use a short, clear, and impactful statement.”</a:t>
            </a:r>
          </a:p>
          <a:p>
            <a:pPr lvl="1"/>
            <a:r>
              <a:rPr lang="en-US">
                <a:latin typeface="Segoe UI" panose="020B0502040204020203" pitchFamily="34" charset="0"/>
                <a:cs typeface="Segoe UI" panose="020B0502040204020203" pitchFamily="34" charset="0"/>
              </a:rPr>
              <a:t>Add the person’s name, title and organization here</a:t>
            </a:r>
            <a:endParaRPr lang="en-US"/>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(Content &amp; quote slide)</a:t>
            </a:r>
          </a:p>
        </p:txBody>
      </p:sp>
      <p:sp>
        <p:nvSpPr>
          <p:cNvPr id="10" name="Text Placeholder 6"/>
          <p:cNvSpPr>
            <a:spLocks noGrp="1"/>
          </p:cNvSpPr>
          <p:nvPr>
            <p:ph type="body" sz="quarter" idx="11" hasCustomPrompt="1"/>
          </p:nvPr>
        </p:nvSpPr>
        <p:spPr>
          <a:xfrm>
            <a:off x="228600" y="1554480"/>
            <a:ext cx="11734800" cy="2286000"/>
          </a:xfrm>
        </p:spPr>
        <p:txBody>
          <a:bodyPr tIns="137160"/>
          <a:lstStyle>
            <a:lvl1pPr>
              <a:defRPr>
                <a:solidFill>
                  <a:schemeClr val="tx2"/>
                </a:solidFill>
              </a:defRPr>
            </a:lvl1pPr>
            <a:lvl2pPr marL="640080" indent="-27432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Add content here</a:t>
            </a:r>
          </a:p>
          <a:p>
            <a:pPr lvl="1"/>
            <a:r>
              <a:rPr lang="en-US">
                <a:latin typeface="Segoe UI" panose="020B0502040204020203" pitchFamily="34" charset="0"/>
                <a:cs typeface="Segoe UI" panose="020B0502040204020203" pitchFamily="34" charset="0"/>
              </a:rPr>
              <a:t>Sub content</a:t>
            </a:r>
            <a:endParaRPr lang="en-US"/>
          </a:p>
          <a:p>
            <a:pPr lvl="0"/>
            <a:r>
              <a:rPr lang="en-US"/>
              <a:t>Try to use short phrases and keywords</a:t>
            </a:r>
          </a:p>
          <a:p>
            <a:pPr lvl="0"/>
            <a:r>
              <a:rPr lang="en-US"/>
              <a:t>Use speaker notes for longer explanations</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5" name="Text Placeholder 18"/>
          <p:cNvSpPr>
            <a:spLocks noGrp="1"/>
          </p:cNvSpPr>
          <p:nvPr>
            <p:ph type="body" sz="quarter" idx="39"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413005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4" name="Text Placeholder 3"/>
          <p:cNvSpPr>
            <a:spLocks noGrp="1"/>
          </p:cNvSpPr>
          <p:nvPr>
            <p:ph type="body" sz="quarter" idx="13" hasCustomPrompt="1"/>
          </p:nvPr>
        </p:nvSpPr>
        <p:spPr>
          <a:xfrm>
            <a:off x="2524126" y="0"/>
            <a:ext cx="7143750" cy="6858000"/>
          </a:xfrm>
        </p:spPr>
        <p:txBody>
          <a:bodyPr anchor="ctr" anchorCtr="0"/>
          <a:lstStyle>
            <a:lvl1pPr algn="ctr">
              <a:defRPr sz="2800"/>
            </a:lvl1pPr>
            <a:lvl2pPr marL="0" algn="ctr">
              <a:spcBef>
                <a:spcPts val="1200"/>
              </a:spcBef>
              <a:defRPr sz="1800"/>
            </a:lvl2pPr>
          </a:lstStyle>
          <a:p>
            <a:pPr lvl="0"/>
            <a:r>
              <a:rPr lang="en-US"/>
              <a:t>“Add a pull quote here. Try to use a short, clear, and impactful statement.” </a:t>
            </a:r>
          </a:p>
          <a:p>
            <a:pPr lvl="1"/>
            <a:r>
              <a:rPr lang="en-US"/>
              <a:t>Add the person’s name, title, and organization here</a:t>
            </a:r>
          </a:p>
        </p:txBody>
      </p:sp>
    </p:spTree>
    <p:extLst>
      <p:ext uri="{BB962C8B-B14F-4D97-AF65-F5344CB8AC3E}">
        <p14:creationId xmlns:p14="http://schemas.microsoft.com/office/powerpoint/2010/main" val="419689162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ix 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ext Placeholder 11"/>
          <p:cNvSpPr>
            <a:spLocks noGrp="1"/>
          </p:cNvSpPr>
          <p:nvPr>
            <p:ph type="body" sz="quarter" idx="11" hasCustomPrompt="1"/>
          </p:nvPr>
        </p:nvSpPr>
        <p:spPr>
          <a:xfrm>
            <a:off x="109246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15" name="Text Placeholder 11"/>
          <p:cNvSpPr>
            <a:spLocks noGrp="1"/>
          </p:cNvSpPr>
          <p:nvPr>
            <p:ph type="body" sz="quarter" idx="12"/>
          </p:nvPr>
        </p:nvSpPr>
        <p:spPr>
          <a:xfrm>
            <a:off x="109246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16" name="Text Placeholder 11"/>
          <p:cNvSpPr>
            <a:spLocks noGrp="1"/>
          </p:cNvSpPr>
          <p:nvPr>
            <p:ph type="body" sz="quarter" idx="13" hasCustomPrompt="1"/>
          </p:nvPr>
        </p:nvSpPr>
        <p:spPr>
          <a:xfrm>
            <a:off x="109246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17" name="Text Placeholder 11"/>
          <p:cNvSpPr>
            <a:spLocks noGrp="1"/>
          </p:cNvSpPr>
          <p:nvPr>
            <p:ph type="body" sz="quarter" idx="14"/>
          </p:nvPr>
        </p:nvSpPr>
        <p:spPr>
          <a:xfrm>
            <a:off x="109246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18" name="Text Placeholder 11"/>
          <p:cNvSpPr>
            <a:spLocks noGrp="1"/>
          </p:cNvSpPr>
          <p:nvPr>
            <p:ph type="body" sz="quarter" idx="15" hasCustomPrompt="1"/>
          </p:nvPr>
        </p:nvSpPr>
        <p:spPr>
          <a:xfrm>
            <a:off x="4695683"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19" name="Text Placeholder 11"/>
          <p:cNvSpPr>
            <a:spLocks noGrp="1"/>
          </p:cNvSpPr>
          <p:nvPr>
            <p:ph type="body" sz="quarter" idx="16"/>
          </p:nvPr>
        </p:nvSpPr>
        <p:spPr>
          <a:xfrm>
            <a:off x="4695683"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20" name="Text Placeholder 11"/>
          <p:cNvSpPr>
            <a:spLocks noGrp="1"/>
          </p:cNvSpPr>
          <p:nvPr>
            <p:ph type="body" sz="quarter" idx="17" hasCustomPrompt="1"/>
          </p:nvPr>
        </p:nvSpPr>
        <p:spPr>
          <a:xfrm>
            <a:off x="4695683"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21" name="Text Placeholder 11"/>
          <p:cNvSpPr>
            <a:spLocks noGrp="1"/>
          </p:cNvSpPr>
          <p:nvPr>
            <p:ph type="body" sz="quarter" idx="18"/>
          </p:nvPr>
        </p:nvSpPr>
        <p:spPr>
          <a:xfrm>
            <a:off x="4695683"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22" name="Text Placeholder 11"/>
          <p:cNvSpPr>
            <a:spLocks noGrp="1"/>
          </p:cNvSpPr>
          <p:nvPr>
            <p:ph type="body" sz="quarter" idx="19" hasCustomPrompt="1"/>
          </p:nvPr>
        </p:nvSpPr>
        <p:spPr>
          <a:xfrm>
            <a:off x="829889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23" name="Text Placeholder 11"/>
          <p:cNvSpPr>
            <a:spLocks noGrp="1"/>
          </p:cNvSpPr>
          <p:nvPr>
            <p:ph type="body" sz="quarter" idx="20"/>
          </p:nvPr>
        </p:nvSpPr>
        <p:spPr>
          <a:xfrm>
            <a:off x="829889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24" name="Text Placeholder 11"/>
          <p:cNvSpPr>
            <a:spLocks noGrp="1"/>
          </p:cNvSpPr>
          <p:nvPr>
            <p:ph type="body" sz="quarter" idx="21" hasCustomPrompt="1"/>
          </p:nvPr>
        </p:nvSpPr>
        <p:spPr>
          <a:xfrm>
            <a:off x="829889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25" name="Text Placeholder 11"/>
          <p:cNvSpPr>
            <a:spLocks noGrp="1"/>
          </p:cNvSpPr>
          <p:nvPr>
            <p:ph type="body" sz="quarter" idx="22"/>
          </p:nvPr>
        </p:nvSpPr>
        <p:spPr>
          <a:xfrm>
            <a:off x="829889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Tree>
    <p:extLst>
      <p:ext uri="{BB962C8B-B14F-4D97-AF65-F5344CB8AC3E}">
        <p14:creationId xmlns:p14="http://schemas.microsoft.com/office/powerpoint/2010/main" val="216841875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 Ro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a:t>Title of slide (3 Row slide)</a:t>
            </a:r>
          </a:p>
        </p:txBody>
      </p:sp>
      <p:sp>
        <p:nvSpPr>
          <p:cNvPr id="26" name="Text Placeholder 22"/>
          <p:cNvSpPr>
            <a:spLocks noGrp="1"/>
          </p:cNvSpPr>
          <p:nvPr>
            <p:ph type="body" sz="quarter" idx="12" hasCustomPrompt="1"/>
          </p:nvPr>
        </p:nvSpPr>
        <p:spPr>
          <a:xfrm>
            <a:off x="2979057" y="1554479"/>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baseline="0">
                <a:latin typeface="Segoe UI" panose="020B0502040204020203" pitchFamily="34" charset="0"/>
                <a:cs typeface="Segoe UI" panose="020B0502040204020203" pitchFamily="34" charset="0"/>
              </a:defRPr>
            </a:lvl2pPr>
          </a:lstStyle>
          <a:p>
            <a:pPr lvl="0"/>
            <a:r>
              <a:rPr lang="en-US"/>
              <a:t>First core reason why customers need your solution</a:t>
            </a:r>
          </a:p>
          <a:p>
            <a:pPr lvl="1"/>
            <a:r>
              <a:rPr lang="en-US">
                <a:latin typeface="Segoe UI" panose="020B0502040204020203" pitchFamily="34" charset="0"/>
                <a:cs typeface="Segoe UI" panose="020B0502040204020203" pitchFamily="34" charset="0"/>
              </a:rPr>
              <a:t>Sub core reason</a:t>
            </a:r>
            <a:endParaRPr lang="en-US"/>
          </a:p>
          <a:p>
            <a:pPr lvl="0"/>
            <a:r>
              <a:rPr lang="en-US"/>
              <a:t>Try and use short phrases and keywords</a:t>
            </a:r>
          </a:p>
        </p:txBody>
      </p:sp>
      <p:sp>
        <p:nvSpPr>
          <p:cNvPr id="11" name="Text Placeholder 22"/>
          <p:cNvSpPr>
            <a:spLocks noGrp="1"/>
          </p:cNvSpPr>
          <p:nvPr>
            <p:ph type="body" sz="quarter" idx="18" hasCustomPrompt="1"/>
          </p:nvPr>
        </p:nvSpPr>
        <p:spPr>
          <a:xfrm>
            <a:off x="2979057" y="3083885"/>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a:t>Second core reason</a:t>
            </a:r>
          </a:p>
          <a:p>
            <a:pPr lvl="1"/>
            <a:r>
              <a:rPr lang="en-US">
                <a:latin typeface="Segoe UI" panose="020B0502040204020203" pitchFamily="34" charset="0"/>
                <a:cs typeface="Segoe UI" panose="020B0502040204020203" pitchFamily="34" charset="0"/>
              </a:rPr>
              <a:t>Sub core reason</a:t>
            </a:r>
          </a:p>
        </p:txBody>
      </p:sp>
      <p:sp>
        <p:nvSpPr>
          <p:cNvPr id="14" name="Text Placeholder 22"/>
          <p:cNvSpPr>
            <a:spLocks noGrp="1"/>
          </p:cNvSpPr>
          <p:nvPr>
            <p:ph type="body" sz="quarter" idx="20" hasCustomPrompt="1"/>
          </p:nvPr>
        </p:nvSpPr>
        <p:spPr>
          <a:xfrm>
            <a:off x="2979057" y="4613291"/>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a:t>Third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17" name="Content Placeholder 3"/>
          <p:cNvSpPr>
            <a:spLocks noGrp="1"/>
          </p:cNvSpPr>
          <p:nvPr>
            <p:ph sz="quarter" idx="21" hasCustomPrompt="1"/>
          </p:nvPr>
        </p:nvSpPr>
        <p:spPr>
          <a:xfrm>
            <a:off x="365760" y="1554479"/>
            <a:ext cx="2613296" cy="1463040"/>
          </a:xfrm>
          <a:solidFill>
            <a:schemeClr val="accent1"/>
          </a:solidFill>
        </p:spPr>
        <p:txBody>
          <a:bodyPr anchor="ctr" anchorCtr="0"/>
          <a:lstStyle>
            <a:lvl1pPr>
              <a:defRPr>
                <a:solidFill>
                  <a:schemeClr val="bg1"/>
                </a:solidFill>
              </a:defRPr>
            </a:lvl1pPr>
          </a:lstStyle>
          <a:p>
            <a:pPr lvl="0"/>
            <a:r>
              <a:rPr lang="en-US"/>
              <a:t>Value Prop 1</a:t>
            </a:r>
          </a:p>
        </p:txBody>
      </p:sp>
      <p:sp>
        <p:nvSpPr>
          <p:cNvPr id="18" name="Content Placeholder 3"/>
          <p:cNvSpPr>
            <a:spLocks noGrp="1"/>
          </p:cNvSpPr>
          <p:nvPr>
            <p:ph sz="quarter" idx="22" hasCustomPrompt="1"/>
          </p:nvPr>
        </p:nvSpPr>
        <p:spPr>
          <a:xfrm>
            <a:off x="365760" y="3083885"/>
            <a:ext cx="2613296" cy="1463040"/>
          </a:xfrm>
          <a:solidFill>
            <a:schemeClr val="accent1"/>
          </a:solidFill>
        </p:spPr>
        <p:txBody>
          <a:bodyPr anchor="ctr" anchorCtr="0"/>
          <a:lstStyle>
            <a:lvl1pPr>
              <a:defRPr>
                <a:solidFill>
                  <a:schemeClr val="bg1"/>
                </a:solidFill>
              </a:defRPr>
            </a:lvl1pPr>
          </a:lstStyle>
          <a:p>
            <a:pPr lvl="0"/>
            <a:r>
              <a:rPr lang="en-US"/>
              <a:t>Value Prop 2</a:t>
            </a:r>
          </a:p>
        </p:txBody>
      </p:sp>
      <p:sp>
        <p:nvSpPr>
          <p:cNvPr id="19" name="Content Placeholder 3"/>
          <p:cNvSpPr>
            <a:spLocks noGrp="1"/>
          </p:cNvSpPr>
          <p:nvPr>
            <p:ph sz="quarter" idx="23" hasCustomPrompt="1"/>
          </p:nvPr>
        </p:nvSpPr>
        <p:spPr>
          <a:xfrm>
            <a:off x="365760" y="4613291"/>
            <a:ext cx="2613296" cy="1463040"/>
          </a:xfrm>
          <a:solidFill>
            <a:schemeClr val="accent1"/>
          </a:solidFill>
        </p:spPr>
        <p:txBody>
          <a:bodyPr anchor="ctr" anchorCtr="0"/>
          <a:lstStyle>
            <a:lvl1pPr>
              <a:defRPr>
                <a:solidFill>
                  <a:schemeClr val="bg1"/>
                </a:solidFill>
              </a:defRPr>
            </a:lvl1pPr>
          </a:lstStyle>
          <a:p>
            <a:pPr lvl="0"/>
            <a:r>
              <a:rPr lang="en-US"/>
              <a:t>Value Prop 3z</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31291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Row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a:t>Title of slide (4 Row slide)</a:t>
            </a:r>
          </a:p>
        </p:txBody>
      </p:sp>
      <p:sp>
        <p:nvSpPr>
          <p:cNvPr id="26" name="Text Placeholder 22"/>
          <p:cNvSpPr>
            <a:spLocks noGrp="1"/>
          </p:cNvSpPr>
          <p:nvPr>
            <p:ph type="body" sz="quarter" idx="12" hasCustomPrompt="1"/>
          </p:nvPr>
        </p:nvSpPr>
        <p:spPr>
          <a:xfrm>
            <a:off x="3116216" y="1554479"/>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a:t>First core reason why customers need your solution</a:t>
            </a:r>
          </a:p>
          <a:p>
            <a:pPr lvl="1"/>
            <a:r>
              <a:rPr lang="en-US"/>
              <a:t>Sub core reason</a:t>
            </a:r>
          </a:p>
          <a:p>
            <a:pPr lvl="0"/>
            <a:r>
              <a:rPr lang="en-US"/>
              <a:t>Try and use short phrases and keywords</a:t>
            </a:r>
          </a:p>
        </p:txBody>
      </p:sp>
      <p:sp>
        <p:nvSpPr>
          <p:cNvPr id="11" name="Text Placeholder 22"/>
          <p:cNvSpPr>
            <a:spLocks noGrp="1"/>
          </p:cNvSpPr>
          <p:nvPr>
            <p:ph type="body" sz="quarter" idx="18" hasCustomPrompt="1"/>
          </p:nvPr>
        </p:nvSpPr>
        <p:spPr>
          <a:xfrm>
            <a:off x="3116216" y="2696003"/>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baseline="0">
                <a:latin typeface="Segoe UI" panose="020B0502040204020203" pitchFamily="34" charset="0"/>
                <a:cs typeface="Segoe UI" panose="020B0502040204020203" pitchFamily="34" charset="0"/>
              </a:defRPr>
            </a:lvl2pPr>
          </a:lstStyle>
          <a:p>
            <a:pPr lvl="0"/>
            <a:r>
              <a:rPr lang="en-US"/>
              <a:t>Second core reason</a:t>
            </a:r>
          </a:p>
          <a:p>
            <a:pPr lvl="1"/>
            <a:r>
              <a:rPr lang="en-US"/>
              <a:t>Sub core reason</a:t>
            </a:r>
          </a:p>
        </p:txBody>
      </p:sp>
      <p:sp>
        <p:nvSpPr>
          <p:cNvPr id="14" name="Text Placeholder 22"/>
          <p:cNvSpPr>
            <a:spLocks noGrp="1"/>
          </p:cNvSpPr>
          <p:nvPr>
            <p:ph type="body" sz="quarter" idx="20" hasCustomPrompt="1"/>
          </p:nvPr>
        </p:nvSpPr>
        <p:spPr>
          <a:xfrm>
            <a:off x="3116216" y="3837527"/>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a:t>Third core reason</a:t>
            </a:r>
          </a:p>
          <a:p>
            <a:pPr lvl="1"/>
            <a:r>
              <a:rPr lang="en-US"/>
              <a:t>Sub core reason</a:t>
            </a:r>
          </a:p>
        </p:txBody>
      </p:sp>
      <p:sp>
        <p:nvSpPr>
          <p:cNvPr id="16" name="Text Placeholder 22"/>
          <p:cNvSpPr>
            <a:spLocks noGrp="1"/>
          </p:cNvSpPr>
          <p:nvPr>
            <p:ph type="body" sz="quarter" idx="22" hasCustomPrompt="1"/>
          </p:nvPr>
        </p:nvSpPr>
        <p:spPr>
          <a:xfrm>
            <a:off x="3116216" y="4979051"/>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vl2pPr>
          </a:lstStyle>
          <a:p>
            <a:pPr lvl="0"/>
            <a:r>
              <a:rPr lang="en-US"/>
              <a:t>Third core reason</a:t>
            </a:r>
          </a:p>
          <a:p>
            <a:pPr lvl="1"/>
            <a:r>
              <a:rPr lang="en-US"/>
              <a:t>Sub core reason</a:t>
            </a:r>
          </a:p>
        </p:txBody>
      </p:sp>
      <p:sp>
        <p:nvSpPr>
          <p:cNvPr id="21" name="Content Placeholder 3"/>
          <p:cNvSpPr>
            <a:spLocks noGrp="1"/>
          </p:cNvSpPr>
          <p:nvPr>
            <p:ph sz="quarter" idx="23" hasCustomPrompt="1"/>
          </p:nvPr>
        </p:nvSpPr>
        <p:spPr>
          <a:xfrm>
            <a:off x="365760" y="1554479"/>
            <a:ext cx="2750456" cy="1097280"/>
          </a:xfrm>
          <a:solidFill>
            <a:schemeClr val="accent1"/>
          </a:solidFill>
        </p:spPr>
        <p:txBody>
          <a:bodyPr anchor="ctr" anchorCtr="0"/>
          <a:lstStyle>
            <a:lvl1pPr>
              <a:defRPr>
                <a:solidFill>
                  <a:schemeClr val="bg1"/>
                </a:solidFill>
              </a:defRPr>
            </a:lvl1pPr>
          </a:lstStyle>
          <a:p>
            <a:pPr lvl="0"/>
            <a:r>
              <a:rPr lang="en-US"/>
              <a:t>Value Prop 1</a:t>
            </a:r>
          </a:p>
        </p:txBody>
      </p:sp>
      <p:sp>
        <p:nvSpPr>
          <p:cNvPr id="22" name="Content Placeholder 3"/>
          <p:cNvSpPr>
            <a:spLocks noGrp="1"/>
          </p:cNvSpPr>
          <p:nvPr>
            <p:ph sz="quarter" idx="24" hasCustomPrompt="1"/>
          </p:nvPr>
        </p:nvSpPr>
        <p:spPr>
          <a:xfrm>
            <a:off x="365760" y="2696003"/>
            <a:ext cx="2750456" cy="1097280"/>
          </a:xfrm>
          <a:solidFill>
            <a:schemeClr val="accent1"/>
          </a:solidFill>
        </p:spPr>
        <p:txBody>
          <a:bodyPr anchor="ctr" anchorCtr="0"/>
          <a:lstStyle>
            <a:lvl1pPr>
              <a:defRPr>
                <a:solidFill>
                  <a:schemeClr val="bg1"/>
                </a:solidFill>
              </a:defRPr>
            </a:lvl1pPr>
          </a:lstStyle>
          <a:p>
            <a:pPr lvl="0"/>
            <a:r>
              <a:rPr lang="en-US"/>
              <a:t>Value Prop 2</a:t>
            </a:r>
          </a:p>
        </p:txBody>
      </p:sp>
      <p:sp>
        <p:nvSpPr>
          <p:cNvPr id="23" name="Content Placeholder 3"/>
          <p:cNvSpPr>
            <a:spLocks noGrp="1"/>
          </p:cNvSpPr>
          <p:nvPr>
            <p:ph sz="quarter" idx="25" hasCustomPrompt="1"/>
          </p:nvPr>
        </p:nvSpPr>
        <p:spPr>
          <a:xfrm>
            <a:off x="365760" y="3837527"/>
            <a:ext cx="2750456" cy="1097280"/>
          </a:xfrm>
          <a:solidFill>
            <a:schemeClr val="accent1"/>
          </a:solidFill>
        </p:spPr>
        <p:txBody>
          <a:bodyPr anchor="ctr" anchorCtr="0"/>
          <a:lstStyle>
            <a:lvl1pPr>
              <a:defRPr>
                <a:solidFill>
                  <a:schemeClr val="bg1"/>
                </a:solidFill>
              </a:defRPr>
            </a:lvl1pPr>
          </a:lstStyle>
          <a:p>
            <a:pPr lvl="0"/>
            <a:r>
              <a:rPr lang="en-US"/>
              <a:t>Value Prop 3</a:t>
            </a:r>
          </a:p>
        </p:txBody>
      </p:sp>
      <p:sp>
        <p:nvSpPr>
          <p:cNvPr id="25" name="Content Placeholder 3"/>
          <p:cNvSpPr>
            <a:spLocks noGrp="1"/>
          </p:cNvSpPr>
          <p:nvPr>
            <p:ph sz="quarter" idx="26" hasCustomPrompt="1"/>
          </p:nvPr>
        </p:nvSpPr>
        <p:spPr>
          <a:xfrm>
            <a:off x="365760" y="4979051"/>
            <a:ext cx="2750456" cy="1097280"/>
          </a:xfrm>
          <a:solidFill>
            <a:schemeClr val="accent1"/>
          </a:solidFill>
        </p:spPr>
        <p:txBody>
          <a:bodyPr anchor="ctr" anchorCtr="0"/>
          <a:lstStyle>
            <a:lvl1pPr>
              <a:defRPr>
                <a:solidFill>
                  <a:schemeClr val="bg1"/>
                </a:solidFill>
              </a:defRPr>
            </a:lvl1pPr>
          </a:lstStyle>
          <a:p>
            <a:pPr lvl="0"/>
            <a:r>
              <a:rPr lang="en-US"/>
              <a:t>Value Prop 4</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3580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 Pill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a:t>Title of slide (3 Pillar slide)</a:t>
            </a:r>
          </a:p>
        </p:txBody>
      </p:sp>
      <p:sp>
        <p:nvSpPr>
          <p:cNvPr id="26" name="Text Placeholder 22"/>
          <p:cNvSpPr>
            <a:spLocks noGrp="1"/>
          </p:cNvSpPr>
          <p:nvPr>
            <p:ph type="body" sz="quarter" idx="12" hasCustomPrompt="1"/>
          </p:nvPr>
        </p:nvSpPr>
        <p:spPr>
          <a:xfrm>
            <a:off x="365760"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spcBef>
                <a:spcPts val="1200"/>
              </a:spcBef>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a:t>First core reason why customers need your solution</a:t>
            </a:r>
          </a:p>
          <a:p>
            <a:pPr lvl="1"/>
            <a:r>
              <a:rPr lang="en-US"/>
              <a:t>Sub core reason</a:t>
            </a:r>
          </a:p>
          <a:p>
            <a:pPr lvl="0"/>
            <a:r>
              <a:rPr lang="en-US"/>
              <a:t>Try and use short phrases and keywords</a:t>
            </a:r>
          </a:p>
          <a:p>
            <a:pPr lvl="0"/>
            <a:endParaRPr lang="en-US"/>
          </a:p>
        </p:txBody>
      </p:sp>
      <p:sp>
        <p:nvSpPr>
          <p:cNvPr id="28" name="Text Placeholder 22"/>
          <p:cNvSpPr>
            <a:spLocks noGrp="1"/>
          </p:cNvSpPr>
          <p:nvPr>
            <p:ph type="body" sz="quarter" idx="14" hasCustomPrompt="1"/>
          </p:nvPr>
        </p:nvSpPr>
        <p:spPr>
          <a:xfrm>
            <a:off x="4247116"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a:t>Second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30" name="Text Placeholder 22"/>
          <p:cNvSpPr>
            <a:spLocks noGrp="1"/>
          </p:cNvSpPr>
          <p:nvPr>
            <p:ph type="body" sz="quarter" idx="16" hasCustomPrompt="1"/>
          </p:nvPr>
        </p:nvSpPr>
        <p:spPr>
          <a:xfrm>
            <a:off x="8128475"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a:t>Third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14" name="Content Placeholder 3"/>
          <p:cNvSpPr>
            <a:spLocks noGrp="1"/>
          </p:cNvSpPr>
          <p:nvPr>
            <p:ph sz="quarter" idx="23" hasCustomPrompt="1"/>
          </p:nvPr>
        </p:nvSpPr>
        <p:spPr>
          <a:xfrm>
            <a:off x="365760" y="1554479"/>
            <a:ext cx="3697765" cy="1371599"/>
          </a:xfrm>
          <a:solidFill>
            <a:schemeClr val="accent1"/>
          </a:solidFill>
        </p:spPr>
        <p:txBody>
          <a:bodyPr anchor="ctr" anchorCtr="0"/>
          <a:lstStyle>
            <a:lvl1pPr>
              <a:defRPr>
                <a:solidFill>
                  <a:schemeClr val="bg1"/>
                </a:solidFill>
              </a:defRPr>
            </a:lvl1pPr>
          </a:lstStyle>
          <a:p>
            <a:pPr lvl="0"/>
            <a:r>
              <a:rPr lang="en-US"/>
              <a:t>Value Prop 1</a:t>
            </a:r>
          </a:p>
        </p:txBody>
      </p:sp>
      <p:sp>
        <p:nvSpPr>
          <p:cNvPr id="15" name="Content Placeholder 3"/>
          <p:cNvSpPr>
            <a:spLocks noGrp="1"/>
          </p:cNvSpPr>
          <p:nvPr>
            <p:ph sz="quarter" idx="24" hasCustomPrompt="1"/>
          </p:nvPr>
        </p:nvSpPr>
        <p:spPr>
          <a:xfrm>
            <a:off x="4247116" y="1554479"/>
            <a:ext cx="3697765" cy="1371599"/>
          </a:xfrm>
          <a:solidFill>
            <a:schemeClr val="accent1"/>
          </a:solidFill>
        </p:spPr>
        <p:txBody>
          <a:bodyPr anchor="ctr" anchorCtr="0"/>
          <a:lstStyle>
            <a:lvl1pPr>
              <a:defRPr>
                <a:solidFill>
                  <a:schemeClr val="bg1"/>
                </a:solidFill>
              </a:defRPr>
            </a:lvl1pPr>
          </a:lstStyle>
          <a:p>
            <a:pPr lvl="0"/>
            <a:r>
              <a:rPr lang="en-US"/>
              <a:t>Value Prop 2</a:t>
            </a:r>
          </a:p>
        </p:txBody>
      </p:sp>
      <p:sp>
        <p:nvSpPr>
          <p:cNvPr id="16" name="Content Placeholder 3"/>
          <p:cNvSpPr>
            <a:spLocks noGrp="1"/>
          </p:cNvSpPr>
          <p:nvPr>
            <p:ph sz="quarter" idx="25" hasCustomPrompt="1"/>
          </p:nvPr>
        </p:nvSpPr>
        <p:spPr>
          <a:xfrm>
            <a:off x="8128475" y="1554479"/>
            <a:ext cx="3697765" cy="1371599"/>
          </a:xfrm>
          <a:solidFill>
            <a:schemeClr val="accent1"/>
          </a:solidFill>
        </p:spPr>
        <p:txBody>
          <a:bodyPr anchor="ctr" anchorCtr="0"/>
          <a:lstStyle>
            <a:lvl1pPr>
              <a:defRPr>
                <a:solidFill>
                  <a:schemeClr val="bg1"/>
                </a:solidFill>
              </a:defRPr>
            </a:lvl1pPr>
          </a:lstStyle>
          <a:p>
            <a:pPr lvl="0"/>
            <a:r>
              <a:rPr lang="en-US"/>
              <a:t>Value Prop 3</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33363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a:t>Title of slide (4 Pillar slide)</a:t>
            </a:r>
          </a:p>
        </p:txBody>
      </p:sp>
      <p:sp>
        <p:nvSpPr>
          <p:cNvPr id="26" name="Text Placeholder 22"/>
          <p:cNvSpPr>
            <a:spLocks noGrp="1"/>
          </p:cNvSpPr>
          <p:nvPr>
            <p:ph type="body" sz="quarter" idx="12" hasCustomPrompt="1"/>
          </p:nvPr>
        </p:nvSpPr>
        <p:spPr>
          <a:xfrm>
            <a:off x="365760"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a:t>First core reason why customers need your solution</a:t>
            </a:r>
          </a:p>
          <a:p>
            <a:pPr lvl="1"/>
            <a:r>
              <a:rPr lang="en-US"/>
              <a:t>Sub core reason</a:t>
            </a:r>
          </a:p>
          <a:p>
            <a:pPr lvl="0"/>
            <a:r>
              <a:rPr lang="en-US"/>
              <a:t>Try and use short phrases and keywords</a:t>
            </a:r>
          </a:p>
          <a:p>
            <a:pPr lvl="0"/>
            <a:endParaRPr lang="en-US"/>
          </a:p>
        </p:txBody>
      </p:sp>
      <p:sp>
        <p:nvSpPr>
          <p:cNvPr id="28" name="Text Placeholder 22"/>
          <p:cNvSpPr>
            <a:spLocks noGrp="1"/>
          </p:cNvSpPr>
          <p:nvPr>
            <p:ph type="body" sz="quarter" idx="14" hasCustomPrompt="1"/>
          </p:nvPr>
        </p:nvSpPr>
        <p:spPr>
          <a:xfrm>
            <a:off x="3266474"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a:t>Second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30" name="Text Placeholder 22"/>
          <p:cNvSpPr>
            <a:spLocks noGrp="1"/>
          </p:cNvSpPr>
          <p:nvPr>
            <p:ph type="body" sz="quarter" idx="16" hasCustomPrompt="1"/>
          </p:nvPr>
        </p:nvSpPr>
        <p:spPr>
          <a:xfrm>
            <a:off x="6167188"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a:t>Third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17" name="Content Placeholder 3"/>
          <p:cNvSpPr>
            <a:spLocks noGrp="1"/>
          </p:cNvSpPr>
          <p:nvPr>
            <p:ph sz="quarter" idx="23" hasCustomPrompt="1"/>
          </p:nvPr>
        </p:nvSpPr>
        <p:spPr>
          <a:xfrm>
            <a:off x="365760" y="1554479"/>
            <a:ext cx="2758337" cy="1642741"/>
          </a:xfrm>
          <a:solidFill>
            <a:schemeClr val="accent1"/>
          </a:solidFill>
        </p:spPr>
        <p:txBody>
          <a:bodyPr anchor="ctr" anchorCtr="0"/>
          <a:lstStyle>
            <a:lvl1pPr>
              <a:defRPr>
                <a:solidFill>
                  <a:schemeClr val="bg1"/>
                </a:solidFill>
              </a:defRPr>
            </a:lvl1pPr>
          </a:lstStyle>
          <a:p>
            <a:pPr lvl="0"/>
            <a:r>
              <a:rPr lang="en-US"/>
              <a:t>Value Prop 1</a:t>
            </a:r>
          </a:p>
        </p:txBody>
      </p:sp>
      <p:sp>
        <p:nvSpPr>
          <p:cNvPr id="18" name="Content Placeholder 3"/>
          <p:cNvSpPr>
            <a:spLocks noGrp="1"/>
          </p:cNvSpPr>
          <p:nvPr>
            <p:ph sz="quarter" idx="24" hasCustomPrompt="1"/>
          </p:nvPr>
        </p:nvSpPr>
        <p:spPr>
          <a:xfrm>
            <a:off x="3266474" y="1554479"/>
            <a:ext cx="2758337" cy="1642741"/>
          </a:xfrm>
          <a:solidFill>
            <a:schemeClr val="accent1"/>
          </a:solidFill>
        </p:spPr>
        <p:txBody>
          <a:bodyPr anchor="ctr" anchorCtr="0"/>
          <a:lstStyle>
            <a:lvl1pPr>
              <a:defRPr>
                <a:solidFill>
                  <a:schemeClr val="bg1"/>
                </a:solidFill>
              </a:defRPr>
            </a:lvl1pPr>
          </a:lstStyle>
          <a:p>
            <a:pPr lvl="0"/>
            <a:r>
              <a:rPr lang="en-US"/>
              <a:t>Value Prop 2</a:t>
            </a:r>
          </a:p>
        </p:txBody>
      </p:sp>
      <p:sp>
        <p:nvSpPr>
          <p:cNvPr id="19" name="Content Placeholder 3"/>
          <p:cNvSpPr>
            <a:spLocks noGrp="1"/>
          </p:cNvSpPr>
          <p:nvPr>
            <p:ph sz="quarter" idx="25" hasCustomPrompt="1"/>
          </p:nvPr>
        </p:nvSpPr>
        <p:spPr>
          <a:xfrm>
            <a:off x="6167188" y="1554479"/>
            <a:ext cx="2758337" cy="1642741"/>
          </a:xfrm>
          <a:solidFill>
            <a:schemeClr val="accent1"/>
          </a:solidFill>
        </p:spPr>
        <p:txBody>
          <a:bodyPr anchor="ctr" anchorCtr="0"/>
          <a:lstStyle>
            <a:lvl1pPr>
              <a:defRPr>
                <a:solidFill>
                  <a:schemeClr val="bg1"/>
                </a:solidFill>
              </a:defRPr>
            </a:lvl1pPr>
          </a:lstStyle>
          <a:p>
            <a:pPr lvl="0"/>
            <a:r>
              <a:rPr lang="en-US"/>
              <a:t>Value Prop 3</a:t>
            </a:r>
          </a:p>
        </p:txBody>
      </p:sp>
      <p:sp>
        <p:nvSpPr>
          <p:cNvPr id="20" name="Content Placeholder 3"/>
          <p:cNvSpPr>
            <a:spLocks noGrp="1"/>
          </p:cNvSpPr>
          <p:nvPr>
            <p:ph sz="quarter" idx="26" hasCustomPrompt="1"/>
          </p:nvPr>
        </p:nvSpPr>
        <p:spPr>
          <a:xfrm>
            <a:off x="9067903" y="1554479"/>
            <a:ext cx="2758337" cy="1642741"/>
          </a:xfrm>
          <a:solidFill>
            <a:schemeClr val="accent1"/>
          </a:solidFill>
        </p:spPr>
        <p:txBody>
          <a:bodyPr anchor="ctr" anchorCtr="0"/>
          <a:lstStyle>
            <a:lvl1pPr>
              <a:defRPr>
                <a:solidFill>
                  <a:schemeClr val="bg1"/>
                </a:solidFill>
              </a:defRPr>
            </a:lvl1pPr>
          </a:lstStyle>
          <a:p>
            <a:pPr lvl="0"/>
            <a:r>
              <a:rPr lang="en-US"/>
              <a:t>Value Prop 4</a:t>
            </a:r>
          </a:p>
        </p:txBody>
      </p:sp>
      <p:sp>
        <p:nvSpPr>
          <p:cNvPr id="11" name="Text Placeholder 22"/>
          <p:cNvSpPr>
            <a:spLocks noGrp="1"/>
          </p:cNvSpPr>
          <p:nvPr>
            <p:ph type="body" sz="quarter" idx="18" hasCustomPrompt="1"/>
          </p:nvPr>
        </p:nvSpPr>
        <p:spPr>
          <a:xfrm>
            <a:off x="9067903"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a:t>Fourth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35"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14"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118299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a:t>Title of slide (Case Study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0" name="Picture Placeholder 9"/>
          <p:cNvSpPr>
            <a:spLocks noGrp="1"/>
          </p:cNvSpPr>
          <p:nvPr>
            <p:ph type="pic" sz="quarter" idx="19"/>
          </p:nvPr>
        </p:nvSpPr>
        <p:spPr>
          <a:xfrm>
            <a:off x="365760" y="1554480"/>
            <a:ext cx="5267959" cy="2286000"/>
          </a:xfrm>
        </p:spPr>
        <p:txBody>
          <a:bodyPr tIns="137160">
            <a:normAutofit/>
          </a:bodyPr>
          <a:lstStyle>
            <a:lvl1pPr>
              <a:defRPr sz="2400"/>
            </a:lvl1pPr>
          </a:lstStyle>
          <a:p>
            <a:endParaRPr lang="en-US"/>
          </a:p>
        </p:txBody>
      </p:sp>
      <p:sp>
        <p:nvSpPr>
          <p:cNvPr id="15" name="Text Placeholder 14"/>
          <p:cNvSpPr>
            <a:spLocks noGrp="1"/>
          </p:cNvSpPr>
          <p:nvPr>
            <p:ph type="body" sz="quarter" idx="20" hasCustomPrompt="1"/>
          </p:nvPr>
        </p:nvSpPr>
        <p:spPr>
          <a:xfrm>
            <a:off x="5836920" y="1554480"/>
            <a:ext cx="6126480" cy="2286000"/>
          </a:xfrm>
        </p:spPr>
        <p:txBody>
          <a:bodyPr tIns="137160">
            <a:norm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a:t>First core reason for the case study</a:t>
            </a:r>
          </a:p>
          <a:p>
            <a:pPr lvl="1"/>
            <a:r>
              <a:rPr lang="en-US">
                <a:latin typeface="Segoe UI" panose="020B0502040204020203" pitchFamily="34" charset="0"/>
                <a:cs typeface="Segoe UI" panose="020B0502040204020203" pitchFamily="34" charset="0"/>
              </a:rPr>
              <a:t>Sub content</a:t>
            </a:r>
            <a:endParaRPr lang="en-US"/>
          </a:p>
          <a:p>
            <a:pPr lvl="0"/>
            <a:r>
              <a:rPr lang="en-US"/>
              <a:t>Try and use short phrases and keywords</a:t>
            </a:r>
          </a:p>
        </p:txBody>
      </p:sp>
      <p:sp>
        <p:nvSpPr>
          <p:cNvPr id="19" name="Text Placeholder 16"/>
          <p:cNvSpPr>
            <a:spLocks noGrp="1"/>
          </p:cNvSpPr>
          <p:nvPr>
            <p:ph type="body" sz="quarter" idx="21" hasCustomPrompt="1"/>
          </p:nvPr>
        </p:nvSpPr>
        <p:spPr>
          <a:xfrm>
            <a:off x="0" y="4023360"/>
            <a:ext cx="12192000" cy="1910895"/>
          </a:xfrm>
          <a:solidFill>
            <a:schemeClr val="accent1"/>
          </a:solidFill>
        </p:spPr>
        <p:txBody>
          <a:bodyPr anchor="ctr" anchorCtr="0"/>
          <a:lstStyle>
            <a:lvl1pPr algn="ctr">
              <a:defRPr sz="2400" spc="-20" baseline="0">
                <a:solidFill>
                  <a:schemeClr val="bg1"/>
                </a:solidFill>
              </a:defRPr>
            </a:lvl1pPr>
          </a:lstStyle>
          <a:p>
            <a:pPr lvl="0"/>
            <a:r>
              <a:rPr lang="en-US"/>
              <a:t>“Add a pull quote here. Try to use a short, clear, and impactful statement.” </a:t>
            </a:r>
          </a:p>
          <a:p>
            <a:r>
              <a:rPr lang="en-US" sz="240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354634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799" cy="502920"/>
          </a:xfrm>
        </p:spPr>
        <p:txBody>
          <a:bodyPr/>
          <a:lstStyle>
            <a:lvl1pPr>
              <a:defRPr baseline="0"/>
            </a:lvl1pPr>
          </a:lstStyle>
          <a:p>
            <a:r>
              <a:rPr lang="en-US"/>
              <a:t>Title of slide (Case Study 2)</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0" name="Picture Placeholder 9"/>
          <p:cNvSpPr>
            <a:spLocks noGrp="1"/>
          </p:cNvSpPr>
          <p:nvPr>
            <p:ph type="pic" sz="quarter" idx="19"/>
          </p:nvPr>
        </p:nvSpPr>
        <p:spPr>
          <a:xfrm>
            <a:off x="365760" y="1674609"/>
            <a:ext cx="4498502" cy="4259646"/>
          </a:xfrm>
        </p:spPr>
        <p:txBody>
          <a:bodyPr tIns="137160">
            <a:normAutofit/>
          </a:bodyPr>
          <a:lstStyle>
            <a:lvl1pPr>
              <a:defRPr sz="2400"/>
            </a:lvl1pPr>
          </a:lstStyle>
          <a:p>
            <a:endParaRPr lang="en-US"/>
          </a:p>
        </p:txBody>
      </p:sp>
      <p:sp>
        <p:nvSpPr>
          <p:cNvPr id="15" name="Text Placeholder 14"/>
          <p:cNvSpPr>
            <a:spLocks noGrp="1"/>
          </p:cNvSpPr>
          <p:nvPr>
            <p:ph type="body" sz="quarter" idx="20" hasCustomPrompt="1"/>
          </p:nvPr>
        </p:nvSpPr>
        <p:spPr>
          <a:xfrm>
            <a:off x="5037882" y="1674609"/>
            <a:ext cx="6925519" cy="1920240"/>
          </a:xfrm>
        </p:spPr>
        <p:txBody>
          <a:bodyPr tIns="137160">
            <a:no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a:t>First core reason for the case study</a:t>
            </a:r>
          </a:p>
          <a:p>
            <a:pPr lvl="1"/>
            <a:r>
              <a:rPr lang="en-US">
                <a:latin typeface="Segoe UI" panose="020B0502040204020203" pitchFamily="34" charset="0"/>
                <a:cs typeface="Segoe UI" panose="020B0502040204020203" pitchFamily="34" charset="0"/>
              </a:rPr>
              <a:t>Sub content</a:t>
            </a:r>
            <a:endParaRPr lang="en-US"/>
          </a:p>
          <a:p>
            <a:pPr lvl="0"/>
            <a:r>
              <a:rPr lang="en-US"/>
              <a:t>Try and use short phrases and keywords</a:t>
            </a:r>
          </a:p>
        </p:txBody>
      </p:sp>
      <p:sp>
        <p:nvSpPr>
          <p:cNvPr id="19" name="Text Placeholder 16"/>
          <p:cNvSpPr>
            <a:spLocks noGrp="1"/>
          </p:cNvSpPr>
          <p:nvPr>
            <p:ph type="body" sz="quarter" idx="21" hasCustomPrompt="1"/>
          </p:nvPr>
        </p:nvSpPr>
        <p:spPr>
          <a:xfrm>
            <a:off x="5037882" y="3779878"/>
            <a:ext cx="6925517" cy="2154377"/>
          </a:xfrm>
          <a:solidFill>
            <a:schemeClr val="accent1"/>
          </a:solidFill>
        </p:spPr>
        <p:txBody>
          <a:bodyPr lIns="274320" tIns="0" rIns="274320" bIns="91440" anchor="ctr" anchorCtr="0"/>
          <a:lstStyle>
            <a:lvl1pPr algn="l">
              <a:defRPr sz="2400">
                <a:solidFill>
                  <a:schemeClr val="bg1"/>
                </a:solidFill>
              </a:defRPr>
            </a:lvl1pPr>
          </a:lstStyle>
          <a:p>
            <a:pPr lvl="0"/>
            <a:r>
              <a:rPr lang="en-US"/>
              <a:t>“Add a pull quote here. Try to use a short, clear, and impactful statement.” </a:t>
            </a:r>
          </a:p>
          <a:p>
            <a:r>
              <a:rPr lang="en-US" sz="240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65292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5603"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accent1"/>
                </a:solidFill>
                <a:latin typeface="+mj-lt"/>
              </a:defRPr>
            </a:lvl1pPr>
            <a:lvl2pPr marL="335948" indent="0">
              <a:buFontTx/>
              <a:buNone/>
              <a:defRPr sz="2352">
                <a:latin typeface="Segoe Pro Light"/>
              </a:defRPr>
            </a:lvl2pPr>
            <a:lvl3pPr marL="559911" indent="0">
              <a:buFontTx/>
              <a:buNone/>
              <a:defRPr sz="2352">
                <a:latin typeface="Segoe Pro Light"/>
              </a:defRPr>
            </a:lvl3pPr>
            <a:lvl4pPr marL="783875" indent="0">
              <a:buFontTx/>
              <a:buNone/>
              <a:defRPr sz="2352">
                <a:latin typeface="Segoe Pro Light"/>
              </a:defRPr>
            </a:lvl4pPr>
            <a:lvl5pPr marL="100783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5" y="1070596"/>
            <a:ext cx="268927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5" y="3877270"/>
            <a:ext cx="2689274" cy="2510690"/>
          </a:xfrm>
        </p:spPr>
        <p:txBody>
          <a:bodyPr lIns="182880" tIns="146304" bIns="146304">
            <a:noAutofit/>
          </a:bodyPr>
          <a:lstStyle>
            <a:lvl1pPr marL="0" indent="0">
              <a:lnSpc>
                <a:spcPct val="90000"/>
              </a:lnSpc>
              <a:spcBef>
                <a:spcPts val="294"/>
              </a:spcBef>
              <a:spcAft>
                <a:spcPts val="588"/>
              </a:spcAft>
              <a:buFontTx/>
              <a:buNone/>
              <a:defRPr sz="1175" b="0">
                <a:solidFill>
                  <a:schemeClr val="tx2"/>
                </a:solidFill>
                <a:latin typeface="+mn-lt"/>
                <a:cs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6"/>
            <a:ext cx="3859607" cy="134483"/>
          </a:xfrm>
        </p:spPr>
        <p:txBody>
          <a:bodyPr/>
          <a:lstStyle>
            <a:lvl1pPr>
              <a:defRPr>
                <a:solidFill>
                  <a:srgbClr val="505050"/>
                </a:solidFill>
              </a:defRPr>
            </a:lvl1pPr>
          </a:lstStyle>
          <a:p>
            <a:pPr>
              <a:defRPr/>
            </a:pPr>
            <a:r>
              <a:t>Microsoft Confidential</a:t>
            </a:r>
          </a:p>
        </p:txBody>
      </p:sp>
      <p:sp>
        <p:nvSpPr>
          <p:cNvPr id="4" name="Slide Number Placeholder 3"/>
          <p:cNvSpPr>
            <a:spLocks noGrp="1"/>
          </p:cNvSpPr>
          <p:nvPr>
            <p:ph type="sldNum" sz="quarter" idx="44"/>
          </p:nvPr>
        </p:nvSpPr>
        <p:spPr>
          <a:xfrm>
            <a:off x="11367167" y="6576366"/>
            <a:ext cx="555596" cy="134483"/>
          </a:xfrm>
        </p:spPr>
        <p:txBody>
          <a:bodyPr/>
          <a:lstStyle>
            <a:lvl1pPr>
              <a:defRPr>
                <a:solidFill>
                  <a:srgbClr val="505050"/>
                </a:solidFill>
              </a:defRPr>
            </a:lvl1pPr>
          </a:lstStyle>
          <a:p>
            <a:pPr defTabSz="914367">
              <a:defRPr/>
            </a:pPr>
            <a:fld id="{27258FFF-F925-446B-8502-81C933981705}" type="slidenum">
              <a:rPr smtClean="0"/>
              <a:pPr defTabSz="914367">
                <a:defRPr/>
              </a:pPr>
              <a:t>‹#›</a:t>
            </a:fld>
            <a:endParaRPr/>
          </a:p>
        </p:txBody>
      </p:sp>
    </p:spTree>
    <p:extLst>
      <p:ext uri="{BB962C8B-B14F-4D97-AF65-F5344CB8AC3E}">
        <p14:creationId xmlns:p14="http://schemas.microsoft.com/office/powerpoint/2010/main" val="2555349940"/>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Global Footpr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499969"/>
          </a:xfrm>
        </p:spPr>
        <p:txBody>
          <a:bodyPr/>
          <a:lstStyle>
            <a:lvl1pPr>
              <a:defRPr baseline="0"/>
            </a:lvl1pPr>
          </a:lstStyle>
          <a:p>
            <a:r>
              <a:rPr lang="en-US"/>
              <a:t>Title of slide (Global footprint)</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grpSp>
        <p:nvGrpSpPr>
          <p:cNvPr id="206" name="Group 203"/>
          <p:cNvGrpSpPr>
            <a:grpSpLocks noChangeAspect="1"/>
          </p:cNvGrpSpPr>
          <p:nvPr userDrawn="1"/>
        </p:nvGrpSpPr>
        <p:grpSpPr bwMode="auto">
          <a:xfrm>
            <a:off x="1466849" y="1817389"/>
            <a:ext cx="8877294" cy="4145893"/>
            <a:chOff x="740" y="1162"/>
            <a:chExt cx="6019" cy="2811"/>
          </a:xfrm>
          <a:solidFill>
            <a:schemeClr val="bg2"/>
          </a:solidFill>
        </p:grpSpPr>
        <p:sp>
          <p:nvSpPr>
            <p:cNvPr id="208" name="Freeform 204"/>
            <p:cNvSpPr>
              <a:spLocks/>
            </p:cNvSpPr>
            <p:nvPr userDrawn="1"/>
          </p:nvSpPr>
          <p:spPr bwMode="auto">
            <a:xfrm>
              <a:off x="4117" y="3139"/>
              <a:ext cx="144" cy="142"/>
            </a:xfrm>
            <a:custGeom>
              <a:avLst/>
              <a:gdLst>
                <a:gd name="T0" fmla="*/ 142 w 144"/>
                <a:gd name="T1" fmla="*/ 45 h 142"/>
                <a:gd name="T2" fmla="*/ 142 w 144"/>
                <a:gd name="T3" fmla="*/ 28 h 142"/>
                <a:gd name="T4" fmla="*/ 144 w 144"/>
                <a:gd name="T5" fmla="*/ 21 h 142"/>
                <a:gd name="T6" fmla="*/ 139 w 144"/>
                <a:gd name="T7" fmla="*/ 21 h 142"/>
                <a:gd name="T8" fmla="*/ 130 w 144"/>
                <a:gd name="T9" fmla="*/ 16 h 142"/>
                <a:gd name="T10" fmla="*/ 116 w 144"/>
                <a:gd name="T11" fmla="*/ 9 h 142"/>
                <a:gd name="T12" fmla="*/ 106 w 144"/>
                <a:gd name="T13" fmla="*/ 7 h 142"/>
                <a:gd name="T14" fmla="*/ 97 w 144"/>
                <a:gd name="T15" fmla="*/ 7 h 142"/>
                <a:gd name="T16" fmla="*/ 94 w 144"/>
                <a:gd name="T17" fmla="*/ 0 h 142"/>
                <a:gd name="T18" fmla="*/ 80 w 144"/>
                <a:gd name="T19" fmla="*/ 0 h 142"/>
                <a:gd name="T20" fmla="*/ 71 w 144"/>
                <a:gd name="T21" fmla="*/ 4 h 142"/>
                <a:gd name="T22" fmla="*/ 69 w 144"/>
                <a:gd name="T23" fmla="*/ 9 h 142"/>
                <a:gd name="T24" fmla="*/ 66 w 144"/>
                <a:gd name="T25" fmla="*/ 19 h 142"/>
                <a:gd name="T26" fmla="*/ 54 w 144"/>
                <a:gd name="T27" fmla="*/ 23 h 142"/>
                <a:gd name="T28" fmla="*/ 45 w 144"/>
                <a:gd name="T29" fmla="*/ 33 h 142"/>
                <a:gd name="T30" fmla="*/ 33 w 144"/>
                <a:gd name="T31" fmla="*/ 47 h 142"/>
                <a:gd name="T32" fmla="*/ 21 w 144"/>
                <a:gd name="T33" fmla="*/ 47 h 142"/>
                <a:gd name="T34" fmla="*/ 12 w 144"/>
                <a:gd name="T35" fmla="*/ 47 h 142"/>
                <a:gd name="T36" fmla="*/ 7 w 144"/>
                <a:gd name="T37" fmla="*/ 45 h 142"/>
                <a:gd name="T38" fmla="*/ 0 w 144"/>
                <a:gd name="T39" fmla="*/ 45 h 142"/>
                <a:gd name="T40" fmla="*/ 3 w 144"/>
                <a:gd name="T41" fmla="*/ 49 h 142"/>
                <a:gd name="T42" fmla="*/ 5 w 144"/>
                <a:gd name="T43" fmla="*/ 54 h 142"/>
                <a:gd name="T44" fmla="*/ 10 w 144"/>
                <a:gd name="T45" fmla="*/ 64 h 142"/>
                <a:gd name="T46" fmla="*/ 14 w 144"/>
                <a:gd name="T47" fmla="*/ 68 h 142"/>
                <a:gd name="T48" fmla="*/ 17 w 144"/>
                <a:gd name="T49" fmla="*/ 78 h 142"/>
                <a:gd name="T50" fmla="*/ 24 w 144"/>
                <a:gd name="T51" fmla="*/ 85 h 142"/>
                <a:gd name="T52" fmla="*/ 33 w 144"/>
                <a:gd name="T53" fmla="*/ 92 h 142"/>
                <a:gd name="T54" fmla="*/ 38 w 144"/>
                <a:gd name="T55" fmla="*/ 97 h 142"/>
                <a:gd name="T56" fmla="*/ 40 w 144"/>
                <a:gd name="T57" fmla="*/ 101 h 142"/>
                <a:gd name="T58" fmla="*/ 45 w 144"/>
                <a:gd name="T59" fmla="*/ 101 h 142"/>
                <a:gd name="T60" fmla="*/ 45 w 144"/>
                <a:gd name="T61" fmla="*/ 106 h 142"/>
                <a:gd name="T62" fmla="*/ 45 w 144"/>
                <a:gd name="T63" fmla="*/ 113 h 142"/>
                <a:gd name="T64" fmla="*/ 47 w 144"/>
                <a:gd name="T65" fmla="*/ 120 h 142"/>
                <a:gd name="T66" fmla="*/ 50 w 144"/>
                <a:gd name="T67" fmla="*/ 125 h 142"/>
                <a:gd name="T68" fmla="*/ 64 w 144"/>
                <a:gd name="T69" fmla="*/ 127 h 142"/>
                <a:gd name="T70" fmla="*/ 69 w 144"/>
                <a:gd name="T71" fmla="*/ 130 h 142"/>
                <a:gd name="T72" fmla="*/ 69 w 144"/>
                <a:gd name="T73" fmla="*/ 132 h 142"/>
                <a:gd name="T74" fmla="*/ 71 w 144"/>
                <a:gd name="T75" fmla="*/ 134 h 142"/>
                <a:gd name="T76" fmla="*/ 73 w 144"/>
                <a:gd name="T77" fmla="*/ 137 h 142"/>
                <a:gd name="T78" fmla="*/ 85 w 144"/>
                <a:gd name="T79" fmla="*/ 137 h 142"/>
                <a:gd name="T80" fmla="*/ 99 w 144"/>
                <a:gd name="T81" fmla="*/ 139 h 142"/>
                <a:gd name="T82" fmla="*/ 109 w 144"/>
                <a:gd name="T83" fmla="*/ 142 h 142"/>
                <a:gd name="T84" fmla="*/ 116 w 144"/>
                <a:gd name="T85" fmla="*/ 137 h 142"/>
                <a:gd name="T86" fmla="*/ 123 w 144"/>
                <a:gd name="T87" fmla="*/ 127 h 142"/>
                <a:gd name="T88" fmla="*/ 130 w 144"/>
                <a:gd name="T89" fmla="*/ 118 h 142"/>
                <a:gd name="T90" fmla="*/ 132 w 144"/>
                <a:gd name="T91" fmla="*/ 111 h 142"/>
                <a:gd name="T92" fmla="*/ 132 w 144"/>
                <a:gd name="T93" fmla="*/ 104 h 142"/>
                <a:gd name="T94" fmla="*/ 137 w 144"/>
                <a:gd name="T95" fmla="*/ 99 h 142"/>
                <a:gd name="T96" fmla="*/ 142 w 144"/>
                <a:gd name="T97" fmla="*/ 90 h 142"/>
                <a:gd name="T98" fmla="*/ 139 w 144"/>
                <a:gd name="T99" fmla="*/ 85 h 142"/>
                <a:gd name="T100" fmla="*/ 139 w 144"/>
                <a:gd name="T101" fmla="*/ 75 h 142"/>
                <a:gd name="T102" fmla="*/ 139 w 144"/>
                <a:gd name="T103" fmla="*/ 71 h 142"/>
                <a:gd name="T104" fmla="*/ 137 w 144"/>
                <a:gd name="T105" fmla="*/ 68 h 142"/>
                <a:gd name="T106" fmla="*/ 139 w 144"/>
                <a:gd name="T107" fmla="*/ 66 h 142"/>
                <a:gd name="T108" fmla="*/ 142 w 144"/>
                <a:gd name="T109" fmla="*/ 61 h 142"/>
                <a:gd name="T110" fmla="*/ 144 w 144"/>
                <a:gd name="T111" fmla="*/ 5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42">
                  <a:moveTo>
                    <a:pt x="142" y="52"/>
                  </a:moveTo>
                  <a:lnTo>
                    <a:pt x="142" y="49"/>
                  </a:lnTo>
                  <a:lnTo>
                    <a:pt x="142" y="45"/>
                  </a:lnTo>
                  <a:lnTo>
                    <a:pt x="144" y="38"/>
                  </a:lnTo>
                  <a:lnTo>
                    <a:pt x="144" y="33"/>
                  </a:lnTo>
                  <a:lnTo>
                    <a:pt x="142" y="28"/>
                  </a:lnTo>
                  <a:lnTo>
                    <a:pt x="142" y="26"/>
                  </a:lnTo>
                  <a:lnTo>
                    <a:pt x="144" y="23"/>
                  </a:lnTo>
                  <a:lnTo>
                    <a:pt x="144" y="21"/>
                  </a:lnTo>
                  <a:lnTo>
                    <a:pt x="142" y="21"/>
                  </a:lnTo>
                  <a:lnTo>
                    <a:pt x="142" y="21"/>
                  </a:lnTo>
                  <a:lnTo>
                    <a:pt x="139" y="21"/>
                  </a:lnTo>
                  <a:lnTo>
                    <a:pt x="137" y="19"/>
                  </a:lnTo>
                  <a:lnTo>
                    <a:pt x="135" y="16"/>
                  </a:lnTo>
                  <a:lnTo>
                    <a:pt x="130" y="16"/>
                  </a:lnTo>
                  <a:lnTo>
                    <a:pt x="125" y="16"/>
                  </a:lnTo>
                  <a:lnTo>
                    <a:pt x="120" y="12"/>
                  </a:lnTo>
                  <a:lnTo>
                    <a:pt x="116" y="9"/>
                  </a:lnTo>
                  <a:lnTo>
                    <a:pt x="116" y="9"/>
                  </a:lnTo>
                  <a:lnTo>
                    <a:pt x="113" y="7"/>
                  </a:lnTo>
                  <a:lnTo>
                    <a:pt x="106" y="7"/>
                  </a:lnTo>
                  <a:lnTo>
                    <a:pt x="102" y="7"/>
                  </a:lnTo>
                  <a:lnTo>
                    <a:pt x="97" y="7"/>
                  </a:lnTo>
                  <a:lnTo>
                    <a:pt x="97" y="7"/>
                  </a:lnTo>
                  <a:lnTo>
                    <a:pt x="97" y="2"/>
                  </a:lnTo>
                  <a:lnTo>
                    <a:pt x="97" y="0"/>
                  </a:lnTo>
                  <a:lnTo>
                    <a:pt x="94" y="0"/>
                  </a:lnTo>
                  <a:lnTo>
                    <a:pt x="90" y="0"/>
                  </a:lnTo>
                  <a:lnTo>
                    <a:pt x="85" y="0"/>
                  </a:lnTo>
                  <a:lnTo>
                    <a:pt x="80" y="0"/>
                  </a:lnTo>
                  <a:lnTo>
                    <a:pt x="76" y="2"/>
                  </a:lnTo>
                  <a:lnTo>
                    <a:pt x="73" y="4"/>
                  </a:lnTo>
                  <a:lnTo>
                    <a:pt x="71" y="4"/>
                  </a:lnTo>
                  <a:lnTo>
                    <a:pt x="69" y="7"/>
                  </a:lnTo>
                  <a:lnTo>
                    <a:pt x="69" y="7"/>
                  </a:lnTo>
                  <a:lnTo>
                    <a:pt x="69" y="9"/>
                  </a:lnTo>
                  <a:lnTo>
                    <a:pt x="69" y="14"/>
                  </a:lnTo>
                  <a:lnTo>
                    <a:pt x="69" y="16"/>
                  </a:lnTo>
                  <a:lnTo>
                    <a:pt x="66" y="19"/>
                  </a:lnTo>
                  <a:lnTo>
                    <a:pt x="66" y="19"/>
                  </a:lnTo>
                  <a:lnTo>
                    <a:pt x="59" y="21"/>
                  </a:lnTo>
                  <a:lnTo>
                    <a:pt x="54" y="23"/>
                  </a:lnTo>
                  <a:lnTo>
                    <a:pt x="52" y="26"/>
                  </a:lnTo>
                  <a:lnTo>
                    <a:pt x="47" y="28"/>
                  </a:lnTo>
                  <a:lnTo>
                    <a:pt x="45" y="33"/>
                  </a:lnTo>
                  <a:lnTo>
                    <a:pt x="43" y="38"/>
                  </a:lnTo>
                  <a:lnTo>
                    <a:pt x="38" y="42"/>
                  </a:lnTo>
                  <a:lnTo>
                    <a:pt x="33" y="47"/>
                  </a:lnTo>
                  <a:lnTo>
                    <a:pt x="28" y="49"/>
                  </a:lnTo>
                  <a:lnTo>
                    <a:pt x="26" y="49"/>
                  </a:lnTo>
                  <a:lnTo>
                    <a:pt x="21" y="47"/>
                  </a:lnTo>
                  <a:lnTo>
                    <a:pt x="17" y="47"/>
                  </a:lnTo>
                  <a:lnTo>
                    <a:pt x="14" y="47"/>
                  </a:lnTo>
                  <a:lnTo>
                    <a:pt x="12" y="47"/>
                  </a:lnTo>
                  <a:lnTo>
                    <a:pt x="10" y="45"/>
                  </a:lnTo>
                  <a:lnTo>
                    <a:pt x="10" y="45"/>
                  </a:lnTo>
                  <a:lnTo>
                    <a:pt x="7" y="45"/>
                  </a:lnTo>
                  <a:lnTo>
                    <a:pt x="5" y="45"/>
                  </a:lnTo>
                  <a:lnTo>
                    <a:pt x="3" y="45"/>
                  </a:lnTo>
                  <a:lnTo>
                    <a:pt x="0" y="45"/>
                  </a:lnTo>
                  <a:lnTo>
                    <a:pt x="0" y="47"/>
                  </a:lnTo>
                  <a:lnTo>
                    <a:pt x="0" y="47"/>
                  </a:lnTo>
                  <a:lnTo>
                    <a:pt x="3" y="49"/>
                  </a:lnTo>
                  <a:lnTo>
                    <a:pt x="3" y="52"/>
                  </a:lnTo>
                  <a:lnTo>
                    <a:pt x="5" y="52"/>
                  </a:lnTo>
                  <a:lnTo>
                    <a:pt x="5" y="54"/>
                  </a:lnTo>
                  <a:lnTo>
                    <a:pt x="5" y="56"/>
                  </a:lnTo>
                  <a:lnTo>
                    <a:pt x="7" y="59"/>
                  </a:lnTo>
                  <a:lnTo>
                    <a:pt x="10" y="64"/>
                  </a:lnTo>
                  <a:lnTo>
                    <a:pt x="12" y="64"/>
                  </a:lnTo>
                  <a:lnTo>
                    <a:pt x="12" y="66"/>
                  </a:lnTo>
                  <a:lnTo>
                    <a:pt x="14" y="68"/>
                  </a:lnTo>
                  <a:lnTo>
                    <a:pt x="14" y="71"/>
                  </a:lnTo>
                  <a:lnTo>
                    <a:pt x="14" y="71"/>
                  </a:lnTo>
                  <a:lnTo>
                    <a:pt x="17" y="78"/>
                  </a:lnTo>
                  <a:lnTo>
                    <a:pt x="17" y="80"/>
                  </a:lnTo>
                  <a:lnTo>
                    <a:pt x="19" y="82"/>
                  </a:lnTo>
                  <a:lnTo>
                    <a:pt x="24" y="85"/>
                  </a:lnTo>
                  <a:lnTo>
                    <a:pt x="26" y="90"/>
                  </a:lnTo>
                  <a:lnTo>
                    <a:pt x="31" y="92"/>
                  </a:lnTo>
                  <a:lnTo>
                    <a:pt x="33" y="92"/>
                  </a:lnTo>
                  <a:lnTo>
                    <a:pt x="36" y="92"/>
                  </a:lnTo>
                  <a:lnTo>
                    <a:pt x="36" y="94"/>
                  </a:lnTo>
                  <a:lnTo>
                    <a:pt x="38" y="97"/>
                  </a:lnTo>
                  <a:lnTo>
                    <a:pt x="38" y="99"/>
                  </a:lnTo>
                  <a:lnTo>
                    <a:pt x="38" y="101"/>
                  </a:lnTo>
                  <a:lnTo>
                    <a:pt x="40" y="101"/>
                  </a:lnTo>
                  <a:lnTo>
                    <a:pt x="43" y="101"/>
                  </a:lnTo>
                  <a:lnTo>
                    <a:pt x="45" y="101"/>
                  </a:lnTo>
                  <a:lnTo>
                    <a:pt x="45" y="101"/>
                  </a:lnTo>
                  <a:lnTo>
                    <a:pt x="45" y="104"/>
                  </a:lnTo>
                  <a:lnTo>
                    <a:pt x="45" y="106"/>
                  </a:lnTo>
                  <a:lnTo>
                    <a:pt x="45" y="106"/>
                  </a:lnTo>
                  <a:lnTo>
                    <a:pt x="45" y="108"/>
                  </a:lnTo>
                  <a:lnTo>
                    <a:pt x="45" y="111"/>
                  </a:lnTo>
                  <a:lnTo>
                    <a:pt x="45" y="113"/>
                  </a:lnTo>
                  <a:lnTo>
                    <a:pt x="45" y="116"/>
                  </a:lnTo>
                  <a:lnTo>
                    <a:pt x="47" y="118"/>
                  </a:lnTo>
                  <a:lnTo>
                    <a:pt x="47" y="120"/>
                  </a:lnTo>
                  <a:lnTo>
                    <a:pt x="50" y="123"/>
                  </a:lnTo>
                  <a:lnTo>
                    <a:pt x="50" y="123"/>
                  </a:lnTo>
                  <a:lnTo>
                    <a:pt x="50" y="125"/>
                  </a:lnTo>
                  <a:lnTo>
                    <a:pt x="52" y="125"/>
                  </a:lnTo>
                  <a:lnTo>
                    <a:pt x="59" y="125"/>
                  </a:lnTo>
                  <a:lnTo>
                    <a:pt x="64" y="127"/>
                  </a:lnTo>
                  <a:lnTo>
                    <a:pt x="66" y="127"/>
                  </a:lnTo>
                  <a:lnTo>
                    <a:pt x="69" y="127"/>
                  </a:lnTo>
                  <a:lnTo>
                    <a:pt x="69" y="130"/>
                  </a:lnTo>
                  <a:lnTo>
                    <a:pt x="69" y="130"/>
                  </a:lnTo>
                  <a:lnTo>
                    <a:pt x="69" y="132"/>
                  </a:lnTo>
                  <a:lnTo>
                    <a:pt x="69" y="132"/>
                  </a:lnTo>
                  <a:lnTo>
                    <a:pt x="69" y="134"/>
                  </a:lnTo>
                  <a:lnTo>
                    <a:pt x="69" y="134"/>
                  </a:lnTo>
                  <a:lnTo>
                    <a:pt x="71" y="134"/>
                  </a:lnTo>
                  <a:lnTo>
                    <a:pt x="73" y="134"/>
                  </a:lnTo>
                  <a:lnTo>
                    <a:pt x="73" y="137"/>
                  </a:lnTo>
                  <a:lnTo>
                    <a:pt x="73" y="137"/>
                  </a:lnTo>
                  <a:lnTo>
                    <a:pt x="76" y="137"/>
                  </a:lnTo>
                  <a:lnTo>
                    <a:pt x="80" y="137"/>
                  </a:lnTo>
                  <a:lnTo>
                    <a:pt x="85" y="137"/>
                  </a:lnTo>
                  <a:lnTo>
                    <a:pt x="90" y="139"/>
                  </a:lnTo>
                  <a:lnTo>
                    <a:pt x="94" y="139"/>
                  </a:lnTo>
                  <a:lnTo>
                    <a:pt x="99" y="139"/>
                  </a:lnTo>
                  <a:lnTo>
                    <a:pt x="102" y="139"/>
                  </a:lnTo>
                  <a:lnTo>
                    <a:pt x="106" y="139"/>
                  </a:lnTo>
                  <a:lnTo>
                    <a:pt x="109" y="142"/>
                  </a:lnTo>
                  <a:lnTo>
                    <a:pt x="109" y="142"/>
                  </a:lnTo>
                  <a:lnTo>
                    <a:pt x="111" y="139"/>
                  </a:lnTo>
                  <a:lnTo>
                    <a:pt x="116" y="137"/>
                  </a:lnTo>
                  <a:lnTo>
                    <a:pt x="118" y="132"/>
                  </a:lnTo>
                  <a:lnTo>
                    <a:pt x="120" y="130"/>
                  </a:lnTo>
                  <a:lnTo>
                    <a:pt x="123" y="127"/>
                  </a:lnTo>
                  <a:lnTo>
                    <a:pt x="127" y="123"/>
                  </a:lnTo>
                  <a:lnTo>
                    <a:pt x="130" y="120"/>
                  </a:lnTo>
                  <a:lnTo>
                    <a:pt x="130" y="118"/>
                  </a:lnTo>
                  <a:lnTo>
                    <a:pt x="130" y="118"/>
                  </a:lnTo>
                  <a:lnTo>
                    <a:pt x="130" y="116"/>
                  </a:lnTo>
                  <a:lnTo>
                    <a:pt x="132" y="111"/>
                  </a:lnTo>
                  <a:lnTo>
                    <a:pt x="132" y="108"/>
                  </a:lnTo>
                  <a:lnTo>
                    <a:pt x="132" y="106"/>
                  </a:lnTo>
                  <a:lnTo>
                    <a:pt x="132" y="104"/>
                  </a:lnTo>
                  <a:lnTo>
                    <a:pt x="132" y="104"/>
                  </a:lnTo>
                  <a:lnTo>
                    <a:pt x="137" y="101"/>
                  </a:lnTo>
                  <a:lnTo>
                    <a:pt x="137" y="99"/>
                  </a:lnTo>
                  <a:lnTo>
                    <a:pt x="139" y="97"/>
                  </a:lnTo>
                  <a:lnTo>
                    <a:pt x="142" y="90"/>
                  </a:lnTo>
                  <a:lnTo>
                    <a:pt x="142" y="90"/>
                  </a:lnTo>
                  <a:lnTo>
                    <a:pt x="142" y="87"/>
                  </a:lnTo>
                  <a:lnTo>
                    <a:pt x="142" y="87"/>
                  </a:lnTo>
                  <a:lnTo>
                    <a:pt x="139" y="85"/>
                  </a:lnTo>
                  <a:lnTo>
                    <a:pt x="139" y="82"/>
                  </a:lnTo>
                  <a:lnTo>
                    <a:pt x="139" y="78"/>
                  </a:lnTo>
                  <a:lnTo>
                    <a:pt x="139" y="75"/>
                  </a:lnTo>
                  <a:lnTo>
                    <a:pt x="139" y="73"/>
                  </a:lnTo>
                  <a:lnTo>
                    <a:pt x="139" y="73"/>
                  </a:lnTo>
                  <a:lnTo>
                    <a:pt x="139" y="71"/>
                  </a:lnTo>
                  <a:lnTo>
                    <a:pt x="139" y="71"/>
                  </a:lnTo>
                  <a:lnTo>
                    <a:pt x="137" y="71"/>
                  </a:lnTo>
                  <a:lnTo>
                    <a:pt x="137" y="68"/>
                  </a:lnTo>
                  <a:lnTo>
                    <a:pt x="137" y="66"/>
                  </a:lnTo>
                  <a:lnTo>
                    <a:pt x="137" y="66"/>
                  </a:lnTo>
                  <a:lnTo>
                    <a:pt x="139" y="66"/>
                  </a:lnTo>
                  <a:lnTo>
                    <a:pt x="142" y="64"/>
                  </a:lnTo>
                  <a:lnTo>
                    <a:pt x="142" y="64"/>
                  </a:lnTo>
                  <a:lnTo>
                    <a:pt x="142" y="61"/>
                  </a:lnTo>
                  <a:lnTo>
                    <a:pt x="142" y="59"/>
                  </a:lnTo>
                  <a:lnTo>
                    <a:pt x="144" y="56"/>
                  </a:lnTo>
                  <a:lnTo>
                    <a:pt x="144" y="56"/>
                  </a:lnTo>
                  <a:lnTo>
                    <a:pt x="144" y="54"/>
                  </a:lnTo>
                  <a:lnTo>
                    <a:pt x="142" y="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05"/>
            <p:cNvSpPr>
              <a:spLocks/>
            </p:cNvSpPr>
            <p:nvPr userDrawn="1"/>
          </p:nvSpPr>
          <p:spPr bwMode="auto">
            <a:xfrm>
              <a:off x="4058" y="2980"/>
              <a:ext cx="219" cy="208"/>
            </a:xfrm>
            <a:custGeom>
              <a:avLst/>
              <a:gdLst>
                <a:gd name="T0" fmla="*/ 217 w 219"/>
                <a:gd name="T1" fmla="*/ 50 h 208"/>
                <a:gd name="T2" fmla="*/ 212 w 219"/>
                <a:gd name="T3" fmla="*/ 40 h 208"/>
                <a:gd name="T4" fmla="*/ 210 w 219"/>
                <a:gd name="T5" fmla="*/ 31 h 208"/>
                <a:gd name="T6" fmla="*/ 205 w 219"/>
                <a:gd name="T7" fmla="*/ 31 h 208"/>
                <a:gd name="T8" fmla="*/ 203 w 219"/>
                <a:gd name="T9" fmla="*/ 24 h 208"/>
                <a:gd name="T10" fmla="*/ 191 w 219"/>
                <a:gd name="T11" fmla="*/ 19 h 208"/>
                <a:gd name="T12" fmla="*/ 184 w 219"/>
                <a:gd name="T13" fmla="*/ 17 h 208"/>
                <a:gd name="T14" fmla="*/ 179 w 219"/>
                <a:gd name="T15" fmla="*/ 12 h 208"/>
                <a:gd name="T16" fmla="*/ 168 w 219"/>
                <a:gd name="T17" fmla="*/ 7 h 208"/>
                <a:gd name="T18" fmla="*/ 153 w 219"/>
                <a:gd name="T19" fmla="*/ 3 h 208"/>
                <a:gd name="T20" fmla="*/ 132 w 219"/>
                <a:gd name="T21" fmla="*/ 10 h 208"/>
                <a:gd name="T22" fmla="*/ 125 w 219"/>
                <a:gd name="T23" fmla="*/ 19 h 208"/>
                <a:gd name="T24" fmla="*/ 125 w 219"/>
                <a:gd name="T25" fmla="*/ 36 h 208"/>
                <a:gd name="T26" fmla="*/ 125 w 219"/>
                <a:gd name="T27" fmla="*/ 52 h 208"/>
                <a:gd name="T28" fmla="*/ 120 w 219"/>
                <a:gd name="T29" fmla="*/ 71 h 208"/>
                <a:gd name="T30" fmla="*/ 128 w 219"/>
                <a:gd name="T31" fmla="*/ 83 h 208"/>
                <a:gd name="T32" fmla="*/ 139 w 219"/>
                <a:gd name="T33" fmla="*/ 90 h 208"/>
                <a:gd name="T34" fmla="*/ 142 w 219"/>
                <a:gd name="T35" fmla="*/ 85 h 208"/>
                <a:gd name="T36" fmla="*/ 146 w 219"/>
                <a:gd name="T37" fmla="*/ 95 h 208"/>
                <a:gd name="T38" fmla="*/ 146 w 219"/>
                <a:gd name="T39" fmla="*/ 111 h 208"/>
                <a:gd name="T40" fmla="*/ 142 w 219"/>
                <a:gd name="T41" fmla="*/ 107 h 208"/>
                <a:gd name="T42" fmla="*/ 132 w 219"/>
                <a:gd name="T43" fmla="*/ 109 h 208"/>
                <a:gd name="T44" fmla="*/ 125 w 219"/>
                <a:gd name="T45" fmla="*/ 100 h 208"/>
                <a:gd name="T46" fmla="*/ 120 w 219"/>
                <a:gd name="T47" fmla="*/ 92 h 208"/>
                <a:gd name="T48" fmla="*/ 106 w 219"/>
                <a:gd name="T49" fmla="*/ 88 h 208"/>
                <a:gd name="T50" fmla="*/ 99 w 219"/>
                <a:gd name="T51" fmla="*/ 74 h 208"/>
                <a:gd name="T52" fmla="*/ 95 w 219"/>
                <a:gd name="T53" fmla="*/ 78 h 208"/>
                <a:gd name="T54" fmla="*/ 85 w 219"/>
                <a:gd name="T55" fmla="*/ 81 h 208"/>
                <a:gd name="T56" fmla="*/ 69 w 219"/>
                <a:gd name="T57" fmla="*/ 76 h 208"/>
                <a:gd name="T58" fmla="*/ 64 w 219"/>
                <a:gd name="T59" fmla="*/ 69 h 208"/>
                <a:gd name="T60" fmla="*/ 59 w 219"/>
                <a:gd name="T61" fmla="*/ 66 h 208"/>
                <a:gd name="T62" fmla="*/ 47 w 219"/>
                <a:gd name="T63" fmla="*/ 69 h 208"/>
                <a:gd name="T64" fmla="*/ 45 w 219"/>
                <a:gd name="T65" fmla="*/ 62 h 208"/>
                <a:gd name="T66" fmla="*/ 38 w 219"/>
                <a:gd name="T67" fmla="*/ 57 h 208"/>
                <a:gd name="T68" fmla="*/ 40 w 219"/>
                <a:gd name="T69" fmla="*/ 69 h 208"/>
                <a:gd name="T70" fmla="*/ 38 w 219"/>
                <a:gd name="T71" fmla="*/ 81 h 208"/>
                <a:gd name="T72" fmla="*/ 38 w 219"/>
                <a:gd name="T73" fmla="*/ 97 h 208"/>
                <a:gd name="T74" fmla="*/ 3 w 219"/>
                <a:gd name="T75" fmla="*/ 102 h 208"/>
                <a:gd name="T76" fmla="*/ 0 w 219"/>
                <a:gd name="T77" fmla="*/ 140 h 208"/>
                <a:gd name="T78" fmla="*/ 5 w 219"/>
                <a:gd name="T79" fmla="*/ 178 h 208"/>
                <a:gd name="T80" fmla="*/ 19 w 219"/>
                <a:gd name="T81" fmla="*/ 192 h 208"/>
                <a:gd name="T82" fmla="*/ 43 w 219"/>
                <a:gd name="T83" fmla="*/ 197 h 208"/>
                <a:gd name="T84" fmla="*/ 62 w 219"/>
                <a:gd name="T85" fmla="*/ 204 h 208"/>
                <a:gd name="T86" fmla="*/ 73 w 219"/>
                <a:gd name="T87" fmla="*/ 206 h 208"/>
                <a:gd name="T88" fmla="*/ 97 w 219"/>
                <a:gd name="T89" fmla="*/ 201 h 208"/>
                <a:gd name="T90" fmla="*/ 118 w 219"/>
                <a:gd name="T91" fmla="*/ 180 h 208"/>
                <a:gd name="T92" fmla="*/ 128 w 219"/>
                <a:gd name="T93" fmla="*/ 166 h 208"/>
                <a:gd name="T94" fmla="*/ 144 w 219"/>
                <a:gd name="T95" fmla="*/ 159 h 208"/>
                <a:gd name="T96" fmla="*/ 153 w 219"/>
                <a:gd name="T97" fmla="*/ 152 h 208"/>
                <a:gd name="T98" fmla="*/ 158 w 219"/>
                <a:gd name="T99" fmla="*/ 142 h 208"/>
                <a:gd name="T100" fmla="*/ 179 w 219"/>
                <a:gd name="T101" fmla="*/ 135 h 208"/>
                <a:gd name="T102" fmla="*/ 196 w 219"/>
                <a:gd name="T103" fmla="*/ 128 h 208"/>
                <a:gd name="T104" fmla="*/ 205 w 219"/>
                <a:gd name="T105" fmla="*/ 123 h 208"/>
                <a:gd name="T106" fmla="*/ 203 w 219"/>
                <a:gd name="T107" fmla="*/ 119 h 208"/>
                <a:gd name="T108" fmla="*/ 201 w 219"/>
                <a:gd name="T109" fmla="*/ 116 h 208"/>
                <a:gd name="T110" fmla="*/ 203 w 219"/>
                <a:gd name="T111" fmla="*/ 109 h 208"/>
                <a:gd name="T112" fmla="*/ 205 w 219"/>
                <a:gd name="T113" fmla="*/ 100 h 208"/>
                <a:gd name="T114" fmla="*/ 212 w 219"/>
                <a:gd name="T115" fmla="*/ 92 h 208"/>
                <a:gd name="T116" fmla="*/ 212 w 219"/>
                <a:gd name="T117" fmla="*/ 88 h 208"/>
                <a:gd name="T118" fmla="*/ 210 w 219"/>
                <a:gd name="T119" fmla="*/ 71 h 208"/>
                <a:gd name="T120" fmla="*/ 212 w 219"/>
                <a:gd name="T121" fmla="*/ 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208">
                  <a:moveTo>
                    <a:pt x="212" y="57"/>
                  </a:moveTo>
                  <a:lnTo>
                    <a:pt x="215" y="55"/>
                  </a:lnTo>
                  <a:lnTo>
                    <a:pt x="215" y="55"/>
                  </a:lnTo>
                  <a:lnTo>
                    <a:pt x="219" y="52"/>
                  </a:lnTo>
                  <a:lnTo>
                    <a:pt x="219" y="50"/>
                  </a:lnTo>
                  <a:lnTo>
                    <a:pt x="217" y="50"/>
                  </a:lnTo>
                  <a:lnTo>
                    <a:pt x="217" y="48"/>
                  </a:lnTo>
                  <a:lnTo>
                    <a:pt x="217" y="45"/>
                  </a:lnTo>
                  <a:lnTo>
                    <a:pt x="217" y="43"/>
                  </a:lnTo>
                  <a:lnTo>
                    <a:pt x="215" y="43"/>
                  </a:lnTo>
                  <a:lnTo>
                    <a:pt x="215" y="40"/>
                  </a:lnTo>
                  <a:lnTo>
                    <a:pt x="212" y="40"/>
                  </a:lnTo>
                  <a:lnTo>
                    <a:pt x="212" y="38"/>
                  </a:lnTo>
                  <a:lnTo>
                    <a:pt x="212" y="36"/>
                  </a:lnTo>
                  <a:lnTo>
                    <a:pt x="212" y="36"/>
                  </a:lnTo>
                  <a:lnTo>
                    <a:pt x="210" y="33"/>
                  </a:lnTo>
                  <a:lnTo>
                    <a:pt x="210" y="31"/>
                  </a:lnTo>
                  <a:lnTo>
                    <a:pt x="210" y="31"/>
                  </a:lnTo>
                  <a:lnTo>
                    <a:pt x="210" y="31"/>
                  </a:lnTo>
                  <a:lnTo>
                    <a:pt x="208" y="31"/>
                  </a:lnTo>
                  <a:lnTo>
                    <a:pt x="208" y="31"/>
                  </a:lnTo>
                  <a:lnTo>
                    <a:pt x="208" y="31"/>
                  </a:lnTo>
                  <a:lnTo>
                    <a:pt x="205" y="31"/>
                  </a:lnTo>
                  <a:lnTo>
                    <a:pt x="205" y="31"/>
                  </a:lnTo>
                  <a:lnTo>
                    <a:pt x="205" y="29"/>
                  </a:lnTo>
                  <a:lnTo>
                    <a:pt x="205" y="29"/>
                  </a:lnTo>
                  <a:lnTo>
                    <a:pt x="205" y="26"/>
                  </a:lnTo>
                  <a:lnTo>
                    <a:pt x="205" y="26"/>
                  </a:lnTo>
                  <a:lnTo>
                    <a:pt x="203" y="26"/>
                  </a:lnTo>
                  <a:lnTo>
                    <a:pt x="203" y="24"/>
                  </a:lnTo>
                  <a:lnTo>
                    <a:pt x="201" y="24"/>
                  </a:lnTo>
                  <a:lnTo>
                    <a:pt x="198" y="22"/>
                  </a:lnTo>
                  <a:lnTo>
                    <a:pt x="196" y="22"/>
                  </a:lnTo>
                  <a:lnTo>
                    <a:pt x="194" y="22"/>
                  </a:lnTo>
                  <a:lnTo>
                    <a:pt x="191" y="22"/>
                  </a:lnTo>
                  <a:lnTo>
                    <a:pt x="191" y="19"/>
                  </a:lnTo>
                  <a:lnTo>
                    <a:pt x="189" y="19"/>
                  </a:lnTo>
                  <a:lnTo>
                    <a:pt x="186" y="19"/>
                  </a:lnTo>
                  <a:lnTo>
                    <a:pt x="186" y="19"/>
                  </a:lnTo>
                  <a:lnTo>
                    <a:pt x="186" y="17"/>
                  </a:lnTo>
                  <a:lnTo>
                    <a:pt x="186" y="17"/>
                  </a:lnTo>
                  <a:lnTo>
                    <a:pt x="184" y="17"/>
                  </a:lnTo>
                  <a:lnTo>
                    <a:pt x="184" y="17"/>
                  </a:lnTo>
                  <a:lnTo>
                    <a:pt x="182" y="17"/>
                  </a:lnTo>
                  <a:lnTo>
                    <a:pt x="182" y="17"/>
                  </a:lnTo>
                  <a:lnTo>
                    <a:pt x="182" y="14"/>
                  </a:lnTo>
                  <a:lnTo>
                    <a:pt x="179" y="14"/>
                  </a:lnTo>
                  <a:lnTo>
                    <a:pt x="179" y="12"/>
                  </a:lnTo>
                  <a:lnTo>
                    <a:pt x="177" y="10"/>
                  </a:lnTo>
                  <a:lnTo>
                    <a:pt x="177" y="10"/>
                  </a:lnTo>
                  <a:lnTo>
                    <a:pt x="172" y="10"/>
                  </a:lnTo>
                  <a:lnTo>
                    <a:pt x="170" y="10"/>
                  </a:lnTo>
                  <a:lnTo>
                    <a:pt x="170" y="7"/>
                  </a:lnTo>
                  <a:lnTo>
                    <a:pt x="168" y="7"/>
                  </a:lnTo>
                  <a:lnTo>
                    <a:pt x="168" y="5"/>
                  </a:lnTo>
                  <a:lnTo>
                    <a:pt x="165" y="3"/>
                  </a:lnTo>
                  <a:lnTo>
                    <a:pt x="165" y="0"/>
                  </a:lnTo>
                  <a:lnTo>
                    <a:pt x="163" y="0"/>
                  </a:lnTo>
                  <a:lnTo>
                    <a:pt x="158" y="3"/>
                  </a:lnTo>
                  <a:lnTo>
                    <a:pt x="153" y="3"/>
                  </a:lnTo>
                  <a:lnTo>
                    <a:pt x="146" y="5"/>
                  </a:lnTo>
                  <a:lnTo>
                    <a:pt x="142" y="5"/>
                  </a:lnTo>
                  <a:lnTo>
                    <a:pt x="137" y="5"/>
                  </a:lnTo>
                  <a:lnTo>
                    <a:pt x="132" y="7"/>
                  </a:lnTo>
                  <a:lnTo>
                    <a:pt x="130" y="7"/>
                  </a:lnTo>
                  <a:lnTo>
                    <a:pt x="132" y="10"/>
                  </a:lnTo>
                  <a:lnTo>
                    <a:pt x="132" y="12"/>
                  </a:lnTo>
                  <a:lnTo>
                    <a:pt x="130" y="12"/>
                  </a:lnTo>
                  <a:lnTo>
                    <a:pt x="130" y="14"/>
                  </a:lnTo>
                  <a:lnTo>
                    <a:pt x="128" y="17"/>
                  </a:lnTo>
                  <a:lnTo>
                    <a:pt x="128" y="19"/>
                  </a:lnTo>
                  <a:lnTo>
                    <a:pt x="125" y="19"/>
                  </a:lnTo>
                  <a:lnTo>
                    <a:pt x="123" y="22"/>
                  </a:lnTo>
                  <a:lnTo>
                    <a:pt x="120" y="22"/>
                  </a:lnTo>
                  <a:lnTo>
                    <a:pt x="120" y="24"/>
                  </a:lnTo>
                  <a:lnTo>
                    <a:pt x="125" y="29"/>
                  </a:lnTo>
                  <a:lnTo>
                    <a:pt x="125" y="31"/>
                  </a:lnTo>
                  <a:lnTo>
                    <a:pt x="125" y="36"/>
                  </a:lnTo>
                  <a:lnTo>
                    <a:pt x="125" y="38"/>
                  </a:lnTo>
                  <a:lnTo>
                    <a:pt x="125" y="40"/>
                  </a:lnTo>
                  <a:lnTo>
                    <a:pt x="125" y="45"/>
                  </a:lnTo>
                  <a:lnTo>
                    <a:pt x="125" y="48"/>
                  </a:lnTo>
                  <a:lnTo>
                    <a:pt x="125" y="50"/>
                  </a:lnTo>
                  <a:lnTo>
                    <a:pt x="125" y="52"/>
                  </a:lnTo>
                  <a:lnTo>
                    <a:pt x="123" y="55"/>
                  </a:lnTo>
                  <a:lnTo>
                    <a:pt x="123" y="59"/>
                  </a:lnTo>
                  <a:lnTo>
                    <a:pt x="123" y="62"/>
                  </a:lnTo>
                  <a:lnTo>
                    <a:pt x="120" y="66"/>
                  </a:lnTo>
                  <a:lnTo>
                    <a:pt x="120" y="71"/>
                  </a:lnTo>
                  <a:lnTo>
                    <a:pt x="120" y="71"/>
                  </a:lnTo>
                  <a:lnTo>
                    <a:pt x="120" y="74"/>
                  </a:lnTo>
                  <a:lnTo>
                    <a:pt x="120" y="74"/>
                  </a:lnTo>
                  <a:lnTo>
                    <a:pt x="123" y="76"/>
                  </a:lnTo>
                  <a:lnTo>
                    <a:pt x="123" y="78"/>
                  </a:lnTo>
                  <a:lnTo>
                    <a:pt x="123" y="78"/>
                  </a:lnTo>
                  <a:lnTo>
                    <a:pt x="128" y="83"/>
                  </a:lnTo>
                  <a:lnTo>
                    <a:pt x="130" y="83"/>
                  </a:lnTo>
                  <a:lnTo>
                    <a:pt x="132" y="85"/>
                  </a:lnTo>
                  <a:lnTo>
                    <a:pt x="132" y="88"/>
                  </a:lnTo>
                  <a:lnTo>
                    <a:pt x="135" y="88"/>
                  </a:lnTo>
                  <a:lnTo>
                    <a:pt x="137" y="90"/>
                  </a:lnTo>
                  <a:lnTo>
                    <a:pt x="139" y="90"/>
                  </a:lnTo>
                  <a:lnTo>
                    <a:pt x="142" y="90"/>
                  </a:lnTo>
                  <a:lnTo>
                    <a:pt x="142" y="90"/>
                  </a:lnTo>
                  <a:lnTo>
                    <a:pt x="142" y="88"/>
                  </a:lnTo>
                  <a:lnTo>
                    <a:pt x="142" y="88"/>
                  </a:lnTo>
                  <a:lnTo>
                    <a:pt x="142" y="85"/>
                  </a:lnTo>
                  <a:lnTo>
                    <a:pt x="142" y="85"/>
                  </a:lnTo>
                  <a:lnTo>
                    <a:pt x="144" y="85"/>
                  </a:lnTo>
                  <a:lnTo>
                    <a:pt x="146" y="85"/>
                  </a:lnTo>
                  <a:lnTo>
                    <a:pt x="146" y="85"/>
                  </a:lnTo>
                  <a:lnTo>
                    <a:pt x="146" y="88"/>
                  </a:lnTo>
                  <a:lnTo>
                    <a:pt x="146" y="90"/>
                  </a:lnTo>
                  <a:lnTo>
                    <a:pt x="146" y="95"/>
                  </a:lnTo>
                  <a:lnTo>
                    <a:pt x="146" y="100"/>
                  </a:lnTo>
                  <a:lnTo>
                    <a:pt x="146" y="102"/>
                  </a:lnTo>
                  <a:lnTo>
                    <a:pt x="146" y="107"/>
                  </a:lnTo>
                  <a:lnTo>
                    <a:pt x="146" y="109"/>
                  </a:lnTo>
                  <a:lnTo>
                    <a:pt x="146" y="111"/>
                  </a:lnTo>
                  <a:lnTo>
                    <a:pt x="146" y="111"/>
                  </a:lnTo>
                  <a:lnTo>
                    <a:pt x="144" y="111"/>
                  </a:lnTo>
                  <a:lnTo>
                    <a:pt x="144" y="111"/>
                  </a:lnTo>
                  <a:lnTo>
                    <a:pt x="144" y="109"/>
                  </a:lnTo>
                  <a:lnTo>
                    <a:pt x="144" y="109"/>
                  </a:lnTo>
                  <a:lnTo>
                    <a:pt x="142" y="107"/>
                  </a:lnTo>
                  <a:lnTo>
                    <a:pt x="142" y="107"/>
                  </a:lnTo>
                  <a:lnTo>
                    <a:pt x="139" y="107"/>
                  </a:lnTo>
                  <a:lnTo>
                    <a:pt x="139" y="109"/>
                  </a:lnTo>
                  <a:lnTo>
                    <a:pt x="137" y="109"/>
                  </a:lnTo>
                  <a:lnTo>
                    <a:pt x="135" y="111"/>
                  </a:lnTo>
                  <a:lnTo>
                    <a:pt x="132" y="111"/>
                  </a:lnTo>
                  <a:lnTo>
                    <a:pt x="132" y="109"/>
                  </a:lnTo>
                  <a:lnTo>
                    <a:pt x="130" y="109"/>
                  </a:lnTo>
                  <a:lnTo>
                    <a:pt x="130" y="107"/>
                  </a:lnTo>
                  <a:lnTo>
                    <a:pt x="130" y="104"/>
                  </a:lnTo>
                  <a:lnTo>
                    <a:pt x="128" y="102"/>
                  </a:lnTo>
                  <a:lnTo>
                    <a:pt x="128" y="100"/>
                  </a:lnTo>
                  <a:lnTo>
                    <a:pt x="125" y="100"/>
                  </a:lnTo>
                  <a:lnTo>
                    <a:pt x="125" y="100"/>
                  </a:lnTo>
                  <a:lnTo>
                    <a:pt x="123" y="100"/>
                  </a:lnTo>
                  <a:lnTo>
                    <a:pt x="123" y="97"/>
                  </a:lnTo>
                  <a:lnTo>
                    <a:pt x="123" y="95"/>
                  </a:lnTo>
                  <a:lnTo>
                    <a:pt x="120" y="92"/>
                  </a:lnTo>
                  <a:lnTo>
                    <a:pt x="120" y="92"/>
                  </a:lnTo>
                  <a:lnTo>
                    <a:pt x="120" y="90"/>
                  </a:lnTo>
                  <a:lnTo>
                    <a:pt x="118" y="90"/>
                  </a:lnTo>
                  <a:lnTo>
                    <a:pt x="113" y="88"/>
                  </a:lnTo>
                  <a:lnTo>
                    <a:pt x="111" y="88"/>
                  </a:lnTo>
                  <a:lnTo>
                    <a:pt x="109" y="88"/>
                  </a:lnTo>
                  <a:lnTo>
                    <a:pt x="106" y="88"/>
                  </a:lnTo>
                  <a:lnTo>
                    <a:pt x="106" y="85"/>
                  </a:lnTo>
                  <a:lnTo>
                    <a:pt x="104" y="85"/>
                  </a:lnTo>
                  <a:lnTo>
                    <a:pt x="104" y="83"/>
                  </a:lnTo>
                  <a:lnTo>
                    <a:pt x="102" y="81"/>
                  </a:lnTo>
                  <a:lnTo>
                    <a:pt x="99" y="76"/>
                  </a:lnTo>
                  <a:lnTo>
                    <a:pt x="99" y="74"/>
                  </a:lnTo>
                  <a:lnTo>
                    <a:pt x="97" y="71"/>
                  </a:lnTo>
                  <a:lnTo>
                    <a:pt x="97" y="74"/>
                  </a:lnTo>
                  <a:lnTo>
                    <a:pt x="97" y="74"/>
                  </a:lnTo>
                  <a:lnTo>
                    <a:pt x="95" y="74"/>
                  </a:lnTo>
                  <a:lnTo>
                    <a:pt x="95" y="78"/>
                  </a:lnTo>
                  <a:lnTo>
                    <a:pt x="95" y="78"/>
                  </a:lnTo>
                  <a:lnTo>
                    <a:pt x="95" y="78"/>
                  </a:lnTo>
                  <a:lnTo>
                    <a:pt x="92" y="81"/>
                  </a:lnTo>
                  <a:lnTo>
                    <a:pt x="92" y="81"/>
                  </a:lnTo>
                  <a:lnTo>
                    <a:pt x="90" y="81"/>
                  </a:lnTo>
                  <a:lnTo>
                    <a:pt x="87" y="81"/>
                  </a:lnTo>
                  <a:lnTo>
                    <a:pt x="85" y="81"/>
                  </a:lnTo>
                  <a:lnTo>
                    <a:pt x="83" y="81"/>
                  </a:lnTo>
                  <a:lnTo>
                    <a:pt x="78" y="78"/>
                  </a:lnTo>
                  <a:lnTo>
                    <a:pt x="78" y="78"/>
                  </a:lnTo>
                  <a:lnTo>
                    <a:pt x="76" y="78"/>
                  </a:lnTo>
                  <a:lnTo>
                    <a:pt x="73" y="78"/>
                  </a:lnTo>
                  <a:lnTo>
                    <a:pt x="69" y="76"/>
                  </a:lnTo>
                  <a:lnTo>
                    <a:pt x="66" y="76"/>
                  </a:lnTo>
                  <a:lnTo>
                    <a:pt x="66" y="74"/>
                  </a:lnTo>
                  <a:lnTo>
                    <a:pt x="66" y="74"/>
                  </a:lnTo>
                  <a:lnTo>
                    <a:pt x="64" y="74"/>
                  </a:lnTo>
                  <a:lnTo>
                    <a:pt x="64" y="71"/>
                  </a:lnTo>
                  <a:lnTo>
                    <a:pt x="64" y="69"/>
                  </a:lnTo>
                  <a:lnTo>
                    <a:pt x="64" y="66"/>
                  </a:lnTo>
                  <a:lnTo>
                    <a:pt x="64" y="64"/>
                  </a:lnTo>
                  <a:lnTo>
                    <a:pt x="64" y="64"/>
                  </a:lnTo>
                  <a:lnTo>
                    <a:pt x="62" y="64"/>
                  </a:lnTo>
                  <a:lnTo>
                    <a:pt x="62" y="64"/>
                  </a:lnTo>
                  <a:lnTo>
                    <a:pt x="59" y="66"/>
                  </a:lnTo>
                  <a:lnTo>
                    <a:pt x="57" y="66"/>
                  </a:lnTo>
                  <a:lnTo>
                    <a:pt x="55" y="66"/>
                  </a:lnTo>
                  <a:lnTo>
                    <a:pt x="52" y="66"/>
                  </a:lnTo>
                  <a:lnTo>
                    <a:pt x="52" y="66"/>
                  </a:lnTo>
                  <a:lnTo>
                    <a:pt x="50" y="69"/>
                  </a:lnTo>
                  <a:lnTo>
                    <a:pt x="47" y="69"/>
                  </a:lnTo>
                  <a:lnTo>
                    <a:pt x="47" y="69"/>
                  </a:lnTo>
                  <a:lnTo>
                    <a:pt x="45" y="69"/>
                  </a:lnTo>
                  <a:lnTo>
                    <a:pt x="47" y="66"/>
                  </a:lnTo>
                  <a:lnTo>
                    <a:pt x="47" y="66"/>
                  </a:lnTo>
                  <a:lnTo>
                    <a:pt x="47" y="62"/>
                  </a:lnTo>
                  <a:lnTo>
                    <a:pt x="45" y="62"/>
                  </a:lnTo>
                  <a:lnTo>
                    <a:pt x="43" y="62"/>
                  </a:lnTo>
                  <a:lnTo>
                    <a:pt x="43" y="59"/>
                  </a:lnTo>
                  <a:lnTo>
                    <a:pt x="43" y="59"/>
                  </a:lnTo>
                  <a:lnTo>
                    <a:pt x="40" y="57"/>
                  </a:lnTo>
                  <a:lnTo>
                    <a:pt x="40" y="57"/>
                  </a:lnTo>
                  <a:lnTo>
                    <a:pt x="38" y="57"/>
                  </a:lnTo>
                  <a:lnTo>
                    <a:pt x="40" y="59"/>
                  </a:lnTo>
                  <a:lnTo>
                    <a:pt x="40" y="64"/>
                  </a:lnTo>
                  <a:lnTo>
                    <a:pt x="40" y="66"/>
                  </a:lnTo>
                  <a:lnTo>
                    <a:pt x="40" y="69"/>
                  </a:lnTo>
                  <a:lnTo>
                    <a:pt x="40" y="69"/>
                  </a:lnTo>
                  <a:lnTo>
                    <a:pt x="40" y="69"/>
                  </a:lnTo>
                  <a:lnTo>
                    <a:pt x="40" y="71"/>
                  </a:lnTo>
                  <a:lnTo>
                    <a:pt x="40" y="71"/>
                  </a:lnTo>
                  <a:lnTo>
                    <a:pt x="38" y="74"/>
                  </a:lnTo>
                  <a:lnTo>
                    <a:pt x="40" y="76"/>
                  </a:lnTo>
                  <a:lnTo>
                    <a:pt x="38" y="78"/>
                  </a:lnTo>
                  <a:lnTo>
                    <a:pt x="38" y="81"/>
                  </a:lnTo>
                  <a:lnTo>
                    <a:pt x="38" y="83"/>
                  </a:lnTo>
                  <a:lnTo>
                    <a:pt x="40" y="88"/>
                  </a:lnTo>
                  <a:lnTo>
                    <a:pt x="38" y="90"/>
                  </a:lnTo>
                  <a:lnTo>
                    <a:pt x="38" y="92"/>
                  </a:lnTo>
                  <a:lnTo>
                    <a:pt x="38" y="95"/>
                  </a:lnTo>
                  <a:lnTo>
                    <a:pt x="38" y="97"/>
                  </a:lnTo>
                  <a:lnTo>
                    <a:pt x="38" y="97"/>
                  </a:lnTo>
                  <a:lnTo>
                    <a:pt x="38" y="102"/>
                  </a:lnTo>
                  <a:lnTo>
                    <a:pt x="38" y="102"/>
                  </a:lnTo>
                  <a:lnTo>
                    <a:pt x="38" y="102"/>
                  </a:lnTo>
                  <a:lnTo>
                    <a:pt x="36" y="102"/>
                  </a:lnTo>
                  <a:lnTo>
                    <a:pt x="3" y="102"/>
                  </a:lnTo>
                  <a:lnTo>
                    <a:pt x="3" y="104"/>
                  </a:lnTo>
                  <a:lnTo>
                    <a:pt x="3" y="111"/>
                  </a:lnTo>
                  <a:lnTo>
                    <a:pt x="3" y="119"/>
                  </a:lnTo>
                  <a:lnTo>
                    <a:pt x="3" y="126"/>
                  </a:lnTo>
                  <a:lnTo>
                    <a:pt x="3" y="133"/>
                  </a:lnTo>
                  <a:lnTo>
                    <a:pt x="0" y="140"/>
                  </a:lnTo>
                  <a:lnTo>
                    <a:pt x="0" y="147"/>
                  </a:lnTo>
                  <a:lnTo>
                    <a:pt x="0" y="154"/>
                  </a:lnTo>
                  <a:lnTo>
                    <a:pt x="0" y="159"/>
                  </a:lnTo>
                  <a:lnTo>
                    <a:pt x="0" y="163"/>
                  </a:lnTo>
                  <a:lnTo>
                    <a:pt x="3" y="171"/>
                  </a:lnTo>
                  <a:lnTo>
                    <a:pt x="5" y="178"/>
                  </a:lnTo>
                  <a:lnTo>
                    <a:pt x="5" y="178"/>
                  </a:lnTo>
                  <a:lnTo>
                    <a:pt x="7" y="180"/>
                  </a:lnTo>
                  <a:lnTo>
                    <a:pt x="10" y="182"/>
                  </a:lnTo>
                  <a:lnTo>
                    <a:pt x="12" y="185"/>
                  </a:lnTo>
                  <a:lnTo>
                    <a:pt x="14" y="187"/>
                  </a:lnTo>
                  <a:lnTo>
                    <a:pt x="19" y="192"/>
                  </a:lnTo>
                  <a:lnTo>
                    <a:pt x="24" y="197"/>
                  </a:lnTo>
                  <a:lnTo>
                    <a:pt x="26" y="201"/>
                  </a:lnTo>
                  <a:lnTo>
                    <a:pt x="31" y="199"/>
                  </a:lnTo>
                  <a:lnTo>
                    <a:pt x="33" y="199"/>
                  </a:lnTo>
                  <a:lnTo>
                    <a:pt x="38" y="197"/>
                  </a:lnTo>
                  <a:lnTo>
                    <a:pt x="43" y="197"/>
                  </a:lnTo>
                  <a:lnTo>
                    <a:pt x="43" y="197"/>
                  </a:lnTo>
                  <a:lnTo>
                    <a:pt x="52" y="197"/>
                  </a:lnTo>
                  <a:lnTo>
                    <a:pt x="55" y="199"/>
                  </a:lnTo>
                  <a:lnTo>
                    <a:pt x="57" y="199"/>
                  </a:lnTo>
                  <a:lnTo>
                    <a:pt x="57" y="199"/>
                  </a:lnTo>
                  <a:lnTo>
                    <a:pt x="62" y="204"/>
                  </a:lnTo>
                  <a:lnTo>
                    <a:pt x="64" y="204"/>
                  </a:lnTo>
                  <a:lnTo>
                    <a:pt x="66" y="204"/>
                  </a:lnTo>
                  <a:lnTo>
                    <a:pt x="69" y="204"/>
                  </a:lnTo>
                  <a:lnTo>
                    <a:pt x="69" y="204"/>
                  </a:lnTo>
                  <a:lnTo>
                    <a:pt x="71" y="206"/>
                  </a:lnTo>
                  <a:lnTo>
                    <a:pt x="73" y="206"/>
                  </a:lnTo>
                  <a:lnTo>
                    <a:pt x="76" y="206"/>
                  </a:lnTo>
                  <a:lnTo>
                    <a:pt x="80" y="206"/>
                  </a:lnTo>
                  <a:lnTo>
                    <a:pt x="85" y="208"/>
                  </a:lnTo>
                  <a:lnTo>
                    <a:pt x="87" y="208"/>
                  </a:lnTo>
                  <a:lnTo>
                    <a:pt x="92" y="206"/>
                  </a:lnTo>
                  <a:lnTo>
                    <a:pt x="97" y="201"/>
                  </a:lnTo>
                  <a:lnTo>
                    <a:pt x="102" y="197"/>
                  </a:lnTo>
                  <a:lnTo>
                    <a:pt x="104" y="192"/>
                  </a:lnTo>
                  <a:lnTo>
                    <a:pt x="106" y="187"/>
                  </a:lnTo>
                  <a:lnTo>
                    <a:pt x="111" y="185"/>
                  </a:lnTo>
                  <a:lnTo>
                    <a:pt x="113" y="182"/>
                  </a:lnTo>
                  <a:lnTo>
                    <a:pt x="118" y="180"/>
                  </a:lnTo>
                  <a:lnTo>
                    <a:pt x="125" y="178"/>
                  </a:lnTo>
                  <a:lnTo>
                    <a:pt x="125" y="178"/>
                  </a:lnTo>
                  <a:lnTo>
                    <a:pt x="128" y="175"/>
                  </a:lnTo>
                  <a:lnTo>
                    <a:pt x="128" y="173"/>
                  </a:lnTo>
                  <a:lnTo>
                    <a:pt x="128" y="168"/>
                  </a:lnTo>
                  <a:lnTo>
                    <a:pt x="128" y="166"/>
                  </a:lnTo>
                  <a:lnTo>
                    <a:pt x="128" y="166"/>
                  </a:lnTo>
                  <a:lnTo>
                    <a:pt x="130" y="163"/>
                  </a:lnTo>
                  <a:lnTo>
                    <a:pt x="132" y="163"/>
                  </a:lnTo>
                  <a:lnTo>
                    <a:pt x="135" y="161"/>
                  </a:lnTo>
                  <a:lnTo>
                    <a:pt x="139" y="159"/>
                  </a:lnTo>
                  <a:lnTo>
                    <a:pt x="144" y="159"/>
                  </a:lnTo>
                  <a:lnTo>
                    <a:pt x="149" y="159"/>
                  </a:lnTo>
                  <a:lnTo>
                    <a:pt x="153" y="159"/>
                  </a:lnTo>
                  <a:lnTo>
                    <a:pt x="156" y="159"/>
                  </a:lnTo>
                  <a:lnTo>
                    <a:pt x="156" y="154"/>
                  </a:lnTo>
                  <a:lnTo>
                    <a:pt x="156" y="152"/>
                  </a:lnTo>
                  <a:lnTo>
                    <a:pt x="153" y="152"/>
                  </a:lnTo>
                  <a:lnTo>
                    <a:pt x="153" y="149"/>
                  </a:lnTo>
                  <a:lnTo>
                    <a:pt x="153" y="147"/>
                  </a:lnTo>
                  <a:lnTo>
                    <a:pt x="153" y="145"/>
                  </a:lnTo>
                  <a:lnTo>
                    <a:pt x="153" y="145"/>
                  </a:lnTo>
                  <a:lnTo>
                    <a:pt x="158" y="142"/>
                  </a:lnTo>
                  <a:lnTo>
                    <a:pt x="158" y="142"/>
                  </a:lnTo>
                  <a:lnTo>
                    <a:pt x="161" y="140"/>
                  </a:lnTo>
                  <a:lnTo>
                    <a:pt x="165" y="140"/>
                  </a:lnTo>
                  <a:lnTo>
                    <a:pt x="170" y="137"/>
                  </a:lnTo>
                  <a:lnTo>
                    <a:pt x="175" y="137"/>
                  </a:lnTo>
                  <a:lnTo>
                    <a:pt x="177" y="135"/>
                  </a:lnTo>
                  <a:lnTo>
                    <a:pt x="179" y="135"/>
                  </a:lnTo>
                  <a:lnTo>
                    <a:pt x="182" y="133"/>
                  </a:lnTo>
                  <a:lnTo>
                    <a:pt x="186" y="133"/>
                  </a:lnTo>
                  <a:lnTo>
                    <a:pt x="186" y="130"/>
                  </a:lnTo>
                  <a:lnTo>
                    <a:pt x="189" y="130"/>
                  </a:lnTo>
                  <a:lnTo>
                    <a:pt x="191" y="130"/>
                  </a:lnTo>
                  <a:lnTo>
                    <a:pt x="196" y="128"/>
                  </a:lnTo>
                  <a:lnTo>
                    <a:pt x="203" y="126"/>
                  </a:lnTo>
                  <a:lnTo>
                    <a:pt x="205" y="126"/>
                  </a:lnTo>
                  <a:lnTo>
                    <a:pt x="208" y="123"/>
                  </a:lnTo>
                  <a:lnTo>
                    <a:pt x="208" y="121"/>
                  </a:lnTo>
                  <a:lnTo>
                    <a:pt x="208" y="123"/>
                  </a:lnTo>
                  <a:lnTo>
                    <a:pt x="205" y="123"/>
                  </a:lnTo>
                  <a:lnTo>
                    <a:pt x="205" y="123"/>
                  </a:lnTo>
                  <a:lnTo>
                    <a:pt x="205" y="123"/>
                  </a:lnTo>
                  <a:lnTo>
                    <a:pt x="205" y="123"/>
                  </a:lnTo>
                  <a:lnTo>
                    <a:pt x="205" y="123"/>
                  </a:lnTo>
                  <a:lnTo>
                    <a:pt x="203" y="121"/>
                  </a:lnTo>
                  <a:lnTo>
                    <a:pt x="203" y="119"/>
                  </a:lnTo>
                  <a:lnTo>
                    <a:pt x="201" y="119"/>
                  </a:lnTo>
                  <a:lnTo>
                    <a:pt x="201" y="119"/>
                  </a:lnTo>
                  <a:lnTo>
                    <a:pt x="201" y="119"/>
                  </a:lnTo>
                  <a:lnTo>
                    <a:pt x="201" y="116"/>
                  </a:lnTo>
                  <a:lnTo>
                    <a:pt x="201" y="116"/>
                  </a:lnTo>
                  <a:lnTo>
                    <a:pt x="201" y="116"/>
                  </a:lnTo>
                  <a:lnTo>
                    <a:pt x="198" y="116"/>
                  </a:lnTo>
                  <a:lnTo>
                    <a:pt x="198" y="114"/>
                  </a:lnTo>
                  <a:lnTo>
                    <a:pt x="201" y="114"/>
                  </a:lnTo>
                  <a:lnTo>
                    <a:pt x="201" y="114"/>
                  </a:lnTo>
                  <a:lnTo>
                    <a:pt x="203" y="111"/>
                  </a:lnTo>
                  <a:lnTo>
                    <a:pt x="203" y="109"/>
                  </a:lnTo>
                  <a:lnTo>
                    <a:pt x="203" y="107"/>
                  </a:lnTo>
                  <a:lnTo>
                    <a:pt x="205" y="107"/>
                  </a:lnTo>
                  <a:lnTo>
                    <a:pt x="205" y="107"/>
                  </a:lnTo>
                  <a:lnTo>
                    <a:pt x="205" y="104"/>
                  </a:lnTo>
                  <a:lnTo>
                    <a:pt x="205" y="102"/>
                  </a:lnTo>
                  <a:lnTo>
                    <a:pt x="205" y="100"/>
                  </a:lnTo>
                  <a:lnTo>
                    <a:pt x="205" y="100"/>
                  </a:lnTo>
                  <a:lnTo>
                    <a:pt x="205" y="97"/>
                  </a:lnTo>
                  <a:lnTo>
                    <a:pt x="205" y="95"/>
                  </a:lnTo>
                  <a:lnTo>
                    <a:pt x="205" y="95"/>
                  </a:lnTo>
                  <a:lnTo>
                    <a:pt x="210" y="92"/>
                  </a:lnTo>
                  <a:lnTo>
                    <a:pt x="212" y="92"/>
                  </a:lnTo>
                  <a:lnTo>
                    <a:pt x="212" y="90"/>
                  </a:lnTo>
                  <a:lnTo>
                    <a:pt x="215" y="90"/>
                  </a:lnTo>
                  <a:lnTo>
                    <a:pt x="215" y="88"/>
                  </a:lnTo>
                  <a:lnTo>
                    <a:pt x="215" y="88"/>
                  </a:lnTo>
                  <a:lnTo>
                    <a:pt x="212" y="88"/>
                  </a:lnTo>
                  <a:lnTo>
                    <a:pt x="212" y="88"/>
                  </a:lnTo>
                  <a:lnTo>
                    <a:pt x="210" y="83"/>
                  </a:lnTo>
                  <a:lnTo>
                    <a:pt x="212" y="78"/>
                  </a:lnTo>
                  <a:lnTo>
                    <a:pt x="212" y="76"/>
                  </a:lnTo>
                  <a:lnTo>
                    <a:pt x="212" y="74"/>
                  </a:lnTo>
                  <a:lnTo>
                    <a:pt x="210" y="74"/>
                  </a:lnTo>
                  <a:lnTo>
                    <a:pt x="210" y="71"/>
                  </a:lnTo>
                  <a:lnTo>
                    <a:pt x="210" y="71"/>
                  </a:lnTo>
                  <a:lnTo>
                    <a:pt x="210" y="69"/>
                  </a:lnTo>
                  <a:lnTo>
                    <a:pt x="210" y="69"/>
                  </a:lnTo>
                  <a:lnTo>
                    <a:pt x="212" y="64"/>
                  </a:lnTo>
                  <a:lnTo>
                    <a:pt x="212" y="64"/>
                  </a:lnTo>
                  <a:lnTo>
                    <a:pt x="212" y="62"/>
                  </a:lnTo>
                  <a:lnTo>
                    <a:pt x="212" y="59"/>
                  </a:lnTo>
                  <a:lnTo>
                    <a:pt x="210" y="57"/>
                  </a:lnTo>
                  <a:lnTo>
                    <a:pt x="210" y="57"/>
                  </a:lnTo>
                  <a:lnTo>
                    <a:pt x="212" y="57"/>
                  </a:lnTo>
                  <a:lnTo>
                    <a:pt x="212"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06"/>
            <p:cNvSpPr>
              <a:spLocks noEditPoints="1"/>
            </p:cNvSpPr>
            <p:nvPr userDrawn="1"/>
          </p:nvSpPr>
          <p:spPr bwMode="auto">
            <a:xfrm>
              <a:off x="4440" y="2406"/>
              <a:ext cx="222" cy="142"/>
            </a:xfrm>
            <a:custGeom>
              <a:avLst/>
              <a:gdLst>
                <a:gd name="T0" fmla="*/ 207 w 222"/>
                <a:gd name="T1" fmla="*/ 134 h 142"/>
                <a:gd name="T2" fmla="*/ 200 w 222"/>
                <a:gd name="T3" fmla="*/ 134 h 142"/>
                <a:gd name="T4" fmla="*/ 203 w 222"/>
                <a:gd name="T5" fmla="*/ 142 h 142"/>
                <a:gd name="T6" fmla="*/ 219 w 222"/>
                <a:gd name="T7" fmla="*/ 139 h 142"/>
                <a:gd name="T8" fmla="*/ 189 w 222"/>
                <a:gd name="T9" fmla="*/ 45 h 142"/>
                <a:gd name="T10" fmla="*/ 184 w 222"/>
                <a:gd name="T11" fmla="*/ 38 h 142"/>
                <a:gd name="T12" fmla="*/ 179 w 222"/>
                <a:gd name="T13" fmla="*/ 28 h 142"/>
                <a:gd name="T14" fmla="*/ 175 w 222"/>
                <a:gd name="T15" fmla="*/ 19 h 142"/>
                <a:gd name="T16" fmla="*/ 172 w 222"/>
                <a:gd name="T17" fmla="*/ 12 h 142"/>
                <a:gd name="T18" fmla="*/ 167 w 222"/>
                <a:gd name="T19" fmla="*/ 2 h 142"/>
                <a:gd name="T20" fmla="*/ 153 w 222"/>
                <a:gd name="T21" fmla="*/ 2 h 142"/>
                <a:gd name="T22" fmla="*/ 132 w 222"/>
                <a:gd name="T23" fmla="*/ 7 h 142"/>
                <a:gd name="T24" fmla="*/ 113 w 222"/>
                <a:gd name="T25" fmla="*/ 9 h 142"/>
                <a:gd name="T26" fmla="*/ 99 w 222"/>
                <a:gd name="T27" fmla="*/ 19 h 142"/>
                <a:gd name="T28" fmla="*/ 90 w 222"/>
                <a:gd name="T29" fmla="*/ 30 h 142"/>
                <a:gd name="T30" fmla="*/ 85 w 222"/>
                <a:gd name="T31" fmla="*/ 42 h 142"/>
                <a:gd name="T32" fmla="*/ 76 w 222"/>
                <a:gd name="T33" fmla="*/ 42 h 142"/>
                <a:gd name="T34" fmla="*/ 68 w 222"/>
                <a:gd name="T35" fmla="*/ 38 h 142"/>
                <a:gd name="T36" fmla="*/ 52 w 222"/>
                <a:gd name="T37" fmla="*/ 38 h 142"/>
                <a:gd name="T38" fmla="*/ 43 w 222"/>
                <a:gd name="T39" fmla="*/ 33 h 142"/>
                <a:gd name="T40" fmla="*/ 28 w 222"/>
                <a:gd name="T41" fmla="*/ 35 h 142"/>
                <a:gd name="T42" fmla="*/ 21 w 222"/>
                <a:gd name="T43" fmla="*/ 35 h 142"/>
                <a:gd name="T44" fmla="*/ 17 w 222"/>
                <a:gd name="T45" fmla="*/ 35 h 142"/>
                <a:gd name="T46" fmla="*/ 12 w 222"/>
                <a:gd name="T47" fmla="*/ 33 h 142"/>
                <a:gd name="T48" fmla="*/ 7 w 222"/>
                <a:gd name="T49" fmla="*/ 35 h 142"/>
                <a:gd name="T50" fmla="*/ 7 w 222"/>
                <a:gd name="T51" fmla="*/ 38 h 142"/>
                <a:gd name="T52" fmla="*/ 7 w 222"/>
                <a:gd name="T53" fmla="*/ 47 h 142"/>
                <a:gd name="T54" fmla="*/ 7 w 222"/>
                <a:gd name="T55" fmla="*/ 49 h 142"/>
                <a:gd name="T56" fmla="*/ 2 w 222"/>
                <a:gd name="T57" fmla="*/ 56 h 142"/>
                <a:gd name="T58" fmla="*/ 2 w 222"/>
                <a:gd name="T59" fmla="*/ 78 h 142"/>
                <a:gd name="T60" fmla="*/ 0 w 222"/>
                <a:gd name="T61" fmla="*/ 80 h 142"/>
                <a:gd name="T62" fmla="*/ 5 w 222"/>
                <a:gd name="T63" fmla="*/ 87 h 142"/>
                <a:gd name="T64" fmla="*/ 7 w 222"/>
                <a:gd name="T65" fmla="*/ 94 h 142"/>
                <a:gd name="T66" fmla="*/ 10 w 222"/>
                <a:gd name="T67" fmla="*/ 101 h 142"/>
                <a:gd name="T68" fmla="*/ 12 w 222"/>
                <a:gd name="T69" fmla="*/ 113 h 142"/>
                <a:gd name="T70" fmla="*/ 19 w 222"/>
                <a:gd name="T71" fmla="*/ 132 h 142"/>
                <a:gd name="T72" fmla="*/ 28 w 222"/>
                <a:gd name="T73" fmla="*/ 134 h 142"/>
                <a:gd name="T74" fmla="*/ 40 w 222"/>
                <a:gd name="T75" fmla="*/ 132 h 142"/>
                <a:gd name="T76" fmla="*/ 47 w 222"/>
                <a:gd name="T77" fmla="*/ 127 h 142"/>
                <a:gd name="T78" fmla="*/ 61 w 222"/>
                <a:gd name="T79" fmla="*/ 118 h 142"/>
                <a:gd name="T80" fmla="*/ 78 w 222"/>
                <a:gd name="T81" fmla="*/ 118 h 142"/>
                <a:gd name="T82" fmla="*/ 92 w 222"/>
                <a:gd name="T83" fmla="*/ 108 h 142"/>
                <a:gd name="T84" fmla="*/ 104 w 222"/>
                <a:gd name="T85" fmla="*/ 106 h 142"/>
                <a:gd name="T86" fmla="*/ 113 w 222"/>
                <a:gd name="T87" fmla="*/ 104 h 142"/>
                <a:gd name="T88" fmla="*/ 120 w 222"/>
                <a:gd name="T89" fmla="*/ 97 h 142"/>
                <a:gd name="T90" fmla="*/ 139 w 222"/>
                <a:gd name="T91" fmla="*/ 87 h 142"/>
                <a:gd name="T92" fmla="*/ 160 w 222"/>
                <a:gd name="T93" fmla="*/ 80 h 142"/>
                <a:gd name="T94" fmla="*/ 167 w 222"/>
                <a:gd name="T95" fmla="*/ 75 h 142"/>
                <a:gd name="T96" fmla="*/ 175 w 222"/>
                <a:gd name="T97" fmla="*/ 68 h 142"/>
                <a:gd name="T98" fmla="*/ 179 w 222"/>
                <a:gd name="T99" fmla="*/ 56 h 142"/>
                <a:gd name="T100" fmla="*/ 189 w 222"/>
                <a:gd name="T101" fmla="*/ 4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42">
                  <a:moveTo>
                    <a:pt x="215" y="134"/>
                  </a:moveTo>
                  <a:lnTo>
                    <a:pt x="210" y="134"/>
                  </a:lnTo>
                  <a:lnTo>
                    <a:pt x="207" y="134"/>
                  </a:lnTo>
                  <a:lnTo>
                    <a:pt x="207" y="134"/>
                  </a:lnTo>
                  <a:lnTo>
                    <a:pt x="205" y="134"/>
                  </a:lnTo>
                  <a:lnTo>
                    <a:pt x="203" y="134"/>
                  </a:lnTo>
                  <a:lnTo>
                    <a:pt x="200" y="134"/>
                  </a:lnTo>
                  <a:lnTo>
                    <a:pt x="200" y="134"/>
                  </a:lnTo>
                  <a:lnTo>
                    <a:pt x="200" y="137"/>
                  </a:lnTo>
                  <a:lnTo>
                    <a:pt x="198" y="137"/>
                  </a:lnTo>
                  <a:lnTo>
                    <a:pt x="203" y="139"/>
                  </a:lnTo>
                  <a:lnTo>
                    <a:pt x="203" y="142"/>
                  </a:lnTo>
                  <a:lnTo>
                    <a:pt x="205" y="142"/>
                  </a:lnTo>
                  <a:lnTo>
                    <a:pt x="215" y="142"/>
                  </a:lnTo>
                  <a:lnTo>
                    <a:pt x="217" y="139"/>
                  </a:lnTo>
                  <a:lnTo>
                    <a:pt x="219" y="139"/>
                  </a:lnTo>
                  <a:lnTo>
                    <a:pt x="219" y="137"/>
                  </a:lnTo>
                  <a:lnTo>
                    <a:pt x="222" y="137"/>
                  </a:lnTo>
                  <a:lnTo>
                    <a:pt x="215" y="134"/>
                  </a:lnTo>
                  <a:close/>
                  <a:moveTo>
                    <a:pt x="189" y="45"/>
                  </a:moveTo>
                  <a:lnTo>
                    <a:pt x="186" y="42"/>
                  </a:lnTo>
                  <a:lnTo>
                    <a:pt x="184" y="40"/>
                  </a:lnTo>
                  <a:lnTo>
                    <a:pt x="184" y="38"/>
                  </a:lnTo>
                  <a:lnTo>
                    <a:pt x="184" y="38"/>
                  </a:lnTo>
                  <a:lnTo>
                    <a:pt x="182" y="35"/>
                  </a:lnTo>
                  <a:lnTo>
                    <a:pt x="182" y="33"/>
                  </a:lnTo>
                  <a:lnTo>
                    <a:pt x="179" y="30"/>
                  </a:lnTo>
                  <a:lnTo>
                    <a:pt x="179" y="28"/>
                  </a:lnTo>
                  <a:lnTo>
                    <a:pt x="179" y="26"/>
                  </a:lnTo>
                  <a:lnTo>
                    <a:pt x="177" y="23"/>
                  </a:lnTo>
                  <a:lnTo>
                    <a:pt x="177" y="21"/>
                  </a:lnTo>
                  <a:lnTo>
                    <a:pt x="175" y="19"/>
                  </a:lnTo>
                  <a:lnTo>
                    <a:pt x="175" y="19"/>
                  </a:lnTo>
                  <a:lnTo>
                    <a:pt x="175" y="16"/>
                  </a:lnTo>
                  <a:lnTo>
                    <a:pt x="172" y="14"/>
                  </a:lnTo>
                  <a:lnTo>
                    <a:pt x="172" y="12"/>
                  </a:lnTo>
                  <a:lnTo>
                    <a:pt x="170" y="9"/>
                  </a:lnTo>
                  <a:lnTo>
                    <a:pt x="170" y="7"/>
                  </a:lnTo>
                  <a:lnTo>
                    <a:pt x="170" y="4"/>
                  </a:lnTo>
                  <a:lnTo>
                    <a:pt x="167" y="2"/>
                  </a:lnTo>
                  <a:lnTo>
                    <a:pt x="167" y="0"/>
                  </a:lnTo>
                  <a:lnTo>
                    <a:pt x="163" y="2"/>
                  </a:lnTo>
                  <a:lnTo>
                    <a:pt x="158" y="2"/>
                  </a:lnTo>
                  <a:lnTo>
                    <a:pt x="153" y="2"/>
                  </a:lnTo>
                  <a:lnTo>
                    <a:pt x="149" y="4"/>
                  </a:lnTo>
                  <a:lnTo>
                    <a:pt x="144" y="4"/>
                  </a:lnTo>
                  <a:lnTo>
                    <a:pt x="137" y="4"/>
                  </a:lnTo>
                  <a:lnTo>
                    <a:pt x="132" y="7"/>
                  </a:lnTo>
                  <a:lnTo>
                    <a:pt x="127" y="7"/>
                  </a:lnTo>
                  <a:lnTo>
                    <a:pt x="120" y="7"/>
                  </a:lnTo>
                  <a:lnTo>
                    <a:pt x="116" y="9"/>
                  </a:lnTo>
                  <a:lnTo>
                    <a:pt x="113" y="9"/>
                  </a:lnTo>
                  <a:lnTo>
                    <a:pt x="111" y="12"/>
                  </a:lnTo>
                  <a:lnTo>
                    <a:pt x="106" y="14"/>
                  </a:lnTo>
                  <a:lnTo>
                    <a:pt x="101" y="16"/>
                  </a:lnTo>
                  <a:lnTo>
                    <a:pt x="99" y="19"/>
                  </a:lnTo>
                  <a:lnTo>
                    <a:pt x="97" y="23"/>
                  </a:lnTo>
                  <a:lnTo>
                    <a:pt x="94" y="23"/>
                  </a:lnTo>
                  <a:lnTo>
                    <a:pt x="92" y="28"/>
                  </a:lnTo>
                  <a:lnTo>
                    <a:pt x="90" y="30"/>
                  </a:lnTo>
                  <a:lnTo>
                    <a:pt x="87" y="33"/>
                  </a:lnTo>
                  <a:lnTo>
                    <a:pt x="87" y="35"/>
                  </a:lnTo>
                  <a:lnTo>
                    <a:pt x="85" y="40"/>
                  </a:lnTo>
                  <a:lnTo>
                    <a:pt x="85" y="42"/>
                  </a:lnTo>
                  <a:lnTo>
                    <a:pt x="83" y="42"/>
                  </a:lnTo>
                  <a:lnTo>
                    <a:pt x="80" y="45"/>
                  </a:lnTo>
                  <a:lnTo>
                    <a:pt x="78" y="45"/>
                  </a:lnTo>
                  <a:lnTo>
                    <a:pt x="76" y="42"/>
                  </a:lnTo>
                  <a:lnTo>
                    <a:pt x="73" y="38"/>
                  </a:lnTo>
                  <a:lnTo>
                    <a:pt x="73" y="38"/>
                  </a:lnTo>
                  <a:lnTo>
                    <a:pt x="71" y="38"/>
                  </a:lnTo>
                  <a:lnTo>
                    <a:pt x="68" y="38"/>
                  </a:lnTo>
                  <a:lnTo>
                    <a:pt x="66" y="38"/>
                  </a:lnTo>
                  <a:lnTo>
                    <a:pt x="61" y="38"/>
                  </a:lnTo>
                  <a:lnTo>
                    <a:pt x="57" y="38"/>
                  </a:lnTo>
                  <a:lnTo>
                    <a:pt x="52" y="38"/>
                  </a:lnTo>
                  <a:lnTo>
                    <a:pt x="50" y="35"/>
                  </a:lnTo>
                  <a:lnTo>
                    <a:pt x="45" y="35"/>
                  </a:lnTo>
                  <a:lnTo>
                    <a:pt x="45" y="33"/>
                  </a:lnTo>
                  <a:lnTo>
                    <a:pt x="43" y="33"/>
                  </a:lnTo>
                  <a:lnTo>
                    <a:pt x="40" y="33"/>
                  </a:lnTo>
                  <a:lnTo>
                    <a:pt x="35" y="33"/>
                  </a:lnTo>
                  <a:lnTo>
                    <a:pt x="33" y="35"/>
                  </a:lnTo>
                  <a:lnTo>
                    <a:pt x="28" y="35"/>
                  </a:lnTo>
                  <a:lnTo>
                    <a:pt x="26" y="35"/>
                  </a:lnTo>
                  <a:lnTo>
                    <a:pt x="24" y="35"/>
                  </a:lnTo>
                  <a:lnTo>
                    <a:pt x="24" y="35"/>
                  </a:lnTo>
                  <a:lnTo>
                    <a:pt x="21" y="35"/>
                  </a:lnTo>
                  <a:lnTo>
                    <a:pt x="21" y="35"/>
                  </a:lnTo>
                  <a:lnTo>
                    <a:pt x="21" y="35"/>
                  </a:lnTo>
                  <a:lnTo>
                    <a:pt x="19" y="35"/>
                  </a:lnTo>
                  <a:lnTo>
                    <a:pt x="17" y="35"/>
                  </a:lnTo>
                  <a:lnTo>
                    <a:pt x="17" y="33"/>
                  </a:lnTo>
                  <a:lnTo>
                    <a:pt x="14" y="33"/>
                  </a:lnTo>
                  <a:lnTo>
                    <a:pt x="14" y="33"/>
                  </a:lnTo>
                  <a:lnTo>
                    <a:pt x="12" y="33"/>
                  </a:lnTo>
                  <a:lnTo>
                    <a:pt x="12" y="33"/>
                  </a:lnTo>
                  <a:lnTo>
                    <a:pt x="10" y="33"/>
                  </a:lnTo>
                  <a:lnTo>
                    <a:pt x="10" y="33"/>
                  </a:lnTo>
                  <a:lnTo>
                    <a:pt x="7" y="35"/>
                  </a:lnTo>
                  <a:lnTo>
                    <a:pt x="7" y="35"/>
                  </a:lnTo>
                  <a:lnTo>
                    <a:pt x="10" y="38"/>
                  </a:lnTo>
                  <a:lnTo>
                    <a:pt x="10" y="38"/>
                  </a:lnTo>
                  <a:lnTo>
                    <a:pt x="7" y="38"/>
                  </a:lnTo>
                  <a:lnTo>
                    <a:pt x="7" y="40"/>
                  </a:lnTo>
                  <a:lnTo>
                    <a:pt x="7" y="42"/>
                  </a:lnTo>
                  <a:lnTo>
                    <a:pt x="7" y="45"/>
                  </a:lnTo>
                  <a:lnTo>
                    <a:pt x="7" y="47"/>
                  </a:lnTo>
                  <a:lnTo>
                    <a:pt x="7" y="47"/>
                  </a:lnTo>
                  <a:lnTo>
                    <a:pt x="7" y="47"/>
                  </a:lnTo>
                  <a:lnTo>
                    <a:pt x="7" y="49"/>
                  </a:lnTo>
                  <a:lnTo>
                    <a:pt x="7" y="49"/>
                  </a:lnTo>
                  <a:lnTo>
                    <a:pt x="7" y="52"/>
                  </a:lnTo>
                  <a:lnTo>
                    <a:pt x="5" y="52"/>
                  </a:lnTo>
                  <a:lnTo>
                    <a:pt x="5" y="54"/>
                  </a:lnTo>
                  <a:lnTo>
                    <a:pt x="2" y="56"/>
                  </a:lnTo>
                  <a:lnTo>
                    <a:pt x="2" y="64"/>
                  </a:lnTo>
                  <a:lnTo>
                    <a:pt x="0" y="71"/>
                  </a:lnTo>
                  <a:lnTo>
                    <a:pt x="2" y="78"/>
                  </a:lnTo>
                  <a:lnTo>
                    <a:pt x="2" y="78"/>
                  </a:lnTo>
                  <a:lnTo>
                    <a:pt x="2" y="80"/>
                  </a:lnTo>
                  <a:lnTo>
                    <a:pt x="0" y="78"/>
                  </a:lnTo>
                  <a:lnTo>
                    <a:pt x="0" y="78"/>
                  </a:lnTo>
                  <a:lnTo>
                    <a:pt x="0" y="80"/>
                  </a:lnTo>
                  <a:lnTo>
                    <a:pt x="2" y="82"/>
                  </a:lnTo>
                  <a:lnTo>
                    <a:pt x="5" y="85"/>
                  </a:lnTo>
                  <a:lnTo>
                    <a:pt x="5" y="87"/>
                  </a:lnTo>
                  <a:lnTo>
                    <a:pt x="5" y="87"/>
                  </a:lnTo>
                  <a:lnTo>
                    <a:pt x="5" y="87"/>
                  </a:lnTo>
                  <a:lnTo>
                    <a:pt x="5" y="90"/>
                  </a:lnTo>
                  <a:lnTo>
                    <a:pt x="5" y="90"/>
                  </a:lnTo>
                  <a:lnTo>
                    <a:pt x="7" y="94"/>
                  </a:lnTo>
                  <a:lnTo>
                    <a:pt x="7" y="94"/>
                  </a:lnTo>
                  <a:lnTo>
                    <a:pt x="7" y="97"/>
                  </a:lnTo>
                  <a:lnTo>
                    <a:pt x="7" y="99"/>
                  </a:lnTo>
                  <a:lnTo>
                    <a:pt x="10" y="101"/>
                  </a:lnTo>
                  <a:lnTo>
                    <a:pt x="10" y="106"/>
                  </a:lnTo>
                  <a:lnTo>
                    <a:pt x="12" y="108"/>
                  </a:lnTo>
                  <a:lnTo>
                    <a:pt x="12" y="113"/>
                  </a:lnTo>
                  <a:lnTo>
                    <a:pt x="12" y="113"/>
                  </a:lnTo>
                  <a:lnTo>
                    <a:pt x="12" y="123"/>
                  </a:lnTo>
                  <a:lnTo>
                    <a:pt x="17" y="130"/>
                  </a:lnTo>
                  <a:lnTo>
                    <a:pt x="17" y="134"/>
                  </a:lnTo>
                  <a:lnTo>
                    <a:pt x="19" y="132"/>
                  </a:lnTo>
                  <a:lnTo>
                    <a:pt x="24" y="134"/>
                  </a:lnTo>
                  <a:lnTo>
                    <a:pt x="26" y="134"/>
                  </a:lnTo>
                  <a:lnTo>
                    <a:pt x="26" y="134"/>
                  </a:lnTo>
                  <a:lnTo>
                    <a:pt x="28" y="134"/>
                  </a:lnTo>
                  <a:lnTo>
                    <a:pt x="31" y="134"/>
                  </a:lnTo>
                  <a:lnTo>
                    <a:pt x="33" y="134"/>
                  </a:lnTo>
                  <a:lnTo>
                    <a:pt x="38" y="132"/>
                  </a:lnTo>
                  <a:lnTo>
                    <a:pt x="40" y="132"/>
                  </a:lnTo>
                  <a:lnTo>
                    <a:pt x="43" y="132"/>
                  </a:lnTo>
                  <a:lnTo>
                    <a:pt x="45" y="132"/>
                  </a:lnTo>
                  <a:lnTo>
                    <a:pt x="47" y="130"/>
                  </a:lnTo>
                  <a:lnTo>
                    <a:pt x="47" y="127"/>
                  </a:lnTo>
                  <a:lnTo>
                    <a:pt x="52" y="125"/>
                  </a:lnTo>
                  <a:lnTo>
                    <a:pt x="54" y="123"/>
                  </a:lnTo>
                  <a:lnTo>
                    <a:pt x="57" y="120"/>
                  </a:lnTo>
                  <a:lnTo>
                    <a:pt x="61" y="118"/>
                  </a:lnTo>
                  <a:lnTo>
                    <a:pt x="66" y="118"/>
                  </a:lnTo>
                  <a:lnTo>
                    <a:pt x="73" y="118"/>
                  </a:lnTo>
                  <a:lnTo>
                    <a:pt x="76" y="118"/>
                  </a:lnTo>
                  <a:lnTo>
                    <a:pt x="78" y="118"/>
                  </a:lnTo>
                  <a:lnTo>
                    <a:pt x="80" y="116"/>
                  </a:lnTo>
                  <a:lnTo>
                    <a:pt x="85" y="116"/>
                  </a:lnTo>
                  <a:lnTo>
                    <a:pt x="90" y="113"/>
                  </a:lnTo>
                  <a:lnTo>
                    <a:pt x="92" y="108"/>
                  </a:lnTo>
                  <a:lnTo>
                    <a:pt x="97" y="106"/>
                  </a:lnTo>
                  <a:lnTo>
                    <a:pt x="97" y="106"/>
                  </a:lnTo>
                  <a:lnTo>
                    <a:pt x="99" y="106"/>
                  </a:lnTo>
                  <a:lnTo>
                    <a:pt x="104" y="106"/>
                  </a:lnTo>
                  <a:lnTo>
                    <a:pt x="109" y="106"/>
                  </a:lnTo>
                  <a:lnTo>
                    <a:pt x="111" y="106"/>
                  </a:lnTo>
                  <a:lnTo>
                    <a:pt x="111" y="106"/>
                  </a:lnTo>
                  <a:lnTo>
                    <a:pt x="113" y="104"/>
                  </a:lnTo>
                  <a:lnTo>
                    <a:pt x="116" y="101"/>
                  </a:lnTo>
                  <a:lnTo>
                    <a:pt x="118" y="99"/>
                  </a:lnTo>
                  <a:lnTo>
                    <a:pt x="118" y="97"/>
                  </a:lnTo>
                  <a:lnTo>
                    <a:pt x="120" y="97"/>
                  </a:lnTo>
                  <a:lnTo>
                    <a:pt x="123" y="92"/>
                  </a:lnTo>
                  <a:lnTo>
                    <a:pt x="127" y="92"/>
                  </a:lnTo>
                  <a:lnTo>
                    <a:pt x="134" y="90"/>
                  </a:lnTo>
                  <a:lnTo>
                    <a:pt x="139" y="87"/>
                  </a:lnTo>
                  <a:lnTo>
                    <a:pt x="142" y="87"/>
                  </a:lnTo>
                  <a:lnTo>
                    <a:pt x="144" y="85"/>
                  </a:lnTo>
                  <a:lnTo>
                    <a:pt x="153" y="82"/>
                  </a:lnTo>
                  <a:lnTo>
                    <a:pt x="160" y="80"/>
                  </a:lnTo>
                  <a:lnTo>
                    <a:pt x="165" y="78"/>
                  </a:lnTo>
                  <a:lnTo>
                    <a:pt x="165" y="78"/>
                  </a:lnTo>
                  <a:lnTo>
                    <a:pt x="167" y="75"/>
                  </a:lnTo>
                  <a:lnTo>
                    <a:pt x="167" y="75"/>
                  </a:lnTo>
                  <a:lnTo>
                    <a:pt x="170" y="73"/>
                  </a:lnTo>
                  <a:lnTo>
                    <a:pt x="172" y="73"/>
                  </a:lnTo>
                  <a:lnTo>
                    <a:pt x="175" y="71"/>
                  </a:lnTo>
                  <a:lnTo>
                    <a:pt x="175" y="68"/>
                  </a:lnTo>
                  <a:lnTo>
                    <a:pt x="175" y="66"/>
                  </a:lnTo>
                  <a:lnTo>
                    <a:pt x="175" y="61"/>
                  </a:lnTo>
                  <a:lnTo>
                    <a:pt x="177" y="59"/>
                  </a:lnTo>
                  <a:lnTo>
                    <a:pt x="179" y="56"/>
                  </a:lnTo>
                  <a:lnTo>
                    <a:pt x="182" y="54"/>
                  </a:lnTo>
                  <a:lnTo>
                    <a:pt x="191" y="49"/>
                  </a:lnTo>
                  <a:lnTo>
                    <a:pt x="189" y="47"/>
                  </a:lnTo>
                  <a:lnTo>
                    <a:pt x="189"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07"/>
            <p:cNvSpPr>
              <a:spLocks/>
            </p:cNvSpPr>
            <p:nvPr userDrawn="1"/>
          </p:nvSpPr>
          <p:spPr bwMode="auto">
            <a:xfrm>
              <a:off x="3344" y="2224"/>
              <a:ext cx="160" cy="144"/>
            </a:xfrm>
            <a:custGeom>
              <a:avLst/>
              <a:gdLst>
                <a:gd name="T0" fmla="*/ 158 w 160"/>
                <a:gd name="T1" fmla="*/ 2 h 144"/>
                <a:gd name="T2" fmla="*/ 158 w 160"/>
                <a:gd name="T3" fmla="*/ 7 h 144"/>
                <a:gd name="T4" fmla="*/ 158 w 160"/>
                <a:gd name="T5" fmla="*/ 11 h 144"/>
                <a:gd name="T6" fmla="*/ 149 w 160"/>
                <a:gd name="T7" fmla="*/ 11 h 144"/>
                <a:gd name="T8" fmla="*/ 144 w 160"/>
                <a:gd name="T9" fmla="*/ 11 h 144"/>
                <a:gd name="T10" fmla="*/ 139 w 160"/>
                <a:gd name="T11" fmla="*/ 16 h 144"/>
                <a:gd name="T12" fmla="*/ 135 w 160"/>
                <a:gd name="T13" fmla="*/ 16 h 144"/>
                <a:gd name="T14" fmla="*/ 130 w 160"/>
                <a:gd name="T15" fmla="*/ 16 h 144"/>
                <a:gd name="T16" fmla="*/ 123 w 160"/>
                <a:gd name="T17" fmla="*/ 14 h 144"/>
                <a:gd name="T18" fmla="*/ 113 w 160"/>
                <a:gd name="T19" fmla="*/ 14 h 144"/>
                <a:gd name="T20" fmla="*/ 111 w 160"/>
                <a:gd name="T21" fmla="*/ 19 h 144"/>
                <a:gd name="T22" fmla="*/ 109 w 160"/>
                <a:gd name="T23" fmla="*/ 23 h 144"/>
                <a:gd name="T24" fmla="*/ 104 w 160"/>
                <a:gd name="T25" fmla="*/ 28 h 144"/>
                <a:gd name="T26" fmla="*/ 102 w 160"/>
                <a:gd name="T27" fmla="*/ 33 h 144"/>
                <a:gd name="T28" fmla="*/ 97 w 160"/>
                <a:gd name="T29" fmla="*/ 35 h 144"/>
                <a:gd name="T30" fmla="*/ 97 w 160"/>
                <a:gd name="T31" fmla="*/ 37 h 144"/>
                <a:gd name="T32" fmla="*/ 94 w 160"/>
                <a:gd name="T33" fmla="*/ 47 h 144"/>
                <a:gd name="T34" fmla="*/ 90 w 160"/>
                <a:gd name="T35" fmla="*/ 59 h 144"/>
                <a:gd name="T36" fmla="*/ 85 w 160"/>
                <a:gd name="T37" fmla="*/ 63 h 144"/>
                <a:gd name="T38" fmla="*/ 80 w 160"/>
                <a:gd name="T39" fmla="*/ 66 h 144"/>
                <a:gd name="T40" fmla="*/ 76 w 160"/>
                <a:gd name="T41" fmla="*/ 73 h 144"/>
                <a:gd name="T42" fmla="*/ 71 w 160"/>
                <a:gd name="T43" fmla="*/ 78 h 144"/>
                <a:gd name="T44" fmla="*/ 64 w 160"/>
                <a:gd name="T45" fmla="*/ 82 h 144"/>
                <a:gd name="T46" fmla="*/ 59 w 160"/>
                <a:gd name="T47" fmla="*/ 87 h 144"/>
                <a:gd name="T48" fmla="*/ 57 w 160"/>
                <a:gd name="T49" fmla="*/ 99 h 144"/>
                <a:gd name="T50" fmla="*/ 54 w 160"/>
                <a:gd name="T51" fmla="*/ 111 h 144"/>
                <a:gd name="T52" fmla="*/ 52 w 160"/>
                <a:gd name="T53" fmla="*/ 116 h 144"/>
                <a:gd name="T54" fmla="*/ 50 w 160"/>
                <a:gd name="T55" fmla="*/ 120 h 144"/>
                <a:gd name="T56" fmla="*/ 47 w 160"/>
                <a:gd name="T57" fmla="*/ 125 h 144"/>
                <a:gd name="T58" fmla="*/ 43 w 160"/>
                <a:gd name="T59" fmla="*/ 132 h 144"/>
                <a:gd name="T60" fmla="*/ 31 w 160"/>
                <a:gd name="T61" fmla="*/ 132 h 144"/>
                <a:gd name="T62" fmla="*/ 21 w 160"/>
                <a:gd name="T63" fmla="*/ 130 h 144"/>
                <a:gd name="T64" fmla="*/ 5 w 160"/>
                <a:gd name="T65" fmla="*/ 132 h 144"/>
                <a:gd name="T66" fmla="*/ 0 w 160"/>
                <a:gd name="T67" fmla="*/ 144 h 144"/>
                <a:gd name="T68" fmla="*/ 3 w 160"/>
                <a:gd name="T69" fmla="*/ 137 h 144"/>
                <a:gd name="T70" fmla="*/ 14 w 160"/>
                <a:gd name="T71" fmla="*/ 134 h 144"/>
                <a:gd name="T72" fmla="*/ 31 w 160"/>
                <a:gd name="T73" fmla="*/ 134 h 144"/>
                <a:gd name="T74" fmla="*/ 47 w 160"/>
                <a:gd name="T75" fmla="*/ 134 h 144"/>
                <a:gd name="T76" fmla="*/ 64 w 160"/>
                <a:gd name="T77" fmla="*/ 134 h 144"/>
                <a:gd name="T78" fmla="*/ 76 w 160"/>
                <a:gd name="T79" fmla="*/ 130 h 144"/>
                <a:gd name="T80" fmla="*/ 76 w 160"/>
                <a:gd name="T81" fmla="*/ 120 h 144"/>
                <a:gd name="T82" fmla="*/ 76 w 160"/>
                <a:gd name="T83" fmla="*/ 108 h 144"/>
                <a:gd name="T84" fmla="*/ 73 w 160"/>
                <a:gd name="T85" fmla="*/ 101 h 144"/>
                <a:gd name="T86" fmla="*/ 83 w 160"/>
                <a:gd name="T87" fmla="*/ 94 h 144"/>
                <a:gd name="T88" fmla="*/ 92 w 160"/>
                <a:gd name="T89" fmla="*/ 89 h 144"/>
                <a:gd name="T90" fmla="*/ 97 w 160"/>
                <a:gd name="T91" fmla="*/ 82 h 144"/>
                <a:gd name="T92" fmla="*/ 97 w 160"/>
                <a:gd name="T93" fmla="*/ 73 h 144"/>
                <a:gd name="T94" fmla="*/ 97 w 160"/>
                <a:gd name="T95" fmla="*/ 61 h 144"/>
                <a:gd name="T96" fmla="*/ 97 w 160"/>
                <a:gd name="T97" fmla="*/ 49 h 144"/>
                <a:gd name="T98" fmla="*/ 97 w 160"/>
                <a:gd name="T99" fmla="*/ 37 h 144"/>
                <a:gd name="T100" fmla="*/ 137 w 160"/>
                <a:gd name="T101" fmla="*/ 35 h 144"/>
                <a:gd name="T102" fmla="*/ 158 w 160"/>
                <a:gd name="T103" fmla="*/ 28 h 144"/>
                <a:gd name="T104" fmla="*/ 158 w 160"/>
                <a:gd name="T105" fmla="*/ 11 h 144"/>
                <a:gd name="T106" fmla="*/ 158 w 160"/>
                <a:gd name="T10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44">
                  <a:moveTo>
                    <a:pt x="158" y="0"/>
                  </a:moveTo>
                  <a:lnTo>
                    <a:pt x="158" y="0"/>
                  </a:lnTo>
                  <a:lnTo>
                    <a:pt x="158" y="0"/>
                  </a:lnTo>
                  <a:lnTo>
                    <a:pt x="158" y="2"/>
                  </a:lnTo>
                  <a:lnTo>
                    <a:pt x="158" y="4"/>
                  </a:lnTo>
                  <a:lnTo>
                    <a:pt x="158" y="4"/>
                  </a:lnTo>
                  <a:lnTo>
                    <a:pt x="158" y="7"/>
                  </a:lnTo>
                  <a:lnTo>
                    <a:pt x="158" y="7"/>
                  </a:lnTo>
                  <a:lnTo>
                    <a:pt x="158" y="9"/>
                  </a:lnTo>
                  <a:lnTo>
                    <a:pt x="158" y="9"/>
                  </a:lnTo>
                  <a:lnTo>
                    <a:pt x="158" y="11"/>
                  </a:lnTo>
                  <a:lnTo>
                    <a:pt x="158" y="11"/>
                  </a:lnTo>
                  <a:lnTo>
                    <a:pt x="156" y="11"/>
                  </a:lnTo>
                  <a:lnTo>
                    <a:pt x="153" y="11"/>
                  </a:lnTo>
                  <a:lnTo>
                    <a:pt x="151" y="11"/>
                  </a:lnTo>
                  <a:lnTo>
                    <a:pt x="149" y="11"/>
                  </a:lnTo>
                  <a:lnTo>
                    <a:pt x="149" y="11"/>
                  </a:lnTo>
                  <a:lnTo>
                    <a:pt x="146" y="11"/>
                  </a:lnTo>
                  <a:lnTo>
                    <a:pt x="146" y="11"/>
                  </a:lnTo>
                  <a:lnTo>
                    <a:pt x="144" y="11"/>
                  </a:lnTo>
                  <a:lnTo>
                    <a:pt x="144" y="14"/>
                  </a:lnTo>
                  <a:lnTo>
                    <a:pt x="142" y="16"/>
                  </a:lnTo>
                  <a:lnTo>
                    <a:pt x="139" y="16"/>
                  </a:lnTo>
                  <a:lnTo>
                    <a:pt x="139" y="16"/>
                  </a:lnTo>
                  <a:lnTo>
                    <a:pt x="137" y="16"/>
                  </a:lnTo>
                  <a:lnTo>
                    <a:pt x="135" y="16"/>
                  </a:lnTo>
                  <a:lnTo>
                    <a:pt x="135" y="16"/>
                  </a:lnTo>
                  <a:lnTo>
                    <a:pt x="135" y="16"/>
                  </a:lnTo>
                  <a:lnTo>
                    <a:pt x="132" y="16"/>
                  </a:lnTo>
                  <a:lnTo>
                    <a:pt x="132" y="16"/>
                  </a:lnTo>
                  <a:lnTo>
                    <a:pt x="130" y="16"/>
                  </a:lnTo>
                  <a:lnTo>
                    <a:pt x="130" y="16"/>
                  </a:lnTo>
                  <a:lnTo>
                    <a:pt x="127" y="14"/>
                  </a:lnTo>
                  <a:lnTo>
                    <a:pt x="125" y="14"/>
                  </a:lnTo>
                  <a:lnTo>
                    <a:pt x="123" y="14"/>
                  </a:lnTo>
                  <a:lnTo>
                    <a:pt x="123" y="14"/>
                  </a:lnTo>
                  <a:lnTo>
                    <a:pt x="120" y="14"/>
                  </a:lnTo>
                  <a:lnTo>
                    <a:pt x="118" y="14"/>
                  </a:lnTo>
                  <a:lnTo>
                    <a:pt x="116" y="14"/>
                  </a:lnTo>
                  <a:lnTo>
                    <a:pt x="113" y="14"/>
                  </a:lnTo>
                  <a:lnTo>
                    <a:pt x="113" y="16"/>
                  </a:lnTo>
                  <a:lnTo>
                    <a:pt x="111" y="16"/>
                  </a:lnTo>
                  <a:lnTo>
                    <a:pt x="111" y="19"/>
                  </a:lnTo>
                  <a:lnTo>
                    <a:pt x="111" y="19"/>
                  </a:lnTo>
                  <a:lnTo>
                    <a:pt x="111" y="21"/>
                  </a:lnTo>
                  <a:lnTo>
                    <a:pt x="111" y="21"/>
                  </a:lnTo>
                  <a:lnTo>
                    <a:pt x="109" y="23"/>
                  </a:lnTo>
                  <a:lnTo>
                    <a:pt x="109" y="23"/>
                  </a:lnTo>
                  <a:lnTo>
                    <a:pt x="109" y="26"/>
                  </a:lnTo>
                  <a:lnTo>
                    <a:pt x="106" y="26"/>
                  </a:lnTo>
                  <a:lnTo>
                    <a:pt x="106" y="28"/>
                  </a:lnTo>
                  <a:lnTo>
                    <a:pt x="104" y="28"/>
                  </a:lnTo>
                  <a:lnTo>
                    <a:pt x="104" y="30"/>
                  </a:lnTo>
                  <a:lnTo>
                    <a:pt x="104" y="30"/>
                  </a:lnTo>
                  <a:lnTo>
                    <a:pt x="104" y="33"/>
                  </a:lnTo>
                  <a:lnTo>
                    <a:pt x="102" y="33"/>
                  </a:lnTo>
                  <a:lnTo>
                    <a:pt x="102" y="33"/>
                  </a:lnTo>
                  <a:lnTo>
                    <a:pt x="99" y="33"/>
                  </a:lnTo>
                  <a:lnTo>
                    <a:pt x="97" y="35"/>
                  </a:lnTo>
                  <a:lnTo>
                    <a:pt x="97" y="35"/>
                  </a:lnTo>
                  <a:lnTo>
                    <a:pt x="97" y="35"/>
                  </a:lnTo>
                  <a:lnTo>
                    <a:pt x="97" y="37"/>
                  </a:lnTo>
                  <a:lnTo>
                    <a:pt x="97" y="37"/>
                  </a:lnTo>
                  <a:lnTo>
                    <a:pt x="97" y="37"/>
                  </a:lnTo>
                  <a:lnTo>
                    <a:pt x="94" y="40"/>
                  </a:lnTo>
                  <a:lnTo>
                    <a:pt x="94" y="42"/>
                  </a:lnTo>
                  <a:lnTo>
                    <a:pt x="94" y="45"/>
                  </a:lnTo>
                  <a:lnTo>
                    <a:pt x="94" y="47"/>
                  </a:lnTo>
                  <a:lnTo>
                    <a:pt x="92" y="49"/>
                  </a:lnTo>
                  <a:lnTo>
                    <a:pt x="92" y="54"/>
                  </a:lnTo>
                  <a:lnTo>
                    <a:pt x="90" y="56"/>
                  </a:lnTo>
                  <a:lnTo>
                    <a:pt x="90" y="59"/>
                  </a:lnTo>
                  <a:lnTo>
                    <a:pt x="90" y="59"/>
                  </a:lnTo>
                  <a:lnTo>
                    <a:pt x="87" y="61"/>
                  </a:lnTo>
                  <a:lnTo>
                    <a:pt x="87" y="61"/>
                  </a:lnTo>
                  <a:lnTo>
                    <a:pt x="85" y="63"/>
                  </a:lnTo>
                  <a:lnTo>
                    <a:pt x="85" y="63"/>
                  </a:lnTo>
                  <a:lnTo>
                    <a:pt x="83" y="66"/>
                  </a:lnTo>
                  <a:lnTo>
                    <a:pt x="80" y="66"/>
                  </a:lnTo>
                  <a:lnTo>
                    <a:pt x="80" y="66"/>
                  </a:lnTo>
                  <a:lnTo>
                    <a:pt x="78" y="68"/>
                  </a:lnTo>
                  <a:lnTo>
                    <a:pt x="78" y="68"/>
                  </a:lnTo>
                  <a:lnTo>
                    <a:pt x="76" y="71"/>
                  </a:lnTo>
                  <a:lnTo>
                    <a:pt x="76" y="73"/>
                  </a:lnTo>
                  <a:lnTo>
                    <a:pt x="73" y="75"/>
                  </a:lnTo>
                  <a:lnTo>
                    <a:pt x="73" y="78"/>
                  </a:lnTo>
                  <a:lnTo>
                    <a:pt x="73" y="78"/>
                  </a:lnTo>
                  <a:lnTo>
                    <a:pt x="71" y="78"/>
                  </a:lnTo>
                  <a:lnTo>
                    <a:pt x="69" y="80"/>
                  </a:lnTo>
                  <a:lnTo>
                    <a:pt x="69" y="80"/>
                  </a:lnTo>
                  <a:lnTo>
                    <a:pt x="66" y="80"/>
                  </a:lnTo>
                  <a:lnTo>
                    <a:pt x="64" y="82"/>
                  </a:lnTo>
                  <a:lnTo>
                    <a:pt x="64" y="82"/>
                  </a:lnTo>
                  <a:lnTo>
                    <a:pt x="61" y="85"/>
                  </a:lnTo>
                  <a:lnTo>
                    <a:pt x="61" y="85"/>
                  </a:lnTo>
                  <a:lnTo>
                    <a:pt x="59" y="87"/>
                  </a:lnTo>
                  <a:lnTo>
                    <a:pt x="59" y="89"/>
                  </a:lnTo>
                  <a:lnTo>
                    <a:pt x="59" y="92"/>
                  </a:lnTo>
                  <a:lnTo>
                    <a:pt x="57" y="97"/>
                  </a:lnTo>
                  <a:lnTo>
                    <a:pt x="57" y="99"/>
                  </a:lnTo>
                  <a:lnTo>
                    <a:pt x="57" y="101"/>
                  </a:lnTo>
                  <a:lnTo>
                    <a:pt x="57" y="104"/>
                  </a:lnTo>
                  <a:lnTo>
                    <a:pt x="54" y="106"/>
                  </a:lnTo>
                  <a:lnTo>
                    <a:pt x="54" y="111"/>
                  </a:lnTo>
                  <a:lnTo>
                    <a:pt x="54" y="111"/>
                  </a:lnTo>
                  <a:lnTo>
                    <a:pt x="54" y="113"/>
                  </a:lnTo>
                  <a:lnTo>
                    <a:pt x="54" y="113"/>
                  </a:lnTo>
                  <a:lnTo>
                    <a:pt x="52" y="116"/>
                  </a:lnTo>
                  <a:lnTo>
                    <a:pt x="52" y="118"/>
                  </a:lnTo>
                  <a:lnTo>
                    <a:pt x="50" y="118"/>
                  </a:lnTo>
                  <a:lnTo>
                    <a:pt x="50" y="118"/>
                  </a:lnTo>
                  <a:lnTo>
                    <a:pt x="50" y="120"/>
                  </a:lnTo>
                  <a:lnTo>
                    <a:pt x="47" y="120"/>
                  </a:lnTo>
                  <a:lnTo>
                    <a:pt x="47" y="123"/>
                  </a:lnTo>
                  <a:lnTo>
                    <a:pt x="47" y="123"/>
                  </a:lnTo>
                  <a:lnTo>
                    <a:pt x="47" y="125"/>
                  </a:lnTo>
                  <a:lnTo>
                    <a:pt x="47" y="125"/>
                  </a:lnTo>
                  <a:lnTo>
                    <a:pt x="45" y="127"/>
                  </a:lnTo>
                  <a:lnTo>
                    <a:pt x="45" y="130"/>
                  </a:lnTo>
                  <a:lnTo>
                    <a:pt x="43" y="132"/>
                  </a:lnTo>
                  <a:lnTo>
                    <a:pt x="40" y="132"/>
                  </a:lnTo>
                  <a:lnTo>
                    <a:pt x="38" y="132"/>
                  </a:lnTo>
                  <a:lnTo>
                    <a:pt x="36" y="132"/>
                  </a:lnTo>
                  <a:lnTo>
                    <a:pt x="31" y="132"/>
                  </a:lnTo>
                  <a:lnTo>
                    <a:pt x="28" y="130"/>
                  </a:lnTo>
                  <a:lnTo>
                    <a:pt x="26" y="130"/>
                  </a:lnTo>
                  <a:lnTo>
                    <a:pt x="24" y="130"/>
                  </a:lnTo>
                  <a:lnTo>
                    <a:pt x="21" y="130"/>
                  </a:lnTo>
                  <a:lnTo>
                    <a:pt x="19" y="130"/>
                  </a:lnTo>
                  <a:lnTo>
                    <a:pt x="12" y="130"/>
                  </a:lnTo>
                  <a:lnTo>
                    <a:pt x="7" y="130"/>
                  </a:lnTo>
                  <a:lnTo>
                    <a:pt x="5" y="132"/>
                  </a:lnTo>
                  <a:lnTo>
                    <a:pt x="3" y="132"/>
                  </a:lnTo>
                  <a:lnTo>
                    <a:pt x="3" y="132"/>
                  </a:lnTo>
                  <a:lnTo>
                    <a:pt x="3" y="132"/>
                  </a:lnTo>
                  <a:lnTo>
                    <a:pt x="0" y="144"/>
                  </a:lnTo>
                  <a:lnTo>
                    <a:pt x="3" y="144"/>
                  </a:lnTo>
                  <a:lnTo>
                    <a:pt x="3" y="142"/>
                  </a:lnTo>
                  <a:lnTo>
                    <a:pt x="3" y="139"/>
                  </a:lnTo>
                  <a:lnTo>
                    <a:pt x="3" y="137"/>
                  </a:lnTo>
                  <a:lnTo>
                    <a:pt x="5" y="134"/>
                  </a:lnTo>
                  <a:lnTo>
                    <a:pt x="7" y="134"/>
                  </a:lnTo>
                  <a:lnTo>
                    <a:pt x="10" y="134"/>
                  </a:lnTo>
                  <a:lnTo>
                    <a:pt x="14" y="134"/>
                  </a:lnTo>
                  <a:lnTo>
                    <a:pt x="19" y="134"/>
                  </a:lnTo>
                  <a:lnTo>
                    <a:pt x="24" y="134"/>
                  </a:lnTo>
                  <a:lnTo>
                    <a:pt x="26" y="134"/>
                  </a:lnTo>
                  <a:lnTo>
                    <a:pt x="31" y="134"/>
                  </a:lnTo>
                  <a:lnTo>
                    <a:pt x="36" y="134"/>
                  </a:lnTo>
                  <a:lnTo>
                    <a:pt x="40" y="134"/>
                  </a:lnTo>
                  <a:lnTo>
                    <a:pt x="43" y="134"/>
                  </a:lnTo>
                  <a:lnTo>
                    <a:pt x="47" y="134"/>
                  </a:lnTo>
                  <a:lnTo>
                    <a:pt x="52" y="134"/>
                  </a:lnTo>
                  <a:lnTo>
                    <a:pt x="57" y="134"/>
                  </a:lnTo>
                  <a:lnTo>
                    <a:pt x="61" y="134"/>
                  </a:lnTo>
                  <a:lnTo>
                    <a:pt x="64" y="134"/>
                  </a:lnTo>
                  <a:lnTo>
                    <a:pt x="69" y="134"/>
                  </a:lnTo>
                  <a:lnTo>
                    <a:pt x="73" y="134"/>
                  </a:lnTo>
                  <a:lnTo>
                    <a:pt x="76" y="134"/>
                  </a:lnTo>
                  <a:lnTo>
                    <a:pt x="76" y="130"/>
                  </a:lnTo>
                  <a:lnTo>
                    <a:pt x="76" y="127"/>
                  </a:lnTo>
                  <a:lnTo>
                    <a:pt x="76" y="125"/>
                  </a:lnTo>
                  <a:lnTo>
                    <a:pt x="76" y="123"/>
                  </a:lnTo>
                  <a:lnTo>
                    <a:pt x="76" y="120"/>
                  </a:lnTo>
                  <a:lnTo>
                    <a:pt x="76" y="116"/>
                  </a:lnTo>
                  <a:lnTo>
                    <a:pt x="76" y="113"/>
                  </a:lnTo>
                  <a:lnTo>
                    <a:pt x="76" y="111"/>
                  </a:lnTo>
                  <a:lnTo>
                    <a:pt x="76" y="108"/>
                  </a:lnTo>
                  <a:lnTo>
                    <a:pt x="76" y="108"/>
                  </a:lnTo>
                  <a:lnTo>
                    <a:pt x="73" y="104"/>
                  </a:lnTo>
                  <a:lnTo>
                    <a:pt x="73" y="104"/>
                  </a:lnTo>
                  <a:lnTo>
                    <a:pt x="73" y="101"/>
                  </a:lnTo>
                  <a:lnTo>
                    <a:pt x="76" y="101"/>
                  </a:lnTo>
                  <a:lnTo>
                    <a:pt x="76" y="99"/>
                  </a:lnTo>
                  <a:lnTo>
                    <a:pt x="80" y="97"/>
                  </a:lnTo>
                  <a:lnTo>
                    <a:pt x="83" y="94"/>
                  </a:lnTo>
                  <a:lnTo>
                    <a:pt x="85" y="92"/>
                  </a:lnTo>
                  <a:lnTo>
                    <a:pt x="85" y="92"/>
                  </a:lnTo>
                  <a:lnTo>
                    <a:pt x="90" y="92"/>
                  </a:lnTo>
                  <a:lnTo>
                    <a:pt x="92" y="89"/>
                  </a:lnTo>
                  <a:lnTo>
                    <a:pt x="94" y="89"/>
                  </a:lnTo>
                  <a:lnTo>
                    <a:pt x="94" y="89"/>
                  </a:lnTo>
                  <a:lnTo>
                    <a:pt x="97" y="87"/>
                  </a:lnTo>
                  <a:lnTo>
                    <a:pt x="97" y="82"/>
                  </a:lnTo>
                  <a:lnTo>
                    <a:pt x="97" y="80"/>
                  </a:lnTo>
                  <a:lnTo>
                    <a:pt x="97" y="78"/>
                  </a:lnTo>
                  <a:lnTo>
                    <a:pt x="97" y="75"/>
                  </a:lnTo>
                  <a:lnTo>
                    <a:pt x="97" y="73"/>
                  </a:lnTo>
                  <a:lnTo>
                    <a:pt x="97" y="68"/>
                  </a:lnTo>
                  <a:lnTo>
                    <a:pt x="97" y="66"/>
                  </a:lnTo>
                  <a:lnTo>
                    <a:pt x="97" y="63"/>
                  </a:lnTo>
                  <a:lnTo>
                    <a:pt x="97" y="61"/>
                  </a:lnTo>
                  <a:lnTo>
                    <a:pt x="97" y="59"/>
                  </a:lnTo>
                  <a:lnTo>
                    <a:pt x="97" y="54"/>
                  </a:lnTo>
                  <a:lnTo>
                    <a:pt x="97" y="52"/>
                  </a:lnTo>
                  <a:lnTo>
                    <a:pt x="97" y="49"/>
                  </a:lnTo>
                  <a:lnTo>
                    <a:pt x="97" y="47"/>
                  </a:lnTo>
                  <a:lnTo>
                    <a:pt x="97" y="42"/>
                  </a:lnTo>
                  <a:lnTo>
                    <a:pt x="97" y="40"/>
                  </a:lnTo>
                  <a:lnTo>
                    <a:pt x="97" y="37"/>
                  </a:lnTo>
                  <a:lnTo>
                    <a:pt x="97" y="35"/>
                  </a:lnTo>
                  <a:lnTo>
                    <a:pt x="111" y="35"/>
                  </a:lnTo>
                  <a:lnTo>
                    <a:pt x="113" y="35"/>
                  </a:lnTo>
                  <a:lnTo>
                    <a:pt x="137" y="35"/>
                  </a:lnTo>
                  <a:lnTo>
                    <a:pt x="142" y="35"/>
                  </a:lnTo>
                  <a:lnTo>
                    <a:pt x="158" y="35"/>
                  </a:lnTo>
                  <a:lnTo>
                    <a:pt x="158" y="33"/>
                  </a:lnTo>
                  <a:lnTo>
                    <a:pt x="158" y="28"/>
                  </a:lnTo>
                  <a:lnTo>
                    <a:pt x="158" y="23"/>
                  </a:lnTo>
                  <a:lnTo>
                    <a:pt x="158" y="19"/>
                  </a:lnTo>
                  <a:lnTo>
                    <a:pt x="158" y="16"/>
                  </a:lnTo>
                  <a:lnTo>
                    <a:pt x="158" y="11"/>
                  </a:lnTo>
                  <a:lnTo>
                    <a:pt x="158" y="7"/>
                  </a:lnTo>
                  <a:lnTo>
                    <a:pt x="160" y="4"/>
                  </a:lnTo>
                  <a:lnTo>
                    <a:pt x="160" y="0"/>
                  </a:lnTo>
                  <a:lnTo>
                    <a:pt x="15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08"/>
            <p:cNvSpPr>
              <a:spLocks noEditPoints="1"/>
            </p:cNvSpPr>
            <p:nvPr userDrawn="1"/>
          </p:nvSpPr>
          <p:spPr bwMode="auto">
            <a:xfrm>
              <a:off x="5515" y="2316"/>
              <a:ext cx="160" cy="310"/>
            </a:xfrm>
            <a:custGeom>
              <a:avLst/>
              <a:gdLst>
                <a:gd name="T0" fmla="*/ 63 w 160"/>
                <a:gd name="T1" fmla="*/ 279 h 310"/>
                <a:gd name="T2" fmla="*/ 122 w 160"/>
                <a:gd name="T3" fmla="*/ 272 h 310"/>
                <a:gd name="T4" fmla="*/ 155 w 160"/>
                <a:gd name="T5" fmla="*/ 213 h 310"/>
                <a:gd name="T6" fmla="*/ 153 w 160"/>
                <a:gd name="T7" fmla="*/ 194 h 310"/>
                <a:gd name="T8" fmla="*/ 141 w 160"/>
                <a:gd name="T9" fmla="*/ 165 h 310"/>
                <a:gd name="T10" fmla="*/ 129 w 160"/>
                <a:gd name="T11" fmla="*/ 151 h 310"/>
                <a:gd name="T12" fmla="*/ 120 w 160"/>
                <a:gd name="T13" fmla="*/ 144 h 310"/>
                <a:gd name="T14" fmla="*/ 94 w 160"/>
                <a:gd name="T15" fmla="*/ 118 h 310"/>
                <a:gd name="T16" fmla="*/ 82 w 160"/>
                <a:gd name="T17" fmla="*/ 104 h 310"/>
                <a:gd name="T18" fmla="*/ 75 w 160"/>
                <a:gd name="T19" fmla="*/ 85 h 310"/>
                <a:gd name="T20" fmla="*/ 87 w 160"/>
                <a:gd name="T21" fmla="*/ 61 h 310"/>
                <a:gd name="T22" fmla="*/ 89 w 160"/>
                <a:gd name="T23" fmla="*/ 50 h 310"/>
                <a:gd name="T24" fmla="*/ 99 w 160"/>
                <a:gd name="T25" fmla="*/ 45 h 310"/>
                <a:gd name="T26" fmla="*/ 106 w 160"/>
                <a:gd name="T27" fmla="*/ 35 h 310"/>
                <a:gd name="T28" fmla="*/ 89 w 160"/>
                <a:gd name="T29" fmla="*/ 31 h 310"/>
                <a:gd name="T30" fmla="*/ 82 w 160"/>
                <a:gd name="T31" fmla="*/ 26 h 310"/>
                <a:gd name="T32" fmla="*/ 80 w 160"/>
                <a:gd name="T33" fmla="*/ 14 h 310"/>
                <a:gd name="T34" fmla="*/ 73 w 160"/>
                <a:gd name="T35" fmla="*/ 9 h 310"/>
                <a:gd name="T36" fmla="*/ 61 w 160"/>
                <a:gd name="T37" fmla="*/ 5 h 310"/>
                <a:gd name="T38" fmla="*/ 49 w 160"/>
                <a:gd name="T39" fmla="*/ 2 h 310"/>
                <a:gd name="T40" fmla="*/ 42 w 160"/>
                <a:gd name="T41" fmla="*/ 9 h 310"/>
                <a:gd name="T42" fmla="*/ 33 w 160"/>
                <a:gd name="T43" fmla="*/ 14 h 310"/>
                <a:gd name="T44" fmla="*/ 23 w 160"/>
                <a:gd name="T45" fmla="*/ 14 h 310"/>
                <a:gd name="T46" fmla="*/ 16 w 160"/>
                <a:gd name="T47" fmla="*/ 19 h 310"/>
                <a:gd name="T48" fmla="*/ 5 w 160"/>
                <a:gd name="T49" fmla="*/ 12 h 310"/>
                <a:gd name="T50" fmla="*/ 7 w 160"/>
                <a:gd name="T51" fmla="*/ 26 h 310"/>
                <a:gd name="T52" fmla="*/ 14 w 160"/>
                <a:gd name="T53" fmla="*/ 33 h 310"/>
                <a:gd name="T54" fmla="*/ 16 w 160"/>
                <a:gd name="T55" fmla="*/ 38 h 310"/>
                <a:gd name="T56" fmla="*/ 33 w 160"/>
                <a:gd name="T57" fmla="*/ 54 h 310"/>
                <a:gd name="T58" fmla="*/ 49 w 160"/>
                <a:gd name="T59" fmla="*/ 54 h 310"/>
                <a:gd name="T60" fmla="*/ 52 w 160"/>
                <a:gd name="T61" fmla="*/ 61 h 310"/>
                <a:gd name="T62" fmla="*/ 56 w 160"/>
                <a:gd name="T63" fmla="*/ 68 h 310"/>
                <a:gd name="T64" fmla="*/ 42 w 160"/>
                <a:gd name="T65" fmla="*/ 76 h 310"/>
                <a:gd name="T66" fmla="*/ 42 w 160"/>
                <a:gd name="T67" fmla="*/ 85 h 310"/>
                <a:gd name="T68" fmla="*/ 66 w 160"/>
                <a:gd name="T69" fmla="*/ 99 h 310"/>
                <a:gd name="T70" fmla="*/ 71 w 160"/>
                <a:gd name="T71" fmla="*/ 109 h 310"/>
                <a:gd name="T72" fmla="*/ 85 w 160"/>
                <a:gd name="T73" fmla="*/ 123 h 310"/>
                <a:gd name="T74" fmla="*/ 96 w 160"/>
                <a:gd name="T75" fmla="*/ 139 h 310"/>
                <a:gd name="T76" fmla="*/ 104 w 160"/>
                <a:gd name="T77" fmla="*/ 146 h 310"/>
                <a:gd name="T78" fmla="*/ 115 w 160"/>
                <a:gd name="T79" fmla="*/ 156 h 310"/>
                <a:gd name="T80" fmla="*/ 118 w 160"/>
                <a:gd name="T81" fmla="*/ 168 h 310"/>
                <a:gd name="T82" fmla="*/ 120 w 160"/>
                <a:gd name="T83" fmla="*/ 177 h 310"/>
                <a:gd name="T84" fmla="*/ 118 w 160"/>
                <a:gd name="T85" fmla="*/ 194 h 310"/>
                <a:gd name="T86" fmla="*/ 122 w 160"/>
                <a:gd name="T87" fmla="*/ 220 h 310"/>
                <a:gd name="T88" fmla="*/ 120 w 160"/>
                <a:gd name="T89" fmla="*/ 232 h 310"/>
                <a:gd name="T90" fmla="*/ 106 w 160"/>
                <a:gd name="T91" fmla="*/ 239 h 310"/>
                <a:gd name="T92" fmla="*/ 96 w 160"/>
                <a:gd name="T93" fmla="*/ 246 h 310"/>
                <a:gd name="T94" fmla="*/ 96 w 160"/>
                <a:gd name="T95" fmla="*/ 255 h 310"/>
                <a:gd name="T96" fmla="*/ 96 w 160"/>
                <a:gd name="T97" fmla="*/ 262 h 310"/>
                <a:gd name="T98" fmla="*/ 87 w 160"/>
                <a:gd name="T99" fmla="*/ 262 h 310"/>
                <a:gd name="T100" fmla="*/ 80 w 160"/>
                <a:gd name="T101" fmla="*/ 267 h 310"/>
                <a:gd name="T102" fmla="*/ 75 w 160"/>
                <a:gd name="T103" fmla="*/ 274 h 310"/>
                <a:gd name="T104" fmla="*/ 85 w 160"/>
                <a:gd name="T105" fmla="*/ 281 h 310"/>
                <a:gd name="T106" fmla="*/ 82 w 160"/>
                <a:gd name="T107" fmla="*/ 310 h 310"/>
                <a:gd name="T108" fmla="*/ 104 w 160"/>
                <a:gd name="T109" fmla="*/ 288 h 310"/>
                <a:gd name="T110" fmla="*/ 111 w 160"/>
                <a:gd name="T111" fmla="*/ 286 h 310"/>
                <a:gd name="T112" fmla="*/ 113 w 160"/>
                <a:gd name="T113" fmla="*/ 281 h 310"/>
                <a:gd name="T114" fmla="*/ 113 w 160"/>
                <a:gd name="T115" fmla="*/ 274 h 310"/>
                <a:gd name="T116" fmla="*/ 118 w 160"/>
                <a:gd name="T117" fmla="*/ 272 h 310"/>
                <a:gd name="T118" fmla="*/ 122 w 160"/>
                <a:gd name="T119" fmla="*/ 272 h 310"/>
                <a:gd name="T120" fmla="*/ 141 w 160"/>
                <a:gd name="T121" fmla="*/ 260 h 310"/>
                <a:gd name="T122" fmla="*/ 155 w 160"/>
                <a:gd name="T123" fmla="*/ 246 h 310"/>
                <a:gd name="T124" fmla="*/ 158 w 160"/>
                <a:gd name="T125" fmla="*/ 24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310">
                  <a:moveTo>
                    <a:pt x="63" y="274"/>
                  </a:moveTo>
                  <a:lnTo>
                    <a:pt x="63" y="272"/>
                  </a:lnTo>
                  <a:lnTo>
                    <a:pt x="63" y="272"/>
                  </a:lnTo>
                  <a:lnTo>
                    <a:pt x="63" y="272"/>
                  </a:lnTo>
                  <a:lnTo>
                    <a:pt x="61" y="272"/>
                  </a:lnTo>
                  <a:lnTo>
                    <a:pt x="61" y="272"/>
                  </a:lnTo>
                  <a:lnTo>
                    <a:pt x="61" y="274"/>
                  </a:lnTo>
                  <a:lnTo>
                    <a:pt x="61" y="277"/>
                  </a:lnTo>
                  <a:lnTo>
                    <a:pt x="63" y="279"/>
                  </a:lnTo>
                  <a:lnTo>
                    <a:pt x="63" y="279"/>
                  </a:lnTo>
                  <a:lnTo>
                    <a:pt x="63" y="279"/>
                  </a:lnTo>
                  <a:lnTo>
                    <a:pt x="63" y="277"/>
                  </a:lnTo>
                  <a:lnTo>
                    <a:pt x="63" y="274"/>
                  </a:lnTo>
                  <a:close/>
                  <a:moveTo>
                    <a:pt x="120" y="272"/>
                  </a:moveTo>
                  <a:lnTo>
                    <a:pt x="120" y="272"/>
                  </a:lnTo>
                  <a:lnTo>
                    <a:pt x="120" y="274"/>
                  </a:lnTo>
                  <a:lnTo>
                    <a:pt x="122" y="272"/>
                  </a:lnTo>
                  <a:lnTo>
                    <a:pt x="122" y="272"/>
                  </a:lnTo>
                  <a:lnTo>
                    <a:pt x="122" y="272"/>
                  </a:lnTo>
                  <a:lnTo>
                    <a:pt x="120" y="272"/>
                  </a:lnTo>
                  <a:close/>
                  <a:moveTo>
                    <a:pt x="158" y="222"/>
                  </a:moveTo>
                  <a:lnTo>
                    <a:pt x="158" y="224"/>
                  </a:lnTo>
                  <a:lnTo>
                    <a:pt x="160" y="227"/>
                  </a:lnTo>
                  <a:lnTo>
                    <a:pt x="160" y="222"/>
                  </a:lnTo>
                  <a:lnTo>
                    <a:pt x="158" y="217"/>
                  </a:lnTo>
                  <a:lnTo>
                    <a:pt x="158" y="217"/>
                  </a:lnTo>
                  <a:lnTo>
                    <a:pt x="155" y="213"/>
                  </a:lnTo>
                  <a:lnTo>
                    <a:pt x="155" y="210"/>
                  </a:lnTo>
                  <a:lnTo>
                    <a:pt x="155" y="208"/>
                  </a:lnTo>
                  <a:lnTo>
                    <a:pt x="153" y="206"/>
                  </a:lnTo>
                  <a:lnTo>
                    <a:pt x="153" y="198"/>
                  </a:lnTo>
                  <a:lnTo>
                    <a:pt x="155" y="201"/>
                  </a:lnTo>
                  <a:lnTo>
                    <a:pt x="155" y="198"/>
                  </a:lnTo>
                  <a:lnTo>
                    <a:pt x="153" y="196"/>
                  </a:lnTo>
                  <a:lnTo>
                    <a:pt x="153" y="194"/>
                  </a:lnTo>
                  <a:lnTo>
                    <a:pt x="153" y="194"/>
                  </a:lnTo>
                  <a:lnTo>
                    <a:pt x="151" y="191"/>
                  </a:lnTo>
                  <a:lnTo>
                    <a:pt x="151" y="189"/>
                  </a:lnTo>
                  <a:lnTo>
                    <a:pt x="148" y="184"/>
                  </a:lnTo>
                  <a:lnTo>
                    <a:pt x="148" y="182"/>
                  </a:lnTo>
                  <a:lnTo>
                    <a:pt x="146" y="180"/>
                  </a:lnTo>
                  <a:lnTo>
                    <a:pt x="146" y="175"/>
                  </a:lnTo>
                  <a:lnTo>
                    <a:pt x="144" y="170"/>
                  </a:lnTo>
                  <a:lnTo>
                    <a:pt x="141" y="168"/>
                  </a:lnTo>
                  <a:lnTo>
                    <a:pt x="141" y="165"/>
                  </a:lnTo>
                  <a:lnTo>
                    <a:pt x="139" y="165"/>
                  </a:lnTo>
                  <a:lnTo>
                    <a:pt x="137" y="163"/>
                  </a:lnTo>
                  <a:lnTo>
                    <a:pt x="134" y="158"/>
                  </a:lnTo>
                  <a:lnTo>
                    <a:pt x="132" y="156"/>
                  </a:lnTo>
                  <a:lnTo>
                    <a:pt x="129" y="154"/>
                  </a:lnTo>
                  <a:lnTo>
                    <a:pt x="129" y="154"/>
                  </a:lnTo>
                  <a:lnTo>
                    <a:pt x="129" y="151"/>
                  </a:lnTo>
                  <a:lnTo>
                    <a:pt x="129" y="151"/>
                  </a:lnTo>
                  <a:lnTo>
                    <a:pt x="129" y="151"/>
                  </a:lnTo>
                  <a:lnTo>
                    <a:pt x="127" y="151"/>
                  </a:lnTo>
                  <a:lnTo>
                    <a:pt x="127" y="149"/>
                  </a:lnTo>
                  <a:lnTo>
                    <a:pt x="125" y="146"/>
                  </a:lnTo>
                  <a:lnTo>
                    <a:pt x="125" y="146"/>
                  </a:lnTo>
                  <a:lnTo>
                    <a:pt x="122" y="146"/>
                  </a:lnTo>
                  <a:lnTo>
                    <a:pt x="122" y="146"/>
                  </a:lnTo>
                  <a:lnTo>
                    <a:pt x="122" y="146"/>
                  </a:lnTo>
                  <a:lnTo>
                    <a:pt x="120" y="146"/>
                  </a:lnTo>
                  <a:lnTo>
                    <a:pt x="120" y="144"/>
                  </a:lnTo>
                  <a:lnTo>
                    <a:pt x="115" y="142"/>
                  </a:lnTo>
                  <a:lnTo>
                    <a:pt x="115" y="142"/>
                  </a:lnTo>
                  <a:lnTo>
                    <a:pt x="115" y="139"/>
                  </a:lnTo>
                  <a:lnTo>
                    <a:pt x="111" y="137"/>
                  </a:lnTo>
                  <a:lnTo>
                    <a:pt x="108" y="135"/>
                  </a:lnTo>
                  <a:lnTo>
                    <a:pt x="106" y="132"/>
                  </a:lnTo>
                  <a:lnTo>
                    <a:pt x="101" y="128"/>
                  </a:lnTo>
                  <a:lnTo>
                    <a:pt x="99" y="125"/>
                  </a:lnTo>
                  <a:lnTo>
                    <a:pt x="94" y="118"/>
                  </a:lnTo>
                  <a:lnTo>
                    <a:pt x="89" y="118"/>
                  </a:lnTo>
                  <a:lnTo>
                    <a:pt x="89" y="116"/>
                  </a:lnTo>
                  <a:lnTo>
                    <a:pt x="92" y="118"/>
                  </a:lnTo>
                  <a:lnTo>
                    <a:pt x="92" y="113"/>
                  </a:lnTo>
                  <a:lnTo>
                    <a:pt x="92" y="113"/>
                  </a:lnTo>
                  <a:lnTo>
                    <a:pt x="89" y="111"/>
                  </a:lnTo>
                  <a:lnTo>
                    <a:pt x="87" y="106"/>
                  </a:lnTo>
                  <a:lnTo>
                    <a:pt x="85" y="106"/>
                  </a:lnTo>
                  <a:lnTo>
                    <a:pt x="82" y="104"/>
                  </a:lnTo>
                  <a:lnTo>
                    <a:pt x="80" y="102"/>
                  </a:lnTo>
                  <a:lnTo>
                    <a:pt x="78" y="99"/>
                  </a:lnTo>
                  <a:lnTo>
                    <a:pt x="78" y="99"/>
                  </a:lnTo>
                  <a:lnTo>
                    <a:pt x="75" y="97"/>
                  </a:lnTo>
                  <a:lnTo>
                    <a:pt x="75" y="94"/>
                  </a:lnTo>
                  <a:lnTo>
                    <a:pt x="73" y="92"/>
                  </a:lnTo>
                  <a:lnTo>
                    <a:pt x="73" y="90"/>
                  </a:lnTo>
                  <a:lnTo>
                    <a:pt x="75" y="87"/>
                  </a:lnTo>
                  <a:lnTo>
                    <a:pt x="75" y="85"/>
                  </a:lnTo>
                  <a:lnTo>
                    <a:pt x="75" y="83"/>
                  </a:lnTo>
                  <a:lnTo>
                    <a:pt x="75" y="80"/>
                  </a:lnTo>
                  <a:lnTo>
                    <a:pt x="75" y="78"/>
                  </a:lnTo>
                  <a:lnTo>
                    <a:pt x="78" y="71"/>
                  </a:lnTo>
                  <a:lnTo>
                    <a:pt x="78" y="71"/>
                  </a:lnTo>
                  <a:lnTo>
                    <a:pt x="80" y="71"/>
                  </a:lnTo>
                  <a:lnTo>
                    <a:pt x="85" y="66"/>
                  </a:lnTo>
                  <a:lnTo>
                    <a:pt x="85" y="64"/>
                  </a:lnTo>
                  <a:lnTo>
                    <a:pt x="87" y="61"/>
                  </a:lnTo>
                  <a:lnTo>
                    <a:pt x="85" y="59"/>
                  </a:lnTo>
                  <a:lnTo>
                    <a:pt x="89" y="54"/>
                  </a:lnTo>
                  <a:lnTo>
                    <a:pt x="89" y="52"/>
                  </a:lnTo>
                  <a:lnTo>
                    <a:pt x="87" y="50"/>
                  </a:lnTo>
                  <a:lnTo>
                    <a:pt x="87" y="50"/>
                  </a:lnTo>
                  <a:lnTo>
                    <a:pt x="87" y="50"/>
                  </a:lnTo>
                  <a:lnTo>
                    <a:pt x="87" y="50"/>
                  </a:lnTo>
                  <a:lnTo>
                    <a:pt x="89" y="50"/>
                  </a:lnTo>
                  <a:lnTo>
                    <a:pt x="89" y="50"/>
                  </a:lnTo>
                  <a:lnTo>
                    <a:pt x="92" y="50"/>
                  </a:lnTo>
                  <a:lnTo>
                    <a:pt x="92" y="50"/>
                  </a:lnTo>
                  <a:lnTo>
                    <a:pt x="92" y="50"/>
                  </a:lnTo>
                  <a:lnTo>
                    <a:pt x="94" y="50"/>
                  </a:lnTo>
                  <a:lnTo>
                    <a:pt x="94" y="50"/>
                  </a:lnTo>
                  <a:lnTo>
                    <a:pt x="96" y="50"/>
                  </a:lnTo>
                  <a:lnTo>
                    <a:pt x="99" y="47"/>
                  </a:lnTo>
                  <a:lnTo>
                    <a:pt x="99" y="45"/>
                  </a:lnTo>
                  <a:lnTo>
                    <a:pt x="99" y="45"/>
                  </a:lnTo>
                  <a:lnTo>
                    <a:pt x="99" y="42"/>
                  </a:lnTo>
                  <a:lnTo>
                    <a:pt x="101" y="42"/>
                  </a:lnTo>
                  <a:lnTo>
                    <a:pt x="104" y="40"/>
                  </a:lnTo>
                  <a:lnTo>
                    <a:pt x="104" y="40"/>
                  </a:lnTo>
                  <a:lnTo>
                    <a:pt x="106" y="38"/>
                  </a:lnTo>
                  <a:lnTo>
                    <a:pt x="108" y="38"/>
                  </a:lnTo>
                  <a:lnTo>
                    <a:pt x="108" y="38"/>
                  </a:lnTo>
                  <a:lnTo>
                    <a:pt x="108" y="38"/>
                  </a:lnTo>
                  <a:lnTo>
                    <a:pt x="106" y="35"/>
                  </a:lnTo>
                  <a:lnTo>
                    <a:pt x="104" y="35"/>
                  </a:lnTo>
                  <a:lnTo>
                    <a:pt x="101" y="35"/>
                  </a:lnTo>
                  <a:lnTo>
                    <a:pt x="99" y="35"/>
                  </a:lnTo>
                  <a:lnTo>
                    <a:pt x="99" y="35"/>
                  </a:lnTo>
                  <a:lnTo>
                    <a:pt x="96" y="35"/>
                  </a:lnTo>
                  <a:lnTo>
                    <a:pt x="94" y="33"/>
                  </a:lnTo>
                  <a:lnTo>
                    <a:pt x="94" y="33"/>
                  </a:lnTo>
                  <a:lnTo>
                    <a:pt x="92" y="31"/>
                  </a:lnTo>
                  <a:lnTo>
                    <a:pt x="89" y="31"/>
                  </a:lnTo>
                  <a:lnTo>
                    <a:pt x="89" y="31"/>
                  </a:lnTo>
                  <a:lnTo>
                    <a:pt x="89" y="28"/>
                  </a:lnTo>
                  <a:lnTo>
                    <a:pt x="89" y="28"/>
                  </a:lnTo>
                  <a:lnTo>
                    <a:pt x="87" y="28"/>
                  </a:lnTo>
                  <a:lnTo>
                    <a:pt x="85" y="28"/>
                  </a:lnTo>
                  <a:lnTo>
                    <a:pt x="85" y="28"/>
                  </a:lnTo>
                  <a:lnTo>
                    <a:pt x="85" y="28"/>
                  </a:lnTo>
                  <a:lnTo>
                    <a:pt x="82" y="28"/>
                  </a:lnTo>
                  <a:lnTo>
                    <a:pt x="82" y="26"/>
                  </a:lnTo>
                  <a:lnTo>
                    <a:pt x="82" y="24"/>
                  </a:lnTo>
                  <a:lnTo>
                    <a:pt x="82" y="21"/>
                  </a:lnTo>
                  <a:lnTo>
                    <a:pt x="82" y="21"/>
                  </a:lnTo>
                  <a:lnTo>
                    <a:pt x="80" y="21"/>
                  </a:lnTo>
                  <a:lnTo>
                    <a:pt x="80" y="21"/>
                  </a:lnTo>
                  <a:lnTo>
                    <a:pt x="80" y="19"/>
                  </a:lnTo>
                  <a:lnTo>
                    <a:pt x="80" y="16"/>
                  </a:lnTo>
                  <a:lnTo>
                    <a:pt x="80" y="14"/>
                  </a:lnTo>
                  <a:lnTo>
                    <a:pt x="80" y="14"/>
                  </a:lnTo>
                  <a:lnTo>
                    <a:pt x="82" y="14"/>
                  </a:lnTo>
                  <a:lnTo>
                    <a:pt x="82" y="12"/>
                  </a:lnTo>
                  <a:lnTo>
                    <a:pt x="82" y="12"/>
                  </a:lnTo>
                  <a:lnTo>
                    <a:pt x="80" y="9"/>
                  </a:lnTo>
                  <a:lnTo>
                    <a:pt x="78" y="9"/>
                  </a:lnTo>
                  <a:lnTo>
                    <a:pt x="78" y="9"/>
                  </a:lnTo>
                  <a:lnTo>
                    <a:pt x="75" y="9"/>
                  </a:lnTo>
                  <a:lnTo>
                    <a:pt x="73" y="9"/>
                  </a:lnTo>
                  <a:lnTo>
                    <a:pt x="73" y="9"/>
                  </a:lnTo>
                  <a:lnTo>
                    <a:pt x="71" y="7"/>
                  </a:lnTo>
                  <a:lnTo>
                    <a:pt x="71" y="7"/>
                  </a:lnTo>
                  <a:lnTo>
                    <a:pt x="68" y="7"/>
                  </a:lnTo>
                  <a:lnTo>
                    <a:pt x="68" y="7"/>
                  </a:lnTo>
                  <a:lnTo>
                    <a:pt x="68" y="7"/>
                  </a:lnTo>
                  <a:lnTo>
                    <a:pt x="66" y="7"/>
                  </a:lnTo>
                  <a:lnTo>
                    <a:pt x="66" y="7"/>
                  </a:lnTo>
                  <a:lnTo>
                    <a:pt x="63" y="7"/>
                  </a:lnTo>
                  <a:lnTo>
                    <a:pt x="61" y="5"/>
                  </a:lnTo>
                  <a:lnTo>
                    <a:pt x="59" y="5"/>
                  </a:lnTo>
                  <a:lnTo>
                    <a:pt x="59" y="5"/>
                  </a:lnTo>
                  <a:lnTo>
                    <a:pt x="59" y="2"/>
                  </a:lnTo>
                  <a:lnTo>
                    <a:pt x="56" y="2"/>
                  </a:lnTo>
                  <a:lnTo>
                    <a:pt x="54" y="0"/>
                  </a:lnTo>
                  <a:lnTo>
                    <a:pt x="54" y="0"/>
                  </a:lnTo>
                  <a:lnTo>
                    <a:pt x="54" y="0"/>
                  </a:lnTo>
                  <a:lnTo>
                    <a:pt x="52" y="0"/>
                  </a:lnTo>
                  <a:lnTo>
                    <a:pt x="49" y="2"/>
                  </a:lnTo>
                  <a:lnTo>
                    <a:pt x="47" y="2"/>
                  </a:lnTo>
                  <a:lnTo>
                    <a:pt x="47" y="2"/>
                  </a:lnTo>
                  <a:lnTo>
                    <a:pt x="47" y="5"/>
                  </a:lnTo>
                  <a:lnTo>
                    <a:pt x="47" y="7"/>
                  </a:lnTo>
                  <a:lnTo>
                    <a:pt x="47" y="7"/>
                  </a:lnTo>
                  <a:lnTo>
                    <a:pt x="45" y="9"/>
                  </a:lnTo>
                  <a:lnTo>
                    <a:pt x="45" y="9"/>
                  </a:lnTo>
                  <a:lnTo>
                    <a:pt x="45" y="9"/>
                  </a:lnTo>
                  <a:lnTo>
                    <a:pt x="42" y="9"/>
                  </a:lnTo>
                  <a:lnTo>
                    <a:pt x="42" y="9"/>
                  </a:lnTo>
                  <a:lnTo>
                    <a:pt x="40" y="12"/>
                  </a:lnTo>
                  <a:lnTo>
                    <a:pt x="38" y="12"/>
                  </a:lnTo>
                  <a:lnTo>
                    <a:pt x="38" y="12"/>
                  </a:lnTo>
                  <a:lnTo>
                    <a:pt x="35" y="9"/>
                  </a:lnTo>
                  <a:lnTo>
                    <a:pt x="35" y="9"/>
                  </a:lnTo>
                  <a:lnTo>
                    <a:pt x="33" y="12"/>
                  </a:lnTo>
                  <a:lnTo>
                    <a:pt x="33" y="14"/>
                  </a:lnTo>
                  <a:lnTo>
                    <a:pt x="33" y="14"/>
                  </a:lnTo>
                  <a:lnTo>
                    <a:pt x="33" y="16"/>
                  </a:lnTo>
                  <a:lnTo>
                    <a:pt x="33" y="16"/>
                  </a:lnTo>
                  <a:lnTo>
                    <a:pt x="30" y="16"/>
                  </a:lnTo>
                  <a:lnTo>
                    <a:pt x="26" y="12"/>
                  </a:lnTo>
                  <a:lnTo>
                    <a:pt x="26" y="12"/>
                  </a:lnTo>
                  <a:lnTo>
                    <a:pt x="26" y="12"/>
                  </a:lnTo>
                  <a:lnTo>
                    <a:pt x="23" y="14"/>
                  </a:lnTo>
                  <a:lnTo>
                    <a:pt x="23" y="14"/>
                  </a:lnTo>
                  <a:lnTo>
                    <a:pt x="23" y="14"/>
                  </a:lnTo>
                  <a:lnTo>
                    <a:pt x="21" y="12"/>
                  </a:lnTo>
                  <a:lnTo>
                    <a:pt x="21" y="12"/>
                  </a:lnTo>
                  <a:lnTo>
                    <a:pt x="19" y="12"/>
                  </a:lnTo>
                  <a:lnTo>
                    <a:pt x="19" y="12"/>
                  </a:lnTo>
                  <a:lnTo>
                    <a:pt x="19" y="14"/>
                  </a:lnTo>
                  <a:lnTo>
                    <a:pt x="16" y="14"/>
                  </a:lnTo>
                  <a:lnTo>
                    <a:pt x="16" y="16"/>
                  </a:lnTo>
                  <a:lnTo>
                    <a:pt x="16" y="16"/>
                  </a:lnTo>
                  <a:lnTo>
                    <a:pt x="16" y="19"/>
                  </a:lnTo>
                  <a:lnTo>
                    <a:pt x="14" y="19"/>
                  </a:lnTo>
                  <a:lnTo>
                    <a:pt x="14" y="16"/>
                  </a:lnTo>
                  <a:lnTo>
                    <a:pt x="12" y="16"/>
                  </a:lnTo>
                  <a:lnTo>
                    <a:pt x="12" y="14"/>
                  </a:lnTo>
                  <a:lnTo>
                    <a:pt x="9" y="14"/>
                  </a:lnTo>
                  <a:lnTo>
                    <a:pt x="7" y="12"/>
                  </a:lnTo>
                  <a:lnTo>
                    <a:pt x="5" y="12"/>
                  </a:lnTo>
                  <a:lnTo>
                    <a:pt x="5" y="12"/>
                  </a:lnTo>
                  <a:lnTo>
                    <a:pt x="5" y="12"/>
                  </a:lnTo>
                  <a:lnTo>
                    <a:pt x="5" y="12"/>
                  </a:lnTo>
                  <a:lnTo>
                    <a:pt x="2" y="14"/>
                  </a:lnTo>
                  <a:lnTo>
                    <a:pt x="2" y="16"/>
                  </a:lnTo>
                  <a:lnTo>
                    <a:pt x="2" y="16"/>
                  </a:lnTo>
                  <a:lnTo>
                    <a:pt x="0" y="19"/>
                  </a:lnTo>
                  <a:lnTo>
                    <a:pt x="0" y="19"/>
                  </a:lnTo>
                  <a:lnTo>
                    <a:pt x="0" y="21"/>
                  </a:lnTo>
                  <a:lnTo>
                    <a:pt x="2" y="24"/>
                  </a:lnTo>
                  <a:lnTo>
                    <a:pt x="7" y="26"/>
                  </a:lnTo>
                  <a:lnTo>
                    <a:pt x="7" y="28"/>
                  </a:lnTo>
                  <a:lnTo>
                    <a:pt x="9" y="28"/>
                  </a:lnTo>
                  <a:lnTo>
                    <a:pt x="9" y="31"/>
                  </a:lnTo>
                  <a:lnTo>
                    <a:pt x="12" y="33"/>
                  </a:lnTo>
                  <a:lnTo>
                    <a:pt x="12" y="33"/>
                  </a:lnTo>
                  <a:lnTo>
                    <a:pt x="12" y="35"/>
                  </a:lnTo>
                  <a:lnTo>
                    <a:pt x="12" y="35"/>
                  </a:lnTo>
                  <a:lnTo>
                    <a:pt x="12" y="33"/>
                  </a:lnTo>
                  <a:lnTo>
                    <a:pt x="14" y="33"/>
                  </a:lnTo>
                  <a:lnTo>
                    <a:pt x="14" y="31"/>
                  </a:lnTo>
                  <a:lnTo>
                    <a:pt x="14" y="31"/>
                  </a:lnTo>
                  <a:lnTo>
                    <a:pt x="14" y="33"/>
                  </a:lnTo>
                  <a:lnTo>
                    <a:pt x="16" y="33"/>
                  </a:lnTo>
                  <a:lnTo>
                    <a:pt x="16" y="33"/>
                  </a:lnTo>
                  <a:lnTo>
                    <a:pt x="16" y="33"/>
                  </a:lnTo>
                  <a:lnTo>
                    <a:pt x="16" y="35"/>
                  </a:lnTo>
                  <a:lnTo>
                    <a:pt x="16" y="35"/>
                  </a:lnTo>
                  <a:lnTo>
                    <a:pt x="16" y="38"/>
                  </a:lnTo>
                  <a:lnTo>
                    <a:pt x="16" y="40"/>
                  </a:lnTo>
                  <a:lnTo>
                    <a:pt x="16" y="42"/>
                  </a:lnTo>
                  <a:lnTo>
                    <a:pt x="16" y="42"/>
                  </a:lnTo>
                  <a:lnTo>
                    <a:pt x="16" y="45"/>
                  </a:lnTo>
                  <a:lnTo>
                    <a:pt x="21" y="52"/>
                  </a:lnTo>
                  <a:lnTo>
                    <a:pt x="23" y="52"/>
                  </a:lnTo>
                  <a:lnTo>
                    <a:pt x="28" y="54"/>
                  </a:lnTo>
                  <a:lnTo>
                    <a:pt x="30" y="54"/>
                  </a:lnTo>
                  <a:lnTo>
                    <a:pt x="33" y="54"/>
                  </a:lnTo>
                  <a:lnTo>
                    <a:pt x="33" y="54"/>
                  </a:lnTo>
                  <a:lnTo>
                    <a:pt x="35" y="52"/>
                  </a:lnTo>
                  <a:lnTo>
                    <a:pt x="35" y="52"/>
                  </a:lnTo>
                  <a:lnTo>
                    <a:pt x="40" y="50"/>
                  </a:lnTo>
                  <a:lnTo>
                    <a:pt x="40" y="50"/>
                  </a:lnTo>
                  <a:lnTo>
                    <a:pt x="42" y="50"/>
                  </a:lnTo>
                  <a:lnTo>
                    <a:pt x="45" y="52"/>
                  </a:lnTo>
                  <a:lnTo>
                    <a:pt x="47" y="54"/>
                  </a:lnTo>
                  <a:lnTo>
                    <a:pt x="49" y="54"/>
                  </a:lnTo>
                  <a:lnTo>
                    <a:pt x="49" y="57"/>
                  </a:lnTo>
                  <a:lnTo>
                    <a:pt x="49" y="57"/>
                  </a:lnTo>
                  <a:lnTo>
                    <a:pt x="49" y="59"/>
                  </a:lnTo>
                  <a:lnTo>
                    <a:pt x="47" y="59"/>
                  </a:lnTo>
                  <a:lnTo>
                    <a:pt x="47" y="59"/>
                  </a:lnTo>
                  <a:lnTo>
                    <a:pt x="47" y="61"/>
                  </a:lnTo>
                  <a:lnTo>
                    <a:pt x="47" y="61"/>
                  </a:lnTo>
                  <a:lnTo>
                    <a:pt x="49" y="61"/>
                  </a:lnTo>
                  <a:lnTo>
                    <a:pt x="52" y="61"/>
                  </a:lnTo>
                  <a:lnTo>
                    <a:pt x="52" y="64"/>
                  </a:lnTo>
                  <a:lnTo>
                    <a:pt x="52" y="64"/>
                  </a:lnTo>
                  <a:lnTo>
                    <a:pt x="52" y="64"/>
                  </a:lnTo>
                  <a:lnTo>
                    <a:pt x="52" y="66"/>
                  </a:lnTo>
                  <a:lnTo>
                    <a:pt x="54" y="66"/>
                  </a:lnTo>
                  <a:lnTo>
                    <a:pt x="56" y="66"/>
                  </a:lnTo>
                  <a:lnTo>
                    <a:pt x="56" y="66"/>
                  </a:lnTo>
                  <a:lnTo>
                    <a:pt x="56" y="68"/>
                  </a:lnTo>
                  <a:lnTo>
                    <a:pt x="56" y="68"/>
                  </a:lnTo>
                  <a:lnTo>
                    <a:pt x="56" y="71"/>
                  </a:lnTo>
                  <a:lnTo>
                    <a:pt x="56" y="71"/>
                  </a:lnTo>
                  <a:lnTo>
                    <a:pt x="56" y="73"/>
                  </a:lnTo>
                  <a:lnTo>
                    <a:pt x="54" y="76"/>
                  </a:lnTo>
                  <a:lnTo>
                    <a:pt x="52" y="78"/>
                  </a:lnTo>
                  <a:lnTo>
                    <a:pt x="52" y="78"/>
                  </a:lnTo>
                  <a:lnTo>
                    <a:pt x="47" y="76"/>
                  </a:lnTo>
                  <a:lnTo>
                    <a:pt x="45" y="76"/>
                  </a:lnTo>
                  <a:lnTo>
                    <a:pt x="42" y="76"/>
                  </a:lnTo>
                  <a:lnTo>
                    <a:pt x="42" y="76"/>
                  </a:lnTo>
                  <a:lnTo>
                    <a:pt x="42" y="78"/>
                  </a:lnTo>
                  <a:lnTo>
                    <a:pt x="42" y="78"/>
                  </a:lnTo>
                  <a:lnTo>
                    <a:pt x="42" y="80"/>
                  </a:lnTo>
                  <a:lnTo>
                    <a:pt x="42" y="83"/>
                  </a:lnTo>
                  <a:lnTo>
                    <a:pt x="42" y="83"/>
                  </a:lnTo>
                  <a:lnTo>
                    <a:pt x="40" y="83"/>
                  </a:lnTo>
                  <a:lnTo>
                    <a:pt x="40" y="85"/>
                  </a:lnTo>
                  <a:lnTo>
                    <a:pt x="42" y="85"/>
                  </a:lnTo>
                  <a:lnTo>
                    <a:pt x="42" y="85"/>
                  </a:lnTo>
                  <a:lnTo>
                    <a:pt x="45" y="87"/>
                  </a:lnTo>
                  <a:lnTo>
                    <a:pt x="52" y="92"/>
                  </a:lnTo>
                  <a:lnTo>
                    <a:pt x="54" y="92"/>
                  </a:lnTo>
                  <a:lnTo>
                    <a:pt x="54" y="94"/>
                  </a:lnTo>
                  <a:lnTo>
                    <a:pt x="56" y="94"/>
                  </a:lnTo>
                  <a:lnTo>
                    <a:pt x="63" y="97"/>
                  </a:lnTo>
                  <a:lnTo>
                    <a:pt x="66" y="97"/>
                  </a:lnTo>
                  <a:lnTo>
                    <a:pt x="66" y="99"/>
                  </a:lnTo>
                  <a:lnTo>
                    <a:pt x="66" y="99"/>
                  </a:lnTo>
                  <a:lnTo>
                    <a:pt x="66" y="99"/>
                  </a:lnTo>
                  <a:lnTo>
                    <a:pt x="66" y="102"/>
                  </a:lnTo>
                  <a:lnTo>
                    <a:pt x="66" y="102"/>
                  </a:lnTo>
                  <a:lnTo>
                    <a:pt x="66" y="104"/>
                  </a:lnTo>
                  <a:lnTo>
                    <a:pt x="66" y="104"/>
                  </a:lnTo>
                  <a:lnTo>
                    <a:pt x="68" y="106"/>
                  </a:lnTo>
                  <a:lnTo>
                    <a:pt x="71" y="109"/>
                  </a:lnTo>
                  <a:lnTo>
                    <a:pt x="71" y="109"/>
                  </a:lnTo>
                  <a:lnTo>
                    <a:pt x="73" y="109"/>
                  </a:lnTo>
                  <a:lnTo>
                    <a:pt x="73" y="111"/>
                  </a:lnTo>
                  <a:lnTo>
                    <a:pt x="75" y="111"/>
                  </a:lnTo>
                  <a:lnTo>
                    <a:pt x="75" y="113"/>
                  </a:lnTo>
                  <a:lnTo>
                    <a:pt x="78" y="116"/>
                  </a:lnTo>
                  <a:lnTo>
                    <a:pt x="78" y="118"/>
                  </a:lnTo>
                  <a:lnTo>
                    <a:pt x="80" y="118"/>
                  </a:lnTo>
                  <a:lnTo>
                    <a:pt x="82" y="123"/>
                  </a:lnTo>
                  <a:lnTo>
                    <a:pt x="85" y="123"/>
                  </a:lnTo>
                  <a:lnTo>
                    <a:pt x="85" y="125"/>
                  </a:lnTo>
                  <a:lnTo>
                    <a:pt x="89" y="128"/>
                  </a:lnTo>
                  <a:lnTo>
                    <a:pt x="92" y="130"/>
                  </a:lnTo>
                  <a:lnTo>
                    <a:pt x="94" y="132"/>
                  </a:lnTo>
                  <a:lnTo>
                    <a:pt x="94" y="132"/>
                  </a:lnTo>
                  <a:lnTo>
                    <a:pt x="94" y="135"/>
                  </a:lnTo>
                  <a:lnTo>
                    <a:pt x="96" y="135"/>
                  </a:lnTo>
                  <a:lnTo>
                    <a:pt x="96" y="137"/>
                  </a:lnTo>
                  <a:lnTo>
                    <a:pt x="96" y="139"/>
                  </a:lnTo>
                  <a:lnTo>
                    <a:pt x="99" y="142"/>
                  </a:lnTo>
                  <a:lnTo>
                    <a:pt x="99" y="142"/>
                  </a:lnTo>
                  <a:lnTo>
                    <a:pt x="99" y="144"/>
                  </a:lnTo>
                  <a:lnTo>
                    <a:pt x="101" y="144"/>
                  </a:lnTo>
                  <a:lnTo>
                    <a:pt x="101" y="144"/>
                  </a:lnTo>
                  <a:lnTo>
                    <a:pt x="101" y="144"/>
                  </a:lnTo>
                  <a:lnTo>
                    <a:pt x="104" y="142"/>
                  </a:lnTo>
                  <a:lnTo>
                    <a:pt x="104" y="144"/>
                  </a:lnTo>
                  <a:lnTo>
                    <a:pt x="104" y="146"/>
                  </a:lnTo>
                  <a:lnTo>
                    <a:pt x="104" y="146"/>
                  </a:lnTo>
                  <a:lnTo>
                    <a:pt x="106" y="146"/>
                  </a:lnTo>
                  <a:lnTo>
                    <a:pt x="108" y="149"/>
                  </a:lnTo>
                  <a:lnTo>
                    <a:pt x="111" y="151"/>
                  </a:lnTo>
                  <a:lnTo>
                    <a:pt x="113" y="151"/>
                  </a:lnTo>
                  <a:lnTo>
                    <a:pt x="113" y="154"/>
                  </a:lnTo>
                  <a:lnTo>
                    <a:pt x="113" y="154"/>
                  </a:lnTo>
                  <a:lnTo>
                    <a:pt x="115" y="154"/>
                  </a:lnTo>
                  <a:lnTo>
                    <a:pt x="115" y="156"/>
                  </a:lnTo>
                  <a:lnTo>
                    <a:pt x="113" y="156"/>
                  </a:lnTo>
                  <a:lnTo>
                    <a:pt x="111" y="158"/>
                  </a:lnTo>
                  <a:lnTo>
                    <a:pt x="111" y="158"/>
                  </a:lnTo>
                  <a:lnTo>
                    <a:pt x="111" y="158"/>
                  </a:lnTo>
                  <a:lnTo>
                    <a:pt x="113" y="161"/>
                  </a:lnTo>
                  <a:lnTo>
                    <a:pt x="113" y="163"/>
                  </a:lnTo>
                  <a:lnTo>
                    <a:pt x="115" y="163"/>
                  </a:lnTo>
                  <a:lnTo>
                    <a:pt x="118" y="165"/>
                  </a:lnTo>
                  <a:lnTo>
                    <a:pt x="118" y="168"/>
                  </a:lnTo>
                  <a:lnTo>
                    <a:pt x="120" y="168"/>
                  </a:lnTo>
                  <a:lnTo>
                    <a:pt x="120" y="170"/>
                  </a:lnTo>
                  <a:lnTo>
                    <a:pt x="120" y="170"/>
                  </a:lnTo>
                  <a:lnTo>
                    <a:pt x="120" y="172"/>
                  </a:lnTo>
                  <a:lnTo>
                    <a:pt x="120" y="175"/>
                  </a:lnTo>
                  <a:lnTo>
                    <a:pt x="118" y="175"/>
                  </a:lnTo>
                  <a:lnTo>
                    <a:pt x="118" y="175"/>
                  </a:lnTo>
                  <a:lnTo>
                    <a:pt x="120" y="177"/>
                  </a:lnTo>
                  <a:lnTo>
                    <a:pt x="120" y="177"/>
                  </a:lnTo>
                  <a:lnTo>
                    <a:pt x="120" y="180"/>
                  </a:lnTo>
                  <a:lnTo>
                    <a:pt x="120" y="182"/>
                  </a:lnTo>
                  <a:lnTo>
                    <a:pt x="120" y="182"/>
                  </a:lnTo>
                  <a:lnTo>
                    <a:pt x="120" y="184"/>
                  </a:lnTo>
                  <a:lnTo>
                    <a:pt x="120" y="187"/>
                  </a:lnTo>
                  <a:lnTo>
                    <a:pt x="118" y="189"/>
                  </a:lnTo>
                  <a:lnTo>
                    <a:pt x="118" y="189"/>
                  </a:lnTo>
                  <a:lnTo>
                    <a:pt x="118" y="194"/>
                  </a:lnTo>
                  <a:lnTo>
                    <a:pt x="118" y="194"/>
                  </a:lnTo>
                  <a:lnTo>
                    <a:pt x="118" y="196"/>
                  </a:lnTo>
                  <a:lnTo>
                    <a:pt x="120" y="196"/>
                  </a:lnTo>
                  <a:lnTo>
                    <a:pt x="120" y="201"/>
                  </a:lnTo>
                  <a:lnTo>
                    <a:pt x="122" y="203"/>
                  </a:lnTo>
                  <a:lnTo>
                    <a:pt x="125" y="206"/>
                  </a:lnTo>
                  <a:lnTo>
                    <a:pt x="125" y="208"/>
                  </a:lnTo>
                  <a:lnTo>
                    <a:pt x="122" y="213"/>
                  </a:lnTo>
                  <a:lnTo>
                    <a:pt x="122" y="217"/>
                  </a:lnTo>
                  <a:lnTo>
                    <a:pt x="122" y="220"/>
                  </a:lnTo>
                  <a:lnTo>
                    <a:pt x="125" y="220"/>
                  </a:lnTo>
                  <a:lnTo>
                    <a:pt x="125" y="224"/>
                  </a:lnTo>
                  <a:lnTo>
                    <a:pt x="125" y="227"/>
                  </a:lnTo>
                  <a:lnTo>
                    <a:pt x="125" y="229"/>
                  </a:lnTo>
                  <a:lnTo>
                    <a:pt x="125" y="232"/>
                  </a:lnTo>
                  <a:lnTo>
                    <a:pt x="122" y="232"/>
                  </a:lnTo>
                  <a:lnTo>
                    <a:pt x="122" y="234"/>
                  </a:lnTo>
                  <a:lnTo>
                    <a:pt x="122" y="232"/>
                  </a:lnTo>
                  <a:lnTo>
                    <a:pt x="120" y="232"/>
                  </a:lnTo>
                  <a:lnTo>
                    <a:pt x="120" y="232"/>
                  </a:lnTo>
                  <a:lnTo>
                    <a:pt x="118" y="232"/>
                  </a:lnTo>
                  <a:lnTo>
                    <a:pt x="115" y="234"/>
                  </a:lnTo>
                  <a:lnTo>
                    <a:pt x="115" y="236"/>
                  </a:lnTo>
                  <a:lnTo>
                    <a:pt x="111" y="236"/>
                  </a:lnTo>
                  <a:lnTo>
                    <a:pt x="111" y="239"/>
                  </a:lnTo>
                  <a:lnTo>
                    <a:pt x="108" y="239"/>
                  </a:lnTo>
                  <a:lnTo>
                    <a:pt x="106" y="239"/>
                  </a:lnTo>
                  <a:lnTo>
                    <a:pt x="106" y="239"/>
                  </a:lnTo>
                  <a:lnTo>
                    <a:pt x="106" y="241"/>
                  </a:lnTo>
                  <a:lnTo>
                    <a:pt x="106" y="243"/>
                  </a:lnTo>
                  <a:lnTo>
                    <a:pt x="106" y="246"/>
                  </a:lnTo>
                  <a:lnTo>
                    <a:pt x="106" y="246"/>
                  </a:lnTo>
                  <a:lnTo>
                    <a:pt x="104" y="246"/>
                  </a:lnTo>
                  <a:lnTo>
                    <a:pt x="101" y="243"/>
                  </a:lnTo>
                  <a:lnTo>
                    <a:pt x="99" y="243"/>
                  </a:lnTo>
                  <a:lnTo>
                    <a:pt x="99" y="243"/>
                  </a:lnTo>
                  <a:lnTo>
                    <a:pt x="96" y="246"/>
                  </a:lnTo>
                  <a:lnTo>
                    <a:pt x="96" y="246"/>
                  </a:lnTo>
                  <a:lnTo>
                    <a:pt x="96" y="246"/>
                  </a:lnTo>
                  <a:lnTo>
                    <a:pt x="94" y="246"/>
                  </a:lnTo>
                  <a:lnTo>
                    <a:pt x="94" y="246"/>
                  </a:lnTo>
                  <a:lnTo>
                    <a:pt x="94" y="248"/>
                  </a:lnTo>
                  <a:lnTo>
                    <a:pt x="96" y="248"/>
                  </a:lnTo>
                  <a:lnTo>
                    <a:pt x="96" y="250"/>
                  </a:lnTo>
                  <a:lnTo>
                    <a:pt x="96" y="253"/>
                  </a:lnTo>
                  <a:lnTo>
                    <a:pt x="96" y="255"/>
                  </a:lnTo>
                  <a:lnTo>
                    <a:pt x="101" y="258"/>
                  </a:lnTo>
                  <a:lnTo>
                    <a:pt x="101" y="258"/>
                  </a:lnTo>
                  <a:lnTo>
                    <a:pt x="101" y="260"/>
                  </a:lnTo>
                  <a:lnTo>
                    <a:pt x="101" y="262"/>
                  </a:lnTo>
                  <a:lnTo>
                    <a:pt x="101" y="265"/>
                  </a:lnTo>
                  <a:lnTo>
                    <a:pt x="101" y="265"/>
                  </a:lnTo>
                  <a:lnTo>
                    <a:pt x="99" y="262"/>
                  </a:lnTo>
                  <a:lnTo>
                    <a:pt x="99" y="262"/>
                  </a:lnTo>
                  <a:lnTo>
                    <a:pt x="96" y="262"/>
                  </a:lnTo>
                  <a:lnTo>
                    <a:pt x="96" y="262"/>
                  </a:lnTo>
                  <a:lnTo>
                    <a:pt x="96" y="260"/>
                  </a:lnTo>
                  <a:lnTo>
                    <a:pt x="94" y="260"/>
                  </a:lnTo>
                  <a:lnTo>
                    <a:pt x="94" y="260"/>
                  </a:lnTo>
                  <a:lnTo>
                    <a:pt x="92" y="260"/>
                  </a:lnTo>
                  <a:lnTo>
                    <a:pt x="89" y="260"/>
                  </a:lnTo>
                  <a:lnTo>
                    <a:pt x="87" y="260"/>
                  </a:lnTo>
                  <a:lnTo>
                    <a:pt x="87" y="260"/>
                  </a:lnTo>
                  <a:lnTo>
                    <a:pt x="87" y="262"/>
                  </a:lnTo>
                  <a:lnTo>
                    <a:pt x="87" y="262"/>
                  </a:lnTo>
                  <a:lnTo>
                    <a:pt x="85" y="262"/>
                  </a:lnTo>
                  <a:lnTo>
                    <a:pt x="82" y="262"/>
                  </a:lnTo>
                  <a:lnTo>
                    <a:pt x="80" y="262"/>
                  </a:lnTo>
                  <a:lnTo>
                    <a:pt x="82" y="265"/>
                  </a:lnTo>
                  <a:lnTo>
                    <a:pt x="82" y="265"/>
                  </a:lnTo>
                  <a:lnTo>
                    <a:pt x="82" y="265"/>
                  </a:lnTo>
                  <a:lnTo>
                    <a:pt x="80" y="267"/>
                  </a:lnTo>
                  <a:lnTo>
                    <a:pt x="80" y="267"/>
                  </a:lnTo>
                  <a:lnTo>
                    <a:pt x="78" y="269"/>
                  </a:lnTo>
                  <a:lnTo>
                    <a:pt x="78" y="269"/>
                  </a:lnTo>
                  <a:lnTo>
                    <a:pt x="75" y="269"/>
                  </a:lnTo>
                  <a:lnTo>
                    <a:pt x="73" y="269"/>
                  </a:lnTo>
                  <a:lnTo>
                    <a:pt x="73" y="272"/>
                  </a:lnTo>
                  <a:lnTo>
                    <a:pt x="71" y="272"/>
                  </a:lnTo>
                  <a:lnTo>
                    <a:pt x="71" y="272"/>
                  </a:lnTo>
                  <a:lnTo>
                    <a:pt x="73" y="274"/>
                  </a:lnTo>
                  <a:lnTo>
                    <a:pt x="75" y="274"/>
                  </a:lnTo>
                  <a:lnTo>
                    <a:pt x="75" y="277"/>
                  </a:lnTo>
                  <a:lnTo>
                    <a:pt x="75" y="277"/>
                  </a:lnTo>
                  <a:lnTo>
                    <a:pt x="78" y="277"/>
                  </a:lnTo>
                  <a:lnTo>
                    <a:pt x="78" y="277"/>
                  </a:lnTo>
                  <a:lnTo>
                    <a:pt x="80" y="279"/>
                  </a:lnTo>
                  <a:lnTo>
                    <a:pt x="82" y="279"/>
                  </a:lnTo>
                  <a:lnTo>
                    <a:pt x="82" y="279"/>
                  </a:lnTo>
                  <a:lnTo>
                    <a:pt x="85" y="281"/>
                  </a:lnTo>
                  <a:lnTo>
                    <a:pt x="85" y="281"/>
                  </a:lnTo>
                  <a:lnTo>
                    <a:pt x="85" y="284"/>
                  </a:lnTo>
                  <a:lnTo>
                    <a:pt x="82" y="284"/>
                  </a:lnTo>
                  <a:lnTo>
                    <a:pt x="80" y="284"/>
                  </a:lnTo>
                  <a:lnTo>
                    <a:pt x="80" y="288"/>
                  </a:lnTo>
                  <a:lnTo>
                    <a:pt x="80" y="298"/>
                  </a:lnTo>
                  <a:lnTo>
                    <a:pt x="80" y="305"/>
                  </a:lnTo>
                  <a:lnTo>
                    <a:pt x="82" y="307"/>
                  </a:lnTo>
                  <a:lnTo>
                    <a:pt x="80" y="310"/>
                  </a:lnTo>
                  <a:lnTo>
                    <a:pt x="82" y="310"/>
                  </a:lnTo>
                  <a:lnTo>
                    <a:pt x="87" y="310"/>
                  </a:lnTo>
                  <a:lnTo>
                    <a:pt x="87" y="307"/>
                  </a:lnTo>
                  <a:lnTo>
                    <a:pt x="89" y="305"/>
                  </a:lnTo>
                  <a:lnTo>
                    <a:pt x="92" y="303"/>
                  </a:lnTo>
                  <a:lnTo>
                    <a:pt x="92" y="300"/>
                  </a:lnTo>
                  <a:lnTo>
                    <a:pt x="104" y="293"/>
                  </a:lnTo>
                  <a:lnTo>
                    <a:pt x="106" y="293"/>
                  </a:lnTo>
                  <a:lnTo>
                    <a:pt x="106" y="291"/>
                  </a:lnTo>
                  <a:lnTo>
                    <a:pt x="104" y="288"/>
                  </a:lnTo>
                  <a:lnTo>
                    <a:pt x="104" y="288"/>
                  </a:lnTo>
                  <a:lnTo>
                    <a:pt x="96" y="281"/>
                  </a:lnTo>
                  <a:lnTo>
                    <a:pt x="99" y="281"/>
                  </a:lnTo>
                  <a:lnTo>
                    <a:pt x="106" y="288"/>
                  </a:lnTo>
                  <a:lnTo>
                    <a:pt x="108" y="291"/>
                  </a:lnTo>
                  <a:lnTo>
                    <a:pt x="111" y="291"/>
                  </a:lnTo>
                  <a:lnTo>
                    <a:pt x="111" y="288"/>
                  </a:lnTo>
                  <a:lnTo>
                    <a:pt x="111" y="288"/>
                  </a:lnTo>
                  <a:lnTo>
                    <a:pt x="111" y="286"/>
                  </a:lnTo>
                  <a:lnTo>
                    <a:pt x="111" y="284"/>
                  </a:lnTo>
                  <a:lnTo>
                    <a:pt x="104" y="277"/>
                  </a:lnTo>
                  <a:lnTo>
                    <a:pt x="104" y="277"/>
                  </a:lnTo>
                  <a:lnTo>
                    <a:pt x="108" y="281"/>
                  </a:lnTo>
                  <a:lnTo>
                    <a:pt x="111" y="284"/>
                  </a:lnTo>
                  <a:lnTo>
                    <a:pt x="111" y="284"/>
                  </a:lnTo>
                  <a:lnTo>
                    <a:pt x="113" y="284"/>
                  </a:lnTo>
                  <a:lnTo>
                    <a:pt x="113" y="281"/>
                  </a:lnTo>
                  <a:lnTo>
                    <a:pt x="113" y="281"/>
                  </a:lnTo>
                  <a:lnTo>
                    <a:pt x="113" y="279"/>
                  </a:lnTo>
                  <a:lnTo>
                    <a:pt x="115" y="279"/>
                  </a:lnTo>
                  <a:lnTo>
                    <a:pt x="115" y="277"/>
                  </a:lnTo>
                  <a:lnTo>
                    <a:pt x="113" y="277"/>
                  </a:lnTo>
                  <a:lnTo>
                    <a:pt x="111" y="277"/>
                  </a:lnTo>
                  <a:lnTo>
                    <a:pt x="108" y="274"/>
                  </a:lnTo>
                  <a:lnTo>
                    <a:pt x="108" y="274"/>
                  </a:lnTo>
                  <a:lnTo>
                    <a:pt x="113" y="274"/>
                  </a:lnTo>
                  <a:lnTo>
                    <a:pt x="113" y="274"/>
                  </a:lnTo>
                  <a:lnTo>
                    <a:pt x="115" y="274"/>
                  </a:lnTo>
                  <a:lnTo>
                    <a:pt x="115" y="272"/>
                  </a:lnTo>
                  <a:lnTo>
                    <a:pt x="113" y="272"/>
                  </a:lnTo>
                  <a:lnTo>
                    <a:pt x="113" y="272"/>
                  </a:lnTo>
                  <a:lnTo>
                    <a:pt x="111" y="272"/>
                  </a:lnTo>
                  <a:lnTo>
                    <a:pt x="111" y="272"/>
                  </a:lnTo>
                  <a:lnTo>
                    <a:pt x="113" y="269"/>
                  </a:lnTo>
                  <a:lnTo>
                    <a:pt x="115" y="272"/>
                  </a:lnTo>
                  <a:lnTo>
                    <a:pt x="118" y="272"/>
                  </a:lnTo>
                  <a:lnTo>
                    <a:pt x="118" y="272"/>
                  </a:lnTo>
                  <a:lnTo>
                    <a:pt x="118" y="272"/>
                  </a:lnTo>
                  <a:lnTo>
                    <a:pt x="118" y="267"/>
                  </a:lnTo>
                  <a:lnTo>
                    <a:pt x="118" y="267"/>
                  </a:lnTo>
                  <a:lnTo>
                    <a:pt x="118" y="267"/>
                  </a:lnTo>
                  <a:lnTo>
                    <a:pt x="118" y="269"/>
                  </a:lnTo>
                  <a:lnTo>
                    <a:pt x="120" y="269"/>
                  </a:lnTo>
                  <a:lnTo>
                    <a:pt x="122" y="272"/>
                  </a:lnTo>
                  <a:lnTo>
                    <a:pt x="122" y="272"/>
                  </a:lnTo>
                  <a:lnTo>
                    <a:pt x="122" y="272"/>
                  </a:lnTo>
                  <a:lnTo>
                    <a:pt x="125" y="272"/>
                  </a:lnTo>
                  <a:lnTo>
                    <a:pt x="127" y="269"/>
                  </a:lnTo>
                  <a:lnTo>
                    <a:pt x="129" y="269"/>
                  </a:lnTo>
                  <a:lnTo>
                    <a:pt x="134" y="265"/>
                  </a:lnTo>
                  <a:lnTo>
                    <a:pt x="137" y="265"/>
                  </a:lnTo>
                  <a:lnTo>
                    <a:pt x="139" y="262"/>
                  </a:lnTo>
                  <a:lnTo>
                    <a:pt x="139" y="262"/>
                  </a:lnTo>
                  <a:lnTo>
                    <a:pt x="141" y="260"/>
                  </a:lnTo>
                  <a:lnTo>
                    <a:pt x="144" y="258"/>
                  </a:lnTo>
                  <a:lnTo>
                    <a:pt x="146" y="255"/>
                  </a:lnTo>
                  <a:lnTo>
                    <a:pt x="148" y="255"/>
                  </a:lnTo>
                  <a:lnTo>
                    <a:pt x="151" y="253"/>
                  </a:lnTo>
                  <a:lnTo>
                    <a:pt x="153" y="253"/>
                  </a:lnTo>
                  <a:lnTo>
                    <a:pt x="153" y="250"/>
                  </a:lnTo>
                  <a:lnTo>
                    <a:pt x="153" y="248"/>
                  </a:lnTo>
                  <a:lnTo>
                    <a:pt x="155" y="246"/>
                  </a:lnTo>
                  <a:lnTo>
                    <a:pt x="155" y="246"/>
                  </a:lnTo>
                  <a:lnTo>
                    <a:pt x="158" y="243"/>
                  </a:lnTo>
                  <a:lnTo>
                    <a:pt x="158" y="243"/>
                  </a:lnTo>
                  <a:lnTo>
                    <a:pt x="155" y="241"/>
                  </a:lnTo>
                  <a:lnTo>
                    <a:pt x="155" y="241"/>
                  </a:lnTo>
                  <a:lnTo>
                    <a:pt x="155" y="239"/>
                  </a:lnTo>
                  <a:lnTo>
                    <a:pt x="155" y="239"/>
                  </a:lnTo>
                  <a:lnTo>
                    <a:pt x="158" y="239"/>
                  </a:lnTo>
                  <a:lnTo>
                    <a:pt x="158" y="239"/>
                  </a:lnTo>
                  <a:lnTo>
                    <a:pt x="158" y="241"/>
                  </a:lnTo>
                  <a:lnTo>
                    <a:pt x="158" y="239"/>
                  </a:lnTo>
                  <a:lnTo>
                    <a:pt x="158" y="239"/>
                  </a:lnTo>
                  <a:lnTo>
                    <a:pt x="155" y="236"/>
                  </a:lnTo>
                  <a:lnTo>
                    <a:pt x="155" y="229"/>
                  </a:lnTo>
                  <a:lnTo>
                    <a:pt x="158" y="229"/>
                  </a:lnTo>
                  <a:lnTo>
                    <a:pt x="155" y="224"/>
                  </a:lnTo>
                  <a:lnTo>
                    <a:pt x="155" y="224"/>
                  </a:lnTo>
                  <a:lnTo>
                    <a:pt x="158" y="2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09"/>
            <p:cNvSpPr>
              <a:spLocks noEditPoints="1"/>
            </p:cNvSpPr>
            <p:nvPr userDrawn="1"/>
          </p:nvSpPr>
          <p:spPr bwMode="auto">
            <a:xfrm>
              <a:off x="2295" y="2550"/>
              <a:ext cx="250" cy="243"/>
            </a:xfrm>
            <a:custGeom>
              <a:avLst/>
              <a:gdLst>
                <a:gd name="T0" fmla="*/ 231 w 250"/>
                <a:gd name="T1" fmla="*/ 69 h 243"/>
                <a:gd name="T2" fmla="*/ 234 w 250"/>
                <a:gd name="T3" fmla="*/ 64 h 243"/>
                <a:gd name="T4" fmla="*/ 175 w 250"/>
                <a:gd name="T5" fmla="*/ 28 h 243"/>
                <a:gd name="T6" fmla="*/ 172 w 250"/>
                <a:gd name="T7" fmla="*/ 26 h 243"/>
                <a:gd name="T8" fmla="*/ 246 w 250"/>
                <a:gd name="T9" fmla="*/ 78 h 243"/>
                <a:gd name="T10" fmla="*/ 222 w 250"/>
                <a:gd name="T11" fmla="*/ 80 h 243"/>
                <a:gd name="T12" fmla="*/ 227 w 250"/>
                <a:gd name="T13" fmla="*/ 66 h 243"/>
                <a:gd name="T14" fmla="*/ 224 w 250"/>
                <a:gd name="T15" fmla="*/ 54 h 243"/>
                <a:gd name="T16" fmla="*/ 215 w 250"/>
                <a:gd name="T17" fmla="*/ 52 h 243"/>
                <a:gd name="T18" fmla="*/ 208 w 250"/>
                <a:gd name="T19" fmla="*/ 50 h 243"/>
                <a:gd name="T20" fmla="*/ 203 w 250"/>
                <a:gd name="T21" fmla="*/ 47 h 243"/>
                <a:gd name="T22" fmla="*/ 198 w 250"/>
                <a:gd name="T23" fmla="*/ 43 h 243"/>
                <a:gd name="T24" fmla="*/ 205 w 250"/>
                <a:gd name="T25" fmla="*/ 35 h 243"/>
                <a:gd name="T26" fmla="*/ 189 w 250"/>
                <a:gd name="T27" fmla="*/ 31 h 243"/>
                <a:gd name="T28" fmla="*/ 180 w 250"/>
                <a:gd name="T29" fmla="*/ 38 h 243"/>
                <a:gd name="T30" fmla="*/ 144 w 250"/>
                <a:gd name="T31" fmla="*/ 43 h 243"/>
                <a:gd name="T32" fmla="*/ 104 w 250"/>
                <a:gd name="T33" fmla="*/ 38 h 243"/>
                <a:gd name="T34" fmla="*/ 90 w 250"/>
                <a:gd name="T35" fmla="*/ 19 h 243"/>
                <a:gd name="T36" fmla="*/ 69 w 250"/>
                <a:gd name="T37" fmla="*/ 7 h 243"/>
                <a:gd name="T38" fmla="*/ 62 w 250"/>
                <a:gd name="T39" fmla="*/ 9 h 243"/>
                <a:gd name="T40" fmla="*/ 64 w 250"/>
                <a:gd name="T41" fmla="*/ 14 h 243"/>
                <a:gd name="T42" fmla="*/ 36 w 250"/>
                <a:gd name="T43" fmla="*/ 33 h 243"/>
                <a:gd name="T44" fmla="*/ 43 w 250"/>
                <a:gd name="T45" fmla="*/ 61 h 243"/>
                <a:gd name="T46" fmla="*/ 29 w 250"/>
                <a:gd name="T47" fmla="*/ 61 h 243"/>
                <a:gd name="T48" fmla="*/ 33 w 250"/>
                <a:gd name="T49" fmla="*/ 38 h 243"/>
                <a:gd name="T50" fmla="*/ 29 w 250"/>
                <a:gd name="T51" fmla="*/ 16 h 243"/>
                <a:gd name="T52" fmla="*/ 40 w 250"/>
                <a:gd name="T53" fmla="*/ 7 h 243"/>
                <a:gd name="T54" fmla="*/ 17 w 250"/>
                <a:gd name="T55" fmla="*/ 26 h 243"/>
                <a:gd name="T56" fmla="*/ 3 w 250"/>
                <a:gd name="T57" fmla="*/ 59 h 243"/>
                <a:gd name="T58" fmla="*/ 7 w 250"/>
                <a:gd name="T59" fmla="*/ 64 h 243"/>
                <a:gd name="T60" fmla="*/ 17 w 250"/>
                <a:gd name="T61" fmla="*/ 85 h 243"/>
                <a:gd name="T62" fmla="*/ 17 w 250"/>
                <a:gd name="T63" fmla="*/ 102 h 243"/>
                <a:gd name="T64" fmla="*/ 33 w 250"/>
                <a:gd name="T65" fmla="*/ 109 h 243"/>
                <a:gd name="T66" fmla="*/ 52 w 250"/>
                <a:gd name="T67" fmla="*/ 111 h 243"/>
                <a:gd name="T68" fmla="*/ 69 w 250"/>
                <a:gd name="T69" fmla="*/ 128 h 243"/>
                <a:gd name="T70" fmla="*/ 95 w 250"/>
                <a:gd name="T71" fmla="*/ 128 h 243"/>
                <a:gd name="T72" fmla="*/ 104 w 250"/>
                <a:gd name="T73" fmla="*/ 135 h 243"/>
                <a:gd name="T74" fmla="*/ 97 w 250"/>
                <a:gd name="T75" fmla="*/ 163 h 243"/>
                <a:gd name="T76" fmla="*/ 104 w 250"/>
                <a:gd name="T77" fmla="*/ 180 h 243"/>
                <a:gd name="T78" fmla="*/ 97 w 250"/>
                <a:gd name="T79" fmla="*/ 199 h 243"/>
                <a:gd name="T80" fmla="*/ 106 w 250"/>
                <a:gd name="T81" fmla="*/ 206 h 243"/>
                <a:gd name="T82" fmla="*/ 111 w 250"/>
                <a:gd name="T83" fmla="*/ 217 h 243"/>
                <a:gd name="T84" fmla="*/ 118 w 250"/>
                <a:gd name="T85" fmla="*/ 236 h 243"/>
                <a:gd name="T86" fmla="*/ 137 w 250"/>
                <a:gd name="T87" fmla="*/ 236 h 243"/>
                <a:gd name="T88" fmla="*/ 142 w 250"/>
                <a:gd name="T89" fmla="*/ 239 h 243"/>
                <a:gd name="T90" fmla="*/ 158 w 250"/>
                <a:gd name="T91" fmla="*/ 229 h 243"/>
                <a:gd name="T92" fmla="*/ 168 w 250"/>
                <a:gd name="T93" fmla="*/ 217 h 243"/>
                <a:gd name="T94" fmla="*/ 180 w 250"/>
                <a:gd name="T95" fmla="*/ 208 h 243"/>
                <a:gd name="T96" fmla="*/ 168 w 250"/>
                <a:gd name="T97" fmla="*/ 201 h 243"/>
                <a:gd name="T98" fmla="*/ 156 w 250"/>
                <a:gd name="T99" fmla="*/ 173 h 243"/>
                <a:gd name="T100" fmla="*/ 165 w 250"/>
                <a:gd name="T101" fmla="*/ 170 h 243"/>
                <a:gd name="T102" fmla="*/ 177 w 250"/>
                <a:gd name="T103" fmla="*/ 175 h 243"/>
                <a:gd name="T104" fmla="*/ 191 w 250"/>
                <a:gd name="T105" fmla="*/ 180 h 243"/>
                <a:gd name="T106" fmla="*/ 205 w 250"/>
                <a:gd name="T107" fmla="*/ 170 h 243"/>
                <a:gd name="T108" fmla="*/ 224 w 250"/>
                <a:gd name="T109" fmla="*/ 163 h 243"/>
                <a:gd name="T110" fmla="*/ 231 w 250"/>
                <a:gd name="T111" fmla="*/ 151 h 243"/>
                <a:gd name="T112" fmla="*/ 222 w 250"/>
                <a:gd name="T113" fmla="*/ 128 h 243"/>
                <a:gd name="T114" fmla="*/ 224 w 250"/>
                <a:gd name="T115" fmla="*/ 116 h 243"/>
                <a:gd name="T116" fmla="*/ 238 w 250"/>
                <a:gd name="T117" fmla="*/ 111 h 243"/>
                <a:gd name="T118" fmla="*/ 234 w 250"/>
                <a:gd name="T119" fmla="*/ 106 h 243"/>
                <a:gd name="T120" fmla="*/ 236 w 250"/>
                <a:gd name="T121" fmla="*/ 92 h 243"/>
                <a:gd name="T122" fmla="*/ 250 w 250"/>
                <a:gd name="T123"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243">
                  <a:moveTo>
                    <a:pt x="231" y="66"/>
                  </a:moveTo>
                  <a:lnTo>
                    <a:pt x="229" y="66"/>
                  </a:lnTo>
                  <a:lnTo>
                    <a:pt x="227" y="69"/>
                  </a:lnTo>
                  <a:lnTo>
                    <a:pt x="227" y="69"/>
                  </a:lnTo>
                  <a:lnTo>
                    <a:pt x="227" y="71"/>
                  </a:lnTo>
                  <a:lnTo>
                    <a:pt x="229" y="71"/>
                  </a:lnTo>
                  <a:lnTo>
                    <a:pt x="229" y="71"/>
                  </a:lnTo>
                  <a:lnTo>
                    <a:pt x="231" y="69"/>
                  </a:lnTo>
                  <a:lnTo>
                    <a:pt x="231" y="69"/>
                  </a:lnTo>
                  <a:lnTo>
                    <a:pt x="231" y="66"/>
                  </a:lnTo>
                  <a:lnTo>
                    <a:pt x="231" y="66"/>
                  </a:lnTo>
                  <a:lnTo>
                    <a:pt x="231" y="66"/>
                  </a:lnTo>
                  <a:close/>
                  <a:moveTo>
                    <a:pt x="231" y="64"/>
                  </a:moveTo>
                  <a:lnTo>
                    <a:pt x="231" y="64"/>
                  </a:lnTo>
                  <a:lnTo>
                    <a:pt x="229" y="64"/>
                  </a:lnTo>
                  <a:lnTo>
                    <a:pt x="229" y="66"/>
                  </a:lnTo>
                  <a:lnTo>
                    <a:pt x="231" y="64"/>
                  </a:lnTo>
                  <a:lnTo>
                    <a:pt x="234" y="64"/>
                  </a:lnTo>
                  <a:lnTo>
                    <a:pt x="234" y="64"/>
                  </a:lnTo>
                  <a:lnTo>
                    <a:pt x="234" y="64"/>
                  </a:lnTo>
                  <a:lnTo>
                    <a:pt x="234" y="64"/>
                  </a:lnTo>
                  <a:lnTo>
                    <a:pt x="231" y="64"/>
                  </a:lnTo>
                  <a:lnTo>
                    <a:pt x="231" y="64"/>
                  </a:lnTo>
                  <a:close/>
                  <a:moveTo>
                    <a:pt x="172" y="26"/>
                  </a:moveTo>
                  <a:lnTo>
                    <a:pt x="172" y="26"/>
                  </a:lnTo>
                  <a:lnTo>
                    <a:pt x="172" y="28"/>
                  </a:lnTo>
                  <a:lnTo>
                    <a:pt x="175" y="28"/>
                  </a:lnTo>
                  <a:lnTo>
                    <a:pt x="175" y="28"/>
                  </a:lnTo>
                  <a:lnTo>
                    <a:pt x="177" y="28"/>
                  </a:lnTo>
                  <a:lnTo>
                    <a:pt x="180" y="26"/>
                  </a:lnTo>
                  <a:lnTo>
                    <a:pt x="180" y="26"/>
                  </a:lnTo>
                  <a:lnTo>
                    <a:pt x="180" y="24"/>
                  </a:lnTo>
                  <a:lnTo>
                    <a:pt x="177" y="21"/>
                  </a:lnTo>
                  <a:lnTo>
                    <a:pt x="175" y="24"/>
                  </a:lnTo>
                  <a:lnTo>
                    <a:pt x="175" y="26"/>
                  </a:lnTo>
                  <a:lnTo>
                    <a:pt x="172" y="26"/>
                  </a:lnTo>
                  <a:lnTo>
                    <a:pt x="172" y="24"/>
                  </a:lnTo>
                  <a:lnTo>
                    <a:pt x="172" y="24"/>
                  </a:lnTo>
                  <a:lnTo>
                    <a:pt x="170" y="24"/>
                  </a:lnTo>
                  <a:lnTo>
                    <a:pt x="170" y="24"/>
                  </a:lnTo>
                  <a:lnTo>
                    <a:pt x="168" y="26"/>
                  </a:lnTo>
                  <a:lnTo>
                    <a:pt x="168" y="26"/>
                  </a:lnTo>
                  <a:lnTo>
                    <a:pt x="172" y="26"/>
                  </a:lnTo>
                  <a:close/>
                  <a:moveTo>
                    <a:pt x="250" y="83"/>
                  </a:moveTo>
                  <a:lnTo>
                    <a:pt x="246" y="78"/>
                  </a:lnTo>
                  <a:lnTo>
                    <a:pt x="243" y="76"/>
                  </a:lnTo>
                  <a:lnTo>
                    <a:pt x="241" y="76"/>
                  </a:lnTo>
                  <a:lnTo>
                    <a:pt x="238" y="76"/>
                  </a:lnTo>
                  <a:lnTo>
                    <a:pt x="238" y="78"/>
                  </a:lnTo>
                  <a:lnTo>
                    <a:pt x="231" y="76"/>
                  </a:lnTo>
                  <a:lnTo>
                    <a:pt x="231" y="76"/>
                  </a:lnTo>
                  <a:lnTo>
                    <a:pt x="227" y="78"/>
                  </a:lnTo>
                  <a:lnTo>
                    <a:pt x="224" y="78"/>
                  </a:lnTo>
                  <a:lnTo>
                    <a:pt x="222" y="80"/>
                  </a:lnTo>
                  <a:lnTo>
                    <a:pt x="220" y="78"/>
                  </a:lnTo>
                  <a:lnTo>
                    <a:pt x="220" y="78"/>
                  </a:lnTo>
                  <a:lnTo>
                    <a:pt x="217" y="76"/>
                  </a:lnTo>
                  <a:lnTo>
                    <a:pt x="224" y="76"/>
                  </a:lnTo>
                  <a:lnTo>
                    <a:pt x="224" y="73"/>
                  </a:lnTo>
                  <a:lnTo>
                    <a:pt x="227" y="71"/>
                  </a:lnTo>
                  <a:lnTo>
                    <a:pt x="227" y="69"/>
                  </a:lnTo>
                  <a:lnTo>
                    <a:pt x="227" y="69"/>
                  </a:lnTo>
                  <a:lnTo>
                    <a:pt x="227" y="66"/>
                  </a:lnTo>
                  <a:lnTo>
                    <a:pt x="229" y="66"/>
                  </a:lnTo>
                  <a:lnTo>
                    <a:pt x="229" y="64"/>
                  </a:lnTo>
                  <a:lnTo>
                    <a:pt x="229" y="64"/>
                  </a:lnTo>
                  <a:lnTo>
                    <a:pt x="231" y="61"/>
                  </a:lnTo>
                  <a:lnTo>
                    <a:pt x="234" y="59"/>
                  </a:lnTo>
                  <a:lnTo>
                    <a:pt x="231" y="59"/>
                  </a:lnTo>
                  <a:lnTo>
                    <a:pt x="229" y="57"/>
                  </a:lnTo>
                  <a:lnTo>
                    <a:pt x="224" y="54"/>
                  </a:lnTo>
                  <a:lnTo>
                    <a:pt x="224" y="54"/>
                  </a:lnTo>
                  <a:lnTo>
                    <a:pt x="220" y="50"/>
                  </a:lnTo>
                  <a:lnTo>
                    <a:pt x="220" y="50"/>
                  </a:lnTo>
                  <a:lnTo>
                    <a:pt x="217" y="50"/>
                  </a:lnTo>
                  <a:lnTo>
                    <a:pt x="215" y="50"/>
                  </a:lnTo>
                  <a:lnTo>
                    <a:pt x="215" y="52"/>
                  </a:lnTo>
                  <a:lnTo>
                    <a:pt x="215" y="52"/>
                  </a:lnTo>
                  <a:lnTo>
                    <a:pt x="215" y="54"/>
                  </a:lnTo>
                  <a:lnTo>
                    <a:pt x="215" y="54"/>
                  </a:lnTo>
                  <a:lnTo>
                    <a:pt x="215" y="52"/>
                  </a:lnTo>
                  <a:lnTo>
                    <a:pt x="215" y="52"/>
                  </a:lnTo>
                  <a:lnTo>
                    <a:pt x="215" y="52"/>
                  </a:lnTo>
                  <a:lnTo>
                    <a:pt x="213" y="50"/>
                  </a:lnTo>
                  <a:lnTo>
                    <a:pt x="210" y="47"/>
                  </a:lnTo>
                  <a:lnTo>
                    <a:pt x="210" y="47"/>
                  </a:lnTo>
                  <a:lnTo>
                    <a:pt x="210" y="47"/>
                  </a:lnTo>
                  <a:lnTo>
                    <a:pt x="208" y="47"/>
                  </a:lnTo>
                  <a:lnTo>
                    <a:pt x="208" y="47"/>
                  </a:lnTo>
                  <a:lnTo>
                    <a:pt x="208" y="50"/>
                  </a:lnTo>
                  <a:lnTo>
                    <a:pt x="208" y="50"/>
                  </a:lnTo>
                  <a:lnTo>
                    <a:pt x="208" y="50"/>
                  </a:lnTo>
                  <a:lnTo>
                    <a:pt x="208" y="50"/>
                  </a:lnTo>
                  <a:lnTo>
                    <a:pt x="208" y="50"/>
                  </a:lnTo>
                  <a:lnTo>
                    <a:pt x="205" y="50"/>
                  </a:lnTo>
                  <a:lnTo>
                    <a:pt x="205" y="52"/>
                  </a:lnTo>
                  <a:lnTo>
                    <a:pt x="205" y="52"/>
                  </a:lnTo>
                  <a:lnTo>
                    <a:pt x="205" y="52"/>
                  </a:lnTo>
                  <a:lnTo>
                    <a:pt x="203" y="47"/>
                  </a:lnTo>
                  <a:lnTo>
                    <a:pt x="203" y="43"/>
                  </a:lnTo>
                  <a:lnTo>
                    <a:pt x="201" y="43"/>
                  </a:lnTo>
                  <a:lnTo>
                    <a:pt x="201" y="43"/>
                  </a:lnTo>
                  <a:lnTo>
                    <a:pt x="201" y="43"/>
                  </a:lnTo>
                  <a:lnTo>
                    <a:pt x="201" y="45"/>
                  </a:lnTo>
                  <a:lnTo>
                    <a:pt x="198" y="45"/>
                  </a:lnTo>
                  <a:lnTo>
                    <a:pt x="198" y="45"/>
                  </a:lnTo>
                  <a:lnTo>
                    <a:pt x="198" y="45"/>
                  </a:lnTo>
                  <a:lnTo>
                    <a:pt x="198" y="43"/>
                  </a:lnTo>
                  <a:lnTo>
                    <a:pt x="198" y="40"/>
                  </a:lnTo>
                  <a:lnTo>
                    <a:pt x="198" y="40"/>
                  </a:lnTo>
                  <a:lnTo>
                    <a:pt x="198" y="38"/>
                  </a:lnTo>
                  <a:lnTo>
                    <a:pt x="196" y="38"/>
                  </a:lnTo>
                  <a:lnTo>
                    <a:pt x="196" y="38"/>
                  </a:lnTo>
                  <a:lnTo>
                    <a:pt x="196" y="35"/>
                  </a:lnTo>
                  <a:lnTo>
                    <a:pt x="196" y="35"/>
                  </a:lnTo>
                  <a:lnTo>
                    <a:pt x="198" y="35"/>
                  </a:lnTo>
                  <a:lnTo>
                    <a:pt x="205" y="35"/>
                  </a:lnTo>
                  <a:lnTo>
                    <a:pt x="208" y="33"/>
                  </a:lnTo>
                  <a:lnTo>
                    <a:pt x="210" y="33"/>
                  </a:lnTo>
                  <a:lnTo>
                    <a:pt x="213" y="33"/>
                  </a:lnTo>
                  <a:lnTo>
                    <a:pt x="215" y="31"/>
                  </a:lnTo>
                  <a:lnTo>
                    <a:pt x="208" y="33"/>
                  </a:lnTo>
                  <a:lnTo>
                    <a:pt x="198" y="31"/>
                  </a:lnTo>
                  <a:lnTo>
                    <a:pt x="194" y="31"/>
                  </a:lnTo>
                  <a:lnTo>
                    <a:pt x="194" y="31"/>
                  </a:lnTo>
                  <a:lnTo>
                    <a:pt x="189" y="31"/>
                  </a:lnTo>
                  <a:lnTo>
                    <a:pt x="184" y="33"/>
                  </a:lnTo>
                  <a:lnTo>
                    <a:pt x="177" y="33"/>
                  </a:lnTo>
                  <a:lnTo>
                    <a:pt x="172" y="33"/>
                  </a:lnTo>
                  <a:lnTo>
                    <a:pt x="170" y="33"/>
                  </a:lnTo>
                  <a:lnTo>
                    <a:pt x="170" y="35"/>
                  </a:lnTo>
                  <a:lnTo>
                    <a:pt x="172" y="35"/>
                  </a:lnTo>
                  <a:lnTo>
                    <a:pt x="177" y="35"/>
                  </a:lnTo>
                  <a:lnTo>
                    <a:pt x="180" y="35"/>
                  </a:lnTo>
                  <a:lnTo>
                    <a:pt x="180" y="38"/>
                  </a:lnTo>
                  <a:lnTo>
                    <a:pt x="177" y="38"/>
                  </a:lnTo>
                  <a:lnTo>
                    <a:pt x="172" y="38"/>
                  </a:lnTo>
                  <a:lnTo>
                    <a:pt x="158" y="45"/>
                  </a:lnTo>
                  <a:lnTo>
                    <a:pt x="156" y="45"/>
                  </a:lnTo>
                  <a:lnTo>
                    <a:pt x="156" y="45"/>
                  </a:lnTo>
                  <a:lnTo>
                    <a:pt x="154" y="45"/>
                  </a:lnTo>
                  <a:lnTo>
                    <a:pt x="149" y="45"/>
                  </a:lnTo>
                  <a:lnTo>
                    <a:pt x="147" y="43"/>
                  </a:lnTo>
                  <a:lnTo>
                    <a:pt x="144" y="43"/>
                  </a:lnTo>
                  <a:lnTo>
                    <a:pt x="139" y="40"/>
                  </a:lnTo>
                  <a:lnTo>
                    <a:pt x="137" y="38"/>
                  </a:lnTo>
                  <a:lnTo>
                    <a:pt x="137" y="35"/>
                  </a:lnTo>
                  <a:lnTo>
                    <a:pt x="137" y="35"/>
                  </a:lnTo>
                  <a:lnTo>
                    <a:pt x="132" y="33"/>
                  </a:lnTo>
                  <a:lnTo>
                    <a:pt x="121" y="33"/>
                  </a:lnTo>
                  <a:lnTo>
                    <a:pt x="116" y="35"/>
                  </a:lnTo>
                  <a:lnTo>
                    <a:pt x="109" y="35"/>
                  </a:lnTo>
                  <a:lnTo>
                    <a:pt x="104" y="38"/>
                  </a:lnTo>
                  <a:lnTo>
                    <a:pt x="99" y="35"/>
                  </a:lnTo>
                  <a:lnTo>
                    <a:pt x="97" y="35"/>
                  </a:lnTo>
                  <a:lnTo>
                    <a:pt x="95" y="33"/>
                  </a:lnTo>
                  <a:lnTo>
                    <a:pt x="95" y="31"/>
                  </a:lnTo>
                  <a:lnTo>
                    <a:pt x="97" y="28"/>
                  </a:lnTo>
                  <a:lnTo>
                    <a:pt x="95" y="26"/>
                  </a:lnTo>
                  <a:lnTo>
                    <a:pt x="95" y="24"/>
                  </a:lnTo>
                  <a:lnTo>
                    <a:pt x="95" y="21"/>
                  </a:lnTo>
                  <a:lnTo>
                    <a:pt x="90" y="19"/>
                  </a:lnTo>
                  <a:lnTo>
                    <a:pt x="88" y="16"/>
                  </a:lnTo>
                  <a:lnTo>
                    <a:pt x="83" y="16"/>
                  </a:lnTo>
                  <a:lnTo>
                    <a:pt x="81" y="14"/>
                  </a:lnTo>
                  <a:lnTo>
                    <a:pt x="73" y="14"/>
                  </a:lnTo>
                  <a:lnTo>
                    <a:pt x="73" y="14"/>
                  </a:lnTo>
                  <a:lnTo>
                    <a:pt x="71" y="16"/>
                  </a:lnTo>
                  <a:lnTo>
                    <a:pt x="71" y="14"/>
                  </a:lnTo>
                  <a:lnTo>
                    <a:pt x="69" y="12"/>
                  </a:lnTo>
                  <a:lnTo>
                    <a:pt x="69" y="7"/>
                  </a:lnTo>
                  <a:lnTo>
                    <a:pt x="69" y="5"/>
                  </a:lnTo>
                  <a:lnTo>
                    <a:pt x="69" y="2"/>
                  </a:lnTo>
                  <a:lnTo>
                    <a:pt x="69" y="2"/>
                  </a:lnTo>
                  <a:lnTo>
                    <a:pt x="66" y="0"/>
                  </a:lnTo>
                  <a:lnTo>
                    <a:pt x="64" y="2"/>
                  </a:lnTo>
                  <a:lnTo>
                    <a:pt x="62" y="2"/>
                  </a:lnTo>
                  <a:lnTo>
                    <a:pt x="62" y="5"/>
                  </a:lnTo>
                  <a:lnTo>
                    <a:pt x="62" y="7"/>
                  </a:lnTo>
                  <a:lnTo>
                    <a:pt x="62" y="9"/>
                  </a:lnTo>
                  <a:lnTo>
                    <a:pt x="62" y="12"/>
                  </a:lnTo>
                  <a:lnTo>
                    <a:pt x="62" y="12"/>
                  </a:lnTo>
                  <a:lnTo>
                    <a:pt x="66" y="12"/>
                  </a:lnTo>
                  <a:lnTo>
                    <a:pt x="69" y="12"/>
                  </a:lnTo>
                  <a:lnTo>
                    <a:pt x="69" y="14"/>
                  </a:lnTo>
                  <a:lnTo>
                    <a:pt x="69" y="16"/>
                  </a:lnTo>
                  <a:lnTo>
                    <a:pt x="66" y="16"/>
                  </a:lnTo>
                  <a:lnTo>
                    <a:pt x="64" y="14"/>
                  </a:lnTo>
                  <a:lnTo>
                    <a:pt x="64" y="14"/>
                  </a:lnTo>
                  <a:lnTo>
                    <a:pt x="62" y="16"/>
                  </a:lnTo>
                  <a:lnTo>
                    <a:pt x="62" y="16"/>
                  </a:lnTo>
                  <a:lnTo>
                    <a:pt x="55" y="19"/>
                  </a:lnTo>
                  <a:lnTo>
                    <a:pt x="50" y="21"/>
                  </a:lnTo>
                  <a:lnTo>
                    <a:pt x="40" y="26"/>
                  </a:lnTo>
                  <a:lnTo>
                    <a:pt x="38" y="26"/>
                  </a:lnTo>
                  <a:lnTo>
                    <a:pt x="38" y="28"/>
                  </a:lnTo>
                  <a:lnTo>
                    <a:pt x="36" y="31"/>
                  </a:lnTo>
                  <a:lnTo>
                    <a:pt x="36" y="33"/>
                  </a:lnTo>
                  <a:lnTo>
                    <a:pt x="36" y="35"/>
                  </a:lnTo>
                  <a:lnTo>
                    <a:pt x="36" y="38"/>
                  </a:lnTo>
                  <a:lnTo>
                    <a:pt x="38" y="40"/>
                  </a:lnTo>
                  <a:lnTo>
                    <a:pt x="40" y="43"/>
                  </a:lnTo>
                  <a:lnTo>
                    <a:pt x="40" y="47"/>
                  </a:lnTo>
                  <a:lnTo>
                    <a:pt x="43" y="50"/>
                  </a:lnTo>
                  <a:lnTo>
                    <a:pt x="43" y="52"/>
                  </a:lnTo>
                  <a:lnTo>
                    <a:pt x="43" y="57"/>
                  </a:lnTo>
                  <a:lnTo>
                    <a:pt x="43" y="61"/>
                  </a:lnTo>
                  <a:lnTo>
                    <a:pt x="40" y="64"/>
                  </a:lnTo>
                  <a:lnTo>
                    <a:pt x="38" y="64"/>
                  </a:lnTo>
                  <a:lnTo>
                    <a:pt x="38" y="66"/>
                  </a:lnTo>
                  <a:lnTo>
                    <a:pt x="33" y="66"/>
                  </a:lnTo>
                  <a:lnTo>
                    <a:pt x="31" y="66"/>
                  </a:lnTo>
                  <a:lnTo>
                    <a:pt x="31" y="66"/>
                  </a:lnTo>
                  <a:lnTo>
                    <a:pt x="31" y="64"/>
                  </a:lnTo>
                  <a:lnTo>
                    <a:pt x="29" y="61"/>
                  </a:lnTo>
                  <a:lnTo>
                    <a:pt x="29" y="61"/>
                  </a:lnTo>
                  <a:lnTo>
                    <a:pt x="29" y="59"/>
                  </a:lnTo>
                  <a:lnTo>
                    <a:pt x="29" y="59"/>
                  </a:lnTo>
                  <a:lnTo>
                    <a:pt x="26" y="57"/>
                  </a:lnTo>
                  <a:lnTo>
                    <a:pt x="26" y="54"/>
                  </a:lnTo>
                  <a:lnTo>
                    <a:pt x="24" y="50"/>
                  </a:lnTo>
                  <a:lnTo>
                    <a:pt x="26" y="45"/>
                  </a:lnTo>
                  <a:lnTo>
                    <a:pt x="29" y="43"/>
                  </a:lnTo>
                  <a:lnTo>
                    <a:pt x="31" y="40"/>
                  </a:lnTo>
                  <a:lnTo>
                    <a:pt x="33" y="38"/>
                  </a:lnTo>
                  <a:lnTo>
                    <a:pt x="36" y="33"/>
                  </a:lnTo>
                  <a:lnTo>
                    <a:pt x="36" y="31"/>
                  </a:lnTo>
                  <a:lnTo>
                    <a:pt x="33" y="28"/>
                  </a:lnTo>
                  <a:lnTo>
                    <a:pt x="33" y="26"/>
                  </a:lnTo>
                  <a:lnTo>
                    <a:pt x="33" y="26"/>
                  </a:lnTo>
                  <a:lnTo>
                    <a:pt x="33" y="26"/>
                  </a:lnTo>
                  <a:lnTo>
                    <a:pt x="31" y="24"/>
                  </a:lnTo>
                  <a:lnTo>
                    <a:pt x="31" y="21"/>
                  </a:lnTo>
                  <a:lnTo>
                    <a:pt x="29" y="16"/>
                  </a:lnTo>
                  <a:lnTo>
                    <a:pt x="29" y="16"/>
                  </a:lnTo>
                  <a:lnTo>
                    <a:pt x="29" y="14"/>
                  </a:lnTo>
                  <a:lnTo>
                    <a:pt x="31" y="12"/>
                  </a:lnTo>
                  <a:lnTo>
                    <a:pt x="31" y="12"/>
                  </a:lnTo>
                  <a:lnTo>
                    <a:pt x="38" y="9"/>
                  </a:lnTo>
                  <a:lnTo>
                    <a:pt x="40" y="9"/>
                  </a:lnTo>
                  <a:lnTo>
                    <a:pt x="40" y="9"/>
                  </a:lnTo>
                  <a:lnTo>
                    <a:pt x="40" y="7"/>
                  </a:lnTo>
                  <a:lnTo>
                    <a:pt x="40" y="7"/>
                  </a:lnTo>
                  <a:lnTo>
                    <a:pt x="40" y="7"/>
                  </a:lnTo>
                  <a:lnTo>
                    <a:pt x="38" y="9"/>
                  </a:lnTo>
                  <a:lnTo>
                    <a:pt x="33" y="9"/>
                  </a:lnTo>
                  <a:lnTo>
                    <a:pt x="29" y="12"/>
                  </a:lnTo>
                  <a:lnTo>
                    <a:pt x="29" y="12"/>
                  </a:lnTo>
                  <a:lnTo>
                    <a:pt x="24" y="21"/>
                  </a:lnTo>
                  <a:lnTo>
                    <a:pt x="19" y="24"/>
                  </a:lnTo>
                  <a:lnTo>
                    <a:pt x="17" y="24"/>
                  </a:lnTo>
                  <a:lnTo>
                    <a:pt x="17" y="26"/>
                  </a:lnTo>
                  <a:lnTo>
                    <a:pt x="15" y="28"/>
                  </a:lnTo>
                  <a:lnTo>
                    <a:pt x="15" y="31"/>
                  </a:lnTo>
                  <a:lnTo>
                    <a:pt x="10" y="35"/>
                  </a:lnTo>
                  <a:lnTo>
                    <a:pt x="10" y="43"/>
                  </a:lnTo>
                  <a:lnTo>
                    <a:pt x="7" y="45"/>
                  </a:lnTo>
                  <a:lnTo>
                    <a:pt x="7" y="52"/>
                  </a:lnTo>
                  <a:lnTo>
                    <a:pt x="5" y="54"/>
                  </a:lnTo>
                  <a:lnTo>
                    <a:pt x="5" y="57"/>
                  </a:lnTo>
                  <a:lnTo>
                    <a:pt x="3" y="59"/>
                  </a:lnTo>
                  <a:lnTo>
                    <a:pt x="0" y="61"/>
                  </a:lnTo>
                  <a:lnTo>
                    <a:pt x="0" y="64"/>
                  </a:lnTo>
                  <a:lnTo>
                    <a:pt x="0" y="64"/>
                  </a:lnTo>
                  <a:lnTo>
                    <a:pt x="0" y="64"/>
                  </a:lnTo>
                  <a:lnTo>
                    <a:pt x="3" y="64"/>
                  </a:lnTo>
                  <a:lnTo>
                    <a:pt x="5" y="64"/>
                  </a:lnTo>
                  <a:lnTo>
                    <a:pt x="5" y="61"/>
                  </a:lnTo>
                  <a:lnTo>
                    <a:pt x="7" y="64"/>
                  </a:lnTo>
                  <a:lnTo>
                    <a:pt x="7" y="64"/>
                  </a:lnTo>
                  <a:lnTo>
                    <a:pt x="7" y="66"/>
                  </a:lnTo>
                  <a:lnTo>
                    <a:pt x="10" y="64"/>
                  </a:lnTo>
                  <a:lnTo>
                    <a:pt x="10" y="66"/>
                  </a:lnTo>
                  <a:lnTo>
                    <a:pt x="12" y="71"/>
                  </a:lnTo>
                  <a:lnTo>
                    <a:pt x="12" y="76"/>
                  </a:lnTo>
                  <a:lnTo>
                    <a:pt x="15" y="78"/>
                  </a:lnTo>
                  <a:lnTo>
                    <a:pt x="17" y="80"/>
                  </a:lnTo>
                  <a:lnTo>
                    <a:pt x="17" y="83"/>
                  </a:lnTo>
                  <a:lnTo>
                    <a:pt x="17" y="85"/>
                  </a:lnTo>
                  <a:lnTo>
                    <a:pt x="17" y="87"/>
                  </a:lnTo>
                  <a:lnTo>
                    <a:pt x="17" y="87"/>
                  </a:lnTo>
                  <a:lnTo>
                    <a:pt x="15" y="90"/>
                  </a:lnTo>
                  <a:lnTo>
                    <a:pt x="15" y="92"/>
                  </a:lnTo>
                  <a:lnTo>
                    <a:pt x="15" y="95"/>
                  </a:lnTo>
                  <a:lnTo>
                    <a:pt x="15" y="97"/>
                  </a:lnTo>
                  <a:lnTo>
                    <a:pt x="15" y="99"/>
                  </a:lnTo>
                  <a:lnTo>
                    <a:pt x="15" y="99"/>
                  </a:lnTo>
                  <a:lnTo>
                    <a:pt x="17" y="102"/>
                  </a:lnTo>
                  <a:lnTo>
                    <a:pt x="17" y="102"/>
                  </a:lnTo>
                  <a:lnTo>
                    <a:pt x="19" y="102"/>
                  </a:lnTo>
                  <a:lnTo>
                    <a:pt x="19" y="104"/>
                  </a:lnTo>
                  <a:lnTo>
                    <a:pt x="22" y="109"/>
                  </a:lnTo>
                  <a:lnTo>
                    <a:pt x="24" y="109"/>
                  </a:lnTo>
                  <a:lnTo>
                    <a:pt x="24" y="111"/>
                  </a:lnTo>
                  <a:lnTo>
                    <a:pt x="26" y="109"/>
                  </a:lnTo>
                  <a:lnTo>
                    <a:pt x="31" y="109"/>
                  </a:lnTo>
                  <a:lnTo>
                    <a:pt x="33" y="109"/>
                  </a:lnTo>
                  <a:lnTo>
                    <a:pt x="38" y="111"/>
                  </a:lnTo>
                  <a:lnTo>
                    <a:pt x="38" y="111"/>
                  </a:lnTo>
                  <a:lnTo>
                    <a:pt x="40" y="111"/>
                  </a:lnTo>
                  <a:lnTo>
                    <a:pt x="45" y="109"/>
                  </a:lnTo>
                  <a:lnTo>
                    <a:pt x="48" y="109"/>
                  </a:lnTo>
                  <a:lnTo>
                    <a:pt x="48" y="109"/>
                  </a:lnTo>
                  <a:lnTo>
                    <a:pt x="50" y="109"/>
                  </a:lnTo>
                  <a:lnTo>
                    <a:pt x="52" y="109"/>
                  </a:lnTo>
                  <a:lnTo>
                    <a:pt x="52" y="111"/>
                  </a:lnTo>
                  <a:lnTo>
                    <a:pt x="55" y="111"/>
                  </a:lnTo>
                  <a:lnTo>
                    <a:pt x="57" y="111"/>
                  </a:lnTo>
                  <a:lnTo>
                    <a:pt x="57" y="111"/>
                  </a:lnTo>
                  <a:lnTo>
                    <a:pt x="59" y="111"/>
                  </a:lnTo>
                  <a:lnTo>
                    <a:pt x="62" y="116"/>
                  </a:lnTo>
                  <a:lnTo>
                    <a:pt x="64" y="121"/>
                  </a:lnTo>
                  <a:lnTo>
                    <a:pt x="66" y="125"/>
                  </a:lnTo>
                  <a:lnTo>
                    <a:pt x="69" y="128"/>
                  </a:lnTo>
                  <a:lnTo>
                    <a:pt x="69" y="128"/>
                  </a:lnTo>
                  <a:lnTo>
                    <a:pt x="71" y="128"/>
                  </a:lnTo>
                  <a:lnTo>
                    <a:pt x="71" y="128"/>
                  </a:lnTo>
                  <a:lnTo>
                    <a:pt x="73" y="130"/>
                  </a:lnTo>
                  <a:lnTo>
                    <a:pt x="73" y="128"/>
                  </a:lnTo>
                  <a:lnTo>
                    <a:pt x="76" y="128"/>
                  </a:lnTo>
                  <a:lnTo>
                    <a:pt x="78" y="128"/>
                  </a:lnTo>
                  <a:lnTo>
                    <a:pt x="83" y="128"/>
                  </a:lnTo>
                  <a:lnTo>
                    <a:pt x="88" y="128"/>
                  </a:lnTo>
                  <a:lnTo>
                    <a:pt x="95" y="128"/>
                  </a:lnTo>
                  <a:lnTo>
                    <a:pt x="97" y="125"/>
                  </a:lnTo>
                  <a:lnTo>
                    <a:pt x="99" y="125"/>
                  </a:lnTo>
                  <a:lnTo>
                    <a:pt x="102" y="125"/>
                  </a:lnTo>
                  <a:lnTo>
                    <a:pt x="104" y="125"/>
                  </a:lnTo>
                  <a:lnTo>
                    <a:pt x="106" y="128"/>
                  </a:lnTo>
                  <a:lnTo>
                    <a:pt x="106" y="128"/>
                  </a:lnTo>
                  <a:lnTo>
                    <a:pt x="106" y="130"/>
                  </a:lnTo>
                  <a:lnTo>
                    <a:pt x="106" y="132"/>
                  </a:lnTo>
                  <a:lnTo>
                    <a:pt x="104" y="135"/>
                  </a:lnTo>
                  <a:lnTo>
                    <a:pt x="102" y="137"/>
                  </a:lnTo>
                  <a:lnTo>
                    <a:pt x="102" y="139"/>
                  </a:lnTo>
                  <a:lnTo>
                    <a:pt x="102" y="142"/>
                  </a:lnTo>
                  <a:lnTo>
                    <a:pt x="99" y="144"/>
                  </a:lnTo>
                  <a:lnTo>
                    <a:pt x="99" y="147"/>
                  </a:lnTo>
                  <a:lnTo>
                    <a:pt x="99" y="149"/>
                  </a:lnTo>
                  <a:lnTo>
                    <a:pt x="99" y="154"/>
                  </a:lnTo>
                  <a:lnTo>
                    <a:pt x="97" y="158"/>
                  </a:lnTo>
                  <a:lnTo>
                    <a:pt x="97" y="163"/>
                  </a:lnTo>
                  <a:lnTo>
                    <a:pt x="99" y="163"/>
                  </a:lnTo>
                  <a:lnTo>
                    <a:pt x="99" y="165"/>
                  </a:lnTo>
                  <a:lnTo>
                    <a:pt x="99" y="168"/>
                  </a:lnTo>
                  <a:lnTo>
                    <a:pt x="99" y="170"/>
                  </a:lnTo>
                  <a:lnTo>
                    <a:pt x="99" y="173"/>
                  </a:lnTo>
                  <a:lnTo>
                    <a:pt x="102" y="177"/>
                  </a:lnTo>
                  <a:lnTo>
                    <a:pt x="102" y="177"/>
                  </a:lnTo>
                  <a:lnTo>
                    <a:pt x="104" y="180"/>
                  </a:lnTo>
                  <a:lnTo>
                    <a:pt x="104" y="180"/>
                  </a:lnTo>
                  <a:lnTo>
                    <a:pt x="106" y="184"/>
                  </a:lnTo>
                  <a:lnTo>
                    <a:pt x="106" y="187"/>
                  </a:lnTo>
                  <a:lnTo>
                    <a:pt x="106" y="187"/>
                  </a:lnTo>
                  <a:lnTo>
                    <a:pt x="106" y="187"/>
                  </a:lnTo>
                  <a:lnTo>
                    <a:pt x="106" y="187"/>
                  </a:lnTo>
                  <a:lnTo>
                    <a:pt x="104" y="191"/>
                  </a:lnTo>
                  <a:lnTo>
                    <a:pt x="97" y="196"/>
                  </a:lnTo>
                  <a:lnTo>
                    <a:pt x="97" y="199"/>
                  </a:lnTo>
                  <a:lnTo>
                    <a:pt x="97" y="199"/>
                  </a:lnTo>
                  <a:lnTo>
                    <a:pt x="99" y="199"/>
                  </a:lnTo>
                  <a:lnTo>
                    <a:pt x="99" y="199"/>
                  </a:lnTo>
                  <a:lnTo>
                    <a:pt x="102" y="199"/>
                  </a:lnTo>
                  <a:lnTo>
                    <a:pt x="102" y="199"/>
                  </a:lnTo>
                  <a:lnTo>
                    <a:pt x="102" y="201"/>
                  </a:lnTo>
                  <a:lnTo>
                    <a:pt x="102" y="201"/>
                  </a:lnTo>
                  <a:lnTo>
                    <a:pt x="104" y="201"/>
                  </a:lnTo>
                  <a:lnTo>
                    <a:pt x="106" y="203"/>
                  </a:lnTo>
                  <a:lnTo>
                    <a:pt x="106" y="206"/>
                  </a:lnTo>
                  <a:lnTo>
                    <a:pt x="109" y="206"/>
                  </a:lnTo>
                  <a:lnTo>
                    <a:pt x="109" y="208"/>
                  </a:lnTo>
                  <a:lnTo>
                    <a:pt x="109" y="208"/>
                  </a:lnTo>
                  <a:lnTo>
                    <a:pt x="109" y="210"/>
                  </a:lnTo>
                  <a:lnTo>
                    <a:pt x="109" y="213"/>
                  </a:lnTo>
                  <a:lnTo>
                    <a:pt x="111" y="213"/>
                  </a:lnTo>
                  <a:lnTo>
                    <a:pt x="111" y="215"/>
                  </a:lnTo>
                  <a:lnTo>
                    <a:pt x="111" y="215"/>
                  </a:lnTo>
                  <a:lnTo>
                    <a:pt x="111" y="217"/>
                  </a:lnTo>
                  <a:lnTo>
                    <a:pt x="111" y="220"/>
                  </a:lnTo>
                  <a:lnTo>
                    <a:pt x="114" y="222"/>
                  </a:lnTo>
                  <a:lnTo>
                    <a:pt x="114" y="225"/>
                  </a:lnTo>
                  <a:lnTo>
                    <a:pt x="114" y="225"/>
                  </a:lnTo>
                  <a:lnTo>
                    <a:pt x="114" y="227"/>
                  </a:lnTo>
                  <a:lnTo>
                    <a:pt x="114" y="229"/>
                  </a:lnTo>
                  <a:lnTo>
                    <a:pt x="114" y="232"/>
                  </a:lnTo>
                  <a:lnTo>
                    <a:pt x="114" y="232"/>
                  </a:lnTo>
                  <a:lnTo>
                    <a:pt x="118" y="236"/>
                  </a:lnTo>
                  <a:lnTo>
                    <a:pt x="123" y="241"/>
                  </a:lnTo>
                  <a:lnTo>
                    <a:pt x="125" y="241"/>
                  </a:lnTo>
                  <a:lnTo>
                    <a:pt x="125" y="241"/>
                  </a:lnTo>
                  <a:lnTo>
                    <a:pt x="128" y="241"/>
                  </a:lnTo>
                  <a:lnTo>
                    <a:pt x="130" y="241"/>
                  </a:lnTo>
                  <a:lnTo>
                    <a:pt x="130" y="241"/>
                  </a:lnTo>
                  <a:lnTo>
                    <a:pt x="132" y="239"/>
                  </a:lnTo>
                  <a:lnTo>
                    <a:pt x="135" y="239"/>
                  </a:lnTo>
                  <a:lnTo>
                    <a:pt x="137" y="236"/>
                  </a:lnTo>
                  <a:lnTo>
                    <a:pt x="137" y="236"/>
                  </a:lnTo>
                  <a:lnTo>
                    <a:pt x="137" y="236"/>
                  </a:lnTo>
                  <a:lnTo>
                    <a:pt x="139" y="239"/>
                  </a:lnTo>
                  <a:lnTo>
                    <a:pt x="139" y="241"/>
                  </a:lnTo>
                  <a:lnTo>
                    <a:pt x="139" y="241"/>
                  </a:lnTo>
                  <a:lnTo>
                    <a:pt x="139" y="243"/>
                  </a:lnTo>
                  <a:lnTo>
                    <a:pt x="139" y="243"/>
                  </a:lnTo>
                  <a:lnTo>
                    <a:pt x="142" y="241"/>
                  </a:lnTo>
                  <a:lnTo>
                    <a:pt x="142" y="239"/>
                  </a:lnTo>
                  <a:lnTo>
                    <a:pt x="144" y="239"/>
                  </a:lnTo>
                  <a:lnTo>
                    <a:pt x="147" y="236"/>
                  </a:lnTo>
                  <a:lnTo>
                    <a:pt x="147" y="234"/>
                  </a:lnTo>
                  <a:lnTo>
                    <a:pt x="149" y="234"/>
                  </a:lnTo>
                  <a:lnTo>
                    <a:pt x="151" y="232"/>
                  </a:lnTo>
                  <a:lnTo>
                    <a:pt x="154" y="232"/>
                  </a:lnTo>
                  <a:lnTo>
                    <a:pt x="154" y="232"/>
                  </a:lnTo>
                  <a:lnTo>
                    <a:pt x="156" y="229"/>
                  </a:lnTo>
                  <a:lnTo>
                    <a:pt x="158" y="229"/>
                  </a:lnTo>
                  <a:lnTo>
                    <a:pt x="158" y="227"/>
                  </a:lnTo>
                  <a:lnTo>
                    <a:pt x="158" y="227"/>
                  </a:lnTo>
                  <a:lnTo>
                    <a:pt x="161" y="227"/>
                  </a:lnTo>
                  <a:lnTo>
                    <a:pt x="163" y="227"/>
                  </a:lnTo>
                  <a:lnTo>
                    <a:pt x="165" y="225"/>
                  </a:lnTo>
                  <a:lnTo>
                    <a:pt x="165" y="225"/>
                  </a:lnTo>
                  <a:lnTo>
                    <a:pt x="168" y="220"/>
                  </a:lnTo>
                  <a:lnTo>
                    <a:pt x="168" y="217"/>
                  </a:lnTo>
                  <a:lnTo>
                    <a:pt x="168" y="217"/>
                  </a:lnTo>
                  <a:lnTo>
                    <a:pt x="168" y="217"/>
                  </a:lnTo>
                  <a:lnTo>
                    <a:pt x="170" y="215"/>
                  </a:lnTo>
                  <a:lnTo>
                    <a:pt x="170" y="215"/>
                  </a:lnTo>
                  <a:lnTo>
                    <a:pt x="175" y="215"/>
                  </a:lnTo>
                  <a:lnTo>
                    <a:pt x="177" y="213"/>
                  </a:lnTo>
                  <a:lnTo>
                    <a:pt x="177" y="213"/>
                  </a:lnTo>
                  <a:lnTo>
                    <a:pt x="180" y="213"/>
                  </a:lnTo>
                  <a:lnTo>
                    <a:pt x="180" y="210"/>
                  </a:lnTo>
                  <a:lnTo>
                    <a:pt x="180" y="208"/>
                  </a:lnTo>
                  <a:lnTo>
                    <a:pt x="180" y="206"/>
                  </a:lnTo>
                  <a:lnTo>
                    <a:pt x="177" y="206"/>
                  </a:lnTo>
                  <a:lnTo>
                    <a:pt x="175" y="206"/>
                  </a:lnTo>
                  <a:lnTo>
                    <a:pt x="170" y="206"/>
                  </a:lnTo>
                  <a:lnTo>
                    <a:pt x="168" y="206"/>
                  </a:lnTo>
                  <a:lnTo>
                    <a:pt x="168" y="206"/>
                  </a:lnTo>
                  <a:lnTo>
                    <a:pt x="168" y="203"/>
                  </a:lnTo>
                  <a:lnTo>
                    <a:pt x="168" y="203"/>
                  </a:lnTo>
                  <a:lnTo>
                    <a:pt x="168" y="201"/>
                  </a:lnTo>
                  <a:lnTo>
                    <a:pt x="168" y="199"/>
                  </a:lnTo>
                  <a:lnTo>
                    <a:pt x="165" y="194"/>
                  </a:lnTo>
                  <a:lnTo>
                    <a:pt x="165" y="189"/>
                  </a:lnTo>
                  <a:lnTo>
                    <a:pt x="165" y="187"/>
                  </a:lnTo>
                  <a:lnTo>
                    <a:pt x="165" y="184"/>
                  </a:lnTo>
                  <a:lnTo>
                    <a:pt x="165" y="182"/>
                  </a:lnTo>
                  <a:lnTo>
                    <a:pt x="163" y="180"/>
                  </a:lnTo>
                  <a:lnTo>
                    <a:pt x="158" y="175"/>
                  </a:lnTo>
                  <a:lnTo>
                    <a:pt x="156" y="173"/>
                  </a:lnTo>
                  <a:lnTo>
                    <a:pt x="156" y="173"/>
                  </a:lnTo>
                  <a:lnTo>
                    <a:pt x="154" y="168"/>
                  </a:lnTo>
                  <a:lnTo>
                    <a:pt x="154" y="168"/>
                  </a:lnTo>
                  <a:lnTo>
                    <a:pt x="156" y="168"/>
                  </a:lnTo>
                  <a:lnTo>
                    <a:pt x="156" y="168"/>
                  </a:lnTo>
                  <a:lnTo>
                    <a:pt x="158" y="170"/>
                  </a:lnTo>
                  <a:lnTo>
                    <a:pt x="158" y="170"/>
                  </a:lnTo>
                  <a:lnTo>
                    <a:pt x="158" y="170"/>
                  </a:lnTo>
                  <a:lnTo>
                    <a:pt x="165" y="170"/>
                  </a:lnTo>
                  <a:lnTo>
                    <a:pt x="165" y="170"/>
                  </a:lnTo>
                  <a:lnTo>
                    <a:pt x="165" y="170"/>
                  </a:lnTo>
                  <a:lnTo>
                    <a:pt x="168" y="173"/>
                  </a:lnTo>
                  <a:lnTo>
                    <a:pt x="168" y="175"/>
                  </a:lnTo>
                  <a:lnTo>
                    <a:pt x="168" y="175"/>
                  </a:lnTo>
                  <a:lnTo>
                    <a:pt x="170" y="175"/>
                  </a:lnTo>
                  <a:lnTo>
                    <a:pt x="175" y="175"/>
                  </a:lnTo>
                  <a:lnTo>
                    <a:pt x="175" y="175"/>
                  </a:lnTo>
                  <a:lnTo>
                    <a:pt x="177" y="175"/>
                  </a:lnTo>
                  <a:lnTo>
                    <a:pt x="177" y="175"/>
                  </a:lnTo>
                  <a:lnTo>
                    <a:pt x="180" y="175"/>
                  </a:lnTo>
                  <a:lnTo>
                    <a:pt x="182" y="175"/>
                  </a:lnTo>
                  <a:lnTo>
                    <a:pt x="182" y="175"/>
                  </a:lnTo>
                  <a:lnTo>
                    <a:pt x="184" y="177"/>
                  </a:lnTo>
                  <a:lnTo>
                    <a:pt x="187" y="180"/>
                  </a:lnTo>
                  <a:lnTo>
                    <a:pt x="189" y="182"/>
                  </a:lnTo>
                  <a:lnTo>
                    <a:pt x="191" y="182"/>
                  </a:lnTo>
                  <a:lnTo>
                    <a:pt x="191" y="180"/>
                  </a:lnTo>
                  <a:lnTo>
                    <a:pt x="194" y="175"/>
                  </a:lnTo>
                  <a:lnTo>
                    <a:pt x="194" y="173"/>
                  </a:lnTo>
                  <a:lnTo>
                    <a:pt x="194" y="173"/>
                  </a:lnTo>
                  <a:lnTo>
                    <a:pt x="196" y="173"/>
                  </a:lnTo>
                  <a:lnTo>
                    <a:pt x="196" y="173"/>
                  </a:lnTo>
                  <a:lnTo>
                    <a:pt x="198" y="170"/>
                  </a:lnTo>
                  <a:lnTo>
                    <a:pt x="198" y="170"/>
                  </a:lnTo>
                  <a:lnTo>
                    <a:pt x="203" y="170"/>
                  </a:lnTo>
                  <a:lnTo>
                    <a:pt x="205" y="170"/>
                  </a:lnTo>
                  <a:lnTo>
                    <a:pt x="210" y="170"/>
                  </a:lnTo>
                  <a:lnTo>
                    <a:pt x="215" y="168"/>
                  </a:lnTo>
                  <a:lnTo>
                    <a:pt x="217" y="165"/>
                  </a:lnTo>
                  <a:lnTo>
                    <a:pt x="217" y="163"/>
                  </a:lnTo>
                  <a:lnTo>
                    <a:pt x="220" y="163"/>
                  </a:lnTo>
                  <a:lnTo>
                    <a:pt x="222" y="163"/>
                  </a:lnTo>
                  <a:lnTo>
                    <a:pt x="224" y="163"/>
                  </a:lnTo>
                  <a:lnTo>
                    <a:pt x="224" y="163"/>
                  </a:lnTo>
                  <a:lnTo>
                    <a:pt x="224" y="163"/>
                  </a:lnTo>
                  <a:lnTo>
                    <a:pt x="227" y="161"/>
                  </a:lnTo>
                  <a:lnTo>
                    <a:pt x="227" y="158"/>
                  </a:lnTo>
                  <a:lnTo>
                    <a:pt x="229" y="158"/>
                  </a:lnTo>
                  <a:lnTo>
                    <a:pt x="229" y="156"/>
                  </a:lnTo>
                  <a:lnTo>
                    <a:pt x="231" y="156"/>
                  </a:lnTo>
                  <a:lnTo>
                    <a:pt x="231" y="154"/>
                  </a:lnTo>
                  <a:lnTo>
                    <a:pt x="234" y="154"/>
                  </a:lnTo>
                  <a:lnTo>
                    <a:pt x="234" y="151"/>
                  </a:lnTo>
                  <a:lnTo>
                    <a:pt x="231" y="151"/>
                  </a:lnTo>
                  <a:lnTo>
                    <a:pt x="231" y="149"/>
                  </a:lnTo>
                  <a:lnTo>
                    <a:pt x="231" y="149"/>
                  </a:lnTo>
                  <a:lnTo>
                    <a:pt x="231" y="149"/>
                  </a:lnTo>
                  <a:lnTo>
                    <a:pt x="227" y="142"/>
                  </a:lnTo>
                  <a:lnTo>
                    <a:pt x="222" y="137"/>
                  </a:lnTo>
                  <a:lnTo>
                    <a:pt x="220" y="132"/>
                  </a:lnTo>
                  <a:lnTo>
                    <a:pt x="220" y="132"/>
                  </a:lnTo>
                  <a:lnTo>
                    <a:pt x="220" y="130"/>
                  </a:lnTo>
                  <a:lnTo>
                    <a:pt x="222" y="128"/>
                  </a:lnTo>
                  <a:lnTo>
                    <a:pt x="224" y="128"/>
                  </a:lnTo>
                  <a:lnTo>
                    <a:pt x="224" y="128"/>
                  </a:lnTo>
                  <a:lnTo>
                    <a:pt x="224" y="123"/>
                  </a:lnTo>
                  <a:lnTo>
                    <a:pt x="224" y="121"/>
                  </a:lnTo>
                  <a:lnTo>
                    <a:pt x="224" y="121"/>
                  </a:lnTo>
                  <a:lnTo>
                    <a:pt x="222" y="118"/>
                  </a:lnTo>
                  <a:lnTo>
                    <a:pt x="224" y="118"/>
                  </a:lnTo>
                  <a:lnTo>
                    <a:pt x="224" y="116"/>
                  </a:lnTo>
                  <a:lnTo>
                    <a:pt x="224" y="116"/>
                  </a:lnTo>
                  <a:lnTo>
                    <a:pt x="227" y="116"/>
                  </a:lnTo>
                  <a:lnTo>
                    <a:pt x="229" y="116"/>
                  </a:lnTo>
                  <a:lnTo>
                    <a:pt x="229" y="116"/>
                  </a:lnTo>
                  <a:lnTo>
                    <a:pt x="229" y="113"/>
                  </a:lnTo>
                  <a:lnTo>
                    <a:pt x="229" y="113"/>
                  </a:lnTo>
                  <a:lnTo>
                    <a:pt x="231" y="116"/>
                  </a:lnTo>
                  <a:lnTo>
                    <a:pt x="234" y="113"/>
                  </a:lnTo>
                  <a:lnTo>
                    <a:pt x="234" y="113"/>
                  </a:lnTo>
                  <a:lnTo>
                    <a:pt x="238" y="111"/>
                  </a:lnTo>
                  <a:lnTo>
                    <a:pt x="238" y="111"/>
                  </a:lnTo>
                  <a:lnTo>
                    <a:pt x="238" y="109"/>
                  </a:lnTo>
                  <a:lnTo>
                    <a:pt x="238" y="106"/>
                  </a:lnTo>
                  <a:lnTo>
                    <a:pt x="238" y="106"/>
                  </a:lnTo>
                  <a:lnTo>
                    <a:pt x="238" y="106"/>
                  </a:lnTo>
                  <a:lnTo>
                    <a:pt x="236" y="106"/>
                  </a:lnTo>
                  <a:lnTo>
                    <a:pt x="236" y="106"/>
                  </a:lnTo>
                  <a:lnTo>
                    <a:pt x="234" y="106"/>
                  </a:lnTo>
                  <a:lnTo>
                    <a:pt x="234" y="106"/>
                  </a:lnTo>
                  <a:lnTo>
                    <a:pt x="234" y="104"/>
                  </a:lnTo>
                  <a:lnTo>
                    <a:pt x="234" y="104"/>
                  </a:lnTo>
                  <a:lnTo>
                    <a:pt x="234" y="102"/>
                  </a:lnTo>
                  <a:lnTo>
                    <a:pt x="234" y="99"/>
                  </a:lnTo>
                  <a:lnTo>
                    <a:pt x="234" y="99"/>
                  </a:lnTo>
                  <a:lnTo>
                    <a:pt x="234" y="97"/>
                  </a:lnTo>
                  <a:lnTo>
                    <a:pt x="234" y="97"/>
                  </a:lnTo>
                  <a:lnTo>
                    <a:pt x="236" y="95"/>
                  </a:lnTo>
                  <a:lnTo>
                    <a:pt x="236" y="92"/>
                  </a:lnTo>
                  <a:lnTo>
                    <a:pt x="238" y="92"/>
                  </a:lnTo>
                  <a:lnTo>
                    <a:pt x="241" y="92"/>
                  </a:lnTo>
                  <a:lnTo>
                    <a:pt x="241" y="90"/>
                  </a:lnTo>
                  <a:lnTo>
                    <a:pt x="243" y="90"/>
                  </a:lnTo>
                  <a:lnTo>
                    <a:pt x="246" y="87"/>
                  </a:lnTo>
                  <a:lnTo>
                    <a:pt x="246" y="85"/>
                  </a:lnTo>
                  <a:lnTo>
                    <a:pt x="248" y="85"/>
                  </a:lnTo>
                  <a:lnTo>
                    <a:pt x="250" y="83"/>
                  </a:lnTo>
                  <a:lnTo>
                    <a:pt x="250" y="83"/>
                  </a:lnTo>
                  <a:lnTo>
                    <a:pt x="25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10"/>
            <p:cNvSpPr>
              <a:spLocks/>
            </p:cNvSpPr>
            <p:nvPr userDrawn="1"/>
          </p:nvSpPr>
          <p:spPr bwMode="auto">
            <a:xfrm>
              <a:off x="3882" y="192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11"/>
            <p:cNvSpPr>
              <a:spLocks noEditPoints="1"/>
            </p:cNvSpPr>
            <p:nvPr userDrawn="1"/>
          </p:nvSpPr>
          <p:spPr bwMode="auto">
            <a:xfrm>
              <a:off x="4607" y="1848"/>
              <a:ext cx="312" cy="175"/>
            </a:xfrm>
            <a:custGeom>
              <a:avLst/>
              <a:gdLst>
                <a:gd name="T0" fmla="*/ 281 w 312"/>
                <a:gd name="T1" fmla="*/ 116 h 175"/>
                <a:gd name="T2" fmla="*/ 279 w 312"/>
                <a:gd name="T3" fmla="*/ 116 h 175"/>
                <a:gd name="T4" fmla="*/ 281 w 312"/>
                <a:gd name="T5" fmla="*/ 116 h 175"/>
                <a:gd name="T6" fmla="*/ 297 w 312"/>
                <a:gd name="T7" fmla="*/ 94 h 175"/>
                <a:gd name="T8" fmla="*/ 288 w 312"/>
                <a:gd name="T9" fmla="*/ 92 h 175"/>
                <a:gd name="T10" fmla="*/ 281 w 312"/>
                <a:gd name="T11" fmla="*/ 85 h 175"/>
                <a:gd name="T12" fmla="*/ 276 w 312"/>
                <a:gd name="T13" fmla="*/ 92 h 175"/>
                <a:gd name="T14" fmla="*/ 262 w 312"/>
                <a:gd name="T15" fmla="*/ 87 h 175"/>
                <a:gd name="T16" fmla="*/ 264 w 312"/>
                <a:gd name="T17" fmla="*/ 75 h 175"/>
                <a:gd name="T18" fmla="*/ 267 w 312"/>
                <a:gd name="T19" fmla="*/ 68 h 175"/>
                <a:gd name="T20" fmla="*/ 257 w 312"/>
                <a:gd name="T21" fmla="*/ 73 h 175"/>
                <a:gd name="T22" fmla="*/ 241 w 312"/>
                <a:gd name="T23" fmla="*/ 85 h 175"/>
                <a:gd name="T24" fmla="*/ 234 w 312"/>
                <a:gd name="T25" fmla="*/ 99 h 175"/>
                <a:gd name="T26" fmla="*/ 224 w 312"/>
                <a:gd name="T27" fmla="*/ 97 h 175"/>
                <a:gd name="T28" fmla="*/ 213 w 312"/>
                <a:gd name="T29" fmla="*/ 92 h 175"/>
                <a:gd name="T30" fmla="*/ 194 w 312"/>
                <a:gd name="T31" fmla="*/ 82 h 175"/>
                <a:gd name="T32" fmla="*/ 182 w 312"/>
                <a:gd name="T33" fmla="*/ 64 h 175"/>
                <a:gd name="T34" fmla="*/ 170 w 312"/>
                <a:gd name="T35" fmla="*/ 49 h 175"/>
                <a:gd name="T36" fmla="*/ 151 w 312"/>
                <a:gd name="T37" fmla="*/ 42 h 175"/>
                <a:gd name="T38" fmla="*/ 125 w 312"/>
                <a:gd name="T39" fmla="*/ 42 h 175"/>
                <a:gd name="T40" fmla="*/ 97 w 312"/>
                <a:gd name="T41" fmla="*/ 35 h 175"/>
                <a:gd name="T42" fmla="*/ 76 w 312"/>
                <a:gd name="T43" fmla="*/ 21 h 175"/>
                <a:gd name="T44" fmla="*/ 50 w 312"/>
                <a:gd name="T45" fmla="*/ 4 h 175"/>
                <a:gd name="T46" fmla="*/ 24 w 312"/>
                <a:gd name="T47" fmla="*/ 4 h 175"/>
                <a:gd name="T48" fmla="*/ 0 w 312"/>
                <a:gd name="T49" fmla="*/ 19 h 175"/>
                <a:gd name="T50" fmla="*/ 10 w 312"/>
                <a:gd name="T51" fmla="*/ 64 h 175"/>
                <a:gd name="T52" fmla="*/ 33 w 312"/>
                <a:gd name="T53" fmla="*/ 90 h 175"/>
                <a:gd name="T54" fmla="*/ 31 w 312"/>
                <a:gd name="T55" fmla="*/ 75 h 175"/>
                <a:gd name="T56" fmla="*/ 45 w 312"/>
                <a:gd name="T57" fmla="*/ 66 h 175"/>
                <a:gd name="T58" fmla="*/ 52 w 312"/>
                <a:gd name="T59" fmla="*/ 68 h 175"/>
                <a:gd name="T60" fmla="*/ 48 w 312"/>
                <a:gd name="T61" fmla="*/ 61 h 175"/>
                <a:gd name="T62" fmla="*/ 64 w 312"/>
                <a:gd name="T63" fmla="*/ 64 h 175"/>
                <a:gd name="T64" fmla="*/ 81 w 312"/>
                <a:gd name="T65" fmla="*/ 71 h 175"/>
                <a:gd name="T66" fmla="*/ 85 w 312"/>
                <a:gd name="T67" fmla="*/ 78 h 175"/>
                <a:gd name="T68" fmla="*/ 85 w 312"/>
                <a:gd name="T69" fmla="*/ 87 h 175"/>
                <a:gd name="T70" fmla="*/ 106 w 312"/>
                <a:gd name="T71" fmla="*/ 92 h 175"/>
                <a:gd name="T72" fmla="*/ 121 w 312"/>
                <a:gd name="T73" fmla="*/ 97 h 175"/>
                <a:gd name="T74" fmla="*/ 144 w 312"/>
                <a:gd name="T75" fmla="*/ 123 h 175"/>
                <a:gd name="T76" fmla="*/ 175 w 312"/>
                <a:gd name="T77" fmla="*/ 142 h 175"/>
                <a:gd name="T78" fmla="*/ 203 w 312"/>
                <a:gd name="T79" fmla="*/ 151 h 175"/>
                <a:gd name="T80" fmla="*/ 213 w 312"/>
                <a:gd name="T81" fmla="*/ 165 h 175"/>
                <a:gd name="T82" fmla="*/ 234 w 312"/>
                <a:gd name="T83" fmla="*/ 172 h 175"/>
                <a:gd name="T84" fmla="*/ 241 w 312"/>
                <a:gd name="T85" fmla="*/ 158 h 175"/>
                <a:gd name="T86" fmla="*/ 234 w 312"/>
                <a:gd name="T87" fmla="*/ 142 h 175"/>
                <a:gd name="T88" fmla="*/ 227 w 312"/>
                <a:gd name="T89" fmla="*/ 132 h 175"/>
                <a:gd name="T90" fmla="*/ 224 w 312"/>
                <a:gd name="T91" fmla="*/ 123 h 175"/>
                <a:gd name="T92" fmla="*/ 238 w 312"/>
                <a:gd name="T93" fmla="*/ 118 h 175"/>
                <a:gd name="T94" fmla="*/ 243 w 312"/>
                <a:gd name="T95" fmla="*/ 116 h 175"/>
                <a:gd name="T96" fmla="*/ 241 w 312"/>
                <a:gd name="T97" fmla="*/ 113 h 175"/>
                <a:gd name="T98" fmla="*/ 248 w 312"/>
                <a:gd name="T99" fmla="*/ 108 h 175"/>
                <a:gd name="T100" fmla="*/ 253 w 312"/>
                <a:gd name="T101" fmla="*/ 101 h 175"/>
                <a:gd name="T102" fmla="*/ 267 w 312"/>
                <a:gd name="T103" fmla="*/ 97 h 175"/>
                <a:gd name="T104" fmla="*/ 267 w 312"/>
                <a:gd name="T105" fmla="*/ 104 h 175"/>
                <a:gd name="T106" fmla="*/ 271 w 312"/>
                <a:gd name="T107" fmla="*/ 111 h 175"/>
                <a:gd name="T108" fmla="*/ 288 w 312"/>
                <a:gd name="T109" fmla="*/ 111 h 175"/>
                <a:gd name="T110" fmla="*/ 295 w 312"/>
                <a:gd name="T111" fmla="*/ 106 h 175"/>
                <a:gd name="T112" fmla="*/ 300 w 312"/>
                <a:gd name="T113" fmla="*/ 104 h 175"/>
                <a:gd name="T114" fmla="*/ 267 w 312"/>
                <a:gd name="T115"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175">
                  <a:moveTo>
                    <a:pt x="293" y="113"/>
                  </a:moveTo>
                  <a:lnTo>
                    <a:pt x="290" y="113"/>
                  </a:lnTo>
                  <a:lnTo>
                    <a:pt x="290" y="116"/>
                  </a:lnTo>
                  <a:lnTo>
                    <a:pt x="290" y="116"/>
                  </a:lnTo>
                  <a:lnTo>
                    <a:pt x="290" y="116"/>
                  </a:lnTo>
                  <a:lnTo>
                    <a:pt x="293" y="116"/>
                  </a:lnTo>
                  <a:lnTo>
                    <a:pt x="293" y="116"/>
                  </a:lnTo>
                  <a:lnTo>
                    <a:pt x="293" y="113"/>
                  </a:lnTo>
                  <a:lnTo>
                    <a:pt x="293" y="113"/>
                  </a:lnTo>
                  <a:close/>
                  <a:moveTo>
                    <a:pt x="281" y="116"/>
                  </a:moveTo>
                  <a:lnTo>
                    <a:pt x="281" y="116"/>
                  </a:lnTo>
                  <a:lnTo>
                    <a:pt x="283" y="116"/>
                  </a:lnTo>
                  <a:lnTo>
                    <a:pt x="281" y="116"/>
                  </a:lnTo>
                  <a:close/>
                  <a:moveTo>
                    <a:pt x="281" y="116"/>
                  </a:moveTo>
                  <a:lnTo>
                    <a:pt x="279" y="113"/>
                  </a:lnTo>
                  <a:lnTo>
                    <a:pt x="279" y="113"/>
                  </a:lnTo>
                  <a:lnTo>
                    <a:pt x="279" y="113"/>
                  </a:lnTo>
                  <a:lnTo>
                    <a:pt x="276" y="113"/>
                  </a:lnTo>
                  <a:lnTo>
                    <a:pt x="276" y="113"/>
                  </a:lnTo>
                  <a:lnTo>
                    <a:pt x="279" y="116"/>
                  </a:lnTo>
                  <a:lnTo>
                    <a:pt x="279" y="116"/>
                  </a:lnTo>
                  <a:lnTo>
                    <a:pt x="279" y="113"/>
                  </a:lnTo>
                  <a:lnTo>
                    <a:pt x="279" y="113"/>
                  </a:lnTo>
                  <a:lnTo>
                    <a:pt x="279" y="116"/>
                  </a:lnTo>
                  <a:lnTo>
                    <a:pt x="279" y="116"/>
                  </a:lnTo>
                  <a:lnTo>
                    <a:pt x="281" y="116"/>
                  </a:lnTo>
                  <a:lnTo>
                    <a:pt x="281" y="116"/>
                  </a:lnTo>
                  <a:lnTo>
                    <a:pt x="283" y="116"/>
                  </a:lnTo>
                  <a:lnTo>
                    <a:pt x="283" y="116"/>
                  </a:lnTo>
                  <a:lnTo>
                    <a:pt x="281" y="116"/>
                  </a:lnTo>
                  <a:lnTo>
                    <a:pt x="281" y="116"/>
                  </a:lnTo>
                  <a:close/>
                  <a:moveTo>
                    <a:pt x="312" y="99"/>
                  </a:moveTo>
                  <a:lnTo>
                    <a:pt x="307" y="97"/>
                  </a:lnTo>
                  <a:lnTo>
                    <a:pt x="307" y="99"/>
                  </a:lnTo>
                  <a:lnTo>
                    <a:pt x="307" y="99"/>
                  </a:lnTo>
                  <a:lnTo>
                    <a:pt x="304" y="97"/>
                  </a:lnTo>
                  <a:lnTo>
                    <a:pt x="302" y="97"/>
                  </a:lnTo>
                  <a:lnTo>
                    <a:pt x="302" y="97"/>
                  </a:lnTo>
                  <a:lnTo>
                    <a:pt x="300" y="94"/>
                  </a:lnTo>
                  <a:lnTo>
                    <a:pt x="297" y="94"/>
                  </a:lnTo>
                  <a:lnTo>
                    <a:pt x="295" y="94"/>
                  </a:lnTo>
                  <a:lnTo>
                    <a:pt x="295" y="94"/>
                  </a:lnTo>
                  <a:lnTo>
                    <a:pt x="293" y="94"/>
                  </a:lnTo>
                  <a:lnTo>
                    <a:pt x="293" y="94"/>
                  </a:lnTo>
                  <a:lnTo>
                    <a:pt x="293" y="94"/>
                  </a:lnTo>
                  <a:lnTo>
                    <a:pt x="293" y="92"/>
                  </a:lnTo>
                  <a:lnTo>
                    <a:pt x="293" y="92"/>
                  </a:lnTo>
                  <a:lnTo>
                    <a:pt x="290" y="92"/>
                  </a:lnTo>
                  <a:lnTo>
                    <a:pt x="290" y="92"/>
                  </a:lnTo>
                  <a:lnTo>
                    <a:pt x="288" y="92"/>
                  </a:lnTo>
                  <a:lnTo>
                    <a:pt x="288" y="92"/>
                  </a:lnTo>
                  <a:lnTo>
                    <a:pt x="286" y="90"/>
                  </a:lnTo>
                  <a:lnTo>
                    <a:pt x="286" y="87"/>
                  </a:lnTo>
                  <a:lnTo>
                    <a:pt x="283" y="87"/>
                  </a:lnTo>
                  <a:lnTo>
                    <a:pt x="283" y="85"/>
                  </a:lnTo>
                  <a:lnTo>
                    <a:pt x="283" y="85"/>
                  </a:lnTo>
                  <a:lnTo>
                    <a:pt x="283" y="85"/>
                  </a:lnTo>
                  <a:lnTo>
                    <a:pt x="281" y="85"/>
                  </a:lnTo>
                  <a:lnTo>
                    <a:pt x="281" y="85"/>
                  </a:lnTo>
                  <a:lnTo>
                    <a:pt x="281" y="85"/>
                  </a:lnTo>
                  <a:lnTo>
                    <a:pt x="281" y="85"/>
                  </a:lnTo>
                  <a:lnTo>
                    <a:pt x="281" y="85"/>
                  </a:lnTo>
                  <a:lnTo>
                    <a:pt x="281" y="87"/>
                  </a:lnTo>
                  <a:lnTo>
                    <a:pt x="281" y="87"/>
                  </a:lnTo>
                  <a:lnTo>
                    <a:pt x="281" y="90"/>
                  </a:lnTo>
                  <a:lnTo>
                    <a:pt x="281" y="90"/>
                  </a:lnTo>
                  <a:lnTo>
                    <a:pt x="279" y="87"/>
                  </a:lnTo>
                  <a:lnTo>
                    <a:pt x="279" y="92"/>
                  </a:lnTo>
                  <a:lnTo>
                    <a:pt x="279" y="92"/>
                  </a:lnTo>
                  <a:lnTo>
                    <a:pt x="276" y="92"/>
                  </a:lnTo>
                  <a:lnTo>
                    <a:pt x="276" y="92"/>
                  </a:lnTo>
                  <a:lnTo>
                    <a:pt x="274" y="92"/>
                  </a:lnTo>
                  <a:lnTo>
                    <a:pt x="271" y="92"/>
                  </a:lnTo>
                  <a:lnTo>
                    <a:pt x="271" y="92"/>
                  </a:lnTo>
                  <a:lnTo>
                    <a:pt x="269" y="90"/>
                  </a:lnTo>
                  <a:lnTo>
                    <a:pt x="269" y="90"/>
                  </a:lnTo>
                  <a:lnTo>
                    <a:pt x="267" y="87"/>
                  </a:lnTo>
                  <a:lnTo>
                    <a:pt x="264" y="85"/>
                  </a:lnTo>
                  <a:lnTo>
                    <a:pt x="264" y="85"/>
                  </a:lnTo>
                  <a:lnTo>
                    <a:pt x="262" y="87"/>
                  </a:lnTo>
                  <a:lnTo>
                    <a:pt x="260" y="85"/>
                  </a:lnTo>
                  <a:lnTo>
                    <a:pt x="257" y="85"/>
                  </a:lnTo>
                  <a:lnTo>
                    <a:pt x="257" y="85"/>
                  </a:lnTo>
                  <a:lnTo>
                    <a:pt x="255" y="85"/>
                  </a:lnTo>
                  <a:lnTo>
                    <a:pt x="255" y="82"/>
                  </a:lnTo>
                  <a:lnTo>
                    <a:pt x="260" y="80"/>
                  </a:lnTo>
                  <a:lnTo>
                    <a:pt x="262" y="78"/>
                  </a:lnTo>
                  <a:lnTo>
                    <a:pt x="262" y="78"/>
                  </a:lnTo>
                  <a:lnTo>
                    <a:pt x="264" y="75"/>
                  </a:lnTo>
                  <a:lnTo>
                    <a:pt x="264" y="75"/>
                  </a:lnTo>
                  <a:lnTo>
                    <a:pt x="264" y="73"/>
                  </a:lnTo>
                  <a:lnTo>
                    <a:pt x="264" y="73"/>
                  </a:lnTo>
                  <a:lnTo>
                    <a:pt x="267" y="73"/>
                  </a:lnTo>
                  <a:lnTo>
                    <a:pt x="267" y="73"/>
                  </a:lnTo>
                  <a:lnTo>
                    <a:pt x="271" y="71"/>
                  </a:lnTo>
                  <a:lnTo>
                    <a:pt x="271" y="71"/>
                  </a:lnTo>
                  <a:lnTo>
                    <a:pt x="269" y="71"/>
                  </a:lnTo>
                  <a:lnTo>
                    <a:pt x="269" y="68"/>
                  </a:lnTo>
                  <a:lnTo>
                    <a:pt x="267" y="68"/>
                  </a:lnTo>
                  <a:lnTo>
                    <a:pt x="267" y="68"/>
                  </a:lnTo>
                  <a:lnTo>
                    <a:pt x="264" y="68"/>
                  </a:lnTo>
                  <a:lnTo>
                    <a:pt x="264" y="71"/>
                  </a:lnTo>
                  <a:lnTo>
                    <a:pt x="262" y="71"/>
                  </a:lnTo>
                  <a:lnTo>
                    <a:pt x="262" y="71"/>
                  </a:lnTo>
                  <a:lnTo>
                    <a:pt x="262" y="73"/>
                  </a:lnTo>
                  <a:lnTo>
                    <a:pt x="260" y="73"/>
                  </a:lnTo>
                  <a:lnTo>
                    <a:pt x="260" y="73"/>
                  </a:lnTo>
                  <a:lnTo>
                    <a:pt x="260" y="73"/>
                  </a:lnTo>
                  <a:lnTo>
                    <a:pt x="257" y="73"/>
                  </a:lnTo>
                  <a:lnTo>
                    <a:pt x="257" y="73"/>
                  </a:lnTo>
                  <a:lnTo>
                    <a:pt x="255" y="73"/>
                  </a:lnTo>
                  <a:lnTo>
                    <a:pt x="255" y="75"/>
                  </a:lnTo>
                  <a:lnTo>
                    <a:pt x="253" y="78"/>
                  </a:lnTo>
                  <a:lnTo>
                    <a:pt x="250" y="80"/>
                  </a:lnTo>
                  <a:lnTo>
                    <a:pt x="248" y="80"/>
                  </a:lnTo>
                  <a:lnTo>
                    <a:pt x="246" y="80"/>
                  </a:lnTo>
                  <a:lnTo>
                    <a:pt x="246" y="82"/>
                  </a:lnTo>
                  <a:lnTo>
                    <a:pt x="243" y="85"/>
                  </a:lnTo>
                  <a:lnTo>
                    <a:pt x="243" y="85"/>
                  </a:lnTo>
                  <a:lnTo>
                    <a:pt x="241" y="85"/>
                  </a:lnTo>
                  <a:lnTo>
                    <a:pt x="238" y="87"/>
                  </a:lnTo>
                  <a:lnTo>
                    <a:pt x="238" y="87"/>
                  </a:lnTo>
                  <a:lnTo>
                    <a:pt x="238" y="90"/>
                  </a:lnTo>
                  <a:lnTo>
                    <a:pt x="238" y="90"/>
                  </a:lnTo>
                  <a:lnTo>
                    <a:pt x="236" y="92"/>
                  </a:lnTo>
                  <a:lnTo>
                    <a:pt x="234" y="94"/>
                  </a:lnTo>
                  <a:lnTo>
                    <a:pt x="234" y="97"/>
                  </a:lnTo>
                  <a:lnTo>
                    <a:pt x="231" y="97"/>
                  </a:lnTo>
                  <a:lnTo>
                    <a:pt x="231" y="99"/>
                  </a:lnTo>
                  <a:lnTo>
                    <a:pt x="234" y="99"/>
                  </a:lnTo>
                  <a:lnTo>
                    <a:pt x="234" y="101"/>
                  </a:lnTo>
                  <a:lnTo>
                    <a:pt x="234" y="101"/>
                  </a:lnTo>
                  <a:lnTo>
                    <a:pt x="234" y="104"/>
                  </a:lnTo>
                  <a:lnTo>
                    <a:pt x="231" y="104"/>
                  </a:lnTo>
                  <a:lnTo>
                    <a:pt x="231" y="104"/>
                  </a:lnTo>
                  <a:lnTo>
                    <a:pt x="229" y="101"/>
                  </a:lnTo>
                  <a:lnTo>
                    <a:pt x="227" y="101"/>
                  </a:lnTo>
                  <a:lnTo>
                    <a:pt x="224" y="99"/>
                  </a:lnTo>
                  <a:lnTo>
                    <a:pt x="224" y="99"/>
                  </a:lnTo>
                  <a:lnTo>
                    <a:pt x="224" y="97"/>
                  </a:lnTo>
                  <a:lnTo>
                    <a:pt x="224" y="97"/>
                  </a:lnTo>
                  <a:lnTo>
                    <a:pt x="224" y="94"/>
                  </a:lnTo>
                  <a:lnTo>
                    <a:pt x="222" y="94"/>
                  </a:lnTo>
                  <a:lnTo>
                    <a:pt x="222" y="92"/>
                  </a:lnTo>
                  <a:lnTo>
                    <a:pt x="222" y="92"/>
                  </a:lnTo>
                  <a:lnTo>
                    <a:pt x="220" y="92"/>
                  </a:lnTo>
                  <a:lnTo>
                    <a:pt x="220" y="92"/>
                  </a:lnTo>
                  <a:lnTo>
                    <a:pt x="217" y="92"/>
                  </a:lnTo>
                  <a:lnTo>
                    <a:pt x="217" y="92"/>
                  </a:lnTo>
                  <a:lnTo>
                    <a:pt x="213" y="92"/>
                  </a:lnTo>
                  <a:lnTo>
                    <a:pt x="210" y="92"/>
                  </a:lnTo>
                  <a:lnTo>
                    <a:pt x="208" y="92"/>
                  </a:lnTo>
                  <a:lnTo>
                    <a:pt x="205" y="92"/>
                  </a:lnTo>
                  <a:lnTo>
                    <a:pt x="201" y="92"/>
                  </a:lnTo>
                  <a:lnTo>
                    <a:pt x="201" y="92"/>
                  </a:lnTo>
                  <a:lnTo>
                    <a:pt x="198" y="92"/>
                  </a:lnTo>
                  <a:lnTo>
                    <a:pt x="198" y="90"/>
                  </a:lnTo>
                  <a:lnTo>
                    <a:pt x="196" y="87"/>
                  </a:lnTo>
                  <a:lnTo>
                    <a:pt x="196" y="85"/>
                  </a:lnTo>
                  <a:lnTo>
                    <a:pt x="194" y="82"/>
                  </a:lnTo>
                  <a:lnTo>
                    <a:pt x="194" y="80"/>
                  </a:lnTo>
                  <a:lnTo>
                    <a:pt x="191" y="75"/>
                  </a:lnTo>
                  <a:lnTo>
                    <a:pt x="191" y="75"/>
                  </a:lnTo>
                  <a:lnTo>
                    <a:pt x="189" y="75"/>
                  </a:lnTo>
                  <a:lnTo>
                    <a:pt x="187" y="75"/>
                  </a:lnTo>
                  <a:lnTo>
                    <a:pt x="182" y="73"/>
                  </a:lnTo>
                  <a:lnTo>
                    <a:pt x="182" y="73"/>
                  </a:lnTo>
                  <a:lnTo>
                    <a:pt x="182" y="71"/>
                  </a:lnTo>
                  <a:lnTo>
                    <a:pt x="182" y="68"/>
                  </a:lnTo>
                  <a:lnTo>
                    <a:pt x="182" y="64"/>
                  </a:lnTo>
                  <a:lnTo>
                    <a:pt x="180" y="61"/>
                  </a:lnTo>
                  <a:lnTo>
                    <a:pt x="180" y="59"/>
                  </a:lnTo>
                  <a:lnTo>
                    <a:pt x="180" y="56"/>
                  </a:lnTo>
                  <a:lnTo>
                    <a:pt x="180" y="54"/>
                  </a:lnTo>
                  <a:lnTo>
                    <a:pt x="177" y="54"/>
                  </a:lnTo>
                  <a:lnTo>
                    <a:pt x="177" y="56"/>
                  </a:lnTo>
                  <a:lnTo>
                    <a:pt x="175" y="56"/>
                  </a:lnTo>
                  <a:lnTo>
                    <a:pt x="172" y="54"/>
                  </a:lnTo>
                  <a:lnTo>
                    <a:pt x="172" y="52"/>
                  </a:lnTo>
                  <a:lnTo>
                    <a:pt x="170" y="49"/>
                  </a:lnTo>
                  <a:lnTo>
                    <a:pt x="168" y="47"/>
                  </a:lnTo>
                  <a:lnTo>
                    <a:pt x="165" y="47"/>
                  </a:lnTo>
                  <a:lnTo>
                    <a:pt x="163" y="45"/>
                  </a:lnTo>
                  <a:lnTo>
                    <a:pt x="161" y="45"/>
                  </a:lnTo>
                  <a:lnTo>
                    <a:pt x="158" y="42"/>
                  </a:lnTo>
                  <a:lnTo>
                    <a:pt x="158" y="40"/>
                  </a:lnTo>
                  <a:lnTo>
                    <a:pt x="156" y="40"/>
                  </a:lnTo>
                  <a:lnTo>
                    <a:pt x="154" y="40"/>
                  </a:lnTo>
                  <a:lnTo>
                    <a:pt x="151" y="40"/>
                  </a:lnTo>
                  <a:lnTo>
                    <a:pt x="151" y="42"/>
                  </a:lnTo>
                  <a:lnTo>
                    <a:pt x="149" y="42"/>
                  </a:lnTo>
                  <a:lnTo>
                    <a:pt x="149" y="42"/>
                  </a:lnTo>
                  <a:lnTo>
                    <a:pt x="147" y="42"/>
                  </a:lnTo>
                  <a:lnTo>
                    <a:pt x="144" y="42"/>
                  </a:lnTo>
                  <a:lnTo>
                    <a:pt x="142" y="42"/>
                  </a:lnTo>
                  <a:lnTo>
                    <a:pt x="137" y="42"/>
                  </a:lnTo>
                  <a:lnTo>
                    <a:pt x="135" y="42"/>
                  </a:lnTo>
                  <a:lnTo>
                    <a:pt x="132" y="42"/>
                  </a:lnTo>
                  <a:lnTo>
                    <a:pt x="128" y="40"/>
                  </a:lnTo>
                  <a:lnTo>
                    <a:pt x="125" y="42"/>
                  </a:lnTo>
                  <a:lnTo>
                    <a:pt x="121" y="42"/>
                  </a:lnTo>
                  <a:lnTo>
                    <a:pt x="118" y="42"/>
                  </a:lnTo>
                  <a:lnTo>
                    <a:pt x="116" y="42"/>
                  </a:lnTo>
                  <a:lnTo>
                    <a:pt x="111" y="42"/>
                  </a:lnTo>
                  <a:lnTo>
                    <a:pt x="109" y="45"/>
                  </a:lnTo>
                  <a:lnTo>
                    <a:pt x="106" y="45"/>
                  </a:lnTo>
                  <a:lnTo>
                    <a:pt x="106" y="42"/>
                  </a:lnTo>
                  <a:lnTo>
                    <a:pt x="102" y="40"/>
                  </a:lnTo>
                  <a:lnTo>
                    <a:pt x="99" y="38"/>
                  </a:lnTo>
                  <a:lnTo>
                    <a:pt x="97" y="35"/>
                  </a:lnTo>
                  <a:lnTo>
                    <a:pt x="95" y="33"/>
                  </a:lnTo>
                  <a:lnTo>
                    <a:pt x="92" y="33"/>
                  </a:lnTo>
                  <a:lnTo>
                    <a:pt x="90" y="30"/>
                  </a:lnTo>
                  <a:lnTo>
                    <a:pt x="88" y="28"/>
                  </a:lnTo>
                  <a:lnTo>
                    <a:pt x="88" y="26"/>
                  </a:lnTo>
                  <a:lnTo>
                    <a:pt x="88" y="26"/>
                  </a:lnTo>
                  <a:lnTo>
                    <a:pt x="85" y="23"/>
                  </a:lnTo>
                  <a:lnTo>
                    <a:pt x="81" y="23"/>
                  </a:lnTo>
                  <a:lnTo>
                    <a:pt x="78" y="21"/>
                  </a:lnTo>
                  <a:lnTo>
                    <a:pt x="76" y="21"/>
                  </a:lnTo>
                  <a:lnTo>
                    <a:pt x="73" y="19"/>
                  </a:lnTo>
                  <a:lnTo>
                    <a:pt x="71" y="16"/>
                  </a:lnTo>
                  <a:lnTo>
                    <a:pt x="69" y="16"/>
                  </a:lnTo>
                  <a:lnTo>
                    <a:pt x="66" y="14"/>
                  </a:lnTo>
                  <a:lnTo>
                    <a:pt x="64" y="14"/>
                  </a:lnTo>
                  <a:lnTo>
                    <a:pt x="59" y="9"/>
                  </a:lnTo>
                  <a:lnTo>
                    <a:pt x="57" y="9"/>
                  </a:lnTo>
                  <a:lnTo>
                    <a:pt x="55" y="7"/>
                  </a:lnTo>
                  <a:lnTo>
                    <a:pt x="52" y="7"/>
                  </a:lnTo>
                  <a:lnTo>
                    <a:pt x="50" y="4"/>
                  </a:lnTo>
                  <a:lnTo>
                    <a:pt x="48" y="4"/>
                  </a:lnTo>
                  <a:lnTo>
                    <a:pt x="45" y="2"/>
                  </a:lnTo>
                  <a:lnTo>
                    <a:pt x="43" y="2"/>
                  </a:lnTo>
                  <a:lnTo>
                    <a:pt x="40" y="0"/>
                  </a:lnTo>
                  <a:lnTo>
                    <a:pt x="38" y="0"/>
                  </a:lnTo>
                  <a:lnTo>
                    <a:pt x="36" y="0"/>
                  </a:lnTo>
                  <a:lnTo>
                    <a:pt x="33" y="2"/>
                  </a:lnTo>
                  <a:lnTo>
                    <a:pt x="31" y="2"/>
                  </a:lnTo>
                  <a:lnTo>
                    <a:pt x="26" y="4"/>
                  </a:lnTo>
                  <a:lnTo>
                    <a:pt x="24" y="4"/>
                  </a:lnTo>
                  <a:lnTo>
                    <a:pt x="22" y="4"/>
                  </a:lnTo>
                  <a:lnTo>
                    <a:pt x="19" y="7"/>
                  </a:lnTo>
                  <a:lnTo>
                    <a:pt x="15" y="7"/>
                  </a:lnTo>
                  <a:lnTo>
                    <a:pt x="12" y="7"/>
                  </a:lnTo>
                  <a:lnTo>
                    <a:pt x="10" y="9"/>
                  </a:lnTo>
                  <a:lnTo>
                    <a:pt x="8" y="9"/>
                  </a:lnTo>
                  <a:lnTo>
                    <a:pt x="5" y="9"/>
                  </a:lnTo>
                  <a:lnTo>
                    <a:pt x="3" y="12"/>
                  </a:lnTo>
                  <a:lnTo>
                    <a:pt x="0" y="14"/>
                  </a:lnTo>
                  <a:lnTo>
                    <a:pt x="0" y="19"/>
                  </a:lnTo>
                  <a:lnTo>
                    <a:pt x="3" y="23"/>
                  </a:lnTo>
                  <a:lnTo>
                    <a:pt x="3" y="28"/>
                  </a:lnTo>
                  <a:lnTo>
                    <a:pt x="3" y="33"/>
                  </a:lnTo>
                  <a:lnTo>
                    <a:pt x="5" y="38"/>
                  </a:lnTo>
                  <a:lnTo>
                    <a:pt x="5" y="42"/>
                  </a:lnTo>
                  <a:lnTo>
                    <a:pt x="8" y="47"/>
                  </a:lnTo>
                  <a:lnTo>
                    <a:pt x="8" y="52"/>
                  </a:lnTo>
                  <a:lnTo>
                    <a:pt x="10" y="54"/>
                  </a:lnTo>
                  <a:lnTo>
                    <a:pt x="10" y="59"/>
                  </a:lnTo>
                  <a:lnTo>
                    <a:pt x="10" y="64"/>
                  </a:lnTo>
                  <a:lnTo>
                    <a:pt x="12" y="68"/>
                  </a:lnTo>
                  <a:lnTo>
                    <a:pt x="12" y="73"/>
                  </a:lnTo>
                  <a:lnTo>
                    <a:pt x="15" y="78"/>
                  </a:lnTo>
                  <a:lnTo>
                    <a:pt x="15" y="82"/>
                  </a:lnTo>
                  <a:lnTo>
                    <a:pt x="15" y="87"/>
                  </a:lnTo>
                  <a:lnTo>
                    <a:pt x="19" y="90"/>
                  </a:lnTo>
                  <a:lnTo>
                    <a:pt x="24" y="90"/>
                  </a:lnTo>
                  <a:lnTo>
                    <a:pt x="29" y="90"/>
                  </a:lnTo>
                  <a:lnTo>
                    <a:pt x="31" y="90"/>
                  </a:lnTo>
                  <a:lnTo>
                    <a:pt x="33" y="90"/>
                  </a:lnTo>
                  <a:lnTo>
                    <a:pt x="33" y="90"/>
                  </a:lnTo>
                  <a:lnTo>
                    <a:pt x="33" y="90"/>
                  </a:lnTo>
                  <a:lnTo>
                    <a:pt x="36" y="87"/>
                  </a:lnTo>
                  <a:lnTo>
                    <a:pt x="36" y="87"/>
                  </a:lnTo>
                  <a:lnTo>
                    <a:pt x="36" y="87"/>
                  </a:lnTo>
                  <a:lnTo>
                    <a:pt x="33" y="87"/>
                  </a:lnTo>
                  <a:lnTo>
                    <a:pt x="33" y="85"/>
                  </a:lnTo>
                  <a:lnTo>
                    <a:pt x="31" y="80"/>
                  </a:lnTo>
                  <a:lnTo>
                    <a:pt x="31" y="78"/>
                  </a:lnTo>
                  <a:lnTo>
                    <a:pt x="31" y="75"/>
                  </a:lnTo>
                  <a:lnTo>
                    <a:pt x="33" y="75"/>
                  </a:lnTo>
                  <a:lnTo>
                    <a:pt x="33" y="73"/>
                  </a:lnTo>
                  <a:lnTo>
                    <a:pt x="33" y="71"/>
                  </a:lnTo>
                  <a:lnTo>
                    <a:pt x="36" y="71"/>
                  </a:lnTo>
                  <a:lnTo>
                    <a:pt x="40" y="71"/>
                  </a:lnTo>
                  <a:lnTo>
                    <a:pt x="43" y="71"/>
                  </a:lnTo>
                  <a:lnTo>
                    <a:pt x="43" y="71"/>
                  </a:lnTo>
                  <a:lnTo>
                    <a:pt x="45" y="68"/>
                  </a:lnTo>
                  <a:lnTo>
                    <a:pt x="45" y="66"/>
                  </a:lnTo>
                  <a:lnTo>
                    <a:pt x="45" y="66"/>
                  </a:lnTo>
                  <a:lnTo>
                    <a:pt x="45" y="64"/>
                  </a:lnTo>
                  <a:lnTo>
                    <a:pt x="45" y="64"/>
                  </a:lnTo>
                  <a:lnTo>
                    <a:pt x="48" y="66"/>
                  </a:lnTo>
                  <a:lnTo>
                    <a:pt x="50" y="66"/>
                  </a:lnTo>
                  <a:lnTo>
                    <a:pt x="50" y="66"/>
                  </a:lnTo>
                  <a:lnTo>
                    <a:pt x="50" y="66"/>
                  </a:lnTo>
                  <a:lnTo>
                    <a:pt x="52" y="68"/>
                  </a:lnTo>
                  <a:lnTo>
                    <a:pt x="52" y="68"/>
                  </a:lnTo>
                  <a:lnTo>
                    <a:pt x="52" y="68"/>
                  </a:lnTo>
                  <a:lnTo>
                    <a:pt x="52" y="68"/>
                  </a:lnTo>
                  <a:lnTo>
                    <a:pt x="55" y="68"/>
                  </a:lnTo>
                  <a:lnTo>
                    <a:pt x="55" y="68"/>
                  </a:lnTo>
                  <a:lnTo>
                    <a:pt x="55" y="68"/>
                  </a:lnTo>
                  <a:lnTo>
                    <a:pt x="55" y="68"/>
                  </a:lnTo>
                  <a:lnTo>
                    <a:pt x="52" y="66"/>
                  </a:lnTo>
                  <a:lnTo>
                    <a:pt x="50" y="64"/>
                  </a:lnTo>
                  <a:lnTo>
                    <a:pt x="48" y="64"/>
                  </a:lnTo>
                  <a:lnTo>
                    <a:pt x="48" y="61"/>
                  </a:lnTo>
                  <a:lnTo>
                    <a:pt x="48" y="61"/>
                  </a:lnTo>
                  <a:lnTo>
                    <a:pt x="48" y="61"/>
                  </a:lnTo>
                  <a:lnTo>
                    <a:pt x="48" y="61"/>
                  </a:lnTo>
                  <a:lnTo>
                    <a:pt x="50" y="61"/>
                  </a:lnTo>
                  <a:lnTo>
                    <a:pt x="52" y="61"/>
                  </a:lnTo>
                  <a:lnTo>
                    <a:pt x="52" y="61"/>
                  </a:lnTo>
                  <a:lnTo>
                    <a:pt x="55" y="59"/>
                  </a:lnTo>
                  <a:lnTo>
                    <a:pt x="57" y="61"/>
                  </a:lnTo>
                  <a:lnTo>
                    <a:pt x="59" y="64"/>
                  </a:lnTo>
                  <a:lnTo>
                    <a:pt x="59" y="64"/>
                  </a:lnTo>
                  <a:lnTo>
                    <a:pt x="62" y="64"/>
                  </a:lnTo>
                  <a:lnTo>
                    <a:pt x="64" y="64"/>
                  </a:lnTo>
                  <a:lnTo>
                    <a:pt x="64" y="64"/>
                  </a:lnTo>
                  <a:lnTo>
                    <a:pt x="66" y="64"/>
                  </a:lnTo>
                  <a:lnTo>
                    <a:pt x="66" y="66"/>
                  </a:lnTo>
                  <a:lnTo>
                    <a:pt x="69" y="68"/>
                  </a:lnTo>
                  <a:lnTo>
                    <a:pt x="71" y="68"/>
                  </a:lnTo>
                  <a:lnTo>
                    <a:pt x="76" y="68"/>
                  </a:lnTo>
                  <a:lnTo>
                    <a:pt x="78" y="68"/>
                  </a:lnTo>
                  <a:lnTo>
                    <a:pt x="78" y="68"/>
                  </a:lnTo>
                  <a:lnTo>
                    <a:pt x="81" y="71"/>
                  </a:lnTo>
                  <a:lnTo>
                    <a:pt x="81" y="71"/>
                  </a:lnTo>
                  <a:lnTo>
                    <a:pt x="81" y="71"/>
                  </a:lnTo>
                  <a:lnTo>
                    <a:pt x="81" y="71"/>
                  </a:lnTo>
                  <a:lnTo>
                    <a:pt x="81" y="73"/>
                  </a:lnTo>
                  <a:lnTo>
                    <a:pt x="81" y="73"/>
                  </a:lnTo>
                  <a:lnTo>
                    <a:pt x="81" y="75"/>
                  </a:lnTo>
                  <a:lnTo>
                    <a:pt x="81" y="75"/>
                  </a:lnTo>
                  <a:lnTo>
                    <a:pt x="81" y="75"/>
                  </a:lnTo>
                  <a:lnTo>
                    <a:pt x="83" y="75"/>
                  </a:lnTo>
                  <a:lnTo>
                    <a:pt x="85" y="78"/>
                  </a:lnTo>
                  <a:lnTo>
                    <a:pt x="85" y="78"/>
                  </a:lnTo>
                  <a:lnTo>
                    <a:pt x="85" y="78"/>
                  </a:lnTo>
                  <a:lnTo>
                    <a:pt x="85" y="78"/>
                  </a:lnTo>
                  <a:lnTo>
                    <a:pt x="83" y="78"/>
                  </a:lnTo>
                  <a:lnTo>
                    <a:pt x="83" y="80"/>
                  </a:lnTo>
                  <a:lnTo>
                    <a:pt x="83" y="80"/>
                  </a:lnTo>
                  <a:lnTo>
                    <a:pt x="85" y="82"/>
                  </a:lnTo>
                  <a:lnTo>
                    <a:pt x="85" y="82"/>
                  </a:lnTo>
                  <a:lnTo>
                    <a:pt x="85" y="82"/>
                  </a:lnTo>
                  <a:lnTo>
                    <a:pt x="85" y="85"/>
                  </a:lnTo>
                  <a:lnTo>
                    <a:pt x="85" y="87"/>
                  </a:lnTo>
                  <a:lnTo>
                    <a:pt x="85" y="87"/>
                  </a:lnTo>
                  <a:lnTo>
                    <a:pt x="88" y="87"/>
                  </a:lnTo>
                  <a:lnTo>
                    <a:pt x="92" y="90"/>
                  </a:lnTo>
                  <a:lnTo>
                    <a:pt x="92" y="90"/>
                  </a:lnTo>
                  <a:lnTo>
                    <a:pt x="97" y="90"/>
                  </a:lnTo>
                  <a:lnTo>
                    <a:pt x="99" y="90"/>
                  </a:lnTo>
                  <a:lnTo>
                    <a:pt x="99" y="90"/>
                  </a:lnTo>
                  <a:lnTo>
                    <a:pt x="104" y="90"/>
                  </a:lnTo>
                  <a:lnTo>
                    <a:pt x="104" y="92"/>
                  </a:lnTo>
                  <a:lnTo>
                    <a:pt x="106" y="92"/>
                  </a:lnTo>
                  <a:lnTo>
                    <a:pt x="106" y="92"/>
                  </a:lnTo>
                  <a:lnTo>
                    <a:pt x="109" y="90"/>
                  </a:lnTo>
                  <a:lnTo>
                    <a:pt x="109" y="90"/>
                  </a:lnTo>
                  <a:lnTo>
                    <a:pt x="109" y="90"/>
                  </a:lnTo>
                  <a:lnTo>
                    <a:pt x="109" y="90"/>
                  </a:lnTo>
                  <a:lnTo>
                    <a:pt x="114" y="90"/>
                  </a:lnTo>
                  <a:lnTo>
                    <a:pt x="116" y="92"/>
                  </a:lnTo>
                  <a:lnTo>
                    <a:pt x="118" y="92"/>
                  </a:lnTo>
                  <a:lnTo>
                    <a:pt x="118" y="94"/>
                  </a:lnTo>
                  <a:lnTo>
                    <a:pt x="121" y="97"/>
                  </a:lnTo>
                  <a:lnTo>
                    <a:pt x="123" y="101"/>
                  </a:lnTo>
                  <a:lnTo>
                    <a:pt x="125" y="104"/>
                  </a:lnTo>
                  <a:lnTo>
                    <a:pt x="128" y="106"/>
                  </a:lnTo>
                  <a:lnTo>
                    <a:pt x="130" y="108"/>
                  </a:lnTo>
                  <a:lnTo>
                    <a:pt x="132" y="116"/>
                  </a:lnTo>
                  <a:lnTo>
                    <a:pt x="132" y="116"/>
                  </a:lnTo>
                  <a:lnTo>
                    <a:pt x="132" y="116"/>
                  </a:lnTo>
                  <a:lnTo>
                    <a:pt x="137" y="118"/>
                  </a:lnTo>
                  <a:lnTo>
                    <a:pt x="142" y="120"/>
                  </a:lnTo>
                  <a:lnTo>
                    <a:pt x="144" y="123"/>
                  </a:lnTo>
                  <a:lnTo>
                    <a:pt x="149" y="125"/>
                  </a:lnTo>
                  <a:lnTo>
                    <a:pt x="154" y="127"/>
                  </a:lnTo>
                  <a:lnTo>
                    <a:pt x="158" y="132"/>
                  </a:lnTo>
                  <a:lnTo>
                    <a:pt x="158" y="132"/>
                  </a:lnTo>
                  <a:lnTo>
                    <a:pt x="163" y="134"/>
                  </a:lnTo>
                  <a:lnTo>
                    <a:pt x="165" y="137"/>
                  </a:lnTo>
                  <a:lnTo>
                    <a:pt x="168" y="134"/>
                  </a:lnTo>
                  <a:lnTo>
                    <a:pt x="172" y="139"/>
                  </a:lnTo>
                  <a:lnTo>
                    <a:pt x="175" y="139"/>
                  </a:lnTo>
                  <a:lnTo>
                    <a:pt x="175" y="142"/>
                  </a:lnTo>
                  <a:lnTo>
                    <a:pt x="180" y="142"/>
                  </a:lnTo>
                  <a:lnTo>
                    <a:pt x="184" y="144"/>
                  </a:lnTo>
                  <a:lnTo>
                    <a:pt x="189" y="149"/>
                  </a:lnTo>
                  <a:lnTo>
                    <a:pt x="194" y="151"/>
                  </a:lnTo>
                  <a:lnTo>
                    <a:pt x="196" y="151"/>
                  </a:lnTo>
                  <a:lnTo>
                    <a:pt x="196" y="151"/>
                  </a:lnTo>
                  <a:lnTo>
                    <a:pt x="196" y="151"/>
                  </a:lnTo>
                  <a:lnTo>
                    <a:pt x="198" y="151"/>
                  </a:lnTo>
                  <a:lnTo>
                    <a:pt x="201" y="151"/>
                  </a:lnTo>
                  <a:lnTo>
                    <a:pt x="203" y="151"/>
                  </a:lnTo>
                  <a:lnTo>
                    <a:pt x="203" y="153"/>
                  </a:lnTo>
                  <a:lnTo>
                    <a:pt x="205" y="153"/>
                  </a:lnTo>
                  <a:lnTo>
                    <a:pt x="208" y="156"/>
                  </a:lnTo>
                  <a:lnTo>
                    <a:pt x="208" y="156"/>
                  </a:lnTo>
                  <a:lnTo>
                    <a:pt x="213" y="156"/>
                  </a:lnTo>
                  <a:lnTo>
                    <a:pt x="213" y="156"/>
                  </a:lnTo>
                  <a:lnTo>
                    <a:pt x="213" y="158"/>
                  </a:lnTo>
                  <a:lnTo>
                    <a:pt x="213" y="158"/>
                  </a:lnTo>
                  <a:lnTo>
                    <a:pt x="213" y="160"/>
                  </a:lnTo>
                  <a:lnTo>
                    <a:pt x="213" y="165"/>
                  </a:lnTo>
                  <a:lnTo>
                    <a:pt x="213" y="168"/>
                  </a:lnTo>
                  <a:lnTo>
                    <a:pt x="215" y="170"/>
                  </a:lnTo>
                  <a:lnTo>
                    <a:pt x="220" y="170"/>
                  </a:lnTo>
                  <a:lnTo>
                    <a:pt x="224" y="170"/>
                  </a:lnTo>
                  <a:lnTo>
                    <a:pt x="227" y="172"/>
                  </a:lnTo>
                  <a:lnTo>
                    <a:pt x="229" y="172"/>
                  </a:lnTo>
                  <a:lnTo>
                    <a:pt x="229" y="172"/>
                  </a:lnTo>
                  <a:lnTo>
                    <a:pt x="231" y="172"/>
                  </a:lnTo>
                  <a:lnTo>
                    <a:pt x="231" y="172"/>
                  </a:lnTo>
                  <a:lnTo>
                    <a:pt x="234" y="172"/>
                  </a:lnTo>
                  <a:lnTo>
                    <a:pt x="234" y="172"/>
                  </a:lnTo>
                  <a:lnTo>
                    <a:pt x="236" y="175"/>
                  </a:lnTo>
                  <a:lnTo>
                    <a:pt x="236" y="175"/>
                  </a:lnTo>
                  <a:lnTo>
                    <a:pt x="236" y="172"/>
                  </a:lnTo>
                  <a:lnTo>
                    <a:pt x="236" y="168"/>
                  </a:lnTo>
                  <a:lnTo>
                    <a:pt x="236" y="165"/>
                  </a:lnTo>
                  <a:lnTo>
                    <a:pt x="238" y="163"/>
                  </a:lnTo>
                  <a:lnTo>
                    <a:pt x="238" y="160"/>
                  </a:lnTo>
                  <a:lnTo>
                    <a:pt x="241" y="158"/>
                  </a:lnTo>
                  <a:lnTo>
                    <a:pt x="241" y="158"/>
                  </a:lnTo>
                  <a:lnTo>
                    <a:pt x="241" y="156"/>
                  </a:lnTo>
                  <a:lnTo>
                    <a:pt x="241" y="153"/>
                  </a:lnTo>
                  <a:lnTo>
                    <a:pt x="241" y="153"/>
                  </a:lnTo>
                  <a:lnTo>
                    <a:pt x="241" y="151"/>
                  </a:lnTo>
                  <a:lnTo>
                    <a:pt x="241" y="151"/>
                  </a:lnTo>
                  <a:lnTo>
                    <a:pt x="238" y="151"/>
                  </a:lnTo>
                  <a:lnTo>
                    <a:pt x="236" y="149"/>
                  </a:lnTo>
                  <a:lnTo>
                    <a:pt x="236" y="146"/>
                  </a:lnTo>
                  <a:lnTo>
                    <a:pt x="234" y="144"/>
                  </a:lnTo>
                  <a:lnTo>
                    <a:pt x="234" y="142"/>
                  </a:lnTo>
                  <a:lnTo>
                    <a:pt x="234" y="137"/>
                  </a:lnTo>
                  <a:lnTo>
                    <a:pt x="234" y="137"/>
                  </a:lnTo>
                  <a:lnTo>
                    <a:pt x="234" y="137"/>
                  </a:lnTo>
                  <a:lnTo>
                    <a:pt x="234" y="134"/>
                  </a:lnTo>
                  <a:lnTo>
                    <a:pt x="231" y="134"/>
                  </a:lnTo>
                  <a:lnTo>
                    <a:pt x="229" y="134"/>
                  </a:lnTo>
                  <a:lnTo>
                    <a:pt x="229" y="134"/>
                  </a:lnTo>
                  <a:lnTo>
                    <a:pt x="227" y="134"/>
                  </a:lnTo>
                  <a:lnTo>
                    <a:pt x="227" y="134"/>
                  </a:lnTo>
                  <a:lnTo>
                    <a:pt x="227" y="132"/>
                  </a:lnTo>
                  <a:lnTo>
                    <a:pt x="224" y="132"/>
                  </a:lnTo>
                  <a:lnTo>
                    <a:pt x="224" y="132"/>
                  </a:lnTo>
                  <a:lnTo>
                    <a:pt x="220" y="130"/>
                  </a:lnTo>
                  <a:lnTo>
                    <a:pt x="220" y="130"/>
                  </a:lnTo>
                  <a:lnTo>
                    <a:pt x="220" y="130"/>
                  </a:lnTo>
                  <a:lnTo>
                    <a:pt x="220" y="125"/>
                  </a:lnTo>
                  <a:lnTo>
                    <a:pt x="220" y="125"/>
                  </a:lnTo>
                  <a:lnTo>
                    <a:pt x="220" y="125"/>
                  </a:lnTo>
                  <a:lnTo>
                    <a:pt x="222" y="123"/>
                  </a:lnTo>
                  <a:lnTo>
                    <a:pt x="224" y="123"/>
                  </a:lnTo>
                  <a:lnTo>
                    <a:pt x="227" y="123"/>
                  </a:lnTo>
                  <a:lnTo>
                    <a:pt x="231" y="123"/>
                  </a:lnTo>
                  <a:lnTo>
                    <a:pt x="234" y="123"/>
                  </a:lnTo>
                  <a:lnTo>
                    <a:pt x="234" y="123"/>
                  </a:lnTo>
                  <a:lnTo>
                    <a:pt x="236" y="125"/>
                  </a:lnTo>
                  <a:lnTo>
                    <a:pt x="236" y="123"/>
                  </a:lnTo>
                  <a:lnTo>
                    <a:pt x="238" y="123"/>
                  </a:lnTo>
                  <a:lnTo>
                    <a:pt x="238" y="123"/>
                  </a:lnTo>
                  <a:lnTo>
                    <a:pt x="238" y="120"/>
                  </a:lnTo>
                  <a:lnTo>
                    <a:pt x="238" y="118"/>
                  </a:lnTo>
                  <a:lnTo>
                    <a:pt x="238" y="118"/>
                  </a:lnTo>
                  <a:lnTo>
                    <a:pt x="241" y="118"/>
                  </a:lnTo>
                  <a:lnTo>
                    <a:pt x="241" y="118"/>
                  </a:lnTo>
                  <a:lnTo>
                    <a:pt x="241" y="116"/>
                  </a:lnTo>
                  <a:lnTo>
                    <a:pt x="241" y="116"/>
                  </a:lnTo>
                  <a:lnTo>
                    <a:pt x="241" y="116"/>
                  </a:lnTo>
                  <a:lnTo>
                    <a:pt x="241" y="116"/>
                  </a:lnTo>
                  <a:lnTo>
                    <a:pt x="243" y="116"/>
                  </a:lnTo>
                  <a:lnTo>
                    <a:pt x="243" y="116"/>
                  </a:lnTo>
                  <a:lnTo>
                    <a:pt x="243" y="116"/>
                  </a:lnTo>
                  <a:lnTo>
                    <a:pt x="241" y="116"/>
                  </a:lnTo>
                  <a:lnTo>
                    <a:pt x="241" y="116"/>
                  </a:lnTo>
                  <a:lnTo>
                    <a:pt x="241" y="116"/>
                  </a:lnTo>
                  <a:lnTo>
                    <a:pt x="241" y="116"/>
                  </a:lnTo>
                  <a:lnTo>
                    <a:pt x="243" y="113"/>
                  </a:lnTo>
                  <a:lnTo>
                    <a:pt x="243" y="113"/>
                  </a:lnTo>
                  <a:lnTo>
                    <a:pt x="243" y="113"/>
                  </a:lnTo>
                  <a:lnTo>
                    <a:pt x="243" y="113"/>
                  </a:lnTo>
                  <a:lnTo>
                    <a:pt x="243" y="113"/>
                  </a:lnTo>
                  <a:lnTo>
                    <a:pt x="241" y="113"/>
                  </a:lnTo>
                  <a:lnTo>
                    <a:pt x="238" y="113"/>
                  </a:lnTo>
                  <a:lnTo>
                    <a:pt x="236" y="113"/>
                  </a:lnTo>
                  <a:lnTo>
                    <a:pt x="236" y="113"/>
                  </a:lnTo>
                  <a:lnTo>
                    <a:pt x="236" y="111"/>
                  </a:lnTo>
                  <a:lnTo>
                    <a:pt x="243" y="111"/>
                  </a:lnTo>
                  <a:lnTo>
                    <a:pt x="246" y="111"/>
                  </a:lnTo>
                  <a:lnTo>
                    <a:pt x="248" y="111"/>
                  </a:lnTo>
                  <a:lnTo>
                    <a:pt x="248" y="111"/>
                  </a:lnTo>
                  <a:lnTo>
                    <a:pt x="246" y="108"/>
                  </a:lnTo>
                  <a:lnTo>
                    <a:pt x="248" y="108"/>
                  </a:lnTo>
                  <a:lnTo>
                    <a:pt x="248" y="108"/>
                  </a:lnTo>
                  <a:lnTo>
                    <a:pt x="246" y="104"/>
                  </a:lnTo>
                  <a:lnTo>
                    <a:pt x="246" y="104"/>
                  </a:lnTo>
                  <a:lnTo>
                    <a:pt x="246" y="101"/>
                  </a:lnTo>
                  <a:lnTo>
                    <a:pt x="246" y="101"/>
                  </a:lnTo>
                  <a:lnTo>
                    <a:pt x="246" y="99"/>
                  </a:lnTo>
                  <a:lnTo>
                    <a:pt x="248" y="99"/>
                  </a:lnTo>
                  <a:lnTo>
                    <a:pt x="248" y="99"/>
                  </a:lnTo>
                  <a:lnTo>
                    <a:pt x="250" y="101"/>
                  </a:lnTo>
                  <a:lnTo>
                    <a:pt x="253" y="101"/>
                  </a:lnTo>
                  <a:lnTo>
                    <a:pt x="253" y="101"/>
                  </a:lnTo>
                  <a:lnTo>
                    <a:pt x="255" y="101"/>
                  </a:lnTo>
                  <a:lnTo>
                    <a:pt x="257" y="99"/>
                  </a:lnTo>
                  <a:lnTo>
                    <a:pt x="260" y="99"/>
                  </a:lnTo>
                  <a:lnTo>
                    <a:pt x="262" y="97"/>
                  </a:lnTo>
                  <a:lnTo>
                    <a:pt x="262" y="97"/>
                  </a:lnTo>
                  <a:lnTo>
                    <a:pt x="262" y="94"/>
                  </a:lnTo>
                  <a:lnTo>
                    <a:pt x="262" y="94"/>
                  </a:lnTo>
                  <a:lnTo>
                    <a:pt x="264" y="94"/>
                  </a:lnTo>
                  <a:lnTo>
                    <a:pt x="267" y="97"/>
                  </a:lnTo>
                  <a:lnTo>
                    <a:pt x="269" y="99"/>
                  </a:lnTo>
                  <a:lnTo>
                    <a:pt x="269" y="99"/>
                  </a:lnTo>
                  <a:lnTo>
                    <a:pt x="269" y="99"/>
                  </a:lnTo>
                  <a:lnTo>
                    <a:pt x="269" y="99"/>
                  </a:lnTo>
                  <a:lnTo>
                    <a:pt x="269" y="101"/>
                  </a:lnTo>
                  <a:lnTo>
                    <a:pt x="271" y="101"/>
                  </a:lnTo>
                  <a:lnTo>
                    <a:pt x="269" y="101"/>
                  </a:lnTo>
                  <a:lnTo>
                    <a:pt x="269" y="101"/>
                  </a:lnTo>
                  <a:lnTo>
                    <a:pt x="269" y="101"/>
                  </a:lnTo>
                  <a:lnTo>
                    <a:pt x="267" y="104"/>
                  </a:lnTo>
                  <a:lnTo>
                    <a:pt x="264" y="106"/>
                  </a:lnTo>
                  <a:lnTo>
                    <a:pt x="264" y="106"/>
                  </a:lnTo>
                  <a:lnTo>
                    <a:pt x="264" y="106"/>
                  </a:lnTo>
                  <a:lnTo>
                    <a:pt x="267" y="108"/>
                  </a:lnTo>
                  <a:lnTo>
                    <a:pt x="267" y="108"/>
                  </a:lnTo>
                  <a:lnTo>
                    <a:pt x="267" y="108"/>
                  </a:lnTo>
                  <a:lnTo>
                    <a:pt x="269" y="108"/>
                  </a:lnTo>
                  <a:lnTo>
                    <a:pt x="269" y="111"/>
                  </a:lnTo>
                  <a:lnTo>
                    <a:pt x="271" y="111"/>
                  </a:lnTo>
                  <a:lnTo>
                    <a:pt x="271" y="111"/>
                  </a:lnTo>
                  <a:lnTo>
                    <a:pt x="276" y="111"/>
                  </a:lnTo>
                  <a:lnTo>
                    <a:pt x="276" y="111"/>
                  </a:lnTo>
                  <a:lnTo>
                    <a:pt x="276" y="111"/>
                  </a:lnTo>
                  <a:lnTo>
                    <a:pt x="279" y="111"/>
                  </a:lnTo>
                  <a:lnTo>
                    <a:pt x="283" y="111"/>
                  </a:lnTo>
                  <a:lnTo>
                    <a:pt x="283" y="111"/>
                  </a:lnTo>
                  <a:lnTo>
                    <a:pt x="286" y="111"/>
                  </a:lnTo>
                  <a:lnTo>
                    <a:pt x="286" y="111"/>
                  </a:lnTo>
                  <a:lnTo>
                    <a:pt x="288" y="111"/>
                  </a:lnTo>
                  <a:lnTo>
                    <a:pt x="288" y="111"/>
                  </a:lnTo>
                  <a:lnTo>
                    <a:pt x="288" y="111"/>
                  </a:lnTo>
                  <a:lnTo>
                    <a:pt x="288" y="111"/>
                  </a:lnTo>
                  <a:lnTo>
                    <a:pt x="290" y="113"/>
                  </a:lnTo>
                  <a:lnTo>
                    <a:pt x="290" y="111"/>
                  </a:lnTo>
                  <a:lnTo>
                    <a:pt x="293" y="111"/>
                  </a:lnTo>
                  <a:lnTo>
                    <a:pt x="293" y="111"/>
                  </a:lnTo>
                  <a:lnTo>
                    <a:pt x="293" y="111"/>
                  </a:lnTo>
                  <a:lnTo>
                    <a:pt x="293" y="108"/>
                  </a:lnTo>
                  <a:lnTo>
                    <a:pt x="295" y="108"/>
                  </a:lnTo>
                  <a:lnTo>
                    <a:pt x="295" y="106"/>
                  </a:lnTo>
                  <a:lnTo>
                    <a:pt x="297" y="106"/>
                  </a:lnTo>
                  <a:lnTo>
                    <a:pt x="297" y="106"/>
                  </a:lnTo>
                  <a:lnTo>
                    <a:pt x="297" y="106"/>
                  </a:lnTo>
                  <a:lnTo>
                    <a:pt x="297" y="106"/>
                  </a:lnTo>
                  <a:lnTo>
                    <a:pt x="300" y="106"/>
                  </a:lnTo>
                  <a:lnTo>
                    <a:pt x="300" y="106"/>
                  </a:lnTo>
                  <a:lnTo>
                    <a:pt x="300" y="106"/>
                  </a:lnTo>
                  <a:lnTo>
                    <a:pt x="300" y="104"/>
                  </a:lnTo>
                  <a:lnTo>
                    <a:pt x="300" y="104"/>
                  </a:lnTo>
                  <a:lnTo>
                    <a:pt x="300" y="104"/>
                  </a:lnTo>
                  <a:lnTo>
                    <a:pt x="300" y="104"/>
                  </a:lnTo>
                  <a:lnTo>
                    <a:pt x="302" y="104"/>
                  </a:lnTo>
                  <a:lnTo>
                    <a:pt x="302" y="104"/>
                  </a:lnTo>
                  <a:lnTo>
                    <a:pt x="304" y="104"/>
                  </a:lnTo>
                  <a:lnTo>
                    <a:pt x="304" y="104"/>
                  </a:lnTo>
                  <a:lnTo>
                    <a:pt x="304" y="101"/>
                  </a:lnTo>
                  <a:lnTo>
                    <a:pt x="309" y="99"/>
                  </a:lnTo>
                  <a:lnTo>
                    <a:pt x="312" y="99"/>
                  </a:lnTo>
                  <a:lnTo>
                    <a:pt x="312" y="99"/>
                  </a:lnTo>
                  <a:close/>
                  <a:moveTo>
                    <a:pt x="267" y="97"/>
                  </a:moveTo>
                  <a:lnTo>
                    <a:pt x="267" y="94"/>
                  </a:lnTo>
                  <a:lnTo>
                    <a:pt x="264" y="94"/>
                  </a:lnTo>
                  <a:lnTo>
                    <a:pt x="267" y="94"/>
                  </a:lnTo>
                  <a:lnTo>
                    <a:pt x="267" y="94"/>
                  </a:lnTo>
                  <a:lnTo>
                    <a:pt x="267" y="97"/>
                  </a:lnTo>
                  <a:lnTo>
                    <a:pt x="267" y="97"/>
                  </a:lnTo>
                  <a:lnTo>
                    <a:pt x="267" y="9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12"/>
            <p:cNvSpPr>
              <a:spLocks/>
            </p:cNvSpPr>
            <p:nvPr userDrawn="1"/>
          </p:nvSpPr>
          <p:spPr bwMode="auto">
            <a:xfrm>
              <a:off x="2630" y="3444"/>
              <a:ext cx="94" cy="101"/>
            </a:xfrm>
            <a:custGeom>
              <a:avLst/>
              <a:gdLst>
                <a:gd name="T0" fmla="*/ 90 w 94"/>
                <a:gd name="T1" fmla="*/ 73 h 101"/>
                <a:gd name="T2" fmla="*/ 87 w 94"/>
                <a:gd name="T3" fmla="*/ 64 h 101"/>
                <a:gd name="T4" fmla="*/ 90 w 94"/>
                <a:gd name="T5" fmla="*/ 61 h 101"/>
                <a:gd name="T6" fmla="*/ 94 w 94"/>
                <a:gd name="T7" fmla="*/ 54 h 101"/>
                <a:gd name="T8" fmla="*/ 90 w 94"/>
                <a:gd name="T9" fmla="*/ 52 h 101"/>
                <a:gd name="T10" fmla="*/ 83 w 94"/>
                <a:gd name="T11" fmla="*/ 45 h 101"/>
                <a:gd name="T12" fmla="*/ 80 w 94"/>
                <a:gd name="T13" fmla="*/ 40 h 101"/>
                <a:gd name="T14" fmla="*/ 75 w 94"/>
                <a:gd name="T15" fmla="*/ 38 h 101"/>
                <a:gd name="T16" fmla="*/ 71 w 94"/>
                <a:gd name="T17" fmla="*/ 35 h 101"/>
                <a:gd name="T18" fmla="*/ 64 w 94"/>
                <a:gd name="T19" fmla="*/ 30 h 101"/>
                <a:gd name="T20" fmla="*/ 54 w 94"/>
                <a:gd name="T21" fmla="*/ 23 h 101"/>
                <a:gd name="T22" fmla="*/ 50 w 94"/>
                <a:gd name="T23" fmla="*/ 23 h 101"/>
                <a:gd name="T24" fmla="*/ 47 w 94"/>
                <a:gd name="T25" fmla="*/ 21 h 101"/>
                <a:gd name="T26" fmla="*/ 42 w 94"/>
                <a:gd name="T27" fmla="*/ 16 h 101"/>
                <a:gd name="T28" fmla="*/ 40 w 94"/>
                <a:gd name="T29" fmla="*/ 16 h 101"/>
                <a:gd name="T30" fmla="*/ 40 w 94"/>
                <a:gd name="T31" fmla="*/ 19 h 101"/>
                <a:gd name="T32" fmla="*/ 35 w 94"/>
                <a:gd name="T33" fmla="*/ 19 h 101"/>
                <a:gd name="T34" fmla="*/ 35 w 94"/>
                <a:gd name="T35" fmla="*/ 19 h 101"/>
                <a:gd name="T36" fmla="*/ 33 w 94"/>
                <a:gd name="T37" fmla="*/ 12 h 101"/>
                <a:gd name="T38" fmla="*/ 19 w 94"/>
                <a:gd name="T39" fmla="*/ 2 h 101"/>
                <a:gd name="T40" fmla="*/ 14 w 94"/>
                <a:gd name="T41" fmla="*/ 0 h 101"/>
                <a:gd name="T42" fmla="*/ 12 w 94"/>
                <a:gd name="T43" fmla="*/ 2 h 101"/>
                <a:gd name="T44" fmla="*/ 2 w 94"/>
                <a:gd name="T45" fmla="*/ 2 h 101"/>
                <a:gd name="T46" fmla="*/ 2 w 94"/>
                <a:gd name="T47" fmla="*/ 4 h 101"/>
                <a:gd name="T48" fmla="*/ 2 w 94"/>
                <a:gd name="T49" fmla="*/ 12 h 101"/>
                <a:gd name="T50" fmla="*/ 2 w 94"/>
                <a:gd name="T51" fmla="*/ 16 h 101"/>
                <a:gd name="T52" fmla="*/ 2 w 94"/>
                <a:gd name="T53" fmla="*/ 21 h 101"/>
                <a:gd name="T54" fmla="*/ 0 w 94"/>
                <a:gd name="T55" fmla="*/ 26 h 101"/>
                <a:gd name="T56" fmla="*/ 2 w 94"/>
                <a:gd name="T57" fmla="*/ 30 h 101"/>
                <a:gd name="T58" fmla="*/ 2 w 94"/>
                <a:gd name="T59" fmla="*/ 35 h 101"/>
                <a:gd name="T60" fmla="*/ 0 w 94"/>
                <a:gd name="T61" fmla="*/ 38 h 101"/>
                <a:gd name="T62" fmla="*/ 2 w 94"/>
                <a:gd name="T63" fmla="*/ 42 h 101"/>
                <a:gd name="T64" fmla="*/ 2 w 94"/>
                <a:gd name="T65" fmla="*/ 47 h 101"/>
                <a:gd name="T66" fmla="*/ 5 w 94"/>
                <a:gd name="T67" fmla="*/ 54 h 101"/>
                <a:gd name="T68" fmla="*/ 7 w 94"/>
                <a:gd name="T69" fmla="*/ 61 h 101"/>
                <a:gd name="T70" fmla="*/ 2 w 94"/>
                <a:gd name="T71" fmla="*/ 64 h 101"/>
                <a:gd name="T72" fmla="*/ 5 w 94"/>
                <a:gd name="T73" fmla="*/ 75 h 101"/>
                <a:gd name="T74" fmla="*/ 14 w 94"/>
                <a:gd name="T75" fmla="*/ 87 h 101"/>
                <a:gd name="T76" fmla="*/ 19 w 94"/>
                <a:gd name="T77" fmla="*/ 92 h 101"/>
                <a:gd name="T78" fmla="*/ 35 w 94"/>
                <a:gd name="T79" fmla="*/ 97 h 101"/>
                <a:gd name="T80" fmla="*/ 47 w 94"/>
                <a:gd name="T81" fmla="*/ 101 h 101"/>
                <a:gd name="T82" fmla="*/ 54 w 94"/>
                <a:gd name="T83" fmla="*/ 99 h 101"/>
                <a:gd name="T84" fmla="*/ 66 w 94"/>
                <a:gd name="T85" fmla="*/ 101 h 101"/>
                <a:gd name="T86" fmla="*/ 80 w 94"/>
                <a:gd name="T87" fmla="*/ 97 h 101"/>
                <a:gd name="T88" fmla="*/ 85 w 94"/>
                <a:gd name="T89" fmla="*/ 92 h 101"/>
                <a:gd name="T90" fmla="*/ 92 w 94"/>
                <a:gd name="T91" fmla="*/ 82 h 101"/>
                <a:gd name="T92" fmla="*/ 94 w 94"/>
                <a:gd name="T9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101">
                  <a:moveTo>
                    <a:pt x="92" y="75"/>
                  </a:moveTo>
                  <a:lnTo>
                    <a:pt x="90" y="75"/>
                  </a:lnTo>
                  <a:lnTo>
                    <a:pt x="90" y="73"/>
                  </a:lnTo>
                  <a:lnTo>
                    <a:pt x="90" y="73"/>
                  </a:lnTo>
                  <a:lnTo>
                    <a:pt x="90" y="71"/>
                  </a:lnTo>
                  <a:lnTo>
                    <a:pt x="87" y="64"/>
                  </a:lnTo>
                  <a:lnTo>
                    <a:pt x="87" y="64"/>
                  </a:lnTo>
                  <a:lnTo>
                    <a:pt x="90" y="61"/>
                  </a:lnTo>
                  <a:lnTo>
                    <a:pt x="90" y="61"/>
                  </a:lnTo>
                  <a:lnTo>
                    <a:pt x="92" y="59"/>
                  </a:lnTo>
                  <a:lnTo>
                    <a:pt x="92" y="56"/>
                  </a:lnTo>
                  <a:lnTo>
                    <a:pt x="94" y="54"/>
                  </a:lnTo>
                  <a:lnTo>
                    <a:pt x="92" y="54"/>
                  </a:lnTo>
                  <a:lnTo>
                    <a:pt x="92" y="52"/>
                  </a:lnTo>
                  <a:lnTo>
                    <a:pt x="90" y="52"/>
                  </a:lnTo>
                  <a:lnTo>
                    <a:pt x="85" y="49"/>
                  </a:lnTo>
                  <a:lnTo>
                    <a:pt x="83" y="47"/>
                  </a:lnTo>
                  <a:lnTo>
                    <a:pt x="83" y="45"/>
                  </a:lnTo>
                  <a:lnTo>
                    <a:pt x="80" y="42"/>
                  </a:lnTo>
                  <a:lnTo>
                    <a:pt x="80" y="42"/>
                  </a:lnTo>
                  <a:lnTo>
                    <a:pt x="80" y="40"/>
                  </a:lnTo>
                  <a:lnTo>
                    <a:pt x="78" y="40"/>
                  </a:lnTo>
                  <a:lnTo>
                    <a:pt x="78" y="40"/>
                  </a:lnTo>
                  <a:lnTo>
                    <a:pt x="75" y="38"/>
                  </a:lnTo>
                  <a:lnTo>
                    <a:pt x="75" y="38"/>
                  </a:lnTo>
                  <a:lnTo>
                    <a:pt x="73" y="38"/>
                  </a:lnTo>
                  <a:lnTo>
                    <a:pt x="71" y="35"/>
                  </a:lnTo>
                  <a:lnTo>
                    <a:pt x="68" y="33"/>
                  </a:lnTo>
                  <a:lnTo>
                    <a:pt x="66" y="30"/>
                  </a:lnTo>
                  <a:lnTo>
                    <a:pt x="64" y="30"/>
                  </a:lnTo>
                  <a:lnTo>
                    <a:pt x="61" y="28"/>
                  </a:lnTo>
                  <a:lnTo>
                    <a:pt x="57" y="26"/>
                  </a:lnTo>
                  <a:lnTo>
                    <a:pt x="54" y="23"/>
                  </a:lnTo>
                  <a:lnTo>
                    <a:pt x="52" y="26"/>
                  </a:lnTo>
                  <a:lnTo>
                    <a:pt x="52" y="23"/>
                  </a:lnTo>
                  <a:lnTo>
                    <a:pt x="50" y="23"/>
                  </a:lnTo>
                  <a:lnTo>
                    <a:pt x="50" y="21"/>
                  </a:lnTo>
                  <a:lnTo>
                    <a:pt x="47" y="21"/>
                  </a:lnTo>
                  <a:lnTo>
                    <a:pt x="47" y="21"/>
                  </a:lnTo>
                  <a:lnTo>
                    <a:pt x="47" y="19"/>
                  </a:lnTo>
                  <a:lnTo>
                    <a:pt x="45" y="16"/>
                  </a:lnTo>
                  <a:lnTo>
                    <a:pt x="42" y="16"/>
                  </a:lnTo>
                  <a:lnTo>
                    <a:pt x="42" y="14"/>
                  </a:lnTo>
                  <a:lnTo>
                    <a:pt x="42" y="16"/>
                  </a:lnTo>
                  <a:lnTo>
                    <a:pt x="40" y="16"/>
                  </a:lnTo>
                  <a:lnTo>
                    <a:pt x="40" y="16"/>
                  </a:lnTo>
                  <a:lnTo>
                    <a:pt x="40" y="16"/>
                  </a:lnTo>
                  <a:lnTo>
                    <a:pt x="40" y="19"/>
                  </a:lnTo>
                  <a:lnTo>
                    <a:pt x="38" y="19"/>
                  </a:lnTo>
                  <a:lnTo>
                    <a:pt x="38" y="19"/>
                  </a:lnTo>
                  <a:lnTo>
                    <a:pt x="35" y="19"/>
                  </a:lnTo>
                  <a:lnTo>
                    <a:pt x="35" y="19"/>
                  </a:lnTo>
                  <a:lnTo>
                    <a:pt x="35" y="19"/>
                  </a:lnTo>
                  <a:lnTo>
                    <a:pt x="35" y="19"/>
                  </a:lnTo>
                  <a:lnTo>
                    <a:pt x="35" y="14"/>
                  </a:lnTo>
                  <a:lnTo>
                    <a:pt x="33" y="14"/>
                  </a:lnTo>
                  <a:lnTo>
                    <a:pt x="33" y="12"/>
                  </a:lnTo>
                  <a:lnTo>
                    <a:pt x="31" y="9"/>
                  </a:lnTo>
                  <a:lnTo>
                    <a:pt x="26" y="7"/>
                  </a:lnTo>
                  <a:lnTo>
                    <a:pt x="19" y="2"/>
                  </a:lnTo>
                  <a:lnTo>
                    <a:pt x="17" y="0"/>
                  </a:lnTo>
                  <a:lnTo>
                    <a:pt x="14" y="0"/>
                  </a:lnTo>
                  <a:lnTo>
                    <a:pt x="14" y="0"/>
                  </a:lnTo>
                  <a:lnTo>
                    <a:pt x="12" y="0"/>
                  </a:lnTo>
                  <a:lnTo>
                    <a:pt x="12" y="2"/>
                  </a:lnTo>
                  <a:lnTo>
                    <a:pt x="12" y="2"/>
                  </a:lnTo>
                  <a:lnTo>
                    <a:pt x="7" y="2"/>
                  </a:lnTo>
                  <a:lnTo>
                    <a:pt x="5" y="2"/>
                  </a:lnTo>
                  <a:lnTo>
                    <a:pt x="2" y="2"/>
                  </a:lnTo>
                  <a:lnTo>
                    <a:pt x="2" y="2"/>
                  </a:lnTo>
                  <a:lnTo>
                    <a:pt x="2" y="4"/>
                  </a:lnTo>
                  <a:lnTo>
                    <a:pt x="2" y="4"/>
                  </a:lnTo>
                  <a:lnTo>
                    <a:pt x="0" y="7"/>
                  </a:lnTo>
                  <a:lnTo>
                    <a:pt x="0" y="9"/>
                  </a:lnTo>
                  <a:lnTo>
                    <a:pt x="2" y="12"/>
                  </a:lnTo>
                  <a:lnTo>
                    <a:pt x="2" y="16"/>
                  </a:lnTo>
                  <a:lnTo>
                    <a:pt x="2" y="16"/>
                  </a:lnTo>
                  <a:lnTo>
                    <a:pt x="2" y="16"/>
                  </a:lnTo>
                  <a:lnTo>
                    <a:pt x="2" y="19"/>
                  </a:lnTo>
                  <a:lnTo>
                    <a:pt x="2" y="19"/>
                  </a:lnTo>
                  <a:lnTo>
                    <a:pt x="2" y="21"/>
                  </a:lnTo>
                  <a:lnTo>
                    <a:pt x="2" y="23"/>
                  </a:lnTo>
                  <a:lnTo>
                    <a:pt x="2" y="23"/>
                  </a:lnTo>
                  <a:lnTo>
                    <a:pt x="0" y="26"/>
                  </a:lnTo>
                  <a:lnTo>
                    <a:pt x="0" y="28"/>
                  </a:lnTo>
                  <a:lnTo>
                    <a:pt x="2" y="30"/>
                  </a:lnTo>
                  <a:lnTo>
                    <a:pt x="2" y="30"/>
                  </a:lnTo>
                  <a:lnTo>
                    <a:pt x="2" y="30"/>
                  </a:lnTo>
                  <a:lnTo>
                    <a:pt x="2" y="33"/>
                  </a:lnTo>
                  <a:lnTo>
                    <a:pt x="2" y="35"/>
                  </a:lnTo>
                  <a:lnTo>
                    <a:pt x="2" y="35"/>
                  </a:lnTo>
                  <a:lnTo>
                    <a:pt x="0" y="38"/>
                  </a:lnTo>
                  <a:lnTo>
                    <a:pt x="0" y="38"/>
                  </a:lnTo>
                  <a:lnTo>
                    <a:pt x="0" y="40"/>
                  </a:lnTo>
                  <a:lnTo>
                    <a:pt x="2" y="40"/>
                  </a:lnTo>
                  <a:lnTo>
                    <a:pt x="2" y="42"/>
                  </a:lnTo>
                  <a:lnTo>
                    <a:pt x="2" y="42"/>
                  </a:lnTo>
                  <a:lnTo>
                    <a:pt x="2" y="45"/>
                  </a:lnTo>
                  <a:lnTo>
                    <a:pt x="2" y="47"/>
                  </a:lnTo>
                  <a:lnTo>
                    <a:pt x="2" y="49"/>
                  </a:lnTo>
                  <a:lnTo>
                    <a:pt x="5" y="52"/>
                  </a:lnTo>
                  <a:lnTo>
                    <a:pt x="5" y="54"/>
                  </a:lnTo>
                  <a:lnTo>
                    <a:pt x="7" y="59"/>
                  </a:lnTo>
                  <a:lnTo>
                    <a:pt x="7" y="59"/>
                  </a:lnTo>
                  <a:lnTo>
                    <a:pt x="7" y="61"/>
                  </a:lnTo>
                  <a:lnTo>
                    <a:pt x="5" y="64"/>
                  </a:lnTo>
                  <a:lnTo>
                    <a:pt x="5" y="64"/>
                  </a:lnTo>
                  <a:lnTo>
                    <a:pt x="2" y="64"/>
                  </a:lnTo>
                  <a:lnTo>
                    <a:pt x="2" y="66"/>
                  </a:lnTo>
                  <a:lnTo>
                    <a:pt x="2" y="71"/>
                  </a:lnTo>
                  <a:lnTo>
                    <a:pt x="5" y="75"/>
                  </a:lnTo>
                  <a:lnTo>
                    <a:pt x="5" y="80"/>
                  </a:lnTo>
                  <a:lnTo>
                    <a:pt x="9" y="82"/>
                  </a:lnTo>
                  <a:lnTo>
                    <a:pt x="14" y="87"/>
                  </a:lnTo>
                  <a:lnTo>
                    <a:pt x="17" y="90"/>
                  </a:lnTo>
                  <a:lnTo>
                    <a:pt x="17" y="92"/>
                  </a:lnTo>
                  <a:lnTo>
                    <a:pt x="19" y="92"/>
                  </a:lnTo>
                  <a:lnTo>
                    <a:pt x="24" y="92"/>
                  </a:lnTo>
                  <a:lnTo>
                    <a:pt x="31" y="92"/>
                  </a:lnTo>
                  <a:lnTo>
                    <a:pt x="35" y="97"/>
                  </a:lnTo>
                  <a:lnTo>
                    <a:pt x="45" y="97"/>
                  </a:lnTo>
                  <a:lnTo>
                    <a:pt x="45" y="99"/>
                  </a:lnTo>
                  <a:lnTo>
                    <a:pt x="47" y="101"/>
                  </a:lnTo>
                  <a:lnTo>
                    <a:pt x="50" y="101"/>
                  </a:lnTo>
                  <a:lnTo>
                    <a:pt x="50" y="101"/>
                  </a:lnTo>
                  <a:lnTo>
                    <a:pt x="54" y="99"/>
                  </a:lnTo>
                  <a:lnTo>
                    <a:pt x="57" y="97"/>
                  </a:lnTo>
                  <a:lnTo>
                    <a:pt x="64" y="99"/>
                  </a:lnTo>
                  <a:lnTo>
                    <a:pt x="66" y="101"/>
                  </a:lnTo>
                  <a:lnTo>
                    <a:pt x="68" y="101"/>
                  </a:lnTo>
                  <a:lnTo>
                    <a:pt x="71" y="101"/>
                  </a:lnTo>
                  <a:lnTo>
                    <a:pt x="80" y="97"/>
                  </a:lnTo>
                  <a:lnTo>
                    <a:pt x="83" y="97"/>
                  </a:lnTo>
                  <a:lnTo>
                    <a:pt x="83" y="97"/>
                  </a:lnTo>
                  <a:lnTo>
                    <a:pt x="85" y="92"/>
                  </a:lnTo>
                  <a:lnTo>
                    <a:pt x="90" y="90"/>
                  </a:lnTo>
                  <a:lnTo>
                    <a:pt x="90" y="87"/>
                  </a:lnTo>
                  <a:lnTo>
                    <a:pt x="92" y="82"/>
                  </a:lnTo>
                  <a:lnTo>
                    <a:pt x="92" y="78"/>
                  </a:lnTo>
                  <a:lnTo>
                    <a:pt x="92" y="78"/>
                  </a:lnTo>
                  <a:lnTo>
                    <a:pt x="94" y="75"/>
                  </a:lnTo>
                  <a:lnTo>
                    <a:pt x="92" y="75"/>
                  </a:lnTo>
                  <a:lnTo>
                    <a:pt x="92"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13"/>
            <p:cNvSpPr>
              <a:spLocks noEditPoints="1"/>
            </p:cNvSpPr>
            <p:nvPr userDrawn="1"/>
          </p:nvSpPr>
          <p:spPr bwMode="auto">
            <a:xfrm>
              <a:off x="740" y="1346"/>
              <a:ext cx="5706" cy="1062"/>
            </a:xfrm>
            <a:custGeom>
              <a:avLst/>
              <a:gdLst>
                <a:gd name="T0" fmla="*/ 881 w 5706"/>
                <a:gd name="T1" fmla="*/ 216 h 1062"/>
                <a:gd name="T2" fmla="*/ 910 w 5706"/>
                <a:gd name="T3" fmla="*/ 232 h 1062"/>
                <a:gd name="T4" fmla="*/ 917 w 5706"/>
                <a:gd name="T5" fmla="*/ 265 h 1062"/>
                <a:gd name="T6" fmla="*/ 943 w 5706"/>
                <a:gd name="T7" fmla="*/ 284 h 1062"/>
                <a:gd name="T8" fmla="*/ 895 w 5706"/>
                <a:gd name="T9" fmla="*/ 204 h 1062"/>
                <a:gd name="T10" fmla="*/ 964 w 5706"/>
                <a:gd name="T11" fmla="*/ 17 h 1062"/>
                <a:gd name="T12" fmla="*/ 827 w 5706"/>
                <a:gd name="T13" fmla="*/ 19 h 1062"/>
                <a:gd name="T14" fmla="*/ 714 w 5706"/>
                <a:gd name="T15" fmla="*/ 86 h 1062"/>
                <a:gd name="T16" fmla="*/ 620 w 5706"/>
                <a:gd name="T17" fmla="*/ 126 h 1062"/>
                <a:gd name="T18" fmla="*/ 577 w 5706"/>
                <a:gd name="T19" fmla="*/ 159 h 1062"/>
                <a:gd name="T20" fmla="*/ 511 w 5706"/>
                <a:gd name="T21" fmla="*/ 201 h 1062"/>
                <a:gd name="T22" fmla="*/ 582 w 5706"/>
                <a:gd name="T23" fmla="*/ 230 h 1062"/>
                <a:gd name="T24" fmla="*/ 467 w 5706"/>
                <a:gd name="T25" fmla="*/ 294 h 1062"/>
                <a:gd name="T26" fmla="*/ 464 w 5706"/>
                <a:gd name="T27" fmla="*/ 298 h 1062"/>
                <a:gd name="T28" fmla="*/ 582 w 5706"/>
                <a:gd name="T29" fmla="*/ 258 h 1062"/>
                <a:gd name="T30" fmla="*/ 716 w 5706"/>
                <a:gd name="T31" fmla="*/ 197 h 1062"/>
                <a:gd name="T32" fmla="*/ 693 w 5706"/>
                <a:gd name="T33" fmla="*/ 225 h 1062"/>
                <a:gd name="T34" fmla="*/ 778 w 5706"/>
                <a:gd name="T35" fmla="*/ 192 h 1062"/>
                <a:gd name="T36" fmla="*/ 660 w 5706"/>
                <a:gd name="T37" fmla="*/ 239 h 1062"/>
                <a:gd name="T38" fmla="*/ 905 w 5706"/>
                <a:gd name="T39" fmla="*/ 270 h 1062"/>
                <a:gd name="T40" fmla="*/ 893 w 5706"/>
                <a:gd name="T41" fmla="*/ 279 h 1062"/>
                <a:gd name="T42" fmla="*/ 914 w 5706"/>
                <a:gd name="T43" fmla="*/ 279 h 1062"/>
                <a:gd name="T44" fmla="*/ 893 w 5706"/>
                <a:gd name="T45" fmla="*/ 291 h 1062"/>
                <a:gd name="T46" fmla="*/ 884 w 5706"/>
                <a:gd name="T47" fmla="*/ 301 h 1062"/>
                <a:gd name="T48" fmla="*/ 910 w 5706"/>
                <a:gd name="T49" fmla="*/ 249 h 1062"/>
                <a:gd name="T50" fmla="*/ 40 w 5706"/>
                <a:gd name="T51" fmla="*/ 1010 h 1062"/>
                <a:gd name="T52" fmla="*/ 68 w 5706"/>
                <a:gd name="T53" fmla="*/ 1041 h 1062"/>
                <a:gd name="T54" fmla="*/ 596 w 5706"/>
                <a:gd name="T55" fmla="*/ 270 h 1062"/>
                <a:gd name="T56" fmla="*/ 497 w 5706"/>
                <a:gd name="T57" fmla="*/ 204 h 1062"/>
                <a:gd name="T58" fmla="*/ 462 w 5706"/>
                <a:gd name="T59" fmla="*/ 308 h 1062"/>
                <a:gd name="T60" fmla="*/ 335 w 5706"/>
                <a:gd name="T61" fmla="*/ 336 h 1062"/>
                <a:gd name="T62" fmla="*/ 462 w 5706"/>
                <a:gd name="T63" fmla="*/ 301 h 1062"/>
                <a:gd name="T64" fmla="*/ 1680 w 5706"/>
                <a:gd name="T65" fmla="*/ 599 h 1062"/>
                <a:gd name="T66" fmla="*/ 1796 w 5706"/>
                <a:gd name="T67" fmla="*/ 466 h 1062"/>
                <a:gd name="T68" fmla="*/ 1652 w 5706"/>
                <a:gd name="T69" fmla="*/ 544 h 1062"/>
                <a:gd name="T70" fmla="*/ 1513 w 5706"/>
                <a:gd name="T71" fmla="*/ 582 h 1062"/>
                <a:gd name="T72" fmla="*/ 1544 w 5706"/>
                <a:gd name="T73" fmla="*/ 518 h 1062"/>
                <a:gd name="T74" fmla="*/ 1501 w 5706"/>
                <a:gd name="T75" fmla="*/ 516 h 1062"/>
                <a:gd name="T76" fmla="*/ 1468 w 5706"/>
                <a:gd name="T77" fmla="*/ 530 h 1062"/>
                <a:gd name="T78" fmla="*/ 1527 w 5706"/>
                <a:gd name="T79" fmla="*/ 492 h 1062"/>
                <a:gd name="T80" fmla="*/ 1494 w 5706"/>
                <a:gd name="T81" fmla="*/ 480 h 1062"/>
                <a:gd name="T82" fmla="*/ 1473 w 5706"/>
                <a:gd name="T83" fmla="*/ 452 h 1062"/>
                <a:gd name="T84" fmla="*/ 936 w 5706"/>
                <a:gd name="T85" fmla="*/ 450 h 1062"/>
                <a:gd name="T86" fmla="*/ 931 w 5706"/>
                <a:gd name="T87" fmla="*/ 450 h 1062"/>
                <a:gd name="T88" fmla="*/ 825 w 5706"/>
                <a:gd name="T89" fmla="*/ 577 h 1062"/>
                <a:gd name="T90" fmla="*/ 804 w 5706"/>
                <a:gd name="T91" fmla="*/ 667 h 1062"/>
                <a:gd name="T92" fmla="*/ 985 w 5706"/>
                <a:gd name="T93" fmla="*/ 800 h 1062"/>
                <a:gd name="T94" fmla="*/ 1129 w 5706"/>
                <a:gd name="T95" fmla="*/ 885 h 1062"/>
                <a:gd name="T96" fmla="*/ 1200 w 5706"/>
                <a:gd name="T97" fmla="*/ 856 h 1062"/>
                <a:gd name="T98" fmla="*/ 1310 w 5706"/>
                <a:gd name="T99" fmla="*/ 840 h 1062"/>
                <a:gd name="T100" fmla="*/ 1355 w 5706"/>
                <a:gd name="T101" fmla="*/ 816 h 1062"/>
                <a:gd name="T102" fmla="*/ 1433 w 5706"/>
                <a:gd name="T103" fmla="*/ 875 h 1062"/>
                <a:gd name="T104" fmla="*/ 1473 w 5706"/>
                <a:gd name="T105" fmla="*/ 859 h 1062"/>
                <a:gd name="T106" fmla="*/ 1504 w 5706"/>
                <a:gd name="T107" fmla="*/ 774 h 1062"/>
                <a:gd name="T108" fmla="*/ 1603 w 5706"/>
                <a:gd name="T109" fmla="*/ 703 h 1062"/>
                <a:gd name="T110" fmla="*/ 1600 w 5706"/>
                <a:gd name="T111" fmla="*/ 672 h 1062"/>
                <a:gd name="T112" fmla="*/ 1612 w 5706"/>
                <a:gd name="T113" fmla="*/ 632 h 1062"/>
                <a:gd name="T114" fmla="*/ 1614 w 5706"/>
                <a:gd name="T115" fmla="*/ 670 h 1062"/>
                <a:gd name="T116" fmla="*/ 1666 w 5706"/>
                <a:gd name="T117" fmla="*/ 603 h 1062"/>
                <a:gd name="T118" fmla="*/ 1739 w 5706"/>
                <a:gd name="T119" fmla="*/ 563 h 1062"/>
                <a:gd name="T120" fmla="*/ 1817 w 5706"/>
                <a:gd name="T121" fmla="*/ 518 h 1062"/>
                <a:gd name="T122" fmla="*/ 5682 w 5706"/>
                <a:gd name="T123" fmla="*/ 142 h 1062"/>
                <a:gd name="T124" fmla="*/ 1339 w 5706"/>
                <a:gd name="T125" fmla="*/ 823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6" h="1062">
                  <a:moveTo>
                    <a:pt x="530" y="239"/>
                  </a:moveTo>
                  <a:lnTo>
                    <a:pt x="540" y="235"/>
                  </a:lnTo>
                  <a:lnTo>
                    <a:pt x="537" y="235"/>
                  </a:lnTo>
                  <a:lnTo>
                    <a:pt x="533" y="235"/>
                  </a:lnTo>
                  <a:lnTo>
                    <a:pt x="530" y="237"/>
                  </a:lnTo>
                  <a:lnTo>
                    <a:pt x="530" y="237"/>
                  </a:lnTo>
                  <a:lnTo>
                    <a:pt x="528" y="239"/>
                  </a:lnTo>
                  <a:lnTo>
                    <a:pt x="530" y="239"/>
                  </a:lnTo>
                  <a:lnTo>
                    <a:pt x="530" y="239"/>
                  </a:lnTo>
                  <a:close/>
                  <a:moveTo>
                    <a:pt x="707" y="204"/>
                  </a:moveTo>
                  <a:lnTo>
                    <a:pt x="709" y="201"/>
                  </a:lnTo>
                  <a:lnTo>
                    <a:pt x="709" y="201"/>
                  </a:lnTo>
                  <a:lnTo>
                    <a:pt x="709" y="201"/>
                  </a:lnTo>
                  <a:lnTo>
                    <a:pt x="707" y="204"/>
                  </a:lnTo>
                  <a:lnTo>
                    <a:pt x="705" y="204"/>
                  </a:lnTo>
                  <a:lnTo>
                    <a:pt x="705" y="204"/>
                  </a:lnTo>
                  <a:lnTo>
                    <a:pt x="707" y="204"/>
                  </a:lnTo>
                  <a:close/>
                  <a:moveTo>
                    <a:pt x="799" y="197"/>
                  </a:moveTo>
                  <a:lnTo>
                    <a:pt x="799" y="197"/>
                  </a:lnTo>
                  <a:lnTo>
                    <a:pt x="799" y="197"/>
                  </a:lnTo>
                  <a:lnTo>
                    <a:pt x="799" y="197"/>
                  </a:lnTo>
                  <a:lnTo>
                    <a:pt x="799" y="199"/>
                  </a:lnTo>
                  <a:lnTo>
                    <a:pt x="806" y="199"/>
                  </a:lnTo>
                  <a:lnTo>
                    <a:pt x="804" y="199"/>
                  </a:lnTo>
                  <a:lnTo>
                    <a:pt x="801" y="201"/>
                  </a:lnTo>
                  <a:lnTo>
                    <a:pt x="801" y="201"/>
                  </a:lnTo>
                  <a:lnTo>
                    <a:pt x="799" y="201"/>
                  </a:lnTo>
                  <a:lnTo>
                    <a:pt x="799" y="201"/>
                  </a:lnTo>
                  <a:lnTo>
                    <a:pt x="801" y="201"/>
                  </a:lnTo>
                  <a:lnTo>
                    <a:pt x="801" y="204"/>
                  </a:lnTo>
                  <a:lnTo>
                    <a:pt x="804" y="204"/>
                  </a:lnTo>
                  <a:lnTo>
                    <a:pt x="806" y="204"/>
                  </a:lnTo>
                  <a:lnTo>
                    <a:pt x="808" y="204"/>
                  </a:lnTo>
                  <a:lnTo>
                    <a:pt x="811" y="201"/>
                  </a:lnTo>
                  <a:lnTo>
                    <a:pt x="813" y="201"/>
                  </a:lnTo>
                  <a:lnTo>
                    <a:pt x="815" y="199"/>
                  </a:lnTo>
                  <a:lnTo>
                    <a:pt x="820" y="199"/>
                  </a:lnTo>
                  <a:lnTo>
                    <a:pt x="820" y="199"/>
                  </a:lnTo>
                  <a:lnTo>
                    <a:pt x="818" y="199"/>
                  </a:lnTo>
                  <a:lnTo>
                    <a:pt x="815" y="201"/>
                  </a:lnTo>
                  <a:lnTo>
                    <a:pt x="813" y="201"/>
                  </a:lnTo>
                  <a:lnTo>
                    <a:pt x="811" y="204"/>
                  </a:lnTo>
                  <a:lnTo>
                    <a:pt x="811" y="206"/>
                  </a:lnTo>
                  <a:lnTo>
                    <a:pt x="811" y="206"/>
                  </a:lnTo>
                  <a:lnTo>
                    <a:pt x="811" y="206"/>
                  </a:lnTo>
                  <a:lnTo>
                    <a:pt x="811" y="206"/>
                  </a:lnTo>
                  <a:lnTo>
                    <a:pt x="813" y="206"/>
                  </a:lnTo>
                  <a:lnTo>
                    <a:pt x="815" y="209"/>
                  </a:lnTo>
                  <a:lnTo>
                    <a:pt x="815" y="209"/>
                  </a:lnTo>
                  <a:lnTo>
                    <a:pt x="815" y="209"/>
                  </a:lnTo>
                  <a:lnTo>
                    <a:pt x="815" y="211"/>
                  </a:lnTo>
                  <a:lnTo>
                    <a:pt x="815" y="211"/>
                  </a:lnTo>
                  <a:lnTo>
                    <a:pt x="813" y="211"/>
                  </a:lnTo>
                  <a:lnTo>
                    <a:pt x="815" y="211"/>
                  </a:lnTo>
                  <a:lnTo>
                    <a:pt x="820" y="211"/>
                  </a:lnTo>
                  <a:lnTo>
                    <a:pt x="825" y="211"/>
                  </a:lnTo>
                  <a:lnTo>
                    <a:pt x="834" y="209"/>
                  </a:lnTo>
                  <a:lnTo>
                    <a:pt x="839" y="209"/>
                  </a:lnTo>
                  <a:lnTo>
                    <a:pt x="844" y="211"/>
                  </a:lnTo>
                  <a:lnTo>
                    <a:pt x="851" y="211"/>
                  </a:lnTo>
                  <a:lnTo>
                    <a:pt x="853" y="211"/>
                  </a:lnTo>
                  <a:lnTo>
                    <a:pt x="853" y="211"/>
                  </a:lnTo>
                  <a:lnTo>
                    <a:pt x="855" y="211"/>
                  </a:lnTo>
                  <a:lnTo>
                    <a:pt x="855" y="209"/>
                  </a:lnTo>
                  <a:lnTo>
                    <a:pt x="855" y="209"/>
                  </a:lnTo>
                  <a:lnTo>
                    <a:pt x="858" y="209"/>
                  </a:lnTo>
                  <a:lnTo>
                    <a:pt x="858" y="209"/>
                  </a:lnTo>
                  <a:lnTo>
                    <a:pt x="858" y="209"/>
                  </a:lnTo>
                  <a:lnTo>
                    <a:pt x="855" y="211"/>
                  </a:lnTo>
                  <a:lnTo>
                    <a:pt x="855" y="211"/>
                  </a:lnTo>
                  <a:lnTo>
                    <a:pt x="853" y="213"/>
                  </a:lnTo>
                  <a:lnTo>
                    <a:pt x="853" y="213"/>
                  </a:lnTo>
                  <a:lnTo>
                    <a:pt x="858" y="216"/>
                  </a:lnTo>
                  <a:lnTo>
                    <a:pt x="860" y="216"/>
                  </a:lnTo>
                  <a:lnTo>
                    <a:pt x="863" y="216"/>
                  </a:lnTo>
                  <a:lnTo>
                    <a:pt x="867" y="216"/>
                  </a:lnTo>
                  <a:lnTo>
                    <a:pt x="872" y="216"/>
                  </a:lnTo>
                  <a:lnTo>
                    <a:pt x="874" y="213"/>
                  </a:lnTo>
                  <a:lnTo>
                    <a:pt x="881" y="211"/>
                  </a:lnTo>
                  <a:lnTo>
                    <a:pt x="884" y="211"/>
                  </a:lnTo>
                  <a:lnTo>
                    <a:pt x="884" y="211"/>
                  </a:lnTo>
                  <a:lnTo>
                    <a:pt x="884" y="211"/>
                  </a:lnTo>
                  <a:lnTo>
                    <a:pt x="884" y="213"/>
                  </a:lnTo>
                  <a:lnTo>
                    <a:pt x="886" y="213"/>
                  </a:lnTo>
                  <a:lnTo>
                    <a:pt x="886" y="216"/>
                  </a:lnTo>
                  <a:lnTo>
                    <a:pt x="884" y="213"/>
                  </a:lnTo>
                  <a:lnTo>
                    <a:pt x="884" y="216"/>
                  </a:lnTo>
                  <a:lnTo>
                    <a:pt x="881" y="216"/>
                  </a:lnTo>
                  <a:lnTo>
                    <a:pt x="881" y="216"/>
                  </a:lnTo>
                  <a:lnTo>
                    <a:pt x="879" y="218"/>
                  </a:lnTo>
                  <a:lnTo>
                    <a:pt x="879" y="218"/>
                  </a:lnTo>
                  <a:lnTo>
                    <a:pt x="877" y="218"/>
                  </a:lnTo>
                  <a:lnTo>
                    <a:pt x="879" y="216"/>
                  </a:lnTo>
                  <a:lnTo>
                    <a:pt x="881" y="213"/>
                  </a:lnTo>
                  <a:lnTo>
                    <a:pt x="884" y="213"/>
                  </a:lnTo>
                  <a:lnTo>
                    <a:pt x="881" y="211"/>
                  </a:lnTo>
                  <a:lnTo>
                    <a:pt x="881" y="211"/>
                  </a:lnTo>
                  <a:lnTo>
                    <a:pt x="881" y="211"/>
                  </a:lnTo>
                  <a:lnTo>
                    <a:pt x="881" y="213"/>
                  </a:lnTo>
                  <a:lnTo>
                    <a:pt x="879" y="213"/>
                  </a:lnTo>
                  <a:lnTo>
                    <a:pt x="879" y="213"/>
                  </a:lnTo>
                  <a:lnTo>
                    <a:pt x="879" y="213"/>
                  </a:lnTo>
                  <a:lnTo>
                    <a:pt x="877" y="216"/>
                  </a:lnTo>
                  <a:lnTo>
                    <a:pt x="877" y="216"/>
                  </a:lnTo>
                  <a:lnTo>
                    <a:pt x="877" y="218"/>
                  </a:lnTo>
                  <a:lnTo>
                    <a:pt x="872" y="218"/>
                  </a:lnTo>
                  <a:lnTo>
                    <a:pt x="872" y="218"/>
                  </a:lnTo>
                  <a:lnTo>
                    <a:pt x="870" y="220"/>
                  </a:lnTo>
                  <a:lnTo>
                    <a:pt x="870" y="220"/>
                  </a:lnTo>
                  <a:lnTo>
                    <a:pt x="870" y="220"/>
                  </a:lnTo>
                  <a:lnTo>
                    <a:pt x="870" y="220"/>
                  </a:lnTo>
                  <a:lnTo>
                    <a:pt x="870" y="223"/>
                  </a:lnTo>
                  <a:lnTo>
                    <a:pt x="872" y="223"/>
                  </a:lnTo>
                  <a:lnTo>
                    <a:pt x="877" y="225"/>
                  </a:lnTo>
                  <a:lnTo>
                    <a:pt x="877" y="227"/>
                  </a:lnTo>
                  <a:lnTo>
                    <a:pt x="879" y="227"/>
                  </a:lnTo>
                  <a:lnTo>
                    <a:pt x="879" y="227"/>
                  </a:lnTo>
                  <a:lnTo>
                    <a:pt x="879" y="227"/>
                  </a:lnTo>
                  <a:lnTo>
                    <a:pt x="879" y="227"/>
                  </a:lnTo>
                  <a:lnTo>
                    <a:pt x="879" y="227"/>
                  </a:lnTo>
                  <a:lnTo>
                    <a:pt x="881" y="230"/>
                  </a:lnTo>
                  <a:lnTo>
                    <a:pt x="881" y="230"/>
                  </a:lnTo>
                  <a:lnTo>
                    <a:pt x="881" y="232"/>
                  </a:lnTo>
                  <a:lnTo>
                    <a:pt x="881" y="232"/>
                  </a:lnTo>
                  <a:lnTo>
                    <a:pt x="881" y="235"/>
                  </a:lnTo>
                  <a:lnTo>
                    <a:pt x="881" y="235"/>
                  </a:lnTo>
                  <a:lnTo>
                    <a:pt x="881" y="237"/>
                  </a:lnTo>
                  <a:lnTo>
                    <a:pt x="881" y="237"/>
                  </a:lnTo>
                  <a:lnTo>
                    <a:pt x="884" y="237"/>
                  </a:lnTo>
                  <a:lnTo>
                    <a:pt x="884" y="237"/>
                  </a:lnTo>
                  <a:lnTo>
                    <a:pt x="881" y="239"/>
                  </a:lnTo>
                  <a:lnTo>
                    <a:pt x="881" y="239"/>
                  </a:lnTo>
                  <a:lnTo>
                    <a:pt x="886" y="242"/>
                  </a:lnTo>
                  <a:lnTo>
                    <a:pt x="888" y="244"/>
                  </a:lnTo>
                  <a:lnTo>
                    <a:pt x="888" y="244"/>
                  </a:lnTo>
                  <a:lnTo>
                    <a:pt x="891" y="246"/>
                  </a:lnTo>
                  <a:lnTo>
                    <a:pt x="891" y="246"/>
                  </a:lnTo>
                  <a:lnTo>
                    <a:pt x="893" y="244"/>
                  </a:lnTo>
                  <a:lnTo>
                    <a:pt x="898" y="244"/>
                  </a:lnTo>
                  <a:lnTo>
                    <a:pt x="900" y="244"/>
                  </a:lnTo>
                  <a:lnTo>
                    <a:pt x="900" y="242"/>
                  </a:lnTo>
                  <a:lnTo>
                    <a:pt x="903" y="242"/>
                  </a:lnTo>
                  <a:lnTo>
                    <a:pt x="903" y="239"/>
                  </a:lnTo>
                  <a:lnTo>
                    <a:pt x="903" y="239"/>
                  </a:lnTo>
                  <a:lnTo>
                    <a:pt x="903" y="237"/>
                  </a:lnTo>
                  <a:lnTo>
                    <a:pt x="900" y="237"/>
                  </a:lnTo>
                  <a:lnTo>
                    <a:pt x="903" y="237"/>
                  </a:lnTo>
                  <a:lnTo>
                    <a:pt x="903" y="237"/>
                  </a:lnTo>
                  <a:lnTo>
                    <a:pt x="900" y="235"/>
                  </a:lnTo>
                  <a:lnTo>
                    <a:pt x="900" y="235"/>
                  </a:lnTo>
                  <a:lnTo>
                    <a:pt x="900" y="235"/>
                  </a:lnTo>
                  <a:lnTo>
                    <a:pt x="900" y="235"/>
                  </a:lnTo>
                  <a:lnTo>
                    <a:pt x="900" y="235"/>
                  </a:lnTo>
                  <a:lnTo>
                    <a:pt x="898" y="232"/>
                  </a:lnTo>
                  <a:lnTo>
                    <a:pt x="898" y="232"/>
                  </a:lnTo>
                  <a:lnTo>
                    <a:pt x="895" y="232"/>
                  </a:lnTo>
                  <a:lnTo>
                    <a:pt x="895" y="232"/>
                  </a:lnTo>
                  <a:lnTo>
                    <a:pt x="898" y="232"/>
                  </a:lnTo>
                  <a:lnTo>
                    <a:pt x="898" y="232"/>
                  </a:lnTo>
                  <a:lnTo>
                    <a:pt x="900" y="232"/>
                  </a:lnTo>
                  <a:lnTo>
                    <a:pt x="900" y="230"/>
                  </a:lnTo>
                  <a:lnTo>
                    <a:pt x="900" y="230"/>
                  </a:lnTo>
                  <a:lnTo>
                    <a:pt x="900" y="230"/>
                  </a:lnTo>
                  <a:lnTo>
                    <a:pt x="905" y="232"/>
                  </a:lnTo>
                  <a:lnTo>
                    <a:pt x="905" y="232"/>
                  </a:lnTo>
                  <a:lnTo>
                    <a:pt x="905" y="232"/>
                  </a:lnTo>
                  <a:lnTo>
                    <a:pt x="905" y="235"/>
                  </a:lnTo>
                  <a:lnTo>
                    <a:pt x="905" y="235"/>
                  </a:lnTo>
                  <a:lnTo>
                    <a:pt x="905" y="235"/>
                  </a:lnTo>
                  <a:lnTo>
                    <a:pt x="905" y="235"/>
                  </a:lnTo>
                  <a:lnTo>
                    <a:pt x="907" y="235"/>
                  </a:lnTo>
                  <a:lnTo>
                    <a:pt x="907" y="235"/>
                  </a:lnTo>
                  <a:lnTo>
                    <a:pt x="910" y="235"/>
                  </a:lnTo>
                  <a:lnTo>
                    <a:pt x="910" y="232"/>
                  </a:lnTo>
                  <a:lnTo>
                    <a:pt x="910" y="232"/>
                  </a:lnTo>
                  <a:lnTo>
                    <a:pt x="910" y="232"/>
                  </a:lnTo>
                  <a:lnTo>
                    <a:pt x="912" y="230"/>
                  </a:lnTo>
                  <a:lnTo>
                    <a:pt x="912" y="230"/>
                  </a:lnTo>
                  <a:lnTo>
                    <a:pt x="912" y="230"/>
                  </a:lnTo>
                  <a:lnTo>
                    <a:pt x="912" y="232"/>
                  </a:lnTo>
                  <a:lnTo>
                    <a:pt x="912" y="232"/>
                  </a:lnTo>
                  <a:lnTo>
                    <a:pt x="914" y="232"/>
                  </a:lnTo>
                  <a:lnTo>
                    <a:pt x="914" y="232"/>
                  </a:lnTo>
                  <a:lnTo>
                    <a:pt x="910" y="235"/>
                  </a:lnTo>
                  <a:lnTo>
                    <a:pt x="910" y="235"/>
                  </a:lnTo>
                  <a:lnTo>
                    <a:pt x="907" y="237"/>
                  </a:lnTo>
                  <a:lnTo>
                    <a:pt x="907" y="239"/>
                  </a:lnTo>
                  <a:lnTo>
                    <a:pt x="905" y="242"/>
                  </a:lnTo>
                  <a:lnTo>
                    <a:pt x="903" y="242"/>
                  </a:lnTo>
                  <a:lnTo>
                    <a:pt x="903" y="242"/>
                  </a:lnTo>
                  <a:lnTo>
                    <a:pt x="910" y="242"/>
                  </a:lnTo>
                  <a:lnTo>
                    <a:pt x="910" y="242"/>
                  </a:lnTo>
                  <a:lnTo>
                    <a:pt x="910" y="244"/>
                  </a:lnTo>
                  <a:lnTo>
                    <a:pt x="910" y="244"/>
                  </a:lnTo>
                  <a:lnTo>
                    <a:pt x="912" y="246"/>
                  </a:lnTo>
                  <a:lnTo>
                    <a:pt x="912" y="246"/>
                  </a:lnTo>
                  <a:lnTo>
                    <a:pt x="914" y="244"/>
                  </a:lnTo>
                  <a:lnTo>
                    <a:pt x="914" y="244"/>
                  </a:lnTo>
                  <a:lnTo>
                    <a:pt x="914" y="244"/>
                  </a:lnTo>
                  <a:lnTo>
                    <a:pt x="917" y="239"/>
                  </a:lnTo>
                  <a:lnTo>
                    <a:pt x="919" y="239"/>
                  </a:lnTo>
                  <a:lnTo>
                    <a:pt x="919" y="237"/>
                  </a:lnTo>
                  <a:lnTo>
                    <a:pt x="921" y="235"/>
                  </a:lnTo>
                  <a:lnTo>
                    <a:pt x="921" y="232"/>
                  </a:lnTo>
                  <a:lnTo>
                    <a:pt x="926" y="230"/>
                  </a:lnTo>
                  <a:lnTo>
                    <a:pt x="926" y="227"/>
                  </a:lnTo>
                  <a:lnTo>
                    <a:pt x="926" y="227"/>
                  </a:lnTo>
                  <a:lnTo>
                    <a:pt x="928" y="227"/>
                  </a:lnTo>
                  <a:lnTo>
                    <a:pt x="928" y="225"/>
                  </a:lnTo>
                  <a:lnTo>
                    <a:pt x="928" y="225"/>
                  </a:lnTo>
                  <a:lnTo>
                    <a:pt x="928" y="225"/>
                  </a:lnTo>
                  <a:lnTo>
                    <a:pt x="931" y="223"/>
                  </a:lnTo>
                  <a:lnTo>
                    <a:pt x="933" y="223"/>
                  </a:lnTo>
                  <a:lnTo>
                    <a:pt x="933" y="223"/>
                  </a:lnTo>
                  <a:lnTo>
                    <a:pt x="931" y="225"/>
                  </a:lnTo>
                  <a:lnTo>
                    <a:pt x="928" y="225"/>
                  </a:lnTo>
                  <a:lnTo>
                    <a:pt x="928" y="230"/>
                  </a:lnTo>
                  <a:lnTo>
                    <a:pt x="924" y="235"/>
                  </a:lnTo>
                  <a:lnTo>
                    <a:pt x="924" y="235"/>
                  </a:lnTo>
                  <a:lnTo>
                    <a:pt x="924" y="235"/>
                  </a:lnTo>
                  <a:lnTo>
                    <a:pt x="924" y="235"/>
                  </a:lnTo>
                  <a:lnTo>
                    <a:pt x="924" y="237"/>
                  </a:lnTo>
                  <a:lnTo>
                    <a:pt x="921" y="242"/>
                  </a:lnTo>
                  <a:lnTo>
                    <a:pt x="921" y="242"/>
                  </a:lnTo>
                  <a:lnTo>
                    <a:pt x="924" y="244"/>
                  </a:lnTo>
                  <a:lnTo>
                    <a:pt x="926" y="244"/>
                  </a:lnTo>
                  <a:lnTo>
                    <a:pt x="926" y="246"/>
                  </a:lnTo>
                  <a:lnTo>
                    <a:pt x="926" y="246"/>
                  </a:lnTo>
                  <a:lnTo>
                    <a:pt x="928" y="244"/>
                  </a:lnTo>
                  <a:lnTo>
                    <a:pt x="931" y="242"/>
                  </a:lnTo>
                  <a:lnTo>
                    <a:pt x="936" y="239"/>
                  </a:lnTo>
                  <a:lnTo>
                    <a:pt x="936" y="239"/>
                  </a:lnTo>
                  <a:lnTo>
                    <a:pt x="936" y="239"/>
                  </a:lnTo>
                  <a:lnTo>
                    <a:pt x="936" y="239"/>
                  </a:lnTo>
                  <a:lnTo>
                    <a:pt x="936" y="242"/>
                  </a:lnTo>
                  <a:lnTo>
                    <a:pt x="928" y="244"/>
                  </a:lnTo>
                  <a:lnTo>
                    <a:pt x="928" y="246"/>
                  </a:lnTo>
                  <a:lnTo>
                    <a:pt x="926" y="249"/>
                  </a:lnTo>
                  <a:lnTo>
                    <a:pt x="926" y="249"/>
                  </a:lnTo>
                  <a:lnTo>
                    <a:pt x="926" y="251"/>
                  </a:lnTo>
                  <a:lnTo>
                    <a:pt x="926" y="251"/>
                  </a:lnTo>
                  <a:lnTo>
                    <a:pt x="926" y="253"/>
                  </a:lnTo>
                  <a:lnTo>
                    <a:pt x="926" y="253"/>
                  </a:lnTo>
                  <a:lnTo>
                    <a:pt x="926" y="253"/>
                  </a:lnTo>
                  <a:lnTo>
                    <a:pt x="926" y="253"/>
                  </a:lnTo>
                  <a:lnTo>
                    <a:pt x="928" y="251"/>
                  </a:lnTo>
                  <a:lnTo>
                    <a:pt x="931" y="251"/>
                  </a:lnTo>
                  <a:lnTo>
                    <a:pt x="933" y="253"/>
                  </a:lnTo>
                  <a:lnTo>
                    <a:pt x="933" y="253"/>
                  </a:lnTo>
                  <a:lnTo>
                    <a:pt x="928" y="253"/>
                  </a:lnTo>
                  <a:lnTo>
                    <a:pt x="928" y="253"/>
                  </a:lnTo>
                  <a:lnTo>
                    <a:pt x="928" y="253"/>
                  </a:lnTo>
                  <a:lnTo>
                    <a:pt x="926" y="253"/>
                  </a:lnTo>
                  <a:lnTo>
                    <a:pt x="926" y="256"/>
                  </a:lnTo>
                  <a:lnTo>
                    <a:pt x="928" y="258"/>
                  </a:lnTo>
                  <a:lnTo>
                    <a:pt x="928" y="258"/>
                  </a:lnTo>
                  <a:lnTo>
                    <a:pt x="926" y="258"/>
                  </a:lnTo>
                  <a:lnTo>
                    <a:pt x="924" y="256"/>
                  </a:lnTo>
                  <a:lnTo>
                    <a:pt x="924" y="256"/>
                  </a:lnTo>
                  <a:lnTo>
                    <a:pt x="924" y="256"/>
                  </a:lnTo>
                  <a:lnTo>
                    <a:pt x="921" y="258"/>
                  </a:lnTo>
                  <a:lnTo>
                    <a:pt x="921" y="258"/>
                  </a:lnTo>
                  <a:lnTo>
                    <a:pt x="919" y="263"/>
                  </a:lnTo>
                  <a:lnTo>
                    <a:pt x="917" y="265"/>
                  </a:lnTo>
                  <a:lnTo>
                    <a:pt x="921" y="268"/>
                  </a:lnTo>
                  <a:lnTo>
                    <a:pt x="924" y="268"/>
                  </a:lnTo>
                  <a:lnTo>
                    <a:pt x="924" y="270"/>
                  </a:lnTo>
                  <a:lnTo>
                    <a:pt x="921" y="270"/>
                  </a:lnTo>
                  <a:lnTo>
                    <a:pt x="921" y="270"/>
                  </a:lnTo>
                  <a:lnTo>
                    <a:pt x="921" y="272"/>
                  </a:lnTo>
                  <a:lnTo>
                    <a:pt x="921" y="272"/>
                  </a:lnTo>
                  <a:lnTo>
                    <a:pt x="921" y="275"/>
                  </a:lnTo>
                  <a:lnTo>
                    <a:pt x="924" y="275"/>
                  </a:lnTo>
                  <a:lnTo>
                    <a:pt x="921" y="277"/>
                  </a:lnTo>
                  <a:lnTo>
                    <a:pt x="921" y="277"/>
                  </a:lnTo>
                  <a:lnTo>
                    <a:pt x="921" y="277"/>
                  </a:lnTo>
                  <a:lnTo>
                    <a:pt x="921" y="277"/>
                  </a:lnTo>
                  <a:lnTo>
                    <a:pt x="921" y="279"/>
                  </a:lnTo>
                  <a:lnTo>
                    <a:pt x="921" y="279"/>
                  </a:lnTo>
                  <a:lnTo>
                    <a:pt x="921" y="279"/>
                  </a:lnTo>
                  <a:lnTo>
                    <a:pt x="921" y="282"/>
                  </a:lnTo>
                  <a:lnTo>
                    <a:pt x="921" y="282"/>
                  </a:lnTo>
                  <a:lnTo>
                    <a:pt x="924" y="282"/>
                  </a:lnTo>
                  <a:lnTo>
                    <a:pt x="924" y="284"/>
                  </a:lnTo>
                  <a:lnTo>
                    <a:pt x="921" y="284"/>
                  </a:lnTo>
                  <a:lnTo>
                    <a:pt x="921" y="284"/>
                  </a:lnTo>
                  <a:lnTo>
                    <a:pt x="924" y="284"/>
                  </a:lnTo>
                  <a:lnTo>
                    <a:pt x="926" y="287"/>
                  </a:lnTo>
                  <a:lnTo>
                    <a:pt x="924" y="287"/>
                  </a:lnTo>
                  <a:lnTo>
                    <a:pt x="921" y="287"/>
                  </a:lnTo>
                  <a:lnTo>
                    <a:pt x="914" y="291"/>
                  </a:lnTo>
                  <a:lnTo>
                    <a:pt x="912" y="294"/>
                  </a:lnTo>
                  <a:lnTo>
                    <a:pt x="910" y="294"/>
                  </a:lnTo>
                  <a:lnTo>
                    <a:pt x="907" y="294"/>
                  </a:lnTo>
                  <a:lnTo>
                    <a:pt x="907" y="296"/>
                  </a:lnTo>
                  <a:lnTo>
                    <a:pt x="905" y="298"/>
                  </a:lnTo>
                  <a:lnTo>
                    <a:pt x="905" y="298"/>
                  </a:lnTo>
                  <a:lnTo>
                    <a:pt x="907" y="298"/>
                  </a:lnTo>
                  <a:lnTo>
                    <a:pt x="907" y="298"/>
                  </a:lnTo>
                  <a:lnTo>
                    <a:pt x="912" y="296"/>
                  </a:lnTo>
                  <a:lnTo>
                    <a:pt x="914" y="294"/>
                  </a:lnTo>
                  <a:lnTo>
                    <a:pt x="914" y="294"/>
                  </a:lnTo>
                  <a:lnTo>
                    <a:pt x="914" y="294"/>
                  </a:lnTo>
                  <a:lnTo>
                    <a:pt x="917" y="294"/>
                  </a:lnTo>
                  <a:lnTo>
                    <a:pt x="917" y="291"/>
                  </a:lnTo>
                  <a:lnTo>
                    <a:pt x="917" y="291"/>
                  </a:lnTo>
                  <a:lnTo>
                    <a:pt x="921" y="291"/>
                  </a:lnTo>
                  <a:lnTo>
                    <a:pt x="926" y="289"/>
                  </a:lnTo>
                  <a:lnTo>
                    <a:pt x="933" y="289"/>
                  </a:lnTo>
                  <a:lnTo>
                    <a:pt x="931" y="289"/>
                  </a:lnTo>
                  <a:lnTo>
                    <a:pt x="928" y="289"/>
                  </a:lnTo>
                  <a:lnTo>
                    <a:pt x="928" y="291"/>
                  </a:lnTo>
                  <a:lnTo>
                    <a:pt x="928" y="294"/>
                  </a:lnTo>
                  <a:lnTo>
                    <a:pt x="928" y="294"/>
                  </a:lnTo>
                  <a:lnTo>
                    <a:pt x="926" y="296"/>
                  </a:lnTo>
                  <a:lnTo>
                    <a:pt x="924" y="298"/>
                  </a:lnTo>
                  <a:lnTo>
                    <a:pt x="924" y="301"/>
                  </a:lnTo>
                  <a:lnTo>
                    <a:pt x="921" y="303"/>
                  </a:lnTo>
                  <a:lnTo>
                    <a:pt x="921" y="303"/>
                  </a:lnTo>
                  <a:lnTo>
                    <a:pt x="921" y="303"/>
                  </a:lnTo>
                  <a:lnTo>
                    <a:pt x="921" y="303"/>
                  </a:lnTo>
                  <a:lnTo>
                    <a:pt x="917" y="305"/>
                  </a:lnTo>
                  <a:lnTo>
                    <a:pt x="914" y="305"/>
                  </a:lnTo>
                  <a:lnTo>
                    <a:pt x="914" y="305"/>
                  </a:lnTo>
                  <a:lnTo>
                    <a:pt x="914" y="308"/>
                  </a:lnTo>
                  <a:lnTo>
                    <a:pt x="912" y="310"/>
                  </a:lnTo>
                  <a:lnTo>
                    <a:pt x="912" y="313"/>
                  </a:lnTo>
                  <a:lnTo>
                    <a:pt x="914" y="313"/>
                  </a:lnTo>
                  <a:lnTo>
                    <a:pt x="914" y="315"/>
                  </a:lnTo>
                  <a:lnTo>
                    <a:pt x="917" y="313"/>
                  </a:lnTo>
                  <a:lnTo>
                    <a:pt x="921" y="310"/>
                  </a:lnTo>
                  <a:lnTo>
                    <a:pt x="926" y="308"/>
                  </a:lnTo>
                  <a:lnTo>
                    <a:pt x="926" y="308"/>
                  </a:lnTo>
                  <a:lnTo>
                    <a:pt x="928" y="305"/>
                  </a:lnTo>
                  <a:lnTo>
                    <a:pt x="933" y="303"/>
                  </a:lnTo>
                  <a:lnTo>
                    <a:pt x="933" y="303"/>
                  </a:lnTo>
                  <a:lnTo>
                    <a:pt x="936" y="301"/>
                  </a:lnTo>
                  <a:lnTo>
                    <a:pt x="936" y="298"/>
                  </a:lnTo>
                  <a:lnTo>
                    <a:pt x="938" y="298"/>
                  </a:lnTo>
                  <a:lnTo>
                    <a:pt x="938" y="296"/>
                  </a:lnTo>
                  <a:lnTo>
                    <a:pt x="940" y="296"/>
                  </a:lnTo>
                  <a:lnTo>
                    <a:pt x="940" y="294"/>
                  </a:lnTo>
                  <a:lnTo>
                    <a:pt x="943" y="294"/>
                  </a:lnTo>
                  <a:lnTo>
                    <a:pt x="945" y="291"/>
                  </a:lnTo>
                  <a:lnTo>
                    <a:pt x="945" y="291"/>
                  </a:lnTo>
                  <a:lnTo>
                    <a:pt x="947" y="289"/>
                  </a:lnTo>
                  <a:lnTo>
                    <a:pt x="947" y="289"/>
                  </a:lnTo>
                  <a:lnTo>
                    <a:pt x="947" y="287"/>
                  </a:lnTo>
                  <a:lnTo>
                    <a:pt x="945" y="289"/>
                  </a:lnTo>
                  <a:lnTo>
                    <a:pt x="943" y="287"/>
                  </a:lnTo>
                  <a:lnTo>
                    <a:pt x="943" y="284"/>
                  </a:lnTo>
                  <a:lnTo>
                    <a:pt x="943" y="284"/>
                  </a:lnTo>
                  <a:lnTo>
                    <a:pt x="943" y="282"/>
                  </a:lnTo>
                  <a:lnTo>
                    <a:pt x="940" y="282"/>
                  </a:lnTo>
                  <a:lnTo>
                    <a:pt x="938" y="282"/>
                  </a:lnTo>
                  <a:lnTo>
                    <a:pt x="938" y="279"/>
                  </a:lnTo>
                  <a:lnTo>
                    <a:pt x="936" y="279"/>
                  </a:lnTo>
                  <a:lnTo>
                    <a:pt x="936" y="279"/>
                  </a:lnTo>
                  <a:lnTo>
                    <a:pt x="933" y="277"/>
                  </a:lnTo>
                  <a:lnTo>
                    <a:pt x="933" y="277"/>
                  </a:lnTo>
                  <a:lnTo>
                    <a:pt x="931" y="277"/>
                  </a:lnTo>
                  <a:lnTo>
                    <a:pt x="931" y="277"/>
                  </a:lnTo>
                  <a:lnTo>
                    <a:pt x="931" y="275"/>
                  </a:lnTo>
                  <a:lnTo>
                    <a:pt x="933" y="275"/>
                  </a:lnTo>
                  <a:lnTo>
                    <a:pt x="933" y="272"/>
                  </a:lnTo>
                  <a:lnTo>
                    <a:pt x="931" y="272"/>
                  </a:lnTo>
                  <a:lnTo>
                    <a:pt x="933" y="270"/>
                  </a:lnTo>
                  <a:lnTo>
                    <a:pt x="936" y="270"/>
                  </a:lnTo>
                  <a:lnTo>
                    <a:pt x="933" y="268"/>
                  </a:lnTo>
                  <a:lnTo>
                    <a:pt x="931" y="268"/>
                  </a:lnTo>
                  <a:lnTo>
                    <a:pt x="933" y="268"/>
                  </a:lnTo>
                  <a:lnTo>
                    <a:pt x="936" y="265"/>
                  </a:lnTo>
                  <a:lnTo>
                    <a:pt x="936" y="265"/>
                  </a:lnTo>
                  <a:lnTo>
                    <a:pt x="936" y="261"/>
                  </a:lnTo>
                  <a:lnTo>
                    <a:pt x="936" y="261"/>
                  </a:lnTo>
                  <a:lnTo>
                    <a:pt x="938" y="258"/>
                  </a:lnTo>
                  <a:lnTo>
                    <a:pt x="938" y="253"/>
                  </a:lnTo>
                  <a:lnTo>
                    <a:pt x="938" y="253"/>
                  </a:lnTo>
                  <a:lnTo>
                    <a:pt x="938" y="251"/>
                  </a:lnTo>
                  <a:lnTo>
                    <a:pt x="938" y="249"/>
                  </a:lnTo>
                  <a:lnTo>
                    <a:pt x="940" y="246"/>
                  </a:lnTo>
                  <a:lnTo>
                    <a:pt x="940" y="244"/>
                  </a:lnTo>
                  <a:lnTo>
                    <a:pt x="940" y="242"/>
                  </a:lnTo>
                  <a:lnTo>
                    <a:pt x="940" y="239"/>
                  </a:lnTo>
                  <a:lnTo>
                    <a:pt x="940" y="239"/>
                  </a:lnTo>
                  <a:lnTo>
                    <a:pt x="940" y="237"/>
                  </a:lnTo>
                  <a:lnTo>
                    <a:pt x="940" y="235"/>
                  </a:lnTo>
                  <a:lnTo>
                    <a:pt x="938" y="235"/>
                  </a:lnTo>
                  <a:lnTo>
                    <a:pt x="938" y="235"/>
                  </a:lnTo>
                  <a:lnTo>
                    <a:pt x="938" y="232"/>
                  </a:lnTo>
                  <a:lnTo>
                    <a:pt x="938" y="232"/>
                  </a:lnTo>
                  <a:lnTo>
                    <a:pt x="938" y="232"/>
                  </a:lnTo>
                  <a:lnTo>
                    <a:pt x="938" y="230"/>
                  </a:lnTo>
                  <a:lnTo>
                    <a:pt x="938" y="230"/>
                  </a:lnTo>
                  <a:lnTo>
                    <a:pt x="940" y="230"/>
                  </a:lnTo>
                  <a:lnTo>
                    <a:pt x="938" y="227"/>
                  </a:lnTo>
                  <a:lnTo>
                    <a:pt x="938" y="227"/>
                  </a:lnTo>
                  <a:lnTo>
                    <a:pt x="938" y="225"/>
                  </a:lnTo>
                  <a:lnTo>
                    <a:pt x="936" y="225"/>
                  </a:lnTo>
                  <a:lnTo>
                    <a:pt x="936" y="225"/>
                  </a:lnTo>
                  <a:lnTo>
                    <a:pt x="938" y="223"/>
                  </a:lnTo>
                  <a:lnTo>
                    <a:pt x="938" y="220"/>
                  </a:lnTo>
                  <a:lnTo>
                    <a:pt x="940" y="220"/>
                  </a:lnTo>
                  <a:lnTo>
                    <a:pt x="940" y="220"/>
                  </a:lnTo>
                  <a:lnTo>
                    <a:pt x="940" y="218"/>
                  </a:lnTo>
                  <a:lnTo>
                    <a:pt x="938" y="216"/>
                  </a:lnTo>
                  <a:lnTo>
                    <a:pt x="938" y="216"/>
                  </a:lnTo>
                  <a:lnTo>
                    <a:pt x="933" y="216"/>
                  </a:lnTo>
                  <a:lnTo>
                    <a:pt x="928" y="218"/>
                  </a:lnTo>
                  <a:lnTo>
                    <a:pt x="926" y="218"/>
                  </a:lnTo>
                  <a:lnTo>
                    <a:pt x="921" y="218"/>
                  </a:lnTo>
                  <a:lnTo>
                    <a:pt x="921" y="220"/>
                  </a:lnTo>
                  <a:lnTo>
                    <a:pt x="919" y="220"/>
                  </a:lnTo>
                  <a:lnTo>
                    <a:pt x="919" y="223"/>
                  </a:lnTo>
                  <a:lnTo>
                    <a:pt x="917" y="223"/>
                  </a:lnTo>
                  <a:lnTo>
                    <a:pt x="912" y="225"/>
                  </a:lnTo>
                  <a:lnTo>
                    <a:pt x="910" y="227"/>
                  </a:lnTo>
                  <a:lnTo>
                    <a:pt x="905" y="227"/>
                  </a:lnTo>
                  <a:lnTo>
                    <a:pt x="903" y="227"/>
                  </a:lnTo>
                  <a:lnTo>
                    <a:pt x="898" y="230"/>
                  </a:lnTo>
                  <a:lnTo>
                    <a:pt x="895" y="230"/>
                  </a:lnTo>
                  <a:lnTo>
                    <a:pt x="891" y="232"/>
                  </a:lnTo>
                  <a:lnTo>
                    <a:pt x="888" y="232"/>
                  </a:lnTo>
                  <a:lnTo>
                    <a:pt x="891" y="230"/>
                  </a:lnTo>
                  <a:lnTo>
                    <a:pt x="893" y="227"/>
                  </a:lnTo>
                  <a:lnTo>
                    <a:pt x="895" y="225"/>
                  </a:lnTo>
                  <a:lnTo>
                    <a:pt x="895" y="225"/>
                  </a:lnTo>
                  <a:lnTo>
                    <a:pt x="893" y="223"/>
                  </a:lnTo>
                  <a:lnTo>
                    <a:pt x="893" y="223"/>
                  </a:lnTo>
                  <a:lnTo>
                    <a:pt x="893" y="220"/>
                  </a:lnTo>
                  <a:lnTo>
                    <a:pt x="893" y="218"/>
                  </a:lnTo>
                  <a:lnTo>
                    <a:pt x="891" y="218"/>
                  </a:lnTo>
                  <a:lnTo>
                    <a:pt x="891" y="216"/>
                  </a:lnTo>
                  <a:lnTo>
                    <a:pt x="893" y="213"/>
                  </a:lnTo>
                  <a:lnTo>
                    <a:pt x="891" y="213"/>
                  </a:lnTo>
                  <a:lnTo>
                    <a:pt x="888" y="211"/>
                  </a:lnTo>
                  <a:lnTo>
                    <a:pt x="888" y="209"/>
                  </a:lnTo>
                  <a:lnTo>
                    <a:pt x="891" y="209"/>
                  </a:lnTo>
                  <a:lnTo>
                    <a:pt x="895" y="206"/>
                  </a:lnTo>
                  <a:lnTo>
                    <a:pt x="895" y="204"/>
                  </a:lnTo>
                  <a:lnTo>
                    <a:pt x="893" y="204"/>
                  </a:lnTo>
                  <a:lnTo>
                    <a:pt x="891" y="204"/>
                  </a:lnTo>
                  <a:lnTo>
                    <a:pt x="886" y="204"/>
                  </a:lnTo>
                  <a:lnTo>
                    <a:pt x="884" y="206"/>
                  </a:lnTo>
                  <a:lnTo>
                    <a:pt x="879" y="209"/>
                  </a:lnTo>
                  <a:lnTo>
                    <a:pt x="877" y="206"/>
                  </a:lnTo>
                  <a:lnTo>
                    <a:pt x="874" y="206"/>
                  </a:lnTo>
                  <a:lnTo>
                    <a:pt x="872" y="206"/>
                  </a:lnTo>
                  <a:lnTo>
                    <a:pt x="870" y="206"/>
                  </a:lnTo>
                  <a:lnTo>
                    <a:pt x="867" y="206"/>
                  </a:lnTo>
                  <a:lnTo>
                    <a:pt x="872" y="199"/>
                  </a:lnTo>
                  <a:lnTo>
                    <a:pt x="879" y="194"/>
                  </a:lnTo>
                  <a:lnTo>
                    <a:pt x="886" y="190"/>
                  </a:lnTo>
                  <a:lnTo>
                    <a:pt x="893" y="182"/>
                  </a:lnTo>
                  <a:lnTo>
                    <a:pt x="898" y="178"/>
                  </a:lnTo>
                  <a:lnTo>
                    <a:pt x="905" y="171"/>
                  </a:lnTo>
                  <a:lnTo>
                    <a:pt x="912" y="166"/>
                  </a:lnTo>
                  <a:lnTo>
                    <a:pt x="917" y="161"/>
                  </a:lnTo>
                  <a:lnTo>
                    <a:pt x="924" y="154"/>
                  </a:lnTo>
                  <a:lnTo>
                    <a:pt x="931" y="149"/>
                  </a:lnTo>
                  <a:lnTo>
                    <a:pt x="938" y="145"/>
                  </a:lnTo>
                  <a:lnTo>
                    <a:pt x="943" y="138"/>
                  </a:lnTo>
                  <a:lnTo>
                    <a:pt x="950" y="133"/>
                  </a:lnTo>
                  <a:lnTo>
                    <a:pt x="957" y="128"/>
                  </a:lnTo>
                  <a:lnTo>
                    <a:pt x="964" y="121"/>
                  </a:lnTo>
                  <a:lnTo>
                    <a:pt x="969" y="116"/>
                  </a:lnTo>
                  <a:lnTo>
                    <a:pt x="976" y="112"/>
                  </a:lnTo>
                  <a:lnTo>
                    <a:pt x="983" y="107"/>
                  </a:lnTo>
                  <a:lnTo>
                    <a:pt x="990" y="100"/>
                  </a:lnTo>
                  <a:lnTo>
                    <a:pt x="997" y="95"/>
                  </a:lnTo>
                  <a:lnTo>
                    <a:pt x="1004" y="90"/>
                  </a:lnTo>
                  <a:lnTo>
                    <a:pt x="1009" y="86"/>
                  </a:lnTo>
                  <a:lnTo>
                    <a:pt x="1016" y="78"/>
                  </a:lnTo>
                  <a:lnTo>
                    <a:pt x="1023" y="74"/>
                  </a:lnTo>
                  <a:lnTo>
                    <a:pt x="1030" y="69"/>
                  </a:lnTo>
                  <a:lnTo>
                    <a:pt x="1037" y="64"/>
                  </a:lnTo>
                  <a:lnTo>
                    <a:pt x="1044" y="57"/>
                  </a:lnTo>
                  <a:lnTo>
                    <a:pt x="1051" y="52"/>
                  </a:lnTo>
                  <a:lnTo>
                    <a:pt x="1058" y="48"/>
                  </a:lnTo>
                  <a:lnTo>
                    <a:pt x="1065" y="43"/>
                  </a:lnTo>
                  <a:lnTo>
                    <a:pt x="1072" y="36"/>
                  </a:lnTo>
                  <a:lnTo>
                    <a:pt x="1077" y="31"/>
                  </a:lnTo>
                  <a:lnTo>
                    <a:pt x="1077" y="31"/>
                  </a:lnTo>
                  <a:lnTo>
                    <a:pt x="1075" y="31"/>
                  </a:lnTo>
                  <a:lnTo>
                    <a:pt x="1075" y="31"/>
                  </a:lnTo>
                  <a:lnTo>
                    <a:pt x="1072" y="31"/>
                  </a:lnTo>
                  <a:lnTo>
                    <a:pt x="1072" y="31"/>
                  </a:lnTo>
                  <a:lnTo>
                    <a:pt x="1072" y="29"/>
                  </a:lnTo>
                  <a:lnTo>
                    <a:pt x="1065" y="29"/>
                  </a:lnTo>
                  <a:lnTo>
                    <a:pt x="1065" y="26"/>
                  </a:lnTo>
                  <a:lnTo>
                    <a:pt x="1065" y="24"/>
                  </a:lnTo>
                  <a:lnTo>
                    <a:pt x="1060" y="24"/>
                  </a:lnTo>
                  <a:lnTo>
                    <a:pt x="1058" y="24"/>
                  </a:lnTo>
                  <a:lnTo>
                    <a:pt x="1058" y="24"/>
                  </a:lnTo>
                  <a:lnTo>
                    <a:pt x="1056" y="24"/>
                  </a:lnTo>
                  <a:lnTo>
                    <a:pt x="1053" y="24"/>
                  </a:lnTo>
                  <a:lnTo>
                    <a:pt x="1046" y="24"/>
                  </a:lnTo>
                  <a:lnTo>
                    <a:pt x="1042" y="24"/>
                  </a:lnTo>
                  <a:lnTo>
                    <a:pt x="1037" y="26"/>
                  </a:lnTo>
                  <a:lnTo>
                    <a:pt x="1030" y="26"/>
                  </a:lnTo>
                  <a:lnTo>
                    <a:pt x="1030" y="24"/>
                  </a:lnTo>
                  <a:lnTo>
                    <a:pt x="1027" y="24"/>
                  </a:lnTo>
                  <a:lnTo>
                    <a:pt x="1025" y="22"/>
                  </a:lnTo>
                  <a:lnTo>
                    <a:pt x="1023" y="24"/>
                  </a:lnTo>
                  <a:lnTo>
                    <a:pt x="1020" y="22"/>
                  </a:lnTo>
                  <a:lnTo>
                    <a:pt x="1013" y="22"/>
                  </a:lnTo>
                  <a:lnTo>
                    <a:pt x="1009" y="22"/>
                  </a:lnTo>
                  <a:lnTo>
                    <a:pt x="1002" y="22"/>
                  </a:lnTo>
                  <a:lnTo>
                    <a:pt x="1002" y="22"/>
                  </a:lnTo>
                  <a:lnTo>
                    <a:pt x="1002" y="19"/>
                  </a:lnTo>
                  <a:lnTo>
                    <a:pt x="1002" y="19"/>
                  </a:lnTo>
                  <a:lnTo>
                    <a:pt x="999" y="19"/>
                  </a:lnTo>
                  <a:lnTo>
                    <a:pt x="999" y="19"/>
                  </a:lnTo>
                  <a:lnTo>
                    <a:pt x="997" y="19"/>
                  </a:lnTo>
                  <a:lnTo>
                    <a:pt x="994" y="19"/>
                  </a:lnTo>
                  <a:lnTo>
                    <a:pt x="994" y="19"/>
                  </a:lnTo>
                  <a:lnTo>
                    <a:pt x="992" y="19"/>
                  </a:lnTo>
                  <a:lnTo>
                    <a:pt x="990" y="17"/>
                  </a:lnTo>
                  <a:lnTo>
                    <a:pt x="987" y="17"/>
                  </a:lnTo>
                  <a:lnTo>
                    <a:pt x="985" y="17"/>
                  </a:lnTo>
                  <a:lnTo>
                    <a:pt x="980" y="17"/>
                  </a:lnTo>
                  <a:lnTo>
                    <a:pt x="976" y="17"/>
                  </a:lnTo>
                  <a:lnTo>
                    <a:pt x="973" y="17"/>
                  </a:lnTo>
                  <a:lnTo>
                    <a:pt x="973" y="17"/>
                  </a:lnTo>
                  <a:lnTo>
                    <a:pt x="971" y="17"/>
                  </a:lnTo>
                  <a:lnTo>
                    <a:pt x="971" y="17"/>
                  </a:lnTo>
                  <a:lnTo>
                    <a:pt x="966" y="17"/>
                  </a:lnTo>
                  <a:lnTo>
                    <a:pt x="964" y="17"/>
                  </a:lnTo>
                  <a:lnTo>
                    <a:pt x="961" y="19"/>
                  </a:lnTo>
                  <a:lnTo>
                    <a:pt x="952" y="17"/>
                  </a:lnTo>
                  <a:lnTo>
                    <a:pt x="954" y="17"/>
                  </a:lnTo>
                  <a:lnTo>
                    <a:pt x="957" y="17"/>
                  </a:lnTo>
                  <a:lnTo>
                    <a:pt x="957" y="17"/>
                  </a:lnTo>
                  <a:lnTo>
                    <a:pt x="952" y="17"/>
                  </a:lnTo>
                  <a:lnTo>
                    <a:pt x="950" y="15"/>
                  </a:lnTo>
                  <a:lnTo>
                    <a:pt x="952" y="15"/>
                  </a:lnTo>
                  <a:lnTo>
                    <a:pt x="950" y="15"/>
                  </a:lnTo>
                  <a:lnTo>
                    <a:pt x="950" y="15"/>
                  </a:lnTo>
                  <a:lnTo>
                    <a:pt x="952" y="12"/>
                  </a:lnTo>
                  <a:lnTo>
                    <a:pt x="957" y="12"/>
                  </a:lnTo>
                  <a:lnTo>
                    <a:pt x="957" y="10"/>
                  </a:lnTo>
                  <a:lnTo>
                    <a:pt x="957" y="10"/>
                  </a:lnTo>
                  <a:lnTo>
                    <a:pt x="954" y="10"/>
                  </a:lnTo>
                  <a:lnTo>
                    <a:pt x="952" y="10"/>
                  </a:lnTo>
                  <a:lnTo>
                    <a:pt x="947" y="10"/>
                  </a:lnTo>
                  <a:lnTo>
                    <a:pt x="943" y="10"/>
                  </a:lnTo>
                  <a:lnTo>
                    <a:pt x="940" y="10"/>
                  </a:lnTo>
                  <a:lnTo>
                    <a:pt x="938" y="10"/>
                  </a:lnTo>
                  <a:lnTo>
                    <a:pt x="931" y="12"/>
                  </a:lnTo>
                  <a:lnTo>
                    <a:pt x="928" y="10"/>
                  </a:lnTo>
                  <a:lnTo>
                    <a:pt x="926" y="10"/>
                  </a:lnTo>
                  <a:lnTo>
                    <a:pt x="926" y="10"/>
                  </a:lnTo>
                  <a:lnTo>
                    <a:pt x="928" y="10"/>
                  </a:lnTo>
                  <a:lnTo>
                    <a:pt x="931" y="8"/>
                  </a:lnTo>
                  <a:lnTo>
                    <a:pt x="928" y="8"/>
                  </a:lnTo>
                  <a:lnTo>
                    <a:pt x="928" y="8"/>
                  </a:lnTo>
                  <a:lnTo>
                    <a:pt x="926" y="8"/>
                  </a:lnTo>
                  <a:lnTo>
                    <a:pt x="926" y="8"/>
                  </a:lnTo>
                  <a:lnTo>
                    <a:pt x="921" y="8"/>
                  </a:lnTo>
                  <a:lnTo>
                    <a:pt x="914" y="10"/>
                  </a:lnTo>
                  <a:lnTo>
                    <a:pt x="912" y="10"/>
                  </a:lnTo>
                  <a:lnTo>
                    <a:pt x="910" y="12"/>
                  </a:lnTo>
                  <a:lnTo>
                    <a:pt x="910" y="10"/>
                  </a:lnTo>
                  <a:lnTo>
                    <a:pt x="910" y="10"/>
                  </a:lnTo>
                  <a:lnTo>
                    <a:pt x="910" y="10"/>
                  </a:lnTo>
                  <a:lnTo>
                    <a:pt x="914" y="8"/>
                  </a:lnTo>
                  <a:lnTo>
                    <a:pt x="919" y="8"/>
                  </a:lnTo>
                  <a:lnTo>
                    <a:pt x="921" y="5"/>
                  </a:lnTo>
                  <a:lnTo>
                    <a:pt x="921" y="5"/>
                  </a:lnTo>
                  <a:lnTo>
                    <a:pt x="921" y="5"/>
                  </a:lnTo>
                  <a:lnTo>
                    <a:pt x="914" y="3"/>
                  </a:lnTo>
                  <a:lnTo>
                    <a:pt x="914" y="3"/>
                  </a:lnTo>
                  <a:lnTo>
                    <a:pt x="917" y="3"/>
                  </a:lnTo>
                  <a:lnTo>
                    <a:pt x="919" y="0"/>
                  </a:lnTo>
                  <a:lnTo>
                    <a:pt x="917" y="0"/>
                  </a:lnTo>
                  <a:lnTo>
                    <a:pt x="912" y="3"/>
                  </a:lnTo>
                  <a:lnTo>
                    <a:pt x="907" y="5"/>
                  </a:lnTo>
                  <a:lnTo>
                    <a:pt x="900" y="8"/>
                  </a:lnTo>
                  <a:lnTo>
                    <a:pt x="895" y="8"/>
                  </a:lnTo>
                  <a:lnTo>
                    <a:pt x="891" y="10"/>
                  </a:lnTo>
                  <a:lnTo>
                    <a:pt x="884" y="10"/>
                  </a:lnTo>
                  <a:lnTo>
                    <a:pt x="881" y="10"/>
                  </a:lnTo>
                  <a:lnTo>
                    <a:pt x="877" y="10"/>
                  </a:lnTo>
                  <a:lnTo>
                    <a:pt x="874" y="12"/>
                  </a:lnTo>
                  <a:lnTo>
                    <a:pt x="872" y="12"/>
                  </a:lnTo>
                  <a:lnTo>
                    <a:pt x="867" y="12"/>
                  </a:lnTo>
                  <a:lnTo>
                    <a:pt x="865" y="12"/>
                  </a:lnTo>
                  <a:lnTo>
                    <a:pt x="863" y="12"/>
                  </a:lnTo>
                  <a:lnTo>
                    <a:pt x="863" y="12"/>
                  </a:lnTo>
                  <a:lnTo>
                    <a:pt x="863" y="12"/>
                  </a:lnTo>
                  <a:lnTo>
                    <a:pt x="865" y="12"/>
                  </a:lnTo>
                  <a:lnTo>
                    <a:pt x="867" y="12"/>
                  </a:lnTo>
                  <a:lnTo>
                    <a:pt x="867" y="10"/>
                  </a:lnTo>
                  <a:lnTo>
                    <a:pt x="867" y="10"/>
                  </a:lnTo>
                  <a:lnTo>
                    <a:pt x="865" y="10"/>
                  </a:lnTo>
                  <a:lnTo>
                    <a:pt x="858" y="12"/>
                  </a:lnTo>
                  <a:lnTo>
                    <a:pt x="848" y="15"/>
                  </a:lnTo>
                  <a:lnTo>
                    <a:pt x="851" y="15"/>
                  </a:lnTo>
                  <a:lnTo>
                    <a:pt x="851" y="17"/>
                  </a:lnTo>
                  <a:lnTo>
                    <a:pt x="855" y="17"/>
                  </a:lnTo>
                  <a:lnTo>
                    <a:pt x="851" y="17"/>
                  </a:lnTo>
                  <a:lnTo>
                    <a:pt x="848" y="17"/>
                  </a:lnTo>
                  <a:lnTo>
                    <a:pt x="846" y="17"/>
                  </a:lnTo>
                  <a:lnTo>
                    <a:pt x="846" y="19"/>
                  </a:lnTo>
                  <a:lnTo>
                    <a:pt x="844" y="19"/>
                  </a:lnTo>
                  <a:lnTo>
                    <a:pt x="841" y="22"/>
                  </a:lnTo>
                  <a:lnTo>
                    <a:pt x="844" y="19"/>
                  </a:lnTo>
                  <a:lnTo>
                    <a:pt x="841" y="19"/>
                  </a:lnTo>
                  <a:lnTo>
                    <a:pt x="844" y="17"/>
                  </a:lnTo>
                  <a:lnTo>
                    <a:pt x="844" y="17"/>
                  </a:lnTo>
                  <a:lnTo>
                    <a:pt x="848" y="15"/>
                  </a:lnTo>
                  <a:lnTo>
                    <a:pt x="848" y="15"/>
                  </a:lnTo>
                  <a:lnTo>
                    <a:pt x="846" y="15"/>
                  </a:lnTo>
                  <a:lnTo>
                    <a:pt x="837" y="17"/>
                  </a:lnTo>
                  <a:lnTo>
                    <a:pt x="837" y="19"/>
                  </a:lnTo>
                  <a:lnTo>
                    <a:pt x="827" y="19"/>
                  </a:lnTo>
                  <a:lnTo>
                    <a:pt x="818" y="22"/>
                  </a:lnTo>
                  <a:lnTo>
                    <a:pt x="815" y="22"/>
                  </a:lnTo>
                  <a:lnTo>
                    <a:pt x="811" y="22"/>
                  </a:lnTo>
                  <a:lnTo>
                    <a:pt x="808" y="22"/>
                  </a:lnTo>
                  <a:lnTo>
                    <a:pt x="811" y="22"/>
                  </a:lnTo>
                  <a:lnTo>
                    <a:pt x="813" y="22"/>
                  </a:lnTo>
                  <a:lnTo>
                    <a:pt x="815" y="22"/>
                  </a:lnTo>
                  <a:lnTo>
                    <a:pt x="815" y="22"/>
                  </a:lnTo>
                  <a:lnTo>
                    <a:pt x="815" y="22"/>
                  </a:lnTo>
                  <a:lnTo>
                    <a:pt x="815" y="22"/>
                  </a:lnTo>
                  <a:lnTo>
                    <a:pt x="818" y="19"/>
                  </a:lnTo>
                  <a:lnTo>
                    <a:pt x="813" y="22"/>
                  </a:lnTo>
                  <a:lnTo>
                    <a:pt x="811" y="22"/>
                  </a:lnTo>
                  <a:lnTo>
                    <a:pt x="804" y="24"/>
                  </a:lnTo>
                  <a:lnTo>
                    <a:pt x="787" y="29"/>
                  </a:lnTo>
                  <a:lnTo>
                    <a:pt x="780" y="34"/>
                  </a:lnTo>
                  <a:lnTo>
                    <a:pt x="775" y="36"/>
                  </a:lnTo>
                  <a:lnTo>
                    <a:pt x="773" y="36"/>
                  </a:lnTo>
                  <a:lnTo>
                    <a:pt x="773" y="36"/>
                  </a:lnTo>
                  <a:lnTo>
                    <a:pt x="773" y="36"/>
                  </a:lnTo>
                  <a:lnTo>
                    <a:pt x="771" y="38"/>
                  </a:lnTo>
                  <a:lnTo>
                    <a:pt x="764" y="41"/>
                  </a:lnTo>
                  <a:lnTo>
                    <a:pt x="754" y="43"/>
                  </a:lnTo>
                  <a:lnTo>
                    <a:pt x="749" y="43"/>
                  </a:lnTo>
                  <a:lnTo>
                    <a:pt x="747" y="45"/>
                  </a:lnTo>
                  <a:lnTo>
                    <a:pt x="738" y="45"/>
                  </a:lnTo>
                  <a:lnTo>
                    <a:pt x="735" y="45"/>
                  </a:lnTo>
                  <a:lnTo>
                    <a:pt x="728" y="45"/>
                  </a:lnTo>
                  <a:lnTo>
                    <a:pt x="719" y="45"/>
                  </a:lnTo>
                  <a:lnTo>
                    <a:pt x="716" y="48"/>
                  </a:lnTo>
                  <a:lnTo>
                    <a:pt x="709" y="50"/>
                  </a:lnTo>
                  <a:lnTo>
                    <a:pt x="705" y="55"/>
                  </a:lnTo>
                  <a:lnTo>
                    <a:pt x="702" y="55"/>
                  </a:lnTo>
                  <a:lnTo>
                    <a:pt x="700" y="55"/>
                  </a:lnTo>
                  <a:lnTo>
                    <a:pt x="698" y="55"/>
                  </a:lnTo>
                  <a:lnTo>
                    <a:pt x="702" y="55"/>
                  </a:lnTo>
                  <a:lnTo>
                    <a:pt x="700" y="55"/>
                  </a:lnTo>
                  <a:lnTo>
                    <a:pt x="698" y="55"/>
                  </a:lnTo>
                  <a:lnTo>
                    <a:pt x="698" y="55"/>
                  </a:lnTo>
                  <a:lnTo>
                    <a:pt x="700" y="55"/>
                  </a:lnTo>
                  <a:lnTo>
                    <a:pt x="702" y="57"/>
                  </a:lnTo>
                  <a:lnTo>
                    <a:pt x="702" y="60"/>
                  </a:lnTo>
                  <a:lnTo>
                    <a:pt x="707" y="60"/>
                  </a:lnTo>
                  <a:lnTo>
                    <a:pt x="712" y="69"/>
                  </a:lnTo>
                  <a:lnTo>
                    <a:pt x="712" y="71"/>
                  </a:lnTo>
                  <a:lnTo>
                    <a:pt x="707" y="74"/>
                  </a:lnTo>
                  <a:lnTo>
                    <a:pt x="707" y="76"/>
                  </a:lnTo>
                  <a:lnTo>
                    <a:pt x="707" y="78"/>
                  </a:lnTo>
                  <a:lnTo>
                    <a:pt x="712" y="78"/>
                  </a:lnTo>
                  <a:lnTo>
                    <a:pt x="716" y="78"/>
                  </a:lnTo>
                  <a:lnTo>
                    <a:pt x="719" y="78"/>
                  </a:lnTo>
                  <a:lnTo>
                    <a:pt x="723" y="78"/>
                  </a:lnTo>
                  <a:lnTo>
                    <a:pt x="721" y="78"/>
                  </a:lnTo>
                  <a:lnTo>
                    <a:pt x="721" y="78"/>
                  </a:lnTo>
                  <a:lnTo>
                    <a:pt x="728" y="78"/>
                  </a:lnTo>
                  <a:lnTo>
                    <a:pt x="731" y="78"/>
                  </a:lnTo>
                  <a:lnTo>
                    <a:pt x="731" y="81"/>
                  </a:lnTo>
                  <a:lnTo>
                    <a:pt x="728" y="81"/>
                  </a:lnTo>
                  <a:lnTo>
                    <a:pt x="721" y="83"/>
                  </a:lnTo>
                  <a:lnTo>
                    <a:pt x="719" y="86"/>
                  </a:lnTo>
                  <a:lnTo>
                    <a:pt x="721" y="86"/>
                  </a:lnTo>
                  <a:lnTo>
                    <a:pt x="721" y="88"/>
                  </a:lnTo>
                  <a:lnTo>
                    <a:pt x="721" y="88"/>
                  </a:lnTo>
                  <a:lnTo>
                    <a:pt x="731" y="86"/>
                  </a:lnTo>
                  <a:lnTo>
                    <a:pt x="733" y="86"/>
                  </a:lnTo>
                  <a:lnTo>
                    <a:pt x="735" y="86"/>
                  </a:lnTo>
                  <a:lnTo>
                    <a:pt x="738" y="86"/>
                  </a:lnTo>
                  <a:lnTo>
                    <a:pt x="738" y="88"/>
                  </a:lnTo>
                  <a:lnTo>
                    <a:pt x="738" y="88"/>
                  </a:lnTo>
                  <a:lnTo>
                    <a:pt x="735" y="90"/>
                  </a:lnTo>
                  <a:lnTo>
                    <a:pt x="728" y="90"/>
                  </a:lnTo>
                  <a:lnTo>
                    <a:pt x="726" y="90"/>
                  </a:lnTo>
                  <a:lnTo>
                    <a:pt x="726" y="88"/>
                  </a:lnTo>
                  <a:lnTo>
                    <a:pt x="723" y="88"/>
                  </a:lnTo>
                  <a:lnTo>
                    <a:pt x="721" y="88"/>
                  </a:lnTo>
                  <a:lnTo>
                    <a:pt x="716" y="90"/>
                  </a:lnTo>
                  <a:lnTo>
                    <a:pt x="716" y="88"/>
                  </a:lnTo>
                  <a:lnTo>
                    <a:pt x="716" y="86"/>
                  </a:lnTo>
                  <a:lnTo>
                    <a:pt x="719" y="83"/>
                  </a:lnTo>
                  <a:lnTo>
                    <a:pt x="719" y="83"/>
                  </a:lnTo>
                  <a:lnTo>
                    <a:pt x="721" y="81"/>
                  </a:lnTo>
                  <a:lnTo>
                    <a:pt x="719" y="81"/>
                  </a:lnTo>
                  <a:lnTo>
                    <a:pt x="716" y="81"/>
                  </a:lnTo>
                  <a:lnTo>
                    <a:pt x="714" y="81"/>
                  </a:lnTo>
                  <a:lnTo>
                    <a:pt x="714" y="83"/>
                  </a:lnTo>
                  <a:lnTo>
                    <a:pt x="712" y="83"/>
                  </a:lnTo>
                  <a:lnTo>
                    <a:pt x="714" y="83"/>
                  </a:lnTo>
                  <a:lnTo>
                    <a:pt x="714" y="86"/>
                  </a:lnTo>
                  <a:lnTo>
                    <a:pt x="714" y="88"/>
                  </a:lnTo>
                  <a:lnTo>
                    <a:pt x="712" y="90"/>
                  </a:lnTo>
                  <a:lnTo>
                    <a:pt x="712" y="90"/>
                  </a:lnTo>
                  <a:lnTo>
                    <a:pt x="716" y="90"/>
                  </a:lnTo>
                  <a:lnTo>
                    <a:pt x="721" y="93"/>
                  </a:lnTo>
                  <a:lnTo>
                    <a:pt x="721" y="93"/>
                  </a:lnTo>
                  <a:lnTo>
                    <a:pt x="719" y="95"/>
                  </a:lnTo>
                  <a:lnTo>
                    <a:pt x="719" y="93"/>
                  </a:lnTo>
                  <a:lnTo>
                    <a:pt x="716" y="93"/>
                  </a:lnTo>
                  <a:lnTo>
                    <a:pt x="714" y="93"/>
                  </a:lnTo>
                  <a:lnTo>
                    <a:pt x="714" y="93"/>
                  </a:lnTo>
                  <a:lnTo>
                    <a:pt x="712" y="93"/>
                  </a:lnTo>
                  <a:lnTo>
                    <a:pt x="705" y="97"/>
                  </a:lnTo>
                  <a:lnTo>
                    <a:pt x="702" y="97"/>
                  </a:lnTo>
                  <a:lnTo>
                    <a:pt x="698" y="97"/>
                  </a:lnTo>
                  <a:lnTo>
                    <a:pt x="693" y="97"/>
                  </a:lnTo>
                  <a:lnTo>
                    <a:pt x="690" y="97"/>
                  </a:lnTo>
                  <a:lnTo>
                    <a:pt x="690" y="95"/>
                  </a:lnTo>
                  <a:lnTo>
                    <a:pt x="686" y="97"/>
                  </a:lnTo>
                  <a:lnTo>
                    <a:pt x="679" y="97"/>
                  </a:lnTo>
                  <a:lnTo>
                    <a:pt x="676" y="93"/>
                  </a:lnTo>
                  <a:lnTo>
                    <a:pt x="679" y="93"/>
                  </a:lnTo>
                  <a:lnTo>
                    <a:pt x="681" y="93"/>
                  </a:lnTo>
                  <a:lnTo>
                    <a:pt x="683" y="90"/>
                  </a:lnTo>
                  <a:lnTo>
                    <a:pt x="688" y="88"/>
                  </a:lnTo>
                  <a:lnTo>
                    <a:pt x="688" y="88"/>
                  </a:lnTo>
                  <a:lnTo>
                    <a:pt x="688" y="88"/>
                  </a:lnTo>
                  <a:lnTo>
                    <a:pt x="688" y="88"/>
                  </a:lnTo>
                  <a:lnTo>
                    <a:pt x="690" y="88"/>
                  </a:lnTo>
                  <a:lnTo>
                    <a:pt x="693" y="88"/>
                  </a:lnTo>
                  <a:lnTo>
                    <a:pt x="690" y="86"/>
                  </a:lnTo>
                  <a:lnTo>
                    <a:pt x="686" y="86"/>
                  </a:lnTo>
                  <a:lnTo>
                    <a:pt x="681" y="88"/>
                  </a:lnTo>
                  <a:lnTo>
                    <a:pt x="676" y="88"/>
                  </a:lnTo>
                  <a:lnTo>
                    <a:pt x="669" y="90"/>
                  </a:lnTo>
                  <a:lnTo>
                    <a:pt x="667" y="90"/>
                  </a:lnTo>
                  <a:lnTo>
                    <a:pt x="662" y="90"/>
                  </a:lnTo>
                  <a:lnTo>
                    <a:pt x="655" y="93"/>
                  </a:lnTo>
                  <a:lnTo>
                    <a:pt x="653" y="93"/>
                  </a:lnTo>
                  <a:lnTo>
                    <a:pt x="653" y="93"/>
                  </a:lnTo>
                  <a:lnTo>
                    <a:pt x="655" y="95"/>
                  </a:lnTo>
                  <a:lnTo>
                    <a:pt x="653" y="95"/>
                  </a:lnTo>
                  <a:lnTo>
                    <a:pt x="653" y="95"/>
                  </a:lnTo>
                  <a:lnTo>
                    <a:pt x="650" y="95"/>
                  </a:lnTo>
                  <a:lnTo>
                    <a:pt x="646" y="95"/>
                  </a:lnTo>
                  <a:lnTo>
                    <a:pt x="646" y="95"/>
                  </a:lnTo>
                  <a:lnTo>
                    <a:pt x="646" y="95"/>
                  </a:lnTo>
                  <a:lnTo>
                    <a:pt x="641" y="95"/>
                  </a:lnTo>
                  <a:lnTo>
                    <a:pt x="639" y="95"/>
                  </a:lnTo>
                  <a:lnTo>
                    <a:pt x="634" y="97"/>
                  </a:lnTo>
                  <a:lnTo>
                    <a:pt x="629" y="97"/>
                  </a:lnTo>
                  <a:lnTo>
                    <a:pt x="627" y="100"/>
                  </a:lnTo>
                  <a:lnTo>
                    <a:pt x="624" y="100"/>
                  </a:lnTo>
                  <a:lnTo>
                    <a:pt x="620" y="100"/>
                  </a:lnTo>
                  <a:lnTo>
                    <a:pt x="615" y="102"/>
                  </a:lnTo>
                  <a:lnTo>
                    <a:pt x="608" y="104"/>
                  </a:lnTo>
                  <a:lnTo>
                    <a:pt x="608" y="102"/>
                  </a:lnTo>
                  <a:lnTo>
                    <a:pt x="610" y="102"/>
                  </a:lnTo>
                  <a:lnTo>
                    <a:pt x="608" y="102"/>
                  </a:lnTo>
                  <a:lnTo>
                    <a:pt x="606" y="104"/>
                  </a:lnTo>
                  <a:lnTo>
                    <a:pt x="603" y="104"/>
                  </a:lnTo>
                  <a:lnTo>
                    <a:pt x="603" y="107"/>
                  </a:lnTo>
                  <a:lnTo>
                    <a:pt x="608" y="109"/>
                  </a:lnTo>
                  <a:lnTo>
                    <a:pt x="617" y="109"/>
                  </a:lnTo>
                  <a:lnTo>
                    <a:pt x="617" y="109"/>
                  </a:lnTo>
                  <a:lnTo>
                    <a:pt x="622" y="112"/>
                  </a:lnTo>
                  <a:lnTo>
                    <a:pt x="622" y="112"/>
                  </a:lnTo>
                  <a:lnTo>
                    <a:pt x="622" y="112"/>
                  </a:lnTo>
                  <a:lnTo>
                    <a:pt x="620" y="112"/>
                  </a:lnTo>
                  <a:lnTo>
                    <a:pt x="617" y="112"/>
                  </a:lnTo>
                  <a:lnTo>
                    <a:pt x="613" y="114"/>
                  </a:lnTo>
                  <a:lnTo>
                    <a:pt x="610" y="114"/>
                  </a:lnTo>
                  <a:lnTo>
                    <a:pt x="608" y="114"/>
                  </a:lnTo>
                  <a:lnTo>
                    <a:pt x="608" y="114"/>
                  </a:lnTo>
                  <a:lnTo>
                    <a:pt x="608" y="114"/>
                  </a:lnTo>
                  <a:lnTo>
                    <a:pt x="608" y="114"/>
                  </a:lnTo>
                  <a:lnTo>
                    <a:pt x="608" y="116"/>
                  </a:lnTo>
                  <a:lnTo>
                    <a:pt x="610" y="119"/>
                  </a:lnTo>
                  <a:lnTo>
                    <a:pt x="608" y="119"/>
                  </a:lnTo>
                  <a:lnTo>
                    <a:pt x="606" y="121"/>
                  </a:lnTo>
                  <a:lnTo>
                    <a:pt x="603" y="121"/>
                  </a:lnTo>
                  <a:lnTo>
                    <a:pt x="603" y="123"/>
                  </a:lnTo>
                  <a:lnTo>
                    <a:pt x="603" y="123"/>
                  </a:lnTo>
                  <a:lnTo>
                    <a:pt x="613" y="126"/>
                  </a:lnTo>
                  <a:lnTo>
                    <a:pt x="615" y="126"/>
                  </a:lnTo>
                  <a:lnTo>
                    <a:pt x="617" y="126"/>
                  </a:lnTo>
                  <a:lnTo>
                    <a:pt x="620" y="126"/>
                  </a:lnTo>
                  <a:lnTo>
                    <a:pt x="620" y="126"/>
                  </a:lnTo>
                  <a:lnTo>
                    <a:pt x="622" y="126"/>
                  </a:lnTo>
                  <a:lnTo>
                    <a:pt x="622" y="126"/>
                  </a:lnTo>
                  <a:lnTo>
                    <a:pt x="622" y="126"/>
                  </a:lnTo>
                  <a:lnTo>
                    <a:pt x="622" y="126"/>
                  </a:lnTo>
                  <a:lnTo>
                    <a:pt x="629" y="123"/>
                  </a:lnTo>
                  <a:lnTo>
                    <a:pt x="639" y="123"/>
                  </a:lnTo>
                  <a:lnTo>
                    <a:pt x="641" y="126"/>
                  </a:lnTo>
                  <a:lnTo>
                    <a:pt x="643" y="126"/>
                  </a:lnTo>
                  <a:lnTo>
                    <a:pt x="643" y="128"/>
                  </a:lnTo>
                  <a:lnTo>
                    <a:pt x="646" y="126"/>
                  </a:lnTo>
                  <a:lnTo>
                    <a:pt x="646" y="126"/>
                  </a:lnTo>
                  <a:lnTo>
                    <a:pt x="646" y="126"/>
                  </a:lnTo>
                  <a:lnTo>
                    <a:pt x="646" y="123"/>
                  </a:lnTo>
                  <a:lnTo>
                    <a:pt x="646" y="123"/>
                  </a:lnTo>
                  <a:lnTo>
                    <a:pt x="648" y="123"/>
                  </a:lnTo>
                  <a:lnTo>
                    <a:pt x="648" y="126"/>
                  </a:lnTo>
                  <a:lnTo>
                    <a:pt x="646" y="128"/>
                  </a:lnTo>
                  <a:lnTo>
                    <a:pt x="648" y="128"/>
                  </a:lnTo>
                  <a:lnTo>
                    <a:pt x="650" y="126"/>
                  </a:lnTo>
                  <a:lnTo>
                    <a:pt x="660" y="123"/>
                  </a:lnTo>
                  <a:lnTo>
                    <a:pt x="662" y="123"/>
                  </a:lnTo>
                  <a:lnTo>
                    <a:pt x="669" y="121"/>
                  </a:lnTo>
                  <a:lnTo>
                    <a:pt x="672" y="119"/>
                  </a:lnTo>
                  <a:lnTo>
                    <a:pt x="674" y="121"/>
                  </a:lnTo>
                  <a:lnTo>
                    <a:pt x="676" y="121"/>
                  </a:lnTo>
                  <a:lnTo>
                    <a:pt x="683" y="119"/>
                  </a:lnTo>
                  <a:lnTo>
                    <a:pt x="683" y="119"/>
                  </a:lnTo>
                  <a:lnTo>
                    <a:pt x="683" y="119"/>
                  </a:lnTo>
                  <a:lnTo>
                    <a:pt x="683" y="119"/>
                  </a:lnTo>
                  <a:lnTo>
                    <a:pt x="683" y="121"/>
                  </a:lnTo>
                  <a:lnTo>
                    <a:pt x="683" y="121"/>
                  </a:lnTo>
                  <a:lnTo>
                    <a:pt x="681" y="121"/>
                  </a:lnTo>
                  <a:lnTo>
                    <a:pt x="679" y="123"/>
                  </a:lnTo>
                  <a:lnTo>
                    <a:pt x="679" y="123"/>
                  </a:lnTo>
                  <a:lnTo>
                    <a:pt x="676" y="126"/>
                  </a:lnTo>
                  <a:lnTo>
                    <a:pt x="672" y="126"/>
                  </a:lnTo>
                  <a:lnTo>
                    <a:pt x="669" y="126"/>
                  </a:lnTo>
                  <a:lnTo>
                    <a:pt x="667" y="126"/>
                  </a:lnTo>
                  <a:lnTo>
                    <a:pt x="669" y="126"/>
                  </a:lnTo>
                  <a:lnTo>
                    <a:pt x="669" y="128"/>
                  </a:lnTo>
                  <a:lnTo>
                    <a:pt x="669" y="130"/>
                  </a:lnTo>
                  <a:lnTo>
                    <a:pt x="665" y="135"/>
                  </a:lnTo>
                  <a:lnTo>
                    <a:pt x="662" y="135"/>
                  </a:lnTo>
                  <a:lnTo>
                    <a:pt x="662" y="138"/>
                  </a:lnTo>
                  <a:lnTo>
                    <a:pt x="657" y="140"/>
                  </a:lnTo>
                  <a:lnTo>
                    <a:pt x="655" y="142"/>
                  </a:lnTo>
                  <a:lnTo>
                    <a:pt x="650" y="142"/>
                  </a:lnTo>
                  <a:lnTo>
                    <a:pt x="646" y="145"/>
                  </a:lnTo>
                  <a:lnTo>
                    <a:pt x="641" y="145"/>
                  </a:lnTo>
                  <a:lnTo>
                    <a:pt x="634" y="145"/>
                  </a:lnTo>
                  <a:lnTo>
                    <a:pt x="634" y="145"/>
                  </a:lnTo>
                  <a:lnTo>
                    <a:pt x="634" y="145"/>
                  </a:lnTo>
                  <a:lnTo>
                    <a:pt x="634" y="145"/>
                  </a:lnTo>
                  <a:lnTo>
                    <a:pt x="632" y="145"/>
                  </a:lnTo>
                  <a:lnTo>
                    <a:pt x="629" y="145"/>
                  </a:lnTo>
                  <a:lnTo>
                    <a:pt x="620" y="149"/>
                  </a:lnTo>
                  <a:lnTo>
                    <a:pt x="617" y="149"/>
                  </a:lnTo>
                  <a:lnTo>
                    <a:pt x="613" y="152"/>
                  </a:lnTo>
                  <a:lnTo>
                    <a:pt x="610" y="152"/>
                  </a:lnTo>
                  <a:lnTo>
                    <a:pt x="606" y="152"/>
                  </a:lnTo>
                  <a:lnTo>
                    <a:pt x="603" y="152"/>
                  </a:lnTo>
                  <a:lnTo>
                    <a:pt x="606" y="152"/>
                  </a:lnTo>
                  <a:lnTo>
                    <a:pt x="603" y="152"/>
                  </a:lnTo>
                  <a:lnTo>
                    <a:pt x="601" y="152"/>
                  </a:lnTo>
                  <a:lnTo>
                    <a:pt x="599" y="154"/>
                  </a:lnTo>
                  <a:lnTo>
                    <a:pt x="599" y="154"/>
                  </a:lnTo>
                  <a:lnTo>
                    <a:pt x="599" y="152"/>
                  </a:lnTo>
                  <a:lnTo>
                    <a:pt x="601" y="152"/>
                  </a:lnTo>
                  <a:lnTo>
                    <a:pt x="601" y="152"/>
                  </a:lnTo>
                  <a:lnTo>
                    <a:pt x="603" y="152"/>
                  </a:lnTo>
                  <a:lnTo>
                    <a:pt x="603" y="149"/>
                  </a:lnTo>
                  <a:lnTo>
                    <a:pt x="601" y="149"/>
                  </a:lnTo>
                  <a:lnTo>
                    <a:pt x="599" y="149"/>
                  </a:lnTo>
                  <a:lnTo>
                    <a:pt x="594" y="149"/>
                  </a:lnTo>
                  <a:lnTo>
                    <a:pt x="591" y="149"/>
                  </a:lnTo>
                  <a:lnTo>
                    <a:pt x="589" y="152"/>
                  </a:lnTo>
                  <a:lnTo>
                    <a:pt x="589" y="152"/>
                  </a:lnTo>
                  <a:lnTo>
                    <a:pt x="589" y="154"/>
                  </a:lnTo>
                  <a:lnTo>
                    <a:pt x="589" y="154"/>
                  </a:lnTo>
                  <a:lnTo>
                    <a:pt x="584" y="154"/>
                  </a:lnTo>
                  <a:lnTo>
                    <a:pt x="582" y="154"/>
                  </a:lnTo>
                  <a:lnTo>
                    <a:pt x="580" y="154"/>
                  </a:lnTo>
                  <a:lnTo>
                    <a:pt x="577" y="156"/>
                  </a:lnTo>
                  <a:lnTo>
                    <a:pt x="575" y="159"/>
                  </a:lnTo>
                  <a:lnTo>
                    <a:pt x="573" y="161"/>
                  </a:lnTo>
                  <a:lnTo>
                    <a:pt x="575" y="159"/>
                  </a:lnTo>
                  <a:lnTo>
                    <a:pt x="577" y="159"/>
                  </a:lnTo>
                  <a:lnTo>
                    <a:pt x="577" y="159"/>
                  </a:lnTo>
                  <a:lnTo>
                    <a:pt x="575" y="161"/>
                  </a:lnTo>
                  <a:lnTo>
                    <a:pt x="570" y="161"/>
                  </a:lnTo>
                  <a:lnTo>
                    <a:pt x="570" y="164"/>
                  </a:lnTo>
                  <a:lnTo>
                    <a:pt x="570" y="164"/>
                  </a:lnTo>
                  <a:lnTo>
                    <a:pt x="570" y="164"/>
                  </a:lnTo>
                  <a:lnTo>
                    <a:pt x="568" y="164"/>
                  </a:lnTo>
                  <a:lnTo>
                    <a:pt x="568" y="164"/>
                  </a:lnTo>
                  <a:lnTo>
                    <a:pt x="566" y="164"/>
                  </a:lnTo>
                  <a:lnTo>
                    <a:pt x="563" y="164"/>
                  </a:lnTo>
                  <a:lnTo>
                    <a:pt x="556" y="166"/>
                  </a:lnTo>
                  <a:lnTo>
                    <a:pt x="547" y="171"/>
                  </a:lnTo>
                  <a:lnTo>
                    <a:pt x="544" y="173"/>
                  </a:lnTo>
                  <a:lnTo>
                    <a:pt x="542" y="173"/>
                  </a:lnTo>
                  <a:lnTo>
                    <a:pt x="542" y="173"/>
                  </a:lnTo>
                  <a:lnTo>
                    <a:pt x="542" y="175"/>
                  </a:lnTo>
                  <a:lnTo>
                    <a:pt x="537" y="175"/>
                  </a:lnTo>
                  <a:lnTo>
                    <a:pt x="535" y="175"/>
                  </a:lnTo>
                  <a:lnTo>
                    <a:pt x="533" y="175"/>
                  </a:lnTo>
                  <a:lnTo>
                    <a:pt x="533" y="178"/>
                  </a:lnTo>
                  <a:lnTo>
                    <a:pt x="535" y="178"/>
                  </a:lnTo>
                  <a:lnTo>
                    <a:pt x="535" y="178"/>
                  </a:lnTo>
                  <a:lnTo>
                    <a:pt x="530" y="180"/>
                  </a:lnTo>
                  <a:lnTo>
                    <a:pt x="528" y="180"/>
                  </a:lnTo>
                  <a:lnTo>
                    <a:pt x="528" y="180"/>
                  </a:lnTo>
                  <a:lnTo>
                    <a:pt x="528" y="180"/>
                  </a:lnTo>
                  <a:lnTo>
                    <a:pt x="525" y="182"/>
                  </a:lnTo>
                  <a:lnTo>
                    <a:pt x="525" y="182"/>
                  </a:lnTo>
                  <a:lnTo>
                    <a:pt x="528" y="180"/>
                  </a:lnTo>
                  <a:lnTo>
                    <a:pt x="530" y="182"/>
                  </a:lnTo>
                  <a:lnTo>
                    <a:pt x="530" y="182"/>
                  </a:lnTo>
                  <a:lnTo>
                    <a:pt x="525" y="185"/>
                  </a:lnTo>
                  <a:lnTo>
                    <a:pt x="525" y="185"/>
                  </a:lnTo>
                  <a:lnTo>
                    <a:pt x="525" y="187"/>
                  </a:lnTo>
                  <a:lnTo>
                    <a:pt x="523" y="190"/>
                  </a:lnTo>
                  <a:lnTo>
                    <a:pt x="523" y="190"/>
                  </a:lnTo>
                  <a:lnTo>
                    <a:pt x="523" y="190"/>
                  </a:lnTo>
                  <a:lnTo>
                    <a:pt x="525" y="190"/>
                  </a:lnTo>
                  <a:lnTo>
                    <a:pt x="528" y="190"/>
                  </a:lnTo>
                  <a:lnTo>
                    <a:pt x="528" y="187"/>
                  </a:lnTo>
                  <a:lnTo>
                    <a:pt x="530" y="187"/>
                  </a:lnTo>
                  <a:lnTo>
                    <a:pt x="533" y="187"/>
                  </a:lnTo>
                  <a:lnTo>
                    <a:pt x="533" y="187"/>
                  </a:lnTo>
                  <a:lnTo>
                    <a:pt x="530" y="187"/>
                  </a:lnTo>
                  <a:lnTo>
                    <a:pt x="528" y="187"/>
                  </a:lnTo>
                  <a:lnTo>
                    <a:pt x="530" y="190"/>
                  </a:lnTo>
                  <a:lnTo>
                    <a:pt x="530" y="190"/>
                  </a:lnTo>
                  <a:lnTo>
                    <a:pt x="533" y="187"/>
                  </a:lnTo>
                  <a:lnTo>
                    <a:pt x="533" y="187"/>
                  </a:lnTo>
                  <a:lnTo>
                    <a:pt x="530" y="190"/>
                  </a:lnTo>
                  <a:lnTo>
                    <a:pt x="530" y="190"/>
                  </a:lnTo>
                  <a:lnTo>
                    <a:pt x="533" y="190"/>
                  </a:lnTo>
                  <a:lnTo>
                    <a:pt x="533" y="190"/>
                  </a:lnTo>
                  <a:lnTo>
                    <a:pt x="533" y="190"/>
                  </a:lnTo>
                  <a:lnTo>
                    <a:pt x="530" y="192"/>
                  </a:lnTo>
                  <a:lnTo>
                    <a:pt x="525" y="192"/>
                  </a:lnTo>
                  <a:lnTo>
                    <a:pt x="525" y="192"/>
                  </a:lnTo>
                  <a:lnTo>
                    <a:pt x="525" y="194"/>
                  </a:lnTo>
                  <a:lnTo>
                    <a:pt x="530" y="194"/>
                  </a:lnTo>
                  <a:lnTo>
                    <a:pt x="535" y="194"/>
                  </a:lnTo>
                  <a:lnTo>
                    <a:pt x="540" y="194"/>
                  </a:lnTo>
                  <a:lnTo>
                    <a:pt x="547" y="192"/>
                  </a:lnTo>
                  <a:lnTo>
                    <a:pt x="547" y="192"/>
                  </a:lnTo>
                  <a:lnTo>
                    <a:pt x="547" y="194"/>
                  </a:lnTo>
                  <a:lnTo>
                    <a:pt x="547" y="194"/>
                  </a:lnTo>
                  <a:lnTo>
                    <a:pt x="542" y="194"/>
                  </a:lnTo>
                  <a:lnTo>
                    <a:pt x="542" y="194"/>
                  </a:lnTo>
                  <a:lnTo>
                    <a:pt x="544" y="194"/>
                  </a:lnTo>
                  <a:lnTo>
                    <a:pt x="547" y="197"/>
                  </a:lnTo>
                  <a:lnTo>
                    <a:pt x="547" y="197"/>
                  </a:lnTo>
                  <a:lnTo>
                    <a:pt x="542" y="199"/>
                  </a:lnTo>
                  <a:lnTo>
                    <a:pt x="537" y="199"/>
                  </a:lnTo>
                  <a:lnTo>
                    <a:pt x="537" y="199"/>
                  </a:lnTo>
                  <a:lnTo>
                    <a:pt x="540" y="197"/>
                  </a:lnTo>
                  <a:lnTo>
                    <a:pt x="540" y="197"/>
                  </a:lnTo>
                  <a:lnTo>
                    <a:pt x="537" y="197"/>
                  </a:lnTo>
                  <a:lnTo>
                    <a:pt x="535" y="197"/>
                  </a:lnTo>
                  <a:lnTo>
                    <a:pt x="530" y="199"/>
                  </a:lnTo>
                  <a:lnTo>
                    <a:pt x="528" y="199"/>
                  </a:lnTo>
                  <a:lnTo>
                    <a:pt x="530" y="199"/>
                  </a:lnTo>
                  <a:lnTo>
                    <a:pt x="533" y="197"/>
                  </a:lnTo>
                  <a:lnTo>
                    <a:pt x="533" y="197"/>
                  </a:lnTo>
                  <a:lnTo>
                    <a:pt x="533" y="197"/>
                  </a:lnTo>
                  <a:lnTo>
                    <a:pt x="533" y="194"/>
                  </a:lnTo>
                  <a:lnTo>
                    <a:pt x="530" y="194"/>
                  </a:lnTo>
                  <a:lnTo>
                    <a:pt x="530" y="194"/>
                  </a:lnTo>
                  <a:lnTo>
                    <a:pt x="528" y="194"/>
                  </a:lnTo>
                  <a:lnTo>
                    <a:pt x="523" y="197"/>
                  </a:lnTo>
                  <a:lnTo>
                    <a:pt x="511" y="201"/>
                  </a:lnTo>
                  <a:lnTo>
                    <a:pt x="514" y="201"/>
                  </a:lnTo>
                  <a:lnTo>
                    <a:pt x="516" y="201"/>
                  </a:lnTo>
                  <a:lnTo>
                    <a:pt x="516" y="201"/>
                  </a:lnTo>
                  <a:lnTo>
                    <a:pt x="514" y="201"/>
                  </a:lnTo>
                  <a:lnTo>
                    <a:pt x="514" y="204"/>
                  </a:lnTo>
                  <a:lnTo>
                    <a:pt x="514" y="204"/>
                  </a:lnTo>
                  <a:lnTo>
                    <a:pt x="514" y="206"/>
                  </a:lnTo>
                  <a:lnTo>
                    <a:pt x="516" y="206"/>
                  </a:lnTo>
                  <a:lnTo>
                    <a:pt x="516" y="209"/>
                  </a:lnTo>
                  <a:lnTo>
                    <a:pt x="516" y="211"/>
                  </a:lnTo>
                  <a:lnTo>
                    <a:pt x="516" y="213"/>
                  </a:lnTo>
                  <a:lnTo>
                    <a:pt x="514" y="213"/>
                  </a:lnTo>
                  <a:lnTo>
                    <a:pt x="516" y="216"/>
                  </a:lnTo>
                  <a:lnTo>
                    <a:pt x="518" y="216"/>
                  </a:lnTo>
                  <a:lnTo>
                    <a:pt x="528" y="213"/>
                  </a:lnTo>
                  <a:lnTo>
                    <a:pt x="533" y="213"/>
                  </a:lnTo>
                  <a:lnTo>
                    <a:pt x="537" y="211"/>
                  </a:lnTo>
                  <a:lnTo>
                    <a:pt x="540" y="211"/>
                  </a:lnTo>
                  <a:lnTo>
                    <a:pt x="542" y="211"/>
                  </a:lnTo>
                  <a:lnTo>
                    <a:pt x="544" y="209"/>
                  </a:lnTo>
                  <a:lnTo>
                    <a:pt x="547" y="206"/>
                  </a:lnTo>
                  <a:lnTo>
                    <a:pt x="547" y="206"/>
                  </a:lnTo>
                  <a:lnTo>
                    <a:pt x="544" y="206"/>
                  </a:lnTo>
                  <a:lnTo>
                    <a:pt x="547" y="206"/>
                  </a:lnTo>
                  <a:lnTo>
                    <a:pt x="551" y="204"/>
                  </a:lnTo>
                  <a:lnTo>
                    <a:pt x="558" y="199"/>
                  </a:lnTo>
                  <a:lnTo>
                    <a:pt x="561" y="199"/>
                  </a:lnTo>
                  <a:lnTo>
                    <a:pt x="563" y="199"/>
                  </a:lnTo>
                  <a:lnTo>
                    <a:pt x="566" y="197"/>
                  </a:lnTo>
                  <a:lnTo>
                    <a:pt x="566" y="197"/>
                  </a:lnTo>
                  <a:lnTo>
                    <a:pt x="566" y="199"/>
                  </a:lnTo>
                  <a:lnTo>
                    <a:pt x="561" y="199"/>
                  </a:lnTo>
                  <a:lnTo>
                    <a:pt x="556" y="201"/>
                  </a:lnTo>
                  <a:lnTo>
                    <a:pt x="549" y="206"/>
                  </a:lnTo>
                  <a:lnTo>
                    <a:pt x="549" y="209"/>
                  </a:lnTo>
                  <a:lnTo>
                    <a:pt x="547" y="211"/>
                  </a:lnTo>
                  <a:lnTo>
                    <a:pt x="542" y="216"/>
                  </a:lnTo>
                  <a:lnTo>
                    <a:pt x="542" y="218"/>
                  </a:lnTo>
                  <a:lnTo>
                    <a:pt x="540" y="220"/>
                  </a:lnTo>
                  <a:lnTo>
                    <a:pt x="537" y="223"/>
                  </a:lnTo>
                  <a:lnTo>
                    <a:pt x="535" y="223"/>
                  </a:lnTo>
                  <a:lnTo>
                    <a:pt x="530" y="225"/>
                  </a:lnTo>
                  <a:lnTo>
                    <a:pt x="528" y="227"/>
                  </a:lnTo>
                  <a:lnTo>
                    <a:pt x="528" y="230"/>
                  </a:lnTo>
                  <a:lnTo>
                    <a:pt x="530" y="227"/>
                  </a:lnTo>
                  <a:lnTo>
                    <a:pt x="533" y="227"/>
                  </a:lnTo>
                  <a:lnTo>
                    <a:pt x="528" y="230"/>
                  </a:lnTo>
                  <a:lnTo>
                    <a:pt x="525" y="232"/>
                  </a:lnTo>
                  <a:lnTo>
                    <a:pt x="525" y="232"/>
                  </a:lnTo>
                  <a:lnTo>
                    <a:pt x="523" y="235"/>
                  </a:lnTo>
                  <a:lnTo>
                    <a:pt x="521" y="237"/>
                  </a:lnTo>
                  <a:lnTo>
                    <a:pt x="516" y="237"/>
                  </a:lnTo>
                  <a:lnTo>
                    <a:pt x="514" y="237"/>
                  </a:lnTo>
                  <a:lnTo>
                    <a:pt x="518" y="239"/>
                  </a:lnTo>
                  <a:lnTo>
                    <a:pt x="525" y="237"/>
                  </a:lnTo>
                  <a:lnTo>
                    <a:pt x="528" y="235"/>
                  </a:lnTo>
                  <a:lnTo>
                    <a:pt x="530" y="235"/>
                  </a:lnTo>
                  <a:lnTo>
                    <a:pt x="530" y="235"/>
                  </a:lnTo>
                  <a:lnTo>
                    <a:pt x="533" y="235"/>
                  </a:lnTo>
                  <a:lnTo>
                    <a:pt x="537" y="232"/>
                  </a:lnTo>
                  <a:lnTo>
                    <a:pt x="540" y="232"/>
                  </a:lnTo>
                  <a:lnTo>
                    <a:pt x="544" y="232"/>
                  </a:lnTo>
                  <a:lnTo>
                    <a:pt x="547" y="230"/>
                  </a:lnTo>
                  <a:lnTo>
                    <a:pt x="549" y="230"/>
                  </a:lnTo>
                  <a:lnTo>
                    <a:pt x="549" y="232"/>
                  </a:lnTo>
                  <a:lnTo>
                    <a:pt x="549" y="232"/>
                  </a:lnTo>
                  <a:lnTo>
                    <a:pt x="551" y="235"/>
                  </a:lnTo>
                  <a:lnTo>
                    <a:pt x="554" y="235"/>
                  </a:lnTo>
                  <a:lnTo>
                    <a:pt x="556" y="232"/>
                  </a:lnTo>
                  <a:lnTo>
                    <a:pt x="556" y="232"/>
                  </a:lnTo>
                  <a:lnTo>
                    <a:pt x="558" y="235"/>
                  </a:lnTo>
                  <a:lnTo>
                    <a:pt x="558" y="237"/>
                  </a:lnTo>
                  <a:lnTo>
                    <a:pt x="556" y="242"/>
                  </a:lnTo>
                  <a:lnTo>
                    <a:pt x="556" y="242"/>
                  </a:lnTo>
                  <a:lnTo>
                    <a:pt x="558" y="242"/>
                  </a:lnTo>
                  <a:lnTo>
                    <a:pt x="561" y="239"/>
                  </a:lnTo>
                  <a:lnTo>
                    <a:pt x="566" y="237"/>
                  </a:lnTo>
                  <a:lnTo>
                    <a:pt x="568" y="235"/>
                  </a:lnTo>
                  <a:lnTo>
                    <a:pt x="570" y="232"/>
                  </a:lnTo>
                  <a:lnTo>
                    <a:pt x="573" y="232"/>
                  </a:lnTo>
                  <a:lnTo>
                    <a:pt x="573" y="232"/>
                  </a:lnTo>
                  <a:lnTo>
                    <a:pt x="573" y="232"/>
                  </a:lnTo>
                  <a:lnTo>
                    <a:pt x="575" y="230"/>
                  </a:lnTo>
                  <a:lnTo>
                    <a:pt x="577" y="230"/>
                  </a:lnTo>
                  <a:lnTo>
                    <a:pt x="580" y="230"/>
                  </a:lnTo>
                  <a:lnTo>
                    <a:pt x="582" y="230"/>
                  </a:lnTo>
                  <a:lnTo>
                    <a:pt x="582" y="230"/>
                  </a:lnTo>
                  <a:lnTo>
                    <a:pt x="582" y="230"/>
                  </a:lnTo>
                  <a:lnTo>
                    <a:pt x="580" y="230"/>
                  </a:lnTo>
                  <a:lnTo>
                    <a:pt x="577" y="230"/>
                  </a:lnTo>
                  <a:lnTo>
                    <a:pt x="575" y="232"/>
                  </a:lnTo>
                  <a:lnTo>
                    <a:pt x="573" y="235"/>
                  </a:lnTo>
                  <a:lnTo>
                    <a:pt x="573" y="235"/>
                  </a:lnTo>
                  <a:lnTo>
                    <a:pt x="573" y="235"/>
                  </a:lnTo>
                  <a:lnTo>
                    <a:pt x="573" y="237"/>
                  </a:lnTo>
                  <a:lnTo>
                    <a:pt x="573" y="237"/>
                  </a:lnTo>
                  <a:lnTo>
                    <a:pt x="575" y="237"/>
                  </a:lnTo>
                  <a:lnTo>
                    <a:pt x="584" y="235"/>
                  </a:lnTo>
                  <a:lnTo>
                    <a:pt x="594" y="232"/>
                  </a:lnTo>
                  <a:lnTo>
                    <a:pt x="599" y="230"/>
                  </a:lnTo>
                  <a:lnTo>
                    <a:pt x="606" y="227"/>
                  </a:lnTo>
                  <a:lnTo>
                    <a:pt x="599" y="232"/>
                  </a:lnTo>
                  <a:lnTo>
                    <a:pt x="594" y="235"/>
                  </a:lnTo>
                  <a:lnTo>
                    <a:pt x="594" y="235"/>
                  </a:lnTo>
                  <a:lnTo>
                    <a:pt x="594" y="235"/>
                  </a:lnTo>
                  <a:lnTo>
                    <a:pt x="587" y="237"/>
                  </a:lnTo>
                  <a:lnTo>
                    <a:pt x="582" y="239"/>
                  </a:lnTo>
                  <a:lnTo>
                    <a:pt x="577" y="242"/>
                  </a:lnTo>
                  <a:lnTo>
                    <a:pt x="577" y="244"/>
                  </a:lnTo>
                  <a:lnTo>
                    <a:pt x="575" y="244"/>
                  </a:lnTo>
                  <a:lnTo>
                    <a:pt x="575" y="246"/>
                  </a:lnTo>
                  <a:lnTo>
                    <a:pt x="577" y="246"/>
                  </a:lnTo>
                  <a:lnTo>
                    <a:pt x="577" y="246"/>
                  </a:lnTo>
                  <a:lnTo>
                    <a:pt x="573" y="246"/>
                  </a:lnTo>
                  <a:lnTo>
                    <a:pt x="570" y="246"/>
                  </a:lnTo>
                  <a:lnTo>
                    <a:pt x="568" y="249"/>
                  </a:lnTo>
                  <a:lnTo>
                    <a:pt x="566" y="251"/>
                  </a:lnTo>
                  <a:lnTo>
                    <a:pt x="561" y="256"/>
                  </a:lnTo>
                  <a:lnTo>
                    <a:pt x="558" y="256"/>
                  </a:lnTo>
                  <a:lnTo>
                    <a:pt x="558" y="258"/>
                  </a:lnTo>
                  <a:lnTo>
                    <a:pt x="558" y="258"/>
                  </a:lnTo>
                  <a:lnTo>
                    <a:pt x="556" y="258"/>
                  </a:lnTo>
                  <a:lnTo>
                    <a:pt x="558" y="261"/>
                  </a:lnTo>
                  <a:lnTo>
                    <a:pt x="558" y="261"/>
                  </a:lnTo>
                  <a:lnTo>
                    <a:pt x="558" y="261"/>
                  </a:lnTo>
                  <a:lnTo>
                    <a:pt x="556" y="261"/>
                  </a:lnTo>
                  <a:lnTo>
                    <a:pt x="556" y="261"/>
                  </a:lnTo>
                  <a:lnTo>
                    <a:pt x="554" y="261"/>
                  </a:lnTo>
                  <a:lnTo>
                    <a:pt x="556" y="258"/>
                  </a:lnTo>
                  <a:lnTo>
                    <a:pt x="554" y="258"/>
                  </a:lnTo>
                  <a:lnTo>
                    <a:pt x="554" y="258"/>
                  </a:lnTo>
                  <a:lnTo>
                    <a:pt x="551" y="261"/>
                  </a:lnTo>
                  <a:lnTo>
                    <a:pt x="547" y="261"/>
                  </a:lnTo>
                  <a:lnTo>
                    <a:pt x="544" y="263"/>
                  </a:lnTo>
                  <a:lnTo>
                    <a:pt x="542" y="263"/>
                  </a:lnTo>
                  <a:lnTo>
                    <a:pt x="540" y="263"/>
                  </a:lnTo>
                  <a:lnTo>
                    <a:pt x="535" y="265"/>
                  </a:lnTo>
                  <a:lnTo>
                    <a:pt x="533" y="268"/>
                  </a:lnTo>
                  <a:lnTo>
                    <a:pt x="530" y="270"/>
                  </a:lnTo>
                  <a:lnTo>
                    <a:pt x="528" y="270"/>
                  </a:lnTo>
                  <a:lnTo>
                    <a:pt x="525" y="270"/>
                  </a:lnTo>
                  <a:lnTo>
                    <a:pt x="525" y="272"/>
                  </a:lnTo>
                  <a:lnTo>
                    <a:pt x="523" y="272"/>
                  </a:lnTo>
                  <a:lnTo>
                    <a:pt x="523" y="275"/>
                  </a:lnTo>
                  <a:lnTo>
                    <a:pt x="523" y="275"/>
                  </a:lnTo>
                  <a:lnTo>
                    <a:pt x="521" y="275"/>
                  </a:lnTo>
                  <a:lnTo>
                    <a:pt x="521" y="272"/>
                  </a:lnTo>
                  <a:lnTo>
                    <a:pt x="521" y="272"/>
                  </a:lnTo>
                  <a:lnTo>
                    <a:pt x="521" y="272"/>
                  </a:lnTo>
                  <a:lnTo>
                    <a:pt x="521" y="272"/>
                  </a:lnTo>
                  <a:lnTo>
                    <a:pt x="516" y="275"/>
                  </a:lnTo>
                  <a:lnTo>
                    <a:pt x="511" y="275"/>
                  </a:lnTo>
                  <a:lnTo>
                    <a:pt x="502" y="279"/>
                  </a:lnTo>
                  <a:lnTo>
                    <a:pt x="495" y="282"/>
                  </a:lnTo>
                  <a:lnTo>
                    <a:pt x="492" y="282"/>
                  </a:lnTo>
                  <a:lnTo>
                    <a:pt x="488" y="284"/>
                  </a:lnTo>
                  <a:lnTo>
                    <a:pt x="485" y="284"/>
                  </a:lnTo>
                  <a:lnTo>
                    <a:pt x="481" y="287"/>
                  </a:lnTo>
                  <a:lnTo>
                    <a:pt x="478" y="289"/>
                  </a:lnTo>
                  <a:lnTo>
                    <a:pt x="476" y="289"/>
                  </a:lnTo>
                  <a:lnTo>
                    <a:pt x="476" y="291"/>
                  </a:lnTo>
                  <a:lnTo>
                    <a:pt x="476" y="291"/>
                  </a:lnTo>
                  <a:lnTo>
                    <a:pt x="476" y="291"/>
                  </a:lnTo>
                  <a:lnTo>
                    <a:pt x="476" y="294"/>
                  </a:lnTo>
                  <a:lnTo>
                    <a:pt x="476" y="294"/>
                  </a:lnTo>
                  <a:lnTo>
                    <a:pt x="476" y="294"/>
                  </a:lnTo>
                  <a:lnTo>
                    <a:pt x="474" y="294"/>
                  </a:lnTo>
                  <a:lnTo>
                    <a:pt x="474" y="294"/>
                  </a:lnTo>
                  <a:lnTo>
                    <a:pt x="474" y="291"/>
                  </a:lnTo>
                  <a:lnTo>
                    <a:pt x="474" y="291"/>
                  </a:lnTo>
                  <a:lnTo>
                    <a:pt x="471" y="291"/>
                  </a:lnTo>
                  <a:lnTo>
                    <a:pt x="469" y="291"/>
                  </a:lnTo>
                  <a:lnTo>
                    <a:pt x="469" y="294"/>
                  </a:lnTo>
                  <a:lnTo>
                    <a:pt x="467" y="294"/>
                  </a:lnTo>
                  <a:lnTo>
                    <a:pt x="467" y="294"/>
                  </a:lnTo>
                  <a:lnTo>
                    <a:pt x="467" y="294"/>
                  </a:lnTo>
                  <a:lnTo>
                    <a:pt x="467" y="291"/>
                  </a:lnTo>
                  <a:lnTo>
                    <a:pt x="467" y="291"/>
                  </a:lnTo>
                  <a:lnTo>
                    <a:pt x="469" y="291"/>
                  </a:lnTo>
                  <a:lnTo>
                    <a:pt x="471" y="289"/>
                  </a:lnTo>
                  <a:lnTo>
                    <a:pt x="471" y="289"/>
                  </a:lnTo>
                  <a:lnTo>
                    <a:pt x="469" y="289"/>
                  </a:lnTo>
                  <a:lnTo>
                    <a:pt x="467" y="291"/>
                  </a:lnTo>
                  <a:lnTo>
                    <a:pt x="467" y="291"/>
                  </a:lnTo>
                  <a:lnTo>
                    <a:pt x="467" y="289"/>
                  </a:lnTo>
                  <a:lnTo>
                    <a:pt x="467" y="289"/>
                  </a:lnTo>
                  <a:lnTo>
                    <a:pt x="467" y="289"/>
                  </a:lnTo>
                  <a:lnTo>
                    <a:pt x="457" y="291"/>
                  </a:lnTo>
                  <a:lnTo>
                    <a:pt x="450" y="294"/>
                  </a:lnTo>
                  <a:lnTo>
                    <a:pt x="445" y="296"/>
                  </a:lnTo>
                  <a:lnTo>
                    <a:pt x="441" y="298"/>
                  </a:lnTo>
                  <a:lnTo>
                    <a:pt x="434" y="301"/>
                  </a:lnTo>
                  <a:lnTo>
                    <a:pt x="429" y="303"/>
                  </a:lnTo>
                  <a:lnTo>
                    <a:pt x="426" y="303"/>
                  </a:lnTo>
                  <a:lnTo>
                    <a:pt x="424" y="305"/>
                  </a:lnTo>
                  <a:lnTo>
                    <a:pt x="422" y="305"/>
                  </a:lnTo>
                  <a:lnTo>
                    <a:pt x="422" y="305"/>
                  </a:lnTo>
                  <a:lnTo>
                    <a:pt x="422" y="305"/>
                  </a:lnTo>
                  <a:lnTo>
                    <a:pt x="419" y="305"/>
                  </a:lnTo>
                  <a:lnTo>
                    <a:pt x="419" y="305"/>
                  </a:lnTo>
                  <a:lnTo>
                    <a:pt x="419" y="305"/>
                  </a:lnTo>
                  <a:lnTo>
                    <a:pt x="415" y="308"/>
                  </a:lnTo>
                  <a:lnTo>
                    <a:pt x="412" y="308"/>
                  </a:lnTo>
                  <a:lnTo>
                    <a:pt x="412" y="308"/>
                  </a:lnTo>
                  <a:lnTo>
                    <a:pt x="412" y="310"/>
                  </a:lnTo>
                  <a:lnTo>
                    <a:pt x="410" y="310"/>
                  </a:lnTo>
                  <a:lnTo>
                    <a:pt x="408" y="313"/>
                  </a:lnTo>
                  <a:lnTo>
                    <a:pt x="408" y="313"/>
                  </a:lnTo>
                  <a:lnTo>
                    <a:pt x="408" y="313"/>
                  </a:lnTo>
                  <a:lnTo>
                    <a:pt x="410" y="313"/>
                  </a:lnTo>
                  <a:lnTo>
                    <a:pt x="412" y="310"/>
                  </a:lnTo>
                  <a:lnTo>
                    <a:pt x="415" y="310"/>
                  </a:lnTo>
                  <a:lnTo>
                    <a:pt x="415" y="308"/>
                  </a:lnTo>
                  <a:lnTo>
                    <a:pt x="415" y="308"/>
                  </a:lnTo>
                  <a:lnTo>
                    <a:pt x="417" y="308"/>
                  </a:lnTo>
                  <a:lnTo>
                    <a:pt x="417" y="310"/>
                  </a:lnTo>
                  <a:lnTo>
                    <a:pt x="417" y="310"/>
                  </a:lnTo>
                  <a:lnTo>
                    <a:pt x="422" y="310"/>
                  </a:lnTo>
                  <a:lnTo>
                    <a:pt x="422" y="308"/>
                  </a:lnTo>
                  <a:lnTo>
                    <a:pt x="424" y="308"/>
                  </a:lnTo>
                  <a:lnTo>
                    <a:pt x="426" y="305"/>
                  </a:lnTo>
                  <a:lnTo>
                    <a:pt x="426" y="305"/>
                  </a:lnTo>
                  <a:lnTo>
                    <a:pt x="429" y="305"/>
                  </a:lnTo>
                  <a:lnTo>
                    <a:pt x="429" y="305"/>
                  </a:lnTo>
                  <a:lnTo>
                    <a:pt x="429" y="305"/>
                  </a:lnTo>
                  <a:lnTo>
                    <a:pt x="426" y="308"/>
                  </a:lnTo>
                  <a:lnTo>
                    <a:pt x="426" y="308"/>
                  </a:lnTo>
                  <a:lnTo>
                    <a:pt x="426" y="308"/>
                  </a:lnTo>
                  <a:lnTo>
                    <a:pt x="426" y="308"/>
                  </a:lnTo>
                  <a:lnTo>
                    <a:pt x="426" y="308"/>
                  </a:lnTo>
                  <a:lnTo>
                    <a:pt x="426" y="308"/>
                  </a:lnTo>
                  <a:lnTo>
                    <a:pt x="429" y="308"/>
                  </a:lnTo>
                  <a:lnTo>
                    <a:pt x="431" y="308"/>
                  </a:lnTo>
                  <a:lnTo>
                    <a:pt x="431" y="305"/>
                  </a:lnTo>
                  <a:lnTo>
                    <a:pt x="434" y="305"/>
                  </a:lnTo>
                  <a:lnTo>
                    <a:pt x="436" y="305"/>
                  </a:lnTo>
                  <a:lnTo>
                    <a:pt x="445" y="301"/>
                  </a:lnTo>
                  <a:lnTo>
                    <a:pt x="445" y="301"/>
                  </a:lnTo>
                  <a:lnTo>
                    <a:pt x="448" y="298"/>
                  </a:lnTo>
                  <a:lnTo>
                    <a:pt x="450" y="298"/>
                  </a:lnTo>
                  <a:lnTo>
                    <a:pt x="450" y="298"/>
                  </a:lnTo>
                  <a:lnTo>
                    <a:pt x="452" y="296"/>
                  </a:lnTo>
                  <a:lnTo>
                    <a:pt x="455" y="296"/>
                  </a:lnTo>
                  <a:lnTo>
                    <a:pt x="455" y="296"/>
                  </a:lnTo>
                  <a:lnTo>
                    <a:pt x="457" y="298"/>
                  </a:lnTo>
                  <a:lnTo>
                    <a:pt x="457" y="298"/>
                  </a:lnTo>
                  <a:lnTo>
                    <a:pt x="457" y="298"/>
                  </a:lnTo>
                  <a:lnTo>
                    <a:pt x="455" y="298"/>
                  </a:lnTo>
                  <a:lnTo>
                    <a:pt x="455" y="298"/>
                  </a:lnTo>
                  <a:lnTo>
                    <a:pt x="452" y="298"/>
                  </a:lnTo>
                  <a:lnTo>
                    <a:pt x="452" y="298"/>
                  </a:lnTo>
                  <a:lnTo>
                    <a:pt x="450" y="301"/>
                  </a:lnTo>
                  <a:lnTo>
                    <a:pt x="448" y="301"/>
                  </a:lnTo>
                  <a:lnTo>
                    <a:pt x="448" y="301"/>
                  </a:lnTo>
                  <a:lnTo>
                    <a:pt x="450" y="303"/>
                  </a:lnTo>
                  <a:lnTo>
                    <a:pt x="452" y="301"/>
                  </a:lnTo>
                  <a:lnTo>
                    <a:pt x="455" y="301"/>
                  </a:lnTo>
                  <a:lnTo>
                    <a:pt x="457" y="301"/>
                  </a:lnTo>
                  <a:lnTo>
                    <a:pt x="459" y="298"/>
                  </a:lnTo>
                  <a:lnTo>
                    <a:pt x="459" y="298"/>
                  </a:lnTo>
                  <a:lnTo>
                    <a:pt x="462" y="301"/>
                  </a:lnTo>
                  <a:lnTo>
                    <a:pt x="462" y="298"/>
                  </a:lnTo>
                  <a:lnTo>
                    <a:pt x="464" y="298"/>
                  </a:lnTo>
                  <a:lnTo>
                    <a:pt x="464" y="298"/>
                  </a:lnTo>
                  <a:lnTo>
                    <a:pt x="467" y="298"/>
                  </a:lnTo>
                  <a:lnTo>
                    <a:pt x="467" y="298"/>
                  </a:lnTo>
                  <a:lnTo>
                    <a:pt x="469" y="298"/>
                  </a:lnTo>
                  <a:lnTo>
                    <a:pt x="469" y="296"/>
                  </a:lnTo>
                  <a:lnTo>
                    <a:pt x="471" y="296"/>
                  </a:lnTo>
                  <a:lnTo>
                    <a:pt x="474" y="296"/>
                  </a:lnTo>
                  <a:lnTo>
                    <a:pt x="478" y="294"/>
                  </a:lnTo>
                  <a:lnTo>
                    <a:pt x="481" y="294"/>
                  </a:lnTo>
                  <a:lnTo>
                    <a:pt x="481" y="294"/>
                  </a:lnTo>
                  <a:lnTo>
                    <a:pt x="483" y="294"/>
                  </a:lnTo>
                  <a:lnTo>
                    <a:pt x="483" y="294"/>
                  </a:lnTo>
                  <a:lnTo>
                    <a:pt x="485" y="294"/>
                  </a:lnTo>
                  <a:lnTo>
                    <a:pt x="485" y="294"/>
                  </a:lnTo>
                  <a:lnTo>
                    <a:pt x="485" y="294"/>
                  </a:lnTo>
                  <a:lnTo>
                    <a:pt x="485" y="294"/>
                  </a:lnTo>
                  <a:lnTo>
                    <a:pt x="483" y="296"/>
                  </a:lnTo>
                  <a:lnTo>
                    <a:pt x="481" y="296"/>
                  </a:lnTo>
                  <a:lnTo>
                    <a:pt x="483" y="296"/>
                  </a:lnTo>
                  <a:lnTo>
                    <a:pt x="485" y="296"/>
                  </a:lnTo>
                  <a:lnTo>
                    <a:pt x="485" y="294"/>
                  </a:lnTo>
                  <a:lnTo>
                    <a:pt x="488" y="294"/>
                  </a:lnTo>
                  <a:lnTo>
                    <a:pt x="490" y="294"/>
                  </a:lnTo>
                  <a:lnTo>
                    <a:pt x="504" y="289"/>
                  </a:lnTo>
                  <a:lnTo>
                    <a:pt x="507" y="289"/>
                  </a:lnTo>
                  <a:lnTo>
                    <a:pt x="509" y="287"/>
                  </a:lnTo>
                  <a:lnTo>
                    <a:pt x="511" y="287"/>
                  </a:lnTo>
                  <a:lnTo>
                    <a:pt x="511" y="287"/>
                  </a:lnTo>
                  <a:lnTo>
                    <a:pt x="511" y="287"/>
                  </a:lnTo>
                  <a:lnTo>
                    <a:pt x="509" y="289"/>
                  </a:lnTo>
                  <a:lnTo>
                    <a:pt x="509" y="289"/>
                  </a:lnTo>
                  <a:lnTo>
                    <a:pt x="509" y="289"/>
                  </a:lnTo>
                  <a:lnTo>
                    <a:pt x="511" y="287"/>
                  </a:lnTo>
                  <a:lnTo>
                    <a:pt x="516" y="287"/>
                  </a:lnTo>
                  <a:lnTo>
                    <a:pt x="516" y="287"/>
                  </a:lnTo>
                  <a:lnTo>
                    <a:pt x="516" y="284"/>
                  </a:lnTo>
                  <a:lnTo>
                    <a:pt x="516" y="284"/>
                  </a:lnTo>
                  <a:lnTo>
                    <a:pt x="516" y="284"/>
                  </a:lnTo>
                  <a:lnTo>
                    <a:pt x="516" y="284"/>
                  </a:lnTo>
                  <a:lnTo>
                    <a:pt x="514" y="284"/>
                  </a:lnTo>
                  <a:lnTo>
                    <a:pt x="514" y="284"/>
                  </a:lnTo>
                  <a:lnTo>
                    <a:pt x="516" y="282"/>
                  </a:lnTo>
                  <a:lnTo>
                    <a:pt x="518" y="282"/>
                  </a:lnTo>
                  <a:lnTo>
                    <a:pt x="521" y="279"/>
                  </a:lnTo>
                  <a:lnTo>
                    <a:pt x="523" y="279"/>
                  </a:lnTo>
                  <a:lnTo>
                    <a:pt x="525" y="279"/>
                  </a:lnTo>
                  <a:lnTo>
                    <a:pt x="525" y="279"/>
                  </a:lnTo>
                  <a:lnTo>
                    <a:pt x="528" y="279"/>
                  </a:lnTo>
                  <a:lnTo>
                    <a:pt x="528" y="279"/>
                  </a:lnTo>
                  <a:lnTo>
                    <a:pt x="528" y="279"/>
                  </a:lnTo>
                  <a:lnTo>
                    <a:pt x="528" y="279"/>
                  </a:lnTo>
                  <a:lnTo>
                    <a:pt x="528" y="279"/>
                  </a:lnTo>
                  <a:lnTo>
                    <a:pt x="528" y="277"/>
                  </a:lnTo>
                  <a:lnTo>
                    <a:pt x="533" y="277"/>
                  </a:lnTo>
                  <a:lnTo>
                    <a:pt x="535" y="277"/>
                  </a:lnTo>
                  <a:lnTo>
                    <a:pt x="535" y="277"/>
                  </a:lnTo>
                  <a:lnTo>
                    <a:pt x="535" y="277"/>
                  </a:lnTo>
                  <a:lnTo>
                    <a:pt x="537" y="277"/>
                  </a:lnTo>
                  <a:lnTo>
                    <a:pt x="537" y="277"/>
                  </a:lnTo>
                  <a:lnTo>
                    <a:pt x="540" y="275"/>
                  </a:lnTo>
                  <a:lnTo>
                    <a:pt x="542" y="275"/>
                  </a:lnTo>
                  <a:lnTo>
                    <a:pt x="544" y="272"/>
                  </a:lnTo>
                  <a:lnTo>
                    <a:pt x="544" y="272"/>
                  </a:lnTo>
                  <a:lnTo>
                    <a:pt x="544" y="272"/>
                  </a:lnTo>
                  <a:lnTo>
                    <a:pt x="547" y="272"/>
                  </a:lnTo>
                  <a:lnTo>
                    <a:pt x="547" y="272"/>
                  </a:lnTo>
                  <a:lnTo>
                    <a:pt x="549" y="272"/>
                  </a:lnTo>
                  <a:lnTo>
                    <a:pt x="551" y="272"/>
                  </a:lnTo>
                  <a:lnTo>
                    <a:pt x="554" y="270"/>
                  </a:lnTo>
                  <a:lnTo>
                    <a:pt x="554" y="270"/>
                  </a:lnTo>
                  <a:lnTo>
                    <a:pt x="556" y="270"/>
                  </a:lnTo>
                  <a:lnTo>
                    <a:pt x="556" y="270"/>
                  </a:lnTo>
                  <a:lnTo>
                    <a:pt x="558" y="270"/>
                  </a:lnTo>
                  <a:lnTo>
                    <a:pt x="558" y="270"/>
                  </a:lnTo>
                  <a:lnTo>
                    <a:pt x="561" y="268"/>
                  </a:lnTo>
                  <a:lnTo>
                    <a:pt x="563" y="268"/>
                  </a:lnTo>
                  <a:lnTo>
                    <a:pt x="563" y="268"/>
                  </a:lnTo>
                  <a:lnTo>
                    <a:pt x="568" y="265"/>
                  </a:lnTo>
                  <a:lnTo>
                    <a:pt x="568" y="265"/>
                  </a:lnTo>
                  <a:lnTo>
                    <a:pt x="568" y="263"/>
                  </a:lnTo>
                  <a:lnTo>
                    <a:pt x="568" y="263"/>
                  </a:lnTo>
                  <a:lnTo>
                    <a:pt x="568" y="263"/>
                  </a:lnTo>
                  <a:lnTo>
                    <a:pt x="570" y="263"/>
                  </a:lnTo>
                  <a:lnTo>
                    <a:pt x="575" y="261"/>
                  </a:lnTo>
                  <a:lnTo>
                    <a:pt x="577" y="261"/>
                  </a:lnTo>
                  <a:lnTo>
                    <a:pt x="577" y="261"/>
                  </a:lnTo>
                  <a:lnTo>
                    <a:pt x="577" y="261"/>
                  </a:lnTo>
                  <a:lnTo>
                    <a:pt x="580" y="258"/>
                  </a:lnTo>
                  <a:lnTo>
                    <a:pt x="582" y="258"/>
                  </a:lnTo>
                  <a:lnTo>
                    <a:pt x="584" y="258"/>
                  </a:lnTo>
                  <a:lnTo>
                    <a:pt x="584" y="258"/>
                  </a:lnTo>
                  <a:lnTo>
                    <a:pt x="587" y="258"/>
                  </a:lnTo>
                  <a:lnTo>
                    <a:pt x="589" y="256"/>
                  </a:lnTo>
                  <a:lnTo>
                    <a:pt x="591" y="256"/>
                  </a:lnTo>
                  <a:lnTo>
                    <a:pt x="591" y="256"/>
                  </a:lnTo>
                  <a:lnTo>
                    <a:pt x="594" y="256"/>
                  </a:lnTo>
                  <a:lnTo>
                    <a:pt x="596" y="253"/>
                  </a:lnTo>
                  <a:lnTo>
                    <a:pt x="599" y="253"/>
                  </a:lnTo>
                  <a:lnTo>
                    <a:pt x="601" y="253"/>
                  </a:lnTo>
                  <a:lnTo>
                    <a:pt x="603" y="251"/>
                  </a:lnTo>
                  <a:lnTo>
                    <a:pt x="606" y="249"/>
                  </a:lnTo>
                  <a:lnTo>
                    <a:pt x="615" y="249"/>
                  </a:lnTo>
                  <a:lnTo>
                    <a:pt x="615" y="249"/>
                  </a:lnTo>
                  <a:lnTo>
                    <a:pt x="615" y="249"/>
                  </a:lnTo>
                  <a:lnTo>
                    <a:pt x="620" y="246"/>
                  </a:lnTo>
                  <a:lnTo>
                    <a:pt x="620" y="246"/>
                  </a:lnTo>
                  <a:lnTo>
                    <a:pt x="622" y="246"/>
                  </a:lnTo>
                  <a:lnTo>
                    <a:pt x="624" y="246"/>
                  </a:lnTo>
                  <a:lnTo>
                    <a:pt x="624" y="244"/>
                  </a:lnTo>
                  <a:lnTo>
                    <a:pt x="624" y="244"/>
                  </a:lnTo>
                  <a:lnTo>
                    <a:pt x="624" y="244"/>
                  </a:lnTo>
                  <a:lnTo>
                    <a:pt x="629" y="244"/>
                  </a:lnTo>
                  <a:lnTo>
                    <a:pt x="629" y="242"/>
                  </a:lnTo>
                  <a:lnTo>
                    <a:pt x="632" y="242"/>
                  </a:lnTo>
                  <a:lnTo>
                    <a:pt x="632" y="239"/>
                  </a:lnTo>
                  <a:lnTo>
                    <a:pt x="636" y="239"/>
                  </a:lnTo>
                  <a:lnTo>
                    <a:pt x="639" y="239"/>
                  </a:lnTo>
                  <a:lnTo>
                    <a:pt x="641" y="237"/>
                  </a:lnTo>
                  <a:lnTo>
                    <a:pt x="643" y="237"/>
                  </a:lnTo>
                  <a:lnTo>
                    <a:pt x="648" y="235"/>
                  </a:lnTo>
                  <a:lnTo>
                    <a:pt x="650" y="235"/>
                  </a:lnTo>
                  <a:lnTo>
                    <a:pt x="650" y="232"/>
                  </a:lnTo>
                  <a:lnTo>
                    <a:pt x="653" y="232"/>
                  </a:lnTo>
                  <a:lnTo>
                    <a:pt x="653" y="232"/>
                  </a:lnTo>
                  <a:lnTo>
                    <a:pt x="653" y="232"/>
                  </a:lnTo>
                  <a:lnTo>
                    <a:pt x="650" y="230"/>
                  </a:lnTo>
                  <a:lnTo>
                    <a:pt x="648" y="230"/>
                  </a:lnTo>
                  <a:lnTo>
                    <a:pt x="648" y="230"/>
                  </a:lnTo>
                  <a:lnTo>
                    <a:pt x="646" y="227"/>
                  </a:lnTo>
                  <a:lnTo>
                    <a:pt x="646" y="227"/>
                  </a:lnTo>
                  <a:lnTo>
                    <a:pt x="648" y="225"/>
                  </a:lnTo>
                  <a:lnTo>
                    <a:pt x="650" y="225"/>
                  </a:lnTo>
                  <a:lnTo>
                    <a:pt x="650" y="223"/>
                  </a:lnTo>
                  <a:lnTo>
                    <a:pt x="657" y="220"/>
                  </a:lnTo>
                  <a:lnTo>
                    <a:pt x="660" y="220"/>
                  </a:lnTo>
                  <a:lnTo>
                    <a:pt x="662" y="220"/>
                  </a:lnTo>
                  <a:lnTo>
                    <a:pt x="665" y="218"/>
                  </a:lnTo>
                  <a:lnTo>
                    <a:pt x="665" y="218"/>
                  </a:lnTo>
                  <a:lnTo>
                    <a:pt x="665" y="218"/>
                  </a:lnTo>
                  <a:lnTo>
                    <a:pt x="665" y="218"/>
                  </a:lnTo>
                  <a:lnTo>
                    <a:pt x="669" y="216"/>
                  </a:lnTo>
                  <a:lnTo>
                    <a:pt x="669" y="216"/>
                  </a:lnTo>
                  <a:lnTo>
                    <a:pt x="672" y="216"/>
                  </a:lnTo>
                  <a:lnTo>
                    <a:pt x="669" y="216"/>
                  </a:lnTo>
                  <a:lnTo>
                    <a:pt x="669" y="218"/>
                  </a:lnTo>
                  <a:lnTo>
                    <a:pt x="669" y="218"/>
                  </a:lnTo>
                  <a:lnTo>
                    <a:pt x="672" y="218"/>
                  </a:lnTo>
                  <a:lnTo>
                    <a:pt x="674" y="216"/>
                  </a:lnTo>
                  <a:lnTo>
                    <a:pt x="676" y="216"/>
                  </a:lnTo>
                  <a:lnTo>
                    <a:pt x="676" y="216"/>
                  </a:lnTo>
                  <a:lnTo>
                    <a:pt x="676" y="216"/>
                  </a:lnTo>
                  <a:lnTo>
                    <a:pt x="676" y="213"/>
                  </a:lnTo>
                  <a:lnTo>
                    <a:pt x="676" y="213"/>
                  </a:lnTo>
                  <a:lnTo>
                    <a:pt x="679" y="213"/>
                  </a:lnTo>
                  <a:lnTo>
                    <a:pt x="681" y="213"/>
                  </a:lnTo>
                  <a:lnTo>
                    <a:pt x="683" y="213"/>
                  </a:lnTo>
                  <a:lnTo>
                    <a:pt x="688" y="211"/>
                  </a:lnTo>
                  <a:lnTo>
                    <a:pt x="688" y="211"/>
                  </a:lnTo>
                  <a:lnTo>
                    <a:pt x="690" y="209"/>
                  </a:lnTo>
                  <a:lnTo>
                    <a:pt x="690" y="209"/>
                  </a:lnTo>
                  <a:lnTo>
                    <a:pt x="690" y="209"/>
                  </a:lnTo>
                  <a:lnTo>
                    <a:pt x="690" y="206"/>
                  </a:lnTo>
                  <a:lnTo>
                    <a:pt x="688" y="206"/>
                  </a:lnTo>
                  <a:lnTo>
                    <a:pt x="688" y="206"/>
                  </a:lnTo>
                  <a:lnTo>
                    <a:pt x="690" y="206"/>
                  </a:lnTo>
                  <a:lnTo>
                    <a:pt x="690" y="206"/>
                  </a:lnTo>
                  <a:lnTo>
                    <a:pt x="693" y="206"/>
                  </a:lnTo>
                  <a:lnTo>
                    <a:pt x="693" y="206"/>
                  </a:lnTo>
                  <a:lnTo>
                    <a:pt x="695" y="206"/>
                  </a:lnTo>
                  <a:lnTo>
                    <a:pt x="700" y="204"/>
                  </a:lnTo>
                  <a:lnTo>
                    <a:pt x="702" y="204"/>
                  </a:lnTo>
                  <a:lnTo>
                    <a:pt x="702" y="204"/>
                  </a:lnTo>
                  <a:lnTo>
                    <a:pt x="702" y="201"/>
                  </a:lnTo>
                  <a:lnTo>
                    <a:pt x="702" y="201"/>
                  </a:lnTo>
                  <a:lnTo>
                    <a:pt x="705" y="201"/>
                  </a:lnTo>
                  <a:lnTo>
                    <a:pt x="712" y="199"/>
                  </a:lnTo>
                  <a:lnTo>
                    <a:pt x="716" y="197"/>
                  </a:lnTo>
                  <a:lnTo>
                    <a:pt x="716" y="197"/>
                  </a:lnTo>
                  <a:lnTo>
                    <a:pt x="719" y="197"/>
                  </a:lnTo>
                  <a:lnTo>
                    <a:pt x="719" y="194"/>
                  </a:lnTo>
                  <a:lnTo>
                    <a:pt x="721" y="194"/>
                  </a:lnTo>
                  <a:lnTo>
                    <a:pt x="721" y="194"/>
                  </a:lnTo>
                  <a:lnTo>
                    <a:pt x="726" y="192"/>
                  </a:lnTo>
                  <a:lnTo>
                    <a:pt x="728" y="192"/>
                  </a:lnTo>
                  <a:lnTo>
                    <a:pt x="731" y="192"/>
                  </a:lnTo>
                  <a:lnTo>
                    <a:pt x="735" y="190"/>
                  </a:lnTo>
                  <a:lnTo>
                    <a:pt x="738" y="190"/>
                  </a:lnTo>
                  <a:lnTo>
                    <a:pt x="740" y="187"/>
                  </a:lnTo>
                  <a:lnTo>
                    <a:pt x="747" y="187"/>
                  </a:lnTo>
                  <a:lnTo>
                    <a:pt x="749" y="185"/>
                  </a:lnTo>
                  <a:lnTo>
                    <a:pt x="749" y="187"/>
                  </a:lnTo>
                  <a:lnTo>
                    <a:pt x="749" y="187"/>
                  </a:lnTo>
                  <a:lnTo>
                    <a:pt x="754" y="187"/>
                  </a:lnTo>
                  <a:lnTo>
                    <a:pt x="756" y="187"/>
                  </a:lnTo>
                  <a:lnTo>
                    <a:pt x="756" y="187"/>
                  </a:lnTo>
                  <a:lnTo>
                    <a:pt x="759" y="185"/>
                  </a:lnTo>
                  <a:lnTo>
                    <a:pt x="761" y="185"/>
                  </a:lnTo>
                  <a:lnTo>
                    <a:pt x="766" y="182"/>
                  </a:lnTo>
                  <a:lnTo>
                    <a:pt x="766" y="182"/>
                  </a:lnTo>
                  <a:lnTo>
                    <a:pt x="768" y="182"/>
                  </a:lnTo>
                  <a:lnTo>
                    <a:pt x="771" y="182"/>
                  </a:lnTo>
                  <a:lnTo>
                    <a:pt x="766" y="185"/>
                  </a:lnTo>
                  <a:lnTo>
                    <a:pt x="761" y="185"/>
                  </a:lnTo>
                  <a:lnTo>
                    <a:pt x="759" y="185"/>
                  </a:lnTo>
                  <a:lnTo>
                    <a:pt x="756" y="187"/>
                  </a:lnTo>
                  <a:lnTo>
                    <a:pt x="756" y="187"/>
                  </a:lnTo>
                  <a:lnTo>
                    <a:pt x="756" y="187"/>
                  </a:lnTo>
                  <a:lnTo>
                    <a:pt x="754" y="187"/>
                  </a:lnTo>
                  <a:lnTo>
                    <a:pt x="752" y="190"/>
                  </a:lnTo>
                  <a:lnTo>
                    <a:pt x="752" y="190"/>
                  </a:lnTo>
                  <a:lnTo>
                    <a:pt x="756" y="192"/>
                  </a:lnTo>
                  <a:lnTo>
                    <a:pt x="756" y="192"/>
                  </a:lnTo>
                  <a:lnTo>
                    <a:pt x="761" y="192"/>
                  </a:lnTo>
                  <a:lnTo>
                    <a:pt x="761" y="194"/>
                  </a:lnTo>
                  <a:lnTo>
                    <a:pt x="761" y="194"/>
                  </a:lnTo>
                  <a:lnTo>
                    <a:pt x="759" y="194"/>
                  </a:lnTo>
                  <a:lnTo>
                    <a:pt x="754" y="192"/>
                  </a:lnTo>
                  <a:lnTo>
                    <a:pt x="752" y="192"/>
                  </a:lnTo>
                  <a:lnTo>
                    <a:pt x="747" y="192"/>
                  </a:lnTo>
                  <a:lnTo>
                    <a:pt x="747" y="192"/>
                  </a:lnTo>
                  <a:lnTo>
                    <a:pt x="745" y="192"/>
                  </a:lnTo>
                  <a:lnTo>
                    <a:pt x="745" y="192"/>
                  </a:lnTo>
                  <a:lnTo>
                    <a:pt x="745" y="192"/>
                  </a:lnTo>
                  <a:lnTo>
                    <a:pt x="745" y="192"/>
                  </a:lnTo>
                  <a:lnTo>
                    <a:pt x="735" y="194"/>
                  </a:lnTo>
                  <a:lnTo>
                    <a:pt x="733" y="194"/>
                  </a:lnTo>
                  <a:lnTo>
                    <a:pt x="723" y="197"/>
                  </a:lnTo>
                  <a:lnTo>
                    <a:pt x="723" y="197"/>
                  </a:lnTo>
                  <a:lnTo>
                    <a:pt x="721" y="199"/>
                  </a:lnTo>
                  <a:lnTo>
                    <a:pt x="719" y="201"/>
                  </a:lnTo>
                  <a:lnTo>
                    <a:pt x="719" y="201"/>
                  </a:lnTo>
                  <a:lnTo>
                    <a:pt x="712" y="206"/>
                  </a:lnTo>
                  <a:lnTo>
                    <a:pt x="709" y="206"/>
                  </a:lnTo>
                  <a:lnTo>
                    <a:pt x="705" y="209"/>
                  </a:lnTo>
                  <a:lnTo>
                    <a:pt x="700" y="211"/>
                  </a:lnTo>
                  <a:lnTo>
                    <a:pt x="698" y="213"/>
                  </a:lnTo>
                  <a:lnTo>
                    <a:pt x="695" y="216"/>
                  </a:lnTo>
                  <a:lnTo>
                    <a:pt x="693" y="216"/>
                  </a:lnTo>
                  <a:lnTo>
                    <a:pt x="693" y="218"/>
                  </a:lnTo>
                  <a:lnTo>
                    <a:pt x="695" y="218"/>
                  </a:lnTo>
                  <a:lnTo>
                    <a:pt x="698" y="218"/>
                  </a:lnTo>
                  <a:lnTo>
                    <a:pt x="698" y="218"/>
                  </a:lnTo>
                  <a:lnTo>
                    <a:pt x="707" y="216"/>
                  </a:lnTo>
                  <a:lnTo>
                    <a:pt x="707" y="216"/>
                  </a:lnTo>
                  <a:lnTo>
                    <a:pt x="707" y="216"/>
                  </a:lnTo>
                  <a:lnTo>
                    <a:pt x="700" y="218"/>
                  </a:lnTo>
                  <a:lnTo>
                    <a:pt x="698" y="218"/>
                  </a:lnTo>
                  <a:lnTo>
                    <a:pt x="695" y="220"/>
                  </a:lnTo>
                  <a:lnTo>
                    <a:pt x="693" y="220"/>
                  </a:lnTo>
                  <a:lnTo>
                    <a:pt x="690" y="223"/>
                  </a:lnTo>
                  <a:lnTo>
                    <a:pt x="686" y="223"/>
                  </a:lnTo>
                  <a:lnTo>
                    <a:pt x="686" y="223"/>
                  </a:lnTo>
                  <a:lnTo>
                    <a:pt x="683" y="223"/>
                  </a:lnTo>
                  <a:lnTo>
                    <a:pt x="681" y="225"/>
                  </a:lnTo>
                  <a:lnTo>
                    <a:pt x="681" y="225"/>
                  </a:lnTo>
                  <a:lnTo>
                    <a:pt x="681" y="225"/>
                  </a:lnTo>
                  <a:lnTo>
                    <a:pt x="683" y="227"/>
                  </a:lnTo>
                  <a:lnTo>
                    <a:pt x="683" y="227"/>
                  </a:lnTo>
                  <a:lnTo>
                    <a:pt x="688" y="225"/>
                  </a:lnTo>
                  <a:lnTo>
                    <a:pt x="690" y="225"/>
                  </a:lnTo>
                  <a:lnTo>
                    <a:pt x="690" y="225"/>
                  </a:lnTo>
                  <a:lnTo>
                    <a:pt x="690" y="225"/>
                  </a:lnTo>
                  <a:lnTo>
                    <a:pt x="693" y="225"/>
                  </a:lnTo>
                  <a:lnTo>
                    <a:pt x="693" y="225"/>
                  </a:lnTo>
                  <a:lnTo>
                    <a:pt x="693" y="225"/>
                  </a:lnTo>
                  <a:lnTo>
                    <a:pt x="693" y="225"/>
                  </a:lnTo>
                  <a:lnTo>
                    <a:pt x="695" y="225"/>
                  </a:lnTo>
                  <a:lnTo>
                    <a:pt x="695" y="225"/>
                  </a:lnTo>
                  <a:lnTo>
                    <a:pt x="695" y="225"/>
                  </a:lnTo>
                  <a:lnTo>
                    <a:pt x="698" y="225"/>
                  </a:lnTo>
                  <a:lnTo>
                    <a:pt x="700" y="223"/>
                  </a:lnTo>
                  <a:lnTo>
                    <a:pt x="705" y="223"/>
                  </a:lnTo>
                  <a:lnTo>
                    <a:pt x="705" y="220"/>
                  </a:lnTo>
                  <a:lnTo>
                    <a:pt x="707" y="220"/>
                  </a:lnTo>
                  <a:lnTo>
                    <a:pt x="707" y="220"/>
                  </a:lnTo>
                  <a:lnTo>
                    <a:pt x="709" y="220"/>
                  </a:lnTo>
                  <a:lnTo>
                    <a:pt x="709" y="220"/>
                  </a:lnTo>
                  <a:lnTo>
                    <a:pt x="709" y="220"/>
                  </a:lnTo>
                  <a:lnTo>
                    <a:pt x="712" y="220"/>
                  </a:lnTo>
                  <a:lnTo>
                    <a:pt x="714" y="220"/>
                  </a:lnTo>
                  <a:lnTo>
                    <a:pt x="714" y="220"/>
                  </a:lnTo>
                  <a:lnTo>
                    <a:pt x="714" y="220"/>
                  </a:lnTo>
                  <a:lnTo>
                    <a:pt x="721" y="218"/>
                  </a:lnTo>
                  <a:lnTo>
                    <a:pt x="721" y="216"/>
                  </a:lnTo>
                  <a:lnTo>
                    <a:pt x="721" y="216"/>
                  </a:lnTo>
                  <a:lnTo>
                    <a:pt x="721" y="216"/>
                  </a:lnTo>
                  <a:lnTo>
                    <a:pt x="723" y="216"/>
                  </a:lnTo>
                  <a:lnTo>
                    <a:pt x="723" y="216"/>
                  </a:lnTo>
                  <a:lnTo>
                    <a:pt x="723" y="216"/>
                  </a:lnTo>
                  <a:lnTo>
                    <a:pt x="726" y="213"/>
                  </a:lnTo>
                  <a:lnTo>
                    <a:pt x="726" y="213"/>
                  </a:lnTo>
                  <a:lnTo>
                    <a:pt x="728" y="213"/>
                  </a:lnTo>
                  <a:lnTo>
                    <a:pt x="728" y="213"/>
                  </a:lnTo>
                  <a:lnTo>
                    <a:pt x="728" y="216"/>
                  </a:lnTo>
                  <a:lnTo>
                    <a:pt x="728" y="216"/>
                  </a:lnTo>
                  <a:lnTo>
                    <a:pt x="728" y="216"/>
                  </a:lnTo>
                  <a:lnTo>
                    <a:pt x="731" y="213"/>
                  </a:lnTo>
                  <a:lnTo>
                    <a:pt x="733" y="211"/>
                  </a:lnTo>
                  <a:lnTo>
                    <a:pt x="735" y="211"/>
                  </a:lnTo>
                  <a:lnTo>
                    <a:pt x="738" y="209"/>
                  </a:lnTo>
                  <a:lnTo>
                    <a:pt x="738" y="209"/>
                  </a:lnTo>
                  <a:lnTo>
                    <a:pt x="738" y="211"/>
                  </a:lnTo>
                  <a:lnTo>
                    <a:pt x="738" y="211"/>
                  </a:lnTo>
                  <a:lnTo>
                    <a:pt x="740" y="211"/>
                  </a:lnTo>
                  <a:lnTo>
                    <a:pt x="740" y="211"/>
                  </a:lnTo>
                  <a:lnTo>
                    <a:pt x="740" y="211"/>
                  </a:lnTo>
                  <a:lnTo>
                    <a:pt x="742" y="211"/>
                  </a:lnTo>
                  <a:lnTo>
                    <a:pt x="745" y="213"/>
                  </a:lnTo>
                  <a:lnTo>
                    <a:pt x="747" y="211"/>
                  </a:lnTo>
                  <a:lnTo>
                    <a:pt x="747" y="211"/>
                  </a:lnTo>
                  <a:lnTo>
                    <a:pt x="747" y="211"/>
                  </a:lnTo>
                  <a:lnTo>
                    <a:pt x="749" y="211"/>
                  </a:lnTo>
                  <a:lnTo>
                    <a:pt x="749" y="211"/>
                  </a:lnTo>
                  <a:lnTo>
                    <a:pt x="749" y="211"/>
                  </a:lnTo>
                  <a:lnTo>
                    <a:pt x="754" y="209"/>
                  </a:lnTo>
                  <a:lnTo>
                    <a:pt x="756" y="209"/>
                  </a:lnTo>
                  <a:lnTo>
                    <a:pt x="756" y="209"/>
                  </a:lnTo>
                  <a:lnTo>
                    <a:pt x="756" y="209"/>
                  </a:lnTo>
                  <a:lnTo>
                    <a:pt x="756" y="209"/>
                  </a:lnTo>
                  <a:lnTo>
                    <a:pt x="759" y="206"/>
                  </a:lnTo>
                  <a:lnTo>
                    <a:pt x="761" y="204"/>
                  </a:lnTo>
                  <a:lnTo>
                    <a:pt x="761" y="204"/>
                  </a:lnTo>
                  <a:lnTo>
                    <a:pt x="764" y="204"/>
                  </a:lnTo>
                  <a:lnTo>
                    <a:pt x="764" y="204"/>
                  </a:lnTo>
                  <a:lnTo>
                    <a:pt x="766" y="204"/>
                  </a:lnTo>
                  <a:lnTo>
                    <a:pt x="766" y="201"/>
                  </a:lnTo>
                  <a:lnTo>
                    <a:pt x="768" y="201"/>
                  </a:lnTo>
                  <a:lnTo>
                    <a:pt x="768" y="201"/>
                  </a:lnTo>
                  <a:lnTo>
                    <a:pt x="768" y="199"/>
                  </a:lnTo>
                  <a:lnTo>
                    <a:pt x="768" y="199"/>
                  </a:lnTo>
                  <a:lnTo>
                    <a:pt x="766" y="201"/>
                  </a:lnTo>
                  <a:lnTo>
                    <a:pt x="764" y="201"/>
                  </a:lnTo>
                  <a:lnTo>
                    <a:pt x="761" y="201"/>
                  </a:lnTo>
                  <a:lnTo>
                    <a:pt x="759" y="201"/>
                  </a:lnTo>
                  <a:lnTo>
                    <a:pt x="759" y="201"/>
                  </a:lnTo>
                  <a:lnTo>
                    <a:pt x="759" y="201"/>
                  </a:lnTo>
                  <a:lnTo>
                    <a:pt x="759" y="201"/>
                  </a:lnTo>
                  <a:lnTo>
                    <a:pt x="761" y="199"/>
                  </a:lnTo>
                  <a:lnTo>
                    <a:pt x="764" y="199"/>
                  </a:lnTo>
                  <a:lnTo>
                    <a:pt x="764" y="199"/>
                  </a:lnTo>
                  <a:lnTo>
                    <a:pt x="766" y="199"/>
                  </a:lnTo>
                  <a:lnTo>
                    <a:pt x="766" y="199"/>
                  </a:lnTo>
                  <a:lnTo>
                    <a:pt x="768" y="199"/>
                  </a:lnTo>
                  <a:lnTo>
                    <a:pt x="768" y="197"/>
                  </a:lnTo>
                  <a:lnTo>
                    <a:pt x="768" y="197"/>
                  </a:lnTo>
                  <a:lnTo>
                    <a:pt x="766" y="197"/>
                  </a:lnTo>
                  <a:lnTo>
                    <a:pt x="766" y="197"/>
                  </a:lnTo>
                  <a:lnTo>
                    <a:pt x="766" y="194"/>
                  </a:lnTo>
                  <a:lnTo>
                    <a:pt x="768" y="194"/>
                  </a:lnTo>
                  <a:lnTo>
                    <a:pt x="768" y="194"/>
                  </a:lnTo>
                  <a:lnTo>
                    <a:pt x="771" y="194"/>
                  </a:lnTo>
                  <a:lnTo>
                    <a:pt x="773" y="192"/>
                  </a:lnTo>
                  <a:lnTo>
                    <a:pt x="778" y="192"/>
                  </a:lnTo>
                  <a:lnTo>
                    <a:pt x="778" y="192"/>
                  </a:lnTo>
                  <a:lnTo>
                    <a:pt x="775" y="192"/>
                  </a:lnTo>
                  <a:lnTo>
                    <a:pt x="773" y="192"/>
                  </a:lnTo>
                  <a:lnTo>
                    <a:pt x="773" y="192"/>
                  </a:lnTo>
                  <a:lnTo>
                    <a:pt x="773" y="192"/>
                  </a:lnTo>
                  <a:lnTo>
                    <a:pt x="775" y="190"/>
                  </a:lnTo>
                  <a:lnTo>
                    <a:pt x="778" y="190"/>
                  </a:lnTo>
                  <a:lnTo>
                    <a:pt x="778" y="190"/>
                  </a:lnTo>
                  <a:lnTo>
                    <a:pt x="778" y="190"/>
                  </a:lnTo>
                  <a:lnTo>
                    <a:pt x="780" y="190"/>
                  </a:lnTo>
                  <a:lnTo>
                    <a:pt x="782" y="190"/>
                  </a:lnTo>
                  <a:lnTo>
                    <a:pt x="785" y="187"/>
                  </a:lnTo>
                  <a:lnTo>
                    <a:pt x="787" y="187"/>
                  </a:lnTo>
                  <a:lnTo>
                    <a:pt x="787" y="187"/>
                  </a:lnTo>
                  <a:lnTo>
                    <a:pt x="780" y="192"/>
                  </a:lnTo>
                  <a:lnTo>
                    <a:pt x="778" y="192"/>
                  </a:lnTo>
                  <a:lnTo>
                    <a:pt x="778" y="192"/>
                  </a:lnTo>
                  <a:lnTo>
                    <a:pt x="778" y="194"/>
                  </a:lnTo>
                  <a:lnTo>
                    <a:pt x="780" y="194"/>
                  </a:lnTo>
                  <a:lnTo>
                    <a:pt x="782" y="194"/>
                  </a:lnTo>
                  <a:lnTo>
                    <a:pt x="782" y="192"/>
                  </a:lnTo>
                  <a:lnTo>
                    <a:pt x="785" y="192"/>
                  </a:lnTo>
                  <a:lnTo>
                    <a:pt x="785" y="192"/>
                  </a:lnTo>
                  <a:lnTo>
                    <a:pt x="785" y="192"/>
                  </a:lnTo>
                  <a:lnTo>
                    <a:pt x="787" y="192"/>
                  </a:lnTo>
                  <a:lnTo>
                    <a:pt x="787" y="194"/>
                  </a:lnTo>
                  <a:lnTo>
                    <a:pt x="787" y="194"/>
                  </a:lnTo>
                  <a:lnTo>
                    <a:pt x="787" y="194"/>
                  </a:lnTo>
                  <a:lnTo>
                    <a:pt x="787" y="192"/>
                  </a:lnTo>
                  <a:lnTo>
                    <a:pt x="789" y="192"/>
                  </a:lnTo>
                  <a:lnTo>
                    <a:pt x="792" y="192"/>
                  </a:lnTo>
                  <a:lnTo>
                    <a:pt x="792" y="192"/>
                  </a:lnTo>
                  <a:lnTo>
                    <a:pt x="794" y="192"/>
                  </a:lnTo>
                  <a:lnTo>
                    <a:pt x="794" y="192"/>
                  </a:lnTo>
                  <a:lnTo>
                    <a:pt x="797" y="192"/>
                  </a:lnTo>
                  <a:lnTo>
                    <a:pt x="799" y="190"/>
                  </a:lnTo>
                  <a:lnTo>
                    <a:pt x="804" y="190"/>
                  </a:lnTo>
                  <a:lnTo>
                    <a:pt x="806" y="190"/>
                  </a:lnTo>
                  <a:lnTo>
                    <a:pt x="806" y="190"/>
                  </a:lnTo>
                  <a:lnTo>
                    <a:pt x="801" y="192"/>
                  </a:lnTo>
                  <a:lnTo>
                    <a:pt x="799" y="192"/>
                  </a:lnTo>
                  <a:lnTo>
                    <a:pt x="797" y="194"/>
                  </a:lnTo>
                  <a:lnTo>
                    <a:pt x="797" y="194"/>
                  </a:lnTo>
                  <a:lnTo>
                    <a:pt x="797" y="194"/>
                  </a:lnTo>
                  <a:lnTo>
                    <a:pt x="799" y="194"/>
                  </a:lnTo>
                  <a:lnTo>
                    <a:pt x="797" y="197"/>
                  </a:lnTo>
                  <a:lnTo>
                    <a:pt x="794" y="197"/>
                  </a:lnTo>
                  <a:lnTo>
                    <a:pt x="794" y="197"/>
                  </a:lnTo>
                  <a:lnTo>
                    <a:pt x="794" y="197"/>
                  </a:lnTo>
                  <a:lnTo>
                    <a:pt x="797" y="197"/>
                  </a:lnTo>
                  <a:lnTo>
                    <a:pt x="799" y="197"/>
                  </a:lnTo>
                  <a:close/>
                  <a:moveTo>
                    <a:pt x="912" y="303"/>
                  </a:moveTo>
                  <a:lnTo>
                    <a:pt x="912" y="303"/>
                  </a:lnTo>
                  <a:lnTo>
                    <a:pt x="912" y="303"/>
                  </a:lnTo>
                  <a:lnTo>
                    <a:pt x="912" y="303"/>
                  </a:lnTo>
                  <a:lnTo>
                    <a:pt x="912" y="305"/>
                  </a:lnTo>
                  <a:lnTo>
                    <a:pt x="914" y="305"/>
                  </a:lnTo>
                  <a:lnTo>
                    <a:pt x="917" y="303"/>
                  </a:lnTo>
                  <a:lnTo>
                    <a:pt x="919" y="301"/>
                  </a:lnTo>
                  <a:lnTo>
                    <a:pt x="921" y="301"/>
                  </a:lnTo>
                  <a:lnTo>
                    <a:pt x="924" y="298"/>
                  </a:lnTo>
                  <a:lnTo>
                    <a:pt x="926" y="296"/>
                  </a:lnTo>
                  <a:lnTo>
                    <a:pt x="926" y="296"/>
                  </a:lnTo>
                  <a:lnTo>
                    <a:pt x="926" y="291"/>
                  </a:lnTo>
                  <a:lnTo>
                    <a:pt x="926" y="291"/>
                  </a:lnTo>
                  <a:lnTo>
                    <a:pt x="926" y="291"/>
                  </a:lnTo>
                  <a:lnTo>
                    <a:pt x="919" y="294"/>
                  </a:lnTo>
                  <a:lnTo>
                    <a:pt x="914" y="298"/>
                  </a:lnTo>
                  <a:lnTo>
                    <a:pt x="910" y="298"/>
                  </a:lnTo>
                  <a:lnTo>
                    <a:pt x="907" y="301"/>
                  </a:lnTo>
                  <a:lnTo>
                    <a:pt x="907" y="303"/>
                  </a:lnTo>
                  <a:lnTo>
                    <a:pt x="905" y="305"/>
                  </a:lnTo>
                  <a:lnTo>
                    <a:pt x="905" y="305"/>
                  </a:lnTo>
                  <a:lnTo>
                    <a:pt x="905" y="305"/>
                  </a:lnTo>
                  <a:lnTo>
                    <a:pt x="907" y="303"/>
                  </a:lnTo>
                  <a:lnTo>
                    <a:pt x="912" y="303"/>
                  </a:lnTo>
                  <a:lnTo>
                    <a:pt x="912" y="303"/>
                  </a:lnTo>
                  <a:lnTo>
                    <a:pt x="914" y="301"/>
                  </a:lnTo>
                  <a:lnTo>
                    <a:pt x="912" y="303"/>
                  </a:lnTo>
                  <a:lnTo>
                    <a:pt x="912" y="303"/>
                  </a:lnTo>
                  <a:close/>
                  <a:moveTo>
                    <a:pt x="660" y="237"/>
                  </a:moveTo>
                  <a:lnTo>
                    <a:pt x="655" y="239"/>
                  </a:lnTo>
                  <a:lnTo>
                    <a:pt x="655" y="239"/>
                  </a:lnTo>
                  <a:lnTo>
                    <a:pt x="655" y="239"/>
                  </a:lnTo>
                  <a:lnTo>
                    <a:pt x="655" y="242"/>
                  </a:lnTo>
                  <a:lnTo>
                    <a:pt x="655" y="242"/>
                  </a:lnTo>
                  <a:lnTo>
                    <a:pt x="657" y="239"/>
                  </a:lnTo>
                  <a:lnTo>
                    <a:pt x="660" y="239"/>
                  </a:lnTo>
                  <a:lnTo>
                    <a:pt x="660" y="239"/>
                  </a:lnTo>
                  <a:lnTo>
                    <a:pt x="660" y="239"/>
                  </a:lnTo>
                  <a:lnTo>
                    <a:pt x="660" y="237"/>
                  </a:lnTo>
                  <a:lnTo>
                    <a:pt x="660" y="237"/>
                  </a:lnTo>
                  <a:close/>
                  <a:moveTo>
                    <a:pt x="657" y="244"/>
                  </a:moveTo>
                  <a:lnTo>
                    <a:pt x="657" y="244"/>
                  </a:lnTo>
                  <a:lnTo>
                    <a:pt x="657" y="242"/>
                  </a:lnTo>
                  <a:lnTo>
                    <a:pt x="657" y="244"/>
                  </a:lnTo>
                  <a:lnTo>
                    <a:pt x="657" y="242"/>
                  </a:lnTo>
                  <a:lnTo>
                    <a:pt x="655" y="242"/>
                  </a:lnTo>
                  <a:lnTo>
                    <a:pt x="655" y="244"/>
                  </a:lnTo>
                  <a:lnTo>
                    <a:pt x="653" y="244"/>
                  </a:lnTo>
                  <a:lnTo>
                    <a:pt x="653" y="242"/>
                  </a:lnTo>
                  <a:lnTo>
                    <a:pt x="653" y="242"/>
                  </a:lnTo>
                  <a:lnTo>
                    <a:pt x="653" y="242"/>
                  </a:lnTo>
                  <a:lnTo>
                    <a:pt x="653" y="242"/>
                  </a:lnTo>
                  <a:lnTo>
                    <a:pt x="648" y="242"/>
                  </a:lnTo>
                  <a:lnTo>
                    <a:pt x="648" y="242"/>
                  </a:lnTo>
                  <a:lnTo>
                    <a:pt x="648" y="244"/>
                  </a:lnTo>
                  <a:lnTo>
                    <a:pt x="646" y="244"/>
                  </a:lnTo>
                  <a:lnTo>
                    <a:pt x="646" y="244"/>
                  </a:lnTo>
                  <a:lnTo>
                    <a:pt x="646" y="244"/>
                  </a:lnTo>
                  <a:lnTo>
                    <a:pt x="643" y="244"/>
                  </a:lnTo>
                  <a:lnTo>
                    <a:pt x="641" y="246"/>
                  </a:lnTo>
                  <a:lnTo>
                    <a:pt x="634" y="249"/>
                  </a:lnTo>
                  <a:lnTo>
                    <a:pt x="634" y="249"/>
                  </a:lnTo>
                  <a:lnTo>
                    <a:pt x="636" y="251"/>
                  </a:lnTo>
                  <a:lnTo>
                    <a:pt x="639" y="251"/>
                  </a:lnTo>
                  <a:lnTo>
                    <a:pt x="639" y="249"/>
                  </a:lnTo>
                  <a:lnTo>
                    <a:pt x="641" y="249"/>
                  </a:lnTo>
                  <a:lnTo>
                    <a:pt x="641" y="249"/>
                  </a:lnTo>
                  <a:lnTo>
                    <a:pt x="643" y="249"/>
                  </a:lnTo>
                  <a:lnTo>
                    <a:pt x="646" y="249"/>
                  </a:lnTo>
                  <a:lnTo>
                    <a:pt x="646" y="246"/>
                  </a:lnTo>
                  <a:lnTo>
                    <a:pt x="648" y="246"/>
                  </a:lnTo>
                  <a:lnTo>
                    <a:pt x="646" y="249"/>
                  </a:lnTo>
                  <a:lnTo>
                    <a:pt x="646" y="249"/>
                  </a:lnTo>
                  <a:lnTo>
                    <a:pt x="648" y="246"/>
                  </a:lnTo>
                  <a:lnTo>
                    <a:pt x="648" y="249"/>
                  </a:lnTo>
                  <a:lnTo>
                    <a:pt x="650" y="246"/>
                  </a:lnTo>
                  <a:lnTo>
                    <a:pt x="650" y="246"/>
                  </a:lnTo>
                  <a:lnTo>
                    <a:pt x="650" y="246"/>
                  </a:lnTo>
                  <a:lnTo>
                    <a:pt x="650" y="246"/>
                  </a:lnTo>
                  <a:lnTo>
                    <a:pt x="653" y="244"/>
                  </a:lnTo>
                  <a:lnTo>
                    <a:pt x="653" y="244"/>
                  </a:lnTo>
                  <a:lnTo>
                    <a:pt x="653" y="246"/>
                  </a:lnTo>
                  <a:lnTo>
                    <a:pt x="653" y="246"/>
                  </a:lnTo>
                  <a:lnTo>
                    <a:pt x="653" y="246"/>
                  </a:lnTo>
                  <a:lnTo>
                    <a:pt x="653" y="246"/>
                  </a:lnTo>
                  <a:lnTo>
                    <a:pt x="655" y="246"/>
                  </a:lnTo>
                  <a:lnTo>
                    <a:pt x="657" y="246"/>
                  </a:lnTo>
                  <a:lnTo>
                    <a:pt x="660" y="244"/>
                  </a:lnTo>
                  <a:lnTo>
                    <a:pt x="660" y="244"/>
                  </a:lnTo>
                  <a:lnTo>
                    <a:pt x="657" y="244"/>
                  </a:lnTo>
                  <a:close/>
                  <a:moveTo>
                    <a:pt x="778" y="194"/>
                  </a:moveTo>
                  <a:lnTo>
                    <a:pt x="778" y="194"/>
                  </a:lnTo>
                  <a:lnTo>
                    <a:pt x="778" y="194"/>
                  </a:lnTo>
                  <a:lnTo>
                    <a:pt x="775" y="194"/>
                  </a:lnTo>
                  <a:lnTo>
                    <a:pt x="775" y="194"/>
                  </a:lnTo>
                  <a:lnTo>
                    <a:pt x="773" y="194"/>
                  </a:lnTo>
                  <a:lnTo>
                    <a:pt x="773" y="194"/>
                  </a:lnTo>
                  <a:lnTo>
                    <a:pt x="773" y="194"/>
                  </a:lnTo>
                  <a:lnTo>
                    <a:pt x="775" y="194"/>
                  </a:lnTo>
                  <a:lnTo>
                    <a:pt x="778" y="194"/>
                  </a:lnTo>
                  <a:close/>
                  <a:moveTo>
                    <a:pt x="910" y="284"/>
                  </a:moveTo>
                  <a:lnTo>
                    <a:pt x="912" y="284"/>
                  </a:lnTo>
                  <a:lnTo>
                    <a:pt x="912" y="284"/>
                  </a:lnTo>
                  <a:lnTo>
                    <a:pt x="912" y="282"/>
                  </a:lnTo>
                  <a:lnTo>
                    <a:pt x="912" y="282"/>
                  </a:lnTo>
                  <a:lnTo>
                    <a:pt x="914" y="282"/>
                  </a:lnTo>
                  <a:lnTo>
                    <a:pt x="914" y="282"/>
                  </a:lnTo>
                  <a:lnTo>
                    <a:pt x="914" y="282"/>
                  </a:lnTo>
                  <a:lnTo>
                    <a:pt x="914" y="279"/>
                  </a:lnTo>
                  <a:lnTo>
                    <a:pt x="910" y="279"/>
                  </a:lnTo>
                  <a:lnTo>
                    <a:pt x="910" y="282"/>
                  </a:lnTo>
                  <a:lnTo>
                    <a:pt x="907" y="282"/>
                  </a:lnTo>
                  <a:lnTo>
                    <a:pt x="907" y="282"/>
                  </a:lnTo>
                  <a:lnTo>
                    <a:pt x="907" y="282"/>
                  </a:lnTo>
                  <a:lnTo>
                    <a:pt x="907" y="284"/>
                  </a:lnTo>
                  <a:lnTo>
                    <a:pt x="907" y="284"/>
                  </a:lnTo>
                  <a:lnTo>
                    <a:pt x="910" y="284"/>
                  </a:lnTo>
                  <a:close/>
                  <a:moveTo>
                    <a:pt x="917" y="270"/>
                  </a:moveTo>
                  <a:lnTo>
                    <a:pt x="917" y="270"/>
                  </a:lnTo>
                  <a:lnTo>
                    <a:pt x="914" y="270"/>
                  </a:lnTo>
                  <a:lnTo>
                    <a:pt x="914" y="270"/>
                  </a:lnTo>
                  <a:lnTo>
                    <a:pt x="910" y="268"/>
                  </a:lnTo>
                  <a:lnTo>
                    <a:pt x="907" y="268"/>
                  </a:lnTo>
                  <a:lnTo>
                    <a:pt x="905" y="270"/>
                  </a:lnTo>
                  <a:lnTo>
                    <a:pt x="905" y="270"/>
                  </a:lnTo>
                  <a:lnTo>
                    <a:pt x="905" y="270"/>
                  </a:lnTo>
                  <a:lnTo>
                    <a:pt x="905" y="272"/>
                  </a:lnTo>
                  <a:lnTo>
                    <a:pt x="905" y="272"/>
                  </a:lnTo>
                  <a:lnTo>
                    <a:pt x="905" y="275"/>
                  </a:lnTo>
                  <a:lnTo>
                    <a:pt x="903" y="275"/>
                  </a:lnTo>
                  <a:lnTo>
                    <a:pt x="903" y="277"/>
                  </a:lnTo>
                  <a:lnTo>
                    <a:pt x="900" y="279"/>
                  </a:lnTo>
                  <a:lnTo>
                    <a:pt x="900" y="279"/>
                  </a:lnTo>
                  <a:lnTo>
                    <a:pt x="900" y="279"/>
                  </a:lnTo>
                  <a:lnTo>
                    <a:pt x="903" y="279"/>
                  </a:lnTo>
                  <a:lnTo>
                    <a:pt x="905" y="279"/>
                  </a:lnTo>
                  <a:lnTo>
                    <a:pt x="907" y="279"/>
                  </a:lnTo>
                  <a:lnTo>
                    <a:pt x="907" y="279"/>
                  </a:lnTo>
                  <a:lnTo>
                    <a:pt x="907" y="279"/>
                  </a:lnTo>
                  <a:lnTo>
                    <a:pt x="907" y="279"/>
                  </a:lnTo>
                  <a:lnTo>
                    <a:pt x="910" y="277"/>
                  </a:lnTo>
                  <a:lnTo>
                    <a:pt x="910" y="277"/>
                  </a:lnTo>
                  <a:lnTo>
                    <a:pt x="910" y="277"/>
                  </a:lnTo>
                  <a:lnTo>
                    <a:pt x="910" y="275"/>
                  </a:lnTo>
                  <a:lnTo>
                    <a:pt x="910" y="275"/>
                  </a:lnTo>
                  <a:lnTo>
                    <a:pt x="912" y="275"/>
                  </a:lnTo>
                  <a:lnTo>
                    <a:pt x="912" y="272"/>
                  </a:lnTo>
                  <a:lnTo>
                    <a:pt x="912" y="272"/>
                  </a:lnTo>
                  <a:lnTo>
                    <a:pt x="912" y="275"/>
                  </a:lnTo>
                  <a:lnTo>
                    <a:pt x="912" y="277"/>
                  </a:lnTo>
                  <a:lnTo>
                    <a:pt x="912" y="277"/>
                  </a:lnTo>
                  <a:lnTo>
                    <a:pt x="912" y="277"/>
                  </a:lnTo>
                  <a:lnTo>
                    <a:pt x="914" y="277"/>
                  </a:lnTo>
                  <a:lnTo>
                    <a:pt x="914" y="277"/>
                  </a:lnTo>
                  <a:lnTo>
                    <a:pt x="914" y="275"/>
                  </a:lnTo>
                  <a:lnTo>
                    <a:pt x="917" y="275"/>
                  </a:lnTo>
                  <a:lnTo>
                    <a:pt x="917" y="272"/>
                  </a:lnTo>
                  <a:lnTo>
                    <a:pt x="919" y="272"/>
                  </a:lnTo>
                  <a:lnTo>
                    <a:pt x="919" y="270"/>
                  </a:lnTo>
                  <a:lnTo>
                    <a:pt x="919" y="270"/>
                  </a:lnTo>
                  <a:lnTo>
                    <a:pt x="917" y="270"/>
                  </a:lnTo>
                  <a:close/>
                  <a:moveTo>
                    <a:pt x="905" y="310"/>
                  </a:moveTo>
                  <a:lnTo>
                    <a:pt x="905" y="313"/>
                  </a:lnTo>
                  <a:lnTo>
                    <a:pt x="905" y="313"/>
                  </a:lnTo>
                  <a:lnTo>
                    <a:pt x="907" y="310"/>
                  </a:lnTo>
                  <a:lnTo>
                    <a:pt x="907" y="310"/>
                  </a:lnTo>
                  <a:lnTo>
                    <a:pt x="910" y="308"/>
                  </a:lnTo>
                  <a:lnTo>
                    <a:pt x="910" y="305"/>
                  </a:lnTo>
                  <a:lnTo>
                    <a:pt x="910" y="303"/>
                  </a:lnTo>
                  <a:lnTo>
                    <a:pt x="910" y="303"/>
                  </a:lnTo>
                  <a:lnTo>
                    <a:pt x="907" y="305"/>
                  </a:lnTo>
                  <a:lnTo>
                    <a:pt x="907" y="305"/>
                  </a:lnTo>
                  <a:lnTo>
                    <a:pt x="907" y="305"/>
                  </a:lnTo>
                  <a:lnTo>
                    <a:pt x="905" y="308"/>
                  </a:lnTo>
                  <a:lnTo>
                    <a:pt x="905" y="308"/>
                  </a:lnTo>
                  <a:lnTo>
                    <a:pt x="905" y="308"/>
                  </a:lnTo>
                  <a:lnTo>
                    <a:pt x="905" y="308"/>
                  </a:lnTo>
                  <a:lnTo>
                    <a:pt x="905" y="310"/>
                  </a:lnTo>
                  <a:lnTo>
                    <a:pt x="905" y="310"/>
                  </a:lnTo>
                  <a:lnTo>
                    <a:pt x="905" y="310"/>
                  </a:lnTo>
                  <a:close/>
                  <a:moveTo>
                    <a:pt x="891" y="282"/>
                  </a:moveTo>
                  <a:lnTo>
                    <a:pt x="886" y="287"/>
                  </a:lnTo>
                  <a:lnTo>
                    <a:pt x="884" y="289"/>
                  </a:lnTo>
                  <a:lnTo>
                    <a:pt x="884" y="289"/>
                  </a:lnTo>
                  <a:lnTo>
                    <a:pt x="886" y="287"/>
                  </a:lnTo>
                  <a:lnTo>
                    <a:pt x="886" y="287"/>
                  </a:lnTo>
                  <a:lnTo>
                    <a:pt x="886" y="287"/>
                  </a:lnTo>
                  <a:lnTo>
                    <a:pt x="888" y="287"/>
                  </a:lnTo>
                  <a:lnTo>
                    <a:pt x="888" y="287"/>
                  </a:lnTo>
                  <a:lnTo>
                    <a:pt x="891" y="287"/>
                  </a:lnTo>
                  <a:lnTo>
                    <a:pt x="893" y="284"/>
                  </a:lnTo>
                  <a:lnTo>
                    <a:pt x="895" y="282"/>
                  </a:lnTo>
                  <a:lnTo>
                    <a:pt x="895" y="279"/>
                  </a:lnTo>
                  <a:lnTo>
                    <a:pt x="898" y="277"/>
                  </a:lnTo>
                  <a:lnTo>
                    <a:pt x="900" y="277"/>
                  </a:lnTo>
                  <a:lnTo>
                    <a:pt x="900" y="277"/>
                  </a:lnTo>
                  <a:lnTo>
                    <a:pt x="903" y="277"/>
                  </a:lnTo>
                  <a:lnTo>
                    <a:pt x="903" y="275"/>
                  </a:lnTo>
                  <a:lnTo>
                    <a:pt x="903" y="275"/>
                  </a:lnTo>
                  <a:lnTo>
                    <a:pt x="900" y="275"/>
                  </a:lnTo>
                  <a:lnTo>
                    <a:pt x="903" y="272"/>
                  </a:lnTo>
                  <a:lnTo>
                    <a:pt x="903" y="272"/>
                  </a:lnTo>
                  <a:lnTo>
                    <a:pt x="903" y="272"/>
                  </a:lnTo>
                  <a:lnTo>
                    <a:pt x="900" y="270"/>
                  </a:lnTo>
                  <a:lnTo>
                    <a:pt x="898" y="272"/>
                  </a:lnTo>
                  <a:lnTo>
                    <a:pt x="895" y="272"/>
                  </a:lnTo>
                  <a:lnTo>
                    <a:pt x="893" y="275"/>
                  </a:lnTo>
                  <a:lnTo>
                    <a:pt x="893" y="275"/>
                  </a:lnTo>
                  <a:lnTo>
                    <a:pt x="893" y="277"/>
                  </a:lnTo>
                  <a:lnTo>
                    <a:pt x="891" y="277"/>
                  </a:lnTo>
                  <a:lnTo>
                    <a:pt x="893" y="279"/>
                  </a:lnTo>
                  <a:lnTo>
                    <a:pt x="893" y="279"/>
                  </a:lnTo>
                  <a:lnTo>
                    <a:pt x="891" y="282"/>
                  </a:lnTo>
                  <a:close/>
                  <a:moveTo>
                    <a:pt x="806" y="204"/>
                  </a:moveTo>
                  <a:lnTo>
                    <a:pt x="808" y="204"/>
                  </a:lnTo>
                  <a:lnTo>
                    <a:pt x="808" y="204"/>
                  </a:lnTo>
                  <a:lnTo>
                    <a:pt x="804" y="204"/>
                  </a:lnTo>
                  <a:lnTo>
                    <a:pt x="804" y="204"/>
                  </a:lnTo>
                  <a:lnTo>
                    <a:pt x="806" y="206"/>
                  </a:lnTo>
                  <a:lnTo>
                    <a:pt x="806" y="204"/>
                  </a:lnTo>
                  <a:close/>
                  <a:moveTo>
                    <a:pt x="629" y="253"/>
                  </a:moveTo>
                  <a:lnTo>
                    <a:pt x="629" y="253"/>
                  </a:lnTo>
                  <a:lnTo>
                    <a:pt x="629" y="253"/>
                  </a:lnTo>
                  <a:lnTo>
                    <a:pt x="629" y="251"/>
                  </a:lnTo>
                  <a:lnTo>
                    <a:pt x="629" y="251"/>
                  </a:lnTo>
                  <a:lnTo>
                    <a:pt x="629" y="251"/>
                  </a:lnTo>
                  <a:lnTo>
                    <a:pt x="627" y="251"/>
                  </a:lnTo>
                  <a:lnTo>
                    <a:pt x="627" y="251"/>
                  </a:lnTo>
                  <a:lnTo>
                    <a:pt x="627" y="251"/>
                  </a:lnTo>
                  <a:lnTo>
                    <a:pt x="629" y="253"/>
                  </a:lnTo>
                  <a:lnTo>
                    <a:pt x="629" y="253"/>
                  </a:lnTo>
                  <a:close/>
                  <a:moveTo>
                    <a:pt x="881" y="265"/>
                  </a:moveTo>
                  <a:lnTo>
                    <a:pt x="881" y="265"/>
                  </a:lnTo>
                  <a:lnTo>
                    <a:pt x="879" y="268"/>
                  </a:lnTo>
                  <a:lnTo>
                    <a:pt x="879" y="268"/>
                  </a:lnTo>
                  <a:lnTo>
                    <a:pt x="877" y="270"/>
                  </a:lnTo>
                  <a:lnTo>
                    <a:pt x="879" y="270"/>
                  </a:lnTo>
                  <a:lnTo>
                    <a:pt x="881" y="268"/>
                  </a:lnTo>
                  <a:lnTo>
                    <a:pt x="886" y="265"/>
                  </a:lnTo>
                  <a:lnTo>
                    <a:pt x="886" y="265"/>
                  </a:lnTo>
                  <a:lnTo>
                    <a:pt x="886" y="265"/>
                  </a:lnTo>
                  <a:lnTo>
                    <a:pt x="886" y="268"/>
                  </a:lnTo>
                  <a:lnTo>
                    <a:pt x="886" y="268"/>
                  </a:lnTo>
                  <a:lnTo>
                    <a:pt x="886" y="270"/>
                  </a:lnTo>
                  <a:lnTo>
                    <a:pt x="886" y="270"/>
                  </a:lnTo>
                  <a:lnTo>
                    <a:pt x="884" y="270"/>
                  </a:lnTo>
                  <a:lnTo>
                    <a:pt x="881" y="272"/>
                  </a:lnTo>
                  <a:lnTo>
                    <a:pt x="881" y="272"/>
                  </a:lnTo>
                  <a:lnTo>
                    <a:pt x="881" y="272"/>
                  </a:lnTo>
                  <a:lnTo>
                    <a:pt x="881" y="275"/>
                  </a:lnTo>
                  <a:lnTo>
                    <a:pt x="884" y="272"/>
                  </a:lnTo>
                  <a:lnTo>
                    <a:pt x="884" y="275"/>
                  </a:lnTo>
                  <a:lnTo>
                    <a:pt x="881" y="275"/>
                  </a:lnTo>
                  <a:lnTo>
                    <a:pt x="881" y="275"/>
                  </a:lnTo>
                  <a:lnTo>
                    <a:pt x="881" y="277"/>
                  </a:lnTo>
                  <a:lnTo>
                    <a:pt x="884" y="277"/>
                  </a:lnTo>
                  <a:lnTo>
                    <a:pt x="884" y="277"/>
                  </a:lnTo>
                  <a:lnTo>
                    <a:pt x="884" y="277"/>
                  </a:lnTo>
                  <a:lnTo>
                    <a:pt x="884" y="277"/>
                  </a:lnTo>
                  <a:lnTo>
                    <a:pt x="881" y="277"/>
                  </a:lnTo>
                  <a:lnTo>
                    <a:pt x="881" y="279"/>
                  </a:lnTo>
                  <a:lnTo>
                    <a:pt x="879" y="279"/>
                  </a:lnTo>
                  <a:lnTo>
                    <a:pt x="879" y="279"/>
                  </a:lnTo>
                  <a:lnTo>
                    <a:pt x="879" y="284"/>
                  </a:lnTo>
                  <a:lnTo>
                    <a:pt x="879" y="284"/>
                  </a:lnTo>
                  <a:lnTo>
                    <a:pt x="879" y="284"/>
                  </a:lnTo>
                  <a:lnTo>
                    <a:pt x="879" y="284"/>
                  </a:lnTo>
                  <a:lnTo>
                    <a:pt x="879" y="284"/>
                  </a:lnTo>
                  <a:lnTo>
                    <a:pt x="881" y="284"/>
                  </a:lnTo>
                  <a:lnTo>
                    <a:pt x="884" y="282"/>
                  </a:lnTo>
                  <a:lnTo>
                    <a:pt x="886" y="279"/>
                  </a:lnTo>
                  <a:lnTo>
                    <a:pt x="886" y="279"/>
                  </a:lnTo>
                  <a:lnTo>
                    <a:pt x="886" y="277"/>
                  </a:lnTo>
                  <a:lnTo>
                    <a:pt x="888" y="277"/>
                  </a:lnTo>
                  <a:lnTo>
                    <a:pt x="888" y="275"/>
                  </a:lnTo>
                  <a:lnTo>
                    <a:pt x="891" y="275"/>
                  </a:lnTo>
                  <a:lnTo>
                    <a:pt x="891" y="272"/>
                  </a:lnTo>
                  <a:lnTo>
                    <a:pt x="893" y="268"/>
                  </a:lnTo>
                  <a:lnTo>
                    <a:pt x="895" y="268"/>
                  </a:lnTo>
                  <a:lnTo>
                    <a:pt x="895" y="265"/>
                  </a:lnTo>
                  <a:lnTo>
                    <a:pt x="895" y="263"/>
                  </a:lnTo>
                  <a:lnTo>
                    <a:pt x="895" y="261"/>
                  </a:lnTo>
                  <a:lnTo>
                    <a:pt x="895" y="261"/>
                  </a:lnTo>
                  <a:lnTo>
                    <a:pt x="895" y="258"/>
                  </a:lnTo>
                  <a:lnTo>
                    <a:pt x="893" y="258"/>
                  </a:lnTo>
                  <a:lnTo>
                    <a:pt x="893" y="261"/>
                  </a:lnTo>
                  <a:lnTo>
                    <a:pt x="888" y="261"/>
                  </a:lnTo>
                  <a:lnTo>
                    <a:pt x="888" y="263"/>
                  </a:lnTo>
                  <a:lnTo>
                    <a:pt x="886" y="263"/>
                  </a:lnTo>
                  <a:lnTo>
                    <a:pt x="886" y="263"/>
                  </a:lnTo>
                  <a:lnTo>
                    <a:pt x="884" y="263"/>
                  </a:lnTo>
                  <a:lnTo>
                    <a:pt x="881" y="265"/>
                  </a:lnTo>
                  <a:close/>
                  <a:moveTo>
                    <a:pt x="917" y="275"/>
                  </a:moveTo>
                  <a:lnTo>
                    <a:pt x="914" y="277"/>
                  </a:lnTo>
                  <a:lnTo>
                    <a:pt x="912" y="277"/>
                  </a:lnTo>
                  <a:lnTo>
                    <a:pt x="912" y="277"/>
                  </a:lnTo>
                  <a:lnTo>
                    <a:pt x="912" y="279"/>
                  </a:lnTo>
                  <a:lnTo>
                    <a:pt x="912" y="279"/>
                  </a:lnTo>
                  <a:lnTo>
                    <a:pt x="914" y="279"/>
                  </a:lnTo>
                  <a:lnTo>
                    <a:pt x="914" y="279"/>
                  </a:lnTo>
                  <a:lnTo>
                    <a:pt x="914" y="279"/>
                  </a:lnTo>
                  <a:lnTo>
                    <a:pt x="917" y="279"/>
                  </a:lnTo>
                  <a:lnTo>
                    <a:pt x="919" y="277"/>
                  </a:lnTo>
                  <a:lnTo>
                    <a:pt x="919" y="277"/>
                  </a:lnTo>
                  <a:lnTo>
                    <a:pt x="919" y="277"/>
                  </a:lnTo>
                  <a:lnTo>
                    <a:pt x="919" y="275"/>
                  </a:lnTo>
                  <a:lnTo>
                    <a:pt x="917" y="275"/>
                  </a:lnTo>
                  <a:close/>
                  <a:moveTo>
                    <a:pt x="879" y="313"/>
                  </a:moveTo>
                  <a:lnTo>
                    <a:pt x="879" y="315"/>
                  </a:lnTo>
                  <a:lnTo>
                    <a:pt x="879" y="315"/>
                  </a:lnTo>
                  <a:lnTo>
                    <a:pt x="881" y="315"/>
                  </a:lnTo>
                  <a:lnTo>
                    <a:pt x="881" y="315"/>
                  </a:lnTo>
                  <a:lnTo>
                    <a:pt x="884" y="315"/>
                  </a:lnTo>
                  <a:lnTo>
                    <a:pt x="884" y="313"/>
                  </a:lnTo>
                  <a:lnTo>
                    <a:pt x="886" y="313"/>
                  </a:lnTo>
                  <a:lnTo>
                    <a:pt x="886" y="310"/>
                  </a:lnTo>
                  <a:lnTo>
                    <a:pt x="884" y="310"/>
                  </a:lnTo>
                  <a:lnTo>
                    <a:pt x="884" y="310"/>
                  </a:lnTo>
                  <a:lnTo>
                    <a:pt x="884" y="313"/>
                  </a:lnTo>
                  <a:lnTo>
                    <a:pt x="881" y="313"/>
                  </a:lnTo>
                  <a:lnTo>
                    <a:pt x="881" y="313"/>
                  </a:lnTo>
                  <a:lnTo>
                    <a:pt x="884" y="310"/>
                  </a:lnTo>
                  <a:lnTo>
                    <a:pt x="884" y="308"/>
                  </a:lnTo>
                  <a:lnTo>
                    <a:pt x="884" y="308"/>
                  </a:lnTo>
                  <a:lnTo>
                    <a:pt x="884" y="305"/>
                  </a:lnTo>
                  <a:lnTo>
                    <a:pt x="884" y="305"/>
                  </a:lnTo>
                  <a:lnTo>
                    <a:pt x="884" y="303"/>
                  </a:lnTo>
                  <a:lnTo>
                    <a:pt x="881" y="303"/>
                  </a:lnTo>
                  <a:lnTo>
                    <a:pt x="879" y="303"/>
                  </a:lnTo>
                  <a:lnTo>
                    <a:pt x="879" y="305"/>
                  </a:lnTo>
                  <a:lnTo>
                    <a:pt x="879" y="305"/>
                  </a:lnTo>
                  <a:lnTo>
                    <a:pt x="881" y="305"/>
                  </a:lnTo>
                  <a:lnTo>
                    <a:pt x="879" y="308"/>
                  </a:lnTo>
                  <a:lnTo>
                    <a:pt x="879" y="310"/>
                  </a:lnTo>
                  <a:lnTo>
                    <a:pt x="879" y="310"/>
                  </a:lnTo>
                  <a:lnTo>
                    <a:pt x="879" y="310"/>
                  </a:lnTo>
                  <a:lnTo>
                    <a:pt x="879" y="313"/>
                  </a:lnTo>
                  <a:close/>
                  <a:moveTo>
                    <a:pt x="910" y="291"/>
                  </a:moveTo>
                  <a:lnTo>
                    <a:pt x="910" y="291"/>
                  </a:lnTo>
                  <a:lnTo>
                    <a:pt x="910" y="291"/>
                  </a:lnTo>
                  <a:lnTo>
                    <a:pt x="912" y="291"/>
                  </a:lnTo>
                  <a:lnTo>
                    <a:pt x="912" y="291"/>
                  </a:lnTo>
                  <a:lnTo>
                    <a:pt x="912" y="291"/>
                  </a:lnTo>
                  <a:lnTo>
                    <a:pt x="917" y="287"/>
                  </a:lnTo>
                  <a:lnTo>
                    <a:pt x="919" y="284"/>
                  </a:lnTo>
                  <a:lnTo>
                    <a:pt x="919" y="282"/>
                  </a:lnTo>
                  <a:lnTo>
                    <a:pt x="921" y="279"/>
                  </a:lnTo>
                  <a:lnTo>
                    <a:pt x="919" y="279"/>
                  </a:lnTo>
                  <a:lnTo>
                    <a:pt x="914" y="282"/>
                  </a:lnTo>
                  <a:lnTo>
                    <a:pt x="914" y="284"/>
                  </a:lnTo>
                  <a:lnTo>
                    <a:pt x="912" y="284"/>
                  </a:lnTo>
                  <a:lnTo>
                    <a:pt x="910" y="284"/>
                  </a:lnTo>
                  <a:lnTo>
                    <a:pt x="910" y="287"/>
                  </a:lnTo>
                  <a:lnTo>
                    <a:pt x="907" y="287"/>
                  </a:lnTo>
                  <a:lnTo>
                    <a:pt x="907" y="289"/>
                  </a:lnTo>
                  <a:lnTo>
                    <a:pt x="907" y="289"/>
                  </a:lnTo>
                  <a:lnTo>
                    <a:pt x="910" y="289"/>
                  </a:lnTo>
                  <a:lnTo>
                    <a:pt x="910" y="289"/>
                  </a:lnTo>
                  <a:lnTo>
                    <a:pt x="910" y="289"/>
                  </a:lnTo>
                  <a:lnTo>
                    <a:pt x="910" y="291"/>
                  </a:lnTo>
                  <a:close/>
                  <a:moveTo>
                    <a:pt x="905" y="294"/>
                  </a:moveTo>
                  <a:lnTo>
                    <a:pt x="905" y="294"/>
                  </a:lnTo>
                  <a:lnTo>
                    <a:pt x="905" y="291"/>
                  </a:lnTo>
                  <a:lnTo>
                    <a:pt x="905" y="289"/>
                  </a:lnTo>
                  <a:lnTo>
                    <a:pt x="900" y="287"/>
                  </a:lnTo>
                  <a:lnTo>
                    <a:pt x="900" y="287"/>
                  </a:lnTo>
                  <a:lnTo>
                    <a:pt x="903" y="287"/>
                  </a:lnTo>
                  <a:lnTo>
                    <a:pt x="903" y="287"/>
                  </a:lnTo>
                  <a:lnTo>
                    <a:pt x="903" y="287"/>
                  </a:lnTo>
                  <a:lnTo>
                    <a:pt x="903" y="284"/>
                  </a:lnTo>
                  <a:lnTo>
                    <a:pt x="903" y="284"/>
                  </a:lnTo>
                  <a:lnTo>
                    <a:pt x="903" y="284"/>
                  </a:lnTo>
                  <a:lnTo>
                    <a:pt x="900" y="284"/>
                  </a:lnTo>
                  <a:lnTo>
                    <a:pt x="898" y="282"/>
                  </a:lnTo>
                  <a:lnTo>
                    <a:pt x="898" y="284"/>
                  </a:lnTo>
                  <a:lnTo>
                    <a:pt x="895" y="284"/>
                  </a:lnTo>
                  <a:lnTo>
                    <a:pt x="895" y="287"/>
                  </a:lnTo>
                  <a:lnTo>
                    <a:pt x="895" y="287"/>
                  </a:lnTo>
                  <a:lnTo>
                    <a:pt x="893" y="287"/>
                  </a:lnTo>
                  <a:lnTo>
                    <a:pt x="888" y="289"/>
                  </a:lnTo>
                  <a:lnTo>
                    <a:pt x="888" y="291"/>
                  </a:lnTo>
                  <a:lnTo>
                    <a:pt x="888" y="291"/>
                  </a:lnTo>
                  <a:lnTo>
                    <a:pt x="893" y="289"/>
                  </a:lnTo>
                  <a:lnTo>
                    <a:pt x="895" y="289"/>
                  </a:lnTo>
                  <a:lnTo>
                    <a:pt x="895" y="289"/>
                  </a:lnTo>
                  <a:lnTo>
                    <a:pt x="895" y="291"/>
                  </a:lnTo>
                  <a:lnTo>
                    <a:pt x="895" y="291"/>
                  </a:lnTo>
                  <a:lnTo>
                    <a:pt x="893" y="291"/>
                  </a:lnTo>
                  <a:lnTo>
                    <a:pt x="893" y="294"/>
                  </a:lnTo>
                  <a:lnTo>
                    <a:pt x="891" y="294"/>
                  </a:lnTo>
                  <a:lnTo>
                    <a:pt x="891" y="294"/>
                  </a:lnTo>
                  <a:lnTo>
                    <a:pt x="888" y="294"/>
                  </a:lnTo>
                  <a:lnTo>
                    <a:pt x="888" y="294"/>
                  </a:lnTo>
                  <a:lnTo>
                    <a:pt x="886" y="294"/>
                  </a:lnTo>
                  <a:lnTo>
                    <a:pt x="886" y="294"/>
                  </a:lnTo>
                  <a:lnTo>
                    <a:pt x="886" y="294"/>
                  </a:lnTo>
                  <a:lnTo>
                    <a:pt x="886" y="296"/>
                  </a:lnTo>
                  <a:lnTo>
                    <a:pt x="886" y="296"/>
                  </a:lnTo>
                  <a:lnTo>
                    <a:pt x="888" y="296"/>
                  </a:lnTo>
                  <a:lnTo>
                    <a:pt x="888" y="296"/>
                  </a:lnTo>
                  <a:lnTo>
                    <a:pt x="888" y="298"/>
                  </a:lnTo>
                  <a:lnTo>
                    <a:pt x="888" y="298"/>
                  </a:lnTo>
                  <a:lnTo>
                    <a:pt x="891" y="296"/>
                  </a:lnTo>
                  <a:lnTo>
                    <a:pt x="893" y="298"/>
                  </a:lnTo>
                  <a:lnTo>
                    <a:pt x="891" y="298"/>
                  </a:lnTo>
                  <a:lnTo>
                    <a:pt x="891" y="298"/>
                  </a:lnTo>
                  <a:lnTo>
                    <a:pt x="891" y="301"/>
                  </a:lnTo>
                  <a:lnTo>
                    <a:pt x="888" y="301"/>
                  </a:lnTo>
                  <a:lnTo>
                    <a:pt x="888" y="301"/>
                  </a:lnTo>
                  <a:lnTo>
                    <a:pt x="886" y="303"/>
                  </a:lnTo>
                  <a:lnTo>
                    <a:pt x="886" y="303"/>
                  </a:lnTo>
                  <a:lnTo>
                    <a:pt x="886" y="303"/>
                  </a:lnTo>
                  <a:lnTo>
                    <a:pt x="886" y="305"/>
                  </a:lnTo>
                  <a:lnTo>
                    <a:pt x="886" y="308"/>
                  </a:lnTo>
                  <a:lnTo>
                    <a:pt x="886" y="308"/>
                  </a:lnTo>
                  <a:lnTo>
                    <a:pt x="888" y="308"/>
                  </a:lnTo>
                  <a:lnTo>
                    <a:pt x="888" y="308"/>
                  </a:lnTo>
                  <a:lnTo>
                    <a:pt x="891" y="305"/>
                  </a:lnTo>
                  <a:lnTo>
                    <a:pt x="891" y="305"/>
                  </a:lnTo>
                  <a:lnTo>
                    <a:pt x="888" y="308"/>
                  </a:lnTo>
                  <a:lnTo>
                    <a:pt x="888" y="308"/>
                  </a:lnTo>
                  <a:lnTo>
                    <a:pt x="888" y="310"/>
                  </a:lnTo>
                  <a:lnTo>
                    <a:pt x="888" y="310"/>
                  </a:lnTo>
                  <a:lnTo>
                    <a:pt x="888" y="310"/>
                  </a:lnTo>
                  <a:lnTo>
                    <a:pt x="888" y="310"/>
                  </a:lnTo>
                  <a:lnTo>
                    <a:pt x="891" y="310"/>
                  </a:lnTo>
                  <a:lnTo>
                    <a:pt x="891" y="310"/>
                  </a:lnTo>
                  <a:lnTo>
                    <a:pt x="888" y="313"/>
                  </a:lnTo>
                  <a:lnTo>
                    <a:pt x="888" y="315"/>
                  </a:lnTo>
                  <a:lnTo>
                    <a:pt x="891" y="315"/>
                  </a:lnTo>
                  <a:lnTo>
                    <a:pt x="891" y="315"/>
                  </a:lnTo>
                  <a:lnTo>
                    <a:pt x="891" y="315"/>
                  </a:lnTo>
                  <a:lnTo>
                    <a:pt x="893" y="313"/>
                  </a:lnTo>
                  <a:lnTo>
                    <a:pt x="895" y="313"/>
                  </a:lnTo>
                  <a:lnTo>
                    <a:pt x="895" y="313"/>
                  </a:lnTo>
                  <a:lnTo>
                    <a:pt x="895" y="310"/>
                  </a:lnTo>
                  <a:lnTo>
                    <a:pt x="895" y="310"/>
                  </a:lnTo>
                  <a:lnTo>
                    <a:pt x="898" y="310"/>
                  </a:lnTo>
                  <a:lnTo>
                    <a:pt x="898" y="308"/>
                  </a:lnTo>
                  <a:lnTo>
                    <a:pt x="903" y="305"/>
                  </a:lnTo>
                  <a:lnTo>
                    <a:pt x="903" y="305"/>
                  </a:lnTo>
                  <a:lnTo>
                    <a:pt x="898" y="305"/>
                  </a:lnTo>
                  <a:lnTo>
                    <a:pt x="898" y="305"/>
                  </a:lnTo>
                  <a:lnTo>
                    <a:pt x="898" y="305"/>
                  </a:lnTo>
                  <a:lnTo>
                    <a:pt x="898" y="303"/>
                  </a:lnTo>
                  <a:lnTo>
                    <a:pt x="900" y="303"/>
                  </a:lnTo>
                  <a:lnTo>
                    <a:pt x="900" y="303"/>
                  </a:lnTo>
                  <a:lnTo>
                    <a:pt x="900" y="301"/>
                  </a:lnTo>
                  <a:lnTo>
                    <a:pt x="900" y="301"/>
                  </a:lnTo>
                  <a:lnTo>
                    <a:pt x="900" y="301"/>
                  </a:lnTo>
                  <a:lnTo>
                    <a:pt x="898" y="301"/>
                  </a:lnTo>
                  <a:lnTo>
                    <a:pt x="895" y="301"/>
                  </a:lnTo>
                  <a:lnTo>
                    <a:pt x="898" y="298"/>
                  </a:lnTo>
                  <a:lnTo>
                    <a:pt x="898" y="298"/>
                  </a:lnTo>
                  <a:lnTo>
                    <a:pt x="900" y="298"/>
                  </a:lnTo>
                  <a:lnTo>
                    <a:pt x="900" y="298"/>
                  </a:lnTo>
                  <a:lnTo>
                    <a:pt x="903" y="298"/>
                  </a:lnTo>
                  <a:lnTo>
                    <a:pt x="903" y="301"/>
                  </a:lnTo>
                  <a:lnTo>
                    <a:pt x="903" y="301"/>
                  </a:lnTo>
                  <a:lnTo>
                    <a:pt x="903" y="298"/>
                  </a:lnTo>
                  <a:lnTo>
                    <a:pt x="903" y="298"/>
                  </a:lnTo>
                  <a:lnTo>
                    <a:pt x="903" y="296"/>
                  </a:lnTo>
                  <a:lnTo>
                    <a:pt x="905" y="294"/>
                  </a:lnTo>
                  <a:close/>
                  <a:moveTo>
                    <a:pt x="886" y="298"/>
                  </a:moveTo>
                  <a:lnTo>
                    <a:pt x="886" y="298"/>
                  </a:lnTo>
                  <a:lnTo>
                    <a:pt x="886" y="298"/>
                  </a:lnTo>
                  <a:lnTo>
                    <a:pt x="884" y="298"/>
                  </a:lnTo>
                  <a:lnTo>
                    <a:pt x="884" y="298"/>
                  </a:lnTo>
                  <a:lnTo>
                    <a:pt x="881" y="298"/>
                  </a:lnTo>
                  <a:lnTo>
                    <a:pt x="879" y="298"/>
                  </a:lnTo>
                  <a:lnTo>
                    <a:pt x="879" y="301"/>
                  </a:lnTo>
                  <a:lnTo>
                    <a:pt x="877" y="303"/>
                  </a:lnTo>
                  <a:lnTo>
                    <a:pt x="879" y="303"/>
                  </a:lnTo>
                  <a:lnTo>
                    <a:pt x="881" y="303"/>
                  </a:lnTo>
                  <a:lnTo>
                    <a:pt x="881" y="301"/>
                  </a:lnTo>
                  <a:lnTo>
                    <a:pt x="884" y="301"/>
                  </a:lnTo>
                  <a:lnTo>
                    <a:pt x="884" y="301"/>
                  </a:lnTo>
                  <a:lnTo>
                    <a:pt x="886" y="298"/>
                  </a:lnTo>
                  <a:lnTo>
                    <a:pt x="886" y="298"/>
                  </a:lnTo>
                  <a:close/>
                  <a:moveTo>
                    <a:pt x="924" y="246"/>
                  </a:moveTo>
                  <a:lnTo>
                    <a:pt x="924" y="246"/>
                  </a:lnTo>
                  <a:lnTo>
                    <a:pt x="924" y="244"/>
                  </a:lnTo>
                  <a:lnTo>
                    <a:pt x="924" y="244"/>
                  </a:lnTo>
                  <a:lnTo>
                    <a:pt x="921" y="244"/>
                  </a:lnTo>
                  <a:lnTo>
                    <a:pt x="919" y="244"/>
                  </a:lnTo>
                  <a:lnTo>
                    <a:pt x="919" y="246"/>
                  </a:lnTo>
                  <a:lnTo>
                    <a:pt x="921" y="246"/>
                  </a:lnTo>
                  <a:lnTo>
                    <a:pt x="924" y="246"/>
                  </a:lnTo>
                  <a:close/>
                  <a:moveTo>
                    <a:pt x="917" y="244"/>
                  </a:moveTo>
                  <a:lnTo>
                    <a:pt x="917" y="244"/>
                  </a:lnTo>
                  <a:lnTo>
                    <a:pt x="917" y="244"/>
                  </a:lnTo>
                  <a:lnTo>
                    <a:pt x="917" y="244"/>
                  </a:lnTo>
                  <a:lnTo>
                    <a:pt x="914" y="246"/>
                  </a:lnTo>
                  <a:lnTo>
                    <a:pt x="914" y="246"/>
                  </a:lnTo>
                  <a:lnTo>
                    <a:pt x="914" y="249"/>
                  </a:lnTo>
                  <a:lnTo>
                    <a:pt x="912" y="251"/>
                  </a:lnTo>
                  <a:lnTo>
                    <a:pt x="907" y="256"/>
                  </a:lnTo>
                  <a:lnTo>
                    <a:pt x="907" y="258"/>
                  </a:lnTo>
                  <a:lnTo>
                    <a:pt x="907" y="258"/>
                  </a:lnTo>
                  <a:lnTo>
                    <a:pt x="907" y="261"/>
                  </a:lnTo>
                  <a:lnTo>
                    <a:pt x="905" y="261"/>
                  </a:lnTo>
                  <a:lnTo>
                    <a:pt x="900" y="265"/>
                  </a:lnTo>
                  <a:lnTo>
                    <a:pt x="898" y="265"/>
                  </a:lnTo>
                  <a:lnTo>
                    <a:pt x="898" y="268"/>
                  </a:lnTo>
                  <a:lnTo>
                    <a:pt x="898" y="268"/>
                  </a:lnTo>
                  <a:lnTo>
                    <a:pt x="898" y="268"/>
                  </a:lnTo>
                  <a:lnTo>
                    <a:pt x="898" y="270"/>
                  </a:lnTo>
                  <a:lnTo>
                    <a:pt x="898" y="268"/>
                  </a:lnTo>
                  <a:lnTo>
                    <a:pt x="903" y="268"/>
                  </a:lnTo>
                  <a:lnTo>
                    <a:pt x="910" y="263"/>
                  </a:lnTo>
                  <a:lnTo>
                    <a:pt x="912" y="263"/>
                  </a:lnTo>
                  <a:lnTo>
                    <a:pt x="912" y="263"/>
                  </a:lnTo>
                  <a:lnTo>
                    <a:pt x="912" y="263"/>
                  </a:lnTo>
                  <a:lnTo>
                    <a:pt x="914" y="261"/>
                  </a:lnTo>
                  <a:lnTo>
                    <a:pt x="914" y="261"/>
                  </a:lnTo>
                  <a:lnTo>
                    <a:pt x="917" y="258"/>
                  </a:lnTo>
                  <a:lnTo>
                    <a:pt x="917" y="258"/>
                  </a:lnTo>
                  <a:lnTo>
                    <a:pt x="917" y="256"/>
                  </a:lnTo>
                  <a:lnTo>
                    <a:pt x="917" y="253"/>
                  </a:lnTo>
                  <a:lnTo>
                    <a:pt x="919" y="251"/>
                  </a:lnTo>
                  <a:lnTo>
                    <a:pt x="919" y="249"/>
                  </a:lnTo>
                  <a:lnTo>
                    <a:pt x="921" y="249"/>
                  </a:lnTo>
                  <a:lnTo>
                    <a:pt x="921" y="249"/>
                  </a:lnTo>
                  <a:lnTo>
                    <a:pt x="921" y="249"/>
                  </a:lnTo>
                  <a:lnTo>
                    <a:pt x="921" y="249"/>
                  </a:lnTo>
                  <a:lnTo>
                    <a:pt x="921" y="251"/>
                  </a:lnTo>
                  <a:lnTo>
                    <a:pt x="919" y="253"/>
                  </a:lnTo>
                  <a:lnTo>
                    <a:pt x="919" y="253"/>
                  </a:lnTo>
                  <a:lnTo>
                    <a:pt x="919" y="253"/>
                  </a:lnTo>
                  <a:lnTo>
                    <a:pt x="919" y="253"/>
                  </a:lnTo>
                  <a:lnTo>
                    <a:pt x="919" y="256"/>
                  </a:lnTo>
                  <a:lnTo>
                    <a:pt x="919" y="258"/>
                  </a:lnTo>
                  <a:lnTo>
                    <a:pt x="919" y="258"/>
                  </a:lnTo>
                  <a:lnTo>
                    <a:pt x="921" y="256"/>
                  </a:lnTo>
                  <a:lnTo>
                    <a:pt x="921" y="253"/>
                  </a:lnTo>
                  <a:lnTo>
                    <a:pt x="921" y="253"/>
                  </a:lnTo>
                  <a:lnTo>
                    <a:pt x="924" y="251"/>
                  </a:lnTo>
                  <a:lnTo>
                    <a:pt x="924" y="246"/>
                  </a:lnTo>
                  <a:lnTo>
                    <a:pt x="921" y="246"/>
                  </a:lnTo>
                  <a:lnTo>
                    <a:pt x="917" y="246"/>
                  </a:lnTo>
                  <a:lnTo>
                    <a:pt x="917" y="246"/>
                  </a:lnTo>
                  <a:lnTo>
                    <a:pt x="917" y="244"/>
                  </a:lnTo>
                  <a:close/>
                  <a:moveTo>
                    <a:pt x="884" y="261"/>
                  </a:moveTo>
                  <a:lnTo>
                    <a:pt x="886" y="261"/>
                  </a:lnTo>
                  <a:lnTo>
                    <a:pt x="888" y="261"/>
                  </a:lnTo>
                  <a:lnTo>
                    <a:pt x="891" y="258"/>
                  </a:lnTo>
                  <a:lnTo>
                    <a:pt x="893" y="256"/>
                  </a:lnTo>
                  <a:lnTo>
                    <a:pt x="893" y="256"/>
                  </a:lnTo>
                  <a:lnTo>
                    <a:pt x="895" y="256"/>
                  </a:lnTo>
                  <a:lnTo>
                    <a:pt x="898" y="258"/>
                  </a:lnTo>
                  <a:lnTo>
                    <a:pt x="898" y="261"/>
                  </a:lnTo>
                  <a:lnTo>
                    <a:pt x="900" y="261"/>
                  </a:lnTo>
                  <a:lnTo>
                    <a:pt x="903" y="258"/>
                  </a:lnTo>
                  <a:lnTo>
                    <a:pt x="903" y="256"/>
                  </a:lnTo>
                  <a:lnTo>
                    <a:pt x="905" y="256"/>
                  </a:lnTo>
                  <a:lnTo>
                    <a:pt x="900" y="256"/>
                  </a:lnTo>
                  <a:lnTo>
                    <a:pt x="900" y="253"/>
                  </a:lnTo>
                  <a:lnTo>
                    <a:pt x="903" y="253"/>
                  </a:lnTo>
                  <a:lnTo>
                    <a:pt x="903" y="253"/>
                  </a:lnTo>
                  <a:lnTo>
                    <a:pt x="903" y="253"/>
                  </a:lnTo>
                  <a:lnTo>
                    <a:pt x="905" y="253"/>
                  </a:lnTo>
                  <a:lnTo>
                    <a:pt x="910" y="251"/>
                  </a:lnTo>
                  <a:lnTo>
                    <a:pt x="910" y="249"/>
                  </a:lnTo>
                  <a:lnTo>
                    <a:pt x="910" y="249"/>
                  </a:lnTo>
                  <a:lnTo>
                    <a:pt x="910" y="249"/>
                  </a:lnTo>
                  <a:lnTo>
                    <a:pt x="907" y="249"/>
                  </a:lnTo>
                  <a:lnTo>
                    <a:pt x="905" y="249"/>
                  </a:lnTo>
                  <a:lnTo>
                    <a:pt x="905" y="249"/>
                  </a:lnTo>
                  <a:lnTo>
                    <a:pt x="900" y="249"/>
                  </a:lnTo>
                  <a:lnTo>
                    <a:pt x="900" y="251"/>
                  </a:lnTo>
                  <a:lnTo>
                    <a:pt x="900" y="249"/>
                  </a:lnTo>
                  <a:lnTo>
                    <a:pt x="900" y="249"/>
                  </a:lnTo>
                  <a:lnTo>
                    <a:pt x="900" y="249"/>
                  </a:lnTo>
                  <a:lnTo>
                    <a:pt x="903" y="249"/>
                  </a:lnTo>
                  <a:lnTo>
                    <a:pt x="903" y="246"/>
                  </a:lnTo>
                  <a:lnTo>
                    <a:pt x="903" y="246"/>
                  </a:lnTo>
                  <a:lnTo>
                    <a:pt x="903" y="244"/>
                  </a:lnTo>
                  <a:lnTo>
                    <a:pt x="900" y="246"/>
                  </a:lnTo>
                  <a:lnTo>
                    <a:pt x="898" y="246"/>
                  </a:lnTo>
                  <a:lnTo>
                    <a:pt x="898" y="246"/>
                  </a:lnTo>
                  <a:lnTo>
                    <a:pt x="895" y="246"/>
                  </a:lnTo>
                  <a:lnTo>
                    <a:pt x="895" y="246"/>
                  </a:lnTo>
                  <a:lnTo>
                    <a:pt x="893" y="249"/>
                  </a:lnTo>
                  <a:lnTo>
                    <a:pt x="893" y="246"/>
                  </a:lnTo>
                  <a:lnTo>
                    <a:pt x="893" y="246"/>
                  </a:lnTo>
                  <a:lnTo>
                    <a:pt x="891" y="246"/>
                  </a:lnTo>
                  <a:lnTo>
                    <a:pt x="888" y="249"/>
                  </a:lnTo>
                  <a:lnTo>
                    <a:pt x="888" y="249"/>
                  </a:lnTo>
                  <a:lnTo>
                    <a:pt x="886" y="249"/>
                  </a:lnTo>
                  <a:lnTo>
                    <a:pt x="884" y="251"/>
                  </a:lnTo>
                  <a:lnTo>
                    <a:pt x="884" y="253"/>
                  </a:lnTo>
                  <a:lnTo>
                    <a:pt x="886" y="253"/>
                  </a:lnTo>
                  <a:lnTo>
                    <a:pt x="886" y="256"/>
                  </a:lnTo>
                  <a:lnTo>
                    <a:pt x="884" y="258"/>
                  </a:lnTo>
                  <a:lnTo>
                    <a:pt x="884" y="261"/>
                  </a:lnTo>
                  <a:close/>
                  <a:moveTo>
                    <a:pt x="653" y="93"/>
                  </a:moveTo>
                  <a:lnTo>
                    <a:pt x="655" y="93"/>
                  </a:lnTo>
                  <a:lnTo>
                    <a:pt x="655" y="93"/>
                  </a:lnTo>
                  <a:lnTo>
                    <a:pt x="650" y="93"/>
                  </a:lnTo>
                  <a:lnTo>
                    <a:pt x="648" y="93"/>
                  </a:lnTo>
                  <a:lnTo>
                    <a:pt x="648" y="93"/>
                  </a:lnTo>
                  <a:lnTo>
                    <a:pt x="648" y="93"/>
                  </a:lnTo>
                  <a:lnTo>
                    <a:pt x="653" y="93"/>
                  </a:lnTo>
                  <a:close/>
                  <a:moveTo>
                    <a:pt x="14" y="994"/>
                  </a:moveTo>
                  <a:lnTo>
                    <a:pt x="12" y="994"/>
                  </a:lnTo>
                  <a:lnTo>
                    <a:pt x="9" y="996"/>
                  </a:lnTo>
                  <a:lnTo>
                    <a:pt x="9" y="998"/>
                  </a:lnTo>
                  <a:lnTo>
                    <a:pt x="12" y="998"/>
                  </a:lnTo>
                  <a:lnTo>
                    <a:pt x="12" y="998"/>
                  </a:lnTo>
                  <a:lnTo>
                    <a:pt x="14" y="1001"/>
                  </a:lnTo>
                  <a:lnTo>
                    <a:pt x="14" y="1001"/>
                  </a:lnTo>
                  <a:lnTo>
                    <a:pt x="16" y="998"/>
                  </a:lnTo>
                  <a:lnTo>
                    <a:pt x="16" y="998"/>
                  </a:lnTo>
                  <a:lnTo>
                    <a:pt x="19" y="996"/>
                  </a:lnTo>
                  <a:lnTo>
                    <a:pt x="19" y="996"/>
                  </a:lnTo>
                  <a:lnTo>
                    <a:pt x="19" y="994"/>
                  </a:lnTo>
                  <a:lnTo>
                    <a:pt x="19" y="994"/>
                  </a:lnTo>
                  <a:lnTo>
                    <a:pt x="14" y="994"/>
                  </a:lnTo>
                  <a:close/>
                  <a:moveTo>
                    <a:pt x="61" y="1015"/>
                  </a:moveTo>
                  <a:lnTo>
                    <a:pt x="61" y="1015"/>
                  </a:lnTo>
                  <a:lnTo>
                    <a:pt x="56" y="1015"/>
                  </a:lnTo>
                  <a:lnTo>
                    <a:pt x="56" y="1015"/>
                  </a:lnTo>
                  <a:lnTo>
                    <a:pt x="56" y="1015"/>
                  </a:lnTo>
                  <a:lnTo>
                    <a:pt x="52" y="1015"/>
                  </a:lnTo>
                  <a:lnTo>
                    <a:pt x="52" y="1012"/>
                  </a:lnTo>
                  <a:lnTo>
                    <a:pt x="52" y="1015"/>
                  </a:lnTo>
                  <a:lnTo>
                    <a:pt x="49" y="1015"/>
                  </a:lnTo>
                  <a:lnTo>
                    <a:pt x="49" y="1017"/>
                  </a:lnTo>
                  <a:lnTo>
                    <a:pt x="54" y="1017"/>
                  </a:lnTo>
                  <a:lnTo>
                    <a:pt x="56" y="1017"/>
                  </a:lnTo>
                  <a:lnTo>
                    <a:pt x="59" y="1017"/>
                  </a:lnTo>
                  <a:lnTo>
                    <a:pt x="61" y="1015"/>
                  </a:lnTo>
                  <a:close/>
                  <a:moveTo>
                    <a:pt x="45" y="1010"/>
                  </a:moveTo>
                  <a:lnTo>
                    <a:pt x="45" y="1008"/>
                  </a:lnTo>
                  <a:lnTo>
                    <a:pt x="42" y="1010"/>
                  </a:lnTo>
                  <a:lnTo>
                    <a:pt x="42" y="1008"/>
                  </a:lnTo>
                  <a:lnTo>
                    <a:pt x="42" y="1008"/>
                  </a:lnTo>
                  <a:lnTo>
                    <a:pt x="42" y="1008"/>
                  </a:lnTo>
                  <a:lnTo>
                    <a:pt x="42" y="1008"/>
                  </a:lnTo>
                  <a:lnTo>
                    <a:pt x="40" y="1003"/>
                  </a:lnTo>
                  <a:lnTo>
                    <a:pt x="40" y="1003"/>
                  </a:lnTo>
                  <a:lnTo>
                    <a:pt x="38" y="1005"/>
                  </a:lnTo>
                  <a:lnTo>
                    <a:pt x="35" y="1005"/>
                  </a:lnTo>
                  <a:lnTo>
                    <a:pt x="35" y="1008"/>
                  </a:lnTo>
                  <a:lnTo>
                    <a:pt x="35" y="1008"/>
                  </a:lnTo>
                  <a:lnTo>
                    <a:pt x="35" y="1010"/>
                  </a:lnTo>
                  <a:lnTo>
                    <a:pt x="35" y="1012"/>
                  </a:lnTo>
                  <a:lnTo>
                    <a:pt x="38" y="1012"/>
                  </a:lnTo>
                  <a:lnTo>
                    <a:pt x="38" y="1012"/>
                  </a:lnTo>
                  <a:lnTo>
                    <a:pt x="38" y="1010"/>
                  </a:lnTo>
                  <a:lnTo>
                    <a:pt x="38" y="1010"/>
                  </a:lnTo>
                  <a:lnTo>
                    <a:pt x="40" y="1010"/>
                  </a:lnTo>
                  <a:lnTo>
                    <a:pt x="40" y="1012"/>
                  </a:lnTo>
                  <a:lnTo>
                    <a:pt x="40" y="1010"/>
                  </a:lnTo>
                  <a:lnTo>
                    <a:pt x="40" y="1012"/>
                  </a:lnTo>
                  <a:lnTo>
                    <a:pt x="42" y="1012"/>
                  </a:lnTo>
                  <a:lnTo>
                    <a:pt x="42" y="1012"/>
                  </a:lnTo>
                  <a:lnTo>
                    <a:pt x="45" y="1012"/>
                  </a:lnTo>
                  <a:lnTo>
                    <a:pt x="45" y="1012"/>
                  </a:lnTo>
                  <a:lnTo>
                    <a:pt x="45" y="1010"/>
                  </a:lnTo>
                  <a:close/>
                  <a:moveTo>
                    <a:pt x="56" y="1020"/>
                  </a:moveTo>
                  <a:lnTo>
                    <a:pt x="54" y="1020"/>
                  </a:lnTo>
                  <a:lnTo>
                    <a:pt x="54" y="1020"/>
                  </a:lnTo>
                  <a:lnTo>
                    <a:pt x="54" y="1022"/>
                  </a:lnTo>
                  <a:lnTo>
                    <a:pt x="54" y="1024"/>
                  </a:lnTo>
                  <a:lnTo>
                    <a:pt x="54" y="1024"/>
                  </a:lnTo>
                  <a:lnTo>
                    <a:pt x="56" y="1024"/>
                  </a:lnTo>
                  <a:lnTo>
                    <a:pt x="56" y="1022"/>
                  </a:lnTo>
                  <a:lnTo>
                    <a:pt x="56" y="1022"/>
                  </a:lnTo>
                  <a:lnTo>
                    <a:pt x="56" y="1020"/>
                  </a:lnTo>
                  <a:close/>
                  <a:moveTo>
                    <a:pt x="304" y="341"/>
                  </a:moveTo>
                  <a:lnTo>
                    <a:pt x="306" y="339"/>
                  </a:lnTo>
                  <a:lnTo>
                    <a:pt x="306" y="339"/>
                  </a:lnTo>
                  <a:lnTo>
                    <a:pt x="306" y="339"/>
                  </a:lnTo>
                  <a:lnTo>
                    <a:pt x="304" y="339"/>
                  </a:lnTo>
                  <a:lnTo>
                    <a:pt x="302" y="339"/>
                  </a:lnTo>
                  <a:lnTo>
                    <a:pt x="299" y="339"/>
                  </a:lnTo>
                  <a:lnTo>
                    <a:pt x="297" y="341"/>
                  </a:lnTo>
                  <a:lnTo>
                    <a:pt x="297" y="341"/>
                  </a:lnTo>
                  <a:lnTo>
                    <a:pt x="295" y="343"/>
                  </a:lnTo>
                  <a:lnTo>
                    <a:pt x="295" y="343"/>
                  </a:lnTo>
                  <a:lnTo>
                    <a:pt x="295" y="343"/>
                  </a:lnTo>
                  <a:lnTo>
                    <a:pt x="292" y="343"/>
                  </a:lnTo>
                  <a:lnTo>
                    <a:pt x="292" y="343"/>
                  </a:lnTo>
                  <a:lnTo>
                    <a:pt x="290" y="343"/>
                  </a:lnTo>
                  <a:lnTo>
                    <a:pt x="287" y="343"/>
                  </a:lnTo>
                  <a:lnTo>
                    <a:pt x="287" y="346"/>
                  </a:lnTo>
                  <a:lnTo>
                    <a:pt x="285" y="346"/>
                  </a:lnTo>
                  <a:lnTo>
                    <a:pt x="283" y="346"/>
                  </a:lnTo>
                  <a:lnTo>
                    <a:pt x="283" y="348"/>
                  </a:lnTo>
                  <a:lnTo>
                    <a:pt x="280" y="348"/>
                  </a:lnTo>
                  <a:lnTo>
                    <a:pt x="280" y="348"/>
                  </a:lnTo>
                  <a:lnTo>
                    <a:pt x="278" y="350"/>
                  </a:lnTo>
                  <a:lnTo>
                    <a:pt x="276" y="350"/>
                  </a:lnTo>
                  <a:lnTo>
                    <a:pt x="280" y="350"/>
                  </a:lnTo>
                  <a:lnTo>
                    <a:pt x="280" y="350"/>
                  </a:lnTo>
                  <a:lnTo>
                    <a:pt x="283" y="348"/>
                  </a:lnTo>
                  <a:lnTo>
                    <a:pt x="285" y="348"/>
                  </a:lnTo>
                  <a:lnTo>
                    <a:pt x="285" y="348"/>
                  </a:lnTo>
                  <a:lnTo>
                    <a:pt x="287" y="348"/>
                  </a:lnTo>
                  <a:lnTo>
                    <a:pt x="290" y="346"/>
                  </a:lnTo>
                  <a:lnTo>
                    <a:pt x="295" y="346"/>
                  </a:lnTo>
                  <a:lnTo>
                    <a:pt x="302" y="343"/>
                  </a:lnTo>
                  <a:lnTo>
                    <a:pt x="304" y="341"/>
                  </a:lnTo>
                  <a:lnTo>
                    <a:pt x="304" y="341"/>
                  </a:lnTo>
                  <a:close/>
                  <a:moveTo>
                    <a:pt x="66" y="1027"/>
                  </a:moveTo>
                  <a:lnTo>
                    <a:pt x="68" y="1027"/>
                  </a:lnTo>
                  <a:lnTo>
                    <a:pt x="71" y="1024"/>
                  </a:lnTo>
                  <a:lnTo>
                    <a:pt x="71" y="1024"/>
                  </a:lnTo>
                  <a:lnTo>
                    <a:pt x="71" y="1022"/>
                  </a:lnTo>
                  <a:lnTo>
                    <a:pt x="71" y="1022"/>
                  </a:lnTo>
                  <a:lnTo>
                    <a:pt x="71" y="1022"/>
                  </a:lnTo>
                  <a:lnTo>
                    <a:pt x="68" y="1020"/>
                  </a:lnTo>
                  <a:lnTo>
                    <a:pt x="66" y="1020"/>
                  </a:lnTo>
                  <a:lnTo>
                    <a:pt x="64" y="1020"/>
                  </a:lnTo>
                  <a:lnTo>
                    <a:pt x="64" y="1020"/>
                  </a:lnTo>
                  <a:lnTo>
                    <a:pt x="64" y="1020"/>
                  </a:lnTo>
                  <a:lnTo>
                    <a:pt x="61" y="1017"/>
                  </a:lnTo>
                  <a:lnTo>
                    <a:pt x="61" y="1017"/>
                  </a:lnTo>
                  <a:lnTo>
                    <a:pt x="59" y="1020"/>
                  </a:lnTo>
                  <a:lnTo>
                    <a:pt x="59" y="1020"/>
                  </a:lnTo>
                  <a:lnTo>
                    <a:pt x="61" y="1022"/>
                  </a:lnTo>
                  <a:lnTo>
                    <a:pt x="61" y="1022"/>
                  </a:lnTo>
                  <a:lnTo>
                    <a:pt x="64" y="1022"/>
                  </a:lnTo>
                  <a:lnTo>
                    <a:pt x="64" y="1024"/>
                  </a:lnTo>
                  <a:lnTo>
                    <a:pt x="64" y="1027"/>
                  </a:lnTo>
                  <a:lnTo>
                    <a:pt x="64" y="1027"/>
                  </a:lnTo>
                  <a:lnTo>
                    <a:pt x="66" y="1027"/>
                  </a:lnTo>
                  <a:lnTo>
                    <a:pt x="66" y="1027"/>
                  </a:lnTo>
                  <a:close/>
                  <a:moveTo>
                    <a:pt x="85" y="1048"/>
                  </a:moveTo>
                  <a:lnTo>
                    <a:pt x="85" y="1046"/>
                  </a:lnTo>
                  <a:lnTo>
                    <a:pt x="82" y="1046"/>
                  </a:lnTo>
                  <a:lnTo>
                    <a:pt x="85" y="1043"/>
                  </a:lnTo>
                  <a:lnTo>
                    <a:pt x="82" y="1041"/>
                  </a:lnTo>
                  <a:lnTo>
                    <a:pt x="75" y="1036"/>
                  </a:lnTo>
                  <a:lnTo>
                    <a:pt x="73" y="1034"/>
                  </a:lnTo>
                  <a:lnTo>
                    <a:pt x="71" y="1034"/>
                  </a:lnTo>
                  <a:lnTo>
                    <a:pt x="71" y="1036"/>
                  </a:lnTo>
                  <a:lnTo>
                    <a:pt x="71" y="1038"/>
                  </a:lnTo>
                  <a:lnTo>
                    <a:pt x="68" y="1041"/>
                  </a:lnTo>
                  <a:lnTo>
                    <a:pt x="66" y="1043"/>
                  </a:lnTo>
                  <a:lnTo>
                    <a:pt x="66" y="1046"/>
                  </a:lnTo>
                  <a:lnTo>
                    <a:pt x="66" y="1048"/>
                  </a:lnTo>
                  <a:lnTo>
                    <a:pt x="66" y="1053"/>
                  </a:lnTo>
                  <a:lnTo>
                    <a:pt x="66" y="1057"/>
                  </a:lnTo>
                  <a:lnTo>
                    <a:pt x="66" y="1060"/>
                  </a:lnTo>
                  <a:lnTo>
                    <a:pt x="68" y="1062"/>
                  </a:lnTo>
                  <a:lnTo>
                    <a:pt x="68" y="1062"/>
                  </a:lnTo>
                  <a:lnTo>
                    <a:pt x="71" y="1060"/>
                  </a:lnTo>
                  <a:lnTo>
                    <a:pt x="71" y="1057"/>
                  </a:lnTo>
                  <a:lnTo>
                    <a:pt x="75" y="1055"/>
                  </a:lnTo>
                  <a:lnTo>
                    <a:pt x="82" y="1055"/>
                  </a:lnTo>
                  <a:lnTo>
                    <a:pt x="85" y="1050"/>
                  </a:lnTo>
                  <a:lnTo>
                    <a:pt x="87" y="1050"/>
                  </a:lnTo>
                  <a:lnTo>
                    <a:pt x="87" y="1048"/>
                  </a:lnTo>
                  <a:lnTo>
                    <a:pt x="85" y="1048"/>
                  </a:lnTo>
                  <a:close/>
                  <a:moveTo>
                    <a:pt x="339" y="334"/>
                  </a:moveTo>
                  <a:lnTo>
                    <a:pt x="337" y="334"/>
                  </a:lnTo>
                  <a:lnTo>
                    <a:pt x="337" y="334"/>
                  </a:lnTo>
                  <a:lnTo>
                    <a:pt x="337" y="334"/>
                  </a:lnTo>
                  <a:lnTo>
                    <a:pt x="337" y="334"/>
                  </a:lnTo>
                  <a:lnTo>
                    <a:pt x="337" y="334"/>
                  </a:lnTo>
                  <a:lnTo>
                    <a:pt x="339" y="334"/>
                  </a:lnTo>
                  <a:lnTo>
                    <a:pt x="339" y="334"/>
                  </a:lnTo>
                  <a:lnTo>
                    <a:pt x="342" y="334"/>
                  </a:lnTo>
                  <a:lnTo>
                    <a:pt x="342" y="331"/>
                  </a:lnTo>
                  <a:lnTo>
                    <a:pt x="342" y="331"/>
                  </a:lnTo>
                  <a:lnTo>
                    <a:pt x="339" y="334"/>
                  </a:lnTo>
                  <a:close/>
                  <a:moveTo>
                    <a:pt x="639" y="253"/>
                  </a:moveTo>
                  <a:lnTo>
                    <a:pt x="639" y="253"/>
                  </a:lnTo>
                  <a:lnTo>
                    <a:pt x="634" y="253"/>
                  </a:lnTo>
                  <a:lnTo>
                    <a:pt x="634" y="253"/>
                  </a:lnTo>
                  <a:lnTo>
                    <a:pt x="634" y="253"/>
                  </a:lnTo>
                  <a:lnTo>
                    <a:pt x="636" y="251"/>
                  </a:lnTo>
                  <a:lnTo>
                    <a:pt x="636" y="251"/>
                  </a:lnTo>
                  <a:lnTo>
                    <a:pt x="634" y="251"/>
                  </a:lnTo>
                  <a:lnTo>
                    <a:pt x="632" y="251"/>
                  </a:lnTo>
                  <a:lnTo>
                    <a:pt x="632" y="251"/>
                  </a:lnTo>
                  <a:lnTo>
                    <a:pt x="632" y="253"/>
                  </a:lnTo>
                  <a:lnTo>
                    <a:pt x="632" y="253"/>
                  </a:lnTo>
                  <a:lnTo>
                    <a:pt x="629" y="253"/>
                  </a:lnTo>
                  <a:lnTo>
                    <a:pt x="629" y="253"/>
                  </a:lnTo>
                  <a:lnTo>
                    <a:pt x="629" y="253"/>
                  </a:lnTo>
                  <a:lnTo>
                    <a:pt x="627" y="253"/>
                  </a:lnTo>
                  <a:lnTo>
                    <a:pt x="627" y="253"/>
                  </a:lnTo>
                  <a:lnTo>
                    <a:pt x="624" y="253"/>
                  </a:lnTo>
                  <a:lnTo>
                    <a:pt x="624" y="256"/>
                  </a:lnTo>
                  <a:lnTo>
                    <a:pt x="624" y="256"/>
                  </a:lnTo>
                  <a:lnTo>
                    <a:pt x="622" y="256"/>
                  </a:lnTo>
                  <a:lnTo>
                    <a:pt x="622" y="256"/>
                  </a:lnTo>
                  <a:lnTo>
                    <a:pt x="624" y="253"/>
                  </a:lnTo>
                  <a:lnTo>
                    <a:pt x="624" y="253"/>
                  </a:lnTo>
                  <a:lnTo>
                    <a:pt x="622" y="253"/>
                  </a:lnTo>
                  <a:lnTo>
                    <a:pt x="622" y="253"/>
                  </a:lnTo>
                  <a:lnTo>
                    <a:pt x="622" y="253"/>
                  </a:lnTo>
                  <a:lnTo>
                    <a:pt x="620" y="253"/>
                  </a:lnTo>
                  <a:lnTo>
                    <a:pt x="617" y="253"/>
                  </a:lnTo>
                  <a:lnTo>
                    <a:pt x="617" y="256"/>
                  </a:lnTo>
                  <a:lnTo>
                    <a:pt x="617" y="256"/>
                  </a:lnTo>
                  <a:lnTo>
                    <a:pt x="620" y="256"/>
                  </a:lnTo>
                  <a:lnTo>
                    <a:pt x="617" y="258"/>
                  </a:lnTo>
                  <a:lnTo>
                    <a:pt x="617" y="256"/>
                  </a:lnTo>
                  <a:lnTo>
                    <a:pt x="615" y="258"/>
                  </a:lnTo>
                  <a:lnTo>
                    <a:pt x="615" y="258"/>
                  </a:lnTo>
                  <a:lnTo>
                    <a:pt x="613" y="261"/>
                  </a:lnTo>
                  <a:lnTo>
                    <a:pt x="610" y="263"/>
                  </a:lnTo>
                  <a:lnTo>
                    <a:pt x="610" y="263"/>
                  </a:lnTo>
                  <a:lnTo>
                    <a:pt x="610" y="263"/>
                  </a:lnTo>
                  <a:lnTo>
                    <a:pt x="610" y="263"/>
                  </a:lnTo>
                  <a:lnTo>
                    <a:pt x="610" y="261"/>
                  </a:lnTo>
                  <a:lnTo>
                    <a:pt x="613" y="258"/>
                  </a:lnTo>
                  <a:lnTo>
                    <a:pt x="613" y="258"/>
                  </a:lnTo>
                  <a:lnTo>
                    <a:pt x="613" y="258"/>
                  </a:lnTo>
                  <a:lnTo>
                    <a:pt x="613" y="258"/>
                  </a:lnTo>
                  <a:lnTo>
                    <a:pt x="613" y="258"/>
                  </a:lnTo>
                  <a:lnTo>
                    <a:pt x="613" y="256"/>
                  </a:lnTo>
                  <a:lnTo>
                    <a:pt x="610" y="256"/>
                  </a:lnTo>
                  <a:lnTo>
                    <a:pt x="610" y="258"/>
                  </a:lnTo>
                  <a:lnTo>
                    <a:pt x="606" y="258"/>
                  </a:lnTo>
                  <a:lnTo>
                    <a:pt x="603" y="258"/>
                  </a:lnTo>
                  <a:lnTo>
                    <a:pt x="599" y="261"/>
                  </a:lnTo>
                  <a:lnTo>
                    <a:pt x="596" y="263"/>
                  </a:lnTo>
                  <a:lnTo>
                    <a:pt x="596" y="263"/>
                  </a:lnTo>
                  <a:lnTo>
                    <a:pt x="596" y="265"/>
                  </a:lnTo>
                  <a:lnTo>
                    <a:pt x="591" y="270"/>
                  </a:lnTo>
                  <a:lnTo>
                    <a:pt x="591" y="272"/>
                  </a:lnTo>
                  <a:lnTo>
                    <a:pt x="594" y="272"/>
                  </a:lnTo>
                  <a:lnTo>
                    <a:pt x="596" y="270"/>
                  </a:lnTo>
                  <a:lnTo>
                    <a:pt x="596" y="270"/>
                  </a:lnTo>
                  <a:lnTo>
                    <a:pt x="596" y="270"/>
                  </a:lnTo>
                  <a:lnTo>
                    <a:pt x="599" y="268"/>
                  </a:lnTo>
                  <a:lnTo>
                    <a:pt x="599" y="268"/>
                  </a:lnTo>
                  <a:lnTo>
                    <a:pt x="599" y="268"/>
                  </a:lnTo>
                  <a:lnTo>
                    <a:pt x="596" y="268"/>
                  </a:lnTo>
                  <a:lnTo>
                    <a:pt x="596" y="268"/>
                  </a:lnTo>
                  <a:lnTo>
                    <a:pt x="596" y="268"/>
                  </a:lnTo>
                  <a:lnTo>
                    <a:pt x="599" y="268"/>
                  </a:lnTo>
                  <a:lnTo>
                    <a:pt x="601" y="268"/>
                  </a:lnTo>
                  <a:lnTo>
                    <a:pt x="601" y="268"/>
                  </a:lnTo>
                  <a:lnTo>
                    <a:pt x="601" y="268"/>
                  </a:lnTo>
                  <a:lnTo>
                    <a:pt x="601" y="268"/>
                  </a:lnTo>
                  <a:lnTo>
                    <a:pt x="599" y="268"/>
                  </a:lnTo>
                  <a:lnTo>
                    <a:pt x="599" y="270"/>
                  </a:lnTo>
                  <a:lnTo>
                    <a:pt x="599" y="270"/>
                  </a:lnTo>
                  <a:lnTo>
                    <a:pt x="601" y="268"/>
                  </a:lnTo>
                  <a:lnTo>
                    <a:pt x="601" y="270"/>
                  </a:lnTo>
                  <a:lnTo>
                    <a:pt x="603" y="270"/>
                  </a:lnTo>
                  <a:lnTo>
                    <a:pt x="603" y="270"/>
                  </a:lnTo>
                  <a:lnTo>
                    <a:pt x="594" y="272"/>
                  </a:lnTo>
                  <a:lnTo>
                    <a:pt x="594" y="275"/>
                  </a:lnTo>
                  <a:lnTo>
                    <a:pt x="594" y="275"/>
                  </a:lnTo>
                  <a:lnTo>
                    <a:pt x="594" y="275"/>
                  </a:lnTo>
                  <a:lnTo>
                    <a:pt x="594" y="275"/>
                  </a:lnTo>
                  <a:lnTo>
                    <a:pt x="601" y="272"/>
                  </a:lnTo>
                  <a:lnTo>
                    <a:pt x="603" y="270"/>
                  </a:lnTo>
                  <a:lnTo>
                    <a:pt x="606" y="270"/>
                  </a:lnTo>
                  <a:lnTo>
                    <a:pt x="606" y="270"/>
                  </a:lnTo>
                  <a:lnTo>
                    <a:pt x="606" y="270"/>
                  </a:lnTo>
                  <a:lnTo>
                    <a:pt x="606" y="268"/>
                  </a:lnTo>
                  <a:lnTo>
                    <a:pt x="608" y="268"/>
                  </a:lnTo>
                  <a:lnTo>
                    <a:pt x="608" y="268"/>
                  </a:lnTo>
                  <a:lnTo>
                    <a:pt x="610" y="268"/>
                  </a:lnTo>
                  <a:lnTo>
                    <a:pt x="610" y="265"/>
                  </a:lnTo>
                  <a:lnTo>
                    <a:pt x="615" y="265"/>
                  </a:lnTo>
                  <a:lnTo>
                    <a:pt x="620" y="265"/>
                  </a:lnTo>
                  <a:lnTo>
                    <a:pt x="622" y="265"/>
                  </a:lnTo>
                  <a:lnTo>
                    <a:pt x="624" y="263"/>
                  </a:lnTo>
                  <a:lnTo>
                    <a:pt x="624" y="263"/>
                  </a:lnTo>
                  <a:lnTo>
                    <a:pt x="627" y="263"/>
                  </a:lnTo>
                  <a:lnTo>
                    <a:pt x="627" y="263"/>
                  </a:lnTo>
                  <a:lnTo>
                    <a:pt x="627" y="263"/>
                  </a:lnTo>
                  <a:lnTo>
                    <a:pt x="627" y="261"/>
                  </a:lnTo>
                  <a:lnTo>
                    <a:pt x="627" y="261"/>
                  </a:lnTo>
                  <a:lnTo>
                    <a:pt x="624" y="261"/>
                  </a:lnTo>
                  <a:lnTo>
                    <a:pt x="624" y="261"/>
                  </a:lnTo>
                  <a:lnTo>
                    <a:pt x="627" y="261"/>
                  </a:lnTo>
                  <a:lnTo>
                    <a:pt x="627" y="261"/>
                  </a:lnTo>
                  <a:lnTo>
                    <a:pt x="629" y="261"/>
                  </a:lnTo>
                  <a:lnTo>
                    <a:pt x="632" y="261"/>
                  </a:lnTo>
                  <a:lnTo>
                    <a:pt x="634" y="261"/>
                  </a:lnTo>
                  <a:lnTo>
                    <a:pt x="634" y="261"/>
                  </a:lnTo>
                  <a:lnTo>
                    <a:pt x="636" y="261"/>
                  </a:lnTo>
                  <a:lnTo>
                    <a:pt x="639" y="258"/>
                  </a:lnTo>
                  <a:lnTo>
                    <a:pt x="639" y="258"/>
                  </a:lnTo>
                  <a:lnTo>
                    <a:pt x="639" y="258"/>
                  </a:lnTo>
                  <a:lnTo>
                    <a:pt x="639" y="258"/>
                  </a:lnTo>
                  <a:lnTo>
                    <a:pt x="639" y="256"/>
                  </a:lnTo>
                  <a:lnTo>
                    <a:pt x="639" y="256"/>
                  </a:lnTo>
                  <a:lnTo>
                    <a:pt x="641" y="253"/>
                  </a:lnTo>
                  <a:lnTo>
                    <a:pt x="641" y="253"/>
                  </a:lnTo>
                  <a:lnTo>
                    <a:pt x="641" y="253"/>
                  </a:lnTo>
                  <a:lnTo>
                    <a:pt x="641" y="253"/>
                  </a:lnTo>
                  <a:lnTo>
                    <a:pt x="639" y="253"/>
                  </a:lnTo>
                  <a:close/>
                  <a:moveTo>
                    <a:pt x="474" y="211"/>
                  </a:moveTo>
                  <a:lnTo>
                    <a:pt x="476" y="213"/>
                  </a:lnTo>
                  <a:lnTo>
                    <a:pt x="481" y="213"/>
                  </a:lnTo>
                  <a:lnTo>
                    <a:pt x="481" y="216"/>
                  </a:lnTo>
                  <a:lnTo>
                    <a:pt x="481" y="216"/>
                  </a:lnTo>
                  <a:lnTo>
                    <a:pt x="481" y="216"/>
                  </a:lnTo>
                  <a:lnTo>
                    <a:pt x="483" y="216"/>
                  </a:lnTo>
                  <a:lnTo>
                    <a:pt x="483" y="216"/>
                  </a:lnTo>
                  <a:lnTo>
                    <a:pt x="483" y="213"/>
                  </a:lnTo>
                  <a:lnTo>
                    <a:pt x="488" y="213"/>
                  </a:lnTo>
                  <a:lnTo>
                    <a:pt x="490" y="213"/>
                  </a:lnTo>
                  <a:lnTo>
                    <a:pt x="492" y="213"/>
                  </a:lnTo>
                  <a:lnTo>
                    <a:pt x="495" y="211"/>
                  </a:lnTo>
                  <a:lnTo>
                    <a:pt x="495" y="211"/>
                  </a:lnTo>
                  <a:lnTo>
                    <a:pt x="495" y="211"/>
                  </a:lnTo>
                  <a:lnTo>
                    <a:pt x="497" y="209"/>
                  </a:lnTo>
                  <a:lnTo>
                    <a:pt x="497" y="209"/>
                  </a:lnTo>
                  <a:lnTo>
                    <a:pt x="500" y="206"/>
                  </a:lnTo>
                  <a:lnTo>
                    <a:pt x="500" y="206"/>
                  </a:lnTo>
                  <a:lnTo>
                    <a:pt x="502" y="206"/>
                  </a:lnTo>
                  <a:lnTo>
                    <a:pt x="500" y="204"/>
                  </a:lnTo>
                  <a:lnTo>
                    <a:pt x="500" y="204"/>
                  </a:lnTo>
                  <a:lnTo>
                    <a:pt x="497" y="204"/>
                  </a:lnTo>
                  <a:lnTo>
                    <a:pt x="497" y="204"/>
                  </a:lnTo>
                  <a:lnTo>
                    <a:pt x="497" y="204"/>
                  </a:lnTo>
                  <a:lnTo>
                    <a:pt x="497" y="204"/>
                  </a:lnTo>
                  <a:lnTo>
                    <a:pt x="495" y="204"/>
                  </a:lnTo>
                  <a:lnTo>
                    <a:pt x="492" y="204"/>
                  </a:lnTo>
                  <a:lnTo>
                    <a:pt x="492" y="204"/>
                  </a:lnTo>
                  <a:lnTo>
                    <a:pt x="492" y="204"/>
                  </a:lnTo>
                  <a:lnTo>
                    <a:pt x="488" y="204"/>
                  </a:lnTo>
                  <a:lnTo>
                    <a:pt x="485" y="206"/>
                  </a:lnTo>
                  <a:lnTo>
                    <a:pt x="485" y="206"/>
                  </a:lnTo>
                  <a:lnTo>
                    <a:pt x="483" y="206"/>
                  </a:lnTo>
                  <a:lnTo>
                    <a:pt x="476" y="206"/>
                  </a:lnTo>
                  <a:lnTo>
                    <a:pt x="476" y="206"/>
                  </a:lnTo>
                  <a:lnTo>
                    <a:pt x="474" y="206"/>
                  </a:lnTo>
                  <a:lnTo>
                    <a:pt x="471" y="209"/>
                  </a:lnTo>
                  <a:lnTo>
                    <a:pt x="474" y="211"/>
                  </a:lnTo>
                  <a:lnTo>
                    <a:pt x="474" y="211"/>
                  </a:lnTo>
                  <a:close/>
                  <a:moveTo>
                    <a:pt x="2" y="998"/>
                  </a:moveTo>
                  <a:lnTo>
                    <a:pt x="0" y="1001"/>
                  </a:lnTo>
                  <a:lnTo>
                    <a:pt x="0" y="1001"/>
                  </a:lnTo>
                  <a:lnTo>
                    <a:pt x="0" y="1001"/>
                  </a:lnTo>
                  <a:lnTo>
                    <a:pt x="0" y="1001"/>
                  </a:lnTo>
                  <a:lnTo>
                    <a:pt x="2" y="1001"/>
                  </a:lnTo>
                  <a:lnTo>
                    <a:pt x="2" y="1001"/>
                  </a:lnTo>
                  <a:lnTo>
                    <a:pt x="2" y="998"/>
                  </a:lnTo>
                  <a:lnTo>
                    <a:pt x="5" y="998"/>
                  </a:lnTo>
                  <a:lnTo>
                    <a:pt x="5" y="998"/>
                  </a:lnTo>
                  <a:lnTo>
                    <a:pt x="5" y="996"/>
                  </a:lnTo>
                  <a:lnTo>
                    <a:pt x="2" y="998"/>
                  </a:lnTo>
                  <a:close/>
                  <a:moveTo>
                    <a:pt x="551" y="291"/>
                  </a:moveTo>
                  <a:lnTo>
                    <a:pt x="547" y="294"/>
                  </a:lnTo>
                  <a:lnTo>
                    <a:pt x="547" y="294"/>
                  </a:lnTo>
                  <a:lnTo>
                    <a:pt x="547" y="294"/>
                  </a:lnTo>
                  <a:lnTo>
                    <a:pt x="549" y="294"/>
                  </a:lnTo>
                  <a:lnTo>
                    <a:pt x="549" y="294"/>
                  </a:lnTo>
                  <a:lnTo>
                    <a:pt x="551" y="291"/>
                  </a:lnTo>
                  <a:lnTo>
                    <a:pt x="551" y="291"/>
                  </a:lnTo>
                  <a:lnTo>
                    <a:pt x="551" y="291"/>
                  </a:lnTo>
                  <a:lnTo>
                    <a:pt x="551" y="291"/>
                  </a:lnTo>
                  <a:close/>
                  <a:moveTo>
                    <a:pt x="474" y="305"/>
                  </a:moveTo>
                  <a:lnTo>
                    <a:pt x="474" y="305"/>
                  </a:lnTo>
                  <a:lnTo>
                    <a:pt x="471" y="308"/>
                  </a:lnTo>
                  <a:lnTo>
                    <a:pt x="471" y="308"/>
                  </a:lnTo>
                  <a:lnTo>
                    <a:pt x="471" y="308"/>
                  </a:lnTo>
                  <a:lnTo>
                    <a:pt x="469" y="308"/>
                  </a:lnTo>
                  <a:lnTo>
                    <a:pt x="469" y="308"/>
                  </a:lnTo>
                  <a:lnTo>
                    <a:pt x="471" y="308"/>
                  </a:lnTo>
                  <a:lnTo>
                    <a:pt x="471" y="308"/>
                  </a:lnTo>
                  <a:lnTo>
                    <a:pt x="471" y="308"/>
                  </a:lnTo>
                  <a:lnTo>
                    <a:pt x="474" y="305"/>
                  </a:lnTo>
                  <a:lnTo>
                    <a:pt x="474" y="305"/>
                  </a:lnTo>
                  <a:lnTo>
                    <a:pt x="474" y="305"/>
                  </a:lnTo>
                  <a:lnTo>
                    <a:pt x="474" y="305"/>
                  </a:lnTo>
                  <a:close/>
                  <a:moveTo>
                    <a:pt x="471" y="308"/>
                  </a:moveTo>
                  <a:lnTo>
                    <a:pt x="471" y="310"/>
                  </a:lnTo>
                  <a:lnTo>
                    <a:pt x="471" y="310"/>
                  </a:lnTo>
                  <a:lnTo>
                    <a:pt x="471" y="310"/>
                  </a:lnTo>
                  <a:lnTo>
                    <a:pt x="471" y="310"/>
                  </a:lnTo>
                  <a:lnTo>
                    <a:pt x="474" y="308"/>
                  </a:lnTo>
                  <a:lnTo>
                    <a:pt x="471" y="308"/>
                  </a:lnTo>
                  <a:lnTo>
                    <a:pt x="471" y="308"/>
                  </a:lnTo>
                  <a:close/>
                  <a:moveTo>
                    <a:pt x="615" y="265"/>
                  </a:moveTo>
                  <a:lnTo>
                    <a:pt x="613" y="268"/>
                  </a:lnTo>
                  <a:lnTo>
                    <a:pt x="610" y="268"/>
                  </a:lnTo>
                  <a:lnTo>
                    <a:pt x="610" y="270"/>
                  </a:lnTo>
                  <a:lnTo>
                    <a:pt x="613" y="270"/>
                  </a:lnTo>
                  <a:lnTo>
                    <a:pt x="615" y="268"/>
                  </a:lnTo>
                  <a:lnTo>
                    <a:pt x="615" y="268"/>
                  </a:lnTo>
                  <a:lnTo>
                    <a:pt x="617" y="268"/>
                  </a:lnTo>
                  <a:lnTo>
                    <a:pt x="617" y="268"/>
                  </a:lnTo>
                  <a:lnTo>
                    <a:pt x="620" y="268"/>
                  </a:lnTo>
                  <a:lnTo>
                    <a:pt x="620" y="268"/>
                  </a:lnTo>
                  <a:lnTo>
                    <a:pt x="620" y="265"/>
                  </a:lnTo>
                  <a:lnTo>
                    <a:pt x="615" y="265"/>
                  </a:lnTo>
                  <a:close/>
                  <a:moveTo>
                    <a:pt x="471" y="303"/>
                  </a:moveTo>
                  <a:lnTo>
                    <a:pt x="471" y="303"/>
                  </a:lnTo>
                  <a:lnTo>
                    <a:pt x="469" y="303"/>
                  </a:lnTo>
                  <a:lnTo>
                    <a:pt x="467" y="305"/>
                  </a:lnTo>
                  <a:lnTo>
                    <a:pt x="467" y="305"/>
                  </a:lnTo>
                  <a:lnTo>
                    <a:pt x="464" y="308"/>
                  </a:lnTo>
                  <a:lnTo>
                    <a:pt x="464" y="308"/>
                  </a:lnTo>
                  <a:lnTo>
                    <a:pt x="462" y="308"/>
                  </a:lnTo>
                  <a:lnTo>
                    <a:pt x="462" y="308"/>
                  </a:lnTo>
                  <a:lnTo>
                    <a:pt x="462" y="308"/>
                  </a:lnTo>
                  <a:lnTo>
                    <a:pt x="459" y="310"/>
                  </a:lnTo>
                  <a:lnTo>
                    <a:pt x="457" y="310"/>
                  </a:lnTo>
                  <a:lnTo>
                    <a:pt x="459" y="310"/>
                  </a:lnTo>
                  <a:lnTo>
                    <a:pt x="462" y="308"/>
                  </a:lnTo>
                  <a:lnTo>
                    <a:pt x="464" y="308"/>
                  </a:lnTo>
                  <a:lnTo>
                    <a:pt x="464" y="308"/>
                  </a:lnTo>
                  <a:lnTo>
                    <a:pt x="467" y="308"/>
                  </a:lnTo>
                  <a:lnTo>
                    <a:pt x="467" y="308"/>
                  </a:lnTo>
                  <a:lnTo>
                    <a:pt x="469" y="305"/>
                  </a:lnTo>
                  <a:lnTo>
                    <a:pt x="469" y="305"/>
                  </a:lnTo>
                  <a:lnTo>
                    <a:pt x="469" y="305"/>
                  </a:lnTo>
                  <a:lnTo>
                    <a:pt x="471" y="303"/>
                  </a:lnTo>
                  <a:close/>
                  <a:moveTo>
                    <a:pt x="580" y="279"/>
                  </a:moveTo>
                  <a:lnTo>
                    <a:pt x="577" y="279"/>
                  </a:lnTo>
                  <a:lnTo>
                    <a:pt x="575" y="279"/>
                  </a:lnTo>
                  <a:lnTo>
                    <a:pt x="575" y="282"/>
                  </a:lnTo>
                  <a:lnTo>
                    <a:pt x="575" y="282"/>
                  </a:lnTo>
                  <a:lnTo>
                    <a:pt x="575" y="282"/>
                  </a:lnTo>
                  <a:lnTo>
                    <a:pt x="577" y="282"/>
                  </a:lnTo>
                  <a:lnTo>
                    <a:pt x="582" y="279"/>
                  </a:lnTo>
                  <a:lnTo>
                    <a:pt x="582" y="277"/>
                  </a:lnTo>
                  <a:lnTo>
                    <a:pt x="584" y="277"/>
                  </a:lnTo>
                  <a:lnTo>
                    <a:pt x="582" y="277"/>
                  </a:lnTo>
                  <a:lnTo>
                    <a:pt x="580" y="279"/>
                  </a:lnTo>
                  <a:close/>
                  <a:moveTo>
                    <a:pt x="584" y="277"/>
                  </a:moveTo>
                  <a:lnTo>
                    <a:pt x="584" y="279"/>
                  </a:lnTo>
                  <a:lnTo>
                    <a:pt x="584" y="279"/>
                  </a:lnTo>
                  <a:lnTo>
                    <a:pt x="584" y="279"/>
                  </a:lnTo>
                  <a:lnTo>
                    <a:pt x="587" y="279"/>
                  </a:lnTo>
                  <a:lnTo>
                    <a:pt x="587" y="279"/>
                  </a:lnTo>
                  <a:lnTo>
                    <a:pt x="587" y="279"/>
                  </a:lnTo>
                  <a:lnTo>
                    <a:pt x="589" y="277"/>
                  </a:lnTo>
                  <a:lnTo>
                    <a:pt x="589" y="277"/>
                  </a:lnTo>
                  <a:lnTo>
                    <a:pt x="587" y="277"/>
                  </a:lnTo>
                  <a:lnTo>
                    <a:pt x="584" y="277"/>
                  </a:lnTo>
                  <a:close/>
                  <a:moveTo>
                    <a:pt x="342" y="329"/>
                  </a:moveTo>
                  <a:lnTo>
                    <a:pt x="339" y="329"/>
                  </a:lnTo>
                  <a:lnTo>
                    <a:pt x="337" y="331"/>
                  </a:lnTo>
                  <a:lnTo>
                    <a:pt x="337" y="331"/>
                  </a:lnTo>
                  <a:lnTo>
                    <a:pt x="335" y="331"/>
                  </a:lnTo>
                  <a:lnTo>
                    <a:pt x="335" y="331"/>
                  </a:lnTo>
                  <a:lnTo>
                    <a:pt x="337" y="329"/>
                  </a:lnTo>
                  <a:lnTo>
                    <a:pt x="337" y="329"/>
                  </a:lnTo>
                  <a:lnTo>
                    <a:pt x="335" y="329"/>
                  </a:lnTo>
                  <a:lnTo>
                    <a:pt x="332" y="329"/>
                  </a:lnTo>
                  <a:lnTo>
                    <a:pt x="330" y="329"/>
                  </a:lnTo>
                  <a:lnTo>
                    <a:pt x="330" y="331"/>
                  </a:lnTo>
                  <a:lnTo>
                    <a:pt x="328" y="331"/>
                  </a:lnTo>
                  <a:lnTo>
                    <a:pt x="325" y="331"/>
                  </a:lnTo>
                  <a:lnTo>
                    <a:pt x="325" y="331"/>
                  </a:lnTo>
                  <a:lnTo>
                    <a:pt x="325" y="334"/>
                  </a:lnTo>
                  <a:lnTo>
                    <a:pt x="325" y="334"/>
                  </a:lnTo>
                  <a:lnTo>
                    <a:pt x="325" y="334"/>
                  </a:lnTo>
                  <a:lnTo>
                    <a:pt x="325" y="334"/>
                  </a:lnTo>
                  <a:lnTo>
                    <a:pt x="328" y="334"/>
                  </a:lnTo>
                  <a:lnTo>
                    <a:pt x="328" y="334"/>
                  </a:lnTo>
                  <a:lnTo>
                    <a:pt x="328" y="336"/>
                  </a:lnTo>
                  <a:lnTo>
                    <a:pt x="328" y="336"/>
                  </a:lnTo>
                  <a:lnTo>
                    <a:pt x="325" y="336"/>
                  </a:lnTo>
                  <a:lnTo>
                    <a:pt x="325" y="336"/>
                  </a:lnTo>
                  <a:lnTo>
                    <a:pt x="325" y="336"/>
                  </a:lnTo>
                  <a:lnTo>
                    <a:pt x="325" y="336"/>
                  </a:lnTo>
                  <a:lnTo>
                    <a:pt x="323" y="336"/>
                  </a:lnTo>
                  <a:lnTo>
                    <a:pt x="323" y="336"/>
                  </a:lnTo>
                  <a:lnTo>
                    <a:pt x="320" y="336"/>
                  </a:lnTo>
                  <a:lnTo>
                    <a:pt x="318" y="339"/>
                  </a:lnTo>
                  <a:lnTo>
                    <a:pt x="316" y="339"/>
                  </a:lnTo>
                  <a:lnTo>
                    <a:pt x="311" y="341"/>
                  </a:lnTo>
                  <a:lnTo>
                    <a:pt x="309" y="341"/>
                  </a:lnTo>
                  <a:lnTo>
                    <a:pt x="306" y="341"/>
                  </a:lnTo>
                  <a:lnTo>
                    <a:pt x="306" y="341"/>
                  </a:lnTo>
                  <a:lnTo>
                    <a:pt x="304" y="343"/>
                  </a:lnTo>
                  <a:lnTo>
                    <a:pt x="304" y="343"/>
                  </a:lnTo>
                  <a:lnTo>
                    <a:pt x="304" y="343"/>
                  </a:lnTo>
                  <a:lnTo>
                    <a:pt x="304" y="343"/>
                  </a:lnTo>
                  <a:lnTo>
                    <a:pt x="306" y="343"/>
                  </a:lnTo>
                  <a:lnTo>
                    <a:pt x="306" y="343"/>
                  </a:lnTo>
                  <a:lnTo>
                    <a:pt x="309" y="343"/>
                  </a:lnTo>
                  <a:lnTo>
                    <a:pt x="309" y="343"/>
                  </a:lnTo>
                  <a:lnTo>
                    <a:pt x="311" y="343"/>
                  </a:lnTo>
                  <a:lnTo>
                    <a:pt x="311" y="343"/>
                  </a:lnTo>
                  <a:lnTo>
                    <a:pt x="311" y="343"/>
                  </a:lnTo>
                  <a:lnTo>
                    <a:pt x="313" y="341"/>
                  </a:lnTo>
                  <a:lnTo>
                    <a:pt x="316" y="341"/>
                  </a:lnTo>
                  <a:lnTo>
                    <a:pt x="318" y="341"/>
                  </a:lnTo>
                  <a:lnTo>
                    <a:pt x="320" y="341"/>
                  </a:lnTo>
                  <a:lnTo>
                    <a:pt x="323" y="341"/>
                  </a:lnTo>
                  <a:lnTo>
                    <a:pt x="325" y="339"/>
                  </a:lnTo>
                  <a:lnTo>
                    <a:pt x="330" y="336"/>
                  </a:lnTo>
                  <a:lnTo>
                    <a:pt x="332" y="336"/>
                  </a:lnTo>
                  <a:lnTo>
                    <a:pt x="335" y="336"/>
                  </a:lnTo>
                  <a:lnTo>
                    <a:pt x="335" y="336"/>
                  </a:lnTo>
                  <a:lnTo>
                    <a:pt x="335" y="334"/>
                  </a:lnTo>
                  <a:lnTo>
                    <a:pt x="335" y="334"/>
                  </a:lnTo>
                  <a:lnTo>
                    <a:pt x="332" y="336"/>
                  </a:lnTo>
                  <a:lnTo>
                    <a:pt x="332" y="334"/>
                  </a:lnTo>
                  <a:lnTo>
                    <a:pt x="335" y="334"/>
                  </a:lnTo>
                  <a:lnTo>
                    <a:pt x="339" y="331"/>
                  </a:lnTo>
                  <a:lnTo>
                    <a:pt x="342" y="331"/>
                  </a:lnTo>
                  <a:lnTo>
                    <a:pt x="342" y="329"/>
                  </a:lnTo>
                  <a:lnTo>
                    <a:pt x="342" y="329"/>
                  </a:lnTo>
                  <a:close/>
                  <a:moveTo>
                    <a:pt x="361" y="324"/>
                  </a:moveTo>
                  <a:lnTo>
                    <a:pt x="361" y="324"/>
                  </a:lnTo>
                  <a:lnTo>
                    <a:pt x="361" y="324"/>
                  </a:lnTo>
                  <a:lnTo>
                    <a:pt x="358" y="324"/>
                  </a:lnTo>
                  <a:lnTo>
                    <a:pt x="358" y="324"/>
                  </a:lnTo>
                  <a:lnTo>
                    <a:pt x="356" y="327"/>
                  </a:lnTo>
                  <a:lnTo>
                    <a:pt x="356" y="327"/>
                  </a:lnTo>
                  <a:lnTo>
                    <a:pt x="356" y="327"/>
                  </a:lnTo>
                  <a:lnTo>
                    <a:pt x="356" y="327"/>
                  </a:lnTo>
                  <a:lnTo>
                    <a:pt x="358" y="327"/>
                  </a:lnTo>
                  <a:lnTo>
                    <a:pt x="361" y="324"/>
                  </a:lnTo>
                  <a:lnTo>
                    <a:pt x="361" y="324"/>
                  </a:lnTo>
                  <a:lnTo>
                    <a:pt x="361" y="324"/>
                  </a:lnTo>
                  <a:close/>
                  <a:moveTo>
                    <a:pt x="462" y="303"/>
                  </a:moveTo>
                  <a:lnTo>
                    <a:pt x="462" y="303"/>
                  </a:lnTo>
                  <a:lnTo>
                    <a:pt x="464" y="303"/>
                  </a:lnTo>
                  <a:lnTo>
                    <a:pt x="464" y="303"/>
                  </a:lnTo>
                  <a:lnTo>
                    <a:pt x="462" y="303"/>
                  </a:lnTo>
                  <a:lnTo>
                    <a:pt x="462" y="303"/>
                  </a:lnTo>
                  <a:lnTo>
                    <a:pt x="462" y="303"/>
                  </a:lnTo>
                  <a:close/>
                  <a:moveTo>
                    <a:pt x="353" y="324"/>
                  </a:moveTo>
                  <a:lnTo>
                    <a:pt x="351" y="324"/>
                  </a:lnTo>
                  <a:lnTo>
                    <a:pt x="351" y="324"/>
                  </a:lnTo>
                  <a:lnTo>
                    <a:pt x="349" y="327"/>
                  </a:lnTo>
                  <a:lnTo>
                    <a:pt x="349" y="327"/>
                  </a:lnTo>
                  <a:lnTo>
                    <a:pt x="349" y="327"/>
                  </a:lnTo>
                  <a:lnTo>
                    <a:pt x="346" y="329"/>
                  </a:lnTo>
                  <a:lnTo>
                    <a:pt x="346" y="329"/>
                  </a:lnTo>
                  <a:lnTo>
                    <a:pt x="349" y="329"/>
                  </a:lnTo>
                  <a:lnTo>
                    <a:pt x="349" y="329"/>
                  </a:lnTo>
                  <a:lnTo>
                    <a:pt x="349" y="329"/>
                  </a:lnTo>
                  <a:lnTo>
                    <a:pt x="351" y="327"/>
                  </a:lnTo>
                  <a:lnTo>
                    <a:pt x="353" y="327"/>
                  </a:lnTo>
                  <a:lnTo>
                    <a:pt x="353" y="327"/>
                  </a:lnTo>
                  <a:lnTo>
                    <a:pt x="353" y="327"/>
                  </a:lnTo>
                  <a:lnTo>
                    <a:pt x="353" y="327"/>
                  </a:lnTo>
                  <a:lnTo>
                    <a:pt x="353" y="324"/>
                  </a:lnTo>
                  <a:close/>
                  <a:moveTo>
                    <a:pt x="408" y="315"/>
                  </a:moveTo>
                  <a:lnTo>
                    <a:pt x="408" y="315"/>
                  </a:lnTo>
                  <a:lnTo>
                    <a:pt x="408" y="315"/>
                  </a:lnTo>
                  <a:lnTo>
                    <a:pt x="405" y="315"/>
                  </a:lnTo>
                  <a:lnTo>
                    <a:pt x="405" y="313"/>
                  </a:lnTo>
                  <a:lnTo>
                    <a:pt x="405" y="313"/>
                  </a:lnTo>
                  <a:lnTo>
                    <a:pt x="408" y="310"/>
                  </a:lnTo>
                  <a:lnTo>
                    <a:pt x="408" y="310"/>
                  </a:lnTo>
                  <a:lnTo>
                    <a:pt x="408" y="308"/>
                  </a:lnTo>
                  <a:lnTo>
                    <a:pt x="408" y="308"/>
                  </a:lnTo>
                  <a:lnTo>
                    <a:pt x="405" y="308"/>
                  </a:lnTo>
                  <a:lnTo>
                    <a:pt x="403" y="308"/>
                  </a:lnTo>
                  <a:lnTo>
                    <a:pt x="398" y="310"/>
                  </a:lnTo>
                  <a:lnTo>
                    <a:pt x="393" y="310"/>
                  </a:lnTo>
                  <a:lnTo>
                    <a:pt x="391" y="310"/>
                  </a:lnTo>
                  <a:lnTo>
                    <a:pt x="391" y="310"/>
                  </a:lnTo>
                  <a:lnTo>
                    <a:pt x="389" y="313"/>
                  </a:lnTo>
                  <a:lnTo>
                    <a:pt x="382" y="315"/>
                  </a:lnTo>
                  <a:lnTo>
                    <a:pt x="382" y="315"/>
                  </a:lnTo>
                  <a:lnTo>
                    <a:pt x="377" y="317"/>
                  </a:lnTo>
                  <a:lnTo>
                    <a:pt x="377" y="317"/>
                  </a:lnTo>
                  <a:lnTo>
                    <a:pt x="377" y="317"/>
                  </a:lnTo>
                  <a:lnTo>
                    <a:pt x="375" y="320"/>
                  </a:lnTo>
                  <a:lnTo>
                    <a:pt x="375" y="322"/>
                  </a:lnTo>
                  <a:lnTo>
                    <a:pt x="375" y="322"/>
                  </a:lnTo>
                  <a:lnTo>
                    <a:pt x="377" y="322"/>
                  </a:lnTo>
                  <a:lnTo>
                    <a:pt x="379" y="320"/>
                  </a:lnTo>
                  <a:lnTo>
                    <a:pt x="382" y="320"/>
                  </a:lnTo>
                  <a:lnTo>
                    <a:pt x="384" y="320"/>
                  </a:lnTo>
                  <a:lnTo>
                    <a:pt x="386" y="317"/>
                  </a:lnTo>
                  <a:lnTo>
                    <a:pt x="389" y="317"/>
                  </a:lnTo>
                  <a:lnTo>
                    <a:pt x="391" y="317"/>
                  </a:lnTo>
                  <a:lnTo>
                    <a:pt x="398" y="317"/>
                  </a:lnTo>
                  <a:lnTo>
                    <a:pt x="401" y="317"/>
                  </a:lnTo>
                  <a:lnTo>
                    <a:pt x="405" y="315"/>
                  </a:lnTo>
                  <a:lnTo>
                    <a:pt x="408" y="315"/>
                  </a:lnTo>
                  <a:lnTo>
                    <a:pt x="408" y="315"/>
                  </a:lnTo>
                  <a:close/>
                  <a:moveTo>
                    <a:pt x="459" y="305"/>
                  </a:moveTo>
                  <a:lnTo>
                    <a:pt x="459" y="305"/>
                  </a:lnTo>
                  <a:lnTo>
                    <a:pt x="459" y="303"/>
                  </a:lnTo>
                  <a:lnTo>
                    <a:pt x="462" y="303"/>
                  </a:lnTo>
                  <a:lnTo>
                    <a:pt x="462" y="301"/>
                  </a:lnTo>
                  <a:lnTo>
                    <a:pt x="462" y="301"/>
                  </a:lnTo>
                  <a:lnTo>
                    <a:pt x="459" y="303"/>
                  </a:lnTo>
                  <a:lnTo>
                    <a:pt x="459" y="303"/>
                  </a:lnTo>
                  <a:lnTo>
                    <a:pt x="459" y="303"/>
                  </a:lnTo>
                  <a:lnTo>
                    <a:pt x="459" y="303"/>
                  </a:lnTo>
                  <a:lnTo>
                    <a:pt x="459" y="301"/>
                  </a:lnTo>
                  <a:lnTo>
                    <a:pt x="459" y="301"/>
                  </a:lnTo>
                  <a:lnTo>
                    <a:pt x="459" y="301"/>
                  </a:lnTo>
                  <a:lnTo>
                    <a:pt x="459" y="301"/>
                  </a:lnTo>
                  <a:lnTo>
                    <a:pt x="457" y="303"/>
                  </a:lnTo>
                  <a:lnTo>
                    <a:pt x="457" y="303"/>
                  </a:lnTo>
                  <a:lnTo>
                    <a:pt x="455" y="305"/>
                  </a:lnTo>
                  <a:lnTo>
                    <a:pt x="452" y="305"/>
                  </a:lnTo>
                  <a:lnTo>
                    <a:pt x="455" y="305"/>
                  </a:lnTo>
                  <a:lnTo>
                    <a:pt x="455" y="305"/>
                  </a:lnTo>
                  <a:lnTo>
                    <a:pt x="457" y="305"/>
                  </a:lnTo>
                  <a:lnTo>
                    <a:pt x="459" y="305"/>
                  </a:lnTo>
                  <a:lnTo>
                    <a:pt x="459" y="305"/>
                  </a:lnTo>
                  <a:close/>
                  <a:moveTo>
                    <a:pt x="408" y="320"/>
                  </a:moveTo>
                  <a:lnTo>
                    <a:pt x="405" y="320"/>
                  </a:lnTo>
                  <a:lnTo>
                    <a:pt x="408" y="322"/>
                  </a:lnTo>
                  <a:lnTo>
                    <a:pt x="408" y="322"/>
                  </a:lnTo>
                  <a:lnTo>
                    <a:pt x="410" y="322"/>
                  </a:lnTo>
                  <a:lnTo>
                    <a:pt x="410" y="320"/>
                  </a:lnTo>
                  <a:lnTo>
                    <a:pt x="410" y="320"/>
                  </a:lnTo>
                  <a:lnTo>
                    <a:pt x="408" y="320"/>
                  </a:lnTo>
                  <a:close/>
                  <a:moveTo>
                    <a:pt x="424" y="310"/>
                  </a:moveTo>
                  <a:lnTo>
                    <a:pt x="422" y="313"/>
                  </a:lnTo>
                  <a:lnTo>
                    <a:pt x="422" y="313"/>
                  </a:lnTo>
                  <a:lnTo>
                    <a:pt x="422" y="313"/>
                  </a:lnTo>
                  <a:lnTo>
                    <a:pt x="424" y="313"/>
                  </a:lnTo>
                  <a:lnTo>
                    <a:pt x="424" y="313"/>
                  </a:lnTo>
                  <a:lnTo>
                    <a:pt x="426" y="310"/>
                  </a:lnTo>
                  <a:lnTo>
                    <a:pt x="426" y="310"/>
                  </a:lnTo>
                  <a:lnTo>
                    <a:pt x="426" y="310"/>
                  </a:lnTo>
                  <a:lnTo>
                    <a:pt x="426" y="310"/>
                  </a:lnTo>
                  <a:lnTo>
                    <a:pt x="424" y="310"/>
                  </a:lnTo>
                  <a:close/>
                  <a:moveTo>
                    <a:pt x="1718" y="584"/>
                  </a:moveTo>
                  <a:lnTo>
                    <a:pt x="1718" y="584"/>
                  </a:lnTo>
                  <a:lnTo>
                    <a:pt x="1716" y="587"/>
                  </a:lnTo>
                  <a:lnTo>
                    <a:pt x="1716" y="587"/>
                  </a:lnTo>
                  <a:lnTo>
                    <a:pt x="1718" y="587"/>
                  </a:lnTo>
                  <a:lnTo>
                    <a:pt x="1718" y="587"/>
                  </a:lnTo>
                  <a:lnTo>
                    <a:pt x="1718" y="584"/>
                  </a:lnTo>
                  <a:close/>
                  <a:moveTo>
                    <a:pt x="1475" y="875"/>
                  </a:moveTo>
                  <a:lnTo>
                    <a:pt x="1475" y="873"/>
                  </a:lnTo>
                  <a:lnTo>
                    <a:pt x="1475" y="878"/>
                  </a:lnTo>
                  <a:lnTo>
                    <a:pt x="1475" y="885"/>
                  </a:lnTo>
                  <a:lnTo>
                    <a:pt x="1478" y="887"/>
                  </a:lnTo>
                  <a:lnTo>
                    <a:pt x="1478" y="885"/>
                  </a:lnTo>
                  <a:lnTo>
                    <a:pt x="1475" y="878"/>
                  </a:lnTo>
                  <a:lnTo>
                    <a:pt x="1475" y="875"/>
                  </a:lnTo>
                  <a:close/>
                  <a:moveTo>
                    <a:pt x="1661" y="606"/>
                  </a:moveTo>
                  <a:lnTo>
                    <a:pt x="1661" y="606"/>
                  </a:lnTo>
                  <a:lnTo>
                    <a:pt x="1661" y="606"/>
                  </a:lnTo>
                  <a:lnTo>
                    <a:pt x="1664" y="606"/>
                  </a:lnTo>
                  <a:lnTo>
                    <a:pt x="1664" y="606"/>
                  </a:lnTo>
                  <a:lnTo>
                    <a:pt x="1664" y="603"/>
                  </a:lnTo>
                  <a:lnTo>
                    <a:pt x="1664" y="603"/>
                  </a:lnTo>
                  <a:lnTo>
                    <a:pt x="1661" y="606"/>
                  </a:lnTo>
                  <a:lnTo>
                    <a:pt x="1661" y="606"/>
                  </a:lnTo>
                  <a:close/>
                  <a:moveTo>
                    <a:pt x="917" y="469"/>
                  </a:moveTo>
                  <a:lnTo>
                    <a:pt x="917" y="469"/>
                  </a:lnTo>
                  <a:lnTo>
                    <a:pt x="917" y="469"/>
                  </a:lnTo>
                  <a:lnTo>
                    <a:pt x="917" y="469"/>
                  </a:lnTo>
                  <a:lnTo>
                    <a:pt x="917" y="469"/>
                  </a:lnTo>
                  <a:lnTo>
                    <a:pt x="917" y="466"/>
                  </a:lnTo>
                  <a:lnTo>
                    <a:pt x="917" y="466"/>
                  </a:lnTo>
                  <a:lnTo>
                    <a:pt x="917" y="469"/>
                  </a:lnTo>
                  <a:close/>
                  <a:moveTo>
                    <a:pt x="1702" y="596"/>
                  </a:moveTo>
                  <a:lnTo>
                    <a:pt x="1699" y="596"/>
                  </a:lnTo>
                  <a:lnTo>
                    <a:pt x="1699" y="596"/>
                  </a:lnTo>
                  <a:lnTo>
                    <a:pt x="1697" y="596"/>
                  </a:lnTo>
                  <a:lnTo>
                    <a:pt x="1694" y="596"/>
                  </a:lnTo>
                  <a:lnTo>
                    <a:pt x="1694" y="599"/>
                  </a:lnTo>
                  <a:lnTo>
                    <a:pt x="1692" y="599"/>
                  </a:lnTo>
                  <a:lnTo>
                    <a:pt x="1692" y="599"/>
                  </a:lnTo>
                  <a:lnTo>
                    <a:pt x="1694" y="596"/>
                  </a:lnTo>
                  <a:lnTo>
                    <a:pt x="1694" y="596"/>
                  </a:lnTo>
                  <a:lnTo>
                    <a:pt x="1699" y="594"/>
                  </a:lnTo>
                  <a:lnTo>
                    <a:pt x="1697" y="594"/>
                  </a:lnTo>
                  <a:lnTo>
                    <a:pt x="1694" y="596"/>
                  </a:lnTo>
                  <a:lnTo>
                    <a:pt x="1692" y="596"/>
                  </a:lnTo>
                  <a:lnTo>
                    <a:pt x="1687" y="596"/>
                  </a:lnTo>
                  <a:lnTo>
                    <a:pt x="1685" y="599"/>
                  </a:lnTo>
                  <a:lnTo>
                    <a:pt x="1683" y="599"/>
                  </a:lnTo>
                  <a:lnTo>
                    <a:pt x="1683" y="599"/>
                  </a:lnTo>
                  <a:lnTo>
                    <a:pt x="1680" y="599"/>
                  </a:lnTo>
                  <a:lnTo>
                    <a:pt x="1678" y="599"/>
                  </a:lnTo>
                  <a:lnTo>
                    <a:pt x="1678" y="599"/>
                  </a:lnTo>
                  <a:lnTo>
                    <a:pt x="1678" y="599"/>
                  </a:lnTo>
                  <a:lnTo>
                    <a:pt x="1676" y="599"/>
                  </a:lnTo>
                  <a:lnTo>
                    <a:pt x="1676" y="599"/>
                  </a:lnTo>
                  <a:lnTo>
                    <a:pt x="1673" y="599"/>
                  </a:lnTo>
                  <a:lnTo>
                    <a:pt x="1673" y="599"/>
                  </a:lnTo>
                  <a:lnTo>
                    <a:pt x="1673" y="601"/>
                  </a:lnTo>
                  <a:lnTo>
                    <a:pt x="1673" y="599"/>
                  </a:lnTo>
                  <a:lnTo>
                    <a:pt x="1671" y="601"/>
                  </a:lnTo>
                  <a:lnTo>
                    <a:pt x="1669" y="601"/>
                  </a:lnTo>
                  <a:lnTo>
                    <a:pt x="1666" y="603"/>
                  </a:lnTo>
                  <a:lnTo>
                    <a:pt x="1666" y="603"/>
                  </a:lnTo>
                  <a:lnTo>
                    <a:pt x="1666" y="603"/>
                  </a:lnTo>
                  <a:lnTo>
                    <a:pt x="1664" y="606"/>
                  </a:lnTo>
                  <a:lnTo>
                    <a:pt x="1666" y="606"/>
                  </a:lnTo>
                  <a:lnTo>
                    <a:pt x="1669" y="603"/>
                  </a:lnTo>
                  <a:lnTo>
                    <a:pt x="1669" y="603"/>
                  </a:lnTo>
                  <a:lnTo>
                    <a:pt x="1669" y="603"/>
                  </a:lnTo>
                  <a:lnTo>
                    <a:pt x="1669" y="606"/>
                  </a:lnTo>
                  <a:lnTo>
                    <a:pt x="1666" y="606"/>
                  </a:lnTo>
                  <a:lnTo>
                    <a:pt x="1669" y="606"/>
                  </a:lnTo>
                  <a:lnTo>
                    <a:pt x="1671" y="606"/>
                  </a:lnTo>
                  <a:lnTo>
                    <a:pt x="1678" y="603"/>
                  </a:lnTo>
                  <a:lnTo>
                    <a:pt x="1678" y="603"/>
                  </a:lnTo>
                  <a:lnTo>
                    <a:pt x="1680" y="603"/>
                  </a:lnTo>
                  <a:lnTo>
                    <a:pt x="1687" y="601"/>
                  </a:lnTo>
                  <a:lnTo>
                    <a:pt x="1690" y="601"/>
                  </a:lnTo>
                  <a:lnTo>
                    <a:pt x="1692" y="601"/>
                  </a:lnTo>
                  <a:lnTo>
                    <a:pt x="1694" y="599"/>
                  </a:lnTo>
                  <a:lnTo>
                    <a:pt x="1697" y="599"/>
                  </a:lnTo>
                  <a:lnTo>
                    <a:pt x="1704" y="596"/>
                  </a:lnTo>
                  <a:lnTo>
                    <a:pt x="1704" y="596"/>
                  </a:lnTo>
                  <a:lnTo>
                    <a:pt x="1702" y="596"/>
                  </a:lnTo>
                  <a:close/>
                  <a:moveTo>
                    <a:pt x="1727" y="587"/>
                  </a:moveTo>
                  <a:lnTo>
                    <a:pt x="1727" y="589"/>
                  </a:lnTo>
                  <a:lnTo>
                    <a:pt x="1725" y="589"/>
                  </a:lnTo>
                  <a:lnTo>
                    <a:pt x="1725" y="589"/>
                  </a:lnTo>
                  <a:lnTo>
                    <a:pt x="1730" y="589"/>
                  </a:lnTo>
                  <a:lnTo>
                    <a:pt x="1730" y="589"/>
                  </a:lnTo>
                  <a:lnTo>
                    <a:pt x="1730" y="587"/>
                  </a:lnTo>
                  <a:lnTo>
                    <a:pt x="1727" y="587"/>
                  </a:lnTo>
                  <a:close/>
                  <a:moveTo>
                    <a:pt x="1652" y="627"/>
                  </a:moveTo>
                  <a:lnTo>
                    <a:pt x="1657" y="622"/>
                  </a:lnTo>
                  <a:lnTo>
                    <a:pt x="1657" y="622"/>
                  </a:lnTo>
                  <a:lnTo>
                    <a:pt x="1654" y="625"/>
                  </a:lnTo>
                  <a:lnTo>
                    <a:pt x="1652" y="627"/>
                  </a:lnTo>
                  <a:close/>
                  <a:moveTo>
                    <a:pt x="1739" y="589"/>
                  </a:moveTo>
                  <a:lnTo>
                    <a:pt x="1737" y="589"/>
                  </a:lnTo>
                  <a:lnTo>
                    <a:pt x="1737" y="589"/>
                  </a:lnTo>
                  <a:lnTo>
                    <a:pt x="1735" y="592"/>
                  </a:lnTo>
                  <a:lnTo>
                    <a:pt x="1737" y="592"/>
                  </a:lnTo>
                  <a:lnTo>
                    <a:pt x="1739" y="592"/>
                  </a:lnTo>
                  <a:lnTo>
                    <a:pt x="1739" y="592"/>
                  </a:lnTo>
                  <a:lnTo>
                    <a:pt x="1739" y="589"/>
                  </a:lnTo>
                  <a:lnTo>
                    <a:pt x="1739" y="589"/>
                  </a:lnTo>
                  <a:close/>
                  <a:moveTo>
                    <a:pt x="1791" y="525"/>
                  </a:moveTo>
                  <a:lnTo>
                    <a:pt x="1791" y="528"/>
                  </a:lnTo>
                  <a:lnTo>
                    <a:pt x="1789" y="528"/>
                  </a:lnTo>
                  <a:lnTo>
                    <a:pt x="1789" y="530"/>
                  </a:lnTo>
                  <a:lnTo>
                    <a:pt x="1789" y="530"/>
                  </a:lnTo>
                  <a:lnTo>
                    <a:pt x="1789" y="530"/>
                  </a:lnTo>
                  <a:lnTo>
                    <a:pt x="1791" y="530"/>
                  </a:lnTo>
                  <a:lnTo>
                    <a:pt x="1791" y="528"/>
                  </a:lnTo>
                  <a:lnTo>
                    <a:pt x="1791" y="530"/>
                  </a:lnTo>
                  <a:lnTo>
                    <a:pt x="1793" y="528"/>
                  </a:lnTo>
                  <a:lnTo>
                    <a:pt x="1793" y="528"/>
                  </a:lnTo>
                  <a:lnTo>
                    <a:pt x="1793" y="525"/>
                  </a:lnTo>
                  <a:lnTo>
                    <a:pt x="1791" y="525"/>
                  </a:lnTo>
                  <a:close/>
                  <a:moveTo>
                    <a:pt x="1817" y="466"/>
                  </a:moveTo>
                  <a:lnTo>
                    <a:pt x="1817" y="464"/>
                  </a:lnTo>
                  <a:lnTo>
                    <a:pt x="1815" y="464"/>
                  </a:lnTo>
                  <a:lnTo>
                    <a:pt x="1815" y="464"/>
                  </a:lnTo>
                  <a:lnTo>
                    <a:pt x="1812" y="466"/>
                  </a:lnTo>
                  <a:lnTo>
                    <a:pt x="1812" y="466"/>
                  </a:lnTo>
                  <a:lnTo>
                    <a:pt x="1808" y="466"/>
                  </a:lnTo>
                  <a:lnTo>
                    <a:pt x="1805" y="469"/>
                  </a:lnTo>
                  <a:lnTo>
                    <a:pt x="1803" y="469"/>
                  </a:lnTo>
                  <a:lnTo>
                    <a:pt x="1803" y="469"/>
                  </a:lnTo>
                  <a:lnTo>
                    <a:pt x="1803" y="466"/>
                  </a:lnTo>
                  <a:lnTo>
                    <a:pt x="1803" y="466"/>
                  </a:lnTo>
                  <a:lnTo>
                    <a:pt x="1803" y="466"/>
                  </a:lnTo>
                  <a:lnTo>
                    <a:pt x="1803" y="464"/>
                  </a:lnTo>
                  <a:lnTo>
                    <a:pt x="1803" y="464"/>
                  </a:lnTo>
                  <a:lnTo>
                    <a:pt x="1801" y="462"/>
                  </a:lnTo>
                  <a:lnTo>
                    <a:pt x="1798" y="464"/>
                  </a:lnTo>
                  <a:lnTo>
                    <a:pt x="1798" y="464"/>
                  </a:lnTo>
                  <a:lnTo>
                    <a:pt x="1796" y="466"/>
                  </a:lnTo>
                  <a:lnTo>
                    <a:pt x="1791" y="471"/>
                  </a:lnTo>
                  <a:lnTo>
                    <a:pt x="1789" y="473"/>
                  </a:lnTo>
                  <a:lnTo>
                    <a:pt x="1784" y="476"/>
                  </a:lnTo>
                  <a:lnTo>
                    <a:pt x="1782" y="478"/>
                  </a:lnTo>
                  <a:lnTo>
                    <a:pt x="1779" y="480"/>
                  </a:lnTo>
                  <a:lnTo>
                    <a:pt x="1779" y="483"/>
                  </a:lnTo>
                  <a:lnTo>
                    <a:pt x="1775" y="485"/>
                  </a:lnTo>
                  <a:lnTo>
                    <a:pt x="1775" y="488"/>
                  </a:lnTo>
                  <a:lnTo>
                    <a:pt x="1772" y="490"/>
                  </a:lnTo>
                  <a:lnTo>
                    <a:pt x="1772" y="492"/>
                  </a:lnTo>
                  <a:lnTo>
                    <a:pt x="1770" y="492"/>
                  </a:lnTo>
                  <a:lnTo>
                    <a:pt x="1770" y="495"/>
                  </a:lnTo>
                  <a:lnTo>
                    <a:pt x="1770" y="495"/>
                  </a:lnTo>
                  <a:lnTo>
                    <a:pt x="1770" y="495"/>
                  </a:lnTo>
                  <a:lnTo>
                    <a:pt x="1768" y="497"/>
                  </a:lnTo>
                  <a:lnTo>
                    <a:pt x="1768" y="497"/>
                  </a:lnTo>
                  <a:lnTo>
                    <a:pt x="1765" y="499"/>
                  </a:lnTo>
                  <a:lnTo>
                    <a:pt x="1763" y="499"/>
                  </a:lnTo>
                  <a:lnTo>
                    <a:pt x="1760" y="502"/>
                  </a:lnTo>
                  <a:lnTo>
                    <a:pt x="1760" y="504"/>
                  </a:lnTo>
                  <a:lnTo>
                    <a:pt x="1760" y="504"/>
                  </a:lnTo>
                  <a:lnTo>
                    <a:pt x="1760" y="504"/>
                  </a:lnTo>
                  <a:lnTo>
                    <a:pt x="1758" y="504"/>
                  </a:lnTo>
                  <a:lnTo>
                    <a:pt x="1758" y="504"/>
                  </a:lnTo>
                  <a:lnTo>
                    <a:pt x="1758" y="504"/>
                  </a:lnTo>
                  <a:lnTo>
                    <a:pt x="1756" y="506"/>
                  </a:lnTo>
                  <a:lnTo>
                    <a:pt x="1756" y="506"/>
                  </a:lnTo>
                  <a:lnTo>
                    <a:pt x="1756" y="509"/>
                  </a:lnTo>
                  <a:lnTo>
                    <a:pt x="1756" y="509"/>
                  </a:lnTo>
                  <a:lnTo>
                    <a:pt x="1756" y="506"/>
                  </a:lnTo>
                  <a:lnTo>
                    <a:pt x="1753" y="506"/>
                  </a:lnTo>
                  <a:lnTo>
                    <a:pt x="1753" y="506"/>
                  </a:lnTo>
                  <a:lnTo>
                    <a:pt x="1753" y="506"/>
                  </a:lnTo>
                  <a:lnTo>
                    <a:pt x="1751" y="509"/>
                  </a:lnTo>
                  <a:lnTo>
                    <a:pt x="1749" y="509"/>
                  </a:lnTo>
                  <a:lnTo>
                    <a:pt x="1749" y="506"/>
                  </a:lnTo>
                  <a:lnTo>
                    <a:pt x="1746" y="509"/>
                  </a:lnTo>
                  <a:lnTo>
                    <a:pt x="1742" y="514"/>
                  </a:lnTo>
                  <a:lnTo>
                    <a:pt x="1735" y="514"/>
                  </a:lnTo>
                  <a:lnTo>
                    <a:pt x="1727" y="514"/>
                  </a:lnTo>
                  <a:lnTo>
                    <a:pt x="1723" y="514"/>
                  </a:lnTo>
                  <a:lnTo>
                    <a:pt x="1716" y="514"/>
                  </a:lnTo>
                  <a:lnTo>
                    <a:pt x="1709" y="514"/>
                  </a:lnTo>
                  <a:lnTo>
                    <a:pt x="1694" y="514"/>
                  </a:lnTo>
                  <a:lnTo>
                    <a:pt x="1690" y="514"/>
                  </a:lnTo>
                  <a:lnTo>
                    <a:pt x="1690" y="514"/>
                  </a:lnTo>
                  <a:lnTo>
                    <a:pt x="1687" y="516"/>
                  </a:lnTo>
                  <a:lnTo>
                    <a:pt x="1687" y="514"/>
                  </a:lnTo>
                  <a:lnTo>
                    <a:pt x="1685" y="516"/>
                  </a:lnTo>
                  <a:lnTo>
                    <a:pt x="1680" y="516"/>
                  </a:lnTo>
                  <a:lnTo>
                    <a:pt x="1676" y="521"/>
                  </a:lnTo>
                  <a:lnTo>
                    <a:pt x="1666" y="525"/>
                  </a:lnTo>
                  <a:lnTo>
                    <a:pt x="1666" y="525"/>
                  </a:lnTo>
                  <a:lnTo>
                    <a:pt x="1666" y="525"/>
                  </a:lnTo>
                  <a:lnTo>
                    <a:pt x="1666" y="525"/>
                  </a:lnTo>
                  <a:lnTo>
                    <a:pt x="1666" y="528"/>
                  </a:lnTo>
                  <a:lnTo>
                    <a:pt x="1666" y="528"/>
                  </a:lnTo>
                  <a:lnTo>
                    <a:pt x="1657" y="532"/>
                  </a:lnTo>
                  <a:lnTo>
                    <a:pt x="1654" y="532"/>
                  </a:lnTo>
                  <a:lnTo>
                    <a:pt x="1654" y="535"/>
                  </a:lnTo>
                  <a:lnTo>
                    <a:pt x="1654" y="535"/>
                  </a:lnTo>
                  <a:lnTo>
                    <a:pt x="1654" y="535"/>
                  </a:lnTo>
                  <a:lnTo>
                    <a:pt x="1657" y="535"/>
                  </a:lnTo>
                  <a:lnTo>
                    <a:pt x="1657" y="535"/>
                  </a:lnTo>
                  <a:lnTo>
                    <a:pt x="1657" y="535"/>
                  </a:lnTo>
                  <a:lnTo>
                    <a:pt x="1657" y="535"/>
                  </a:lnTo>
                  <a:lnTo>
                    <a:pt x="1657" y="535"/>
                  </a:lnTo>
                  <a:lnTo>
                    <a:pt x="1657" y="535"/>
                  </a:lnTo>
                  <a:lnTo>
                    <a:pt x="1657" y="535"/>
                  </a:lnTo>
                  <a:lnTo>
                    <a:pt x="1657" y="535"/>
                  </a:lnTo>
                  <a:lnTo>
                    <a:pt x="1657" y="537"/>
                  </a:lnTo>
                  <a:lnTo>
                    <a:pt x="1657" y="537"/>
                  </a:lnTo>
                  <a:lnTo>
                    <a:pt x="1657" y="537"/>
                  </a:lnTo>
                  <a:lnTo>
                    <a:pt x="1654" y="537"/>
                  </a:lnTo>
                  <a:lnTo>
                    <a:pt x="1654" y="537"/>
                  </a:lnTo>
                  <a:lnTo>
                    <a:pt x="1654" y="537"/>
                  </a:lnTo>
                  <a:lnTo>
                    <a:pt x="1654" y="537"/>
                  </a:lnTo>
                  <a:lnTo>
                    <a:pt x="1652" y="537"/>
                  </a:lnTo>
                  <a:lnTo>
                    <a:pt x="1652" y="540"/>
                  </a:lnTo>
                  <a:lnTo>
                    <a:pt x="1654" y="540"/>
                  </a:lnTo>
                  <a:lnTo>
                    <a:pt x="1654" y="540"/>
                  </a:lnTo>
                  <a:lnTo>
                    <a:pt x="1654" y="540"/>
                  </a:lnTo>
                  <a:lnTo>
                    <a:pt x="1652" y="542"/>
                  </a:lnTo>
                  <a:lnTo>
                    <a:pt x="1652" y="542"/>
                  </a:lnTo>
                  <a:lnTo>
                    <a:pt x="1652" y="542"/>
                  </a:lnTo>
                  <a:lnTo>
                    <a:pt x="1652" y="542"/>
                  </a:lnTo>
                  <a:lnTo>
                    <a:pt x="1652" y="544"/>
                  </a:lnTo>
                  <a:lnTo>
                    <a:pt x="1652" y="544"/>
                  </a:lnTo>
                  <a:lnTo>
                    <a:pt x="1652" y="544"/>
                  </a:lnTo>
                  <a:lnTo>
                    <a:pt x="1652" y="544"/>
                  </a:lnTo>
                  <a:lnTo>
                    <a:pt x="1650" y="544"/>
                  </a:lnTo>
                  <a:lnTo>
                    <a:pt x="1650" y="544"/>
                  </a:lnTo>
                  <a:lnTo>
                    <a:pt x="1647" y="547"/>
                  </a:lnTo>
                  <a:lnTo>
                    <a:pt x="1645" y="547"/>
                  </a:lnTo>
                  <a:lnTo>
                    <a:pt x="1643" y="547"/>
                  </a:lnTo>
                  <a:lnTo>
                    <a:pt x="1643" y="549"/>
                  </a:lnTo>
                  <a:lnTo>
                    <a:pt x="1640" y="549"/>
                  </a:lnTo>
                  <a:lnTo>
                    <a:pt x="1640" y="549"/>
                  </a:lnTo>
                  <a:lnTo>
                    <a:pt x="1638" y="549"/>
                  </a:lnTo>
                  <a:lnTo>
                    <a:pt x="1638" y="549"/>
                  </a:lnTo>
                  <a:lnTo>
                    <a:pt x="1638" y="551"/>
                  </a:lnTo>
                  <a:lnTo>
                    <a:pt x="1636" y="551"/>
                  </a:lnTo>
                  <a:lnTo>
                    <a:pt x="1636" y="549"/>
                  </a:lnTo>
                  <a:lnTo>
                    <a:pt x="1636" y="549"/>
                  </a:lnTo>
                  <a:lnTo>
                    <a:pt x="1631" y="549"/>
                  </a:lnTo>
                  <a:lnTo>
                    <a:pt x="1628" y="549"/>
                  </a:lnTo>
                  <a:lnTo>
                    <a:pt x="1626" y="551"/>
                  </a:lnTo>
                  <a:lnTo>
                    <a:pt x="1626" y="549"/>
                  </a:lnTo>
                  <a:lnTo>
                    <a:pt x="1624" y="549"/>
                  </a:lnTo>
                  <a:lnTo>
                    <a:pt x="1624" y="549"/>
                  </a:lnTo>
                  <a:lnTo>
                    <a:pt x="1617" y="547"/>
                  </a:lnTo>
                  <a:lnTo>
                    <a:pt x="1612" y="549"/>
                  </a:lnTo>
                  <a:lnTo>
                    <a:pt x="1607" y="549"/>
                  </a:lnTo>
                  <a:lnTo>
                    <a:pt x="1603" y="549"/>
                  </a:lnTo>
                  <a:lnTo>
                    <a:pt x="1603" y="549"/>
                  </a:lnTo>
                  <a:lnTo>
                    <a:pt x="1603" y="549"/>
                  </a:lnTo>
                  <a:lnTo>
                    <a:pt x="1600" y="554"/>
                  </a:lnTo>
                  <a:lnTo>
                    <a:pt x="1603" y="554"/>
                  </a:lnTo>
                  <a:lnTo>
                    <a:pt x="1603" y="554"/>
                  </a:lnTo>
                  <a:lnTo>
                    <a:pt x="1603" y="556"/>
                  </a:lnTo>
                  <a:lnTo>
                    <a:pt x="1600" y="556"/>
                  </a:lnTo>
                  <a:lnTo>
                    <a:pt x="1600" y="556"/>
                  </a:lnTo>
                  <a:lnTo>
                    <a:pt x="1600" y="558"/>
                  </a:lnTo>
                  <a:lnTo>
                    <a:pt x="1600" y="558"/>
                  </a:lnTo>
                  <a:lnTo>
                    <a:pt x="1600" y="561"/>
                  </a:lnTo>
                  <a:lnTo>
                    <a:pt x="1600" y="561"/>
                  </a:lnTo>
                  <a:lnTo>
                    <a:pt x="1598" y="561"/>
                  </a:lnTo>
                  <a:lnTo>
                    <a:pt x="1595" y="563"/>
                  </a:lnTo>
                  <a:lnTo>
                    <a:pt x="1595" y="563"/>
                  </a:lnTo>
                  <a:lnTo>
                    <a:pt x="1593" y="566"/>
                  </a:lnTo>
                  <a:lnTo>
                    <a:pt x="1591" y="566"/>
                  </a:lnTo>
                  <a:lnTo>
                    <a:pt x="1588" y="568"/>
                  </a:lnTo>
                  <a:lnTo>
                    <a:pt x="1586" y="568"/>
                  </a:lnTo>
                  <a:lnTo>
                    <a:pt x="1581" y="570"/>
                  </a:lnTo>
                  <a:lnTo>
                    <a:pt x="1574" y="573"/>
                  </a:lnTo>
                  <a:lnTo>
                    <a:pt x="1574" y="573"/>
                  </a:lnTo>
                  <a:lnTo>
                    <a:pt x="1572" y="575"/>
                  </a:lnTo>
                  <a:lnTo>
                    <a:pt x="1572" y="575"/>
                  </a:lnTo>
                  <a:lnTo>
                    <a:pt x="1570" y="575"/>
                  </a:lnTo>
                  <a:lnTo>
                    <a:pt x="1558" y="577"/>
                  </a:lnTo>
                  <a:lnTo>
                    <a:pt x="1551" y="582"/>
                  </a:lnTo>
                  <a:lnTo>
                    <a:pt x="1546" y="582"/>
                  </a:lnTo>
                  <a:lnTo>
                    <a:pt x="1544" y="584"/>
                  </a:lnTo>
                  <a:lnTo>
                    <a:pt x="1541" y="587"/>
                  </a:lnTo>
                  <a:lnTo>
                    <a:pt x="1539" y="587"/>
                  </a:lnTo>
                  <a:lnTo>
                    <a:pt x="1537" y="587"/>
                  </a:lnTo>
                  <a:lnTo>
                    <a:pt x="1534" y="587"/>
                  </a:lnTo>
                  <a:lnTo>
                    <a:pt x="1532" y="587"/>
                  </a:lnTo>
                  <a:lnTo>
                    <a:pt x="1529" y="589"/>
                  </a:lnTo>
                  <a:lnTo>
                    <a:pt x="1527" y="589"/>
                  </a:lnTo>
                  <a:lnTo>
                    <a:pt x="1527" y="589"/>
                  </a:lnTo>
                  <a:lnTo>
                    <a:pt x="1527" y="589"/>
                  </a:lnTo>
                  <a:lnTo>
                    <a:pt x="1525" y="587"/>
                  </a:lnTo>
                  <a:lnTo>
                    <a:pt x="1525" y="587"/>
                  </a:lnTo>
                  <a:lnTo>
                    <a:pt x="1525" y="587"/>
                  </a:lnTo>
                  <a:lnTo>
                    <a:pt x="1522" y="587"/>
                  </a:lnTo>
                  <a:lnTo>
                    <a:pt x="1522" y="587"/>
                  </a:lnTo>
                  <a:lnTo>
                    <a:pt x="1520" y="587"/>
                  </a:lnTo>
                  <a:lnTo>
                    <a:pt x="1520" y="587"/>
                  </a:lnTo>
                  <a:lnTo>
                    <a:pt x="1518" y="587"/>
                  </a:lnTo>
                  <a:lnTo>
                    <a:pt x="1520" y="587"/>
                  </a:lnTo>
                  <a:lnTo>
                    <a:pt x="1525" y="587"/>
                  </a:lnTo>
                  <a:lnTo>
                    <a:pt x="1525" y="587"/>
                  </a:lnTo>
                  <a:lnTo>
                    <a:pt x="1522" y="584"/>
                  </a:lnTo>
                  <a:lnTo>
                    <a:pt x="1522" y="584"/>
                  </a:lnTo>
                  <a:lnTo>
                    <a:pt x="1522" y="584"/>
                  </a:lnTo>
                  <a:lnTo>
                    <a:pt x="1522" y="584"/>
                  </a:lnTo>
                  <a:lnTo>
                    <a:pt x="1520" y="587"/>
                  </a:lnTo>
                  <a:lnTo>
                    <a:pt x="1520" y="587"/>
                  </a:lnTo>
                  <a:lnTo>
                    <a:pt x="1520" y="584"/>
                  </a:lnTo>
                  <a:lnTo>
                    <a:pt x="1520" y="584"/>
                  </a:lnTo>
                  <a:lnTo>
                    <a:pt x="1518" y="582"/>
                  </a:lnTo>
                  <a:lnTo>
                    <a:pt x="1515" y="582"/>
                  </a:lnTo>
                  <a:lnTo>
                    <a:pt x="1515" y="582"/>
                  </a:lnTo>
                  <a:lnTo>
                    <a:pt x="1513" y="582"/>
                  </a:lnTo>
                  <a:lnTo>
                    <a:pt x="1513" y="582"/>
                  </a:lnTo>
                  <a:lnTo>
                    <a:pt x="1513" y="582"/>
                  </a:lnTo>
                  <a:lnTo>
                    <a:pt x="1515" y="580"/>
                  </a:lnTo>
                  <a:lnTo>
                    <a:pt x="1518" y="577"/>
                  </a:lnTo>
                  <a:lnTo>
                    <a:pt x="1518" y="577"/>
                  </a:lnTo>
                  <a:lnTo>
                    <a:pt x="1518" y="577"/>
                  </a:lnTo>
                  <a:lnTo>
                    <a:pt x="1518" y="577"/>
                  </a:lnTo>
                  <a:lnTo>
                    <a:pt x="1518" y="577"/>
                  </a:lnTo>
                  <a:lnTo>
                    <a:pt x="1520" y="577"/>
                  </a:lnTo>
                  <a:lnTo>
                    <a:pt x="1520" y="575"/>
                  </a:lnTo>
                  <a:lnTo>
                    <a:pt x="1520" y="575"/>
                  </a:lnTo>
                  <a:lnTo>
                    <a:pt x="1520" y="575"/>
                  </a:lnTo>
                  <a:lnTo>
                    <a:pt x="1522" y="573"/>
                  </a:lnTo>
                  <a:lnTo>
                    <a:pt x="1522" y="573"/>
                  </a:lnTo>
                  <a:lnTo>
                    <a:pt x="1525" y="570"/>
                  </a:lnTo>
                  <a:lnTo>
                    <a:pt x="1525" y="570"/>
                  </a:lnTo>
                  <a:lnTo>
                    <a:pt x="1527" y="570"/>
                  </a:lnTo>
                  <a:lnTo>
                    <a:pt x="1527" y="568"/>
                  </a:lnTo>
                  <a:lnTo>
                    <a:pt x="1529" y="568"/>
                  </a:lnTo>
                  <a:lnTo>
                    <a:pt x="1529" y="568"/>
                  </a:lnTo>
                  <a:lnTo>
                    <a:pt x="1529" y="566"/>
                  </a:lnTo>
                  <a:lnTo>
                    <a:pt x="1532" y="566"/>
                  </a:lnTo>
                  <a:lnTo>
                    <a:pt x="1532" y="563"/>
                  </a:lnTo>
                  <a:lnTo>
                    <a:pt x="1532" y="563"/>
                  </a:lnTo>
                  <a:lnTo>
                    <a:pt x="1532" y="563"/>
                  </a:lnTo>
                  <a:lnTo>
                    <a:pt x="1534" y="563"/>
                  </a:lnTo>
                  <a:lnTo>
                    <a:pt x="1534" y="563"/>
                  </a:lnTo>
                  <a:lnTo>
                    <a:pt x="1534" y="563"/>
                  </a:lnTo>
                  <a:lnTo>
                    <a:pt x="1537" y="563"/>
                  </a:lnTo>
                  <a:lnTo>
                    <a:pt x="1537" y="563"/>
                  </a:lnTo>
                  <a:lnTo>
                    <a:pt x="1534" y="563"/>
                  </a:lnTo>
                  <a:lnTo>
                    <a:pt x="1534" y="566"/>
                  </a:lnTo>
                  <a:lnTo>
                    <a:pt x="1534" y="566"/>
                  </a:lnTo>
                  <a:lnTo>
                    <a:pt x="1537" y="563"/>
                  </a:lnTo>
                  <a:lnTo>
                    <a:pt x="1539" y="561"/>
                  </a:lnTo>
                  <a:lnTo>
                    <a:pt x="1544" y="556"/>
                  </a:lnTo>
                  <a:lnTo>
                    <a:pt x="1544" y="556"/>
                  </a:lnTo>
                  <a:lnTo>
                    <a:pt x="1541" y="554"/>
                  </a:lnTo>
                  <a:lnTo>
                    <a:pt x="1544" y="549"/>
                  </a:lnTo>
                  <a:lnTo>
                    <a:pt x="1546" y="542"/>
                  </a:lnTo>
                  <a:lnTo>
                    <a:pt x="1546" y="540"/>
                  </a:lnTo>
                  <a:lnTo>
                    <a:pt x="1546" y="537"/>
                  </a:lnTo>
                  <a:lnTo>
                    <a:pt x="1546" y="535"/>
                  </a:lnTo>
                  <a:lnTo>
                    <a:pt x="1544" y="535"/>
                  </a:lnTo>
                  <a:lnTo>
                    <a:pt x="1544" y="535"/>
                  </a:lnTo>
                  <a:lnTo>
                    <a:pt x="1541" y="535"/>
                  </a:lnTo>
                  <a:lnTo>
                    <a:pt x="1541" y="535"/>
                  </a:lnTo>
                  <a:lnTo>
                    <a:pt x="1539" y="535"/>
                  </a:lnTo>
                  <a:lnTo>
                    <a:pt x="1537" y="535"/>
                  </a:lnTo>
                  <a:lnTo>
                    <a:pt x="1537" y="537"/>
                  </a:lnTo>
                  <a:lnTo>
                    <a:pt x="1534" y="537"/>
                  </a:lnTo>
                  <a:lnTo>
                    <a:pt x="1534" y="537"/>
                  </a:lnTo>
                  <a:lnTo>
                    <a:pt x="1534" y="537"/>
                  </a:lnTo>
                  <a:lnTo>
                    <a:pt x="1534" y="537"/>
                  </a:lnTo>
                  <a:lnTo>
                    <a:pt x="1534" y="537"/>
                  </a:lnTo>
                  <a:lnTo>
                    <a:pt x="1532" y="540"/>
                  </a:lnTo>
                  <a:lnTo>
                    <a:pt x="1532" y="542"/>
                  </a:lnTo>
                  <a:lnTo>
                    <a:pt x="1529" y="542"/>
                  </a:lnTo>
                  <a:lnTo>
                    <a:pt x="1529" y="542"/>
                  </a:lnTo>
                  <a:lnTo>
                    <a:pt x="1527" y="542"/>
                  </a:lnTo>
                  <a:lnTo>
                    <a:pt x="1527" y="544"/>
                  </a:lnTo>
                  <a:lnTo>
                    <a:pt x="1525" y="542"/>
                  </a:lnTo>
                  <a:lnTo>
                    <a:pt x="1525" y="542"/>
                  </a:lnTo>
                  <a:lnTo>
                    <a:pt x="1522" y="542"/>
                  </a:lnTo>
                  <a:lnTo>
                    <a:pt x="1522" y="542"/>
                  </a:lnTo>
                  <a:lnTo>
                    <a:pt x="1525" y="540"/>
                  </a:lnTo>
                  <a:lnTo>
                    <a:pt x="1525" y="540"/>
                  </a:lnTo>
                  <a:lnTo>
                    <a:pt x="1525" y="537"/>
                  </a:lnTo>
                  <a:lnTo>
                    <a:pt x="1527" y="537"/>
                  </a:lnTo>
                  <a:lnTo>
                    <a:pt x="1527" y="535"/>
                  </a:lnTo>
                  <a:lnTo>
                    <a:pt x="1529" y="535"/>
                  </a:lnTo>
                  <a:lnTo>
                    <a:pt x="1529" y="535"/>
                  </a:lnTo>
                  <a:lnTo>
                    <a:pt x="1529" y="535"/>
                  </a:lnTo>
                  <a:lnTo>
                    <a:pt x="1532" y="535"/>
                  </a:lnTo>
                  <a:lnTo>
                    <a:pt x="1532" y="535"/>
                  </a:lnTo>
                  <a:lnTo>
                    <a:pt x="1534" y="532"/>
                  </a:lnTo>
                  <a:lnTo>
                    <a:pt x="1534" y="530"/>
                  </a:lnTo>
                  <a:lnTo>
                    <a:pt x="1537" y="530"/>
                  </a:lnTo>
                  <a:lnTo>
                    <a:pt x="1537" y="530"/>
                  </a:lnTo>
                  <a:lnTo>
                    <a:pt x="1537" y="530"/>
                  </a:lnTo>
                  <a:lnTo>
                    <a:pt x="1537" y="530"/>
                  </a:lnTo>
                  <a:lnTo>
                    <a:pt x="1539" y="528"/>
                  </a:lnTo>
                  <a:lnTo>
                    <a:pt x="1539" y="528"/>
                  </a:lnTo>
                  <a:lnTo>
                    <a:pt x="1541" y="528"/>
                  </a:lnTo>
                  <a:lnTo>
                    <a:pt x="1541" y="523"/>
                  </a:lnTo>
                  <a:lnTo>
                    <a:pt x="1544" y="523"/>
                  </a:lnTo>
                  <a:lnTo>
                    <a:pt x="1544" y="521"/>
                  </a:lnTo>
                  <a:lnTo>
                    <a:pt x="1544" y="518"/>
                  </a:lnTo>
                  <a:lnTo>
                    <a:pt x="1544" y="518"/>
                  </a:lnTo>
                  <a:lnTo>
                    <a:pt x="1544" y="516"/>
                  </a:lnTo>
                  <a:lnTo>
                    <a:pt x="1544" y="516"/>
                  </a:lnTo>
                  <a:lnTo>
                    <a:pt x="1544" y="514"/>
                  </a:lnTo>
                  <a:lnTo>
                    <a:pt x="1544" y="511"/>
                  </a:lnTo>
                  <a:lnTo>
                    <a:pt x="1546" y="511"/>
                  </a:lnTo>
                  <a:lnTo>
                    <a:pt x="1546" y="514"/>
                  </a:lnTo>
                  <a:lnTo>
                    <a:pt x="1546" y="511"/>
                  </a:lnTo>
                  <a:lnTo>
                    <a:pt x="1546" y="511"/>
                  </a:lnTo>
                  <a:lnTo>
                    <a:pt x="1546" y="511"/>
                  </a:lnTo>
                  <a:lnTo>
                    <a:pt x="1546" y="511"/>
                  </a:lnTo>
                  <a:lnTo>
                    <a:pt x="1546" y="509"/>
                  </a:lnTo>
                  <a:lnTo>
                    <a:pt x="1546" y="509"/>
                  </a:lnTo>
                  <a:lnTo>
                    <a:pt x="1546" y="509"/>
                  </a:lnTo>
                  <a:lnTo>
                    <a:pt x="1546" y="509"/>
                  </a:lnTo>
                  <a:lnTo>
                    <a:pt x="1546" y="509"/>
                  </a:lnTo>
                  <a:lnTo>
                    <a:pt x="1546" y="506"/>
                  </a:lnTo>
                  <a:lnTo>
                    <a:pt x="1546" y="506"/>
                  </a:lnTo>
                  <a:lnTo>
                    <a:pt x="1544" y="506"/>
                  </a:lnTo>
                  <a:lnTo>
                    <a:pt x="1541" y="504"/>
                  </a:lnTo>
                  <a:lnTo>
                    <a:pt x="1541" y="504"/>
                  </a:lnTo>
                  <a:lnTo>
                    <a:pt x="1539" y="504"/>
                  </a:lnTo>
                  <a:lnTo>
                    <a:pt x="1539" y="502"/>
                  </a:lnTo>
                  <a:lnTo>
                    <a:pt x="1537" y="502"/>
                  </a:lnTo>
                  <a:lnTo>
                    <a:pt x="1537" y="502"/>
                  </a:lnTo>
                  <a:lnTo>
                    <a:pt x="1537" y="502"/>
                  </a:lnTo>
                  <a:lnTo>
                    <a:pt x="1537" y="499"/>
                  </a:lnTo>
                  <a:lnTo>
                    <a:pt x="1534" y="499"/>
                  </a:lnTo>
                  <a:lnTo>
                    <a:pt x="1534" y="499"/>
                  </a:lnTo>
                  <a:lnTo>
                    <a:pt x="1532" y="499"/>
                  </a:lnTo>
                  <a:lnTo>
                    <a:pt x="1529" y="497"/>
                  </a:lnTo>
                  <a:lnTo>
                    <a:pt x="1529" y="497"/>
                  </a:lnTo>
                  <a:lnTo>
                    <a:pt x="1529" y="497"/>
                  </a:lnTo>
                  <a:lnTo>
                    <a:pt x="1527" y="497"/>
                  </a:lnTo>
                  <a:lnTo>
                    <a:pt x="1525" y="497"/>
                  </a:lnTo>
                  <a:lnTo>
                    <a:pt x="1525" y="497"/>
                  </a:lnTo>
                  <a:lnTo>
                    <a:pt x="1525" y="497"/>
                  </a:lnTo>
                  <a:lnTo>
                    <a:pt x="1525" y="499"/>
                  </a:lnTo>
                  <a:lnTo>
                    <a:pt x="1522" y="499"/>
                  </a:lnTo>
                  <a:lnTo>
                    <a:pt x="1522" y="502"/>
                  </a:lnTo>
                  <a:lnTo>
                    <a:pt x="1522" y="502"/>
                  </a:lnTo>
                  <a:lnTo>
                    <a:pt x="1520" y="504"/>
                  </a:lnTo>
                  <a:lnTo>
                    <a:pt x="1522" y="504"/>
                  </a:lnTo>
                  <a:lnTo>
                    <a:pt x="1522" y="504"/>
                  </a:lnTo>
                  <a:lnTo>
                    <a:pt x="1522" y="504"/>
                  </a:lnTo>
                  <a:lnTo>
                    <a:pt x="1522" y="504"/>
                  </a:lnTo>
                  <a:lnTo>
                    <a:pt x="1522" y="504"/>
                  </a:lnTo>
                  <a:lnTo>
                    <a:pt x="1520" y="506"/>
                  </a:lnTo>
                  <a:lnTo>
                    <a:pt x="1520" y="506"/>
                  </a:lnTo>
                  <a:lnTo>
                    <a:pt x="1518" y="506"/>
                  </a:lnTo>
                  <a:lnTo>
                    <a:pt x="1515" y="506"/>
                  </a:lnTo>
                  <a:lnTo>
                    <a:pt x="1513" y="509"/>
                  </a:lnTo>
                  <a:lnTo>
                    <a:pt x="1513" y="509"/>
                  </a:lnTo>
                  <a:lnTo>
                    <a:pt x="1513" y="509"/>
                  </a:lnTo>
                  <a:lnTo>
                    <a:pt x="1513" y="511"/>
                  </a:lnTo>
                  <a:lnTo>
                    <a:pt x="1511" y="514"/>
                  </a:lnTo>
                  <a:lnTo>
                    <a:pt x="1511" y="516"/>
                  </a:lnTo>
                  <a:lnTo>
                    <a:pt x="1508" y="518"/>
                  </a:lnTo>
                  <a:lnTo>
                    <a:pt x="1506" y="521"/>
                  </a:lnTo>
                  <a:lnTo>
                    <a:pt x="1506" y="521"/>
                  </a:lnTo>
                  <a:lnTo>
                    <a:pt x="1506" y="518"/>
                  </a:lnTo>
                  <a:lnTo>
                    <a:pt x="1508" y="516"/>
                  </a:lnTo>
                  <a:lnTo>
                    <a:pt x="1508" y="516"/>
                  </a:lnTo>
                  <a:lnTo>
                    <a:pt x="1508" y="516"/>
                  </a:lnTo>
                  <a:lnTo>
                    <a:pt x="1508" y="516"/>
                  </a:lnTo>
                  <a:lnTo>
                    <a:pt x="1508" y="516"/>
                  </a:lnTo>
                  <a:lnTo>
                    <a:pt x="1508" y="516"/>
                  </a:lnTo>
                  <a:lnTo>
                    <a:pt x="1508" y="516"/>
                  </a:lnTo>
                  <a:lnTo>
                    <a:pt x="1508" y="516"/>
                  </a:lnTo>
                  <a:lnTo>
                    <a:pt x="1508" y="518"/>
                  </a:lnTo>
                  <a:lnTo>
                    <a:pt x="1506" y="518"/>
                  </a:lnTo>
                  <a:lnTo>
                    <a:pt x="1506" y="518"/>
                  </a:lnTo>
                  <a:lnTo>
                    <a:pt x="1506" y="518"/>
                  </a:lnTo>
                  <a:lnTo>
                    <a:pt x="1506" y="518"/>
                  </a:lnTo>
                  <a:lnTo>
                    <a:pt x="1508" y="516"/>
                  </a:lnTo>
                  <a:lnTo>
                    <a:pt x="1508" y="516"/>
                  </a:lnTo>
                  <a:lnTo>
                    <a:pt x="1508" y="514"/>
                  </a:lnTo>
                  <a:lnTo>
                    <a:pt x="1508" y="511"/>
                  </a:lnTo>
                  <a:lnTo>
                    <a:pt x="1508" y="511"/>
                  </a:lnTo>
                  <a:lnTo>
                    <a:pt x="1508" y="511"/>
                  </a:lnTo>
                  <a:lnTo>
                    <a:pt x="1511" y="509"/>
                  </a:lnTo>
                  <a:lnTo>
                    <a:pt x="1511" y="509"/>
                  </a:lnTo>
                  <a:lnTo>
                    <a:pt x="1508" y="509"/>
                  </a:lnTo>
                  <a:lnTo>
                    <a:pt x="1508" y="511"/>
                  </a:lnTo>
                  <a:lnTo>
                    <a:pt x="1504" y="514"/>
                  </a:lnTo>
                  <a:lnTo>
                    <a:pt x="1504" y="516"/>
                  </a:lnTo>
                  <a:lnTo>
                    <a:pt x="1501" y="516"/>
                  </a:lnTo>
                  <a:lnTo>
                    <a:pt x="1501" y="516"/>
                  </a:lnTo>
                  <a:lnTo>
                    <a:pt x="1501" y="516"/>
                  </a:lnTo>
                  <a:lnTo>
                    <a:pt x="1499" y="516"/>
                  </a:lnTo>
                  <a:lnTo>
                    <a:pt x="1499" y="516"/>
                  </a:lnTo>
                  <a:lnTo>
                    <a:pt x="1499" y="518"/>
                  </a:lnTo>
                  <a:lnTo>
                    <a:pt x="1496" y="518"/>
                  </a:lnTo>
                  <a:lnTo>
                    <a:pt x="1496" y="521"/>
                  </a:lnTo>
                  <a:lnTo>
                    <a:pt x="1494" y="521"/>
                  </a:lnTo>
                  <a:lnTo>
                    <a:pt x="1494" y="521"/>
                  </a:lnTo>
                  <a:lnTo>
                    <a:pt x="1494" y="521"/>
                  </a:lnTo>
                  <a:lnTo>
                    <a:pt x="1494" y="523"/>
                  </a:lnTo>
                  <a:lnTo>
                    <a:pt x="1492" y="525"/>
                  </a:lnTo>
                  <a:lnTo>
                    <a:pt x="1492" y="528"/>
                  </a:lnTo>
                  <a:lnTo>
                    <a:pt x="1489" y="528"/>
                  </a:lnTo>
                  <a:lnTo>
                    <a:pt x="1487" y="530"/>
                  </a:lnTo>
                  <a:lnTo>
                    <a:pt x="1487" y="532"/>
                  </a:lnTo>
                  <a:lnTo>
                    <a:pt x="1482" y="535"/>
                  </a:lnTo>
                  <a:lnTo>
                    <a:pt x="1482" y="535"/>
                  </a:lnTo>
                  <a:lnTo>
                    <a:pt x="1482" y="535"/>
                  </a:lnTo>
                  <a:lnTo>
                    <a:pt x="1482" y="537"/>
                  </a:lnTo>
                  <a:lnTo>
                    <a:pt x="1482" y="540"/>
                  </a:lnTo>
                  <a:lnTo>
                    <a:pt x="1482" y="540"/>
                  </a:lnTo>
                  <a:lnTo>
                    <a:pt x="1480" y="542"/>
                  </a:lnTo>
                  <a:lnTo>
                    <a:pt x="1480" y="542"/>
                  </a:lnTo>
                  <a:lnTo>
                    <a:pt x="1478" y="547"/>
                  </a:lnTo>
                  <a:lnTo>
                    <a:pt x="1478" y="551"/>
                  </a:lnTo>
                  <a:lnTo>
                    <a:pt x="1478" y="551"/>
                  </a:lnTo>
                  <a:lnTo>
                    <a:pt x="1478" y="554"/>
                  </a:lnTo>
                  <a:lnTo>
                    <a:pt x="1478" y="556"/>
                  </a:lnTo>
                  <a:lnTo>
                    <a:pt x="1478" y="558"/>
                  </a:lnTo>
                  <a:lnTo>
                    <a:pt x="1475" y="561"/>
                  </a:lnTo>
                  <a:lnTo>
                    <a:pt x="1475" y="563"/>
                  </a:lnTo>
                  <a:lnTo>
                    <a:pt x="1473" y="566"/>
                  </a:lnTo>
                  <a:lnTo>
                    <a:pt x="1471" y="568"/>
                  </a:lnTo>
                  <a:lnTo>
                    <a:pt x="1471" y="570"/>
                  </a:lnTo>
                  <a:lnTo>
                    <a:pt x="1468" y="573"/>
                  </a:lnTo>
                  <a:lnTo>
                    <a:pt x="1466" y="575"/>
                  </a:lnTo>
                  <a:lnTo>
                    <a:pt x="1463" y="577"/>
                  </a:lnTo>
                  <a:lnTo>
                    <a:pt x="1461" y="577"/>
                  </a:lnTo>
                  <a:lnTo>
                    <a:pt x="1459" y="580"/>
                  </a:lnTo>
                  <a:lnTo>
                    <a:pt x="1456" y="580"/>
                  </a:lnTo>
                  <a:lnTo>
                    <a:pt x="1452" y="582"/>
                  </a:lnTo>
                  <a:lnTo>
                    <a:pt x="1449" y="584"/>
                  </a:lnTo>
                  <a:lnTo>
                    <a:pt x="1449" y="584"/>
                  </a:lnTo>
                  <a:lnTo>
                    <a:pt x="1447" y="584"/>
                  </a:lnTo>
                  <a:lnTo>
                    <a:pt x="1445" y="584"/>
                  </a:lnTo>
                  <a:lnTo>
                    <a:pt x="1445" y="582"/>
                  </a:lnTo>
                  <a:lnTo>
                    <a:pt x="1445" y="582"/>
                  </a:lnTo>
                  <a:lnTo>
                    <a:pt x="1445" y="582"/>
                  </a:lnTo>
                  <a:lnTo>
                    <a:pt x="1445" y="582"/>
                  </a:lnTo>
                  <a:lnTo>
                    <a:pt x="1445" y="582"/>
                  </a:lnTo>
                  <a:lnTo>
                    <a:pt x="1445" y="580"/>
                  </a:lnTo>
                  <a:lnTo>
                    <a:pt x="1445" y="577"/>
                  </a:lnTo>
                  <a:lnTo>
                    <a:pt x="1445" y="575"/>
                  </a:lnTo>
                  <a:lnTo>
                    <a:pt x="1445" y="575"/>
                  </a:lnTo>
                  <a:lnTo>
                    <a:pt x="1445" y="573"/>
                  </a:lnTo>
                  <a:lnTo>
                    <a:pt x="1445" y="573"/>
                  </a:lnTo>
                  <a:lnTo>
                    <a:pt x="1445" y="570"/>
                  </a:lnTo>
                  <a:lnTo>
                    <a:pt x="1447" y="566"/>
                  </a:lnTo>
                  <a:lnTo>
                    <a:pt x="1449" y="563"/>
                  </a:lnTo>
                  <a:lnTo>
                    <a:pt x="1449" y="561"/>
                  </a:lnTo>
                  <a:lnTo>
                    <a:pt x="1449" y="561"/>
                  </a:lnTo>
                  <a:lnTo>
                    <a:pt x="1449" y="558"/>
                  </a:lnTo>
                  <a:lnTo>
                    <a:pt x="1449" y="558"/>
                  </a:lnTo>
                  <a:lnTo>
                    <a:pt x="1449" y="556"/>
                  </a:lnTo>
                  <a:lnTo>
                    <a:pt x="1449" y="556"/>
                  </a:lnTo>
                  <a:lnTo>
                    <a:pt x="1449" y="556"/>
                  </a:lnTo>
                  <a:lnTo>
                    <a:pt x="1449" y="556"/>
                  </a:lnTo>
                  <a:lnTo>
                    <a:pt x="1452" y="554"/>
                  </a:lnTo>
                  <a:lnTo>
                    <a:pt x="1452" y="554"/>
                  </a:lnTo>
                  <a:lnTo>
                    <a:pt x="1452" y="554"/>
                  </a:lnTo>
                  <a:lnTo>
                    <a:pt x="1452" y="554"/>
                  </a:lnTo>
                  <a:lnTo>
                    <a:pt x="1452" y="551"/>
                  </a:lnTo>
                  <a:lnTo>
                    <a:pt x="1452" y="551"/>
                  </a:lnTo>
                  <a:lnTo>
                    <a:pt x="1452" y="549"/>
                  </a:lnTo>
                  <a:lnTo>
                    <a:pt x="1454" y="549"/>
                  </a:lnTo>
                  <a:lnTo>
                    <a:pt x="1456" y="547"/>
                  </a:lnTo>
                  <a:lnTo>
                    <a:pt x="1456" y="547"/>
                  </a:lnTo>
                  <a:lnTo>
                    <a:pt x="1456" y="544"/>
                  </a:lnTo>
                  <a:lnTo>
                    <a:pt x="1459" y="544"/>
                  </a:lnTo>
                  <a:lnTo>
                    <a:pt x="1461" y="542"/>
                  </a:lnTo>
                  <a:lnTo>
                    <a:pt x="1461" y="540"/>
                  </a:lnTo>
                  <a:lnTo>
                    <a:pt x="1461" y="540"/>
                  </a:lnTo>
                  <a:lnTo>
                    <a:pt x="1461" y="540"/>
                  </a:lnTo>
                  <a:lnTo>
                    <a:pt x="1461" y="537"/>
                  </a:lnTo>
                  <a:lnTo>
                    <a:pt x="1463" y="535"/>
                  </a:lnTo>
                  <a:lnTo>
                    <a:pt x="1463" y="535"/>
                  </a:lnTo>
                  <a:lnTo>
                    <a:pt x="1466" y="532"/>
                  </a:lnTo>
                  <a:lnTo>
                    <a:pt x="1468" y="532"/>
                  </a:lnTo>
                  <a:lnTo>
                    <a:pt x="1468" y="530"/>
                  </a:lnTo>
                  <a:lnTo>
                    <a:pt x="1468" y="530"/>
                  </a:lnTo>
                  <a:lnTo>
                    <a:pt x="1471" y="528"/>
                  </a:lnTo>
                  <a:lnTo>
                    <a:pt x="1471" y="525"/>
                  </a:lnTo>
                  <a:lnTo>
                    <a:pt x="1473" y="523"/>
                  </a:lnTo>
                  <a:lnTo>
                    <a:pt x="1475" y="523"/>
                  </a:lnTo>
                  <a:lnTo>
                    <a:pt x="1475" y="521"/>
                  </a:lnTo>
                  <a:lnTo>
                    <a:pt x="1478" y="521"/>
                  </a:lnTo>
                  <a:lnTo>
                    <a:pt x="1478" y="518"/>
                  </a:lnTo>
                  <a:lnTo>
                    <a:pt x="1475" y="518"/>
                  </a:lnTo>
                  <a:lnTo>
                    <a:pt x="1475" y="518"/>
                  </a:lnTo>
                  <a:lnTo>
                    <a:pt x="1475" y="518"/>
                  </a:lnTo>
                  <a:lnTo>
                    <a:pt x="1473" y="518"/>
                  </a:lnTo>
                  <a:lnTo>
                    <a:pt x="1473" y="518"/>
                  </a:lnTo>
                  <a:lnTo>
                    <a:pt x="1473" y="518"/>
                  </a:lnTo>
                  <a:lnTo>
                    <a:pt x="1471" y="518"/>
                  </a:lnTo>
                  <a:lnTo>
                    <a:pt x="1468" y="521"/>
                  </a:lnTo>
                  <a:lnTo>
                    <a:pt x="1468" y="523"/>
                  </a:lnTo>
                  <a:lnTo>
                    <a:pt x="1466" y="523"/>
                  </a:lnTo>
                  <a:lnTo>
                    <a:pt x="1466" y="523"/>
                  </a:lnTo>
                  <a:lnTo>
                    <a:pt x="1463" y="523"/>
                  </a:lnTo>
                  <a:lnTo>
                    <a:pt x="1463" y="523"/>
                  </a:lnTo>
                  <a:lnTo>
                    <a:pt x="1463" y="523"/>
                  </a:lnTo>
                  <a:lnTo>
                    <a:pt x="1463" y="523"/>
                  </a:lnTo>
                  <a:lnTo>
                    <a:pt x="1466" y="521"/>
                  </a:lnTo>
                  <a:lnTo>
                    <a:pt x="1466" y="521"/>
                  </a:lnTo>
                  <a:lnTo>
                    <a:pt x="1468" y="518"/>
                  </a:lnTo>
                  <a:lnTo>
                    <a:pt x="1468" y="516"/>
                  </a:lnTo>
                  <a:lnTo>
                    <a:pt x="1471" y="516"/>
                  </a:lnTo>
                  <a:lnTo>
                    <a:pt x="1473" y="516"/>
                  </a:lnTo>
                  <a:lnTo>
                    <a:pt x="1475" y="514"/>
                  </a:lnTo>
                  <a:lnTo>
                    <a:pt x="1475" y="511"/>
                  </a:lnTo>
                  <a:lnTo>
                    <a:pt x="1475" y="511"/>
                  </a:lnTo>
                  <a:lnTo>
                    <a:pt x="1475" y="509"/>
                  </a:lnTo>
                  <a:lnTo>
                    <a:pt x="1478" y="509"/>
                  </a:lnTo>
                  <a:lnTo>
                    <a:pt x="1478" y="509"/>
                  </a:lnTo>
                  <a:lnTo>
                    <a:pt x="1482" y="506"/>
                  </a:lnTo>
                  <a:lnTo>
                    <a:pt x="1485" y="504"/>
                  </a:lnTo>
                  <a:lnTo>
                    <a:pt x="1487" y="502"/>
                  </a:lnTo>
                  <a:lnTo>
                    <a:pt x="1489" y="499"/>
                  </a:lnTo>
                  <a:lnTo>
                    <a:pt x="1489" y="499"/>
                  </a:lnTo>
                  <a:lnTo>
                    <a:pt x="1489" y="499"/>
                  </a:lnTo>
                  <a:lnTo>
                    <a:pt x="1492" y="497"/>
                  </a:lnTo>
                  <a:lnTo>
                    <a:pt x="1494" y="495"/>
                  </a:lnTo>
                  <a:lnTo>
                    <a:pt x="1494" y="495"/>
                  </a:lnTo>
                  <a:lnTo>
                    <a:pt x="1494" y="495"/>
                  </a:lnTo>
                  <a:lnTo>
                    <a:pt x="1492" y="497"/>
                  </a:lnTo>
                  <a:lnTo>
                    <a:pt x="1492" y="497"/>
                  </a:lnTo>
                  <a:lnTo>
                    <a:pt x="1492" y="499"/>
                  </a:lnTo>
                  <a:lnTo>
                    <a:pt x="1492" y="499"/>
                  </a:lnTo>
                  <a:lnTo>
                    <a:pt x="1494" y="499"/>
                  </a:lnTo>
                  <a:lnTo>
                    <a:pt x="1494" y="497"/>
                  </a:lnTo>
                  <a:lnTo>
                    <a:pt x="1496" y="497"/>
                  </a:lnTo>
                  <a:lnTo>
                    <a:pt x="1496" y="495"/>
                  </a:lnTo>
                  <a:lnTo>
                    <a:pt x="1496" y="497"/>
                  </a:lnTo>
                  <a:lnTo>
                    <a:pt x="1499" y="497"/>
                  </a:lnTo>
                  <a:lnTo>
                    <a:pt x="1499" y="495"/>
                  </a:lnTo>
                  <a:lnTo>
                    <a:pt x="1501" y="495"/>
                  </a:lnTo>
                  <a:lnTo>
                    <a:pt x="1501" y="495"/>
                  </a:lnTo>
                  <a:lnTo>
                    <a:pt x="1499" y="497"/>
                  </a:lnTo>
                  <a:lnTo>
                    <a:pt x="1499" y="497"/>
                  </a:lnTo>
                  <a:lnTo>
                    <a:pt x="1499" y="497"/>
                  </a:lnTo>
                  <a:lnTo>
                    <a:pt x="1496" y="497"/>
                  </a:lnTo>
                  <a:lnTo>
                    <a:pt x="1496" y="499"/>
                  </a:lnTo>
                  <a:lnTo>
                    <a:pt x="1496" y="499"/>
                  </a:lnTo>
                  <a:lnTo>
                    <a:pt x="1496" y="499"/>
                  </a:lnTo>
                  <a:lnTo>
                    <a:pt x="1496" y="499"/>
                  </a:lnTo>
                  <a:lnTo>
                    <a:pt x="1496" y="499"/>
                  </a:lnTo>
                  <a:lnTo>
                    <a:pt x="1496" y="499"/>
                  </a:lnTo>
                  <a:lnTo>
                    <a:pt x="1499" y="499"/>
                  </a:lnTo>
                  <a:lnTo>
                    <a:pt x="1499" y="497"/>
                  </a:lnTo>
                  <a:lnTo>
                    <a:pt x="1501" y="497"/>
                  </a:lnTo>
                  <a:lnTo>
                    <a:pt x="1504" y="497"/>
                  </a:lnTo>
                  <a:lnTo>
                    <a:pt x="1504" y="495"/>
                  </a:lnTo>
                  <a:lnTo>
                    <a:pt x="1506" y="495"/>
                  </a:lnTo>
                  <a:lnTo>
                    <a:pt x="1506" y="495"/>
                  </a:lnTo>
                  <a:lnTo>
                    <a:pt x="1508" y="492"/>
                  </a:lnTo>
                  <a:lnTo>
                    <a:pt x="1511" y="495"/>
                  </a:lnTo>
                  <a:lnTo>
                    <a:pt x="1511" y="495"/>
                  </a:lnTo>
                  <a:lnTo>
                    <a:pt x="1511" y="495"/>
                  </a:lnTo>
                  <a:lnTo>
                    <a:pt x="1513" y="495"/>
                  </a:lnTo>
                  <a:lnTo>
                    <a:pt x="1513" y="492"/>
                  </a:lnTo>
                  <a:lnTo>
                    <a:pt x="1515" y="492"/>
                  </a:lnTo>
                  <a:lnTo>
                    <a:pt x="1518" y="492"/>
                  </a:lnTo>
                  <a:lnTo>
                    <a:pt x="1520" y="492"/>
                  </a:lnTo>
                  <a:lnTo>
                    <a:pt x="1520" y="490"/>
                  </a:lnTo>
                  <a:lnTo>
                    <a:pt x="1522" y="490"/>
                  </a:lnTo>
                  <a:lnTo>
                    <a:pt x="1525" y="490"/>
                  </a:lnTo>
                  <a:lnTo>
                    <a:pt x="1527" y="492"/>
                  </a:lnTo>
                  <a:lnTo>
                    <a:pt x="1527" y="492"/>
                  </a:lnTo>
                  <a:lnTo>
                    <a:pt x="1529" y="495"/>
                  </a:lnTo>
                  <a:lnTo>
                    <a:pt x="1529" y="495"/>
                  </a:lnTo>
                  <a:lnTo>
                    <a:pt x="1529" y="495"/>
                  </a:lnTo>
                  <a:lnTo>
                    <a:pt x="1532" y="495"/>
                  </a:lnTo>
                  <a:lnTo>
                    <a:pt x="1532" y="495"/>
                  </a:lnTo>
                  <a:lnTo>
                    <a:pt x="1532" y="495"/>
                  </a:lnTo>
                  <a:lnTo>
                    <a:pt x="1532" y="495"/>
                  </a:lnTo>
                  <a:lnTo>
                    <a:pt x="1532" y="495"/>
                  </a:lnTo>
                  <a:lnTo>
                    <a:pt x="1534" y="492"/>
                  </a:lnTo>
                  <a:lnTo>
                    <a:pt x="1534" y="492"/>
                  </a:lnTo>
                  <a:lnTo>
                    <a:pt x="1534" y="492"/>
                  </a:lnTo>
                  <a:lnTo>
                    <a:pt x="1534" y="492"/>
                  </a:lnTo>
                  <a:lnTo>
                    <a:pt x="1534" y="492"/>
                  </a:lnTo>
                  <a:lnTo>
                    <a:pt x="1534" y="492"/>
                  </a:lnTo>
                  <a:lnTo>
                    <a:pt x="1537" y="492"/>
                  </a:lnTo>
                  <a:lnTo>
                    <a:pt x="1537" y="492"/>
                  </a:lnTo>
                  <a:lnTo>
                    <a:pt x="1537" y="492"/>
                  </a:lnTo>
                  <a:lnTo>
                    <a:pt x="1537" y="492"/>
                  </a:lnTo>
                  <a:lnTo>
                    <a:pt x="1539" y="492"/>
                  </a:lnTo>
                  <a:lnTo>
                    <a:pt x="1544" y="495"/>
                  </a:lnTo>
                  <a:lnTo>
                    <a:pt x="1544" y="492"/>
                  </a:lnTo>
                  <a:lnTo>
                    <a:pt x="1546" y="492"/>
                  </a:lnTo>
                  <a:lnTo>
                    <a:pt x="1546" y="492"/>
                  </a:lnTo>
                  <a:lnTo>
                    <a:pt x="1546" y="492"/>
                  </a:lnTo>
                  <a:lnTo>
                    <a:pt x="1544" y="492"/>
                  </a:lnTo>
                  <a:lnTo>
                    <a:pt x="1544" y="490"/>
                  </a:lnTo>
                  <a:lnTo>
                    <a:pt x="1544" y="490"/>
                  </a:lnTo>
                  <a:lnTo>
                    <a:pt x="1544" y="490"/>
                  </a:lnTo>
                  <a:lnTo>
                    <a:pt x="1544" y="490"/>
                  </a:lnTo>
                  <a:lnTo>
                    <a:pt x="1544" y="490"/>
                  </a:lnTo>
                  <a:lnTo>
                    <a:pt x="1541" y="490"/>
                  </a:lnTo>
                  <a:lnTo>
                    <a:pt x="1541" y="488"/>
                  </a:lnTo>
                  <a:lnTo>
                    <a:pt x="1541" y="488"/>
                  </a:lnTo>
                  <a:lnTo>
                    <a:pt x="1544" y="488"/>
                  </a:lnTo>
                  <a:lnTo>
                    <a:pt x="1544" y="488"/>
                  </a:lnTo>
                  <a:lnTo>
                    <a:pt x="1544" y="488"/>
                  </a:lnTo>
                  <a:lnTo>
                    <a:pt x="1544" y="485"/>
                  </a:lnTo>
                  <a:lnTo>
                    <a:pt x="1544" y="485"/>
                  </a:lnTo>
                  <a:lnTo>
                    <a:pt x="1544" y="483"/>
                  </a:lnTo>
                  <a:lnTo>
                    <a:pt x="1544" y="483"/>
                  </a:lnTo>
                  <a:lnTo>
                    <a:pt x="1544" y="483"/>
                  </a:lnTo>
                  <a:lnTo>
                    <a:pt x="1541" y="483"/>
                  </a:lnTo>
                  <a:lnTo>
                    <a:pt x="1541" y="483"/>
                  </a:lnTo>
                  <a:lnTo>
                    <a:pt x="1541" y="483"/>
                  </a:lnTo>
                  <a:lnTo>
                    <a:pt x="1539" y="483"/>
                  </a:lnTo>
                  <a:lnTo>
                    <a:pt x="1539" y="483"/>
                  </a:lnTo>
                  <a:lnTo>
                    <a:pt x="1539" y="483"/>
                  </a:lnTo>
                  <a:lnTo>
                    <a:pt x="1537" y="483"/>
                  </a:lnTo>
                  <a:lnTo>
                    <a:pt x="1537" y="483"/>
                  </a:lnTo>
                  <a:lnTo>
                    <a:pt x="1534" y="483"/>
                  </a:lnTo>
                  <a:lnTo>
                    <a:pt x="1534" y="483"/>
                  </a:lnTo>
                  <a:lnTo>
                    <a:pt x="1532" y="483"/>
                  </a:lnTo>
                  <a:lnTo>
                    <a:pt x="1532" y="483"/>
                  </a:lnTo>
                  <a:lnTo>
                    <a:pt x="1532" y="480"/>
                  </a:lnTo>
                  <a:lnTo>
                    <a:pt x="1532" y="480"/>
                  </a:lnTo>
                  <a:lnTo>
                    <a:pt x="1532" y="480"/>
                  </a:lnTo>
                  <a:lnTo>
                    <a:pt x="1534" y="478"/>
                  </a:lnTo>
                  <a:lnTo>
                    <a:pt x="1534" y="478"/>
                  </a:lnTo>
                  <a:lnTo>
                    <a:pt x="1537" y="476"/>
                  </a:lnTo>
                  <a:lnTo>
                    <a:pt x="1534" y="476"/>
                  </a:lnTo>
                  <a:lnTo>
                    <a:pt x="1532" y="476"/>
                  </a:lnTo>
                  <a:lnTo>
                    <a:pt x="1529" y="478"/>
                  </a:lnTo>
                  <a:lnTo>
                    <a:pt x="1527" y="478"/>
                  </a:lnTo>
                  <a:lnTo>
                    <a:pt x="1525" y="478"/>
                  </a:lnTo>
                  <a:lnTo>
                    <a:pt x="1520" y="478"/>
                  </a:lnTo>
                  <a:lnTo>
                    <a:pt x="1518" y="478"/>
                  </a:lnTo>
                  <a:lnTo>
                    <a:pt x="1515" y="478"/>
                  </a:lnTo>
                  <a:lnTo>
                    <a:pt x="1515" y="478"/>
                  </a:lnTo>
                  <a:lnTo>
                    <a:pt x="1513" y="478"/>
                  </a:lnTo>
                  <a:lnTo>
                    <a:pt x="1511" y="480"/>
                  </a:lnTo>
                  <a:lnTo>
                    <a:pt x="1508" y="483"/>
                  </a:lnTo>
                  <a:lnTo>
                    <a:pt x="1504" y="483"/>
                  </a:lnTo>
                  <a:lnTo>
                    <a:pt x="1504" y="483"/>
                  </a:lnTo>
                  <a:lnTo>
                    <a:pt x="1504" y="483"/>
                  </a:lnTo>
                  <a:lnTo>
                    <a:pt x="1504" y="483"/>
                  </a:lnTo>
                  <a:lnTo>
                    <a:pt x="1504" y="483"/>
                  </a:lnTo>
                  <a:lnTo>
                    <a:pt x="1501" y="483"/>
                  </a:lnTo>
                  <a:lnTo>
                    <a:pt x="1501" y="483"/>
                  </a:lnTo>
                  <a:lnTo>
                    <a:pt x="1499" y="483"/>
                  </a:lnTo>
                  <a:lnTo>
                    <a:pt x="1499" y="480"/>
                  </a:lnTo>
                  <a:lnTo>
                    <a:pt x="1499" y="483"/>
                  </a:lnTo>
                  <a:lnTo>
                    <a:pt x="1496" y="483"/>
                  </a:lnTo>
                  <a:lnTo>
                    <a:pt x="1494" y="483"/>
                  </a:lnTo>
                  <a:lnTo>
                    <a:pt x="1494" y="483"/>
                  </a:lnTo>
                  <a:lnTo>
                    <a:pt x="1494" y="480"/>
                  </a:lnTo>
                  <a:lnTo>
                    <a:pt x="1494" y="480"/>
                  </a:lnTo>
                  <a:lnTo>
                    <a:pt x="1494" y="480"/>
                  </a:lnTo>
                  <a:lnTo>
                    <a:pt x="1492" y="478"/>
                  </a:lnTo>
                  <a:lnTo>
                    <a:pt x="1492" y="476"/>
                  </a:lnTo>
                  <a:lnTo>
                    <a:pt x="1492" y="476"/>
                  </a:lnTo>
                  <a:lnTo>
                    <a:pt x="1489" y="473"/>
                  </a:lnTo>
                  <a:lnTo>
                    <a:pt x="1489" y="473"/>
                  </a:lnTo>
                  <a:lnTo>
                    <a:pt x="1485" y="473"/>
                  </a:lnTo>
                  <a:lnTo>
                    <a:pt x="1485" y="473"/>
                  </a:lnTo>
                  <a:lnTo>
                    <a:pt x="1485" y="473"/>
                  </a:lnTo>
                  <a:lnTo>
                    <a:pt x="1480" y="476"/>
                  </a:lnTo>
                  <a:lnTo>
                    <a:pt x="1480" y="476"/>
                  </a:lnTo>
                  <a:lnTo>
                    <a:pt x="1480" y="476"/>
                  </a:lnTo>
                  <a:lnTo>
                    <a:pt x="1478" y="476"/>
                  </a:lnTo>
                  <a:lnTo>
                    <a:pt x="1478" y="476"/>
                  </a:lnTo>
                  <a:lnTo>
                    <a:pt x="1478" y="476"/>
                  </a:lnTo>
                  <a:lnTo>
                    <a:pt x="1478" y="476"/>
                  </a:lnTo>
                  <a:lnTo>
                    <a:pt x="1478" y="473"/>
                  </a:lnTo>
                  <a:lnTo>
                    <a:pt x="1480" y="473"/>
                  </a:lnTo>
                  <a:lnTo>
                    <a:pt x="1480" y="471"/>
                  </a:lnTo>
                  <a:lnTo>
                    <a:pt x="1480" y="471"/>
                  </a:lnTo>
                  <a:lnTo>
                    <a:pt x="1480" y="471"/>
                  </a:lnTo>
                  <a:lnTo>
                    <a:pt x="1480" y="471"/>
                  </a:lnTo>
                  <a:lnTo>
                    <a:pt x="1480" y="469"/>
                  </a:lnTo>
                  <a:lnTo>
                    <a:pt x="1480" y="469"/>
                  </a:lnTo>
                  <a:lnTo>
                    <a:pt x="1480" y="469"/>
                  </a:lnTo>
                  <a:lnTo>
                    <a:pt x="1480" y="469"/>
                  </a:lnTo>
                  <a:lnTo>
                    <a:pt x="1480" y="469"/>
                  </a:lnTo>
                  <a:lnTo>
                    <a:pt x="1480" y="466"/>
                  </a:lnTo>
                  <a:lnTo>
                    <a:pt x="1478" y="469"/>
                  </a:lnTo>
                  <a:lnTo>
                    <a:pt x="1475" y="469"/>
                  </a:lnTo>
                  <a:lnTo>
                    <a:pt x="1473" y="471"/>
                  </a:lnTo>
                  <a:lnTo>
                    <a:pt x="1473" y="471"/>
                  </a:lnTo>
                  <a:lnTo>
                    <a:pt x="1471" y="471"/>
                  </a:lnTo>
                  <a:lnTo>
                    <a:pt x="1471" y="471"/>
                  </a:lnTo>
                  <a:lnTo>
                    <a:pt x="1468" y="473"/>
                  </a:lnTo>
                  <a:lnTo>
                    <a:pt x="1466" y="473"/>
                  </a:lnTo>
                  <a:lnTo>
                    <a:pt x="1463" y="476"/>
                  </a:lnTo>
                  <a:lnTo>
                    <a:pt x="1461" y="476"/>
                  </a:lnTo>
                  <a:lnTo>
                    <a:pt x="1459" y="476"/>
                  </a:lnTo>
                  <a:lnTo>
                    <a:pt x="1454" y="476"/>
                  </a:lnTo>
                  <a:lnTo>
                    <a:pt x="1452" y="478"/>
                  </a:lnTo>
                  <a:lnTo>
                    <a:pt x="1449" y="480"/>
                  </a:lnTo>
                  <a:lnTo>
                    <a:pt x="1445" y="480"/>
                  </a:lnTo>
                  <a:lnTo>
                    <a:pt x="1442" y="480"/>
                  </a:lnTo>
                  <a:lnTo>
                    <a:pt x="1442" y="480"/>
                  </a:lnTo>
                  <a:lnTo>
                    <a:pt x="1440" y="480"/>
                  </a:lnTo>
                  <a:lnTo>
                    <a:pt x="1440" y="478"/>
                  </a:lnTo>
                  <a:lnTo>
                    <a:pt x="1440" y="478"/>
                  </a:lnTo>
                  <a:lnTo>
                    <a:pt x="1440" y="478"/>
                  </a:lnTo>
                  <a:lnTo>
                    <a:pt x="1440" y="478"/>
                  </a:lnTo>
                  <a:lnTo>
                    <a:pt x="1438" y="480"/>
                  </a:lnTo>
                  <a:lnTo>
                    <a:pt x="1435" y="480"/>
                  </a:lnTo>
                  <a:lnTo>
                    <a:pt x="1435" y="480"/>
                  </a:lnTo>
                  <a:lnTo>
                    <a:pt x="1438" y="478"/>
                  </a:lnTo>
                  <a:lnTo>
                    <a:pt x="1438" y="478"/>
                  </a:lnTo>
                  <a:lnTo>
                    <a:pt x="1438" y="478"/>
                  </a:lnTo>
                  <a:lnTo>
                    <a:pt x="1440" y="476"/>
                  </a:lnTo>
                  <a:lnTo>
                    <a:pt x="1440" y="476"/>
                  </a:lnTo>
                  <a:lnTo>
                    <a:pt x="1442" y="473"/>
                  </a:lnTo>
                  <a:lnTo>
                    <a:pt x="1442" y="473"/>
                  </a:lnTo>
                  <a:lnTo>
                    <a:pt x="1440" y="473"/>
                  </a:lnTo>
                  <a:lnTo>
                    <a:pt x="1440" y="473"/>
                  </a:lnTo>
                  <a:lnTo>
                    <a:pt x="1440" y="473"/>
                  </a:lnTo>
                  <a:lnTo>
                    <a:pt x="1435" y="476"/>
                  </a:lnTo>
                  <a:lnTo>
                    <a:pt x="1435" y="476"/>
                  </a:lnTo>
                  <a:lnTo>
                    <a:pt x="1433" y="473"/>
                  </a:lnTo>
                  <a:lnTo>
                    <a:pt x="1433" y="473"/>
                  </a:lnTo>
                  <a:lnTo>
                    <a:pt x="1430" y="476"/>
                  </a:lnTo>
                  <a:lnTo>
                    <a:pt x="1428" y="478"/>
                  </a:lnTo>
                  <a:lnTo>
                    <a:pt x="1421" y="478"/>
                  </a:lnTo>
                  <a:lnTo>
                    <a:pt x="1421" y="478"/>
                  </a:lnTo>
                  <a:lnTo>
                    <a:pt x="1419" y="478"/>
                  </a:lnTo>
                  <a:lnTo>
                    <a:pt x="1419" y="478"/>
                  </a:lnTo>
                  <a:lnTo>
                    <a:pt x="1419" y="478"/>
                  </a:lnTo>
                  <a:lnTo>
                    <a:pt x="1419" y="476"/>
                  </a:lnTo>
                  <a:lnTo>
                    <a:pt x="1419" y="476"/>
                  </a:lnTo>
                  <a:lnTo>
                    <a:pt x="1428" y="471"/>
                  </a:lnTo>
                  <a:lnTo>
                    <a:pt x="1435" y="469"/>
                  </a:lnTo>
                  <a:lnTo>
                    <a:pt x="1445" y="462"/>
                  </a:lnTo>
                  <a:lnTo>
                    <a:pt x="1447" y="459"/>
                  </a:lnTo>
                  <a:lnTo>
                    <a:pt x="1452" y="457"/>
                  </a:lnTo>
                  <a:lnTo>
                    <a:pt x="1459" y="457"/>
                  </a:lnTo>
                  <a:lnTo>
                    <a:pt x="1463" y="454"/>
                  </a:lnTo>
                  <a:lnTo>
                    <a:pt x="1468" y="454"/>
                  </a:lnTo>
                  <a:lnTo>
                    <a:pt x="1471" y="452"/>
                  </a:lnTo>
                  <a:lnTo>
                    <a:pt x="1471" y="452"/>
                  </a:lnTo>
                  <a:lnTo>
                    <a:pt x="1471" y="452"/>
                  </a:lnTo>
                  <a:lnTo>
                    <a:pt x="1473" y="452"/>
                  </a:lnTo>
                  <a:lnTo>
                    <a:pt x="1473" y="452"/>
                  </a:lnTo>
                  <a:lnTo>
                    <a:pt x="1468" y="452"/>
                  </a:lnTo>
                  <a:lnTo>
                    <a:pt x="1466" y="452"/>
                  </a:lnTo>
                  <a:lnTo>
                    <a:pt x="1466" y="452"/>
                  </a:lnTo>
                  <a:lnTo>
                    <a:pt x="1466" y="450"/>
                  </a:lnTo>
                  <a:lnTo>
                    <a:pt x="1466" y="450"/>
                  </a:lnTo>
                  <a:lnTo>
                    <a:pt x="1461" y="450"/>
                  </a:lnTo>
                  <a:lnTo>
                    <a:pt x="1456" y="450"/>
                  </a:lnTo>
                  <a:lnTo>
                    <a:pt x="1454" y="450"/>
                  </a:lnTo>
                  <a:lnTo>
                    <a:pt x="1454" y="450"/>
                  </a:lnTo>
                  <a:lnTo>
                    <a:pt x="1454" y="447"/>
                  </a:lnTo>
                  <a:lnTo>
                    <a:pt x="1452" y="447"/>
                  </a:lnTo>
                  <a:lnTo>
                    <a:pt x="1449" y="447"/>
                  </a:lnTo>
                  <a:lnTo>
                    <a:pt x="1447" y="450"/>
                  </a:lnTo>
                  <a:lnTo>
                    <a:pt x="1442" y="450"/>
                  </a:lnTo>
                  <a:lnTo>
                    <a:pt x="1442" y="450"/>
                  </a:lnTo>
                  <a:lnTo>
                    <a:pt x="1440" y="450"/>
                  </a:lnTo>
                  <a:lnTo>
                    <a:pt x="1438" y="447"/>
                  </a:lnTo>
                  <a:lnTo>
                    <a:pt x="1435" y="445"/>
                  </a:lnTo>
                  <a:lnTo>
                    <a:pt x="1433" y="445"/>
                  </a:lnTo>
                  <a:lnTo>
                    <a:pt x="1430" y="445"/>
                  </a:lnTo>
                  <a:lnTo>
                    <a:pt x="1430" y="445"/>
                  </a:lnTo>
                  <a:lnTo>
                    <a:pt x="1428" y="445"/>
                  </a:lnTo>
                  <a:lnTo>
                    <a:pt x="1428" y="445"/>
                  </a:lnTo>
                  <a:lnTo>
                    <a:pt x="1428" y="443"/>
                  </a:lnTo>
                  <a:lnTo>
                    <a:pt x="1428" y="443"/>
                  </a:lnTo>
                  <a:lnTo>
                    <a:pt x="1426" y="440"/>
                  </a:lnTo>
                  <a:lnTo>
                    <a:pt x="1426" y="440"/>
                  </a:lnTo>
                  <a:lnTo>
                    <a:pt x="1423" y="438"/>
                  </a:lnTo>
                  <a:lnTo>
                    <a:pt x="1423" y="438"/>
                  </a:lnTo>
                  <a:lnTo>
                    <a:pt x="1421" y="438"/>
                  </a:lnTo>
                  <a:lnTo>
                    <a:pt x="1419" y="438"/>
                  </a:lnTo>
                  <a:lnTo>
                    <a:pt x="1416" y="438"/>
                  </a:lnTo>
                  <a:lnTo>
                    <a:pt x="1414" y="440"/>
                  </a:lnTo>
                  <a:lnTo>
                    <a:pt x="1414" y="440"/>
                  </a:lnTo>
                  <a:lnTo>
                    <a:pt x="1412" y="440"/>
                  </a:lnTo>
                  <a:lnTo>
                    <a:pt x="1409" y="440"/>
                  </a:lnTo>
                  <a:lnTo>
                    <a:pt x="1409" y="438"/>
                  </a:lnTo>
                  <a:lnTo>
                    <a:pt x="1407" y="438"/>
                  </a:lnTo>
                  <a:lnTo>
                    <a:pt x="1402" y="438"/>
                  </a:lnTo>
                  <a:lnTo>
                    <a:pt x="1397" y="435"/>
                  </a:lnTo>
                  <a:lnTo>
                    <a:pt x="1397" y="435"/>
                  </a:lnTo>
                  <a:lnTo>
                    <a:pt x="1397" y="435"/>
                  </a:lnTo>
                  <a:lnTo>
                    <a:pt x="1397" y="433"/>
                  </a:lnTo>
                  <a:lnTo>
                    <a:pt x="1397" y="433"/>
                  </a:lnTo>
                  <a:lnTo>
                    <a:pt x="1397" y="431"/>
                  </a:lnTo>
                  <a:lnTo>
                    <a:pt x="1400" y="428"/>
                  </a:lnTo>
                  <a:lnTo>
                    <a:pt x="1400" y="426"/>
                  </a:lnTo>
                  <a:lnTo>
                    <a:pt x="1400" y="424"/>
                  </a:lnTo>
                  <a:lnTo>
                    <a:pt x="1400" y="424"/>
                  </a:lnTo>
                  <a:lnTo>
                    <a:pt x="1400" y="424"/>
                  </a:lnTo>
                  <a:lnTo>
                    <a:pt x="1397" y="424"/>
                  </a:lnTo>
                  <a:lnTo>
                    <a:pt x="1395" y="426"/>
                  </a:lnTo>
                  <a:lnTo>
                    <a:pt x="1393" y="431"/>
                  </a:lnTo>
                  <a:lnTo>
                    <a:pt x="1388" y="431"/>
                  </a:lnTo>
                  <a:lnTo>
                    <a:pt x="1334" y="431"/>
                  </a:lnTo>
                  <a:lnTo>
                    <a:pt x="1327" y="431"/>
                  </a:lnTo>
                  <a:lnTo>
                    <a:pt x="1167" y="431"/>
                  </a:lnTo>
                  <a:lnTo>
                    <a:pt x="1159" y="431"/>
                  </a:lnTo>
                  <a:lnTo>
                    <a:pt x="1002" y="431"/>
                  </a:lnTo>
                  <a:lnTo>
                    <a:pt x="994" y="431"/>
                  </a:lnTo>
                  <a:lnTo>
                    <a:pt x="943" y="431"/>
                  </a:lnTo>
                  <a:lnTo>
                    <a:pt x="943" y="433"/>
                  </a:lnTo>
                  <a:lnTo>
                    <a:pt x="943" y="435"/>
                  </a:lnTo>
                  <a:lnTo>
                    <a:pt x="943" y="435"/>
                  </a:lnTo>
                  <a:lnTo>
                    <a:pt x="943" y="435"/>
                  </a:lnTo>
                  <a:lnTo>
                    <a:pt x="943" y="435"/>
                  </a:lnTo>
                  <a:lnTo>
                    <a:pt x="945" y="435"/>
                  </a:lnTo>
                  <a:lnTo>
                    <a:pt x="945" y="435"/>
                  </a:lnTo>
                  <a:lnTo>
                    <a:pt x="943" y="438"/>
                  </a:lnTo>
                  <a:lnTo>
                    <a:pt x="943" y="440"/>
                  </a:lnTo>
                  <a:lnTo>
                    <a:pt x="943" y="440"/>
                  </a:lnTo>
                  <a:lnTo>
                    <a:pt x="940" y="440"/>
                  </a:lnTo>
                  <a:lnTo>
                    <a:pt x="940" y="440"/>
                  </a:lnTo>
                  <a:lnTo>
                    <a:pt x="938" y="440"/>
                  </a:lnTo>
                  <a:lnTo>
                    <a:pt x="938" y="440"/>
                  </a:lnTo>
                  <a:lnTo>
                    <a:pt x="938" y="443"/>
                  </a:lnTo>
                  <a:lnTo>
                    <a:pt x="938" y="443"/>
                  </a:lnTo>
                  <a:lnTo>
                    <a:pt x="938" y="443"/>
                  </a:lnTo>
                  <a:lnTo>
                    <a:pt x="938" y="443"/>
                  </a:lnTo>
                  <a:lnTo>
                    <a:pt x="938" y="443"/>
                  </a:lnTo>
                  <a:lnTo>
                    <a:pt x="940" y="443"/>
                  </a:lnTo>
                  <a:lnTo>
                    <a:pt x="940" y="445"/>
                  </a:lnTo>
                  <a:lnTo>
                    <a:pt x="940" y="445"/>
                  </a:lnTo>
                  <a:lnTo>
                    <a:pt x="938" y="447"/>
                  </a:lnTo>
                  <a:lnTo>
                    <a:pt x="938" y="447"/>
                  </a:lnTo>
                  <a:lnTo>
                    <a:pt x="936" y="447"/>
                  </a:lnTo>
                  <a:lnTo>
                    <a:pt x="936" y="447"/>
                  </a:lnTo>
                  <a:lnTo>
                    <a:pt x="936" y="450"/>
                  </a:lnTo>
                  <a:lnTo>
                    <a:pt x="938" y="450"/>
                  </a:lnTo>
                  <a:lnTo>
                    <a:pt x="938" y="450"/>
                  </a:lnTo>
                  <a:lnTo>
                    <a:pt x="938" y="447"/>
                  </a:lnTo>
                  <a:lnTo>
                    <a:pt x="938" y="447"/>
                  </a:lnTo>
                  <a:lnTo>
                    <a:pt x="938" y="447"/>
                  </a:lnTo>
                  <a:lnTo>
                    <a:pt x="938" y="450"/>
                  </a:lnTo>
                  <a:lnTo>
                    <a:pt x="938" y="450"/>
                  </a:lnTo>
                  <a:lnTo>
                    <a:pt x="938" y="450"/>
                  </a:lnTo>
                  <a:lnTo>
                    <a:pt x="938" y="452"/>
                  </a:lnTo>
                  <a:lnTo>
                    <a:pt x="936" y="452"/>
                  </a:lnTo>
                  <a:lnTo>
                    <a:pt x="936" y="454"/>
                  </a:lnTo>
                  <a:lnTo>
                    <a:pt x="933" y="454"/>
                  </a:lnTo>
                  <a:lnTo>
                    <a:pt x="933" y="457"/>
                  </a:lnTo>
                  <a:lnTo>
                    <a:pt x="933" y="457"/>
                  </a:lnTo>
                  <a:lnTo>
                    <a:pt x="931" y="457"/>
                  </a:lnTo>
                  <a:lnTo>
                    <a:pt x="931" y="459"/>
                  </a:lnTo>
                  <a:lnTo>
                    <a:pt x="931" y="459"/>
                  </a:lnTo>
                  <a:lnTo>
                    <a:pt x="931" y="459"/>
                  </a:lnTo>
                  <a:lnTo>
                    <a:pt x="931" y="459"/>
                  </a:lnTo>
                  <a:lnTo>
                    <a:pt x="928" y="462"/>
                  </a:lnTo>
                  <a:lnTo>
                    <a:pt x="928" y="464"/>
                  </a:lnTo>
                  <a:lnTo>
                    <a:pt x="928" y="464"/>
                  </a:lnTo>
                  <a:lnTo>
                    <a:pt x="926" y="466"/>
                  </a:lnTo>
                  <a:lnTo>
                    <a:pt x="924" y="466"/>
                  </a:lnTo>
                  <a:lnTo>
                    <a:pt x="924" y="466"/>
                  </a:lnTo>
                  <a:lnTo>
                    <a:pt x="924" y="466"/>
                  </a:lnTo>
                  <a:lnTo>
                    <a:pt x="921" y="469"/>
                  </a:lnTo>
                  <a:lnTo>
                    <a:pt x="919" y="469"/>
                  </a:lnTo>
                  <a:lnTo>
                    <a:pt x="919" y="471"/>
                  </a:lnTo>
                  <a:lnTo>
                    <a:pt x="917" y="471"/>
                  </a:lnTo>
                  <a:lnTo>
                    <a:pt x="917" y="469"/>
                  </a:lnTo>
                  <a:lnTo>
                    <a:pt x="914" y="469"/>
                  </a:lnTo>
                  <a:lnTo>
                    <a:pt x="912" y="469"/>
                  </a:lnTo>
                  <a:lnTo>
                    <a:pt x="914" y="469"/>
                  </a:lnTo>
                  <a:lnTo>
                    <a:pt x="917" y="466"/>
                  </a:lnTo>
                  <a:lnTo>
                    <a:pt x="917" y="466"/>
                  </a:lnTo>
                  <a:lnTo>
                    <a:pt x="919" y="466"/>
                  </a:lnTo>
                  <a:lnTo>
                    <a:pt x="919" y="466"/>
                  </a:lnTo>
                  <a:lnTo>
                    <a:pt x="919" y="469"/>
                  </a:lnTo>
                  <a:lnTo>
                    <a:pt x="919" y="469"/>
                  </a:lnTo>
                  <a:lnTo>
                    <a:pt x="921" y="466"/>
                  </a:lnTo>
                  <a:lnTo>
                    <a:pt x="921" y="466"/>
                  </a:lnTo>
                  <a:lnTo>
                    <a:pt x="921" y="466"/>
                  </a:lnTo>
                  <a:lnTo>
                    <a:pt x="921" y="466"/>
                  </a:lnTo>
                  <a:lnTo>
                    <a:pt x="924" y="466"/>
                  </a:lnTo>
                  <a:lnTo>
                    <a:pt x="924" y="464"/>
                  </a:lnTo>
                  <a:lnTo>
                    <a:pt x="926" y="462"/>
                  </a:lnTo>
                  <a:lnTo>
                    <a:pt x="926" y="462"/>
                  </a:lnTo>
                  <a:lnTo>
                    <a:pt x="926" y="459"/>
                  </a:lnTo>
                  <a:lnTo>
                    <a:pt x="926" y="459"/>
                  </a:lnTo>
                  <a:lnTo>
                    <a:pt x="926" y="459"/>
                  </a:lnTo>
                  <a:lnTo>
                    <a:pt x="926" y="459"/>
                  </a:lnTo>
                  <a:lnTo>
                    <a:pt x="928" y="457"/>
                  </a:lnTo>
                  <a:lnTo>
                    <a:pt x="928" y="457"/>
                  </a:lnTo>
                  <a:lnTo>
                    <a:pt x="931" y="457"/>
                  </a:lnTo>
                  <a:lnTo>
                    <a:pt x="931" y="454"/>
                  </a:lnTo>
                  <a:lnTo>
                    <a:pt x="933" y="452"/>
                  </a:lnTo>
                  <a:lnTo>
                    <a:pt x="931" y="452"/>
                  </a:lnTo>
                  <a:lnTo>
                    <a:pt x="931" y="452"/>
                  </a:lnTo>
                  <a:lnTo>
                    <a:pt x="931" y="454"/>
                  </a:lnTo>
                  <a:lnTo>
                    <a:pt x="931" y="454"/>
                  </a:lnTo>
                  <a:lnTo>
                    <a:pt x="926" y="457"/>
                  </a:lnTo>
                  <a:lnTo>
                    <a:pt x="926" y="457"/>
                  </a:lnTo>
                  <a:lnTo>
                    <a:pt x="924" y="459"/>
                  </a:lnTo>
                  <a:lnTo>
                    <a:pt x="921" y="459"/>
                  </a:lnTo>
                  <a:lnTo>
                    <a:pt x="919" y="462"/>
                  </a:lnTo>
                  <a:lnTo>
                    <a:pt x="917" y="462"/>
                  </a:lnTo>
                  <a:lnTo>
                    <a:pt x="917" y="464"/>
                  </a:lnTo>
                  <a:lnTo>
                    <a:pt x="917" y="464"/>
                  </a:lnTo>
                  <a:lnTo>
                    <a:pt x="917" y="464"/>
                  </a:lnTo>
                  <a:lnTo>
                    <a:pt x="919" y="464"/>
                  </a:lnTo>
                  <a:lnTo>
                    <a:pt x="919" y="464"/>
                  </a:lnTo>
                  <a:lnTo>
                    <a:pt x="917" y="464"/>
                  </a:lnTo>
                  <a:lnTo>
                    <a:pt x="914" y="464"/>
                  </a:lnTo>
                  <a:lnTo>
                    <a:pt x="914" y="464"/>
                  </a:lnTo>
                  <a:lnTo>
                    <a:pt x="914" y="464"/>
                  </a:lnTo>
                  <a:lnTo>
                    <a:pt x="917" y="464"/>
                  </a:lnTo>
                  <a:lnTo>
                    <a:pt x="919" y="462"/>
                  </a:lnTo>
                  <a:lnTo>
                    <a:pt x="926" y="457"/>
                  </a:lnTo>
                  <a:lnTo>
                    <a:pt x="926" y="457"/>
                  </a:lnTo>
                  <a:lnTo>
                    <a:pt x="926" y="457"/>
                  </a:lnTo>
                  <a:lnTo>
                    <a:pt x="926" y="457"/>
                  </a:lnTo>
                  <a:lnTo>
                    <a:pt x="928" y="454"/>
                  </a:lnTo>
                  <a:lnTo>
                    <a:pt x="931" y="452"/>
                  </a:lnTo>
                  <a:lnTo>
                    <a:pt x="931" y="452"/>
                  </a:lnTo>
                  <a:lnTo>
                    <a:pt x="931" y="450"/>
                  </a:lnTo>
                  <a:lnTo>
                    <a:pt x="931" y="450"/>
                  </a:lnTo>
                  <a:lnTo>
                    <a:pt x="931" y="450"/>
                  </a:lnTo>
                  <a:lnTo>
                    <a:pt x="928" y="450"/>
                  </a:lnTo>
                  <a:lnTo>
                    <a:pt x="928" y="450"/>
                  </a:lnTo>
                  <a:lnTo>
                    <a:pt x="926" y="450"/>
                  </a:lnTo>
                  <a:lnTo>
                    <a:pt x="926" y="450"/>
                  </a:lnTo>
                  <a:lnTo>
                    <a:pt x="926" y="447"/>
                  </a:lnTo>
                  <a:lnTo>
                    <a:pt x="926" y="447"/>
                  </a:lnTo>
                  <a:lnTo>
                    <a:pt x="924" y="450"/>
                  </a:lnTo>
                  <a:lnTo>
                    <a:pt x="921" y="450"/>
                  </a:lnTo>
                  <a:lnTo>
                    <a:pt x="912" y="447"/>
                  </a:lnTo>
                  <a:lnTo>
                    <a:pt x="910" y="447"/>
                  </a:lnTo>
                  <a:lnTo>
                    <a:pt x="910" y="447"/>
                  </a:lnTo>
                  <a:lnTo>
                    <a:pt x="907" y="445"/>
                  </a:lnTo>
                  <a:lnTo>
                    <a:pt x="905" y="443"/>
                  </a:lnTo>
                  <a:lnTo>
                    <a:pt x="903" y="443"/>
                  </a:lnTo>
                  <a:lnTo>
                    <a:pt x="903" y="445"/>
                  </a:lnTo>
                  <a:lnTo>
                    <a:pt x="900" y="447"/>
                  </a:lnTo>
                  <a:lnTo>
                    <a:pt x="898" y="452"/>
                  </a:lnTo>
                  <a:lnTo>
                    <a:pt x="898" y="454"/>
                  </a:lnTo>
                  <a:lnTo>
                    <a:pt x="898" y="457"/>
                  </a:lnTo>
                  <a:lnTo>
                    <a:pt x="898" y="459"/>
                  </a:lnTo>
                  <a:lnTo>
                    <a:pt x="895" y="464"/>
                  </a:lnTo>
                  <a:lnTo>
                    <a:pt x="895" y="469"/>
                  </a:lnTo>
                  <a:lnTo>
                    <a:pt x="893" y="471"/>
                  </a:lnTo>
                  <a:lnTo>
                    <a:pt x="893" y="471"/>
                  </a:lnTo>
                  <a:lnTo>
                    <a:pt x="893" y="473"/>
                  </a:lnTo>
                  <a:lnTo>
                    <a:pt x="893" y="471"/>
                  </a:lnTo>
                  <a:lnTo>
                    <a:pt x="893" y="471"/>
                  </a:lnTo>
                  <a:lnTo>
                    <a:pt x="895" y="471"/>
                  </a:lnTo>
                  <a:lnTo>
                    <a:pt x="895" y="473"/>
                  </a:lnTo>
                  <a:lnTo>
                    <a:pt x="898" y="473"/>
                  </a:lnTo>
                  <a:lnTo>
                    <a:pt x="891" y="476"/>
                  </a:lnTo>
                  <a:lnTo>
                    <a:pt x="891" y="478"/>
                  </a:lnTo>
                  <a:lnTo>
                    <a:pt x="891" y="478"/>
                  </a:lnTo>
                  <a:lnTo>
                    <a:pt x="893" y="478"/>
                  </a:lnTo>
                  <a:lnTo>
                    <a:pt x="891" y="483"/>
                  </a:lnTo>
                  <a:lnTo>
                    <a:pt x="888" y="483"/>
                  </a:lnTo>
                  <a:lnTo>
                    <a:pt x="888" y="483"/>
                  </a:lnTo>
                  <a:lnTo>
                    <a:pt x="888" y="480"/>
                  </a:lnTo>
                  <a:lnTo>
                    <a:pt x="888" y="483"/>
                  </a:lnTo>
                  <a:lnTo>
                    <a:pt x="886" y="485"/>
                  </a:lnTo>
                  <a:lnTo>
                    <a:pt x="884" y="488"/>
                  </a:lnTo>
                  <a:lnTo>
                    <a:pt x="886" y="488"/>
                  </a:lnTo>
                  <a:lnTo>
                    <a:pt x="886" y="488"/>
                  </a:lnTo>
                  <a:lnTo>
                    <a:pt x="891" y="488"/>
                  </a:lnTo>
                  <a:lnTo>
                    <a:pt x="891" y="488"/>
                  </a:lnTo>
                  <a:lnTo>
                    <a:pt x="893" y="488"/>
                  </a:lnTo>
                  <a:lnTo>
                    <a:pt x="893" y="488"/>
                  </a:lnTo>
                  <a:lnTo>
                    <a:pt x="895" y="490"/>
                  </a:lnTo>
                  <a:lnTo>
                    <a:pt x="895" y="490"/>
                  </a:lnTo>
                  <a:lnTo>
                    <a:pt x="895" y="490"/>
                  </a:lnTo>
                  <a:lnTo>
                    <a:pt x="895" y="490"/>
                  </a:lnTo>
                  <a:lnTo>
                    <a:pt x="893" y="490"/>
                  </a:lnTo>
                  <a:lnTo>
                    <a:pt x="893" y="488"/>
                  </a:lnTo>
                  <a:lnTo>
                    <a:pt x="893" y="488"/>
                  </a:lnTo>
                  <a:lnTo>
                    <a:pt x="888" y="490"/>
                  </a:lnTo>
                  <a:lnTo>
                    <a:pt x="886" y="490"/>
                  </a:lnTo>
                  <a:lnTo>
                    <a:pt x="886" y="488"/>
                  </a:lnTo>
                  <a:lnTo>
                    <a:pt x="884" y="488"/>
                  </a:lnTo>
                  <a:lnTo>
                    <a:pt x="884" y="490"/>
                  </a:lnTo>
                  <a:lnTo>
                    <a:pt x="884" y="490"/>
                  </a:lnTo>
                  <a:lnTo>
                    <a:pt x="879" y="497"/>
                  </a:lnTo>
                  <a:lnTo>
                    <a:pt x="877" y="502"/>
                  </a:lnTo>
                  <a:lnTo>
                    <a:pt x="874" y="504"/>
                  </a:lnTo>
                  <a:lnTo>
                    <a:pt x="874" y="504"/>
                  </a:lnTo>
                  <a:lnTo>
                    <a:pt x="865" y="521"/>
                  </a:lnTo>
                  <a:lnTo>
                    <a:pt x="863" y="523"/>
                  </a:lnTo>
                  <a:lnTo>
                    <a:pt x="860" y="525"/>
                  </a:lnTo>
                  <a:lnTo>
                    <a:pt x="860" y="528"/>
                  </a:lnTo>
                  <a:lnTo>
                    <a:pt x="858" y="528"/>
                  </a:lnTo>
                  <a:lnTo>
                    <a:pt x="853" y="535"/>
                  </a:lnTo>
                  <a:lnTo>
                    <a:pt x="848" y="542"/>
                  </a:lnTo>
                  <a:lnTo>
                    <a:pt x="846" y="542"/>
                  </a:lnTo>
                  <a:lnTo>
                    <a:pt x="844" y="544"/>
                  </a:lnTo>
                  <a:lnTo>
                    <a:pt x="841" y="547"/>
                  </a:lnTo>
                  <a:lnTo>
                    <a:pt x="844" y="547"/>
                  </a:lnTo>
                  <a:lnTo>
                    <a:pt x="844" y="547"/>
                  </a:lnTo>
                  <a:lnTo>
                    <a:pt x="841" y="549"/>
                  </a:lnTo>
                  <a:lnTo>
                    <a:pt x="841" y="549"/>
                  </a:lnTo>
                  <a:lnTo>
                    <a:pt x="839" y="549"/>
                  </a:lnTo>
                  <a:lnTo>
                    <a:pt x="834" y="556"/>
                  </a:lnTo>
                  <a:lnTo>
                    <a:pt x="832" y="556"/>
                  </a:lnTo>
                  <a:lnTo>
                    <a:pt x="830" y="561"/>
                  </a:lnTo>
                  <a:lnTo>
                    <a:pt x="830" y="563"/>
                  </a:lnTo>
                  <a:lnTo>
                    <a:pt x="830" y="563"/>
                  </a:lnTo>
                  <a:lnTo>
                    <a:pt x="827" y="568"/>
                  </a:lnTo>
                  <a:lnTo>
                    <a:pt x="825" y="570"/>
                  </a:lnTo>
                  <a:lnTo>
                    <a:pt x="825" y="573"/>
                  </a:lnTo>
                  <a:lnTo>
                    <a:pt x="825" y="577"/>
                  </a:lnTo>
                  <a:lnTo>
                    <a:pt x="822" y="577"/>
                  </a:lnTo>
                  <a:lnTo>
                    <a:pt x="822" y="580"/>
                  </a:lnTo>
                  <a:lnTo>
                    <a:pt x="822" y="582"/>
                  </a:lnTo>
                  <a:lnTo>
                    <a:pt x="822" y="584"/>
                  </a:lnTo>
                  <a:lnTo>
                    <a:pt x="820" y="587"/>
                  </a:lnTo>
                  <a:lnTo>
                    <a:pt x="820" y="589"/>
                  </a:lnTo>
                  <a:lnTo>
                    <a:pt x="815" y="594"/>
                  </a:lnTo>
                  <a:lnTo>
                    <a:pt x="813" y="596"/>
                  </a:lnTo>
                  <a:lnTo>
                    <a:pt x="811" y="601"/>
                  </a:lnTo>
                  <a:lnTo>
                    <a:pt x="811" y="601"/>
                  </a:lnTo>
                  <a:lnTo>
                    <a:pt x="811" y="601"/>
                  </a:lnTo>
                  <a:lnTo>
                    <a:pt x="811" y="601"/>
                  </a:lnTo>
                  <a:lnTo>
                    <a:pt x="808" y="601"/>
                  </a:lnTo>
                  <a:lnTo>
                    <a:pt x="808" y="603"/>
                  </a:lnTo>
                  <a:lnTo>
                    <a:pt x="808" y="603"/>
                  </a:lnTo>
                  <a:lnTo>
                    <a:pt x="808" y="603"/>
                  </a:lnTo>
                  <a:lnTo>
                    <a:pt x="808" y="603"/>
                  </a:lnTo>
                  <a:lnTo>
                    <a:pt x="808" y="603"/>
                  </a:lnTo>
                  <a:lnTo>
                    <a:pt x="806" y="606"/>
                  </a:lnTo>
                  <a:lnTo>
                    <a:pt x="804" y="608"/>
                  </a:lnTo>
                  <a:lnTo>
                    <a:pt x="801" y="610"/>
                  </a:lnTo>
                  <a:lnTo>
                    <a:pt x="801" y="613"/>
                  </a:lnTo>
                  <a:lnTo>
                    <a:pt x="804" y="615"/>
                  </a:lnTo>
                  <a:lnTo>
                    <a:pt x="804" y="620"/>
                  </a:lnTo>
                  <a:lnTo>
                    <a:pt x="804" y="620"/>
                  </a:lnTo>
                  <a:lnTo>
                    <a:pt x="804" y="625"/>
                  </a:lnTo>
                  <a:lnTo>
                    <a:pt x="801" y="627"/>
                  </a:lnTo>
                  <a:lnTo>
                    <a:pt x="799" y="629"/>
                  </a:lnTo>
                  <a:lnTo>
                    <a:pt x="799" y="634"/>
                  </a:lnTo>
                  <a:lnTo>
                    <a:pt x="797" y="639"/>
                  </a:lnTo>
                  <a:lnTo>
                    <a:pt x="799" y="644"/>
                  </a:lnTo>
                  <a:lnTo>
                    <a:pt x="799" y="646"/>
                  </a:lnTo>
                  <a:lnTo>
                    <a:pt x="801" y="648"/>
                  </a:lnTo>
                  <a:lnTo>
                    <a:pt x="801" y="653"/>
                  </a:lnTo>
                  <a:lnTo>
                    <a:pt x="801" y="653"/>
                  </a:lnTo>
                  <a:lnTo>
                    <a:pt x="804" y="655"/>
                  </a:lnTo>
                  <a:lnTo>
                    <a:pt x="801" y="655"/>
                  </a:lnTo>
                  <a:lnTo>
                    <a:pt x="801" y="653"/>
                  </a:lnTo>
                  <a:lnTo>
                    <a:pt x="801" y="655"/>
                  </a:lnTo>
                  <a:lnTo>
                    <a:pt x="799" y="658"/>
                  </a:lnTo>
                  <a:lnTo>
                    <a:pt x="799" y="658"/>
                  </a:lnTo>
                  <a:lnTo>
                    <a:pt x="801" y="658"/>
                  </a:lnTo>
                  <a:lnTo>
                    <a:pt x="801" y="658"/>
                  </a:lnTo>
                  <a:lnTo>
                    <a:pt x="804" y="660"/>
                  </a:lnTo>
                  <a:lnTo>
                    <a:pt x="804" y="660"/>
                  </a:lnTo>
                  <a:lnTo>
                    <a:pt x="804" y="660"/>
                  </a:lnTo>
                  <a:lnTo>
                    <a:pt x="806" y="662"/>
                  </a:lnTo>
                  <a:lnTo>
                    <a:pt x="806" y="662"/>
                  </a:lnTo>
                  <a:lnTo>
                    <a:pt x="808" y="660"/>
                  </a:lnTo>
                  <a:lnTo>
                    <a:pt x="808" y="655"/>
                  </a:lnTo>
                  <a:lnTo>
                    <a:pt x="811" y="655"/>
                  </a:lnTo>
                  <a:lnTo>
                    <a:pt x="811" y="655"/>
                  </a:lnTo>
                  <a:lnTo>
                    <a:pt x="813" y="658"/>
                  </a:lnTo>
                  <a:lnTo>
                    <a:pt x="815" y="658"/>
                  </a:lnTo>
                  <a:lnTo>
                    <a:pt x="818" y="655"/>
                  </a:lnTo>
                  <a:lnTo>
                    <a:pt x="818" y="655"/>
                  </a:lnTo>
                  <a:lnTo>
                    <a:pt x="818" y="658"/>
                  </a:lnTo>
                  <a:lnTo>
                    <a:pt x="820" y="658"/>
                  </a:lnTo>
                  <a:lnTo>
                    <a:pt x="822" y="658"/>
                  </a:lnTo>
                  <a:lnTo>
                    <a:pt x="822" y="658"/>
                  </a:lnTo>
                  <a:lnTo>
                    <a:pt x="822" y="658"/>
                  </a:lnTo>
                  <a:lnTo>
                    <a:pt x="825" y="658"/>
                  </a:lnTo>
                  <a:lnTo>
                    <a:pt x="825" y="658"/>
                  </a:lnTo>
                  <a:lnTo>
                    <a:pt x="822" y="658"/>
                  </a:lnTo>
                  <a:lnTo>
                    <a:pt x="822" y="658"/>
                  </a:lnTo>
                  <a:lnTo>
                    <a:pt x="815" y="658"/>
                  </a:lnTo>
                  <a:lnTo>
                    <a:pt x="813" y="658"/>
                  </a:lnTo>
                  <a:lnTo>
                    <a:pt x="811" y="658"/>
                  </a:lnTo>
                  <a:lnTo>
                    <a:pt x="808" y="660"/>
                  </a:lnTo>
                  <a:lnTo>
                    <a:pt x="808" y="660"/>
                  </a:lnTo>
                  <a:lnTo>
                    <a:pt x="808" y="660"/>
                  </a:lnTo>
                  <a:lnTo>
                    <a:pt x="808" y="662"/>
                  </a:lnTo>
                  <a:lnTo>
                    <a:pt x="811" y="665"/>
                  </a:lnTo>
                  <a:lnTo>
                    <a:pt x="811" y="667"/>
                  </a:lnTo>
                  <a:lnTo>
                    <a:pt x="808" y="667"/>
                  </a:lnTo>
                  <a:lnTo>
                    <a:pt x="808" y="670"/>
                  </a:lnTo>
                  <a:lnTo>
                    <a:pt x="811" y="670"/>
                  </a:lnTo>
                  <a:lnTo>
                    <a:pt x="808" y="670"/>
                  </a:lnTo>
                  <a:lnTo>
                    <a:pt x="808" y="670"/>
                  </a:lnTo>
                  <a:lnTo>
                    <a:pt x="808" y="667"/>
                  </a:lnTo>
                  <a:lnTo>
                    <a:pt x="806" y="667"/>
                  </a:lnTo>
                  <a:lnTo>
                    <a:pt x="806" y="665"/>
                  </a:lnTo>
                  <a:lnTo>
                    <a:pt x="806" y="665"/>
                  </a:lnTo>
                  <a:lnTo>
                    <a:pt x="808" y="662"/>
                  </a:lnTo>
                  <a:lnTo>
                    <a:pt x="806" y="662"/>
                  </a:lnTo>
                  <a:lnTo>
                    <a:pt x="806" y="662"/>
                  </a:lnTo>
                  <a:lnTo>
                    <a:pt x="804" y="665"/>
                  </a:lnTo>
                  <a:lnTo>
                    <a:pt x="804" y="667"/>
                  </a:lnTo>
                  <a:lnTo>
                    <a:pt x="804" y="672"/>
                  </a:lnTo>
                  <a:lnTo>
                    <a:pt x="801" y="674"/>
                  </a:lnTo>
                  <a:lnTo>
                    <a:pt x="804" y="679"/>
                  </a:lnTo>
                  <a:lnTo>
                    <a:pt x="808" y="681"/>
                  </a:lnTo>
                  <a:lnTo>
                    <a:pt x="808" y="684"/>
                  </a:lnTo>
                  <a:lnTo>
                    <a:pt x="808" y="684"/>
                  </a:lnTo>
                  <a:lnTo>
                    <a:pt x="806" y="686"/>
                  </a:lnTo>
                  <a:lnTo>
                    <a:pt x="806" y="686"/>
                  </a:lnTo>
                  <a:lnTo>
                    <a:pt x="804" y="688"/>
                  </a:lnTo>
                  <a:lnTo>
                    <a:pt x="801" y="693"/>
                  </a:lnTo>
                  <a:lnTo>
                    <a:pt x="801" y="693"/>
                  </a:lnTo>
                  <a:lnTo>
                    <a:pt x="804" y="698"/>
                  </a:lnTo>
                  <a:lnTo>
                    <a:pt x="804" y="703"/>
                  </a:lnTo>
                  <a:lnTo>
                    <a:pt x="804" y="705"/>
                  </a:lnTo>
                  <a:lnTo>
                    <a:pt x="806" y="705"/>
                  </a:lnTo>
                  <a:lnTo>
                    <a:pt x="806" y="707"/>
                  </a:lnTo>
                  <a:lnTo>
                    <a:pt x="806" y="710"/>
                  </a:lnTo>
                  <a:lnTo>
                    <a:pt x="808" y="712"/>
                  </a:lnTo>
                  <a:lnTo>
                    <a:pt x="808" y="714"/>
                  </a:lnTo>
                  <a:lnTo>
                    <a:pt x="811" y="714"/>
                  </a:lnTo>
                  <a:lnTo>
                    <a:pt x="808" y="717"/>
                  </a:lnTo>
                  <a:lnTo>
                    <a:pt x="808" y="719"/>
                  </a:lnTo>
                  <a:lnTo>
                    <a:pt x="811" y="719"/>
                  </a:lnTo>
                  <a:lnTo>
                    <a:pt x="811" y="719"/>
                  </a:lnTo>
                  <a:lnTo>
                    <a:pt x="811" y="722"/>
                  </a:lnTo>
                  <a:lnTo>
                    <a:pt x="808" y="724"/>
                  </a:lnTo>
                  <a:lnTo>
                    <a:pt x="808" y="726"/>
                  </a:lnTo>
                  <a:lnTo>
                    <a:pt x="808" y="729"/>
                  </a:lnTo>
                  <a:lnTo>
                    <a:pt x="808" y="731"/>
                  </a:lnTo>
                  <a:lnTo>
                    <a:pt x="806" y="731"/>
                  </a:lnTo>
                  <a:lnTo>
                    <a:pt x="808" y="733"/>
                  </a:lnTo>
                  <a:lnTo>
                    <a:pt x="808" y="733"/>
                  </a:lnTo>
                  <a:lnTo>
                    <a:pt x="808" y="733"/>
                  </a:lnTo>
                  <a:lnTo>
                    <a:pt x="813" y="733"/>
                  </a:lnTo>
                  <a:lnTo>
                    <a:pt x="815" y="733"/>
                  </a:lnTo>
                  <a:lnTo>
                    <a:pt x="818" y="736"/>
                  </a:lnTo>
                  <a:lnTo>
                    <a:pt x="820" y="736"/>
                  </a:lnTo>
                  <a:lnTo>
                    <a:pt x="822" y="736"/>
                  </a:lnTo>
                  <a:lnTo>
                    <a:pt x="825" y="738"/>
                  </a:lnTo>
                  <a:lnTo>
                    <a:pt x="827" y="738"/>
                  </a:lnTo>
                  <a:lnTo>
                    <a:pt x="827" y="741"/>
                  </a:lnTo>
                  <a:lnTo>
                    <a:pt x="827" y="743"/>
                  </a:lnTo>
                  <a:lnTo>
                    <a:pt x="832" y="743"/>
                  </a:lnTo>
                  <a:lnTo>
                    <a:pt x="837" y="743"/>
                  </a:lnTo>
                  <a:lnTo>
                    <a:pt x="839" y="743"/>
                  </a:lnTo>
                  <a:lnTo>
                    <a:pt x="839" y="748"/>
                  </a:lnTo>
                  <a:lnTo>
                    <a:pt x="839" y="750"/>
                  </a:lnTo>
                  <a:lnTo>
                    <a:pt x="839" y="750"/>
                  </a:lnTo>
                  <a:lnTo>
                    <a:pt x="841" y="750"/>
                  </a:lnTo>
                  <a:lnTo>
                    <a:pt x="841" y="750"/>
                  </a:lnTo>
                  <a:lnTo>
                    <a:pt x="844" y="750"/>
                  </a:lnTo>
                  <a:lnTo>
                    <a:pt x="844" y="752"/>
                  </a:lnTo>
                  <a:lnTo>
                    <a:pt x="846" y="755"/>
                  </a:lnTo>
                  <a:lnTo>
                    <a:pt x="851" y="759"/>
                  </a:lnTo>
                  <a:lnTo>
                    <a:pt x="851" y="764"/>
                  </a:lnTo>
                  <a:lnTo>
                    <a:pt x="851" y="767"/>
                  </a:lnTo>
                  <a:lnTo>
                    <a:pt x="851" y="769"/>
                  </a:lnTo>
                  <a:lnTo>
                    <a:pt x="851" y="769"/>
                  </a:lnTo>
                  <a:lnTo>
                    <a:pt x="848" y="771"/>
                  </a:lnTo>
                  <a:lnTo>
                    <a:pt x="851" y="771"/>
                  </a:lnTo>
                  <a:lnTo>
                    <a:pt x="851" y="774"/>
                  </a:lnTo>
                  <a:lnTo>
                    <a:pt x="851" y="776"/>
                  </a:lnTo>
                  <a:lnTo>
                    <a:pt x="851" y="776"/>
                  </a:lnTo>
                  <a:lnTo>
                    <a:pt x="855" y="774"/>
                  </a:lnTo>
                  <a:lnTo>
                    <a:pt x="860" y="774"/>
                  </a:lnTo>
                  <a:lnTo>
                    <a:pt x="865" y="774"/>
                  </a:lnTo>
                  <a:lnTo>
                    <a:pt x="872" y="774"/>
                  </a:lnTo>
                  <a:lnTo>
                    <a:pt x="877" y="774"/>
                  </a:lnTo>
                  <a:lnTo>
                    <a:pt x="881" y="774"/>
                  </a:lnTo>
                  <a:lnTo>
                    <a:pt x="886" y="771"/>
                  </a:lnTo>
                  <a:lnTo>
                    <a:pt x="893" y="771"/>
                  </a:lnTo>
                  <a:lnTo>
                    <a:pt x="893" y="771"/>
                  </a:lnTo>
                  <a:lnTo>
                    <a:pt x="891" y="774"/>
                  </a:lnTo>
                  <a:lnTo>
                    <a:pt x="891" y="776"/>
                  </a:lnTo>
                  <a:lnTo>
                    <a:pt x="898" y="778"/>
                  </a:lnTo>
                  <a:lnTo>
                    <a:pt x="905" y="783"/>
                  </a:lnTo>
                  <a:lnTo>
                    <a:pt x="912" y="785"/>
                  </a:lnTo>
                  <a:lnTo>
                    <a:pt x="919" y="788"/>
                  </a:lnTo>
                  <a:lnTo>
                    <a:pt x="926" y="790"/>
                  </a:lnTo>
                  <a:lnTo>
                    <a:pt x="933" y="795"/>
                  </a:lnTo>
                  <a:lnTo>
                    <a:pt x="940" y="797"/>
                  </a:lnTo>
                  <a:lnTo>
                    <a:pt x="947" y="800"/>
                  </a:lnTo>
                  <a:lnTo>
                    <a:pt x="954" y="800"/>
                  </a:lnTo>
                  <a:lnTo>
                    <a:pt x="961" y="800"/>
                  </a:lnTo>
                  <a:lnTo>
                    <a:pt x="966" y="800"/>
                  </a:lnTo>
                  <a:lnTo>
                    <a:pt x="973" y="800"/>
                  </a:lnTo>
                  <a:lnTo>
                    <a:pt x="980" y="800"/>
                  </a:lnTo>
                  <a:lnTo>
                    <a:pt x="985" y="800"/>
                  </a:lnTo>
                  <a:lnTo>
                    <a:pt x="992" y="800"/>
                  </a:lnTo>
                  <a:lnTo>
                    <a:pt x="999" y="800"/>
                  </a:lnTo>
                  <a:lnTo>
                    <a:pt x="999" y="797"/>
                  </a:lnTo>
                  <a:lnTo>
                    <a:pt x="1002" y="795"/>
                  </a:lnTo>
                  <a:lnTo>
                    <a:pt x="1002" y="793"/>
                  </a:lnTo>
                  <a:lnTo>
                    <a:pt x="1002" y="790"/>
                  </a:lnTo>
                  <a:lnTo>
                    <a:pt x="1006" y="790"/>
                  </a:lnTo>
                  <a:lnTo>
                    <a:pt x="1011" y="790"/>
                  </a:lnTo>
                  <a:lnTo>
                    <a:pt x="1013" y="790"/>
                  </a:lnTo>
                  <a:lnTo>
                    <a:pt x="1018" y="790"/>
                  </a:lnTo>
                  <a:lnTo>
                    <a:pt x="1023" y="790"/>
                  </a:lnTo>
                  <a:lnTo>
                    <a:pt x="1025" y="790"/>
                  </a:lnTo>
                  <a:lnTo>
                    <a:pt x="1030" y="790"/>
                  </a:lnTo>
                  <a:lnTo>
                    <a:pt x="1032" y="790"/>
                  </a:lnTo>
                  <a:lnTo>
                    <a:pt x="1035" y="790"/>
                  </a:lnTo>
                  <a:lnTo>
                    <a:pt x="1035" y="790"/>
                  </a:lnTo>
                  <a:lnTo>
                    <a:pt x="1035" y="793"/>
                  </a:lnTo>
                  <a:lnTo>
                    <a:pt x="1035" y="795"/>
                  </a:lnTo>
                  <a:lnTo>
                    <a:pt x="1037" y="797"/>
                  </a:lnTo>
                  <a:lnTo>
                    <a:pt x="1039" y="800"/>
                  </a:lnTo>
                  <a:lnTo>
                    <a:pt x="1042" y="802"/>
                  </a:lnTo>
                  <a:lnTo>
                    <a:pt x="1044" y="807"/>
                  </a:lnTo>
                  <a:lnTo>
                    <a:pt x="1046" y="811"/>
                  </a:lnTo>
                  <a:lnTo>
                    <a:pt x="1051" y="814"/>
                  </a:lnTo>
                  <a:lnTo>
                    <a:pt x="1051" y="814"/>
                  </a:lnTo>
                  <a:lnTo>
                    <a:pt x="1051" y="816"/>
                  </a:lnTo>
                  <a:lnTo>
                    <a:pt x="1053" y="819"/>
                  </a:lnTo>
                  <a:lnTo>
                    <a:pt x="1053" y="826"/>
                  </a:lnTo>
                  <a:lnTo>
                    <a:pt x="1053" y="828"/>
                  </a:lnTo>
                  <a:lnTo>
                    <a:pt x="1053" y="830"/>
                  </a:lnTo>
                  <a:lnTo>
                    <a:pt x="1053" y="835"/>
                  </a:lnTo>
                  <a:lnTo>
                    <a:pt x="1056" y="837"/>
                  </a:lnTo>
                  <a:lnTo>
                    <a:pt x="1056" y="837"/>
                  </a:lnTo>
                  <a:lnTo>
                    <a:pt x="1058" y="840"/>
                  </a:lnTo>
                  <a:lnTo>
                    <a:pt x="1058" y="842"/>
                  </a:lnTo>
                  <a:lnTo>
                    <a:pt x="1060" y="842"/>
                  </a:lnTo>
                  <a:lnTo>
                    <a:pt x="1063" y="842"/>
                  </a:lnTo>
                  <a:lnTo>
                    <a:pt x="1065" y="845"/>
                  </a:lnTo>
                  <a:lnTo>
                    <a:pt x="1070" y="847"/>
                  </a:lnTo>
                  <a:lnTo>
                    <a:pt x="1072" y="849"/>
                  </a:lnTo>
                  <a:lnTo>
                    <a:pt x="1072" y="849"/>
                  </a:lnTo>
                  <a:lnTo>
                    <a:pt x="1075" y="849"/>
                  </a:lnTo>
                  <a:lnTo>
                    <a:pt x="1077" y="847"/>
                  </a:lnTo>
                  <a:lnTo>
                    <a:pt x="1079" y="845"/>
                  </a:lnTo>
                  <a:lnTo>
                    <a:pt x="1079" y="845"/>
                  </a:lnTo>
                  <a:lnTo>
                    <a:pt x="1079" y="845"/>
                  </a:lnTo>
                  <a:lnTo>
                    <a:pt x="1079" y="842"/>
                  </a:lnTo>
                  <a:lnTo>
                    <a:pt x="1082" y="840"/>
                  </a:lnTo>
                  <a:lnTo>
                    <a:pt x="1084" y="835"/>
                  </a:lnTo>
                  <a:lnTo>
                    <a:pt x="1089" y="833"/>
                  </a:lnTo>
                  <a:lnTo>
                    <a:pt x="1091" y="833"/>
                  </a:lnTo>
                  <a:lnTo>
                    <a:pt x="1091" y="833"/>
                  </a:lnTo>
                  <a:lnTo>
                    <a:pt x="1093" y="830"/>
                  </a:lnTo>
                  <a:lnTo>
                    <a:pt x="1096" y="830"/>
                  </a:lnTo>
                  <a:lnTo>
                    <a:pt x="1096" y="833"/>
                  </a:lnTo>
                  <a:lnTo>
                    <a:pt x="1098" y="833"/>
                  </a:lnTo>
                  <a:lnTo>
                    <a:pt x="1103" y="833"/>
                  </a:lnTo>
                  <a:lnTo>
                    <a:pt x="1105" y="833"/>
                  </a:lnTo>
                  <a:lnTo>
                    <a:pt x="1108" y="833"/>
                  </a:lnTo>
                  <a:lnTo>
                    <a:pt x="1108" y="833"/>
                  </a:lnTo>
                  <a:lnTo>
                    <a:pt x="1108" y="833"/>
                  </a:lnTo>
                  <a:lnTo>
                    <a:pt x="1108" y="833"/>
                  </a:lnTo>
                  <a:lnTo>
                    <a:pt x="1110" y="833"/>
                  </a:lnTo>
                  <a:lnTo>
                    <a:pt x="1110" y="833"/>
                  </a:lnTo>
                  <a:lnTo>
                    <a:pt x="1110" y="835"/>
                  </a:lnTo>
                  <a:lnTo>
                    <a:pt x="1115" y="840"/>
                  </a:lnTo>
                  <a:lnTo>
                    <a:pt x="1115" y="840"/>
                  </a:lnTo>
                  <a:lnTo>
                    <a:pt x="1115" y="842"/>
                  </a:lnTo>
                  <a:lnTo>
                    <a:pt x="1115" y="842"/>
                  </a:lnTo>
                  <a:lnTo>
                    <a:pt x="1117" y="845"/>
                  </a:lnTo>
                  <a:lnTo>
                    <a:pt x="1119" y="847"/>
                  </a:lnTo>
                  <a:lnTo>
                    <a:pt x="1119" y="849"/>
                  </a:lnTo>
                  <a:lnTo>
                    <a:pt x="1119" y="854"/>
                  </a:lnTo>
                  <a:lnTo>
                    <a:pt x="1119" y="859"/>
                  </a:lnTo>
                  <a:lnTo>
                    <a:pt x="1122" y="861"/>
                  </a:lnTo>
                  <a:lnTo>
                    <a:pt x="1122" y="861"/>
                  </a:lnTo>
                  <a:lnTo>
                    <a:pt x="1122" y="861"/>
                  </a:lnTo>
                  <a:lnTo>
                    <a:pt x="1122" y="863"/>
                  </a:lnTo>
                  <a:lnTo>
                    <a:pt x="1122" y="866"/>
                  </a:lnTo>
                  <a:lnTo>
                    <a:pt x="1124" y="866"/>
                  </a:lnTo>
                  <a:lnTo>
                    <a:pt x="1124" y="871"/>
                  </a:lnTo>
                  <a:lnTo>
                    <a:pt x="1126" y="873"/>
                  </a:lnTo>
                  <a:lnTo>
                    <a:pt x="1126" y="875"/>
                  </a:lnTo>
                  <a:lnTo>
                    <a:pt x="1129" y="878"/>
                  </a:lnTo>
                  <a:lnTo>
                    <a:pt x="1131" y="880"/>
                  </a:lnTo>
                  <a:lnTo>
                    <a:pt x="1131" y="882"/>
                  </a:lnTo>
                  <a:lnTo>
                    <a:pt x="1131" y="882"/>
                  </a:lnTo>
                  <a:lnTo>
                    <a:pt x="1129" y="885"/>
                  </a:lnTo>
                  <a:lnTo>
                    <a:pt x="1129" y="885"/>
                  </a:lnTo>
                  <a:lnTo>
                    <a:pt x="1129" y="887"/>
                  </a:lnTo>
                  <a:lnTo>
                    <a:pt x="1129" y="887"/>
                  </a:lnTo>
                  <a:lnTo>
                    <a:pt x="1129" y="889"/>
                  </a:lnTo>
                  <a:lnTo>
                    <a:pt x="1129" y="889"/>
                  </a:lnTo>
                  <a:lnTo>
                    <a:pt x="1129" y="889"/>
                  </a:lnTo>
                  <a:lnTo>
                    <a:pt x="1129" y="892"/>
                  </a:lnTo>
                  <a:lnTo>
                    <a:pt x="1131" y="894"/>
                  </a:lnTo>
                  <a:lnTo>
                    <a:pt x="1131" y="897"/>
                  </a:lnTo>
                  <a:lnTo>
                    <a:pt x="1131" y="901"/>
                  </a:lnTo>
                  <a:lnTo>
                    <a:pt x="1131" y="901"/>
                  </a:lnTo>
                  <a:lnTo>
                    <a:pt x="1131" y="904"/>
                  </a:lnTo>
                  <a:lnTo>
                    <a:pt x="1134" y="904"/>
                  </a:lnTo>
                  <a:lnTo>
                    <a:pt x="1136" y="904"/>
                  </a:lnTo>
                  <a:lnTo>
                    <a:pt x="1138" y="906"/>
                  </a:lnTo>
                  <a:lnTo>
                    <a:pt x="1138" y="906"/>
                  </a:lnTo>
                  <a:lnTo>
                    <a:pt x="1141" y="908"/>
                  </a:lnTo>
                  <a:lnTo>
                    <a:pt x="1143" y="908"/>
                  </a:lnTo>
                  <a:lnTo>
                    <a:pt x="1143" y="908"/>
                  </a:lnTo>
                  <a:lnTo>
                    <a:pt x="1145" y="911"/>
                  </a:lnTo>
                  <a:lnTo>
                    <a:pt x="1148" y="911"/>
                  </a:lnTo>
                  <a:lnTo>
                    <a:pt x="1155" y="913"/>
                  </a:lnTo>
                  <a:lnTo>
                    <a:pt x="1157" y="913"/>
                  </a:lnTo>
                  <a:lnTo>
                    <a:pt x="1159" y="915"/>
                  </a:lnTo>
                  <a:lnTo>
                    <a:pt x="1159" y="915"/>
                  </a:lnTo>
                  <a:lnTo>
                    <a:pt x="1162" y="915"/>
                  </a:lnTo>
                  <a:lnTo>
                    <a:pt x="1162" y="915"/>
                  </a:lnTo>
                  <a:lnTo>
                    <a:pt x="1162" y="915"/>
                  </a:lnTo>
                  <a:lnTo>
                    <a:pt x="1162" y="913"/>
                  </a:lnTo>
                  <a:lnTo>
                    <a:pt x="1164" y="913"/>
                  </a:lnTo>
                  <a:lnTo>
                    <a:pt x="1167" y="913"/>
                  </a:lnTo>
                  <a:lnTo>
                    <a:pt x="1167" y="911"/>
                  </a:lnTo>
                  <a:lnTo>
                    <a:pt x="1164" y="911"/>
                  </a:lnTo>
                  <a:lnTo>
                    <a:pt x="1162" y="904"/>
                  </a:lnTo>
                  <a:lnTo>
                    <a:pt x="1162" y="904"/>
                  </a:lnTo>
                  <a:lnTo>
                    <a:pt x="1162" y="899"/>
                  </a:lnTo>
                  <a:lnTo>
                    <a:pt x="1162" y="897"/>
                  </a:lnTo>
                  <a:lnTo>
                    <a:pt x="1162" y="894"/>
                  </a:lnTo>
                  <a:lnTo>
                    <a:pt x="1162" y="892"/>
                  </a:lnTo>
                  <a:lnTo>
                    <a:pt x="1164" y="889"/>
                  </a:lnTo>
                  <a:lnTo>
                    <a:pt x="1164" y="889"/>
                  </a:lnTo>
                  <a:lnTo>
                    <a:pt x="1164" y="887"/>
                  </a:lnTo>
                  <a:lnTo>
                    <a:pt x="1164" y="887"/>
                  </a:lnTo>
                  <a:lnTo>
                    <a:pt x="1162" y="885"/>
                  </a:lnTo>
                  <a:lnTo>
                    <a:pt x="1162" y="882"/>
                  </a:lnTo>
                  <a:lnTo>
                    <a:pt x="1162" y="882"/>
                  </a:lnTo>
                  <a:lnTo>
                    <a:pt x="1164" y="885"/>
                  </a:lnTo>
                  <a:lnTo>
                    <a:pt x="1167" y="885"/>
                  </a:lnTo>
                  <a:lnTo>
                    <a:pt x="1167" y="885"/>
                  </a:lnTo>
                  <a:lnTo>
                    <a:pt x="1169" y="882"/>
                  </a:lnTo>
                  <a:lnTo>
                    <a:pt x="1171" y="878"/>
                  </a:lnTo>
                  <a:lnTo>
                    <a:pt x="1169" y="873"/>
                  </a:lnTo>
                  <a:lnTo>
                    <a:pt x="1169" y="873"/>
                  </a:lnTo>
                  <a:lnTo>
                    <a:pt x="1171" y="873"/>
                  </a:lnTo>
                  <a:lnTo>
                    <a:pt x="1174" y="873"/>
                  </a:lnTo>
                  <a:lnTo>
                    <a:pt x="1174" y="873"/>
                  </a:lnTo>
                  <a:lnTo>
                    <a:pt x="1176" y="871"/>
                  </a:lnTo>
                  <a:lnTo>
                    <a:pt x="1178" y="868"/>
                  </a:lnTo>
                  <a:lnTo>
                    <a:pt x="1176" y="868"/>
                  </a:lnTo>
                  <a:lnTo>
                    <a:pt x="1176" y="868"/>
                  </a:lnTo>
                  <a:lnTo>
                    <a:pt x="1176" y="868"/>
                  </a:lnTo>
                  <a:lnTo>
                    <a:pt x="1178" y="868"/>
                  </a:lnTo>
                  <a:lnTo>
                    <a:pt x="1178" y="868"/>
                  </a:lnTo>
                  <a:lnTo>
                    <a:pt x="1181" y="866"/>
                  </a:lnTo>
                  <a:lnTo>
                    <a:pt x="1181" y="866"/>
                  </a:lnTo>
                  <a:lnTo>
                    <a:pt x="1181" y="866"/>
                  </a:lnTo>
                  <a:lnTo>
                    <a:pt x="1181" y="868"/>
                  </a:lnTo>
                  <a:lnTo>
                    <a:pt x="1183" y="866"/>
                  </a:lnTo>
                  <a:lnTo>
                    <a:pt x="1183" y="866"/>
                  </a:lnTo>
                  <a:lnTo>
                    <a:pt x="1183" y="863"/>
                  </a:lnTo>
                  <a:lnTo>
                    <a:pt x="1185" y="861"/>
                  </a:lnTo>
                  <a:lnTo>
                    <a:pt x="1185" y="863"/>
                  </a:lnTo>
                  <a:lnTo>
                    <a:pt x="1188" y="863"/>
                  </a:lnTo>
                  <a:lnTo>
                    <a:pt x="1190" y="861"/>
                  </a:lnTo>
                  <a:lnTo>
                    <a:pt x="1190" y="861"/>
                  </a:lnTo>
                  <a:lnTo>
                    <a:pt x="1190" y="861"/>
                  </a:lnTo>
                  <a:lnTo>
                    <a:pt x="1190" y="861"/>
                  </a:lnTo>
                  <a:lnTo>
                    <a:pt x="1188" y="856"/>
                  </a:lnTo>
                  <a:lnTo>
                    <a:pt x="1190" y="856"/>
                  </a:lnTo>
                  <a:lnTo>
                    <a:pt x="1190" y="856"/>
                  </a:lnTo>
                  <a:lnTo>
                    <a:pt x="1190" y="856"/>
                  </a:lnTo>
                  <a:lnTo>
                    <a:pt x="1190" y="856"/>
                  </a:lnTo>
                  <a:lnTo>
                    <a:pt x="1190" y="859"/>
                  </a:lnTo>
                  <a:lnTo>
                    <a:pt x="1192" y="856"/>
                  </a:lnTo>
                  <a:lnTo>
                    <a:pt x="1192" y="856"/>
                  </a:lnTo>
                  <a:lnTo>
                    <a:pt x="1195" y="856"/>
                  </a:lnTo>
                  <a:lnTo>
                    <a:pt x="1197" y="856"/>
                  </a:lnTo>
                  <a:lnTo>
                    <a:pt x="1200" y="856"/>
                  </a:lnTo>
                  <a:lnTo>
                    <a:pt x="1197" y="859"/>
                  </a:lnTo>
                  <a:lnTo>
                    <a:pt x="1195" y="861"/>
                  </a:lnTo>
                  <a:lnTo>
                    <a:pt x="1195" y="861"/>
                  </a:lnTo>
                  <a:lnTo>
                    <a:pt x="1200" y="859"/>
                  </a:lnTo>
                  <a:lnTo>
                    <a:pt x="1202" y="856"/>
                  </a:lnTo>
                  <a:lnTo>
                    <a:pt x="1204" y="856"/>
                  </a:lnTo>
                  <a:lnTo>
                    <a:pt x="1207" y="854"/>
                  </a:lnTo>
                  <a:lnTo>
                    <a:pt x="1211" y="852"/>
                  </a:lnTo>
                  <a:lnTo>
                    <a:pt x="1214" y="849"/>
                  </a:lnTo>
                  <a:lnTo>
                    <a:pt x="1216" y="847"/>
                  </a:lnTo>
                  <a:lnTo>
                    <a:pt x="1218" y="847"/>
                  </a:lnTo>
                  <a:lnTo>
                    <a:pt x="1221" y="845"/>
                  </a:lnTo>
                  <a:lnTo>
                    <a:pt x="1223" y="842"/>
                  </a:lnTo>
                  <a:lnTo>
                    <a:pt x="1223" y="840"/>
                  </a:lnTo>
                  <a:lnTo>
                    <a:pt x="1223" y="837"/>
                  </a:lnTo>
                  <a:lnTo>
                    <a:pt x="1223" y="835"/>
                  </a:lnTo>
                  <a:lnTo>
                    <a:pt x="1223" y="835"/>
                  </a:lnTo>
                  <a:lnTo>
                    <a:pt x="1225" y="835"/>
                  </a:lnTo>
                  <a:lnTo>
                    <a:pt x="1225" y="835"/>
                  </a:lnTo>
                  <a:lnTo>
                    <a:pt x="1228" y="833"/>
                  </a:lnTo>
                  <a:lnTo>
                    <a:pt x="1228" y="833"/>
                  </a:lnTo>
                  <a:lnTo>
                    <a:pt x="1228" y="835"/>
                  </a:lnTo>
                  <a:lnTo>
                    <a:pt x="1225" y="837"/>
                  </a:lnTo>
                  <a:lnTo>
                    <a:pt x="1228" y="837"/>
                  </a:lnTo>
                  <a:lnTo>
                    <a:pt x="1230" y="837"/>
                  </a:lnTo>
                  <a:lnTo>
                    <a:pt x="1230" y="837"/>
                  </a:lnTo>
                  <a:lnTo>
                    <a:pt x="1225" y="840"/>
                  </a:lnTo>
                  <a:lnTo>
                    <a:pt x="1225" y="842"/>
                  </a:lnTo>
                  <a:lnTo>
                    <a:pt x="1230" y="840"/>
                  </a:lnTo>
                  <a:lnTo>
                    <a:pt x="1240" y="835"/>
                  </a:lnTo>
                  <a:lnTo>
                    <a:pt x="1244" y="835"/>
                  </a:lnTo>
                  <a:lnTo>
                    <a:pt x="1244" y="835"/>
                  </a:lnTo>
                  <a:lnTo>
                    <a:pt x="1242" y="833"/>
                  </a:lnTo>
                  <a:lnTo>
                    <a:pt x="1247" y="828"/>
                  </a:lnTo>
                  <a:lnTo>
                    <a:pt x="1247" y="828"/>
                  </a:lnTo>
                  <a:lnTo>
                    <a:pt x="1247" y="830"/>
                  </a:lnTo>
                  <a:lnTo>
                    <a:pt x="1247" y="830"/>
                  </a:lnTo>
                  <a:lnTo>
                    <a:pt x="1247" y="833"/>
                  </a:lnTo>
                  <a:lnTo>
                    <a:pt x="1244" y="833"/>
                  </a:lnTo>
                  <a:lnTo>
                    <a:pt x="1244" y="833"/>
                  </a:lnTo>
                  <a:lnTo>
                    <a:pt x="1244" y="833"/>
                  </a:lnTo>
                  <a:lnTo>
                    <a:pt x="1244" y="835"/>
                  </a:lnTo>
                  <a:lnTo>
                    <a:pt x="1247" y="833"/>
                  </a:lnTo>
                  <a:lnTo>
                    <a:pt x="1247" y="833"/>
                  </a:lnTo>
                  <a:lnTo>
                    <a:pt x="1254" y="833"/>
                  </a:lnTo>
                  <a:lnTo>
                    <a:pt x="1254" y="833"/>
                  </a:lnTo>
                  <a:lnTo>
                    <a:pt x="1256" y="833"/>
                  </a:lnTo>
                  <a:lnTo>
                    <a:pt x="1261" y="835"/>
                  </a:lnTo>
                  <a:lnTo>
                    <a:pt x="1263" y="835"/>
                  </a:lnTo>
                  <a:lnTo>
                    <a:pt x="1266" y="837"/>
                  </a:lnTo>
                  <a:lnTo>
                    <a:pt x="1273" y="837"/>
                  </a:lnTo>
                  <a:lnTo>
                    <a:pt x="1275" y="837"/>
                  </a:lnTo>
                  <a:lnTo>
                    <a:pt x="1275" y="837"/>
                  </a:lnTo>
                  <a:lnTo>
                    <a:pt x="1275" y="835"/>
                  </a:lnTo>
                  <a:lnTo>
                    <a:pt x="1275" y="835"/>
                  </a:lnTo>
                  <a:lnTo>
                    <a:pt x="1275" y="833"/>
                  </a:lnTo>
                  <a:lnTo>
                    <a:pt x="1277" y="833"/>
                  </a:lnTo>
                  <a:lnTo>
                    <a:pt x="1280" y="833"/>
                  </a:lnTo>
                  <a:lnTo>
                    <a:pt x="1280" y="833"/>
                  </a:lnTo>
                  <a:lnTo>
                    <a:pt x="1284" y="833"/>
                  </a:lnTo>
                  <a:lnTo>
                    <a:pt x="1284" y="837"/>
                  </a:lnTo>
                  <a:lnTo>
                    <a:pt x="1284" y="837"/>
                  </a:lnTo>
                  <a:lnTo>
                    <a:pt x="1289" y="840"/>
                  </a:lnTo>
                  <a:lnTo>
                    <a:pt x="1289" y="837"/>
                  </a:lnTo>
                  <a:lnTo>
                    <a:pt x="1289" y="837"/>
                  </a:lnTo>
                  <a:lnTo>
                    <a:pt x="1289" y="840"/>
                  </a:lnTo>
                  <a:lnTo>
                    <a:pt x="1289" y="840"/>
                  </a:lnTo>
                  <a:lnTo>
                    <a:pt x="1289" y="842"/>
                  </a:lnTo>
                  <a:lnTo>
                    <a:pt x="1289" y="842"/>
                  </a:lnTo>
                  <a:lnTo>
                    <a:pt x="1289" y="842"/>
                  </a:lnTo>
                  <a:lnTo>
                    <a:pt x="1287" y="842"/>
                  </a:lnTo>
                  <a:lnTo>
                    <a:pt x="1287" y="845"/>
                  </a:lnTo>
                  <a:lnTo>
                    <a:pt x="1291" y="845"/>
                  </a:lnTo>
                  <a:lnTo>
                    <a:pt x="1296" y="847"/>
                  </a:lnTo>
                  <a:lnTo>
                    <a:pt x="1299" y="847"/>
                  </a:lnTo>
                  <a:lnTo>
                    <a:pt x="1301" y="845"/>
                  </a:lnTo>
                  <a:lnTo>
                    <a:pt x="1301" y="842"/>
                  </a:lnTo>
                  <a:lnTo>
                    <a:pt x="1303" y="842"/>
                  </a:lnTo>
                  <a:lnTo>
                    <a:pt x="1306" y="845"/>
                  </a:lnTo>
                  <a:lnTo>
                    <a:pt x="1306" y="847"/>
                  </a:lnTo>
                  <a:lnTo>
                    <a:pt x="1306" y="847"/>
                  </a:lnTo>
                  <a:lnTo>
                    <a:pt x="1308" y="847"/>
                  </a:lnTo>
                  <a:lnTo>
                    <a:pt x="1308" y="845"/>
                  </a:lnTo>
                  <a:lnTo>
                    <a:pt x="1308" y="845"/>
                  </a:lnTo>
                  <a:lnTo>
                    <a:pt x="1310" y="842"/>
                  </a:lnTo>
                  <a:lnTo>
                    <a:pt x="1310" y="842"/>
                  </a:lnTo>
                  <a:lnTo>
                    <a:pt x="1310" y="840"/>
                  </a:lnTo>
                  <a:lnTo>
                    <a:pt x="1310" y="840"/>
                  </a:lnTo>
                  <a:lnTo>
                    <a:pt x="1308" y="840"/>
                  </a:lnTo>
                  <a:lnTo>
                    <a:pt x="1308" y="840"/>
                  </a:lnTo>
                  <a:lnTo>
                    <a:pt x="1308" y="837"/>
                  </a:lnTo>
                  <a:lnTo>
                    <a:pt x="1313" y="840"/>
                  </a:lnTo>
                  <a:lnTo>
                    <a:pt x="1315" y="840"/>
                  </a:lnTo>
                  <a:lnTo>
                    <a:pt x="1315" y="842"/>
                  </a:lnTo>
                  <a:lnTo>
                    <a:pt x="1315" y="842"/>
                  </a:lnTo>
                  <a:lnTo>
                    <a:pt x="1315" y="842"/>
                  </a:lnTo>
                  <a:lnTo>
                    <a:pt x="1317" y="842"/>
                  </a:lnTo>
                  <a:lnTo>
                    <a:pt x="1317" y="842"/>
                  </a:lnTo>
                  <a:lnTo>
                    <a:pt x="1317" y="845"/>
                  </a:lnTo>
                  <a:lnTo>
                    <a:pt x="1320" y="845"/>
                  </a:lnTo>
                  <a:lnTo>
                    <a:pt x="1320" y="845"/>
                  </a:lnTo>
                  <a:lnTo>
                    <a:pt x="1320" y="847"/>
                  </a:lnTo>
                  <a:lnTo>
                    <a:pt x="1322" y="847"/>
                  </a:lnTo>
                  <a:lnTo>
                    <a:pt x="1320" y="849"/>
                  </a:lnTo>
                  <a:lnTo>
                    <a:pt x="1322" y="849"/>
                  </a:lnTo>
                  <a:lnTo>
                    <a:pt x="1322" y="847"/>
                  </a:lnTo>
                  <a:lnTo>
                    <a:pt x="1324" y="849"/>
                  </a:lnTo>
                  <a:lnTo>
                    <a:pt x="1324" y="849"/>
                  </a:lnTo>
                  <a:lnTo>
                    <a:pt x="1324" y="849"/>
                  </a:lnTo>
                  <a:lnTo>
                    <a:pt x="1324" y="847"/>
                  </a:lnTo>
                  <a:lnTo>
                    <a:pt x="1327" y="847"/>
                  </a:lnTo>
                  <a:lnTo>
                    <a:pt x="1327" y="845"/>
                  </a:lnTo>
                  <a:lnTo>
                    <a:pt x="1327" y="845"/>
                  </a:lnTo>
                  <a:lnTo>
                    <a:pt x="1327" y="845"/>
                  </a:lnTo>
                  <a:lnTo>
                    <a:pt x="1324" y="842"/>
                  </a:lnTo>
                  <a:lnTo>
                    <a:pt x="1324" y="842"/>
                  </a:lnTo>
                  <a:lnTo>
                    <a:pt x="1320" y="840"/>
                  </a:lnTo>
                  <a:lnTo>
                    <a:pt x="1320" y="840"/>
                  </a:lnTo>
                  <a:lnTo>
                    <a:pt x="1317" y="837"/>
                  </a:lnTo>
                  <a:lnTo>
                    <a:pt x="1317" y="837"/>
                  </a:lnTo>
                  <a:lnTo>
                    <a:pt x="1317" y="835"/>
                  </a:lnTo>
                  <a:lnTo>
                    <a:pt x="1317" y="835"/>
                  </a:lnTo>
                  <a:lnTo>
                    <a:pt x="1320" y="835"/>
                  </a:lnTo>
                  <a:lnTo>
                    <a:pt x="1320" y="835"/>
                  </a:lnTo>
                  <a:lnTo>
                    <a:pt x="1320" y="835"/>
                  </a:lnTo>
                  <a:lnTo>
                    <a:pt x="1320" y="835"/>
                  </a:lnTo>
                  <a:lnTo>
                    <a:pt x="1322" y="833"/>
                  </a:lnTo>
                  <a:lnTo>
                    <a:pt x="1322" y="833"/>
                  </a:lnTo>
                  <a:lnTo>
                    <a:pt x="1324" y="833"/>
                  </a:lnTo>
                  <a:lnTo>
                    <a:pt x="1324" y="833"/>
                  </a:lnTo>
                  <a:lnTo>
                    <a:pt x="1324" y="830"/>
                  </a:lnTo>
                  <a:lnTo>
                    <a:pt x="1324" y="828"/>
                  </a:lnTo>
                  <a:lnTo>
                    <a:pt x="1324" y="828"/>
                  </a:lnTo>
                  <a:lnTo>
                    <a:pt x="1324" y="828"/>
                  </a:lnTo>
                  <a:lnTo>
                    <a:pt x="1324" y="828"/>
                  </a:lnTo>
                  <a:lnTo>
                    <a:pt x="1322" y="828"/>
                  </a:lnTo>
                  <a:lnTo>
                    <a:pt x="1322" y="830"/>
                  </a:lnTo>
                  <a:lnTo>
                    <a:pt x="1320" y="830"/>
                  </a:lnTo>
                  <a:lnTo>
                    <a:pt x="1320" y="830"/>
                  </a:lnTo>
                  <a:lnTo>
                    <a:pt x="1317" y="828"/>
                  </a:lnTo>
                  <a:lnTo>
                    <a:pt x="1320" y="828"/>
                  </a:lnTo>
                  <a:lnTo>
                    <a:pt x="1320" y="826"/>
                  </a:lnTo>
                  <a:lnTo>
                    <a:pt x="1322" y="826"/>
                  </a:lnTo>
                  <a:lnTo>
                    <a:pt x="1322" y="826"/>
                  </a:lnTo>
                  <a:lnTo>
                    <a:pt x="1320" y="826"/>
                  </a:lnTo>
                  <a:lnTo>
                    <a:pt x="1320" y="826"/>
                  </a:lnTo>
                  <a:lnTo>
                    <a:pt x="1320" y="826"/>
                  </a:lnTo>
                  <a:lnTo>
                    <a:pt x="1317" y="826"/>
                  </a:lnTo>
                  <a:lnTo>
                    <a:pt x="1315" y="828"/>
                  </a:lnTo>
                  <a:lnTo>
                    <a:pt x="1313" y="828"/>
                  </a:lnTo>
                  <a:lnTo>
                    <a:pt x="1310" y="828"/>
                  </a:lnTo>
                  <a:lnTo>
                    <a:pt x="1308" y="826"/>
                  </a:lnTo>
                  <a:lnTo>
                    <a:pt x="1310" y="823"/>
                  </a:lnTo>
                  <a:lnTo>
                    <a:pt x="1313" y="821"/>
                  </a:lnTo>
                  <a:lnTo>
                    <a:pt x="1315" y="821"/>
                  </a:lnTo>
                  <a:lnTo>
                    <a:pt x="1315" y="821"/>
                  </a:lnTo>
                  <a:lnTo>
                    <a:pt x="1317" y="823"/>
                  </a:lnTo>
                  <a:lnTo>
                    <a:pt x="1322" y="826"/>
                  </a:lnTo>
                  <a:lnTo>
                    <a:pt x="1327" y="823"/>
                  </a:lnTo>
                  <a:lnTo>
                    <a:pt x="1329" y="821"/>
                  </a:lnTo>
                  <a:lnTo>
                    <a:pt x="1329" y="821"/>
                  </a:lnTo>
                  <a:lnTo>
                    <a:pt x="1329" y="821"/>
                  </a:lnTo>
                  <a:lnTo>
                    <a:pt x="1334" y="821"/>
                  </a:lnTo>
                  <a:lnTo>
                    <a:pt x="1336" y="819"/>
                  </a:lnTo>
                  <a:lnTo>
                    <a:pt x="1336" y="819"/>
                  </a:lnTo>
                  <a:lnTo>
                    <a:pt x="1339" y="821"/>
                  </a:lnTo>
                  <a:lnTo>
                    <a:pt x="1341" y="821"/>
                  </a:lnTo>
                  <a:lnTo>
                    <a:pt x="1346" y="821"/>
                  </a:lnTo>
                  <a:lnTo>
                    <a:pt x="1348" y="821"/>
                  </a:lnTo>
                  <a:lnTo>
                    <a:pt x="1350" y="821"/>
                  </a:lnTo>
                  <a:lnTo>
                    <a:pt x="1350" y="819"/>
                  </a:lnTo>
                  <a:lnTo>
                    <a:pt x="1353" y="816"/>
                  </a:lnTo>
                  <a:lnTo>
                    <a:pt x="1353" y="814"/>
                  </a:lnTo>
                  <a:lnTo>
                    <a:pt x="1355" y="814"/>
                  </a:lnTo>
                  <a:lnTo>
                    <a:pt x="1355" y="816"/>
                  </a:lnTo>
                  <a:lnTo>
                    <a:pt x="1355" y="816"/>
                  </a:lnTo>
                  <a:lnTo>
                    <a:pt x="1355" y="819"/>
                  </a:lnTo>
                  <a:lnTo>
                    <a:pt x="1355" y="819"/>
                  </a:lnTo>
                  <a:lnTo>
                    <a:pt x="1355" y="821"/>
                  </a:lnTo>
                  <a:lnTo>
                    <a:pt x="1355" y="821"/>
                  </a:lnTo>
                  <a:lnTo>
                    <a:pt x="1355" y="823"/>
                  </a:lnTo>
                  <a:lnTo>
                    <a:pt x="1353" y="823"/>
                  </a:lnTo>
                  <a:lnTo>
                    <a:pt x="1353" y="823"/>
                  </a:lnTo>
                  <a:lnTo>
                    <a:pt x="1350" y="823"/>
                  </a:lnTo>
                  <a:lnTo>
                    <a:pt x="1357" y="823"/>
                  </a:lnTo>
                  <a:lnTo>
                    <a:pt x="1362" y="821"/>
                  </a:lnTo>
                  <a:lnTo>
                    <a:pt x="1362" y="821"/>
                  </a:lnTo>
                  <a:lnTo>
                    <a:pt x="1362" y="821"/>
                  </a:lnTo>
                  <a:lnTo>
                    <a:pt x="1360" y="821"/>
                  </a:lnTo>
                  <a:lnTo>
                    <a:pt x="1362" y="823"/>
                  </a:lnTo>
                  <a:lnTo>
                    <a:pt x="1365" y="821"/>
                  </a:lnTo>
                  <a:lnTo>
                    <a:pt x="1367" y="821"/>
                  </a:lnTo>
                  <a:lnTo>
                    <a:pt x="1367" y="819"/>
                  </a:lnTo>
                  <a:lnTo>
                    <a:pt x="1369" y="816"/>
                  </a:lnTo>
                  <a:lnTo>
                    <a:pt x="1369" y="816"/>
                  </a:lnTo>
                  <a:lnTo>
                    <a:pt x="1369" y="819"/>
                  </a:lnTo>
                  <a:lnTo>
                    <a:pt x="1372" y="816"/>
                  </a:lnTo>
                  <a:lnTo>
                    <a:pt x="1372" y="816"/>
                  </a:lnTo>
                  <a:lnTo>
                    <a:pt x="1372" y="819"/>
                  </a:lnTo>
                  <a:lnTo>
                    <a:pt x="1372" y="819"/>
                  </a:lnTo>
                  <a:lnTo>
                    <a:pt x="1369" y="821"/>
                  </a:lnTo>
                  <a:lnTo>
                    <a:pt x="1367" y="821"/>
                  </a:lnTo>
                  <a:lnTo>
                    <a:pt x="1367" y="821"/>
                  </a:lnTo>
                  <a:lnTo>
                    <a:pt x="1372" y="821"/>
                  </a:lnTo>
                  <a:lnTo>
                    <a:pt x="1376" y="821"/>
                  </a:lnTo>
                  <a:lnTo>
                    <a:pt x="1379" y="819"/>
                  </a:lnTo>
                  <a:lnTo>
                    <a:pt x="1379" y="819"/>
                  </a:lnTo>
                  <a:lnTo>
                    <a:pt x="1381" y="819"/>
                  </a:lnTo>
                  <a:lnTo>
                    <a:pt x="1381" y="819"/>
                  </a:lnTo>
                  <a:lnTo>
                    <a:pt x="1383" y="819"/>
                  </a:lnTo>
                  <a:lnTo>
                    <a:pt x="1386" y="819"/>
                  </a:lnTo>
                  <a:lnTo>
                    <a:pt x="1386" y="819"/>
                  </a:lnTo>
                  <a:lnTo>
                    <a:pt x="1386" y="821"/>
                  </a:lnTo>
                  <a:lnTo>
                    <a:pt x="1383" y="819"/>
                  </a:lnTo>
                  <a:lnTo>
                    <a:pt x="1381" y="821"/>
                  </a:lnTo>
                  <a:lnTo>
                    <a:pt x="1386" y="821"/>
                  </a:lnTo>
                  <a:lnTo>
                    <a:pt x="1390" y="823"/>
                  </a:lnTo>
                  <a:lnTo>
                    <a:pt x="1390" y="826"/>
                  </a:lnTo>
                  <a:lnTo>
                    <a:pt x="1390" y="826"/>
                  </a:lnTo>
                  <a:lnTo>
                    <a:pt x="1393" y="823"/>
                  </a:lnTo>
                  <a:lnTo>
                    <a:pt x="1393" y="823"/>
                  </a:lnTo>
                  <a:lnTo>
                    <a:pt x="1393" y="823"/>
                  </a:lnTo>
                  <a:lnTo>
                    <a:pt x="1395" y="823"/>
                  </a:lnTo>
                  <a:lnTo>
                    <a:pt x="1393" y="823"/>
                  </a:lnTo>
                  <a:lnTo>
                    <a:pt x="1393" y="823"/>
                  </a:lnTo>
                  <a:lnTo>
                    <a:pt x="1393" y="826"/>
                  </a:lnTo>
                  <a:lnTo>
                    <a:pt x="1393" y="826"/>
                  </a:lnTo>
                  <a:lnTo>
                    <a:pt x="1393" y="826"/>
                  </a:lnTo>
                  <a:lnTo>
                    <a:pt x="1395" y="828"/>
                  </a:lnTo>
                  <a:lnTo>
                    <a:pt x="1397" y="830"/>
                  </a:lnTo>
                  <a:lnTo>
                    <a:pt x="1397" y="833"/>
                  </a:lnTo>
                  <a:lnTo>
                    <a:pt x="1397" y="833"/>
                  </a:lnTo>
                  <a:lnTo>
                    <a:pt x="1397" y="833"/>
                  </a:lnTo>
                  <a:lnTo>
                    <a:pt x="1395" y="833"/>
                  </a:lnTo>
                  <a:lnTo>
                    <a:pt x="1395" y="833"/>
                  </a:lnTo>
                  <a:lnTo>
                    <a:pt x="1395" y="833"/>
                  </a:lnTo>
                  <a:lnTo>
                    <a:pt x="1395" y="835"/>
                  </a:lnTo>
                  <a:lnTo>
                    <a:pt x="1397" y="835"/>
                  </a:lnTo>
                  <a:lnTo>
                    <a:pt x="1400" y="835"/>
                  </a:lnTo>
                  <a:lnTo>
                    <a:pt x="1402" y="835"/>
                  </a:lnTo>
                  <a:lnTo>
                    <a:pt x="1402" y="833"/>
                  </a:lnTo>
                  <a:lnTo>
                    <a:pt x="1405" y="833"/>
                  </a:lnTo>
                  <a:lnTo>
                    <a:pt x="1407" y="833"/>
                  </a:lnTo>
                  <a:lnTo>
                    <a:pt x="1412" y="830"/>
                  </a:lnTo>
                  <a:lnTo>
                    <a:pt x="1414" y="830"/>
                  </a:lnTo>
                  <a:lnTo>
                    <a:pt x="1414" y="830"/>
                  </a:lnTo>
                  <a:lnTo>
                    <a:pt x="1414" y="830"/>
                  </a:lnTo>
                  <a:lnTo>
                    <a:pt x="1414" y="828"/>
                  </a:lnTo>
                  <a:lnTo>
                    <a:pt x="1416" y="828"/>
                  </a:lnTo>
                  <a:lnTo>
                    <a:pt x="1416" y="828"/>
                  </a:lnTo>
                  <a:lnTo>
                    <a:pt x="1421" y="826"/>
                  </a:lnTo>
                  <a:lnTo>
                    <a:pt x="1426" y="830"/>
                  </a:lnTo>
                  <a:lnTo>
                    <a:pt x="1430" y="840"/>
                  </a:lnTo>
                  <a:lnTo>
                    <a:pt x="1438" y="849"/>
                  </a:lnTo>
                  <a:lnTo>
                    <a:pt x="1440" y="852"/>
                  </a:lnTo>
                  <a:lnTo>
                    <a:pt x="1440" y="854"/>
                  </a:lnTo>
                  <a:lnTo>
                    <a:pt x="1440" y="854"/>
                  </a:lnTo>
                  <a:lnTo>
                    <a:pt x="1438" y="861"/>
                  </a:lnTo>
                  <a:lnTo>
                    <a:pt x="1435" y="866"/>
                  </a:lnTo>
                  <a:lnTo>
                    <a:pt x="1430" y="873"/>
                  </a:lnTo>
                  <a:lnTo>
                    <a:pt x="1433" y="875"/>
                  </a:lnTo>
                  <a:lnTo>
                    <a:pt x="1433" y="875"/>
                  </a:lnTo>
                  <a:lnTo>
                    <a:pt x="1433" y="878"/>
                  </a:lnTo>
                  <a:lnTo>
                    <a:pt x="1433" y="875"/>
                  </a:lnTo>
                  <a:lnTo>
                    <a:pt x="1435" y="878"/>
                  </a:lnTo>
                  <a:lnTo>
                    <a:pt x="1435" y="875"/>
                  </a:lnTo>
                  <a:lnTo>
                    <a:pt x="1435" y="875"/>
                  </a:lnTo>
                  <a:lnTo>
                    <a:pt x="1435" y="873"/>
                  </a:lnTo>
                  <a:lnTo>
                    <a:pt x="1435" y="873"/>
                  </a:lnTo>
                  <a:lnTo>
                    <a:pt x="1435" y="871"/>
                  </a:lnTo>
                  <a:lnTo>
                    <a:pt x="1435" y="871"/>
                  </a:lnTo>
                  <a:lnTo>
                    <a:pt x="1438" y="871"/>
                  </a:lnTo>
                  <a:lnTo>
                    <a:pt x="1438" y="873"/>
                  </a:lnTo>
                  <a:lnTo>
                    <a:pt x="1438" y="873"/>
                  </a:lnTo>
                  <a:lnTo>
                    <a:pt x="1440" y="873"/>
                  </a:lnTo>
                  <a:lnTo>
                    <a:pt x="1440" y="873"/>
                  </a:lnTo>
                  <a:lnTo>
                    <a:pt x="1440" y="873"/>
                  </a:lnTo>
                  <a:lnTo>
                    <a:pt x="1438" y="875"/>
                  </a:lnTo>
                  <a:lnTo>
                    <a:pt x="1438" y="878"/>
                  </a:lnTo>
                  <a:lnTo>
                    <a:pt x="1433" y="880"/>
                  </a:lnTo>
                  <a:lnTo>
                    <a:pt x="1433" y="880"/>
                  </a:lnTo>
                  <a:lnTo>
                    <a:pt x="1433" y="880"/>
                  </a:lnTo>
                  <a:lnTo>
                    <a:pt x="1433" y="882"/>
                  </a:lnTo>
                  <a:lnTo>
                    <a:pt x="1433" y="882"/>
                  </a:lnTo>
                  <a:lnTo>
                    <a:pt x="1435" y="889"/>
                  </a:lnTo>
                  <a:lnTo>
                    <a:pt x="1435" y="894"/>
                  </a:lnTo>
                  <a:lnTo>
                    <a:pt x="1438" y="894"/>
                  </a:lnTo>
                  <a:lnTo>
                    <a:pt x="1438" y="894"/>
                  </a:lnTo>
                  <a:lnTo>
                    <a:pt x="1440" y="894"/>
                  </a:lnTo>
                  <a:lnTo>
                    <a:pt x="1440" y="894"/>
                  </a:lnTo>
                  <a:lnTo>
                    <a:pt x="1440" y="894"/>
                  </a:lnTo>
                  <a:lnTo>
                    <a:pt x="1440" y="892"/>
                  </a:lnTo>
                  <a:lnTo>
                    <a:pt x="1442" y="892"/>
                  </a:lnTo>
                  <a:lnTo>
                    <a:pt x="1442" y="894"/>
                  </a:lnTo>
                  <a:lnTo>
                    <a:pt x="1440" y="899"/>
                  </a:lnTo>
                  <a:lnTo>
                    <a:pt x="1440" y="901"/>
                  </a:lnTo>
                  <a:lnTo>
                    <a:pt x="1440" y="901"/>
                  </a:lnTo>
                  <a:lnTo>
                    <a:pt x="1442" y="901"/>
                  </a:lnTo>
                  <a:lnTo>
                    <a:pt x="1442" y="899"/>
                  </a:lnTo>
                  <a:lnTo>
                    <a:pt x="1445" y="899"/>
                  </a:lnTo>
                  <a:lnTo>
                    <a:pt x="1445" y="899"/>
                  </a:lnTo>
                  <a:lnTo>
                    <a:pt x="1442" y="901"/>
                  </a:lnTo>
                  <a:lnTo>
                    <a:pt x="1442" y="904"/>
                  </a:lnTo>
                  <a:lnTo>
                    <a:pt x="1442" y="904"/>
                  </a:lnTo>
                  <a:lnTo>
                    <a:pt x="1442" y="904"/>
                  </a:lnTo>
                  <a:lnTo>
                    <a:pt x="1442" y="911"/>
                  </a:lnTo>
                  <a:lnTo>
                    <a:pt x="1445" y="913"/>
                  </a:lnTo>
                  <a:lnTo>
                    <a:pt x="1447" y="915"/>
                  </a:lnTo>
                  <a:lnTo>
                    <a:pt x="1449" y="915"/>
                  </a:lnTo>
                  <a:lnTo>
                    <a:pt x="1449" y="918"/>
                  </a:lnTo>
                  <a:lnTo>
                    <a:pt x="1452" y="923"/>
                  </a:lnTo>
                  <a:lnTo>
                    <a:pt x="1452" y="927"/>
                  </a:lnTo>
                  <a:lnTo>
                    <a:pt x="1454" y="927"/>
                  </a:lnTo>
                  <a:lnTo>
                    <a:pt x="1454" y="927"/>
                  </a:lnTo>
                  <a:lnTo>
                    <a:pt x="1454" y="927"/>
                  </a:lnTo>
                  <a:lnTo>
                    <a:pt x="1454" y="930"/>
                  </a:lnTo>
                  <a:lnTo>
                    <a:pt x="1452" y="927"/>
                  </a:lnTo>
                  <a:lnTo>
                    <a:pt x="1452" y="927"/>
                  </a:lnTo>
                  <a:lnTo>
                    <a:pt x="1452" y="927"/>
                  </a:lnTo>
                  <a:lnTo>
                    <a:pt x="1452" y="930"/>
                  </a:lnTo>
                  <a:lnTo>
                    <a:pt x="1452" y="932"/>
                  </a:lnTo>
                  <a:lnTo>
                    <a:pt x="1454" y="932"/>
                  </a:lnTo>
                  <a:lnTo>
                    <a:pt x="1456" y="930"/>
                  </a:lnTo>
                  <a:lnTo>
                    <a:pt x="1459" y="930"/>
                  </a:lnTo>
                  <a:lnTo>
                    <a:pt x="1461" y="930"/>
                  </a:lnTo>
                  <a:lnTo>
                    <a:pt x="1463" y="930"/>
                  </a:lnTo>
                  <a:lnTo>
                    <a:pt x="1466" y="927"/>
                  </a:lnTo>
                  <a:lnTo>
                    <a:pt x="1466" y="925"/>
                  </a:lnTo>
                  <a:lnTo>
                    <a:pt x="1468" y="920"/>
                  </a:lnTo>
                  <a:lnTo>
                    <a:pt x="1471" y="918"/>
                  </a:lnTo>
                  <a:lnTo>
                    <a:pt x="1471" y="915"/>
                  </a:lnTo>
                  <a:lnTo>
                    <a:pt x="1473" y="915"/>
                  </a:lnTo>
                  <a:lnTo>
                    <a:pt x="1473" y="915"/>
                  </a:lnTo>
                  <a:lnTo>
                    <a:pt x="1473" y="915"/>
                  </a:lnTo>
                  <a:lnTo>
                    <a:pt x="1473" y="911"/>
                  </a:lnTo>
                  <a:lnTo>
                    <a:pt x="1475" y="901"/>
                  </a:lnTo>
                  <a:lnTo>
                    <a:pt x="1478" y="897"/>
                  </a:lnTo>
                  <a:lnTo>
                    <a:pt x="1478" y="892"/>
                  </a:lnTo>
                  <a:lnTo>
                    <a:pt x="1478" y="889"/>
                  </a:lnTo>
                  <a:lnTo>
                    <a:pt x="1475" y="887"/>
                  </a:lnTo>
                  <a:lnTo>
                    <a:pt x="1473" y="866"/>
                  </a:lnTo>
                  <a:lnTo>
                    <a:pt x="1473" y="866"/>
                  </a:lnTo>
                  <a:lnTo>
                    <a:pt x="1471" y="863"/>
                  </a:lnTo>
                  <a:lnTo>
                    <a:pt x="1473" y="859"/>
                  </a:lnTo>
                  <a:lnTo>
                    <a:pt x="1471" y="856"/>
                  </a:lnTo>
                  <a:lnTo>
                    <a:pt x="1473" y="854"/>
                  </a:lnTo>
                  <a:lnTo>
                    <a:pt x="1473" y="854"/>
                  </a:lnTo>
                  <a:lnTo>
                    <a:pt x="1473" y="854"/>
                  </a:lnTo>
                  <a:lnTo>
                    <a:pt x="1473" y="856"/>
                  </a:lnTo>
                  <a:lnTo>
                    <a:pt x="1473" y="856"/>
                  </a:lnTo>
                  <a:lnTo>
                    <a:pt x="1473" y="859"/>
                  </a:lnTo>
                  <a:lnTo>
                    <a:pt x="1473" y="859"/>
                  </a:lnTo>
                  <a:lnTo>
                    <a:pt x="1473" y="859"/>
                  </a:lnTo>
                  <a:lnTo>
                    <a:pt x="1473" y="861"/>
                  </a:lnTo>
                  <a:lnTo>
                    <a:pt x="1473" y="863"/>
                  </a:lnTo>
                  <a:lnTo>
                    <a:pt x="1473" y="863"/>
                  </a:lnTo>
                  <a:lnTo>
                    <a:pt x="1473" y="861"/>
                  </a:lnTo>
                  <a:lnTo>
                    <a:pt x="1475" y="859"/>
                  </a:lnTo>
                  <a:lnTo>
                    <a:pt x="1475" y="859"/>
                  </a:lnTo>
                  <a:lnTo>
                    <a:pt x="1473" y="863"/>
                  </a:lnTo>
                  <a:lnTo>
                    <a:pt x="1473" y="866"/>
                  </a:lnTo>
                  <a:lnTo>
                    <a:pt x="1473" y="873"/>
                  </a:lnTo>
                  <a:lnTo>
                    <a:pt x="1475" y="873"/>
                  </a:lnTo>
                  <a:lnTo>
                    <a:pt x="1473" y="868"/>
                  </a:lnTo>
                  <a:lnTo>
                    <a:pt x="1473" y="866"/>
                  </a:lnTo>
                  <a:lnTo>
                    <a:pt x="1473" y="866"/>
                  </a:lnTo>
                  <a:lnTo>
                    <a:pt x="1475" y="863"/>
                  </a:lnTo>
                  <a:lnTo>
                    <a:pt x="1475" y="861"/>
                  </a:lnTo>
                  <a:lnTo>
                    <a:pt x="1475" y="861"/>
                  </a:lnTo>
                  <a:lnTo>
                    <a:pt x="1475" y="859"/>
                  </a:lnTo>
                  <a:lnTo>
                    <a:pt x="1473" y="849"/>
                  </a:lnTo>
                  <a:lnTo>
                    <a:pt x="1471" y="840"/>
                  </a:lnTo>
                  <a:lnTo>
                    <a:pt x="1471" y="833"/>
                  </a:lnTo>
                  <a:lnTo>
                    <a:pt x="1471" y="826"/>
                  </a:lnTo>
                  <a:lnTo>
                    <a:pt x="1471" y="823"/>
                  </a:lnTo>
                  <a:lnTo>
                    <a:pt x="1471" y="814"/>
                  </a:lnTo>
                  <a:lnTo>
                    <a:pt x="1471" y="814"/>
                  </a:lnTo>
                  <a:lnTo>
                    <a:pt x="1471" y="811"/>
                  </a:lnTo>
                  <a:lnTo>
                    <a:pt x="1471" y="809"/>
                  </a:lnTo>
                  <a:lnTo>
                    <a:pt x="1471" y="809"/>
                  </a:lnTo>
                  <a:lnTo>
                    <a:pt x="1473" y="807"/>
                  </a:lnTo>
                  <a:lnTo>
                    <a:pt x="1473" y="807"/>
                  </a:lnTo>
                  <a:lnTo>
                    <a:pt x="1473" y="804"/>
                  </a:lnTo>
                  <a:lnTo>
                    <a:pt x="1473" y="804"/>
                  </a:lnTo>
                  <a:lnTo>
                    <a:pt x="1475" y="804"/>
                  </a:lnTo>
                  <a:lnTo>
                    <a:pt x="1475" y="804"/>
                  </a:lnTo>
                  <a:lnTo>
                    <a:pt x="1478" y="802"/>
                  </a:lnTo>
                  <a:lnTo>
                    <a:pt x="1478" y="800"/>
                  </a:lnTo>
                  <a:lnTo>
                    <a:pt x="1475" y="800"/>
                  </a:lnTo>
                  <a:lnTo>
                    <a:pt x="1475" y="800"/>
                  </a:lnTo>
                  <a:lnTo>
                    <a:pt x="1478" y="800"/>
                  </a:lnTo>
                  <a:lnTo>
                    <a:pt x="1478" y="797"/>
                  </a:lnTo>
                  <a:lnTo>
                    <a:pt x="1480" y="797"/>
                  </a:lnTo>
                  <a:lnTo>
                    <a:pt x="1480" y="797"/>
                  </a:lnTo>
                  <a:lnTo>
                    <a:pt x="1480" y="795"/>
                  </a:lnTo>
                  <a:lnTo>
                    <a:pt x="1480" y="797"/>
                  </a:lnTo>
                  <a:lnTo>
                    <a:pt x="1480" y="795"/>
                  </a:lnTo>
                  <a:lnTo>
                    <a:pt x="1480" y="795"/>
                  </a:lnTo>
                  <a:lnTo>
                    <a:pt x="1480" y="795"/>
                  </a:lnTo>
                  <a:lnTo>
                    <a:pt x="1482" y="795"/>
                  </a:lnTo>
                  <a:lnTo>
                    <a:pt x="1480" y="793"/>
                  </a:lnTo>
                  <a:lnTo>
                    <a:pt x="1480" y="793"/>
                  </a:lnTo>
                  <a:lnTo>
                    <a:pt x="1482" y="793"/>
                  </a:lnTo>
                  <a:lnTo>
                    <a:pt x="1482" y="793"/>
                  </a:lnTo>
                  <a:lnTo>
                    <a:pt x="1485" y="790"/>
                  </a:lnTo>
                  <a:lnTo>
                    <a:pt x="1485" y="790"/>
                  </a:lnTo>
                  <a:lnTo>
                    <a:pt x="1485" y="790"/>
                  </a:lnTo>
                  <a:lnTo>
                    <a:pt x="1482" y="788"/>
                  </a:lnTo>
                  <a:lnTo>
                    <a:pt x="1485" y="788"/>
                  </a:lnTo>
                  <a:lnTo>
                    <a:pt x="1485" y="788"/>
                  </a:lnTo>
                  <a:lnTo>
                    <a:pt x="1487" y="788"/>
                  </a:lnTo>
                  <a:lnTo>
                    <a:pt x="1489" y="785"/>
                  </a:lnTo>
                  <a:lnTo>
                    <a:pt x="1489" y="785"/>
                  </a:lnTo>
                  <a:lnTo>
                    <a:pt x="1489" y="783"/>
                  </a:lnTo>
                  <a:lnTo>
                    <a:pt x="1492" y="783"/>
                  </a:lnTo>
                  <a:lnTo>
                    <a:pt x="1492" y="783"/>
                  </a:lnTo>
                  <a:lnTo>
                    <a:pt x="1492" y="781"/>
                  </a:lnTo>
                  <a:lnTo>
                    <a:pt x="1492" y="781"/>
                  </a:lnTo>
                  <a:lnTo>
                    <a:pt x="1492" y="781"/>
                  </a:lnTo>
                  <a:lnTo>
                    <a:pt x="1492" y="781"/>
                  </a:lnTo>
                  <a:lnTo>
                    <a:pt x="1492" y="778"/>
                  </a:lnTo>
                  <a:lnTo>
                    <a:pt x="1492" y="776"/>
                  </a:lnTo>
                  <a:lnTo>
                    <a:pt x="1494" y="778"/>
                  </a:lnTo>
                  <a:lnTo>
                    <a:pt x="1494" y="778"/>
                  </a:lnTo>
                  <a:lnTo>
                    <a:pt x="1494" y="778"/>
                  </a:lnTo>
                  <a:lnTo>
                    <a:pt x="1494" y="778"/>
                  </a:lnTo>
                  <a:lnTo>
                    <a:pt x="1494" y="778"/>
                  </a:lnTo>
                  <a:lnTo>
                    <a:pt x="1494" y="781"/>
                  </a:lnTo>
                  <a:lnTo>
                    <a:pt x="1496" y="781"/>
                  </a:lnTo>
                  <a:lnTo>
                    <a:pt x="1496" y="781"/>
                  </a:lnTo>
                  <a:lnTo>
                    <a:pt x="1496" y="778"/>
                  </a:lnTo>
                  <a:lnTo>
                    <a:pt x="1499" y="778"/>
                  </a:lnTo>
                  <a:lnTo>
                    <a:pt x="1496" y="776"/>
                  </a:lnTo>
                  <a:lnTo>
                    <a:pt x="1496" y="776"/>
                  </a:lnTo>
                  <a:lnTo>
                    <a:pt x="1496" y="776"/>
                  </a:lnTo>
                  <a:lnTo>
                    <a:pt x="1499" y="776"/>
                  </a:lnTo>
                  <a:lnTo>
                    <a:pt x="1501" y="776"/>
                  </a:lnTo>
                  <a:lnTo>
                    <a:pt x="1501" y="776"/>
                  </a:lnTo>
                  <a:lnTo>
                    <a:pt x="1504" y="774"/>
                  </a:lnTo>
                  <a:lnTo>
                    <a:pt x="1504" y="774"/>
                  </a:lnTo>
                  <a:lnTo>
                    <a:pt x="1506" y="774"/>
                  </a:lnTo>
                  <a:lnTo>
                    <a:pt x="1508" y="774"/>
                  </a:lnTo>
                  <a:lnTo>
                    <a:pt x="1508" y="771"/>
                  </a:lnTo>
                  <a:lnTo>
                    <a:pt x="1511" y="771"/>
                  </a:lnTo>
                  <a:lnTo>
                    <a:pt x="1511" y="769"/>
                  </a:lnTo>
                  <a:lnTo>
                    <a:pt x="1513" y="769"/>
                  </a:lnTo>
                  <a:lnTo>
                    <a:pt x="1513" y="769"/>
                  </a:lnTo>
                  <a:lnTo>
                    <a:pt x="1515" y="767"/>
                  </a:lnTo>
                  <a:lnTo>
                    <a:pt x="1518" y="764"/>
                  </a:lnTo>
                  <a:lnTo>
                    <a:pt x="1518" y="764"/>
                  </a:lnTo>
                  <a:lnTo>
                    <a:pt x="1520" y="764"/>
                  </a:lnTo>
                  <a:lnTo>
                    <a:pt x="1522" y="762"/>
                  </a:lnTo>
                  <a:lnTo>
                    <a:pt x="1525" y="762"/>
                  </a:lnTo>
                  <a:lnTo>
                    <a:pt x="1525" y="759"/>
                  </a:lnTo>
                  <a:lnTo>
                    <a:pt x="1525" y="757"/>
                  </a:lnTo>
                  <a:lnTo>
                    <a:pt x="1525" y="757"/>
                  </a:lnTo>
                  <a:lnTo>
                    <a:pt x="1525" y="759"/>
                  </a:lnTo>
                  <a:lnTo>
                    <a:pt x="1525" y="759"/>
                  </a:lnTo>
                  <a:lnTo>
                    <a:pt x="1527" y="757"/>
                  </a:lnTo>
                  <a:lnTo>
                    <a:pt x="1532" y="752"/>
                  </a:lnTo>
                  <a:lnTo>
                    <a:pt x="1534" y="750"/>
                  </a:lnTo>
                  <a:lnTo>
                    <a:pt x="1541" y="748"/>
                  </a:lnTo>
                  <a:lnTo>
                    <a:pt x="1544" y="745"/>
                  </a:lnTo>
                  <a:lnTo>
                    <a:pt x="1551" y="745"/>
                  </a:lnTo>
                  <a:lnTo>
                    <a:pt x="1551" y="745"/>
                  </a:lnTo>
                  <a:lnTo>
                    <a:pt x="1553" y="741"/>
                  </a:lnTo>
                  <a:lnTo>
                    <a:pt x="1553" y="743"/>
                  </a:lnTo>
                  <a:lnTo>
                    <a:pt x="1553" y="745"/>
                  </a:lnTo>
                  <a:lnTo>
                    <a:pt x="1553" y="745"/>
                  </a:lnTo>
                  <a:lnTo>
                    <a:pt x="1553" y="743"/>
                  </a:lnTo>
                  <a:lnTo>
                    <a:pt x="1555" y="741"/>
                  </a:lnTo>
                  <a:lnTo>
                    <a:pt x="1558" y="738"/>
                  </a:lnTo>
                  <a:lnTo>
                    <a:pt x="1558" y="738"/>
                  </a:lnTo>
                  <a:lnTo>
                    <a:pt x="1560" y="736"/>
                  </a:lnTo>
                  <a:lnTo>
                    <a:pt x="1562" y="733"/>
                  </a:lnTo>
                  <a:lnTo>
                    <a:pt x="1565" y="733"/>
                  </a:lnTo>
                  <a:lnTo>
                    <a:pt x="1565" y="733"/>
                  </a:lnTo>
                  <a:lnTo>
                    <a:pt x="1565" y="731"/>
                  </a:lnTo>
                  <a:lnTo>
                    <a:pt x="1565" y="729"/>
                  </a:lnTo>
                  <a:lnTo>
                    <a:pt x="1567" y="729"/>
                  </a:lnTo>
                  <a:lnTo>
                    <a:pt x="1567" y="731"/>
                  </a:lnTo>
                  <a:lnTo>
                    <a:pt x="1567" y="731"/>
                  </a:lnTo>
                  <a:lnTo>
                    <a:pt x="1567" y="731"/>
                  </a:lnTo>
                  <a:lnTo>
                    <a:pt x="1570" y="729"/>
                  </a:lnTo>
                  <a:lnTo>
                    <a:pt x="1572" y="729"/>
                  </a:lnTo>
                  <a:lnTo>
                    <a:pt x="1574" y="729"/>
                  </a:lnTo>
                  <a:lnTo>
                    <a:pt x="1577" y="729"/>
                  </a:lnTo>
                  <a:lnTo>
                    <a:pt x="1577" y="729"/>
                  </a:lnTo>
                  <a:lnTo>
                    <a:pt x="1579" y="729"/>
                  </a:lnTo>
                  <a:lnTo>
                    <a:pt x="1581" y="729"/>
                  </a:lnTo>
                  <a:lnTo>
                    <a:pt x="1581" y="729"/>
                  </a:lnTo>
                  <a:lnTo>
                    <a:pt x="1584" y="726"/>
                  </a:lnTo>
                  <a:lnTo>
                    <a:pt x="1586" y="724"/>
                  </a:lnTo>
                  <a:lnTo>
                    <a:pt x="1584" y="724"/>
                  </a:lnTo>
                  <a:lnTo>
                    <a:pt x="1579" y="724"/>
                  </a:lnTo>
                  <a:lnTo>
                    <a:pt x="1577" y="724"/>
                  </a:lnTo>
                  <a:lnTo>
                    <a:pt x="1577" y="722"/>
                  </a:lnTo>
                  <a:lnTo>
                    <a:pt x="1574" y="719"/>
                  </a:lnTo>
                  <a:lnTo>
                    <a:pt x="1577" y="722"/>
                  </a:lnTo>
                  <a:lnTo>
                    <a:pt x="1579" y="724"/>
                  </a:lnTo>
                  <a:lnTo>
                    <a:pt x="1581" y="722"/>
                  </a:lnTo>
                  <a:lnTo>
                    <a:pt x="1581" y="722"/>
                  </a:lnTo>
                  <a:lnTo>
                    <a:pt x="1584" y="719"/>
                  </a:lnTo>
                  <a:lnTo>
                    <a:pt x="1584" y="719"/>
                  </a:lnTo>
                  <a:lnTo>
                    <a:pt x="1586" y="717"/>
                  </a:lnTo>
                  <a:lnTo>
                    <a:pt x="1584" y="717"/>
                  </a:lnTo>
                  <a:lnTo>
                    <a:pt x="1584" y="717"/>
                  </a:lnTo>
                  <a:lnTo>
                    <a:pt x="1579" y="712"/>
                  </a:lnTo>
                  <a:lnTo>
                    <a:pt x="1577" y="712"/>
                  </a:lnTo>
                  <a:lnTo>
                    <a:pt x="1579" y="712"/>
                  </a:lnTo>
                  <a:lnTo>
                    <a:pt x="1581" y="714"/>
                  </a:lnTo>
                  <a:lnTo>
                    <a:pt x="1584" y="712"/>
                  </a:lnTo>
                  <a:lnTo>
                    <a:pt x="1586" y="712"/>
                  </a:lnTo>
                  <a:lnTo>
                    <a:pt x="1586" y="712"/>
                  </a:lnTo>
                  <a:lnTo>
                    <a:pt x="1586" y="712"/>
                  </a:lnTo>
                  <a:lnTo>
                    <a:pt x="1586" y="714"/>
                  </a:lnTo>
                  <a:lnTo>
                    <a:pt x="1586" y="714"/>
                  </a:lnTo>
                  <a:lnTo>
                    <a:pt x="1586" y="714"/>
                  </a:lnTo>
                  <a:lnTo>
                    <a:pt x="1588" y="714"/>
                  </a:lnTo>
                  <a:lnTo>
                    <a:pt x="1591" y="714"/>
                  </a:lnTo>
                  <a:lnTo>
                    <a:pt x="1591" y="714"/>
                  </a:lnTo>
                  <a:lnTo>
                    <a:pt x="1593" y="714"/>
                  </a:lnTo>
                  <a:lnTo>
                    <a:pt x="1595" y="712"/>
                  </a:lnTo>
                  <a:lnTo>
                    <a:pt x="1600" y="710"/>
                  </a:lnTo>
                  <a:lnTo>
                    <a:pt x="1603" y="707"/>
                  </a:lnTo>
                  <a:lnTo>
                    <a:pt x="1603" y="705"/>
                  </a:lnTo>
                  <a:lnTo>
                    <a:pt x="1603" y="703"/>
                  </a:lnTo>
                  <a:lnTo>
                    <a:pt x="1603" y="703"/>
                  </a:lnTo>
                  <a:lnTo>
                    <a:pt x="1600" y="703"/>
                  </a:lnTo>
                  <a:lnTo>
                    <a:pt x="1598" y="703"/>
                  </a:lnTo>
                  <a:lnTo>
                    <a:pt x="1598" y="707"/>
                  </a:lnTo>
                  <a:lnTo>
                    <a:pt x="1595" y="707"/>
                  </a:lnTo>
                  <a:lnTo>
                    <a:pt x="1595" y="707"/>
                  </a:lnTo>
                  <a:lnTo>
                    <a:pt x="1595" y="705"/>
                  </a:lnTo>
                  <a:lnTo>
                    <a:pt x="1598" y="705"/>
                  </a:lnTo>
                  <a:lnTo>
                    <a:pt x="1598" y="703"/>
                  </a:lnTo>
                  <a:lnTo>
                    <a:pt x="1595" y="703"/>
                  </a:lnTo>
                  <a:lnTo>
                    <a:pt x="1593" y="703"/>
                  </a:lnTo>
                  <a:lnTo>
                    <a:pt x="1593" y="703"/>
                  </a:lnTo>
                  <a:lnTo>
                    <a:pt x="1591" y="703"/>
                  </a:lnTo>
                  <a:lnTo>
                    <a:pt x="1588" y="703"/>
                  </a:lnTo>
                  <a:lnTo>
                    <a:pt x="1586" y="703"/>
                  </a:lnTo>
                  <a:lnTo>
                    <a:pt x="1586" y="700"/>
                  </a:lnTo>
                  <a:lnTo>
                    <a:pt x="1586" y="698"/>
                  </a:lnTo>
                  <a:lnTo>
                    <a:pt x="1588" y="696"/>
                  </a:lnTo>
                  <a:lnTo>
                    <a:pt x="1586" y="698"/>
                  </a:lnTo>
                  <a:lnTo>
                    <a:pt x="1588" y="700"/>
                  </a:lnTo>
                  <a:lnTo>
                    <a:pt x="1588" y="700"/>
                  </a:lnTo>
                  <a:lnTo>
                    <a:pt x="1591" y="700"/>
                  </a:lnTo>
                  <a:lnTo>
                    <a:pt x="1591" y="700"/>
                  </a:lnTo>
                  <a:lnTo>
                    <a:pt x="1593" y="698"/>
                  </a:lnTo>
                  <a:lnTo>
                    <a:pt x="1593" y="698"/>
                  </a:lnTo>
                  <a:lnTo>
                    <a:pt x="1595" y="698"/>
                  </a:lnTo>
                  <a:lnTo>
                    <a:pt x="1595" y="698"/>
                  </a:lnTo>
                  <a:lnTo>
                    <a:pt x="1595" y="698"/>
                  </a:lnTo>
                  <a:lnTo>
                    <a:pt x="1598" y="698"/>
                  </a:lnTo>
                  <a:lnTo>
                    <a:pt x="1598" y="698"/>
                  </a:lnTo>
                  <a:lnTo>
                    <a:pt x="1598" y="696"/>
                  </a:lnTo>
                  <a:lnTo>
                    <a:pt x="1600" y="696"/>
                  </a:lnTo>
                  <a:lnTo>
                    <a:pt x="1600" y="698"/>
                  </a:lnTo>
                  <a:lnTo>
                    <a:pt x="1603" y="698"/>
                  </a:lnTo>
                  <a:lnTo>
                    <a:pt x="1603" y="698"/>
                  </a:lnTo>
                  <a:lnTo>
                    <a:pt x="1603" y="696"/>
                  </a:lnTo>
                  <a:lnTo>
                    <a:pt x="1603" y="693"/>
                  </a:lnTo>
                  <a:lnTo>
                    <a:pt x="1603" y="693"/>
                  </a:lnTo>
                  <a:lnTo>
                    <a:pt x="1603" y="691"/>
                  </a:lnTo>
                  <a:lnTo>
                    <a:pt x="1603" y="688"/>
                  </a:lnTo>
                  <a:lnTo>
                    <a:pt x="1603" y="688"/>
                  </a:lnTo>
                  <a:lnTo>
                    <a:pt x="1603" y="688"/>
                  </a:lnTo>
                  <a:lnTo>
                    <a:pt x="1605" y="686"/>
                  </a:lnTo>
                  <a:lnTo>
                    <a:pt x="1605" y="688"/>
                  </a:lnTo>
                  <a:lnTo>
                    <a:pt x="1605" y="688"/>
                  </a:lnTo>
                  <a:lnTo>
                    <a:pt x="1605" y="696"/>
                  </a:lnTo>
                  <a:lnTo>
                    <a:pt x="1605" y="700"/>
                  </a:lnTo>
                  <a:lnTo>
                    <a:pt x="1605" y="705"/>
                  </a:lnTo>
                  <a:lnTo>
                    <a:pt x="1605" y="705"/>
                  </a:lnTo>
                  <a:lnTo>
                    <a:pt x="1605" y="705"/>
                  </a:lnTo>
                  <a:lnTo>
                    <a:pt x="1605" y="696"/>
                  </a:lnTo>
                  <a:lnTo>
                    <a:pt x="1605" y="686"/>
                  </a:lnTo>
                  <a:lnTo>
                    <a:pt x="1605" y="686"/>
                  </a:lnTo>
                  <a:lnTo>
                    <a:pt x="1605" y="684"/>
                  </a:lnTo>
                  <a:lnTo>
                    <a:pt x="1605" y="681"/>
                  </a:lnTo>
                  <a:lnTo>
                    <a:pt x="1603" y="681"/>
                  </a:lnTo>
                  <a:lnTo>
                    <a:pt x="1600" y="681"/>
                  </a:lnTo>
                  <a:lnTo>
                    <a:pt x="1598" y="681"/>
                  </a:lnTo>
                  <a:lnTo>
                    <a:pt x="1595" y="681"/>
                  </a:lnTo>
                  <a:lnTo>
                    <a:pt x="1595" y="681"/>
                  </a:lnTo>
                  <a:lnTo>
                    <a:pt x="1595" y="679"/>
                  </a:lnTo>
                  <a:lnTo>
                    <a:pt x="1595" y="677"/>
                  </a:lnTo>
                  <a:lnTo>
                    <a:pt x="1593" y="677"/>
                  </a:lnTo>
                  <a:lnTo>
                    <a:pt x="1591" y="674"/>
                  </a:lnTo>
                  <a:lnTo>
                    <a:pt x="1591" y="674"/>
                  </a:lnTo>
                  <a:lnTo>
                    <a:pt x="1586" y="674"/>
                  </a:lnTo>
                  <a:lnTo>
                    <a:pt x="1586" y="674"/>
                  </a:lnTo>
                  <a:lnTo>
                    <a:pt x="1586" y="672"/>
                  </a:lnTo>
                  <a:lnTo>
                    <a:pt x="1591" y="672"/>
                  </a:lnTo>
                  <a:lnTo>
                    <a:pt x="1595" y="674"/>
                  </a:lnTo>
                  <a:lnTo>
                    <a:pt x="1595" y="674"/>
                  </a:lnTo>
                  <a:lnTo>
                    <a:pt x="1595" y="677"/>
                  </a:lnTo>
                  <a:lnTo>
                    <a:pt x="1598" y="679"/>
                  </a:lnTo>
                  <a:lnTo>
                    <a:pt x="1598" y="679"/>
                  </a:lnTo>
                  <a:lnTo>
                    <a:pt x="1598" y="679"/>
                  </a:lnTo>
                  <a:lnTo>
                    <a:pt x="1600" y="679"/>
                  </a:lnTo>
                  <a:lnTo>
                    <a:pt x="1600" y="679"/>
                  </a:lnTo>
                  <a:lnTo>
                    <a:pt x="1600" y="677"/>
                  </a:lnTo>
                  <a:lnTo>
                    <a:pt x="1600" y="677"/>
                  </a:lnTo>
                  <a:lnTo>
                    <a:pt x="1600" y="674"/>
                  </a:lnTo>
                  <a:lnTo>
                    <a:pt x="1598" y="674"/>
                  </a:lnTo>
                  <a:lnTo>
                    <a:pt x="1598" y="672"/>
                  </a:lnTo>
                  <a:lnTo>
                    <a:pt x="1595" y="670"/>
                  </a:lnTo>
                  <a:lnTo>
                    <a:pt x="1595" y="670"/>
                  </a:lnTo>
                  <a:lnTo>
                    <a:pt x="1595" y="670"/>
                  </a:lnTo>
                  <a:lnTo>
                    <a:pt x="1598" y="674"/>
                  </a:lnTo>
                  <a:lnTo>
                    <a:pt x="1600" y="674"/>
                  </a:lnTo>
                  <a:lnTo>
                    <a:pt x="1600" y="674"/>
                  </a:lnTo>
                  <a:lnTo>
                    <a:pt x="1600" y="672"/>
                  </a:lnTo>
                  <a:lnTo>
                    <a:pt x="1600" y="672"/>
                  </a:lnTo>
                  <a:lnTo>
                    <a:pt x="1603" y="672"/>
                  </a:lnTo>
                  <a:lnTo>
                    <a:pt x="1605" y="670"/>
                  </a:lnTo>
                  <a:lnTo>
                    <a:pt x="1605" y="670"/>
                  </a:lnTo>
                  <a:lnTo>
                    <a:pt x="1603" y="670"/>
                  </a:lnTo>
                  <a:lnTo>
                    <a:pt x="1605" y="667"/>
                  </a:lnTo>
                  <a:lnTo>
                    <a:pt x="1600" y="667"/>
                  </a:lnTo>
                  <a:lnTo>
                    <a:pt x="1600" y="665"/>
                  </a:lnTo>
                  <a:lnTo>
                    <a:pt x="1600" y="665"/>
                  </a:lnTo>
                  <a:lnTo>
                    <a:pt x="1598" y="662"/>
                  </a:lnTo>
                  <a:lnTo>
                    <a:pt x="1598" y="660"/>
                  </a:lnTo>
                  <a:lnTo>
                    <a:pt x="1595" y="658"/>
                  </a:lnTo>
                  <a:lnTo>
                    <a:pt x="1593" y="655"/>
                  </a:lnTo>
                  <a:lnTo>
                    <a:pt x="1595" y="655"/>
                  </a:lnTo>
                  <a:lnTo>
                    <a:pt x="1595" y="655"/>
                  </a:lnTo>
                  <a:lnTo>
                    <a:pt x="1598" y="660"/>
                  </a:lnTo>
                  <a:lnTo>
                    <a:pt x="1598" y="660"/>
                  </a:lnTo>
                  <a:lnTo>
                    <a:pt x="1600" y="665"/>
                  </a:lnTo>
                  <a:lnTo>
                    <a:pt x="1603" y="665"/>
                  </a:lnTo>
                  <a:lnTo>
                    <a:pt x="1605" y="665"/>
                  </a:lnTo>
                  <a:lnTo>
                    <a:pt x="1605" y="665"/>
                  </a:lnTo>
                  <a:lnTo>
                    <a:pt x="1605" y="662"/>
                  </a:lnTo>
                  <a:lnTo>
                    <a:pt x="1607" y="662"/>
                  </a:lnTo>
                  <a:lnTo>
                    <a:pt x="1607" y="660"/>
                  </a:lnTo>
                  <a:lnTo>
                    <a:pt x="1605" y="660"/>
                  </a:lnTo>
                  <a:lnTo>
                    <a:pt x="1605" y="658"/>
                  </a:lnTo>
                  <a:lnTo>
                    <a:pt x="1603" y="655"/>
                  </a:lnTo>
                  <a:lnTo>
                    <a:pt x="1603" y="655"/>
                  </a:lnTo>
                  <a:lnTo>
                    <a:pt x="1598" y="655"/>
                  </a:lnTo>
                  <a:lnTo>
                    <a:pt x="1595" y="651"/>
                  </a:lnTo>
                  <a:lnTo>
                    <a:pt x="1595" y="651"/>
                  </a:lnTo>
                  <a:lnTo>
                    <a:pt x="1593" y="651"/>
                  </a:lnTo>
                  <a:lnTo>
                    <a:pt x="1593" y="651"/>
                  </a:lnTo>
                  <a:lnTo>
                    <a:pt x="1593" y="651"/>
                  </a:lnTo>
                  <a:lnTo>
                    <a:pt x="1593" y="646"/>
                  </a:lnTo>
                  <a:lnTo>
                    <a:pt x="1595" y="646"/>
                  </a:lnTo>
                  <a:lnTo>
                    <a:pt x="1598" y="644"/>
                  </a:lnTo>
                  <a:lnTo>
                    <a:pt x="1598" y="644"/>
                  </a:lnTo>
                  <a:lnTo>
                    <a:pt x="1600" y="641"/>
                  </a:lnTo>
                  <a:lnTo>
                    <a:pt x="1600" y="639"/>
                  </a:lnTo>
                  <a:lnTo>
                    <a:pt x="1600" y="641"/>
                  </a:lnTo>
                  <a:lnTo>
                    <a:pt x="1598" y="644"/>
                  </a:lnTo>
                  <a:lnTo>
                    <a:pt x="1598" y="644"/>
                  </a:lnTo>
                  <a:lnTo>
                    <a:pt x="1595" y="646"/>
                  </a:lnTo>
                  <a:lnTo>
                    <a:pt x="1593" y="648"/>
                  </a:lnTo>
                  <a:lnTo>
                    <a:pt x="1593" y="651"/>
                  </a:lnTo>
                  <a:lnTo>
                    <a:pt x="1595" y="651"/>
                  </a:lnTo>
                  <a:lnTo>
                    <a:pt x="1595" y="648"/>
                  </a:lnTo>
                  <a:lnTo>
                    <a:pt x="1598" y="648"/>
                  </a:lnTo>
                  <a:lnTo>
                    <a:pt x="1598" y="651"/>
                  </a:lnTo>
                  <a:lnTo>
                    <a:pt x="1598" y="651"/>
                  </a:lnTo>
                  <a:lnTo>
                    <a:pt x="1598" y="653"/>
                  </a:lnTo>
                  <a:lnTo>
                    <a:pt x="1600" y="651"/>
                  </a:lnTo>
                  <a:lnTo>
                    <a:pt x="1600" y="651"/>
                  </a:lnTo>
                  <a:lnTo>
                    <a:pt x="1600" y="653"/>
                  </a:lnTo>
                  <a:lnTo>
                    <a:pt x="1603" y="653"/>
                  </a:lnTo>
                  <a:lnTo>
                    <a:pt x="1605" y="655"/>
                  </a:lnTo>
                  <a:lnTo>
                    <a:pt x="1605" y="655"/>
                  </a:lnTo>
                  <a:lnTo>
                    <a:pt x="1607" y="655"/>
                  </a:lnTo>
                  <a:lnTo>
                    <a:pt x="1607" y="655"/>
                  </a:lnTo>
                  <a:lnTo>
                    <a:pt x="1607" y="655"/>
                  </a:lnTo>
                  <a:lnTo>
                    <a:pt x="1607" y="653"/>
                  </a:lnTo>
                  <a:lnTo>
                    <a:pt x="1605" y="648"/>
                  </a:lnTo>
                  <a:lnTo>
                    <a:pt x="1605" y="646"/>
                  </a:lnTo>
                  <a:lnTo>
                    <a:pt x="1605" y="646"/>
                  </a:lnTo>
                  <a:lnTo>
                    <a:pt x="1605" y="646"/>
                  </a:lnTo>
                  <a:lnTo>
                    <a:pt x="1605" y="646"/>
                  </a:lnTo>
                  <a:lnTo>
                    <a:pt x="1605" y="648"/>
                  </a:lnTo>
                  <a:lnTo>
                    <a:pt x="1607" y="651"/>
                  </a:lnTo>
                  <a:lnTo>
                    <a:pt x="1607" y="651"/>
                  </a:lnTo>
                  <a:lnTo>
                    <a:pt x="1607" y="651"/>
                  </a:lnTo>
                  <a:lnTo>
                    <a:pt x="1607" y="648"/>
                  </a:lnTo>
                  <a:lnTo>
                    <a:pt x="1607" y="648"/>
                  </a:lnTo>
                  <a:lnTo>
                    <a:pt x="1607" y="646"/>
                  </a:lnTo>
                  <a:lnTo>
                    <a:pt x="1607" y="644"/>
                  </a:lnTo>
                  <a:lnTo>
                    <a:pt x="1610" y="641"/>
                  </a:lnTo>
                  <a:lnTo>
                    <a:pt x="1610" y="641"/>
                  </a:lnTo>
                  <a:lnTo>
                    <a:pt x="1610" y="639"/>
                  </a:lnTo>
                  <a:lnTo>
                    <a:pt x="1610" y="639"/>
                  </a:lnTo>
                  <a:lnTo>
                    <a:pt x="1610" y="636"/>
                  </a:lnTo>
                  <a:lnTo>
                    <a:pt x="1610" y="636"/>
                  </a:lnTo>
                  <a:lnTo>
                    <a:pt x="1610" y="636"/>
                  </a:lnTo>
                  <a:lnTo>
                    <a:pt x="1612" y="636"/>
                  </a:lnTo>
                  <a:lnTo>
                    <a:pt x="1612" y="636"/>
                  </a:lnTo>
                  <a:lnTo>
                    <a:pt x="1612" y="634"/>
                  </a:lnTo>
                  <a:lnTo>
                    <a:pt x="1612" y="634"/>
                  </a:lnTo>
                  <a:lnTo>
                    <a:pt x="1612" y="632"/>
                  </a:lnTo>
                  <a:lnTo>
                    <a:pt x="1612" y="632"/>
                  </a:lnTo>
                  <a:lnTo>
                    <a:pt x="1614" y="632"/>
                  </a:lnTo>
                  <a:lnTo>
                    <a:pt x="1614" y="632"/>
                  </a:lnTo>
                  <a:lnTo>
                    <a:pt x="1614" y="632"/>
                  </a:lnTo>
                  <a:lnTo>
                    <a:pt x="1614" y="629"/>
                  </a:lnTo>
                  <a:lnTo>
                    <a:pt x="1617" y="629"/>
                  </a:lnTo>
                  <a:lnTo>
                    <a:pt x="1617" y="629"/>
                  </a:lnTo>
                  <a:lnTo>
                    <a:pt x="1617" y="629"/>
                  </a:lnTo>
                  <a:lnTo>
                    <a:pt x="1617" y="629"/>
                  </a:lnTo>
                  <a:lnTo>
                    <a:pt x="1617" y="629"/>
                  </a:lnTo>
                  <a:lnTo>
                    <a:pt x="1619" y="627"/>
                  </a:lnTo>
                  <a:lnTo>
                    <a:pt x="1619" y="627"/>
                  </a:lnTo>
                  <a:lnTo>
                    <a:pt x="1619" y="629"/>
                  </a:lnTo>
                  <a:lnTo>
                    <a:pt x="1619" y="629"/>
                  </a:lnTo>
                  <a:lnTo>
                    <a:pt x="1621" y="627"/>
                  </a:lnTo>
                  <a:lnTo>
                    <a:pt x="1621" y="627"/>
                  </a:lnTo>
                  <a:lnTo>
                    <a:pt x="1621" y="627"/>
                  </a:lnTo>
                  <a:lnTo>
                    <a:pt x="1621" y="625"/>
                  </a:lnTo>
                  <a:lnTo>
                    <a:pt x="1624" y="625"/>
                  </a:lnTo>
                  <a:lnTo>
                    <a:pt x="1624" y="625"/>
                  </a:lnTo>
                  <a:lnTo>
                    <a:pt x="1624" y="627"/>
                  </a:lnTo>
                  <a:lnTo>
                    <a:pt x="1626" y="627"/>
                  </a:lnTo>
                  <a:lnTo>
                    <a:pt x="1624" y="627"/>
                  </a:lnTo>
                  <a:lnTo>
                    <a:pt x="1624" y="627"/>
                  </a:lnTo>
                  <a:lnTo>
                    <a:pt x="1621" y="629"/>
                  </a:lnTo>
                  <a:lnTo>
                    <a:pt x="1624" y="629"/>
                  </a:lnTo>
                  <a:lnTo>
                    <a:pt x="1624" y="629"/>
                  </a:lnTo>
                  <a:lnTo>
                    <a:pt x="1621" y="629"/>
                  </a:lnTo>
                  <a:lnTo>
                    <a:pt x="1621" y="629"/>
                  </a:lnTo>
                  <a:lnTo>
                    <a:pt x="1619" y="629"/>
                  </a:lnTo>
                  <a:lnTo>
                    <a:pt x="1617" y="634"/>
                  </a:lnTo>
                  <a:lnTo>
                    <a:pt x="1617" y="636"/>
                  </a:lnTo>
                  <a:lnTo>
                    <a:pt x="1617" y="634"/>
                  </a:lnTo>
                  <a:lnTo>
                    <a:pt x="1617" y="636"/>
                  </a:lnTo>
                  <a:lnTo>
                    <a:pt x="1617" y="636"/>
                  </a:lnTo>
                  <a:lnTo>
                    <a:pt x="1614" y="636"/>
                  </a:lnTo>
                  <a:lnTo>
                    <a:pt x="1614" y="636"/>
                  </a:lnTo>
                  <a:lnTo>
                    <a:pt x="1612" y="639"/>
                  </a:lnTo>
                  <a:lnTo>
                    <a:pt x="1612" y="639"/>
                  </a:lnTo>
                  <a:lnTo>
                    <a:pt x="1614" y="639"/>
                  </a:lnTo>
                  <a:lnTo>
                    <a:pt x="1614" y="639"/>
                  </a:lnTo>
                  <a:lnTo>
                    <a:pt x="1614" y="641"/>
                  </a:lnTo>
                  <a:lnTo>
                    <a:pt x="1614" y="641"/>
                  </a:lnTo>
                  <a:lnTo>
                    <a:pt x="1612" y="641"/>
                  </a:lnTo>
                  <a:lnTo>
                    <a:pt x="1612" y="644"/>
                  </a:lnTo>
                  <a:lnTo>
                    <a:pt x="1612" y="644"/>
                  </a:lnTo>
                  <a:lnTo>
                    <a:pt x="1612" y="641"/>
                  </a:lnTo>
                  <a:lnTo>
                    <a:pt x="1614" y="641"/>
                  </a:lnTo>
                  <a:lnTo>
                    <a:pt x="1614" y="644"/>
                  </a:lnTo>
                  <a:lnTo>
                    <a:pt x="1614" y="646"/>
                  </a:lnTo>
                  <a:lnTo>
                    <a:pt x="1617" y="646"/>
                  </a:lnTo>
                  <a:lnTo>
                    <a:pt x="1617" y="646"/>
                  </a:lnTo>
                  <a:lnTo>
                    <a:pt x="1614" y="646"/>
                  </a:lnTo>
                  <a:lnTo>
                    <a:pt x="1612" y="646"/>
                  </a:lnTo>
                  <a:lnTo>
                    <a:pt x="1612" y="646"/>
                  </a:lnTo>
                  <a:lnTo>
                    <a:pt x="1610" y="648"/>
                  </a:lnTo>
                  <a:lnTo>
                    <a:pt x="1610" y="648"/>
                  </a:lnTo>
                  <a:lnTo>
                    <a:pt x="1612" y="651"/>
                  </a:lnTo>
                  <a:lnTo>
                    <a:pt x="1612" y="651"/>
                  </a:lnTo>
                  <a:lnTo>
                    <a:pt x="1612" y="653"/>
                  </a:lnTo>
                  <a:lnTo>
                    <a:pt x="1614" y="653"/>
                  </a:lnTo>
                  <a:lnTo>
                    <a:pt x="1614" y="651"/>
                  </a:lnTo>
                  <a:lnTo>
                    <a:pt x="1614" y="651"/>
                  </a:lnTo>
                  <a:lnTo>
                    <a:pt x="1614" y="653"/>
                  </a:lnTo>
                  <a:lnTo>
                    <a:pt x="1614" y="651"/>
                  </a:lnTo>
                  <a:lnTo>
                    <a:pt x="1617" y="651"/>
                  </a:lnTo>
                  <a:lnTo>
                    <a:pt x="1617" y="651"/>
                  </a:lnTo>
                  <a:lnTo>
                    <a:pt x="1617" y="651"/>
                  </a:lnTo>
                  <a:lnTo>
                    <a:pt x="1617" y="653"/>
                  </a:lnTo>
                  <a:lnTo>
                    <a:pt x="1617" y="653"/>
                  </a:lnTo>
                  <a:lnTo>
                    <a:pt x="1614" y="655"/>
                  </a:lnTo>
                  <a:lnTo>
                    <a:pt x="1614" y="655"/>
                  </a:lnTo>
                  <a:lnTo>
                    <a:pt x="1617" y="655"/>
                  </a:lnTo>
                  <a:lnTo>
                    <a:pt x="1617" y="658"/>
                  </a:lnTo>
                  <a:lnTo>
                    <a:pt x="1614" y="658"/>
                  </a:lnTo>
                  <a:lnTo>
                    <a:pt x="1614" y="660"/>
                  </a:lnTo>
                  <a:lnTo>
                    <a:pt x="1617" y="660"/>
                  </a:lnTo>
                  <a:lnTo>
                    <a:pt x="1617" y="660"/>
                  </a:lnTo>
                  <a:lnTo>
                    <a:pt x="1617" y="662"/>
                  </a:lnTo>
                  <a:lnTo>
                    <a:pt x="1614" y="662"/>
                  </a:lnTo>
                  <a:lnTo>
                    <a:pt x="1612" y="667"/>
                  </a:lnTo>
                  <a:lnTo>
                    <a:pt x="1607" y="672"/>
                  </a:lnTo>
                  <a:lnTo>
                    <a:pt x="1607" y="674"/>
                  </a:lnTo>
                  <a:lnTo>
                    <a:pt x="1607" y="674"/>
                  </a:lnTo>
                  <a:lnTo>
                    <a:pt x="1607" y="677"/>
                  </a:lnTo>
                  <a:lnTo>
                    <a:pt x="1610" y="674"/>
                  </a:lnTo>
                  <a:lnTo>
                    <a:pt x="1612" y="672"/>
                  </a:lnTo>
                  <a:lnTo>
                    <a:pt x="1612" y="670"/>
                  </a:lnTo>
                  <a:lnTo>
                    <a:pt x="1614" y="670"/>
                  </a:lnTo>
                  <a:lnTo>
                    <a:pt x="1614" y="670"/>
                  </a:lnTo>
                  <a:lnTo>
                    <a:pt x="1617" y="667"/>
                  </a:lnTo>
                  <a:lnTo>
                    <a:pt x="1617" y="667"/>
                  </a:lnTo>
                  <a:lnTo>
                    <a:pt x="1624" y="658"/>
                  </a:lnTo>
                  <a:lnTo>
                    <a:pt x="1626" y="655"/>
                  </a:lnTo>
                  <a:lnTo>
                    <a:pt x="1626" y="653"/>
                  </a:lnTo>
                  <a:lnTo>
                    <a:pt x="1628" y="653"/>
                  </a:lnTo>
                  <a:lnTo>
                    <a:pt x="1628" y="653"/>
                  </a:lnTo>
                  <a:lnTo>
                    <a:pt x="1631" y="651"/>
                  </a:lnTo>
                  <a:lnTo>
                    <a:pt x="1631" y="651"/>
                  </a:lnTo>
                  <a:lnTo>
                    <a:pt x="1631" y="648"/>
                  </a:lnTo>
                  <a:lnTo>
                    <a:pt x="1631" y="651"/>
                  </a:lnTo>
                  <a:lnTo>
                    <a:pt x="1631" y="651"/>
                  </a:lnTo>
                  <a:lnTo>
                    <a:pt x="1631" y="651"/>
                  </a:lnTo>
                  <a:lnTo>
                    <a:pt x="1631" y="648"/>
                  </a:lnTo>
                  <a:lnTo>
                    <a:pt x="1633" y="648"/>
                  </a:lnTo>
                  <a:lnTo>
                    <a:pt x="1633" y="646"/>
                  </a:lnTo>
                  <a:lnTo>
                    <a:pt x="1631" y="646"/>
                  </a:lnTo>
                  <a:lnTo>
                    <a:pt x="1631" y="646"/>
                  </a:lnTo>
                  <a:lnTo>
                    <a:pt x="1631" y="646"/>
                  </a:lnTo>
                  <a:lnTo>
                    <a:pt x="1633" y="644"/>
                  </a:lnTo>
                  <a:lnTo>
                    <a:pt x="1633" y="641"/>
                  </a:lnTo>
                  <a:lnTo>
                    <a:pt x="1631" y="641"/>
                  </a:lnTo>
                  <a:lnTo>
                    <a:pt x="1631" y="639"/>
                  </a:lnTo>
                  <a:lnTo>
                    <a:pt x="1631" y="634"/>
                  </a:lnTo>
                  <a:lnTo>
                    <a:pt x="1631" y="632"/>
                  </a:lnTo>
                  <a:lnTo>
                    <a:pt x="1631" y="629"/>
                  </a:lnTo>
                  <a:lnTo>
                    <a:pt x="1631" y="627"/>
                  </a:lnTo>
                  <a:lnTo>
                    <a:pt x="1631" y="625"/>
                  </a:lnTo>
                  <a:lnTo>
                    <a:pt x="1631" y="625"/>
                  </a:lnTo>
                  <a:lnTo>
                    <a:pt x="1631" y="625"/>
                  </a:lnTo>
                  <a:lnTo>
                    <a:pt x="1633" y="622"/>
                  </a:lnTo>
                  <a:lnTo>
                    <a:pt x="1633" y="620"/>
                  </a:lnTo>
                  <a:lnTo>
                    <a:pt x="1636" y="620"/>
                  </a:lnTo>
                  <a:lnTo>
                    <a:pt x="1638" y="620"/>
                  </a:lnTo>
                  <a:lnTo>
                    <a:pt x="1640" y="618"/>
                  </a:lnTo>
                  <a:lnTo>
                    <a:pt x="1643" y="615"/>
                  </a:lnTo>
                  <a:lnTo>
                    <a:pt x="1640" y="618"/>
                  </a:lnTo>
                  <a:lnTo>
                    <a:pt x="1640" y="618"/>
                  </a:lnTo>
                  <a:lnTo>
                    <a:pt x="1636" y="620"/>
                  </a:lnTo>
                  <a:lnTo>
                    <a:pt x="1636" y="620"/>
                  </a:lnTo>
                  <a:lnTo>
                    <a:pt x="1633" y="622"/>
                  </a:lnTo>
                  <a:lnTo>
                    <a:pt x="1631" y="625"/>
                  </a:lnTo>
                  <a:lnTo>
                    <a:pt x="1631" y="625"/>
                  </a:lnTo>
                  <a:lnTo>
                    <a:pt x="1631" y="627"/>
                  </a:lnTo>
                  <a:lnTo>
                    <a:pt x="1633" y="629"/>
                  </a:lnTo>
                  <a:lnTo>
                    <a:pt x="1636" y="632"/>
                  </a:lnTo>
                  <a:lnTo>
                    <a:pt x="1636" y="632"/>
                  </a:lnTo>
                  <a:lnTo>
                    <a:pt x="1638" y="632"/>
                  </a:lnTo>
                  <a:lnTo>
                    <a:pt x="1638" y="634"/>
                  </a:lnTo>
                  <a:lnTo>
                    <a:pt x="1640" y="634"/>
                  </a:lnTo>
                  <a:lnTo>
                    <a:pt x="1638" y="636"/>
                  </a:lnTo>
                  <a:lnTo>
                    <a:pt x="1638" y="639"/>
                  </a:lnTo>
                  <a:lnTo>
                    <a:pt x="1638" y="639"/>
                  </a:lnTo>
                  <a:lnTo>
                    <a:pt x="1640" y="636"/>
                  </a:lnTo>
                  <a:lnTo>
                    <a:pt x="1645" y="632"/>
                  </a:lnTo>
                  <a:lnTo>
                    <a:pt x="1645" y="632"/>
                  </a:lnTo>
                  <a:lnTo>
                    <a:pt x="1645" y="632"/>
                  </a:lnTo>
                  <a:lnTo>
                    <a:pt x="1645" y="629"/>
                  </a:lnTo>
                  <a:lnTo>
                    <a:pt x="1647" y="629"/>
                  </a:lnTo>
                  <a:lnTo>
                    <a:pt x="1647" y="629"/>
                  </a:lnTo>
                  <a:lnTo>
                    <a:pt x="1650" y="629"/>
                  </a:lnTo>
                  <a:lnTo>
                    <a:pt x="1650" y="627"/>
                  </a:lnTo>
                  <a:lnTo>
                    <a:pt x="1650" y="627"/>
                  </a:lnTo>
                  <a:lnTo>
                    <a:pt x="1650" y="625"/>
                  </a:lnTo>
                  <a:lnTo>
                    <a:pt x="1652" y="625"/>
                  </a:lnTo>
                  <a:lnTo>
                    <a:pt x="1654" y="625"/>
                  </a:lnTo>
                  <a:lnTo>
                    <a:pt x="1657" y="622"/>
                  </a:lnTo>
                  <a:lnTo>
                    <a:pt x="1659" y="618"/>
                  </a:lnTo>
                  <a:lnTo>
                    <a:pt x="1659" y="618"/>
                  </a:lnTo>
                  <a:lnTo>
                    <a:pt x="1659" y="615"/>
                  </a:lnTo>
                  <a:lnTo>
                    <a:pt x="1659" y="620"/>
                  </a:lnTo>
                  <a:lnTo>
                    <a:pt x="1657" y="620"/>
                  </a:lnTo>
                  <a:lnTo>
                    <a:pt x="1659" y="618"/>
                  </a:lnTo>
                  <a:lnTo>
                    <a:pt x="1661" y="615"/>
                  </a:lnTo>
                  <a:lnTo>
                    <a:pt x="1661" y="615"/>
                  </a:lnTo>
                  <a:lnTo>
                    <a:pt x="1664" y="613"/>
                  </a:lnTo>
                  <a:lnTo>
                    <a:pt x="1664" y="610"/>
                  </a:lnTo>
                  <a:lnTo>
                    <a:pt x="1664" y="610"/>
                  </a:lnTo>
                  <a:lnTo>
                    <a:pt x="1664" y="608"/>
                  </a:lnTo>
                  <a:lnTo>
                    <a:pt x="1664" y="608"/>
                  </a:lnTo>
                  <a:lnTo>
                    <a:pt x="1659" y="608"/>
                  </a:lnTo>
                  <a:lnTo>
                    <a:pt x="1659" y="606"/>
                  </a:lnTo>
                  <a:lnTo>
                    <a:pt x="1661" y="606"/>
                  </a:lnTo>
                  <a:lnTo>
                    <a:pt x="1661" y="603"/>
                  </a:lnTo>
                  <a:lnTo>
                    <a:pt x="1664" y="603"/>
                  </a:lnTo>
                  <a:lnTo>
                    <a:pt x="1664" y="603"/>
                  </a:lnTo>
                  <a:lnTo>
                    <a:pt x="1666" y="603"/>
                  </a:lnTo>
                  <a:lnTo>
                    <a:pt x="1666" y="601"/>
                  </a:lnTo>
                  <a:lnTo>
                    <a:pt x="1669" y="599"/>
                  </a:lnTo>
                  <a:lnTo>
                    <a:pt x="1671" y="596"/>
                  </a:lnTo>
                  <a:lnTo>
                    <a:pt x="1671" y="594"/>
                  </a:lnTo>
                  <a:lnTo>
                    <a:pt x="1671" y="592"/>
                  </a:lnTo>
                  <a:lnTo>
                    <a:pt x="1671" y="592"/>
                  </a:lnTo>
                  <a:lnTo>
                    <a:pt x="1671" y="594"/>
                  </a:lnTo>
                  <a:lnTo>
                    <a:pt x="1671" y="596"/>
                  </a:lnTo>
                  <a:lnTo>
                    <a:pt x="1669" y="599"/>
                  </a:lnTo>
                  <a:lnTo>
                    <a:pt x="1669" y="601"/>
                  </a:lnTo>
                  <a:lnTo>
                    <a:pt x="1666" y="601"/>
                  </a:lnTo>
                  <a:lnTo>
                    <a:pt x="1669" y="601"/>
                  </a:lnTo>
                  <a:lnTo>
                    <a:pt x="1669" y="601"/>
                  </a:lnTo>
                  <a:lnTo>
                    <a:pt x="1669" y="601"/>
                  </a:lnTo>
                  <a:lnTo>
                    <a:pt x="1671" y="599"/>
                  </a:lnTo>
                  <a:lnTo>
                    <a:pt x="1673" y="599"/>
                  </a:lnTo>
                  <a:lnTo>
                    <a:pt x="1676" y="596"/>
                  </a:lnTo>
                  <a:lnTo>
                    <a:pt x="1683" y="594"/>
                  </a:lnTo>
                  <a:lnTo>
                    <a:pt x="1687" y="592"/>
                  </a:lnTo>
                  <a:lnTo>
                    <a:pt x="1690" y="592"/>
                  </a:lnTo>
                  <a:lnTo>
                    <a:pt x="1690" y="592"/>
                  </a:lnTo>
                  <a:lnTo>
                    <a:pt x="1697" y="592"/>
                  </a:lnTo>
                  <a:lnTo>
                    <a:pt x="1699" y="592"/>
                  </a:lnTo>
                  <a:lnTo>
                    <a:pt x="1699" y="592"/>
                  </a:lnTo>
                  <a:lnTo>
                    <a:pt x="1704" y="589"/>
                  </a:lnTo>
                  <a:lnTo>
                    <a:pt x="1706" y="589"/>
                  </a:lnTo>
                  <a:lnTo>
                    <a:pt x="1709" y="589"/>
                  </a:lnTo>
                  <a:lnTo>
                    <a:pt x="1713" y="589"/>
                  </a:lnTo>
                  <a:lnTo>
                    <a:pt x="1716" y="587"/>
                  </a:lnTo>
                  <a:lnTo>
                    <a:pt x="1718" y="584"/>
                  </a:lnTo>
                  <a:lnTo>
                    <a:pt x="1718" y="582"/>
                  </a:lnTo>
                  <a:lnTo>
                    <a:pt x="1718" y="580"/>
                  </a:lnTo>
                  <a:lnTo>
                    <a:pt x="1720" y="580"/>
                  </a:lnTo>
                  <a:lnTo>
                    <a:pt x="1720" y="582"/>
                  </a:lnTo>
                  <a:lnTo>
                    <a:pt x="1720" y="582"/>
                  </a:lnTo>
                  <a:lnTo>
                    <a:pt x="1720" y="582"/>
                  </a:lnTo>
                  <a:lnTo>
                    <a:pt x="1723" y="582"/>
                  </a:lnTo>
                  <a:lnTo>
                    <a:pt x="1723" y="582"/>
                  </a:lnTo>
                  <a:lnTo>
                    <a:pt x="1720" y="584"/>
                  </a:lnTo>
                  <a:lnTo>
                    <a:pt x="1720" y="587"/>
                  </a:lnTo>
                  <a:lnTo>
                    <a:pt x="1720" y="587"/>
                  </a:lnTo>
                  <a:lnTo>
                    <a:pt x="1723" y="587"/>
                  </a:lnTo>
                  <a:lnTo>
                    <a:pt x="1725" y="584"/>
                  </a:lnTo>
                  <a:lnTo>
                    <a:pt x="1730" y="582"/>
                  </a:lnTo>
                  <a:lnTo>
                    <a:pt x="1730" y="582"/>
                  </a:lnTo>
                  <a:lnTo>
                    <a:pt x="1730" y="584"/>
                  </a:lnTo>
                  <a:lnTo>
                    <a:pt x="1730" y="584"/>
                  </a:lnTo>
                  <a:lnTo>
                    <a:pt x="1730" y="587"/>
                  </a:lnTo>
                  <a:lnTo>
                    <a:pt x="1732" y="584"/>
                  </a:lnTo>
                  <a:lnTo>
                    <a:pt x="1735" y="584"/>
                  </a:lnTo>
                  <a:lnTo>
                    <a:pt x="1742" y="582"/>
                  </a:lnTo>
                  <a:lnTo>
                    <a:pt x="1742" y="582"/>
                  </a:lnTo>
                  <a:lnTo>
                    <a:pt x="1742" y="582"/>
                  </a:lnTo>
                  <a:lnTo>
                    <a:pt x="1744" y="582"/>
                  </a:lnTo>
                  <a:lnTo>
                    <a:pt x="1744" y="580"/>
                  </a:lnTo>
                  <a:lnTo>
                    <a:pt x="1744" y="577"/>
                  </a:lnTo>
                  <a:lnTo>
                    <a:pt x="1744" y="575"/>
                  </a:lnTo>
                  <a:lnTo>
                    <a:pt x="1742" y="575"/>
                  </a:lnTo>
                  <a:lnTo>
                    <a:pt x="1742" y="575"/>
                  </a:lnTo>
                  <a:lnTo>
                    <a:pt x="1742" y="575"/>
                  </a:lnTo>
                  <a:lnTo>
                    <a:pt x="1742" y="575"/>
                  </a:lnTo>
                  <a:lnTo>
                    <a:pt x="1742" y="575"/>
                  </a:lnTo>
                  <a:lnTo>
                    <a:pt x="1742" y="575"/>
                  </a:lnTo>
                  <a:lnTo>
                    <a:pt x="1742" y="575"/>
                  </a:lnTo>
                  <a:lnTo>
                    <a:pt x="1742" y="577"/>
                  </a:lnTo>
                  <a:lnTo>
                    <a:pt x="1744" y="580"/>
                  </a:lnTo>
                  <a:lnTo>
                    <a:pt x="1742" y="580"/>
                  </a:lnTo>
                  <a:lnTo>
                    <a:pt x="1739" y="582"/>
                  </a:lnTo>
                  <a:lnTo>
                    <a:pt x="1737" y="582"/>
                  </a:lnTo>
                  <a:lnTo>
                    <a:pt x="1735" y="582"/>
                  </a:lnTo>
                  <a:lnTo>
                    <a:pt x="1735" y="580"/>
                  </a:lnTo>
                  <a:lnTo>
                    <a:pt x="1735" y="577"/>
                  </a:lnTo>
                  <a:lnTo>
                    <a:pt x="1732" y="577"/>
                  </a:lnTo>
                  <a:lnTo>
                    <a:pt x="1732" y="575"/>
                  </a:lnTo>
                  <a:lnTo>
                    <a:pt x="1735" y="575"/>
                  </a:lnTo>
                  <a:lnTo>
                    <a:pt x="1732" y="573"/>
                  </a:lnTo>
                  <a:lnTo>
                    <a:pt x="1732" y="570"/>
                  </a:lnTo>
                  <a:lnTo>
                    <a:pt x="1730" y="570"/>
                  </a:lnTo>
                  <a:lnTo>
                    <a:pt x="1730" y="570"/>
                  </a:lnTo>
                  <a:lnTo>
                    <a:pt x="1732" y="568"/>
                  </a:lnTo>
                  <a:lnTo>
                    <a:pt x="1732" y="566"/>
                  </a:lnTo>
                  <a:lnTo>
                    <a:pt x="1735" y="566"/>
                  </a:lnTo>
                  <a:lnTo>
                    <a:pt x="1735" y="566"/>
                  </a:lnTo>
                  <a:lnTo>
                    <a:pt x="1737" y="563"/>
                  </a:lnTo>
                  <a:lnTo>
                    <a:pt x="1739" y="563"/>
                  </a:lnTo>
                  <a:lnTo>
                    <a:pt x="1739" y="563"/>
                  </a:lnTo>
                  <a:lnTo>
                    <a:pt x="1739" y="563"/>
                  </a:lnTo>
                  <a:lnTo>
                    <a:pt x="1739" y="563"/>
                  </a:lnTo>
                  <a:lnTo>
                    <a:pt x="1737" y="563"/>
                  </a:lnTo>
                  <a:lnTo>
                    <a:pt x="1737" y="563"/>
                  </a:lnTo>
                  <a:lnTo>
                    <a:pt x="1737" y="561"/>
                  </a:lnTo>
                  <a:lnTo>
                    <a:pt x="1737" y="561"/>
                  </a:lnTo>
                  <a:lnTo>
                    <a:pt x="1737" y="558"/>
                  </a:lnTo>
                  <a:lnTo>
                    <a:pt x="1739" y="556"/>
                  </a:lnTo>
                  <a:lnTo>
                    <a:pt x="1739" y="554"/>
                  </a:lnTo>
                  <a:lnTo>
                    <a:pt x="1742" y="554"/>
                  </a:lnTo>
                  <a:lnTo>
                    <a:pt x="1742" y="554"/>
                  </a:lnTo>
                  <a:lnTo>
                    <a:pt x="1746" y="549"/>
                  </a:lnTo>
                  <a:lnTo>
                    <a:pt x="1749" y="547"/>
                  </a:lnTo>
                  <a:lnTo>
                    <a:pt x="1753" y="542"/>
                  </a:lnTo>
                  <a:lnTo>
                    <a:pt x="1753" y="542"/>
                  </a:lnTo>
                  <a:lnTo>
                    <a:pt x="1753" y="542"/>
                  </a:lnTo>
                  <a:lnTo>
                    <a:pt x="1756" y="540"/>
                  </a:lnTo>
                  <a:lnTo>
                    <a:pt x="1758" y="540"/>
                  </a:lnTo>
                  <a:lnTo>
                    <a:pt x="1758" y="540"/>
                  </a:lnTo>
                  <a:lnTo>
                    <a:pt x="1758" y="540"/>
                  </a:lnTo>
                  <a:lnTo>
                    <a:pt x="1758" y="540"/>
                  </a:lnTo>
                  <a:lnTo>
                    <a:pt x="1758" y="540"/>
                  </a:lnTo>
                  <a:lnTo>
                    <a:pt x="1760" y="540"/>
                  </a:lnTo>
                  <a:lnTo>
                    <a:pt x="1760" y="540"/>
                  </a:lnTo>
                  <a:lnTo>
                    <a:pt x="1760" y="540"/>
                  </a:lnTo>
                  <a:lnTo>
                    <a:pt x="1760" y="540"/>
                  </a:lnTo>
                  <a:lnTo>
                    <a:pt x="1763" y="537"/>
                  </a:lnTo>
                  <a:lnTo>
                    <a:pt x="1763" y="537"/>
                  </a:lnTo>
                  <a:lnTo>
                    <a:pt x="1763" y="537"/>
                  </a:lnTo>
                  <a:lnTo>
                    <a:pt x="1763" y="537"/>
                  </a:lnTo>
                  <a:lnTo>
                    <a:pt x="1763" y="540"/>
                  </a:lnTo>
                  <a:lnTo>
                    <a:pt x="1765" y="537"/>
                  </a:lnTo>
                  <a:lnTo>
                    <a:pt x="1765" y="535"/>
                  </a:lnTo>
                  <a:lnTo>
                    <a:pt x="1765" y="537"/>
                  </a:lnTo>
                  <a:lnTo>
                    <a:pt x="1765" y="537"/>
                  </a:lnTo>
                  <a:lnTo>
                    <a:pt x="1765" y="537"/>
                  </a:lnTo>
                  <a:lnTo>
                    <a:pt x="1768" y="535"/>
                  </a:lnTo>
                  <a:lnTo>
                    <a:pt x="1768" y="537"/>
                  </a:lnTo>
                  <a:lnTo>
                    <a:pt x="1768" y="537"/>
                  </a:lnTo>
                  <a:lnTo>
                    <a:pt x="1768" y="537"/>
                  </a:lnTo>
                  <a:lnTo>
                    <a:pt x="1770" y="537"/>
                  </a:lnTo>
                  <a:lnTo>
                    <a:pt x="1770" y="535"/>
                  </a:lnTo>
                  <a:lnTo>
                    <a:pt x="1772" y="535"/>
                  </a:lnTo>
                  <a:lnTo>
                    <a:pt x="1775" y="535"/>
                  </a:lnTo>
                  <a:lnTo>
                    <a:pt x="1777" y="532"/>
                  </a:lnTo>
                  <a:lnTo>
                    <a:pt x="1777" y="532"/>
                  </a:lnTo>
                  <a:lnTo>
                    <a:pt x="1779" y="528"/>
                  </a:lnTo>
                  <a:lnTo>
                    <a:pt x="1779" y="528"/>
                  </a:lnTo>
                  <a:lnTo>
                    <a:pt x="1782" y="525"/>
                  </a:lnTo>
                  <a:lnTo>
                    <a:pt x="1784" y="525"/>
                  </a:lnTo>
                  <a:lnTo>
                    <a:pt x="1784" y="523"/>
                  </a:lnTo>
                  <a:lnTo>
                    <a:pt x="1784" y="525"/>
                  </a:lnTo>
                  <a:lnTo>
                    <a:pt x="1784" y="525"/>
                  </a:lnTo>
                  <a:lnTo>
                    <a:pt x="1784" y="525"/>
                  </a:lnTo>
                  <a:lnTo>
                    <a:pt x="1784" y="525"/>
                  </a:lnTo>
                  <a:lnTo>
                    <a:pt x="1784" y="525"/>
                  </a:lnTo>
                  <a:lnTo>
                    <a:pt x="1782" y="528"/>
                  </a:lnTo>
                  <a:lnTo>
                    <a:pt x="1782" y="528"/>
                  </a:lnTo>
                  <a:lnTo>
                    <a:pt x="1784" y="528"/>
                  </a:lnTo>
                  <a:lnTo>
                    <a:pt x="1786" y="530"/>
                  </a:lnTo>
                  <a:lnTo>
                    <a:pt x="1786" y="530"/>
                  </a:lnTo>
                  <a:lnTo>
                    <a:pt x="1786" y="530"/>
                  </a:lnTo>
                  <a:lnTo>
                    <a:pt x="1786" y="530"/>
                  </a:lnTo>
                  <a:lnTo>
                    <a:pt x="1786" y="528"/>
                  </a:lnTo>
                  <a:lnTo>
                    <a:pt x="1789" y="525"/>
                  </a:lnTo>
                  <a:lnTo>
                    <a:pt x="1789" y="525"/>
                  </a:lnTo>
                  <a:lnTo>
                    <a:pt x="1789" y="525"/>
                  </a:lnTo>
                  <a:lnTo>
                    <a:pt x="1791" y="525"/>
                  </a:lnTo>
                  <a:lnTo>
                    <a:pt x="1791" y="525"/>
                  </a:lnTo>
                  <a:lnTo>
                    <a:pt x="1793" y="525"/>
                  </a:lnTo>
                  <a:lnTo>
                    <a:pt x="1793" y="525"/>
                  </a:lnTo>
                  <a:lnTo>
                    <a:pt x="1793" y="525"/>
                  </a:lnTo>
                  <a:lnTo>
                    <a:pt x="1793" y="525"/>
                  </a:lnTo>
                  <a:lnTo>
                    <a:pt x="1796" y="525"/>
                  </a:lnTo>
                  <a:lnTo>
                    <a:pt x="1796" y="525"/>
                  </a:lnTo>
                  <a:lnTo>
                    <a:pt x="1796" y="528"/>
                  </a:lnTo>
                  <a:lnTo>
                    <a:pt x="1796" y="528"/>
                  </a:lnTo>
                  <a:lnTo>
                    <a:pt x="1796" y="528"/>
                  </a:lnTo>
                  <a:lnTo>
                    <a:pt x="1798" y="525"/>
                  </a:lnTo>
                  <a:lnTo>
                    <a:pt x="1798" y="525"/>
                  </a:lnTo>
                  <a:lnTo>
                    <a:pt x="1801" y="523"/>
                  </a:lnTo>
                  <a:lnTo>
                    <a:pt x="1801" y="523"/>
                  </a:lnTo>
                  <a:lnTo>
                    <a:pt x="1803" y="523"/>
                  </a:lnTo>
                  <a:lnTo>
                    <a:pt x="1803" y="523"/>
                  </a:lnTo>
                  <a:lnTo>
                    <a:pt x="1805" y="523"/>
                  </a:lnTo>
                  <a:lnTo>
                    <a:pt x="1805" y="523"/>
                  </a:lnTo>
                  <a:lnTo>
                    <a:pt x="1808" y="523"/>
                  </a:lnTo>
                  <a:lnTo>
                    <a:pt x="1810" y="521"/>
                  </a:lnTo>
                  <a:lnTo>
                    <a:pt x="1812" y="521"/>
                  </a:lnTo>
                  <a:lnTo>
                    <a:pt x="1817" y="518"/>
                  </a:lnTo>
                  <a:lnTo>
                    <a:pt x="1817" y="518"/>
                  </a:lnTo>
                  <a:lnTo>
                    <a:pt x="1817" y="518"/>
                  </a:lnTo>
                  <a:lnTo>
                    <a:pt x="1815" y="518"/>
                  </a:lnTo>
                  <a:lnTo>
                    <a:pt x="1815" y="516"/>
                  </a:lnTo>
                  <a:lnTo>
                    <a:pt x="1817" y="516"/>
                  </a:lnTo>
                  <a:lnTo>
                    <a:pt x="1817" y="511"/>
                  </a:lnTo>
                  <a:lnTo>
                    <a:pt x="1817" y="511"/>
                  </a:lnTo>
                  <a:lnTo>
                    <a:pt x="1817" y="509"/>
                  </a:lnTo>
                  <a:lnTo>
                    <a:pt x="1817" y="509"/>
                  </a:lnTo>
                  <a:lnTo>
                    <a:pt x="1815" y="509"/>
                  </a:lnTo>
                  <a:lnTo>
                    <a:pt x="1815" y="509"/>
                  </a:lnTo>
                  <a:lnTo>
                    <a:pt x="1815" y="509"/>
                  </a:lnTo>
                  <a:lnTo>
                    <a:pt x="1815" y="509"/>
                  </a:lnTo>
                  <a:lnTo>
                    <a:pt x="1815" y="511"/>
                  </a:lnTo>
                  <a:lnTo>
                    <a:pt x="1812" y="509"/>
                  </a:lnTo>
                  <a:lnTo>
                    <a:pt x="1812" y="509"/>
                  </a:lnTo>
                  <a:lnTo>
                    <a:pt x="1812" y="509"/>
                  </a:lnTo>
                  <a:lnTo>
                    <a:pt x="1812" y="509"/>
                  </a:lnTo>
                  <a:lnTo>
                    <a:pt x="1812" y="506"/>
                  </a:lnTo>
                  <a:lnTo>
                    <a:pt x="1812" y="506"/>
                  </a:lnTo>
                  <a:lnTo>
                    <a:pt x="1812" y="506"/>
                  </a:lnTo>
                  <a:lnTo>
                    <a:pt x="1812" y="504"/>
                  </a:lnTo>
                  <a:lnTo>
                    <a:pt x="1812" y="504"/>
                  </a:lnTo>
                  <a:lnTo>
                    <a:pt x="1812" y="504"/>
                  </a:lnTo>
                  <a:lnTo>
                    <a:pt x="1812" y="504"/>
                  </a:lnTo>
                  <a:lnTo>
                    <a:pt x="1815" y="502"/>
                  </a:lnTo>
                  <a:lnTo>
                    <a:pt x="1815" y="502"/>
                  </a:lnTo>
                  <a:lnTo>
                    <a:pt x="1815" y="502"/>
                  </a:lnTo>
                  <a:lnTo>
                    <a:pt x="1815" y="502"/>
                  </a:lnTo>
                  <a:lnTo>
                    <a:pt x="1815" y="502"/>
                  </a:lnTo>
                  <a:lnTo>
                    <a:pt x="1815" y="502"/>
                  </a:lnTo>
                  <a:lnTo>
                    <a:pt x="1812" y="502"/>
                  </a:lnTo>
                  <a:lnTo>
                    <a:pt x="1812" y="499"/>
                  </a:lnTo>
                  <a:lnTo>
                    <a:pt x="1812" y="499"/>
                  </a:lnTo>
                  <a:lnTo>
                    <a:pt x="1810" y="499"/>
                  </a:lnTo>
                  <a:lnTo>
                    <a:pt x="1810" y="499"/>
                  </a:lnTo>
                  <a:lnTo>
                    <a:pt x="1810" y="499"/>
                  </a:lnTo>
                  <a:lnTo>
                    <a:pt x="1810" y="499"/>
                  </a:lnTo>
                  <a:lnTo>
                    <a:pt x="1810" y="497"/>
                  </a:lnTo>
                  <a:lnTo>
                    <a:pt x="1810" y="497"/>
                  </a:lnTo>
                  <a:lnTo>
                    <a:pt x="1812" y="497"/>
                  </a:lnTo>
                  <a:lnTo>
                    <a:pt x="1812" y="497"/>
                  </a:lnTo>
                  <a:lnTo>
                    <a:pt x="1812" y="495"/>
                  </a:lnTo>
                  <a:lnTo>
                    <a:pt x="1812" y="495"/>
                  </a:lnTo>
                  <a:lnTo>
                    <a:pt x="1812" y="495"/>
                  </a:lnTo>
                  <a:lnTo>
                    <a:pt x="1812" y="495"/>
                  </a:lnTo>
                  <a:lnTo>
                    <a:pt x="1812" y="495"/>
                  </a:lnTo>
                  <a:lnTo>
                    <a:pt x="1812" y="492"/>
                  </a:lnTo>
                  <a:lnTo>
                    <a:pt x="1815" y="488"/>
                  </a:lnTo>
                  <a:lnTo>
                    <a:pt x="1815" y="485"/>
                  </a:lnTo>
                  <a:lnTo>
                    <a:pt x="1817" y="483"/>
                  </a:lnTo>
                  <a:lnTo>
                    <a:pt x="1817" y="480"/>
                  </a:lnTo>
                  <a:lnTo>
                    <a:pt x="1819" y="476"/>
                  </a:lnTo>
                  <a:lnTo>
                    <a:pt x="1819" y="473"/>
                  </a:lnTo>
                  <a:lnTo>
                    <a:pt x="1822" y="471"/>
                  </a:lnTo>
                  <a:lnTo>
                    <a:pt x="1819" y="469"/>
                  </a:lnTo>
                  <a:lnTo>
                    <a:pt x="1817" y="466"/>
                  </a:lnTo>
                  <a:close/>
                  <a:moveTo>
                    <a:pt x="1784" y="530"/>
                  </a:moveTo>
                  <a:lnTo>
                    <a:pt x="1784" y="530"/>
                  </a:lnTo>
                  <a:lnTo>
                    <a:pt x="1784" y="530"/>
                  </a:lnTo>
                  <a:lnTo>
                    <a:pt x="1782" y="532"/>
                  </a:lnTo>
                  <a:lnTo>
                    <a:pt x="1784" y="532"/>
                  </a:lnTo>
                  <a:lnTo>
                    <a:pt x="1784" y="532"/>
                  </a:lnTo>
                  <a:lnTo>
                    <a:pt x="1784" y="530"/>
                  </a:lnTo>
                  <a:lnTo>
                    <a:pt x="1784" y="530"/>
                  </a:lnTo>
                  <a:close/>
                  <a:moveTo>
                    <a:pt x="1720" y="584"/>
                  </a:moveTo>
                  <a:lnTo>
                    <a:pt x="1720" y="584"/>
                  </a:lnTo>
                  <a:lnTo>
                    <a:pt x="1718" y="584"/>
                  </a:lnTo>
                  <a:lnTo>
                    <a:pt x="1718" y="587"/>
                  </a:lnTo>
                  <a:lnTo>
                    <a:pt x="1718" y="587"/>
                  </a:lnTo>
                  <a:lnTo>
                    <a:pt x="1718" y="587"/>
                  </a:lnTo>
                  <a:lnTo>
                    <a:pt x="1718" y="587"/>
                  </a:lnTo>
                  <a:lnTo>
                    <a:pt x="1720" y="584"/>
                  </a:lnTo>
                  <a:lnTo>
                    <a:pt x="1720" y="584"/>
                  </a:lnTo>
                  <a:close/>
                  <a:moveTo>
                    <a:pt x="5706" y="149"/>
                  </a:moveTo>
                  <a:lnTo>
                    <a:pt x="5706" y="149"/>
                  </a:lnTo>
                  <a:lnTo>
                    <a:pt x="5706" y="147"/>
                  </a:lnTo>
                  <a:lnTo>
                    <a:pt x="5703" y="147"/>
                  </a:lnTo>
                  <a:lnTo>
                    <a:pt x="5701" y="147"/>
                  </a:lnTo>
                  <a:lnTo>
                    <a:pt x="5699" y="147"/>
                  </a:lnTo>
                  <a:lnTo>
                    <a:pt x="5696" y="147"/>
                  </a:lnTo>
                  <a:lnTo>
                    <a:pt x="5694" y="147"/>
                  </a:lnTo>
                  <a:lnTo>
                    <a:pt x="5694" y="147"/>
                  </a:lnTo>
                  <a:lnTo>
                    <a:pt x="5692" y="145"/>
                  </a:lnTo>
                  <a:lnTo>
                    <a:pt x="5689" y="145"/>
                  </a:lnTo>
                  <a:lnTo>
                    <a:pt x="5685" y="145"/>
                  </a:lnTo>
                  <a:lnTo>
                    <a:pt x="5685" y="145"/>
                  </a:lnTo>
                  <a:lnTo>
                    <a:pt x="5682" y="142"/>
                  </a:lnTo>
                  <a:lnTo>
                    <a:pt x="5680" y="142"/>
                  </a:lnTo>
                  <a:lnTo>
                    <a:pt x="5680" y="142"/>
                  </a:lnTo>
                  <a:lnTo>
                    <a:pt x="5675" y="140"/>
                  </a:lnTo>
                  <a:lnTo>
                    <a:pt x="5673" y="140"/>
                  </a:lnTo>
                  <a:lnTo>
                    <a:pt x="5673" y="140"/>
                  </a:lnTo>
                  <a:lnTo>
                    <a:pt x="5670" y="142"/>
                  </a:lnTo>
                  <a:lnTo>
                    <a:pt x="5670" y="142"/>
                  </a:lnTo>
                  <a:lnTo>
                    <a:pt x="5668" y="142"/>
                  </a:lnTo>
                  <a:lnTo>
                    <a:pt x="5666" y="142"/>
                  </a:lnTo>
                  <a:lnTo>
                    <a:pt x="5663" y="142"/>
                  </a:lnTo>
                  <a:lnTo>
                    <a:pt x="5661" y="142"/>
                  </a:lnTo>
                  <a:lnTo>
                    <a:pt x="5661" y="142"/>
                  </a:lnTo>
                  <a:lnTo>
                    <a:pt x="5656" y="140"/>
                  </a:lnTo>
                  <a:lnTo>
                    <a:pt x="5654" y="140"/>
                  </a:lnTo>
                  <a:lnTo>
                    <a:pt x="5656" y="142"/>
                  </a:lnTo>
                  <a:lnTo>
                    <a:pt x="5659" y="145"/>
                  </a:lnTo>
                  <a:lnTo>
                    <a:pt x="5659" y="145"/>
                  </a:lnTo>
                  <a:lnTo>
                    <a:pt x="5661" y="145"/>
                  </a:lnTo>
                  <a:lnTo>
                    <a:pt x="5663" y="147"/>
                  </a:lnTo>
                  <a:lnTo>
                    <a:pt x="5666" y="147"/>
                  </a:lnTo>
                  <a:lnTo>
                    <a:pt x="5668" y="147"/>
                  </a:lnTo>
                  <a:lnTo>
                    <a:pt x="5670" y="147"/>
                  </a:lnTo>
                  <a:lnTo>
                    <a:pt x="5670" y="147"/>
                  </a:lnTo>
                  <a:lnTo>
                    <a:pt x="5670" y="147"/>
                  </a:lnTo>
                  <a:lnTo>
                    <a:pt x="5670" y="145"/>
                  </a:lnTo>
                  <a:lnTo>
                    <a:pt x="5673" y="145"/>
                  </a:lnTo>
                  <a:lnTo>
                    <a:pt x="5675" y="145"/>
                  </a:lnTo>
                  <a:lnTo>
                    <a:pt x="5680" y="147"/>
                  </a:lnTo>
                  <a:lnTo>
                    <a:pt x="5682" y="147"/>
                  </a:lnTo>
                  <a:lnTo>
                    <a:pt x="5685" y="147"/>
                  </a:lnTo>
                  <a:lnTo>
                    <a:pt x="5687" y="149"/>
                  </a:lnTo>
                  <a:lnTo>
                    <a:pt x="5689" y="149"/>
                  </a:lnTo>
                  <a:lnTo>
                    <a:pt x="5692" y="149"/>
                  </a:lnTo>
                  <a:lnTo>
                    <a:pt x="5692" y="149"/>
                  </a:lnTo>
                  <a:lnTo>
                    <a:pt x="5694" y="149"/>
                  </a:lnTo>
                  <a:lnTo>
                    <a:pt x="5696" y="152"/>
                  </a:lnTo>
                  <a:lnTo>
                    <a:pt x="5699" y="152"/>
                  </a:lnTo>
                  <a:lnTo>
                    <a:pt x="5699" y="152"/>
                  </a:lnTo>
                  <a:lnTo>
                    <a:pt x="5703" y="154"/>
                  </a:lnTo>
                  <a:lnTo>
                    <a:pt x="5703" y="154"/>
                  </a:lnTo>
                  <a:lnTo>
                    <a:pt x="5703" y="154"/>
                  </a:lnTo>
                  <a:lnTo>
                    <a:pt x="5703" y="154"/>
                  </a:lnTo>
                  <a:lnTo>
                    <a:pt x="5703" y="152"/>
                  </a:lnTo>
                  <a:lnTo>
                    <a:pt x="5703" y="152"/>
                  </a:lnTo>
                  <a:lnTo>
                    <a:pt x="5703" y="149"/>
                  </a:lnTo>
                  <a:lnTo>
                    <a:pt x="5706" y="149"/>
                  </a:lnTo>
                  <a:close/>
                  <a:moveTo>
                    <a:pt x="1471" y="811"/>
                  </a:moveTo>
                  <a:lnTo>
                    <a:pt x="1471" y="814"/>
                  </a:lnTo>
                  <a:lnTo>
                    <a:pt x="1473" y="809"/>
                  </a:lnTo>
                  <a:lnTo>
                    <a:pt x="1473" y="809"/>
                  </a:lnTo>
                  <a:lnTo>
                    <a:pt x="1471" y="809"/>
                  </a:lnTo>
                  <a:lnTo>
                    <a:pt x="1471" y="811"/>
                  </a:lnTo>
                  <a:close/>
                  <a:moveTo>
                    <a:pt x="1327" y="826"/>
                  </a:moveTo>
                  <a:lnTo>
                    <a:pt x="1327" y="826"/>
                  </a:lnTo>
                  <a:lnTo>
                    <a:pt x="1327" y="828"/>
                  </a:lnTo>
                  <a:lnTo>
                    <a:pt x="1327" y="828"/>
                  </a:lnTo>
                  <a:lnTo>
                    <a:pt x="1329" y="828"/>
                  </a:lnTo>
                  <a:lnTo>
                    <a:pt x="1329" y="826"/>
                  </a:lnTo>
                  <a:lnTo>
                    <a:pt x="1329" y="826"/>
                  </a:lnTo>
                  <a:lnTo>
                    <a:pt x="1329" y="826"/>
                  </a:lnTo>
                  <a:lnTo>
                    <a:pt x="1329" y="826"/>
                  </a:lnTo>
                  <a:lnTo>
                    <a:pt x="1327" y="826"/>
                  </a:lnTo>
                  <a:close/>
                  <a:moveTo>
                    <a:pt x="1280" y="837"/>
                  </a:moveTo>
                  <a:lnTo>
                    <a:pt x="1280" y="835"/>
                  </a:lnTo>
                  <a:lnTo>
                    <a:pt x="1277" y="835"/>
                  </a:lnTo>
                  <a:lnTo>
                    <a:pt x="1277" y="837"/>
                  </a:lnTo>
                  <a:lnTo>
                    <a:pt x="1277" y="837"/>
                  </a:lnTo>
                  <a:lnTo>
                    <a:pt x="1280" y="840"/>
                  </a:lnTo>
                  <a:lnTo>
                    <a:pt x="1280" y="840"/>
                  </a:lnTo>
                  <a:lnTo>
                    <a:pt x="1280" y="837"/>
                  </a:lnTo>
                  <a:lnTo>
                    <a:pt x="1280" y="837"/>
                  </a:lnTo>
                  <a:lnTo>
                    <a:pt x="1280" y="837"/>
                  </a:lnTo>
                  <a:lnTo>
                    <a:pt x="1280" y="837"/>
                  </a:lnTo>
                  <a:close/>
                  <a:moveTo>
                    <a:pt x="1223" y="845"/>
                  </a:moveTo>
                  <a:lnTo>
                    <a:pt x="1218" y="847"/>
                  </a:lnTo>
                  <a:lnTo>
                    <a:pt x="1221" y="847"/>
                  </a:lnTo>
                  <a:lnTo>
                    <a:pt x="1223" y="845"/>
                  </a:lnTo>
                  <a:lnTo>
                    <a:pt x="1225" y="842"/>
                  </a:lnTo>
                  <a:lnTo>
                    <a:pt x="1225" y="842"/>
                  </a:lnTo>
                  <a:lnTo>
                    <a:pt x="1223" y="845"/>
                  </a:lnTo>
                  <a:close/>
                  <a:moveTo>
                    <a:pt x="1336" y="830"/>
                  </a:moveTo>
                  <a:lnTo>
                    <a:pt x="1334" y="833"/>
                  </a:lnTo>
                  <a:lnTo>
                    <a:pt x="1334" y="833"/>
                  </a:lnTo>
                  <a:lnTo>
                    <a:pt x="1336" y="830"/>
                  </a:lnTo>
                  <a:lnTo>
                    <a:pt x="1336" y="828"/>
                  </a:lnTo>
                  <a:lnTo>
                    <a:pt x="1336" y="828"/>
                  </a:lnTo>
                  <a:lnTo>
                    <a:pt x="1336" y="830"/>
                  </a:lnTo>
                  <a:close/>
                  <a:moveTo>
                    <a:pt x="1339" y="823"/>
                  </a:moveTo>
                  <a:lnTo>
                    <a:pt x="1339" y="823"/>
                  </a:lnTo>
                  <a:lnTo>
                    <a:pt x="1341" y="823"/>
                  </a:lnTo>
                  <a:lnTo>
                    <a:pt x="1341" y="823"/>
                  </a:lnTo>
                  <a:lnTo>
                    <a:pt x="1341" y="823"/>
                  </a:lnTo>
                  <a:lnTo>
                    <a:pt x="1341" y="823"/>
                  </a:lnTo>
                  <a:lnTo>
                    <a:pt x="1339" y="823"/>
                  </a:lnTo>
                  <a:close/>
                  <a:moveTo>
                    <a:pt x="1348" y="823"/>
                  </a:moveTo>
                  <a:lnTo>
                    <a:pt x="1346" y="823"/>
                  </a:lnTo>
                  <a:lnTo>
                    <a:pt x="1346" y="823"/>
                  </a:lnTo>
                  <a:lnTo>
                    <a:pt x="1348" y="823"/>
                  </a:lnTo>
                  <a:lnTo>
                    <a:pt x="1350" y="823"/>
                  </a:lnTo>
                  <a:lnTo>
                    <a:pt x="1350" y="823"/>
                  </a:lnTo>
                  <a:lnTo>
                    <a:pt x="1348" y="823"/>
                  </a:lnTo>
                  <a:close/>
                  <a:moveTo>
                    <a:pt x="1332" y="835"/>
                  </a:moveTo>
                  <a:lnTo>
                    <a:pt x="1332" y="835"/>
                  </a:lnTo>
                  <a:lnTo>
                    <a:pt x="1334" y="835"/>
                  </a:lnTo>
                  <a:lnTo>
                    <a:pt x="1334" y="833"/>
                  </a:lnTo>
                  <a:lnTo>
                    <a:pt x="1332" y="835"/>
                  </a:lnTo>
                  <a:lnTo>
                    <a:pt x="1332" y="835"/>
                  </a:lnTo>
                  <a:close/>
                  <a:moveTo>
                    <a:pt x="1190" y="863"/>
                  </a:moveTo>
                  <a:lnTo>
                    <a:pt x="1188" y="863"/>
                  </a:lnTo>
                  <a:lnTo>
                    <a:pt x="1185" y="866"/>
                  </a:lnTo>
                  <a:lnTo>
                    <a:pt x="1183" y="866"/>
                  </a:lnTo>
                  <a:lnTo>
                    <a:pt x="1183" y="868"/>
                  </a:lnTo>
                  <a:lnTo>
                    <a:pt x="1183" y="868"/>
                  </a:lnTo>
                  <a:lnTo>
                    <a:pt x="1188" y="866"/>
                  </a:lnTo>
                  <a:lnTo>
                    <a:pt x="1190" y="863"/>
                  </a:lnTo>
                  <a:lnTo>
                    <a:pt x="1190" y="863"/>
                  </a:lnTo>
                  <a:lnTo>
                    <a:pt x="1190" y="863"/>
                  </a:lnTo>
                  <a:lnTo>
                    <a:pt x="1190" y="863"/>
                  </a:lnTo>
                  <a:close/>
                  <a:moveTo>
                    <a:pt x="1171" y="880"/>
                  </a:moveTo>
                  <a:lnTo>
                    <a:pt x="1169" y="885"/>
                  </a:lnTo>
                  <a:lnTo>
                    <a:pt x="1167" y="887"/>
                  </a:lnTo>
                  <a:lnTo>
                    <a:pt x="1169" y="885"/>
                  </a:lnTo>
                  <a:lnTo>
                    <a:pt x="1171" y="880"/>
                  </a:lnTo>
                  <a:lnTo>
                    <a:pt x="1176" y="875"/>
                  </a:lnTo>
                  <a:lnTo>
                    <a:pt x="1174" y="875"/>
                  </a:lnTo>
                  <a:lnTo>
                    <a:pt x="1171" y="880"/>
                  </a:lnTo>
                  <a:close/>
                  <a:moveTo>
                    <a:pt x="1181" y="868"/>
                  </a:moveTo>
                  <a:lnTo>
                    <a:pt x="1178" y="871"/>
                  </a:lnTo>
                  <a:lnTo>
                    <a:pt x="1178" y="871"/>
                  </a:lnTo>
                  <a:lnTo>
                    <a:pt x="1176" y="873"/>
                  </a:lnTo>
                  <a:lnTo>
                    <a:pt x="1178" y="873"/>
                  </a:lnTo>
                  <a:lnTo>
                    <a:pt x="1181" y="871"/>
                  </a:lnTo>
                  <a:lnTo>
                    <a:pt x="1181" y="868"/>
                  </a:lnTo>
                  <a:lnTo>
                    <a:pt x="1181" y="868"/>
                  </a:lnTo>
                  <a:lnTo>
                    <a:pt x="1181" y="868"/>
                  </a:lnTo>
                  <a:close/>
                  <a:moveTo>
                    <a:pt x="1167" y="889"/>
                  </a:moveTo>
                  <a:lnTo>
                    <a:pt x="1164" y="897"/>
                  </a:lnTo>
                  <a:lnTo>
                    <a:pt x="1164" y="906"/>
                  </a:lnTo>
                  <a:lnTo>
                    <a:pt x="1164" y="911"/>
                  </a:lnTo>
                  <a:lnTo>
                    <a:pt x="1167" y="908"/>
                  </a:lnTo>
                  <a:lnTo>
                    <a:pt x="1167" y="906"/>
                  </a:lnTo>
                  <a:lnTo>
                    <a:pt x="1167" y="897"/>
                  </a:lnTo>
                  <a:lnTo>
                    <a:pt x="1167" y="887"/>
                  </a:lnTo>
                  <a:lnTo>
                    <a:pt x="1167" y="889"/>
                  </a:lnTo>
                  <a:close/>
                  <a:moveTo>
                    <a:pt x="1579" y="729"/>
                  </a:moveTo>
                  <a:lnTo>
                    <a:pt x="1579" y="729"/>
                  </a:lnTo>
                  <a:lnTo>
                    <a:pt x="1579" y="731"/>
                  </a:lnTo>
                  <a:lnTo>
                    <a:pt x="1581" y="731"/>
                  </a:lnTo>
                  <a:lnTo>
                    <a:pt x="1581" y="731"/>
                  </a:lnTo>
                  <a:lnTo>
                    <a:pt x="1579" y="729"/>
                  </a:lnTo>
                  <a:lnTo>
                    <a:pt x="1579" y="729"/>
                  </a:lnTo>
                  <a:close/>
                  <a:moveTo>
                    <a:pt x="1605" y="705"/>
                  </a:moveTo>
                  <a:lnTo>
                    <a:pt x="1605" y="703"/>
                  </a:lnTo>
                  <a:lnTo>
                    <a:pt x="1603" y="703"/>
                  </a:lnTo>
                  <a:lnTo>
                    <a:pt x="1605" y="705"/>
                  </a:lnTo>
                  <a:lnTo>
                    <a:pt x="1605" y="705"/>
                  </a:lnTo>
                  <a:lnTo>
                    <a:pt x="1605" y="705"/>
                  </a:lnTo>
                  <a:close/>
                  <a:moveTo>
                    <a:pt x="1626" y="658"/>
                  </a:moveTo>
                  <a:lnTo>
                    <a:pt x="1621" y="660"/>
                  </a:lnTo>
                  <a:lnTo>
                    <a:pt x="1624" y="660"/>
                  </a:lnTo>
                  <a:lnTo>
                    <a:pt x="1626" y="658"/>
                  </a:lnTo>
                  <a:lnTo>
                    <a:pt x="1628" y="655"/>
                  </a:lnTo>
                  <a:lnTo>
                    <a:pt x="1631" y="653"/>
                  </a:lnTo>
                  <a:lnTo>
                    <a:pt x="1628" y="653"/>
                  </a:lnTo>
                  <a:lnTo>
                    <a:pt x="1626" y="658"/>
                  </a:lnTo>
                  <a:close/>
                  <a:moveTo>
                    <a:pt x="1405" y="835"/>
                  </a:moveTo>
                  <a:lnTo>
                    <a:pt x="1402" y="835"/>
                  </a:lnTo>
                  <a:lnTo>
                    <a:pt x="1400" y="835"/>
                  </a:lnTo>
                  <a:lnTo>
                    <a:pt x="1400" y="835"/>
                  </a:lnTo>
                  <a:lnTo>
                    <a:pt x="1402" y="837"/>
                  </a:lnTo>
                  <a:lnTo>
                    <a:pt x="1405" y="835"/>
                  </a:lnTo>
                  <a:lnTo>
                    <a:pt x="1407" y="835"/>
                  </a:lnTo>
                  <a:lnTo>
                    <a:pt x="1405" y="835"/>
                  </a:lnTo>
                  <a:lnTo>
                    <a:pt x="1405" y="8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14"/>
            <p:cNvSpPr>
              <a:spLocks noEditPoints="1"/>
            </p:cNvSpPr>
            <p:nvPr userDrawn="1"/>
          </p:nvSpPr>
          <p:spPr bwMode="auto">
            <a:xfrm>
              <a:off x="3559" y="1583"/>
              <a:ext cx="153" cy="172"/>
            </a:xfrm>
            <a:custGeom>
              <a:avLst/>
              <a:gdLst>
                <a:gd name="T0" fmla="*/ 101 w 153"/>
                <a:gd name="T1" fmla="*/ 158 h 172"/>
                <a:gd name="T2" fmla="*/ 56 w 153"/>
                <a:gd name="T3" fmla="*/ 109 h 172"/>
                <a:gd name="T4" fmla="*/ 37 w 153"/>
                <a:gd name="T5" fmla="*/ 80 h 172"/>
                <a:gd name="T6" fmla="*/ 37 w 153"/>
                <a:gd name="T7" fmla="*/ 78 h 172"/>
                <a:gd name="T8" fmla="*/ 21 w 153"/>
                <a:gd name="T9" fmla="*/ 68 h 172"/>
                <a:gd name="T10" fmla="*/ 7 w 153"/>
                <a:gd name="T11" fmla="*/ 78 h 172"/>
                <a:gd name="T12" fmla="*/ 0 w 153"/>
                <a:gd name="T13" fmla="*/ 85 h 172"/>
                <a:gd name="T14" fmla="*/ 14 w 153"/>
                <a:gd name="T15" fmla="*/ 87 h 172"/>
                <a:gd name="T16" fmla="*/ 21 w 153"/>
                <a:gd name="T17" fmla="*/ 90 h 172"/>
                <a:gd name="T18" fmla="*/ 49 w 153"/>
                <a:gd name="T19" fmla="*/ 61 h 172"/>
                <a:gd name="T20" fmla="*/ 35 w 153"/>
                <a:gd name="T21" fmla="*/ 59 h 172"/>
                <a:gd name="T22" fmla="*/ 28 w 153"/>
                <a:gd name="T23" fmla="*/ 59 h 172"/>
                <a:gd name="T24" fmla="*/ 35 w 153"/>
                <a:gd name="T25" fmla="*/ 57 h 172"/>
                <a:gd name="T26" fmla="*/ 40 w 153"/>
                <a:gd name="T27" fmla="*/ 42 h 172"/>
                <a:gd name="T28" fmla="*/ 33 w 153"/>
                <a:gd name="T29" fmla="*/ 47 h 172"/>
                <a:gd name="T30" fmla="*/ 21 w 153"/>
                <a:gd name="T31" fmla="*/ 31 h 172"/>
                <a:gd name="T32" fmla="*/ 42 w 153"/>
                <a:gd name="T33" fmla="*/ 28 h 172"/>
                <a:gd name="T34" fmla="*/ 30 w 153"/>
                <a:gd name="T35" fmla="*/ 21 h 172"/>
                <a:gd name="T36" fmla="*/ 35 w 153"/>
                <a:gd name="T37" fmla="*/ 28 h 172"/>
                <a:gd name="T38" fmla="*/ 19 w 153"/>
                <a:gd name="T39" fmla="*/ 19 h 172"/>
                <a:gd name="T40" fmla="*/ 28 w 153"/>
                <a:gd name="T41" fmla="*/ 16 h 172"/>
                <a:gd name="T42" fmla="*/ 40 w 153"/>
                <a:gd name="T43" fmla="*/ 5 h 172"/>
                <a:gd name="T44" fmla="*/ 26 w 153"/>
                <a:gd name="T45" fmla="*/ 9 h 172"/>
                <a:gd name="T46" fmla="*/ 28 w 153"/>
                <a:gd name="T47" fmla="*/ 14 h 172"/>
                <a:gd name="T48" fmla="*/ 132 w 153"/>
                <a:gd name="T49" fmla="*/ 116 h 172"/>
                <a:gd name="T50" fmla="*/ 115 w 153"/>
                <a:gd name="T51" fmla="*/ 97 h 172"/>
                <a:gd name="T52" fmla="*/ 122 w 153"/>
                <a:gd name="T53" fmla="*/ 92 h 172"/>
                <a:gd name="T54" fmla="*/ 103 w 153"/>
                <a:gd name="T55" fmla="*/ 61 h 172"/>
                <a:gd name="T56" fmla="*/ 73 w 153"/>
                <a:gd name="T57" fmla="*/ 52 h 172"/>
                <a:gd name="T58" fmla="*/ 80 w 153"/>
                <a:gd name="T59" fmla="*/ 45 h 172"/>
                <a:gd name="T60" fmla="*/ 101 w 153"/>
                <a:gd name="T61" fmla="*/ 26 h 172"/>
                <a:gd name="T62" fmla="*/ 80 w 153"/>
                <a:gd name="T63" fmla="*/ 19 h 172"/>
                <a:gd name="T64" fmla="*/ 80 w 153"/>
                <a:gd name="T65" fmla="*/ 9 h 172"/>
                <a:gd name="T66" fmla="*/ 70 w 153"/>
                <a:gd name="T67" fmla="*/ 2 h 172"/>
                <a:gd name="T68" fmla="*/ 56 w 153"/>
                <a:gd name="T69" fmla="*/ 5 h 172"/>
                <a:gd name="T70" fmla="*/ 54 w 153"/>
                <a:gd name="T71" fmla="*/ 14 h 172"/>
                <a:gd name="T72" fmla="*/ 44 w 153"/>
                <a:gd name="T73" fmla="*/ 24 h 172"/>
                <a:gd name="T74" fmla="*/ 40 w 153"/>
                <a:gd name="T75" fmla="*/ 38 h 172"/>
                <a:gd name="T76" fmla="*/ 49 w 153"/>
                <a:gd name="T77" fmla="*/ 38 h 172"/>
                <a:gd name="T78" fmla="*/ 44 w 153"/>
                <a:gd name="T79" fmla="*/ 57 h 172"/>
                <a:gd name="T80" fmla="*/ 47 w 153"/>
                <a:gd name="T81" fmla="*/ 57 h 172"/>
                <a:gd name="T82" fmla="*/ 49 w 153"/>
                <a:gd name="T83" fmla="*/ 54 h 172"/>
                <a:gd name="T84" fmla="*/ 59 w 153"/>
                <a:gd name="T85" fmla="*/ 54 h 172"/>
                <a:gd name="T86" fmla="*/ 49 w 153"/>
                <a:gd name="T87" fmla="*/ 73 h 172"/>
                <a:gd name="T88" fmla="*/ 61 w 153"/>
                <a:gd name="T89" fmla="*/ 76 h 172"/>
                <a:gd name="T90" fmla="*/ 80 w 153"/>
                <a:gd name="T91" fmla="*/ 73 h 172"/>
                <a:gd name="T92" fmla="*/ 82 w 153"/>
                <a:gd name="T93" fmla="*/ 90 h 172"/>
                <a:gd name="T94" fmla="*/ 80 w 153"/>
                <a:gd name="T95" fmla="*/ 106 h 172"/>
                <a:gd name="T96" fmla="*/ 66 w 153"/>
                <a:gd name="T97" fmla="*/ 106 h 172"/>
                <a:gd name="T98" fmla="*/ 59 w 153"/>
                <a:gd name="T99" fmla="*/ 113 h 172"/>
                <a:gd name="T100" fmla="*/ 56 w 153"/>
                <a:gd name="T101" fmla="*/ 128 h 172"/>
                <a:gd name="T102" fmla="*/ 49 w 153"/>
                <a:gd name="T103" fmla="*/ 137 h 172"/>
                <a:gd name="T104" fmla="*/ 66 w 153"/>
                <a:gd name="T105" fmla="*/ 144 h 172"/>
                <a:gd name="T106" fmla="*/ 73 w 153"/>
                <a:gd name="T107" fmla="*/ 149 h 172"/>
                <a:gd name="T108" fmla="*/ 44 w 153"/>
                <a:gd name="T109" fmla="*/ 161 h 172"/>
                <a:gd name="T110" fmla="*/ 35 w 153"/>
                <a:gd name="T111" fmla="*/ 172 h 172"/>
                <a:gd name="T112" fmla="*/ 56 w 153"/>
                <a:gd name="T113" fmla="*/ 165 h 172"/>
                <a:gd name="T114" fmla="*/ 82 w 153"/>
                <a:gd name="T115" fmla="*/ 161 h 172"/>
                <a:gd name="T116" fmla="*/ 99 w 153"/>
                <a:gd name="T117" fmla="*/ 156 h 172"/>
                <a:gd name="T118" fmla="*/ 134 w 153"/>
                <a:gd name="T119" fmla="*/ 154 h 172"/>
                <a:gd name="T120" fmla="*/ 134 w 153"/>
                <a:gd name="T121" fmla="*/ 144 h 172"/>
                <a:gd name="T122" fmla="*/ 141 w 153"/>
                <a:gd name="T123" fmla="*/ 137 h 172"/>
                <a:gd name="T124" fmla="*/ 150 w 153"/>
                <a:gd name="T125" fmla="*/ 1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172">
                  <a:moveTo>
                    <a:pt x="101" y="158"/>
                  </a:moveTo>
                  <a:lnTo>
                    <a:pt x="99" y="158"/>
                  </a:lnTo>
                  <a:lnTo>
                    <a:pt x="96" y="158"/>
                  </a:lnTo>
                  <a:lnTo>
                    <a:pt x="96" y="161"/>
                  </a:lnTo>
                  <a:lnTo>
                    <a:pt x="96" y="161"/>
                  </a:lnTo>
                  <a:lnTo>
                    <a:pt x="101" y="161"/>
                  </a:lnTo>
                  <a:lnTo>
                    <a:pt x="101" y="161"/>
                  </a:lnTo>
                  <a:lnTo>
                    <a:pt x="103" y="161"/>
                  </a:lnTo>
                  <a:lnTo>
                    <a:pt x="103" y="161"/>
                  </a:lnTo>
                  <a:lnTo>
                    <a:pt x="103" y="161"/>
                  </a:lnTo>
                  <a:lnTo>
                    <a:pt x="106" y="158"/>
                  </a:lnTo>
                  <a:lnTo>
                    <a:pt x="103" y="158"/>
                  </a:lnTo>
                  <a:lnTo>
                    <a:pt x="101" y="158"/>
                  </a:lnTo>
                  <a:close/>
                  <a:moveTo>
                    <a:pt x="56" y="109"/>
                  </a:moveTo>
                  <a:lnTo>
                    <a:pt x="59" y="109"/>
                  </a:lnTo>
                  <a:lnTo>
                    <a:pt x="59" y="109"/>
                  </a:lnTo>
                  <a:lnTo>
                    <a:pt x="61" y="106"/>
                  </a:lnTo>
                  <a:lnTo>
                    <a:pt x="61" y="106"/>
                  </a:lnTo>
                  <a:lnTo>
                    <a:pt x="59" y="106"/>
                  </a:lnTo>
                  <a:lnTo>
                    <a:pt x="59" y="106"/>
                  </a:lnTo>
                  <a:lnTo>
                    <a:pt x="59" y="104"/>
                  </a:lnTo>
                  <a:lnTo>
                    <a:pt x="56" y="104"/>
                  </a:lnTo>
                  <a:lnTo>
                    <a:pt x="54" y="104"/>
                  </a:lnTo>
                  <a:lnTo>
                    <a:pt x="54" y="106"/>
                  </a:lnTo>
                  <a:lnTo>
                    <a:pt x="54" y="109"/>
                  </a:lnTo>
                  <a:lnTo>
                    <a:pt x="56" y="109"/>
                  </a:lnTo>
                  <a:lnTo>
                    <a:pt x="56" y="109"/>
                  </a:lnTo>
                  <a:close/>
                  <a:moveTo>
                    <a:pt x="33" y="92"/>
                  </a:moveTo>
                  <a:lnTo>
                    <a:pt x="33" y="90"/>
                  </a:lnTo>
                  <a:lnTo>
                    <a:pt x="35" y="90"/>
                  </a:lnTo>
                  <a:lnTo>
                    <a:pt x="35" y="87"/>
                  </a:lnTo>
                  <a:lnTo>
                    <a:pt x="35" y="87"/>
                  </a:lnTo>
                  <a:lnTo>
                    <a:pt x="37" y="87"/>
                  </a:lnTo>
                  <a:lnTo>
                    <a:pt x="40" y="87"/>
                  </a:lnTo>
                  <a:lnTo>
                    <a:pt x="40" y="85"/>
                  </a:lnTo>
                  <a:lnTo>
                    <a:pt x="40" y="85"/>
                  </a:lnTo>
                  <a:lnTo>
                    <a:pt x="37" y="85"/>
                  </a:lnTo>
                  <a:lnTo>
                    <a:pt x="40" y="83"/>
                  </a:lnTo>
                  <a:lnTo>
                    <a:pt x="37" y="80"/>
                  </a:lnTo>
                  <a:lnTo>
                    <a:pt x="40" y="83"/>
                  </a:lnTo>
                  <a:lnTo>
                    <a:pt x="40" y="83"/>
                  </a:lnTo>
                  <a:lnTo>
                    <a:pt x="40" y="83"/>
                  </a:lnTo>
                  <a:lnTo>
                    <a:pt x="42" y="83"/>
                  </a:lnTo>
                  <a:lnTo>
                    <a:pt x="42" y="83"/>
                  </a:lnTo>
                  <a:lnTo>
                    <a:pt x="42" y="80"/>
                  </a:lnTo>
                  <a:lnTo>
                    <a:pt x="40" y="80"/>
                  </a:lnTo>
                  <a:lnTo>
                    <a:pt x="40" y="78"/>
                  </a:lnTo>
                  <a:lnTo>
                    <a:pt x="37" y="78"/>
                  </a:lnTo>
                  <a:lnTo>
                    <a:pt x="37" y="78"/>
                  </a:lnTo>
                  <a:lnTo>
                    <a:pt x="35" y="80"/>
                  </a:lnTo>
                  <a:lnTo>
                    <a:pt x="35" y="78"/>
                  </a:lnTo>
                  <a:lnTo>
                    <a:pt x="37" y="78"/>
                  </a:lnTo>
                  <a:lnTo>
                    <a:pt x="37" y="78"/>
                  </a:lnTo>
                  <a:lnTo>
                    <a:pt x="37" y="76"/>
                  </a:lnTo>
                  <a:lnTo>
                    <a:pt x="37" y="73"/>
                  </a:lnTo>
                  <a:lnTo>
                    <a:pt x="35" y="71"/>
                  </a:lnTo>
                  <a:lnTo>
                    <a:pt x="35" y="68"/>
                  </a:lnTo>
                  <a:lnTo>
                    <a:pt x="33" y="68"/>
                  </a:lnTo>
                  <a:lnTo>
                    <a:pt x="30" y="68"/>
                  </a:lnTo>
                  <a:lnTo>
                    <a:pt x="28" y="68"/>
                  </a:lnTo>
                  <a:lnTo>
                    <a:pt x="28" y="68"/>
                  </a:lnTo>
                  <a:lnTo>
                    <a:pt x="23" y="68"/>
                  </a:lnTo>
                  <a:lnTo>
                    <a:pt x="21" y="68"/>
                  </a:lnTo>
                  <a:lnTo>
                    <a:pt x="21" y="68"/>
                  </a:lnTo>
                  <a:lnTo>
                    <a:pt x="21" y="68"/>
                  </a:lnTo>
                  <a:lnTo>
                    <a:pt x="19" y="71"/>
                  </a:lnTo>
                  <a:lnTo>
                    <a:pt x="19" y="71"/>
                  </a:lnTo>
                  <a:lnTo>
                    <a:pt x="16" y="71"/>
                  </a:lnTo>
                  <a:lnTo>
                    <a:pt x="16" y="71"/>
                  </a:lnTo>
                  <a:lnTo>
                    <a:pt x="14" y="71"/>
                  </a:lnTo>
                  <a:lnTo>
                    <a:pt x="14" y="73"/>
                  </a:lnTo>
                  <a:lnTo>
                    <a:pt x="11" y="73"/>
                  </a:lnTo>
                  <a:lnTo>
                    <a:pt x="11" y="76"/>
                  </a:lnTo>
                  <a:lnTo>
                    <a:pt x="11" y="76"/>
                  </a:lnTo>
                  <a:lnTo>
                    <a:pt x="9" y="78"/>
                  </a:lnTo>
                  <a:lnTo>
                    <a:pt x="9" y="78"/>
                  </a:lnTo>
                  <a:lnTo>
                    <a:pt x="7" y="78"/>
                  </a:lnTo>
                  <a:lnTo>
                    <a:pt x="7" y="78"/>
                  </a:lnTo>
                  <a:lnTo>
                    <a:pt x="7" y="78"/>
                  </a:lnTo>
                  <a:lnTo>
                    <a:pt x="4" y="78"/>
                  </a:lnTo>
                  <a:lnTo>
                    <a:pt x="4" y="78"/>
                  </a:lnTo>
                  <a:lnTo>
                    <a:pt x="4" y="78"/>
                  </a:lnTo>
                  <a:lnTo>
                    <a:pt x="4" y="78"/>
                  </a:lnTo>
                  <a:lnTo>
                    <a:pt x="4" y="80"/>
                  </a:lnTo>
                  <a:lnTo>
                    <a:pt x="7" y="80"/>
                  </a:lnTo>
                  <a:lnTo>
                    <a:pt x="7" y="80"/>
                  </a:lnTo>
                  <a:lnTo>
                    <a:pt x="4" y="80"/>
                  </a:lnTo>
                  <a:lnTo>
                    <a:pt x="2" y="83"/>
                  </a:lnTo>
                  <a:lnTo>
                    <a:pt x="0" y="83"/>
                  </a:lnTo>
                  <a:lnTo>
                    <a:pt x="0" y="83"/>
                  </a:lnTo>
                  <a:lnTo>
                    <a:pt x="0" y="85"/>
                  </a:lnTo>
                  <a:lnTo>
                    <a:pt x="2" y="87"/>
                  </a:lnTo>
                  <a:lnTo>
                    <a:pt x="4" y="87"/>
                  </a:lnTo>
                  <a:lnTo>
                    <a:pt x="4" y="87"/>
                  </a:lnTo>
                  <a:lnTo>
                    <a:pt x="7" y="90"/>
                  </a:lnTo>
                  <a:lnTo>
                    <a:pt x="7" y="90"/>
                  </a:lnTo>
                  <a:lnTo>
                    <a:pt x="9" y="90"/>
                  </a:lnTo>
                  <a:lnTo>
                    <a:pt x="11" y="90"/>
                  </a:lnTo>
                  <a:lnTo>
                    <a:pt x="11" y="90"/>
                  </a:lnTo>
                  <a:lnTo>
                    <a:pt x="11" y="90"/>
                  </a:lnTo>
                  <a:lnTo>
                    <a:pt x="11" y="90"/>
                  </a:lnTo>
                  <a:lnTo>
                    <a:pt x="14" y="87"/>
                  </a:lnTo>
                  <a:lnTo>
                    <a:pt x="14" y="87"/>
                  </a:lnTo>
                  <a:lnTo>
                    <a:pt x="14" y="87"/>
                  </a:lnTo>
                  <a:lnTo>
                    <a:pt x="14" y="87"/>
                  </a:lnTo>
                  <a:lnTo>
                    <a:pt x="16" y="85"/>
                  </a:lnTo>
                  <a:lnTo>
                    <a:pt x="16" y="85"/>
                  </a:lnTo>
                  <a:lnTo>
                    <a:pt x="19" y="85"/>
                  </a:lnTo>
                  <a:lnTo>
                    <a:pt x="19" y="85"/>
                  </a:lnTo>
                  <a:lnTo>
                    <a:pt x="19" y="85"/>
                  </a:lnTo>
                  <a:lnTo>
                    <a:pt x="19" y="87"/>
                  </a:lnTo>
                  <a:lnTo>
                    <a:pt x="19" y="87"/>
                  </a:lnTo>
                  <a:lnTo>
                    <a:pt x="21" y="87"/>
                  </a:lnTo>
                  <a:lnTo>
                    <a:pt x="21" y="87"/>
                  </a:lnTo>
                  <a:lnTo>
                    <a:pt x="23" y="90"/>
                  </a:lnTo>
                  <a:lnTo>
                    <a:pt x="23" y="90"/>
                  </a:lnTo>
                  <a:lnTo>
                    <a:pt x="21" y="90"/>
                  </a:lnTo>
                  <a:lnTo>
                    <a:pt x="23" y="92"/>
                  </a:lnTo>
                  <a:lnTo>
                    <a:pt x="23" y="92"/>
                  </a:lnTo>
                  <a:lnTo>
                    <a:pt x="26" y="92"/>
                  </a:lnTo>
                  <a:lnTo>
                    <a:pt x="26" y="92"/>
                  </a:lnTo>
                  <a:lnTo>
                    <a:pt x="26" y="90"/>
                  </a:lnTo>
                  <a:lnTo>
                    <a:pt x="28" y="90"/>
                  </a:lnTo>
                  <a:lnTo>
                    <a:pt x="28" y="90"/>
                  </a:lnTo>
                  <a:lnTo>
                    <a:pt x="30" y="92"/>
                  </a:lnTo>
                  <a:lnTo>
                    <a:pt x="33" y="92"/>
                  </a:lnTo>
                  <a:close/>
                  <a:moveTo>
                    <a:pt x="47" y="64"/>
                  </a:moveTo>
                  <a:lnTo>
                    <a:pt x="49" y="64"/>
                  </a:lnTo>
                  <a:lnTo>
                    <a:pt x="49" y="61"/>
                  </a:lnTo>
                  <a:lnTo>
                    <a:pt x="49" y="61"/>
                  </a:lnTo>
                  <a:lnTo>
                    <a:pt x="49" y="59"/>
                  </a:lnTo>
                  <a:lnTo>
                    <a:pt x="49" y="59"/>
                  </a:lnTo>
                  <a:lnTo>
                    <a:pt x="47" y="59"/>
                  </a:lnTo>
                  <a:lnTo>
                    <a:pt x="47" y="59"/>
                  </a:lnTo>
                  <a:lnTo>
                    <a:pt x="47" y="59"/>
                  </a:lnTo>
                  <a:lnTo>
                    <a:pt x="44" y="59"/>
                  </a:lnTo>
                  <a:lnTo>
                    <a:pt x="44" y="59"/>
                  </a:lnTo>
                  <a:lnTo>
                    <a:pt x="47" y="64"/>
                  </a:lnTo>
                  <a:lnTo>
                    <a:pt x="47" y="64"/>
                  </a:lnTo>
                  <a:lnTo>
                    <a:pt x="47" y="64"/>
                  </a:lnTo>
                  <a:close/>
                  <a:moveTo>
                    <a:pt x="30" y="61"/>
                  </a:moveTo>
                  <a:lnTo>
                    <a:pt x="33" y="61"/>
                  </a:lnTo>
                  <a:lnTo>
                    <a:pt x="35" y="59"/>
                  </a:lnTo>
                  <a:lnTo>
                    <a:pt x="35" y="59"/>
                  </a:lnTo>
                  <a:lnTo>
                    <a:pt x="35" y="59"/>
                  </a:lnTo>
                  <a:lnTo>
                    <a:pt x="35" y="57"/>
                  </a:lnTo>
                  <a:lnTo>
                    <a:pt x="35" y="54"/>
                  </a:lnTo>
                  <a:lnTo>
                    <a:pt x="33" y="54"/>
                  </a:lnTo>
                  <a:lnTo>
                    <a:pt x="33" y="54"/>
                  </a:lnTo>
                  <a:lnTo>
                    <a:pt x="30" y="54"/>
                  </a:lnTo>
                  <a:lnTo>
                    <a:pt x="30" y="54"/>
                  </a:lnTo>
                  <a:lnTo>
                    <a:pt x="30" y="54"/>
                  </a:lnTo>
                  <a:lnTo>
                    <a:pt x="30" y="57"/>
                  </a:lnTo>
                  <a:lnTo>
                    <a:pt x="28" y="57"/>
                  </a:lnTo>
                  <a:lnTo>
                    <a:pt x="28" y="57"/>
                  </a:lnTo>
                  <a:lnTo>
                    <a:pt x="28" y="59"/>
                  </a:lnTo>
                  <a:lnTo>
                    <a:pt x="28" y="59"/>
                  </a:lnTo>
                  <a:lnTo>
                    <a:pt x="28" y="59"/>
                  </a:lnTo>
                  <a:lnTo>
                    <a:pt x="30" y="57"/>
                  </a:lnTo>
                  <a:lnTo>
                    <a:pt x="30" y="57"/>
                  </a:lnTo>
                  <a:lnTo>
                    <a:pt x="33" y="57"/>
                  </a:lnTo>
                  <a:lnTo>
                    <a:pt x="30" y="59"/>
                  </a:lnTo>
                  <a:lnTo>
                    <a:pt x="33" y="59"/>
                  </a:lnTo>
                  <a:lnTo>
                    <a:pt x="30" y="59"/>
                  </a:lnTo>
                  <a:lnTo>
                    <a:pt x="30" y="61"/>
                  </a:lnTo>
                  <a:close/>
                  <a:moveTo>
                    <a:pt x="35" y="54"/>
                  </a:moveTo>
                  <a:lnTo>
                    <a:pt x="35" y="57"/>
                  </a:lnTo>
                  <a:lnTo>
                    <a:pt x="35" y="57"/>
                  </a:lnTo>
                  <a:lnTo>
                    <a:pt x="35" y="57"/>
                  </a:lnTo>
                  <a:lnTo>
                    <a:pt x="37" y="57"/>
                  </a:lnTo>
                  <a:lnTo>
                    <a:pt x="37" y="57"/>
                  </a:lnTo>
                  <a:lnTo>
                    <a:pt x="40" y="52"/>
                  </a:lnTo>
                  <a:lnTo>
                    <a:pt x="42" y="50"/>
                  </a:lnTo>
                  <a:lnTo>
                    <a:pt x="40" y="50"/>
                  </a:lnTo>
                  <a:lnTo>
                    <a:pt x="40" y="50"/>
                  </a:lnTo>
                  <a:lnTo>
                    <a:pt x="37" y="52"/>
                  </a:lnTo>
                  <a:lnTo>
                    <a:pt x="37" y="52"/>
                  </a:lnTo>
                  <a:lnTo>
                    <a:pt x="37" y="52"/>
                  </a:lnTo>
                  <a:lnTo>
                    <a:pt x="37" y="52"/>
                  </a:lnTo>
                  <a:lnTo>
                    <a:pt x="35" y="54"/>
                  </a:lnTo>
                  <a:lnTo>
                    <a:pt x="35" y="54"/>
                  </a:lnTo>
                  <a:close/>
                  <a:moveTo>
                    <a:pt x="40" y="42"/>
                  </a:moveTo>
                  <a:lnTo>
                    <a:pt x="40" y="42"/>
                  </a:lnTo>
                  <a:lnTo>
                    <a:pt x="37" y="40"/>
                  </a:lnTo>
                  <a:lnTo>
                    <a:pt x="37" y="40"/>
                  </a:lnTo>
                  <a:lnTo>
                    <a:pt x="35" y="40"/>
                  </a:lnTo>
                  <a:lnTo>
                    <a:pt x="35" y="40"/>
                  </a:lnTo>
                  <a:lnTo>
                    <a:pt x="33" y="40"/>
                  </a:lnTo>
                  <a:lnTo>
                    <a:pt x="33" y="40"/>
                  </a:lnTo>
                  <a:lnTo>
                    <a:pt x="33" y="40"/>
                  </a:lnTo>
                  <a:lnTo>
                    <a:pt x="33" y="42"/>
                  </a:lnTo>
                  <a:lnTo>
                    <a:pt x="35" y="42"/>
                  </a:lnTo>
                  <a:lnTo>
                    <a:pt x="35" y="45"/>
                  </a:lnTo>
                  <a:lnTo>
                    <a:pt x="33" y="45"/>
                  </a:lnTo>
                  <a:lnTo>
                    <a:pt x="33" y="47"/>
                  </a:lnTo>
                  <a:lnTo>
                    <a:pt x="33" y="47"/>
                  </a:lnTo>
                  <a:lnTo>
                    <a:pt x="35" y="47"/>
                  </a:lnTo>
                  <a:lnTo>
                    <a:pt x="40" y="45"/>
                  </a:lnTo>
                  <a:lnTo>
                    <a:pt x="42" y="42"/>
                  </a:lnTo>
                  <a:lnTo>
                    <a:pt x="40" y="42"/>
                  </a:lnTo>
                  <a:close/>
                  <a:moveTo>
                    <a:pt x="19" y="26"/>
                  </a:moveTo>
                  <a:lnTo>
                    <a:pt x="19" y="26"/>
                  </a:lnTo>
                  <a:lnTo>
                    <a:pt x="19" y="28"/>
                  </a:lnTo>
                  <a:lnTo>
                    <a:pt x="19" y="28"/>
                  </a:lnTo>
                  <a:lnTo>
                    <a:pt x="19" y="31"/>
                  </a:lnTo>
                  <a:lnTo>
                    <a:pt x="19" y="31"/>
                  </a:lnTo>
                  <a:lnTo>
                    <a:pt x="19" y="31"/>
                  </a:lnTo>
                  <a:lnTo>
                    <a:pt x="21" y="31"/>
                  </a:lnTo>
                  <a:lnTo>
                    <a:pt x="21" y="31"/>
                  </a:lnTo>
                  <a:lnTo>
                    <a:pt x="21" y="26"/>
                  </a:lnTo>
                  <a:lnTo>
                    <a:pt x="21" y="26"/>
                  </a:lnTo>
                  <a:lnTo>
                    <a:pt x="19" y="26"/>
                  </a:lnTo>
                  <a:close/>
                  <a:moveTo>
                    <a:pt x="40" y="33"/>
                  </a:moveTo>
                  <a:lnTo>
                    <a:pt x="40" y="33"/>
                  </a:lnTo>
                  <a:lnTo>
                    <a:pt x="40" y="31"/>
                  </a:lnTo>
                  <a:lnTo>
                    <a:pt x="42" y="31"/>
                  </a:lnTo>
                  <a:lnTo>
                    <a:pt x="44" y="28"/>
                  </a:lnTo>
                  <a:lnTo>
                    <a:pt x="44" y="28"/>
                  </a:lnTo>
                  <a:lnTo>
                    <a:pt x="44" y="28"/>
                  </a:lnTo>
                  <a:lnTo>
                    <a:pt x="44" y="28"/>
                  </a:lnTo>
                  <a:lnTo>
                    <a:pt x="42" y="28"/>
                  </a:lnTo>
                  <a:lnTo>
                    <a:pt x="37" y="28"/>
                  </a:lnTo>
                  <a:lnTo>
                    <a:pt x="37" y="26"/>
                  </a:lnTo>
                  <a:lnTo>
                    <a:pt x="37" y="26"/>
                  </a:lnTo>
                  <a:lnTo>
                    <a:pt x="37" y="26"/>
                  </a:lnTo>
                  <a:lnTo>
                    <a:pt x="37" y="24"/>
                  </a:lnTo>
                  <a:lnTo>
                    <a:pt x="37" y="24"/>
                  </a:lnTo>
                  <a:lnTo>
                    <a:pt x="37" y="24"/>
                  </a:lnTo>
                  <a:lnTo>
                    <a:pt x="37" y="21"/>
                  </a:lnTo>
                  <a:lnTo>
                    <a:pt x="37" y="19"/>
                  </a:lnTo>
                  <a:lnTo>
                    <a:pt x="35" y="19"/>
                  </a:lnTo>
                  <a:lnTo>
                    <a:pt x="35" y="19"/>
                  </a:lnTo>
                  <a:lnTo>
                    <a:pt x="35" y="21"/>
                  </a:lnTo>
                  <a:lnTo>
                    <a:pt x="30" y="21"/>
                  </a:lnTo>
                  <a:lnTo>
                    <a:pt x="30" y="21"/>
                  </a:lnTo>
                  <a:lnTo>
                    <a:pt x="30" y="24"/>
                  </a:lnTo>
                  <a:lnTo>
                    <a:pt x="30" y="24"/>
                  </a:lnTo>
                  <a:lnTo>
                    <a:pt x="30" y="24"/>
                  </a:lnTo>
                  <a:lnTo>
                    <a:pt x="30" y="24"/>
                  </a:lnTo>
                  <a:lnTo>
                    <a:pt x="30" y="24"/>
                  </a:lnTo>
                  <a:lnTo>
                    <a:pt x="28" y="24"/>
                  </a:lnTo>
                  <a:lnTo>
                    <a:pt x="28" y="24"/>
                  </a:lnTo>
                  <a:lnTo>
                    <a:pt x="28" y="24"/>
                  </a:lnTo>
                  <a:lnTo>
                    <a:pt x="30" y="26"/>
                  </a:lnTo>
                  <a:lnTo>
                    <a:pt x="33" y="26"/>
                  </a:lnTo>
                  <a:lnTo>
                    <a:pt x="35" y="28"/>
                  </a:lnTo>
                  <a:lnTo>
                    <a:pt x="35" y="28"/>
                  </a:lnTo>
                  <a:lnTo>
                    <a:pt x="35" y="28"/>
                  </a:lnTo>
                  <a:lnTo>
                    <a:pt x="37" y="28"/>
                  </a:lnTo>
                  <a:lnTo>
                    <a:pt x="40" y="28"/>
                  </a:lnTo>
                  <a:lnTo>
                    <a:pt x="40" y="31"/>
                  </a:lnTo>
                  <a:lnTo>
                    <a:pt x="40" y="33"/>
                  </a:lnTo>
                  <a:close/>
                  <a:moveTo>
                    <a:pt x="23" y="21"/>
                  </a:moveTo>
                  <a:lnTo>
                    <a:pt x="23" y="21"/>
                  </a:lnTo>
                  <a:lnTo>
                    <a:pt x="23" y="19"/>
                  </a:lnTo>
                  <a:lnTo>
                    <a:pt x="21" y="19"/>
                  </a:lnTo>
                  <a:lnTo>
                    <a:pt x="21" y="19"/>
                  </a:lnTo>
                  <a:lnTo>
                    <a:pt x="19" y="21"/>
                  </a:lnTo>
                  <a:lnTo>
                    <a:pt x="19" y="19"/>
                  </a:lnTo>
                  <a:lnTo>
                    <a:pt x="19" y="19"/>
                  </a:lnTo>
                  <a:lnTo>
                    <a:pt x="19" y="21"/>
                  </a:lnTo>
                  <a:lnTo>
                    <a:pt x="16" y="21"/>
                  </a:lnTo>
                  <a:lnTo>
                    <a:pt x="16" y="21"/>
                  </a:lnTo>
                  <a:lnTo>
                    <a:pt x="21" y="21"/>
                  </a:lnTo>
                  <a:lnTo>
                    <a:pt x="23" y="21"/>
                  </a:lnTo>
                  <a:close/>
                  <a:moveTo>
                    <a:pt x="26" y="16"/>
                  </a:moveTo>
                  <a:lnTo>
                    <a:pt x="23" y="16"/>
                  </a:lnTo>
                  <a:lnTo>
                    <a:pt x="26" y="19"/>
                  </a:lnTo>
                  <a:lnTo>
                    <a:pt x="26" y="19"/>
                  </a:lnTo>
                  <a:lnTo>
                    <a:pt x="26" y="19"/>
                  </a:lnTo>
                  <a:lnTo>
                    <a:pt x="28" y="16"/>
                  </a:lnTo>
                  <a:lnTo>
                    <a:pt x="28" y="16"/>
                  </a:lnTo>
                  <a:lnTo>
                    <a:pt x="28" y="16"/>
                  </a:lnTo>
                  <a:lnTo>
                    <a:pt x="30" y="14"/>
                  </a:lnTo>
                  <a:lnTo>
                    <a:pt x="33" y="14"/>
                  </a:lnTo>
                  <a:lnTo>
                    <a:pt x="35" y="12"/>
                  </a:lnTo>
                  <a:lnTo>
                    <a:pt x="35" y="12"/>
                  </a:lnTo>
                  <a:lnTo>
                    <a:pt x="35" y="12"/>
                  </a:lnTo>
                  <a:lnTo>
                    <a:pt x="35" y="12"/>
                  </a:lnTo>
                  <a:lnTo>
                    <a:pt x="33" y="12"/>
                  </a:lnTo>
                  <a:lnTo>
                    <a:pt x="35" y="9"/>
                  </a:lnTo>
                  <a:lnTo>
                    <a:pt x="35" y="9"/>
                  </a:lnTo>
                  <a:lnTo>
                    <a:pt x="37" y="9"/>
                  </a:lnTo>
                  <a:lnTo>
                    <a:pt x="40" y="7"/>
                  </a:lnTo>
                  <a:lnTo>
                    <a:pt x="40" y="5"/>
                  </a:lnTo>
                  <a:lnTo>
                    <a:pt x="40" y="5"/>
                  </a:lnTo>
                  <a:lnTo>
                    <a:pt x="40" y="2"/>
                  </a:lnTo>
                  <a:lnTo>
                    <a:pt x="37" y="5"/>
                  </a:lnTo>
                  <a:lnTo>
                    <a:pt x="35" y="5"/>
                  </a:lnTo>
                  <a:lnTo>
                    <a:pt x="30" y="7"/>
                  </a:lnTo>
                  <a:lnTo>
                    <a:pt x="30" y="7"/>
                  </a:lnTo>
                  <a:lnTo>
                    <a:pt x="30" y="7"/>
                  </a:lnTo>
                  <a:lnTo>
                    <a:pt x="30" y="9"/>
                  </a:lnTo>
                  <a:lnTo>
                    <a:pt x="30" y="9"/>
                  </a:lnTo>
                  <a:lnTo>
                    <a:pt x="30" y="9"/>
                  </a:lnTo>
                  <a:lnTo>
                    <a:pt x="28" y="9"/>
                  </a:lnTo>
                  <a:lnTo>
                    <a:pt x="28" y="9"/>
                  </a:lnTo>
                  <a:lnTo>
                    <a:pt x="26" y="9"/>
                  </a:lnTo>
                  <a:lnTo>
                    <a:pt x="26" y="9"/>
                  </a:lnTo>
                  <a:lnTo>
                    <a:pt x="26" y="9"/>
                  </a:lnTo>
                  <a:lnTo>
                    <a:pt x="26" y="9"/>
                  </a:lnTo>
                  <a:lnTo>
                    <a:pt x="26" y="9"/>
                  </a:lnTo>
                  <a:lnTo>
                    <a:pt x="26" y="12"/>
                  </a:lnTo>
                  <a:lnTo>
                    <a:pt x="26" y="12"/>
                  </a:lnTo>
                  <a:lnTo>
                    <a:pt x="26" y="12"/>
                  </a:lnTo>
                  <a:lnTo>
                    <a:pt x="26" y="12"/>
                  </a:lnTo>
                  <a:lnTo>
                    <a:pt x="26" y="12"/>
                  </a:lnTo>
                  <a:lnTo>
                    <a:pt x="26" y="12"/>
                  </a:lnTo>
                  <a:lnTo>
                    <a:pt x="26" y="14"/>
                  </a:lnTo>
                  <a:lnTo>
                    <a:pt x="26" y="14"/>
                  </a:lnTo>
                  <a:lnTo>
                    <a:pt x="28" y="14"/>
                  </a:lnTo>
                  <a:lnTo>
                    <a:pt x="28" y="14"/>
                  </a:lnTo>
                  <a:lnTo>
                    <a:pt x="26" y="14"/>
                  </a:lnTo>
                  <a:lnTo>
                    <a:pt x="26" y="16"/>
                  </a:lnTo>
                  <a:close/>
                  <a:moveTo>
                    <a:pt x="150" y="118"/>
                  </a:moveTo>
                  <a:lnTo>
                    <a:pt x="150" y="118"/>
                  </a:lnTo>
                  <a:lnTo>
                    <a:pt x="146" y="113"/>
                  </a:lnTo>
                  <a:lnTo>
                    <a:pt x="146" y="113"/>
                  </a:lnTo>
                  <a:lnTo>
                    <a:pt x="141" y="113"/>
                  </a:lnTo>
                  <a:lnTo>
                    <a:pt x="139" y="113"/>
                  </a:lnTo>
                  <a:lnTo>
                    <a:pt x="139" y="113"/>
                  </a:lnTo>
                  <a:lnTo>
                    <a:pt x="136" y="113"/>
                  </a:lnTo>
                  <a:lnTo>
                    <a:pt x="134" y="113"/>
                  </a:lnTo>
                  <a:lnTo>
                    <a:pt x="132" y="113"/>
                  </a:lnTo>
                  <a:lnTo>
                    <a:pt x="132" y="116"/>
                  </a:lnTo>
                  <a:lnTo>
                    <a:pt x="132" y="116"/>
                  </a:lnTo>
                  <a:lnTo>
                    <a:pt x="129" y="116"/>
                  </a:lnTo>
                  <a:lnTo>
                    <a:pt x="129" y="116"/>
                  </a:lnTo>
                  <a:lnTo>
                    <a:pt x="125" y="113"/>
                  </a:lnTo>
                  <a:lnTo>
                    <a:pt x="127" y="113"/>
                  </a:lnTo>
                  <a:lnTo>
                    <a:pt x="127" y="111"/>
                  </a:lnTo>
                  <a:lnTo>
                    <a:pt x="129" y="111"/>
                  </a:lnTo>
                  <a:lnTo>
                    <a:pt x="132" y="109"/>
                  </a:lnTo>
                  <a:lnTo>
                    <a:pt x="129" y="106"/>
                  </a:lnTo>
                  <a:lnTo>
                    <a:pt x="127" y="104"/>
                  </a:lnTo>
                  <a:lnTo>
                    <a:pt x="122" y="99"/>
                  </a:lnTo>
                  <a:lnTo>
                    <a:pt x="117" y="99"/>
                  </a:lnTo>
                  <a:lnTo>
                    <a:pt x="115" y="97"/>
                  </a:lnTo>
                  <a:lnTo>
                    <a:pt x="117" y="97"/>
                  </a:lnTo>
                  <a:lnTo>
                    <a:pt x="117" y="97"/>
                  </a:lnTo>
                  <a:lnTo>
                    <a:pt x="122" y="97"/>
                  </a:lnTo>
                  <a:lnTo>
                    <a:pt x="122" y="99"/>
                  </a:lnTo>
                  <a:lnTo>
                    <a:pt x="125" y="99"/>
                  </a:lnTo>
                  <a:lnTo>
                    <a:pt x="125" y="99"/>
                  </a:lnTo>
                  <a:lnTo>
                    <a:pt x="127" y="99"/>
                  </a:lnTo>
                  <a:lnTo>
                    <a:pt x="127" y="99"/>
                  </a:lnTo>
                  <a:lnTo>
                    <a:pt x="127" y="99"/>
                  </a:lnTo>
                  <a:lnTo>
                    <a:pt x="127" y="97"/>
                  </a:lnTo>
                  <a:lnTo>
                    <a:pt x="125" y="94"/>
                  </a:lnTo>
                  <a:lnTo>
                    <a:pt x="125" y="94"/>
                  </a:lnTo>
                  <a:lnTo>
                    <a:pt x="122" y="92"/>
                  </a:lnTo>
                  <a:lnTo>
                    <a:pt x="125" y="90"/>
                  </a:lnTo>
                  <a:lnTo>
                    <a:pt x="125" y="90"/>
                  </a:lnTo>
                  <a:lnTo>
                    <a:pt x="122" y="87"/>
                  </a:lnTo>
                  <a:lnTo>
                    <a:pt x="120" y="87"/>
                  </a:lnTo>
                  <a:lnTo>
                    <a:pt x="117" y="85"/>
                  </a:lnTo>
                  <a:lnTo>
                    <a:pt x="117" y="83"/>
                  </a:lnTo>
                  <a:lnTo>
                    <a:pt x="115" y="83"/>
                  </a:lnTo>
                  <a:lnTo>
                    <a:pt x="108" y="80"/>
                  </a:lnTo>
                  <a:lnTo>
                    <a:pt x="108" y="78"/>
                  </a:lnTo>
                  <a:lnTo>
                    <a:pt x="108" y="78"/>
                  </a:lnTo>
                  <a:lnTo>
                    <a:pt x="106" y="71"/>
                  </a:lnTo>
                  <a:lnTo>
                    <a:pt x="103" y="66"/>
                  </a:lnTo>
                  <a:lnTo>
                    <a:pt x="103" y="61"/>
                  </a:lnTo>
                  <a:lnTo>
                    <a:pt x="103" y="61"/>
                  </a:lnTo>
                  <a:lnTo>
                    <a:pt x="101" y="59"/>
                  </a:lnTo>
                  <a:lnTo>
                    <a:pt x="101" y="59"/>
                  </a:lnTo>
                  <a:lnTo>
                    <a:pt x="99" y="57"/>
                  </a:lnTo>
                  <a:lnTo>
                    <a:pt x="96" y="54"/>
                  </a:lnTo>
                  <a:lnTo>
                    <a:pt x="89" y="52"/>
                  </a:lnTo>
                  <a:lnTo>
                    <a:pt x="84" y="52"/>
                  </a:lnTo>
                  <a:lnTo>
                    <a:pt x="82" y="54"/>
                  </a:lnTo>
                  <a:lnTo>
                    <a:pt x="82" y="54"/>
                  </a:lnTo>
                  <a:lnTo>
                    <a:pt x="73" y="52"/>
                  </a:lnTo>
                  <a:lnTo>
                    <a:pt x="73" y="52"/>
                  </a:lnTo>
                  <a:lnTo>
                    <a:pt x="70" y="50"/>
                  </a:lnTo>
                  <a:lnTo>
                    <a:pt x="73" y="52"/>
                  </a:lnTo>
                  <a:lnTo>
                    <a:pt x="75" y="52"/>
                  </a:lnTo>
                  <a:lnTo>
                    <a:pt x="77" y="52"/>
                  </a:lnTo>
                  <a:lnTo>
                    <a:pt x="80" y="52"/>
                  </a:lnTo>
                  <a:lnTo>
                    <a:pt x="80" y="52"/>
                  </a:lnTo>
                  <a:lnTo>
                    <a:pt x="84" y="50"/>
                  </a:lnTo>
                  <a:lnTo>
                    <a:pt x="87" y="50"/>
                  </a:lnTo>
                  <a:lnTo>
                    <a:pt x="89" y="47"/>
                  </a:lnTo>
                  <a:lnTo>
                    <a:pt x="89" y="47"/>
                  </a:lnTo>
                  <a:lnTo>
                    <a:pt x="84" y="45"/>
                  </a:lnTo>
                  <a:lnTo>
                    <a:pt x="82" y="45"/>
                  </a:lnTo>
                  <a:lnTo>
                    <a:pt x="80" y="45"/>
                  </a:lnTo>
                  <a:lnTo>
                    <a:pt x="80" y="45"/>
                  </a:lnTo>
                  <a:lnTo>
                    <a:pt x="80" y="45"/>
                  </a:lnTo>
                  <a:lnTo>
                    <a:pt x="82" y="45"/>
                  </a:lnTo>
                  <a:lnTo>
                    <a:pt x="82" y="42"/>
                  </a:lnTo>
                  <a:lnTo>
                    <a:pt x="87" y="42"/>
                  </a:lnTo>
                  <a:lnTo>
                    <a:pt x="89" y="42"/>
                  </a:lnTo>
                  <a:lnTo>
                    <a:pt x="89" y="42"/>
                  </a:lnTo>
                  <a:lnTo>
                    <a:pt x="92" y="40"/>
                  </a:lnTo>
                  <a:lnTo>
                    <a:pt x="94" y="38"/>
                  </a:lnTo>
                  <a:lnTo>
                    <a:pt x="96" y="35"/>
                  </a:lnTo>
                  <a:lnTo>
                    <a:pt x="99" y="31"/>
                  </a:lnTo>
                  <a:lnTo>
                    <a:pt x="99" y="31"/>
                  </a:lnTo>
                  <a:lnTo>
                    <a:pt x="99" y="28"/>
                  </a:lnTo>
                  <a:lnTo>
                    <a:pt x="101" y="28"/>
                  </a:lnTo>
                  <a:lnTo>
                    <a:pt x="101" y="26"/>
                  </a:lnTo>
                  <a:lnTo>
                    <a:pt x="103" y="24"/>
                  </a:lnTo>
                  <a:lnTo>
                    <a:pt x="103" y="24"/>
                  </a:lnTo>
                  <a:lnTo>
                    <a:pt x="103" y="24"/>
                  </a:lnTo>
                  <a:lnTo>
                    <a:pt x="103" y="21"/>
                  </a:lnTo>
                  <a:lnTo>
                    <a:pt x="101" y="19"/>
                  </a:lnTo>
                  <a:lnTo>
                    <a:pt x="101" y="19"/>
                  </a:lnTo>
                  <a:lnTo>
                    <a:pt x="96" y="19"/>
                  </a:lnTo>
                  <a:lnTo>
                    <a:pt x="89" y="19"/>
                  </a:lnTo>
                  <a:lnTo>
                    <a:pt x="87" y="19"/>
                  </a:lnTo>
                  <a:lnTo>
                    <a:pt x="84" y="19"/>
                  </a:lnTo>
                  <a:lnTo>
                    <a:pt x="84" y="19"/>
                  </a:lnTo>
                  <a:lnTo>
                    <a:pt x="82" y="19"/>
                  </a:lnTo>
                  <a:lnTo>
                    <a:pt x="80" y="19"/>
                  </a:lnTo>
                  <a:lnTo>
                    <a:pt x="77" y="19"/>
                  </a:lnTo>
                  <a:lnTo>
                    <a:pt x="73" y="21"/>
                  </a:lnTo>
                  <a:lnTo>
                    <a:pt x="70" y="21"/>
                  </a:lnTo>
                  <a:lnTo>
                    <a:pt x="68" y="21"/>
                  </a:lnTo>
                  <a:lnTo>
                    <a:pt x="70" y="19"/>
                  </a:lnTo>
                  <a:lnTo>
                    <a:pt x="73" y="16"/>
                  </a:lnTo>
                  <a:lnTo>
                    <a:pt x="73" y="16"/>
                  </a:lnTo>
                  <a:lnTo>
                    <a:pt x="73" y="16"/>
                  </a:lnTo>
                  <a:lnTo>
                    <a:pt x="70" y="16"/>
                  </a:lnTo>
                  <a:lnTo>
                    <a:pt x="70" y="14"/>
                  </a:lnTo>
                  <a:lnTo>
                    <a:pt x="70" y="14"/>
                  </a:lnTo>
                  <a:lnTo>
                    <a:pt x="75" y="12"/>
                  </a:lnTo>
                  <a:lnTo>
                    <a:pt x="80" y="9"/>
                  </a:lnTo>
                  <a:lnTo>
                    <a:pt x="84" y="7"/>
                  </a:lnTo>
                  <a:lnTo>
                    <a:pt x="84" y="5"/>
                  </a:lnTo>
                  <a:lnTo>
                    <a:pt x="84" y="5"/>
                  </a:lnTo>
                  <a:lnTo>
                    <a:pt x="87" y="5"/>
                  </a:lnTo>
                  <a:lnTo>
                    <a:pt x="87" y="2"/>
                  </a:lnTo>
                  <a:lnTo>
                    <a:pt x="87" y="2"/>
                  </a:lnTo>
                  <a:lnTo>
                    <a:pt x="87" y="0"/>
                  </a:lnTo>
                  <a:lnTo>
                    <a:pt x="87" y="0"/>
                  </a:lnTo>
                  <a:lnTo>
                    <a:pt x="84" y="0"/>
                  </a:lnTo>
                  <a:lnTo>
                    <a:pt x="80" y="0"/>
                  </a:lnTo>
                  <a:lnTo>
                    <a:pt x="77" y="2"/>
                  </a:lnTo>
                  <a:lnTo>
                    <a:pt x="75" y="2"/>
                  </a:lnTo>
                  <a:lnTo>
                    <a:pt x="70" y="2"/>
                  </a:lnTo>
                  <a:lnTo>
                    <a:pt x="66" y="2"/>
                  </a:lnTo>
                  <a:lnTo>
                    <a:pt x="66" y="2"/>
                  </a:lnTo>
                  <a:lnTo>
                    <a:pt x="66" y="2"/>
                  </a:lnTo>
                  <a:lnTo>
                    <a:pt x="63" y="2"/>
                  </a:lnTo>
                  <a:lnTo>
                    <a:pt x="61" y="2"/>
                  </a:lnTo>
                  <a:lnTo>
                    <a:pt x="61" y="2"/>
                  </a:lnTo>
                  <a:lnTo>
                    <a:pt x="61" y="2"/>
                  </a:lnTo>
                  <a:lnTo>
                    <a:pt x="59" y="2"/>
                  </a:lnTo>
                  <a:lnTo>
                    <a:pt x="59" y="2"/>
                  </a:lnTo>
                  <a:lnTo>
                    <a:pt x="56" y="2"/>
                  </a:lnTo>
                  <a:lnTo>
                    <a:pt x="56" y="2"/>
                  </a:lnTo>
                  <a:lnTo>
                    <a:pt x="56" y="5"/>
                  </a:lnTo>
                  <a:lnTo>
                    <a:pt x="56" y="5"/>
                  </a:lnTo>
                  <a:lnTo>
                    <a:pt x="56" y="5"/>
                  </a:lnTo>
                  <a:lnTo>
                    <a:pt x="56" y="7"/>
                  </a:lnTo>
                  <a:lnTo>
                    <a:pt x="56" y="7"/>
                  </a:lnTo>
                  <a:lnTo>
                    <a:pt x="56" y="7"/>
                  </a:lnTo>
                  <a:lnTo>
                    <a:pt x="56" y="7"/>
                  </a:lnTo>
                  <a:lnTo>
                    <a:pt x="54" y="7"/>
                  </a:lnTo>
                  <a:lnTo>
                    <a:pt x="52" y="9"/>
                  </a:lnTo>
                  <a:lnTo>
                    <a:pt x="52" y="9"/>
                  </a:lnTo>
                  <a:lnTo>
                    <a:pt x="52" y="9"/>
                  </a:lnTo>
                  <a:lnTo>
                    <a:pt x="52" y="9"/>
                  </a:lnTo>
                  <a:lnTo>
                    <a:pt x="49" y="12"/>
                  </a:lnTo>
                  <a:lnTo>
                    <a:pt x="52" y="12"/>
                  </a:lnTo>
                  <a:lnTo>
                    <a:pt x="54" y="14"/>
                  </a:lnTo>
                  <a:lnTo>
                    <a:pt x="54" y="16"/>
                  </a:lnTo>
                  <a:lnTo>
                    <a:pt x="52" y="14"/>
                  </a:lnTo>
                  <a:lnTo>
                    <a:pt x="52" y="14"/>
                  </a:lnTo>
                  <a:lnTo>
                    <a:pt x="52" y="16"/>
                  </a:lnTo>
                  <a:lnTo>
                    <a:pt x="47" y="16"/>
                  </a:lnTo>
                  <a:lnTo>
                    <a:pt x="47" y="16"/>
                  </a:lnTo>
                  <a:lnTo>
                    <a:pt x="44" y="16"/>
                  </a:lnTo>
                  <a:lnTo>
                    <a:pt x="44" y="19"/>
                  </a:lnTo>
                  <a:lnTo>
                    <a:pt x="44" y="21"/>
                  </a:lnTo>
                  <a:lnTo>
                    <a:pt x="44" y="21"/>
                  </a:lnTo>
                  <a:lnTo>
                    <a:pt x="44" y="21"/>
                  </a:lnTo>
                  <a:lnTo>
                    <a:pt x="47" y="21"/>
                  </a:lnTo>
                  <a:lnTo>
                    <a:pt x="44" y="24"/>
                  </a:lnTo>
                  <a:lnTo>
                    <a:pt x="44" y="24"/>
                  </a:lnTo>
                  <a:lnTo>
                    <a:pt x="42" y="24"/>
                  </a:lnTo>
                  <a:lnTo>
                    <a:pt x="42" y="24"/>
                  </a:lnTo>
                  <a:lnTo>
                    <a:pt x="42" y="26"/>
                  </a:lnTo>
                  <a:lnTo>
                    <a:pt x="44" y="26"/>
                  </a:lnTo>
                  <a:lnTo>
                    <a:pt x="44" y="26"/>
                  </a:lnTo>
                  <a:lnTo>
                    <a:pt x="47" y="28"/>
                  </a:lnTo>
                  <a:lnTo>
                    <a:pt x="44" y="31"/>
                  </a:lnTo>
                  <a:lnTo>
                    <a:pt x="42" y="33"/>
                  </a:lnTo>
                  <a:lnTo>
                    <a:pt x="42" y="35"/>
                  </a:lnTo>
                  <a:lnTo>
                    <a:pt x="40" y="35"/>
                  </a:lnTo>
                  <a:lnTo>
                    <a:pt x="42" y="35"/>
                  </a:lnTo>
                  <a:lnTo>
                    <a:pt x="40" y="38"/>
                  </a:lnTo>
                  <a:lnTo>
                    <a:pt x="37" y="38"/>
                  </a:lnTo>
                  <a:lnTo>
                    <a:pt x="37" y="38"/>
                  </a:lnTo>
                  <a:lnTo>
                    <a:pt x="35" y="38"/>
                  </a:lnTo>
                  <a:lnTo>
                    <a:pt x="37" y="38"/>
                  </a:lnTo>
                  <a:lnTo>
                    <a:pt x="40" y="38"/>
                  </a:lnTo>
                  <a:lnTo>
                    <a:pt x="40" y="40"/>
                  </a:lnTo>
                  <a:lnTo>
                    <a:pt x="40" y="42"/>
                  </a:lnTo>
                  <a:lnTo>
                    <a:pt x="42" y="42"/>
                  </a:lnTo>
                  <a:lnTo>
                    <a:pt x="42" y="42"/>
                  </a:lnTo>
                  <a:lnTo>
                    <a:pt x="44" y="42"/>
                  </a:lnTo>
                  <a:lnTo>
                    <a:pt x="49" y="38"/>
                  </a:lnTo>
                  <a:lnTo>
                    <a:pt x="52" y="38"/>
                  </a:lnTo>
                  <a:lnTo>
                    <a:pt x="49" y="38"/>
                  </a:lnTo>
                  <a:lnTo>
                    <a:pt x="49" y="40"/>
                  </a:lnTo>
                  <a:lnTo>
                    <a:pt x="49" y="42"/>
                  </a:lnTo>
                  <a:lnTo>
                    <a:pt x="47" y="42"/>
                  </a:lnTo>
                  <a:lnTo>
                    <a:pt x="47" y="45"/>
                  </a:lnTo>
                  <a:lnTo>
                    <a:pt x="44" y="45"/>
                  </a:lnTo>
                  <a:lnTo>
                    <a:pt x="44" y="47"/>
                  </a:lnTo>
                  <a:lnTo>
                    <a:pt x="44" y="50"/>
                  </a:lnTo>
                  <a:lnTo>
                    <a:pt x="42" y="52"/>
                  </a:lnTo>
                  <a:lnTo>
                    <a:pt x="42" y="57"/>
                  </a:lnTo>
                  <a:lnTo>
                    <a:pt x="42" y="57"/>
                  </a:lnTo>
                  <a:lnTo>
                    <a:pt x="42" y="57"/>
                  </a:lnTo>
                  <a:lnTo>
                    <a:pt x="44" y="57"/>
                  </a:lnTo>
                  <a:lnTo>
                    <a:pt x="44" y="57"/>
                  </a:lnTo>
                  <a:lnTo>
                    <a:pt x="42" y="59"/>
                  </a:lnTo>
                  <a:lnTo>
                    <a:pt x="42" y="59"/>
                  </a:lnTo>
                  <a:lnTo>
                    <a:pt x="40" y="59"/>
                  </a:lnTo>
                  <a:lnTo>
                    <a:pt x="40" y="64"/>
                  </a:lnTo>
                  <a:lnTo>
                    <a:pt x="40" y="64"/>
                  </a:lnTo>
                  <a:lnTo>
                    <a:pt x="40" y="66"/>
                  </a:lnTo>
                  <a:lnTo>
                    <a:pt x="40" y="66"/>
                  </a:lnTo>
                  <a:lnTo>
                    <a:pt x="40" y="66"/>
                  </a:lnTo>
                  <a:lnTo>
                    <a:pt x="42" y="66"/>
                  </a:lnTo>
                  <a:lnTo>
                    <a:pt x="42" y="66"/>
                  </a:lnTo>
                  <a:lnTo>
                    <a:pt x="42" y="64"/>
                  </a:lnTo>
                  <a:lnTo>
                    <a:pt x="44" y="57"/>
                  </a:lnTo>
                  <a:lnTo>
                    <a:pt x="47" y="57"/>
                  </a:lnTo>
                  <a:lnTo>
                    <a:pt x="44" y="54"/>
                  </a:lnTo>
                  <a:lnTo>
                    <a:pt x="44" y="52"/>
                  </a:lnTo>
                  <a:lnTo>
                    <a:pt x="47" y="52"/>
                  </a:lnTo>
                  <a:lnTo>
                    <a:pt x="47" y="52"/>
                  </a:lnTo>
                  <a:lnTo>
                    <a:pt x="47" y="50"/>
                  </a:lnTo>
                  <a:lnTo>
                    <a:pt x="52" y="50"/>
                  </a:lnTo>
                  <a:lnTo>
                    <a:pt x="52" y="47"/>
                  </a:lnTo>
                  <a:lnTo>
                    <a:pt x="49" y="50"/>
                  </a:lnTo>
                  <a:lnTo>
                    <a:pt x="49" y="52"/>
                  </a:lnTo>
                  <a:lnTo>
                    <a:pt x="49" y="52"/>
                  </a:lnTo>
                  <a:lnTo>
                    <a:pt x="49" y="54"/>
                  </a:lnTo>
                  <a:lnTo>
                    <a:pt x="49" y="54"/>
                  </a:lnTo>
                  <a:lnTo>
                    <a:pt x="49" y="54"/>
                  </a:lnTo>
                  <a:lnTo>
                    <a:pt x="49" y="54"/>
                  </a:lnTo>
                  <a:lnTo>
                    <a:pt x="49" y="54"/>
                  </a:lnTo>
                  <a:lnTo>
                    <a:pt x="49" y="54"/>
                  </a:lnTo>
                  <a:lnTo>
                    <a:pt x="52" y="52"/>
                  </a:lnTo>
                  <a:lnTo>
                    <a:pt x="52" y="52"/>
                  </a:lnTo>
                  <a:lnTo>
                    <a:pt x="54" y="52"/>
                  </a:lnTo>
                  <a:lnTo>
                    <a:pt x="54" y="50"/>
                  </a:lnTo>
                  <a:lnTo>
                    <a:pt x="56" y="50"/>
                  </a:lnTo>
                  <a:lnTo>
                    <a:pt x="56" y="50"/>
                  </a:lnTo>
                  <a:lnTo>
                    <a:pt x="54" y="52"/>
                  </a:lnTo>
                  <a:lnTo>
                    <a:pt x="54" y="52"/>
                  </a:lnTo>
                  <a:lnTo>
                    <a:pt x="56" y="54"/>
                  </a:lnTo>
                  <a:lnTo>
                    <a:pt x="59" y="54"/>
                  </a:lnTo>
                  <a:lnTo>
                    <a:pt x="54" y="54"/>
                  </a:lnTo>
                  <a:lnTo>
                    <a:pt x="54" y="54"/>
                  </a:lnTo>
                  <a:lnTo>
                    <a:pt x="54" y="54"/>
                  </a:lnTo>
                  <a:lnTo>
                    <a:pt x="54" y="57"/>
                  </a:lnTo>
                  <a:lnTo>
                    <a:pt x="54" y="59"/>
                  </a:lnTo>
                  <a:lnTo>
                    <a:pt x="56" y="61"/>
                  </a:lnTo>
                  <a:lnTo>
                    <a:pt x="56" y="61"/>
                  </a:lnTo>
                  <a:lnTo>
                    <a:pt x="56" y="61"/>
                  </a:lnTo>
                  <a:lnTo>
                    <a:pt x="56" y="64"/>
                  </a:lnTo>
                  <a:lnTo>
                    <a:pt x="54" y="66"/>
                  </a:lnTo>
                  <a:lnTo>
                    <a:pt x="52" y="68"/>
                  </a:lnTo>
                  <a:lnTo>
                    <a:pt x="49" y="73"/>
                  </a:lnTo>
                  <a:lnTo>
                    <a:pt x="49" y="73"/>
                  </a:lnTo>
                  <a:lnTo>
                    <a:pt x="47" y="73"/>
                  </a:lnTo>
                  <a:lnTo>
                    <a:pt x="47" y="73"/>
                  </a:lnTo>
                  <a:lnTo>
                    <a:pt x="47" y="76"/>
                  </a:lnTo>
                  <a:lnTo>
                    <a:pt x="49" y="78"/>
                  </a:lnTo>
                  <a:lnTo>
                    <a:pt x="52" y="78"/>
                  </a:lnTo>
                  <a:lnTo>
                    <a:pt x="52" y="78"/>
                  </a:lnTo>
                  <a:lnTo>
                    <a:pt x="52" y="76"/>
                  </a:lnTo>
                  <a:lnTo>
                    <a:pt x="52" y="76"/>
                  </a:lnTo>
                  <a:lnTo>
                    <a:pt x="54" y="76"/>
                  </a:lnTo>
                  <a:lnTo>
                    <a:pt x="56" y="78"/>
                  </a:lnTo>
                  <a:lnTo>
                    <a:pt x="59" y="76"/>
                  </a:lnTo>
                  <a:lnTo>
                    <a:pt x="61" y="76"/>
                  </a:lnTo>
                  <a:lnTo>
                    <a:pt x="61" y="76"/>
                  </a:lnTo>
                  <a:lnTo>
                    <a:pt x="61" y="76"/>
                  </a:lnTo>
                  <a:lnTo>
                    <a:pt x="63" y="76"/>
                  </a:lnTo>
                  <a:lnTo>
                    <a:pt x="63" y="78"/>
                  </a:lnTo>
                  <a:lnTo>
                    <a:pt x="63" y="76"/>
                  </a:lnTo>
                  <a:lnTo>
                    <a:pt x="66" y="76"/>
                  </a:lnTo>
                  <a:lnTo>
                    <a:pt x="66" y="76"/>
                  </a:lnTo>
                  <a:lnTo>
                    <a:pt x="68" y="76"/>
                  </a:lnTo>
                  <a:lnTo>
                    <a:pt x="68" y="76"/>
                  </a:lnTo>
                  <a:lnTo>
                    <a:pt x="70" y="76"/>
                  </a:lnTo>
                  <a:lnTo>
                    <a:pt x="70" y="76"/>
                  </a:lnTo>
                  <a:lnTo>
                    <a:pt x="73" y="73"/>
                  </a:lnTo>
                  <a:lnTo>
                    <a:pt x="75" y="73"/>
                  </a:lnTo>
                  <a:lnTo>
                    <a:pt x="80" y="73"/>
                  </a:lnTo>
                  <a:lnTo>
                    <a:pt x="80" y="73"/>
                  </a:lnTo>
                  <a:lnTo>
                    <a:pt x="77" y="73"/>
                  </a:lnTo>
                  <a:lnTo>
                    <a:pt x="73" y="78"/>
                  </a:lnTo>
                  <a:lnTo>
                    <a:pt x="70" y="80"/>
                  </a:lnTo>
                  <a:lnTo>
                    <a:pt x="70" y="83"/>
                  </a:lnTo>
                  <a:lnTo>
                    <a:pt x="73" y="87"/>
                  </a:lnTo>
                  <a:lnTo>
                    <a:pt x="75" y="87"/>
                  </a:lnTo>
                  <a:lnTo>
                    <a:pt x="77" y="90"/>
                  </a:lnTo>
                  <a:lnTo>
                    <a:pt x="77" y="90"/>
                  </a:lnTo>
                  <a:lnTo>
                    <a:pt x="77" y="90"/>
                  </a:lnTo>
                  <a:lnTo>
                    <a:pt x="80" y="90"/>
                  </a:lnTo>
                  <a:lnTo>
                    <a:pt x="82" y="90"/>
                  </a:lnTo>
                  <a:lnTo>
                    <a:pt x="82" y="90"/>
                  </a:lnTo>
                  <a:lnTo>
                    <a:pt x="82" y="92"/>
                  </a:lnTo>
                  <a:lnTo>
                    <a:pt x="80" y="92"/>
                  </a:lnTo>
                  <a:lnTo>
                    <a:pt x="77" y="94"/>
                  </a:lnTo>
                  <a:lnTo>
                    <a:pt x="77" y="94"/>
                  </a:lnTo>
                  <a:lnTo>
                    <a:pt x="77" y="97"/>
                  </a:lnTo>
                  <a:lnTo>
                    <a:pt x="80" y="97"/>
                  </a:lnTo>
                  <a:lnTo>
                    <a:pt x="80" y="97"/>
                  </a:lnTo>
                  <a:lnTo>
                    <a:pt x="80" y="99"/>
                  </a:lnTo>
                  <a:lnTo>
                    <a:pt x="77" y="102"/>
                  </a:lnTo>
                  <a:lnTo>
                    <a:pt x="77" y="102"/>
                  </a:lnTo>
                  <a:lnTo>
                    <a:pt x="77" y="104"/>
                  </a:lnTo>
                  <a:lnTo>
                    <a:pt x="80" y="106"/>
                  </a:lnTo>
                  <a:lnTo>
                    <a:pt x="80" y="106"/>
                  </a:lnTo>
                  <a:lnTo>
                    <a:pt x="82" y="106"/>
                  </a:lnTo>
                  <a:lnTo>
                    <a:pt x="82" y="106"/>
                  </a:lnTo>
                  <a:lnTo>
                    <a:pt x="80" y="106"/>
                  </a:lnTo>
                  <a:lnTo>
                    <a:pt x="80" y="106"/>
                  </a:lnTo>
                  <a:lnTo>
                    <a:pt x="77" y="104"/>
                  </a:lnTo>
                  <a:lnTo>
                    <a:pt x="75" y="104"/>
                  </a:lnTo>
                  <a:lnTo>
                    <a:pt x="77" y="106"/>
                  </a:lnTo>
                  <a:lnTo>
                    <a:pt x="73" y="106"/>
                  </a:lnTo>
                  <a:lnTo>
                    <a:pt x="70" y="106"/>
                  </a:lnTo>
                  <a:lnTo>
                    <a:pt x="70" y="106"/>
                  </a:lnTo>
                  <a:lnTo>
                    <a:pt x="68" y="106"/>
                  </a:lnTo>
                  <a:lnTo>
                    <a:pt x="66" y="106"/>
                  </a:lnTo>
                  <a:lnTo>
                    <a:pt x="66" y="106"/>
                  </a:lnTo>
                  <a:lnTo>
                    <a:pt x="61" y="109"/>
                  </a:lnTo>
                  <a:lnTo>
                    <a:pt x="59" y="109"/>
                  </a:lnTo>
                  <a:lnTo>
                    <a:pt x="56" y="111"/>
                  </a:lnTo>
                  <a:lnTo>
                    <a:pt x="56" y="111"/>
                  </a:lnTo>
                  <a:lnTo>
                    <a:pt x="56" y="111"/>
                  </a:lnTo>
                  <a:lnTo>
                    <a:pt x="54" y="113"/>
                  </a:lnTo>
                  <a:lnTo>
                    <a:pt x="52" y="116"/>
                  </a:lnTo>
                  <a:lnTo>
                    <a:pt x="52" y="116"/>
                  </a:lnTo>
                  <a:lnTo>
                    <a:pt x="52" y="116"/>
                  </a:lnTo>
                  <a:lnTo>
                    <a:pt x="52" y="116"/>
                  </a:lnTo>
                  <a:lnTo>
                    <a:pt x="54" y="116"/>
                  </a:lnTo>
                  <a:lnTo>
                    <a:pt x="56" y="113"/>
                  </a:lnTo>
                  <a:lnTo>
                    <a:pt x="59" y="113"/>
                  </a:lnTo>
                  <a:lnTo>
                    <a:pt x="61" y="113"/>
                  </a:lnTo>
                  <a:lnTo>
                    <a:pt x="59" y="116"/>
                  </a:lnTo>
                  <a:lnTo>
                    <a:pt x="59" y="116"/>
                  </a:lnTo>
                  <a:lnTo>
                    <a:pt x="61" y="118"/>
                  </a:lnTo>
                  <a:lnTo>
                    <a:pt x="61" y="118"/>
                  </a:lnTo>
                  <a:lnTo>
                    <a:pt x="61" y="118"/>
                  </a:lnTo>
                  <a:lnTo>
                    <a:pt x="59" y="120"/>
                  </a:lnTo>
                  <a:lnTo>
                    <a:pt x="61" y="120"/>
                  </a:lnTo>
                  <a:lnTo>
                    <a:pt x="61" y="120"/>
                  </a:lnTo>
                  <a:lnTo>
                    <a:pt x="61" y="123"/>
                  </a:lnTo>
                  <a:lnTo>
                    <a:pt x="59" y="125"/>
                  </a:lnTo>
                  <a:lnTo>
                    <a:pt x="59" y="125"/>
                  </a:lnTo>
                  <a:lnTo>
                    <a:pt x="56" y="128"/>
                  </a:lnTo>
                  <a:lnTo>
                    <a:pt x="54" y="128"/>
                  </a:lnTo>
                  <a:lnTo>
                    <a:pt x="52" y="130"/>
                  </a:lnTo>
                  <a:lnTo>
                    <a:pt x="47" y="132"/>
                  </a:lnTo>
                  <a:lnTo>
                    <a:pt x="42" y="132"/>
                  </a:lnTo>
                  <a:lnTo>
                    <a:pt x="40" y="135"/>
                  </a:lnTo>
                  <a:lnTo>
                    <a:pt x="40" y="135"/>
                  </a:lnTo>
                  <a:lnTo>
                    <a:pt x="40" y="135"/>
                  </a:lnTo>
                  <a:lnTo>
                    <a:pt x="40" y="137"/>
                  </a:lnTo>
                  <a:lnTo>
                    <a:pt x="40" y="137"/>
                  </a:lnTo>
                  <a:lnTo>
                    <a:pt x="42" y="139"/>
                  </a:lnTo>
                  <a:lnTo>
                    <a:pt x="44" y="139"/>
                  </a:lnTo>
                  <a:lnTo>
                    <a:pt x="47" y="139"/>
                  </a:lnTo>
                  <a:lnTo>
                    <a:pt x="49" y="137"/>
                  </a:lnTo>
                  <a:lnTo>
                    <a:pt x="52" y="137"/>
                  </a:lnTo>
                  <a:lnTo>
                    <a:pt x="54" y="137"/>
                  </a:lnTo>
                  <a:lnTo>
                    <a:pt x="54" y="139"/>
                  </a:lnTo>
                  <a:lnTo>
                    <a:pt x="54" y="139"/>
                  </a:lnTo>
                  <a:lnTo>
                    <a:pt x="59" y="139"/>
                  </a:lnTo>
                  <a:lnTo>
                    <a:pt x="56" y="139"/>
                  </a:lnTo>
                  <a:lnTo>
                    <a:pt x="56" y="142"/>
                  </a:lnTo>
                  <a:lnTo>
                    <a:pt x="56" y="142"/>
                  </a:lnTo>
                  <a:lnTo>
                    <a:pt x="59" y="142"/>
                  </a:lnTo>
                  <a:lnTo>
                    <a:pt x="61" y="142"/>
                  </a:lnTo>
                  <a:lnTo>
                    <a:pt x="61" y="142"/>
                  </a:lnTo>
                  <a:lnTo>
                    <a:pt x="63" y="142"/>
                  </a:lnTo>
                  <a:lnTo>
                    <a:pt x="66" y="144"/>
                  </a:lnTo>
                  <a:lnTo>
                    <a:pt x="70" y="144"/>
                  </a:lnTo>
                  <a:lnTo>
                    <a:pt x="70" y="144"/>
                  </a:lnTo>
                  <a:lnTo>
                    <a:pt x="73" y="142"/>
                  </a:lnTo>
                  <a:lnTo>
                    <a:pt x="75" y="142"/>
                  </a:lnTo>
                  <a:lnTo>
                    <a:pt x="80" y="142"/>
                  </a:lnTo>
                  <a:lnTo>
                    <a:pt x="80" y="139"/>
                  </a:lnTo>
                  <a:lnTo>
                    <a:pt x="82" y="139"/>
                  </a:lnTo>
                  <a:lnTo>
                    <a:pt x="84" y="137"/>
                  </a:lnTo>
                  <a:lnTo>
                    <a:pt x="82" y="139"/>
                  </a:lnTo>
                  <a:lnTo>
                    <a:pt x="80" y="142"/>
                  </a:lnTo>
                  <a:lnTo>
                    <a:pt x="77" y="144"/>
                  </a:lnTo>
                  <a:lnTo>
                    <a:pt x="77" y="144"/>
                  </a:lnTo>
                  <a:lnTo>
                    <a:pt x="73" y="149"/>
                  </a:lnTo>
                  <a:lnTo>
                    <a:pt x="73" y="149"/>
                  </a:lnTo>
                  <a:lnTo>
                    <a:pt x="70" y="149"/>
                  </a:lnTo>
                  <a:lnTo>
                    <a:pt x="68" y="149"/>
                  </a:lnTo>
                  <a:lnTo>
                    <a:pt x="66" y="149"/>
                  </a:lnTo>
                  <a:lnTo>
                    <a:pt x="61" y="149"/>
                  </a:lnTo>
                  <a:lnTo>
                    <a:pt x="56" y="149"/>
                  </a:lnTo>
                  <a:lnTo>
                    <a:pt x="56" y="149"/>
                  </a:lnTo>
                  <a:lnTo>
                    <a:pt x="54" y="151"/>
                  </a:lnTo>
                  <a:lnTo>
                    <a:pt x="49" y="154"/>
                  </a:lnTo>
                  <a:lnTo>
                    <a:pt x="49" y="156"/>
                  </a:lnTo>
                  <a:lnTo>
                    <a:pt x="49" y="156"/>
                  </a:lnTo>
                  <a:lnTo>
                    <a:pt x="49" y="158"/>
                  </a:lnTo>
                  <a:lnTo>
                    <a:pt x="44" y="161"/>
                  </a:lnTo>
                  <a:lnTo>
                    <a:pt x="42" y="163"/>
                  </a:lnTo>
                  <a:lnTo>
                    <a:pt x="42" y="163"/>
                  </a:lnTo>
                  <a:lnTo>
                    <a:pt x="42" y="163"/>
                  </a:lnTo>
                  <a:lnTo>
                    <a:pt x="40" y="163"/>
                  </a:lnTo>
                  <a:lnTo>
                    <a:pt x="37" y="165"/>
                  </a:lnTo>
                  <a:lnTo>
                    <a:pt x="35" y="168"/>
                  </a:lnTo>
                  <a:lnTo>
                    <a:pt x="30" y="170"/>
                  </a:lnTo>
                  <a:lnTo>
                    <a:pt x="30" y="170"/>
                  </a:lnTo>
                  <a:lnTo>
                    <a:pt x="30" y="172"/>
                  </a:lnTo>
                  <a:lnTo>
                    <a:pt x="30" y="172"/>
                  </a:lnTo>
                  <a:lnTo>
                    <a:pt x="30" y="172"/>
                  </a:lnTo>
                  <a:lnTo>
                    <a:pt x="33" y="170"/>
                  </a:lnTo>
                  <a:lnTo>
                    <a:pt x="35" y="172"/>
                  </a:lnTo>
                  <a:lnTo>
                    <a:pt x="37" y="172"/>
                  </a:lnTo>
                  <a:lnTo>
                    <a:pt x="37" y="172"/>
                  </a:lnTo>
                  <a:lnTo>
                    <a:pt x="40" y="170"/>
                  </a:lnTo>
                  <a:lnTo>
                    <a:pt x="40" y="170"/>
                  </a:lnTo>
                  <a:lnTo>
                    <a:pt x="44" y="168"/>
                  </a:lnTo>
                  <a:lnTo>
                    <a:pt x="44" y="168"/>
                  </a:lnTo>
                  <a:lnTo>
                    <a:pt x="49" y="165"/>
                  </a:lnTo>
                  <a:lnTo>
                    <a:pt x="52" y="165"/>
                  </a:lnTo>
                  <a:lnTo>
                    <a:pt x="52" y="165"/>
                  </a:lnTo>
                  <a:lnTo>
                    <a:pt x="54" y="165"/>
                  </a:lnTo>
                  <a:lnTo>
                    <a:pt x="54" y="165"/>
                  </a:lnTo>
                  <a:lnTo>
                    <a:pt x="54" y="165"/>
                  </a:lnTo>
                  <a:lnTo>
                    <a:pt x="56" y="165"/>
                  </a:lnTo>
                  <a:lnTo>
                    <a:pt x="59" y="168"/>
                  </a:lnTo>
                  <a:lnTo>
                    <a:pt x="61" y="168"/>
                  </a:lnTo>
                  <a:lnTo>
                    <a:pt x="61" y="168"/>
                  </a:lnTo>
                  <a:lnTo>
                    <a:pt x="63" y="168"/>
                  </a:lnTo>
                  <a:lnTo>
                    <a:pt x="66" y="165"/>
                  </a:lnTo>
                  <a:lnTo>
                    <a:pt x="66" y="163"/>
                  </a:lnTo>
                  <a:lnTo>
                    <a:pt x="68" y="161"/>
                  </a:lnTo>
                  <a:lnTo>
                    <a:pt x="73" y="158"/>
                  </a:lnTo>
                  <a:lnTo>
                    <a:pt x="75" y="158"/>
                  </a:lnTo>
                  <a:lnTo>
                    <a:pt x="77" y="158"/>
                  </a:lnTo>
                  <a:lnTo>
                    <a:pt x="80" y="161"/>
                  </a:lnTo>
                  <a:lnTo>
                    <a:pt x="80" y="161"/>
                  </a:lnTo>
                  <a:lnTo>
                    <a:pt x="82" y="161"/>
                  </a:lnTo>
                  <a:lnTo>
                    <a:pt x="82" y="161"/>
                  </a:lnTo>
                  <a:lnTo>
                    <a:pt x="84" y="161"/>
                  </a:lnTo>
                  <a:lnTo>
                    <a:pt x="89" y="161"/>
                  </a:lnTo>
                  <a:lnTo>
                    <a:pt x="89" y="161"/>
                  </a:lnTo>
                  <a:lnTo>
                    <a:pt x="89" y="161"/>
                  </a:lnTo>
                  <a:lnTo>
                    <a:pt x="89" y="161"/>
                  </a:lnTo>
                  <a:lnTo>
                    <a:pt x="89" y="158"/>
                  </a:lnTo>
                  <a:lnTo>
                    <a:pt x="92" y="158"/>
                  </a:lnTo>
                  <a:lnTo>
                    <a:pt x="94" y="158"/>
                  </a:lnTo>
                  <a:lnTo>
                    <a:pt x="96" y="158"/>
                  </a:lnTo>
                  <a:lnTo>
                    <a:pt x="96" y="158"/>
                  </a:lnTo>
                  <a:lnTo>
                    <a:pt x="101" y="156"/>
                  </a:lnTo>
                  <a:lnTo>
                    <a:pt x="99" y="156"/>
                  </a:lnTo>
                  <a:lnTo>
                    <a:pt x="101" y="156"/>
                  </a:lnTo>
                  <a:lnTo>
                    <a:pt x="103" y="156"/>
                  </a:lnTo>
                  <a:lnTo>
                    <a:pt x="106" y="156"/>
                  </a:lnTo>
                  <a:lnTo>
                    <a:pt x="108" y="158"/>
                  </a:lnTo>
                  <a:lnTo>
                    <a:pt x="108" y="158"/>
                  </a:lnTo>
                  <a:lnTo>
                    <a:pt x="115" y="156"/>
                  </a:lnTo>
                  <a:lnTo>
                    <a:pt x="117" y="156"/>
                  </a:lnTo>
                  <a:lnTo>
                    <a:pt x="125" y="158"/>
                  </a:lnTo>
                  <a:lnTo>
                    <a:pt x="127" y="158"/>
                  </a:lnTo>
                  <a:lnTo>
                    <a:pt x="129" y="156"/>
                  </a:lnTo>
                  <a:lnTo>
                    <a:pt x="129" y="156"/>
                  </a:lnTo>
                  <a:lnTo>
                    <a:pt x="134" y="156"/>
                  </a:lnTo>
                  <a:lnTo>
                    <a:pt x="134" y="154"/>
                  </a:lnTo>
                  <a:lnTo>
                    <a:pt x="136" y="154"/>
                  </a:lnTo>
                  <a:lnTo>
                    <a:pt x="139" y="154"/>
                  </a:lnTo>
                  <a:lnTo>
                    <a:pt x="139" y="151"/>
                  </a:lnTo>
                  <a:lnTo>
                    <a:pt x="143" y="149"/>
                  </a:lnTo>
                  <a:lnTo>
                    <a:pt x="146" y="149"/>
                  </a:lnTo>
                  <a:lnTo>
                    <a:pt x="146" y="146"/>
                  </a:lnTo>
                  <a:lnTo>
                    <a:pt x="146" y="146"/>
                  </a:lnTo>
                  <a:lnTo>
                    <a:pt x="143" y="144"/>
                  </a:lnTo>
                  <a:lnTo>
                    <a:pt x="143" y="144"/>
                  </a:lnTo>
                  <a:lnTo>
                    <a:pt x="139" y="146"/>
                  </a:lnTo>
                  <a:lnTo>
                    <a:pt x="136" y="146"/>
                  </a:lnTo>
                  <a:lnTo>
                    <a:pt x="134" y="144"/>
                  </a:lnTo>
                  <a:lnTo>
                    <a:pt x="134" y="144"/>
                  </a:lnTo>
                  <a:lnTo>
                    <a:pt x="132" y="144"/>
                  </a:lnTo>
                  <a:lnTo>
                    <a:pt x="132" y="144"/>
                  </a:lnTo>
                  <a:lnTo>
                    <a:pt x="129" y="144"/>
                  </a:lnTo>
                  <a:lnTo>
                    <a:pt x="132" y="142"/>
                  </a:lnTo>
                  <a:lnTo>
                    <a:pt x="132" y="142"/>
                  </a:lnTo>
                  <a:lnTo>
                    <a:pt x="134" y="142"/>
                  </a:lnTo>
                  <a:lnTo>
                    <a:pt x="136" y="142"/>
                  </a:lnTo>
                  <a:lnTo>
                    <a:pt x="136" y="142"/>
                  </a:lnTo>
                  <a:lnTo>
                    <a:pt x="139" y="139"/>
                  </a:lnTo>
                  <a:lnTo>
                    <a:pt x="136" y="139"/>
                  </a:lnTo>
                  <a:lnTo>
                    <a:pt x="134" y="137"/>
                  </a:lnTo>
                  <a:lnTo>
                    <a:pt x="139" y="137"/>
                  </a:lnTo>
                  <a:lnTo>
                    <a:pt x="141" y="137"/>
                  </a:lnTo>
                  <a:lnTo>
                    <a:pt x="141" y="137"/>
                  </a:lnTo>
                  <a:lnTo>
                    <a:pt x="143" y="135"/>
                  </a:lnTo>
                  <a:lnTo>
                    <a:pt x="143" y="135"/>
                  </a:lnTo>
                  <a:lnTo>
                    <a:pt x="143" y="135"/>
                  </a:lnTo>
                  <a:lnTo>
                    <a:pt x="143" y="132"/>
                  </a:lnTo>
                  <a:lnTo>
                    <a:pt x="143" y="132"/>
                  </a:lnTo>
                  <a:lnTo>
                    <a:pt x="143" y="132"/>
                  </a:lnTo>
                  <a:lnTo>
                    <a:pt x="146" y="132"/>
                  </a:lnTo>
                  <a:lnTo>
                    <a:pt x="148" y="130"/>
                  </a:lnTo>
                  <a:lnTo>
                    <a:pt x="148" y="130"/>
                  </a:lnTo>
                  <a:lnTo>
                    <a:pt x="148" y="130"/>
                  </a:lnTo>
                  <a:lnTo>
                    <a:pt x="150" y="128"/>
                  </a:lnTo>
                  <a:lnTo>
                    <a:pt x="150" y="125"/>
                  </a:lnTo>
                  <a:lnTo>
                    <a:pt x="153" y="123"/>
                  </a:lnTo>
                  <a:lnTo>
                    <a:pt x="153" y="120"/>
                  </a:lnTo>
                  <a:lnTo>
                    <a:pt x="150" y="11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15"/>
            <p:cNvSpPr>
              <a:spLocks noEditPoints="1"/>
            </p:cNvSpPr>
            <p:nvPr userDrawn="1"/>
          </p:nvSpPr>
          <p:spPr bwMode="auto">
            <a:xfrm>
              <a:off x="4593" y="2257"/>
              <a:ext cx="85" cy="73"/>
            </a:xfrm>
            <a:custGeom>
              <a:avLst/>
              <a:gdLst>
                <a:gd name="T0" fmla="*/ 83 w 85"/>
                <a:gd name="T1" fmla="*/ 9 h 73"/>
                <a:gd name="T2" fmla="*/ 80 w 85"/>
                <a:gd name="T3" fmla="*/ 9 h 73"/>
                <a:gd name="T4" fmla="*/ 80 w 85"/>
                <a:gd name="T5" fmla="*/ 4 h 73"/>
                <a:gd name="T6" fmla="*/ 78 w 85"/>
                <a:gd name="T7" fmla="*/ 0 h 73"/>
                <a:gd name="T8" fmla="*/ 78 w 85"/>
                <a:gd name="T9" fmla="*/ 4 h 73"/>
                <a:gd name="T10" fmla="*/ 66 w 85"/>
                <a:gd name="T11" fmla="*/ 14 h 73"/>
                <a:gd name="T12" fmla="*/ 62 w 85"/>
                <a:gd name="T13" fmla="*/ 21 h 73"/>
                <a:gd name="T14" fmla="*/ 54 w 85"/>
                <a:gd name="T15" fmla="*/ 30 h 73"/>
                <a:gd name="T16" fmla="*/ 52 w 85"/>
                <a:gd name="T17" fmla="*/ 35 h 73"/>
                <a:gd name="T18" fmla="*/ 50 w 85"/>
                <a:gd name="T19" fmla="*/ 38 h 73"/>
                <a:gd name="T20" fmla="*/ 40 w 85"/>
                <a:gd name="T21" fmla="*/ 42 h 73"/>
                <a:gd name="T22" fmla="*/ 19 w 85"/>
                <a:gd name="T23" fmla="*/ 40 h 73"/>
                <a:gd name="T24" fmla="*/ 10 w 85"/>
                <a:gd name="T25" fmla="*/ 45 h 73"/>
                <a:gd name="T26" fmla="*/ 3 w 85"/>
                <a:gd name="T27" fmla="*/ 42 h 73"/>
                <a:gd name="T28" fmla="*/ 0 w 85"/>
                <a:gd name="T29" fmla="*/ 40 h 73"/>
                <a:gd name="T30" fmla="*/ 0 w 85"/>
                <a:gd name="T31" fmla="*/ 38 h 73"/>
                <a:gd name="T32" fmla="*/ 0 w 85"/>
                <a:gd name="T33" fmla="*/ 42 h 73"/>
                <a:gd name="T34" fmla="*/ 3 w 85"/>
                <a:gd name="T35" fmla="*/ 47 h 73"/>
                <a:gd name="T36" fmla="*/ 7 w 85"/>
                <a:gd name="T37" fmla="*/ 49 h 73"/>
                <a:gd name="T38" fmla="*/ 10 w 85"/>
                <a:gd name="T39" fmla="*/ 54 h 73"/>
                <a:gd name="T40" fmla="*/ 12 w 85"/>
                <a:gd name="T41" fmla="*/ 59 h 73"/>
                <a:gd name="T42" fmla="*/ 17 w 85"/>
                <a:gd name="T43" fmla="*/ 64 h 73"/>
                <a:gd name="T44" fmla="*/ 22 w 85"/>
                <a:gd name="T45" fmla="*/ 66 h 73"/>
                <a:gd name="T46" fmla="*/ 24 w 85"/>
                <a:gd name="T47" fmla="*/ 68 h 73"/>
                <a:gd name="T48" fmla="*/ 36 w 85"/>
                <a:gd name="T49" fmla="*/ 68 h 73"/>
                <a:gd name="T50" fmla="*/ 47 w 85"/>
                <a:gd name="T51" fmla="*/ 71 h 73"/>
                <a:gd name="T52" fmla="*/ 57 w 85"/>
                <a:gd name="T53" fmla="*/ 73 h 73"/>
                <a:gd name="T54" fmla="*/ 64 w 85"/>
                <a:gd name="T55" fmla="*/ 73 h 73"/>
                <a:gd name="T56" fmla="*/ 66 w 85"/>
                <a:gd name="T57" fmla="*/ 73 h 73"/>
                <a:gd name="T58" fmla="*/ 66 w 85"/>
                <a:gd name="T59" fmla="*/ 66 h 73"/>
                <a:gd name="T60" fmla="*/ 69 w 85"/>
                <a:gd name="T61" fmla="*/ 56 h 73"/>
                <a:gd name="T62" fmla="*/ 71 w 85"/>
                <a:gd name="T63" fmla="*/ 49 h 73"/>
                <a:gd name="T64" fmla="*/ 71 w 85"/>
                <a:gd name="T65" fmla="*/ 47 h 73"/>
                <a:gd name="T66" fmla="*/ 76 w 85"/>
                <a:gd name="T67" fmla="*/ 45 h 73"/>
                <a:gd name="T68" fmla="*/ 80 w 85"/>
                <a:gd name="T69" fmla="*/ 42 h 73"/>
                <a:gd name="T70" fmla="*/ 78 w 85"/>
                <a:gd name="T71" fmla="*/ 40 h 73"/>
                <a:gd name="T72" fmla="*/ 76 w 85"/>
                <a:gd name="T73" fmla="*/ 38 h 73"/>
                <a:gd name="T74" fmla="*/ 76 w 85"/>
                <a:gd name="T75" fmla="*/ 33 h 73"/>
                <a:gd name="T76" fmla="*/ 76 w 85"/>
                <a:gd name="T77" fmla="*/ 30 h 73"/>
                <a:gd name="T78" fmla="*/ 76 w 85"/>
                <a:gd name="T79" fmla="*/ 26 h 73"/>
                <a:gd name="T80" fmla="*/ 78 w 85"/>
                <a:gd name="T81" fmla="*/ 23 h 73"/>
                <a:gd name="T82" fmla="*/ 78 w 85"/>
                <a:gd name="T83" fmla="*/ 26 h 73"/>
                <a:gd name="T84" fmla="*/ 78 w 85"/>
                <a:gd name="T85" fmla="*/ 28 h 73"/>
                <a:gd name="T86" fmla="*/ 80 w 85"/>
                <a:gd name="T87" fmla="*/ 28 h 73"/>
                <a:gd name="T88" fmla="*/ 85 w 85"/>
                <a:gd name="T89" fmla="*/ 23 h 73"/>
                <a:gd name="T90" fmla="*/ 85 w 85"/>
                <a:gd name="T91" fmla="*/ 23 h 73"/>
                <a:gd name="T92" fmla="*/ 83 w 85"/>
                <a:gd name="T93" fmla="*/ 19 h 73"/>
                <a:gd name="T94" fmla="*/ 83 w 85"/>
                <a:gd name="T95"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73">
                  <a:moveTo>
                    <a:pt x="85" y="23"/>
                  </a:moveTo>
                  <a:lnTo>
                    <a:pt x="83" y="12"/>
                  </a:lnTo>
                  <a:lnTo>
                    <a:pt x="83" y="9"/>
                  </a:lnTo>
                  <a:lnTo>
                    <a:pt x="83" y="9"/>
                  </a:lnTo>
                  <a:lnTo>
                    <a:pt x="83" y="9"/>
                  </a:lnTo>
                  <a:lnTo>
                    <a:pt x="80" y="9"/>
                  </a:lnTo>
                  <a:lnTo>
                    <a:pt x="80" y="9"/>
                  </a:lnTo>
                  <a:lnTo>
                    <a:pt x="80" y="7"/>
                  </a:lnTo>
                  <a:lnTo>
                    <a:pt x="80" y="4"/>
                  </a:lnTo>
                  <a:lnTo>
                    <a:pt x="80" y="2"/>
                  </a:lnTo>
                  <a:lnTo>
                    <a:pt x="80" y="0"/>
                  </a:lnTo>
                  <a:lnTo>
                    <a:pt x="78" y="0"/>
                  </a:lnTo>
                  <a:lnTo>
                    <a:pt x="78" y="0"/>
                  </a:lnTo>
                  <a:lnTo>
                    <a:pt x="78" y="0"/>
                  </a:lnTo>
                  <a:lnTo>
                    <a:pt x="78" y="4"/>
                  </a:lnTo>
                  <a:lnTo>
                    <a:pt x="76" y="7"/>
                  </a:lnTo>
                  <a:lnTo>
                    <a:pt x="69" y="12"/>
                  </a:lnTo>
                  <a:lnTo>
                    <a:pt x="66" y="14"/>
                  </a:lnTo>
                  <a:lnTo>
                    <a:pt x="66" y="16"/>
                  </a:lnTo>
                  <a:lnTo>
                    <a:pt x="66" y="19"/>
                  </a:lnTo>
                  <a:lnTo>
                    <a:pt x="62" y="21"/>
                  </a:lnTo>
                  <a:lnTo>
                    <a:pt x="57" y="28"/>
                  </a:lnTo>
                  <a:lnTo>
                    <a:pt x="54" y="28"/>
                  </a:lnTo>
                  <a:lnTo>
                    <a:pt x="54" y="30"/>
                  </a:lnTo>
                  <a:lnTo>
                    <a:pt x="54" y="33"/>
                  </a:lnTo>
                  <a:lnTo>
                    <a:pt x="52" y="33"/>
                  </a:lnTo>
                  <a:lnTo>
                    <a:pt x="52" y="35"/>
                  </a:lnTo>
                  <a:lnTo>
                    <a:pt x="52" y="38"/>
                  </a:lnTo>
                  <a:lnTo>
                    <a:pt x="50" y="38"/>
                  </a:lnTo>
                  <a:lnTo>
                    <a:pt x="50" y="38"/>
                  </a:lnTo>
                  <a:lnTo>
                    <a:pt x="47" y="40"/>
                  </a:lnTo>
                  <a:lnTo>
                    <a:pt x="43" y="42"/>
                  </a:lnTo>
                  <a:lnTo>
                    <a:pt x="40" y="42"/>
                  </a:lnTo>
                  <a:lnTo>
                    <a:pt x="31" y="42"/>
                  </a:lnTo>
                  <a:lnTo>
                    <a:pt x="26" y="40"/>
                  </a:lnTo>
                  <a:lnTo>
                    <a:pt x="19" y="40"/>
                  </a:lnTo>
                  <a:lnTo>
                    <a:pt x="17" y="42"/>
                  </a:lnTo>
                  <a:lnTo>
                    <a:pt x="12" y="45"/>
                  </a:lnTo>
                  <a:lnTo>
                    <a:pt x="10" y="45"/>
                  </a:lnTo>
                  <a:lnTo>
                    <a:pt x="5" y="45"/>
                  </a:lnTo>
                  <a:lnTo>
                    <a:pt x="5" y="45"/>
                  </a:lnTo>
                  <a:lnTo>
                    <a:pt x="3" y="42"/>
                  </a:lnTo>
                  <a:lnTo>
                    <a:pt x="3" y="38"/>
                  </a:lnTo>
                  <a:lnTo>
                    <a:pt x="3" y="38"/>
                  </a:lnTo>
                  <a:lnTo>
                    <a:pt x="0" y="40"/>
                  </a:lnTo>
                  <a:lnTo>
                    <a:pt x="0" y="38"/>
                  </a:lnTo>
                  <a:lnTo>
                    <a:pt x="0" y="38"/>
                  </a:lnTo>
                  <a:lnTo>
                    <a:pt x="0" y="38"/>
                  </a:lnTo>
                  <a:lnTo>
                    <a:pt x="0" y="38"/>
                  </a:lnTo>
                  <a:lnTo>
                    <a:pt x="0" y="42"/>
                  </a:lnTo>
                  <a:lnTo>
                    <a:pt x="0" y="42"/>
                  </a:lnTo>
                  <a:lnTo>
                    <a:pt x="0" y="42"/>
                  </a:lnTo>
                  <a:lnTo>
                    <a:pt x="3" y="45"/>
                  </a:lnTo>
                  <a:lnTo>
                    <a:pt x="3" y="47"/>
                  </a:lnTo>
                  <a:lnTo>
                    <a:pt x="5" y="47"/>
                  </a:lnTo>
                  <a:lnTo>
                    <a:pt x="5" y="49"/>
                  </a:lnTo>
                  <a:lnTo>
                    <a:pt x="7" y="49"/>
                  </a:lnTo>
                  <a:lnTo>
                    <a:pt x="7" y="52"/>
                  </a:lnTo>
                  <a:lnTo>
                    <a:pt x="7" y="54"/>
                  </a:lnTo>
                  <a:lnTo>
                    <a:pt x="10" y="54"/>
                  </a:lnTo>
                  <a:lnTo>
                    <a:pt x="10" y="56"/>
                  </a:lnTo>
                  <a:lnTo>
                    <a:pt x="12" y="56"/>
                  </a:lnTo>
                  <a:lnTo>
                    <a:pt x="12" y="59"/>
                  </a:lnTo>
                  <a:lnTo>
                    <a:pt x="14" y="61"/>
                  </a:lnTo>
                  <a:lnTo>
                    <a:pt x="17" y="64"/>
                  </a:lnTo>
                  <a:lnTo>
                    <a:pt x="17" y="64"/>
                  </a:lnTo>
                  <a:lnTo>
                    <a:pt x="19" y="66"/>
                  </a:lnTo>
                  <a:lnTo>
                    <a:pt x="19" y="66"/>
                  </a:lnTo>
                  <a:lnTo>
                    <a:pt x="22" y="66"/>
                  </a:lnTo>
                  <a:lnTo>
                    <a:pt x="22" y="66"/>
                  </a:lnTo>
                  <a:lnTo>
                    <a:pt x="22" y="66"/>
                  </a:lnTo>
                  <a:lnTo>
                    <a:pt x="24" y="68"/>
                  </a:lnTo>
                  <a:lnTo>
                    <a:pt x="29" y="68"/>
                  </a:lnTo>
                  <a:lnTo>
                    <a:pt x="31" y="68"/>
                  </a:lnTo>
                  <a:lnTo>
                    <a:pt x="36" y="68"/>
                  </a:lnTo>
                  <a:lnTo>
                    <a:pt x="38" y="68"/>
                  </a:lnTo>
                  <a:lnTo>
                    <a:pt x="43" y="71"/>
                  </a:lnTo>
                  <a:lnTo>
                    <a:pt x="47" y="71"/>
                  </a:lnTo>
                  <a:lnTo>
                    <a:pt x="50" y="71"/>
                  </a:lnTo>
                  <a:lnTo>
                    <a:pt x="54" y="71"/>
                  </a:lnTo>
                  <a:lnTo>
                    <a:pt x="57" y="73"/>
                  </a:lnTo>
                  <a:lnTo>
                    <a:pt x="62" y="73"/>
                  </a:lnTo>
                  <a:lnTo>
                    <a:pt x="62" y="73"/>
                  </a:lnTo>
                  <a:lnTo>
                    <a:pt x="64" y="73"/>
                  </a:lnTo>
                  <a:lnTo>
                    <a:pt x="64" y="73"/>
                  </a:lnTo>
                  <a:lnTo>
                    <a:pt x="66" y="73"/>
                  </a:lnTo>
                  <a:lnTo>
                    <a:pt x="66" y="73"/>
                  </a:lnTo>
                  <a:lnTo>
                    <a:pt x="66" y="71"/>
                  </a:lnTo>
                  <a:lnTo>
                    <a:pt x="66" y="68"/>
                  </a:lnTo>
                  <a:lnTo>
                    <a:pt x="66" y="66"/>
                  </a:lnTo>
                  <a:lnTo>
                    <a:pt x="66" y="64"/>
                  </a:lnTo>
                  <a:lnTo>
                    <a:pt x="69" y="61"/>
                  </a:lnTo>
                  <a:lnTo>
                    <a:pt x="69" y="56"/>
                  </a:lnTo>
                  <a:lnTo>
                    <a:pt x="71" y="54"/>
                  </a:lnTo>
                  <a:lnTo>
                    <a:pt x="71" y="52"/>
                  </a:lnTo>
                  <a:lnTo>
                    <a:pt x="71" y="49"/>
                  </a:lnTo>
                  <a:lnTo>
                    <a:pt x="71" y="47"/>
                  </a:lnTo>
                  <a:lnTo>
                    <a:pt x="71" y="47"/>
                  </a:lnTo>
                  <a:lnTo>
                    <a:pt x="71" y="47"/>
                  </a:lnTo>
                  <a:lnTo>
                    <a:pt x="71" y="45"/>
                  </a:lnTo>
                  <a:lnTo>
                    <a:pt x="71" y="45"/>
                  </a:lnTo>
                  <a:lnTo>
                    <a:pt x="76" y="45"/>
                  </a:lnTo>
                  <a:lnTo>
                    <a:pt x="76" y="45"/>
                  </a:lnTo>
                  <a:lnTo>
                    <a:pt x="78" y="42"/>
                  </a:lnTo>
                  <a:lnTo>
                    <a:pt x="80" y="42"/>
                  </a:lnTo>
                  <a:lnTo>
                    <a:pt x="80" y="42"/>
                  </a:lnTo>
                  <a:lnTo>
                    <a:pt x="80" y="40"/>
                  </a:lnTo>
                  <a:lnTo>
                    <a:pt x="78" y="40"/>
                  </a:lnTo>
                  <a:lnTo>
                    <a:pt x="76" y="40"/>
                  </a:lnTo>
                  <a:lnTo>
                    <a:pt x="76" y="40"/>
                  </a:lnTo>
                  <a:lnTo>
                    <a:pt x="76" y="38"/>
                  </a:lnTo>
                  <a:lnTo>
                    <a:pt x="76" y="35"/>
                  </a:lnTo>
                  <a:lnTo>
                    <a:pt x="76" y="35"/>
                  </a:lnTo>
                  <a:lnTo>
                    <a:pt x="76" y="33"/>
                  </a:lnTo>
                  <a:lnTo>
                    <a:pt x="76" y="33"/>
                  </a:lnTo>
                  <a:lnTo>
                    <a:pt x="76" y="30"/>
                  </a:lnTo>
                  <a:lnTo>
                    <a:pt x="76" y="30"/>
                  </a:lnTo>
                  <a:lnTo>
                    <a:pt x="76" y="28"/>
                  </a:lnTo>
                  <a:lnTo>
                    <a:pt x="76" y="26"/>
                  </a:lnTo>
                  <a:lnTo>
                    <a:pt x="76" y="26"/>
                  </a:lnTo>
                  <a:lnTo>
                    <a:pt x="76" y="23"/>
                  </a:lnTo>
                  <a:lnTo>
                    <a:pt x="78" y="23"/>
                  </a:lnTo>
                  <a:lnTo>
                    <a:pt x="78" y="23"/>
                  </a:lnTo>
                  <a:lnTo>
                    <a:pt x="78" y="23"/>
                  </a:lnTo>
                  <a:lnTo>
                    <a:pt x="78" y="26"/>
                  </a:lnTo>
                  <a:lnTo>
                    <a:pt x="78" y="26"/>
                  </a:lnTo>
                  <a:lnTo>
                    <a:pt x="78" y="26"/>
                  </a:lnTo>
                  <a:lnTo>
                    <a:pt x="78" y="26"/>
                  </a:lnTo>
                  <a:lnTo>
                    <a:pt x="78" y="28"/>
                  </a:lnTo>
                  <a:lnTo>
                    <a:pt x="80" y="28"/>
                  </a:lnTo>
                  <a:lnTo>
                    <a:pt x="80" y="28"/>
                  </a:lnTo>
                  <a:lnTo>
                    <a:pt x="80" y="28"/>
                  </a:lnTo>
                  <a:lnTo>
                    <a:pt x="83" y="26"/>
                  </a:lnTo>
                  <a:lnTo>
                    <a:pt x="83" y="26"/>
                  </a:lnTo>
                  <a:lnTo>
                    <a:pt x="85" y="23"/>
                  </a:lnTo>
                  <a:lnTo>
                    <a:pt x="85" y="23"/>
                  </a:lnTo>
                  <a:lnTo>
                    <a:pt x="85" y="23"/>
                  </a:lnTo>
                  <a:lnTo>
                    <a:pt x="85" y="23"/>
                  </a:lnTo>
                  <a:close/>
                  <a:moveTo>
                    <a:pt x="83" y="19"/>
                  </a:moveTo>
                  <a:lnTo>
                    <a:pt x="83" y="19"/>
                  </a:lnTo>
                  <a:lnTo>
                    <a:pt x="83" y="19"/>
                  </a:lnTo>
                  <a:lnTo>
                    <a:pt x="83" y="16"/>
                  </a:lnTo>
                  <a:lnTo>
                    <a:pt x="83" y="16"/>
                  </a:lnTo>
                  <a:lnTo>
                    <a:pt x="83" y="16"/>
                  </a:lnTo>
                  <a:lnTo>
                    <a:pt x="83" y="16"/>
                  </a:lnTo>
                  <a:lnTo>
                    <a:pt x="83"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16"/>
            <p:cNvSpPr>
              <a:spLocks noEditPoints="1"/>
            </p:cNvSpPr>
            <p:nvPr userDrawn="1"/>
          </p:nvSpPr>
          <p:spPr bwMode="auto">
            <a:xfrm>
              <a:off x="4039" y="1708"/>
              <a:ext cx="290" cy="166"/>
            </a:xfrm>
            <a:custGeom>
              <a:avLst/>
              <a:gdLst>
                <a:gd name="T0" fmla="*/ 290 w 290"/>
                <a:gd name="T1" fmla="*/ 83 h 166"/>
                <a:gd name="T2" fmla="*/ 286 w 290"/>
                <a:gd name="T3" fmla="*/ 76 h 166"/>
                <a:gd name="T4" fmla="*/ 283 w 290"/>
                <a:gd name="T5" fmla="*/ 69 h 166"/>
                <a:gd name="T6" fmla="*/ 288 w 290"/>
                <a:gd name="T7" fmla="*/ 57 h 166"/>
                <a:gd name="T8" fmla="*/ 274 w 290"/>
                <a:gd name="T9" fmla="*/ 52 h 166"/>
                <a:gd name="T10" fmla="*/ 257 w 290"/>
                <a:gd name="T11" fmla="*/ 50 h 166"/>
                <a:gd name="T12" fmla="*/ 241 w 290"/>
                <a:gd name="T13" fmla="*/ 40 h 166"/>
                <a:gd name="T14" fmla="*/ 224 w 290"/>
                <a:gd name="T15" fmla="*/ 43 h 166"/>
                <a:gd name="T16" fmla="*/ 210 w 290"/>
                <a:gd name="T17" fmla="*/ 36 h 166"/>
                <a:gd name="T18" fmla="*/ 208 w 290"/>
                <a:gd name="T19" fmla="*/ 26 h 166"/>
                <a:gd name="T20" fmla="*/ 194 w 290"/>
                <a:gd name="T21" fmla="*/ 24 h 166"/>
                <a:gd name="T22" fmla="*/ 187 w 290"/>
                <a:gd name="T23" fmla="*/ 14 h 166"/>
                <a:gd name="T24" fmla="*/ 177 w 290"/>
                <a:gd name="T25" fmla="*/ 0 h 166"/>
                <a:gd name="T26" fmla="*/ 156 w 290"/>
                <a:gd name="T27" fmla="*/ 5 h 166"/>
                <a:gd name="T28" fmla="*/ 139 w 290"/>
                <a:gd name="T29" fmla="*/ 7 h 166"/>
                <a:gd name="T30" fmla="*/ 132 w 290"/>
                <a:gd name="T31" fmla="*/ 19 h 166"/>
                <a:gd name="T32" fmla="*/ 116 w 290"/>
                <a:gd name="T33" fmla="*/ 19 h 166"/>
                <a:gd name="T34" fmla="*/ 104 w 290"/>
                <a:gd name="T35" fmla="*/ 17 h 166"/>
                <a:gd name="T36" fmla="*/ 92 w 290"/>
                <a:gd name="T37" fmla="*/ 14 h 166"/>
                <a:gd name="T38" fmla="*/ 83 w 290"/>
                <a:gd name="T39" fmla="*/ 17 h 166"/>
                <a:gd name="T40" fmla="*/ 64 w 290"/>
                <a:gd name="T41" fmla="*/ 10 h 166"/>
                <a:gd name="T42" fmla="*/ 33 w 290"/>
                <a:gd name="T43" fmla="*/ 10 h 166"/>
                <a:gd name="T44" fmla="*/ 19 w 290"/>
                <a:gd name="T45" fmla="*/ 14 h 166"/>
                <a:gd name="T46" fmla="*/ 29 w 290"/>
                <a:gd name="T47" fmla="*/ 31 h 166"/>
                <a:gd name="T48" fmla="*/ 26 w 290"/>
                <a:gd name="T49" fmla="*/ 38 h 166"/>
                <a:gd name="T50" fmla="*/ 8 w 290"/>
                <a:gd name="T51" fmla="*/ 57 h 166"/>
                <a:gd name="T52" fmla="*/ 10 w 290"/>
                <a:gd name="T53" fmla="*/ 69 h 166"/>
                <a:gd name="T54" fmla="*/ 0 w 290"/>
                <a:gd name="T55" fmla="*/ 81 h 166"/>
                <a:gd name="T56" fmla="*/ 8 w 290"/>
                <a:gd name="T57" fmla="*/ 88 h 166"/>
                <a:gd name="T58" fmla="*/ 12 w 290"/>
                <a:gd name="T59" fmla="*/ 90 h 166"/>
                <a:gd name="T60" fmla="*/ 31 w 290"/>
                <a:gd name="T61" fmla="*/ 90 h 166"/>
                <a:gd name="T62" fmla="*/ 50 w 290"/>
                <a:gd name="T63" fmla="*/ 95 h 166"/>
                <a:gd name="T64" fmla="*/ 74 w 290"/>
                <a:gd name="T65" fmla="*/ 83 h 166"/>
                <a:gd name="T66" fmla="*/ 88 w 290"/>
                <a:gd name="T67" fmla="*/ 81 h 166"/>
                <a:gd name="T68" fmla="*/ 102 w 290"/>
                <a:gd name="T69" fmla="*/ 85 h 166"/>
                <a:gd name="T70" fmla="*/ 114 w 290"/>
                <a:gd name="T71" fmla="*/ 90 h 166"/>
                <a:gd name="T72" fmla="*/ 116 w 290"/>
                <a:gd name="T73" fmla="*/ 102 h 166"/>
                <a:gd name="T74" fmla="*/ 123 w 290"/>
                <a:gd name="T75" fmla="*/ 109 h 166"/>
                <a:gd name="T76" fmla="*/ 135 w 290"/>
                <a:gd name="T77" fmla="*/ 123 h 166"/>
                <a:gd name="T78" fmla="*/ 123 w 290"/>
                <a:gd name="T79" fmla="*/ 121 h 166"/>
                <a:gd name="T80" fmla="*/ 116 w 290"/>
                <a:gd name="T81" fmla="*/ 121 h 166"/>
                <a:gd name="T82" fmla="*/ 109 w 290"/>
                <a:gd name="T83" fmla="*/ 137 h 166"/>
                <a:gd name="T84" fmla="*/ 109 w 290"/>
                <a:gd name="T85" fmla="*/ 144 h 166"/>
                <a:gd name="T86" fmla="*/ 125 w 290"/>
                <a:gd name="T87" fmla="*/ 142 h 166"/>
                <a:gd name="T88" fmla="*/ 132 w 290"/>
                <a:gd name="T89" fmla="*/ 135 h 166"/>
                <a:gd name="T90" fmla="*/ 151 w 290"/>
                <a:gd name="T91" fmla="*/ 118 h 166"/>
                <a:gd name="T92" fmla="*/ 161 w 290"/>
                <a:gd name="T93" fmla="*/ 109 h 166"/>
                <a:gd name="T94" fmla="*/ 170 w 290"/>
                <a:gd name="T95" fmla="*/ 118 h 166"/>
                <a:gd name="T96" fmla="*/ 163 w 290"/>
                <a:gd name="T97" fmla="*/ 121 h 166"/>
                <a:gd name="T98" fmla="*/ 175 w 290"/>
                <a:gd name="T99" fmla="*/ 128 h 166"/>
                <a:gd name="T100" fmla="*/ 189 w 290"/>
                <a:gd name="T101" fmla="*/ 135 h 166"/>
                <a:gd name="T102" fmla="*/ 194 w 290"/>
                <a:gd name="T103" fmla="*/ 149 h 166"/>
                <a:gd name="T104" fmla="*/ 208 w 290"/>
                <a:gd name="T105" fmla="*/ 163 h 166"/>
                <a:gd name="T106" fmla="*/ 231 w 290"/>
                <a:gd name="T107" fmla="*/ 152 h 166"/>
                <a:gd name="T108" fmla="*/ 236 w 290"/>
                <a:gd name="T109" fmla="*/ 142 h 166"/>
                <a:gd name="T110" fmla="*/ 213 w 290"/>
                <a:gd name="T111" fmla="*/ 130 h 166"/>
                <a:gd name="T112" fmla="*/ 217 w 290"/>
                <a:gd name="T113" fmla="*/ 128 h 166"/>
                <a:gd name="T114" fmla="*/ 241 w 290"/>
                <a:gd name="T115" fmla="*/ 116 h 166"/>
                <a:gd name="T116" fmla="*/ 264 w 290"/>
                <a:gd name="T117" fmla="*/ 107 h 166"/>
                <a:gd name="T118" fmla="*/ 267 w 290"/>
                <a:gd name="T119" fmla="*/ 100 h 166"/>
                <a:gd name="T120" fmla="*/ 288 w 290"/>
                <a:gd name="T121" fmla="*/ 9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6">
                  <a:moveTo>
                    <a:pt x="161" y="126"/>
                  </a:moveTo>
                  <a:lnTo>
                    <a:pt x="158" y="126"/>
                  </a:lnTo>
                  <a:lnTo>
                    <a:pt x="158" y="123"/>
                  </a:lnTo>
                  <a:lnTo>
                    <a:pt x="158" y="126"/>
                  </a:lnTo>
                  <a:lnTo>
                    <a:pt x="158" y="126"/>
                  </a:lnTo>
                  <a:lnTo>
                    <a:pt x="161" y="126"/>
                  </a:lnTo>
                  <a:lnTo>
                    <a:pt x="165" y="128"/>
                  </a:lnTo>
                  <a:lnTo>
                    <a:pt x="168" y="128"/>
                  </a:lnTo>
                  <a:lnTo>
                    <a:pt x="165" y="126"/>
                  </a:lnTo>
                  <a:lnTo>
                    <a:pt x="161" y="126"/>
                  </a:lnTo>
                  <a:close/>
                  <a:moveTo>
                    <a:pt x="290" y="83"/>
                  </a:moveTo>
                  <a:lnTo>
                    <a:pt x="290" y="83"/>
                  </a:lnTo>
                  <a:lnTo>
                    <a:pt x="290" y="83"/>
                  </a:lnTo>
                  <a:lnTo>
                    <a:pt x="290" y="83"/>
                  </a:lnTo>
                  <a:lnTo>
                    <a:pt x="288" y="83"/>
                  </a:lnTo>
                  <a:lnTo>
                    <a:pt x="290" y="83"/>
                  </a:lnTo>
                  <a:lnTo>
                    <a:pt x="290" y="81"/>
                  </a:lnTo>
                  <a:lnTo>
                    <a:pt x="288" y="81"/>
                  </a:lnTo>
                  <a:lnTo>
                    <a:pt x="288" y="78"/>
                  </a:lnTo>
                  <a:lnTo>
                    <a:pt x="288" y="78"/>
                  </a:lnTo>
                  <a:lnTo>
                    <a:pt x="286" y="78"/>
                  </a:lnTo>
                  <a:lnTo>
                    <a:pt x="286" y="76"/>
                  </a:lnTo>
                  <a:lnTo>
                    <a:pt x="286" y="73"/>
                  </a:lnTo>
                  <a:lnTo>
                    <a:pt x="286" y="73"/>
                  </a:lnTo>
                  <a:lnTo>
                    <a:pt x="286" y="73"/>
                  </a:lnTo>
                  <a:lnTo>
                    <a:pt x="288" y="73"/>
                  </a:lnTo>
                  <a:lnTo>
                    <a:pt x="290" y="73"/>
                  </a:lnTo>
                  <a:lnTo>
                    <a:pt x="290" y="73"/>
                  </a:lnTo>
                  <a:lnTo>
                    <a:pt x="290" y="71"/>
                  </a:lnTo>
                  <a:lnTo>
                    <a:pt x="288" y="71"/>
                  </a:lnTo>
                  <a:lnTo>
                    <a:pt x="286" y="71"/>
                  </a:lnTo>
                  <a:lnTo>
                    <a:pt x="286" y="69"/>
                  </a:lnTo>
                  <a:lnTo>
                    <a:pt x="283" y="69"/>
                  </a:lnTo>
                  <a:lnTo>
                    <a:pt x="286" y="69"/>
                  </a:lnTo>
                  <a:lnTo>
                    <a:pt x="288" y="66"/>
                  </a:lnTo>
                  <a:lnTo>
                    <a:pt x="288" y="66"/>
                  </a:lnTo>
                  <a:lnTo>
                    <a:pt x="290" y="64"/>
                  </a:lnTo>
                  <a:lnTo>
                    <a:pt x="290" y="64"/>
                  </a:lnTo>
                  <a:lnTo>
                    <a:pt x="290" y="62"/>
                  </a:lnTo>
                  <a:lnTo>
                    <a:pt x="290" y="62"/>
                  </a:lnTo>
                  <a:lnTo>
                    <a:pt x="288" y="59"/>
                  </a:lnTo>
                  <a:lnTo>
                    <a:pt x="288" y="59"/>
                  </a:lnTo>
                  <a:lnTo>
                    <a:pt x="290" y="57"/>
                  </a:lnTo>
                  <a:lnTo>
                    <a:pt x="288" y="57"/>
                  </a:lnTo>
                  <a:lnTo>
                    <a:pt x="288" y="57"/>
                  </a:lnTo>
                  <a:lnTo>
                    <a:pt x="288" y="57"/>
                  </a:lnTo>
                  <a:lnTo>
                    <a:pt x="286" y="57"/>
                  </a:lnTo>
                  <a:lnTo>
                    <a:pt x="283" y="57"/>
                  </a:lnTo>
                  <a:lnTo>
                    <a:pt x="281" y="55"/>
                  </a:lnTo>
                  <a:lnTo>
                    <a:pt x="279" y="55"/>
                  </a:lnTo>
                  <a:lnTo>
                    <a:pt x="276" y="55"/>
                  </a:lnTo>
                  <a:lnTo>
                    <a:pt x="276" y="55"/>
                  </a:lnTo>
                  <a:lnTo>
                    <a:pt x="274" y="52"/>
                  </a:lnTo>
                  <a:lnTo>
                    <a:pt x="274" y="52"/>
                  </a:lnTo>
                  <a:lnTo>
                    <a:pt x="274" y="52"/>
                  </a:lnTo>
                  <a:lnTo>
                    <a:pt x="271" y="52"/>
                  </a:lnTo>
                  <a:lnTo>
                    <a:pt x="271" y="52"/>
                  </a:lnTo>
                  <a:lnTo>
                    <a:pt x="269" y="52"/>
                  </a:lnTo>
                  <a:lnTo>
                    <a:pt x="267" y="50"/>
                  </a:lnTo>
                  <a:lnTo>
                    <a:pt x="264" y="50"/>
                  </a:lnTo>
                  <a:lnTo>
                    <a:pt x="262" y="50"/>
                  </a:lnTo>
                  <a:lnTo>
                    <a:pt x="262" y="50"/>
                  </a:lnTo>
                  <a:lnTo>
                    <a:pt x="257" y="47"/>
                  </a:lnTo>
                  <a:lnTo>
                    <a:pt x="257" y="47"/>
                  </a:lnTo>
                  <a:lnTo>
                    <a:pt x="257" y="47"/>
                  </a:lnTo>
                  <a:lnTo>
                    <a:pt x="257" y="50"/>
                  </a:lnTo>
                  <a:lnTo>
                    <a:pt x="257" y="50"/>
                  </a:lnTo>
                  <a:lnTo>
                    <a:pt x="255" y="50"/>
                  </a:lnTo>
                  <a:lnTo>
                    <a:pt x="255" y="50"/>
                  </a:lnTo>
                  <a:lnTo>
                    <a:pt x="253" y="50"/>
                  </a:lnTo>
                  <a:lnTo>
                    <a:pt x="248" y="45"/>
                  </a:lnTo>
                  <a:lnTo>
                    <a:pt x="248" y="43"/>
                  </a:lnTo>
                  <a:lnTo>
                    <a:pt x="246" y="43"/>
                  </a:lnTo>
                  <a:lnTo>
                    <a:pt x="246" y="40"/>
                  </a:lnTo>
                  <a:lnTo>
                    <a:pt x="243" y="40"/>
                  </a:lnTo>
                  <a:lnTo>
                    <a:pt x="243" y="40"/>
                  </a:lnTo>
                  <a:lnTo>
                    <a:pt x="241" y="40"/>
                  </a:lnTo>
                  <a:lnTo>
                    <a:pt x="238" y="40"/>
                  </a:lnTo>
                  <a:lnTo>
                    <a:pt x="238" y="40"/>
                  </a:lnTo>
                  <a:lnTo>
                    <a:pt x="236" y="40"/>
                  </a:lnTo>
                  <a:lnTo>
                    <a:pt x="234" y="43"/>
                  </a:lnTo>
                  <a:lnTo>
                    <a:pt x="231" y="43"/>
                  </a:lnTo>
                  <a:lnTo>
                    <a:pt x="231" y="45"/>
                  </a:lnTo>
                  <a:lnTo>
                    <a:pt x="229" y="43"/>
                  </a:lnTo>
                  <a:lnTo>
                    <a:pt x="229" y="43"/>
                  </a:lnTo>
                  <a:lnTo>
                    <a:pt x="227" y="43"/>
                  </a:lnTo>
                  <a:lnTo>
                    <a:pt x="227" y="43"/>
                  </a:lnTo>
                  <a:lnTo>
                    <a:pt x="224" y="43"/>
                  </a:lnTo>
                  <a:lnTo>
                    <a:pt x="224" y="40"/>
                  </a:lnTo>
                  <a:lnTo>
                    <a:pt x="222" y="40"/>
                  </a:lnTo>
                  <a:lnTo>
                    <a:pt x="220" y="40"/>
                  </a:lnTo>
                  <a:lnTo>
                    <a:pt x="220" y="40"/>
                  </a:lnTo>
                  <a:lnTo>
                    <a:pt x="217" y="40"/>
                  </a:lnTo>
                  <a:lnTo>
                    <a:pt x="215" y="40"/>
                  </a:lnTo>
                  <a:lnTo>
                    <a:pt x="215" y="40"/>
                  </a:lnTo>
                  <a:lnTo>
                    <a:pt x="213" y="40"/>
                  </a:lnTo>
                  <a:lnTo>
                    <a:pt x="213" y="38"/>
                  </a:lnTo>
                  <a:lnTo>
                    <a:pt x="210" y="38"/>
                  </a:lnTo>
                  <a:lnTo>
                    <a:pt x="210" y="36"/>
                  </a:lnTo>
                  <a:lnTo>
                    <a:pt x="210" y="36"/>
                  </a:lnTo>
                  <a:lnTo>
                    <a:pt x="210" y="33"/>
                  </a:lnTo>
                  <a:lnTo>
                    <a:pt x="210" y="33"/>
                  </a:lnTo>
                  <a:lnTo>
                    <a:pt x="210" y="33"/>
                  </a:lnTo>
                  <a:lnTo>
                    <a:pt x="210" y="31"/>
                  </a:lnTo>
                  <a:lnTo>
                    <a:pt x="208" y="31"/>
                  </a:lnTo>
                  <a:lnTo>
                    <a:pt x="208" y="29"/>
                  </a:lnTo>
                  <a:lnTo>
                    <a:pt x="208" y="29"/>
                  </a:lnTo>
                  <a:lnTo>
                    <a:pt x="208" y="29"/>
                  </a:lnTo>
                  <a:lnTo>
                    <a:pt x="208" y="26"/>
                  </a:lnTo>
                  <a:lnTo>
                    <a:pt x="208" y="26"/>
                  </a:lnTo>
                  <a:lnTo>
                    <a:pt x="205" y="26"/>
                  </a:lnTo>
                  <a:lnTo>
                    <a:pt x="205" y="26"/>
                  </a:lnTo>
                  <a:lnTo>
                    <a:pt x="205" y="26"/>
                  </a:lnTo>
                  <a:lnTo>
                    <a:pt x="203" y="24"/>
                  </a:lnTo>
                  <a:lnTo>
                    <a:pt x="203" y="24"/>
                  </a:lnTo>
                  <a:lnTo>
                    <a:pt x="203" y="24"/>
                  </a:lnTo>
                  <a:lnTo>
                    <a:pt x="201" y="24"/>
                  </a:lnTo>
                  <a:lnTo>
                    <a:pt x="198" y="24"/>
                  </a:lnTo>
                  <a:lnTo>
                    <a:pt x="198" y="24"/>
                  </a:lnTo>
                  <a:lnTo>
                    <a:pt x="196" y="24"/>
                  </a:lnTo>
                  <a:lnTo>
                    <a:pt x="194" y="24"/>
                  </a:lnTo>
                  <a:lnTo>
                    <a:pt x="189" y="24"/>
                  </a:lnTo>
                  <a:lnTo>
                    <a:pt x="189" y="24"/>
                  </a:lnTo>
                  <a:lnTo>
                    <a:pt x="189" y="21"/>
                  </a:lnTo>
                  <a:lnTo>
                    <a:pt x="191" y="21"/>
                  </a:lnTo>
                  <a:lnTo>
                    <a:pt x="191" y="21"/>
                  </a:lnTo>
                  <a:lnTo>
                    <a:pt x="189" y="21"/>
                  </a:lnTo>
                  <a:lnTo>
                    <a:pt x="189" y="19"/>
                  </a:lnTo>
                  <a:lnTo>
                    <a:pt x="189" y="19"/>
                  </a:lnTo>
                  <a:lnTo>
                    <a:pt x="189" y="17"/>
                  </a:lnTo>
                  <a:lnTo>
                    <a:pt x="187" y="14"/>
                  </a:lnTo>
                  <a:lnTo>
                    <a:pt x="187" y="14"/>
                  </a:lnTo>
                  <a:lnTo>
                    <a:pt x="187" y="14"/>
                  </a:lnTo>
                  <a:lnTo>
                    <a:pt x="189" y="14"/>
                  </a:lnTo>
                  <a:lnTo>
                    <a:pt x="191" y="14"/>
                  </a:lnTo>
                  <a:lnTo>
                    <a:pt x="191" y="12"/>
                  </a:lnTo>
                  <a:lnTo>
                    <a:pt x="191" y="12"/>
                  </a:lnTo>
                  <a:lnTo>
                    <a:pt x="187" y="7"/>
                  </a:lnTo>
                  <a:lnTo>
                    <a:pt x="184" y="5"/>
                  </a:lnTo>
                  <a:lnTo>
                    <a:pt x="182" y="3"/>
                  </a:lnTo>
                  <a:lnTo>
                    <a:pt x="180" y="0"/>
                  </a:lnTo>
                  <a:lnTo>
                    <a:pt x="180" y="0"/>
                  </a:lnTo>
                  <a:lnTo>
                    <a:pt x="177" y="0"/>
                  </a:lnTo>
                  <a:lnTo>
                    <a:pt x="175" y="0"/>
                  </a:lnTo>
                  <a:lnTo>
                    <a:pt x="172" y="0"/>
                  </a:lnTo>
                  <a:lnTo>
                    <a:pt x="170" y="0"/>
                  </a:lnTo>
                  <a:lnTo>
                    <a:pt x="165" y="3"/>
                  </a:lnTo>
                  <a:lnTo>
                    <a:pt x="165" y="3"/>
                  </a:lnTo>
                  <a:lnTo>
                    <a:pt x="161" y="3"/>
                  </a:lnTo>
                  <a:lnTo>
                    <a:pt x="158" y="0"/>
                  </a:lnTo>
                  <a:lnTo>
                    <a:pt x="158" y="0"/>
                  </a:lnTo>
                  <a:lnTo>
                    <a:pt x="158" y="3"/>
                  </a:lnTo>
                  <a:lnTo>
                    <a:pt x="158" y="3"/>
                  </a:lnTo>
                  <a:lnTo>
                    <a:pt x="156" y="5"/>
                  </a:lnTo>
                  <a:lnTo>
                    <a:pt x="156" y="5"/>
                  </a:lnTo>
                  <a:lnTo>
                    <a:pt x="154" y="7"/>
                  </a:lnTo>
                  <a:lnTo>
                    <a:pt x="154" y="7"/>
                  </a:lnTo>
                  <a:lnTo>
                    <a:pt x="151" y="7"/>
                  </a:lnTo>
                  <a:lnTo>
                    <a:pt x="149" y="7"/>
                  </a:lnTo>
                  <a:lnTo>
                    <a:pt x="149" y="5"/>
                  </a:lnTo>
                  <a:lnTo>
                    <a:pt x="149" y="5"/>
                  </a:lnTo>
                  <a:lnTo>
                    <a:pt x="144" y="5"/>
                  </a:lnTo>
                  <a:lnTo>
                    <a:pt x="142" y="5"/>
                  </a:lnTo>
                  <a:lnTo>
                    <a:pt x="139" y="7"/>
                  </a:lnTo>
                  <a:lnTo>
                    <a:pt x="139" y="7"/>
                  </a:lnTo>
                  <a:lnTo>
                    <a:pt x="137" y="5"/>
                  </a:lnTo>
                  <a:lnTo>
                    <a:pt x="135" y="7"/>
                  </a:lnTo>
                  <a:lnTo>
                    <a:pt x="135" y="10"/>
                  </a:lnTo>
                  <a:lnTo>
                    <a:pt x="132" y="10"/>
                  </a:lnTo>
                  <a:lnTo>
                    <a:pt x="132" y="12"/>
                  </a:lnTo>
                  <a:lnTo>
                    <a:pt x="130" y="12"/>
                  </a:lnTo>
                  <a:lnTo>
                    <a:pt x="130" y="14"/>
                  </a:lnTo>
                  <a:lnTo>
                    <a:pt x="130" y="17"/>
                  </a:lnTo>
                  <a:lnTo>
                    <a:pt x="130" y="17"/>
                  </a:lnTo>
                  <a:lnTo>
                    <a:pt x="132" y="19"/>
                  </a:lnTo>
                  <a:lnTo>
                    <a:pt x="132" y="19"/>
                  </a:lnTo>
                  <a:lnTo>
                    <a:pt x="132" y="21"/>
                  </a:lnTo>
                  <a:lnTo>
                    <a:pt x="130" y="21"/>
                  </a:lnTo>
                  <a:lnTo>
                    <a:pt x="130" y="21"/>
                  </a:lnTo>
                  <a:lnTo>
                    <a:pt x="130" y="21"/>
                  </a:lnTo>
                  <a:lnTo>
                    <a:pt x="128" y="21"/>
                  </a:lnTo>
                  <a:lnTo>
                    <a:pt x="128" y="19"/>
                  </a:lnTo>
                  <a:lnTo>
                    <a:pt x="125" y="19"/>
                  </a:lnTo>
                  <a:lnTo>
                    <a:pt x="125" y="19"/>
                  </a:lnTo>
                  <a:lnTo>
                    <a:pt x="123" y="19"/>
                  </a:lnTo>
                  <a:lnTo>
                    <a:pt x="121" y="19"/>
                  </a:lnTo>
                  <a:lnTo>
                    <a:pt x="116" y="19"/>
                  </a:lnTo>
                  <a:lnTo>
                    <a:pt x="114" y="19"/>
                  </a:lnTo>
                  <a:lnTo>
                    <a:pt x="114" y="19"/>
                  </a:lnTo>
                  <a:lnTo>
                    <a:pt x="111" y="19"/>
                  </a:lnTo>
                  <a:lnTo>
                    <a:pt x="111" y="19"/>
                  </a:lnTo>
                  <a:lnTo>
                    <a:pt x="109" y="17"/>
                  </a:lnTo>
                  <a:lnTo>
                    <a:pt x="109" y="17"/>
                  </a:lnTo>
                  <a:lnTo>
                    <a:pt x="106" y="14"/>
                  </a:lnTo>
                  <a:lnTo>
                    <a:pt x="106" y="14"/>
                  </a:lnTo>
                  <a:lnTo>
                    <a:pt x="106" y="14"/>
                  </a:lnTo>
                  <a:lnTo>
                    <a:pt x="106" y="17"/>
                  </a:lnTo>
                  <a:lnTo>
                    <a:pt x="104" y="17"/>
                  </a:lnTo>
                  <a:lnTo>
                    <a:pt x="104" y="17"/>
                  </a:lnTo>
                  <a:lnTo>
                    <a:pt x="104" y="17"/>
                  </a:lnTo>
                  <a:lnTo>
                    <a:pt x="102" y="17"/>
                  </a:lnTo>
                  <a:lnTo>
                    <a:pt x="102" y="19"/>
                  </a:lnTo>
                  <a:lnTo>
                    <a:pt x="102" y="19"/>
                  </a:lnTo>
                  <a:lnTo>
                    <a:pt x="99" y="19"/>
                  </a:lnTo>
                  <a:lnTo>
                    <a:pt x="99" y="17"/>
                  </a:lnTo>
                  <a:lnTo>
                    <a:pt x="97" y="17"/>
                  </a:lnTo>
                  <a:lnTo>
                    <a:pt x="97" y="17"/>
                  </a:lnTo>
                  <a:lnTo>
                    <a:pt x="95" y="17"/>
                  </a:lnTo>
                  <a:lnTo>
                    <a:pt x="92" y="14"/>
                  </a:lnTo>
                  <a:lnTo>
                    <a:pt x="92" y="17"/>
                  </a:lnTo>
                  <a:lnTo>
                    <a:pt x="90" y="17"/>
                  </a:lnTo>
                  <a:lnTo>
                    <a:pt x="90" y="17"/>
                  </a:lnTo>
                  <a:lnTo>
                    <a:pt x="88" y="17"/>
                  </a:lnTo>
                  <a:lnTo>
                    <a:pt x="88" y="17"/>
                  </a:lnTo>
                  <a:lnTo>
                    <a:pt x="85" y="17"/>
                  </a:lnTo>
                  <a:lnTo>
                    <a:pt x="85" y="19"/>
                  </a:lnTo>
                  <a:lnTo>
                    <a:pt x="85" y="19"/>
                  </a:lnTo>
                  <a:lnTo>
                    <a:pt x="85" y="17"/>
                  </a:lnTo>
                  <a:lnTo>
                    <a:pt x="85" y="17"/>
                  </a:lnTo>
                  <a:lnTo>
                    <a:pt x="83" y="17"/>
                  </a:lnTo>
                  <a:lnTo>
                    <a:pt x="81" y="14"/>
                  </a:lnTo>
                  <a:lnTo>
                    <a:pt x="78" y="17"/>
                  </a:lnTo>
                  <a:lnTo>
                    <a:pt x="78" y="17"/>
                  </a:lnTo>
                  <a:lnTo>
                    <a:pt x="78" y="14"/>
                  </a:lnTo>
                  <a:lnTo>
                    <a:pt x="76" y="12"/>
                  </a:lnTo>
                  <a:lnTo>
                    <a:pt x="74" y="12"/>
                  </a:lnTo>
                  <a:lnTo>
                    <a:pt x="74" y="12"/>
                  </a:lnTo>
                  <a:lnTo>
                    <a:pt x="69" y="12"/>
                  </a:lnTo>
                  <a:lnTo>
                    <a:pt x="66" y="12"/>
                  </a:lnTo>
                  <a:lnTo>
                    <a:pt x="64" y="12"/>
                  </a:lnTo>
                  <a:lnTo>
                    <a:pt x="64" y="10"/>
                  </a:lnTo>
                  <a:lnTo>
                    <a:pt x="62" y="10"/>
                  </a:lnTo>
                  <a:lnTo>
                    <a:pt x="55" y="10"/>
                  </a:lnTo>
                  <a:lnTo>
                    <a:pt x="55" y="10"/>
                  </a:lnTo>
                  <a:lnTo>
                    <a:pt x="50" y="10"/>
                  </a:lnTo>
                  <a:lnTo>
                    <a:pt x="45" y="10"/>
                  </a:lnTo>
                  <a:lnTo>
                    <a:pt x="43" y="10"/>
                  </a:lnTo>
                  <a:lnTo>
                    <a:pt x="41" y="10"/>
                  </a:lnTo>
                  <a:lnTo>
                    <a:pt x="38" y="10"/>
                  </a:lnTo>
                  <a:lnTo>
                    <a:pt x="36" y="10"/>
                  </a:lnTo>
                  <a:lnTo>
                    <a:pt x="36" y="10"/>
                  </a:lnTo>
                  <a:lnTo>
                    <a:pt x="33" y="10"/>
                  </a:lnTo>
                  <a:lnTo>
                    <a:pt x="31" y="10"/>
                  </a:lnTo>
                  <a:lnTo>
                    <a:pt x="31" y="12"/>
                  </a:lnTo>
                  <a:lnTo>
                    <a:pt x="29" y="12"/>
                  </a:lnTo>
                  <a:lnTo>
                    <a:pt x="29" y="14"/>
                  </a:lnTo>
                  <a:lnTo>
                    <a:pt x="26" y="17"/>
                  </a:lnTo>
                  <a:lnTo>
                    <a:pt x="24" y="17"/>
                  </a:lnTo>
                  <a:lnTo>
                    <a:pt x="24" y="14"/>
                  </a:lnTo>
                  <a:lnTo>
                    <a:pt x="22" y="14"/>
                  </a:lnTo>
                  <a:lnTo>
                    <a:pt x="22" y="14"/>
                  </a:lnTo>
                  <a:lnTo>
                    <a:pt x="19" y="14"/>
                  </a:lnTo>
                  <a:lnTo>
                    <a:pt x="19" y="14"/>
                  </a:lnTo>
                  <a:lnTo>
                    <a:pt x="19" y="17"/>
                  </a:lnTo>
                  <a:lnTo>
                    <a:pt x="19" y="17"/>
                  </a:lnTo>
                  <a:lnTo>
                    <a:pt x="19" y="19"/>
                  </a:lnTo>
                  <a:lnTo>
                    <a:pt x="22" y="19"/>
                  </a:lnTo>
                  <a:lnTo>
                    <a:pt x="22" y="21"/>
                  </a:lnTo>
                  <a:lnTo>
                    <a:pt x="22" y="21"/>
                  </a:lnTo>
                  <a:lnTo>
                    <a:pt x="22" y="21"/>
                  </a:lnTo>
                  <a:lnTo>
                    <a:pt x="24" y="26"/>
                  </a:lnTo>
                  <a:lnTo>
                    <a:pt x="26" y="29"/>
                  </a:lnTo>
                  <a:lnTo>
                    <a:pt x="26" y="29"/>
                  </a:lnTo>
                  <a:lnTo>
                    <a:pt x="29" y="31"/>
                  </a:lnTo>
                  <a:lnTo>
                    <a:pt x="29" y="31"/>
                  </a:lnTo>
                  <a:lnTo>
                    <a:pt x="29" y="31"/>
                  </a:lnTo>
                  <a:lnTo>
                    <a:pt x="26" y="31"/>
                  </a:lnTo>
                  <a:lnTo>
                    <a:pt x="26" y="31"/>
                  </a:lnTo>
                  <a:lnTo>
                    <a:pt x="26" y="33"/>
                  </a:lnTo>
                  <a:lnTo>
                    <a:pt x="26" y="33"/>
                  </a:lnTo>
                  <a:lnTo>
                    <a:pt x="29" y="33"/>
                  </a:lnTo>
                  <a:lnTo>
                    <a:pt x="29" y="36"/>
                  </a:lnTo>
                  <a:lnTo>
                    <a:pt x="29" y="38"/>
                  </a:lnTo>
                  <a:lnTo>
                    <a:pt x="29" y="38"/>
                  </a:lnTo>
                  <a:lnTo>
                    <a:pt x="26" y="38"/>
                  </a:lnTo>
                  <a:lnTo>
                    <a:pt x="26" y="40"/>
                  </a:lnTo>
                  <a:lnTo>
                    <a:pt x="24" y="40"/>
                  </a:lnTo>
                  <a:lnTo>
                    <a:pt x="22" y="43"/>
                  </a:lnTo>
                  <a:lnTo>
                    <a:pt x="19" y="43"/>
                  </a:lnTo>
                  <a:lnTo>
                    <a:pt x="19" y="45"/>
                  </a:lnTo>
                  <a:lnTo>
                    <a:pt x="17" y="47"/>
                  </a:lnTo>
                  <a:lnTo>
                    <a:pt x="12" y="50"/>
                  </a:lnTo>
                  <a:lnTo>
                    <a:pt x="12" y="52"/>
                  </a:lnTo>
                  <a:lnTo>
                    <a:pt x="10" y="52"/>
                  </a:lnTo>
                  <a:lnTo>
                    <a:pt x="8" y="57"/>
                  </a:lnTo>
                  <a:lnTo>
                    <a:pt x="8" y="57"/>
                  </a:lnTo>
                  <a:lnTo>
                    <a:pt x="8" y="59"/>
                  </a:lnTo>
                  <a:lnTo>
                    <a:pt x="8" y="62"/>
                  </a:lnTo>
                  <a:lnTo>
                    <a:pt x="8" y="62"/>
                  </a:lnTo>
                  <a:lnTo>
                    <a:pt x="8" y="64"/>
                  </a:lnTo>
                  <a:lnTo>
                    <a:pt x="8" y="64"/>
                  </a:lnTo>
                  <a:lnTo>
                    <a:pt x="8" y="66"/>
                  </a:lnTo>
                  <a:lnTo>
                    <a:pt x="10" y="66"/>
                  </a:lnTo>
                  <a:lnTo>
                    <a:pt x="10" y="66"/>
                  </a:lnTo>
                  <a:lnTo>
                    <a:pt x="10" y="66"/>
                  </a:lnTo>
                  <a:lnTo>
                    <a:pt x="10" y="69"/>
                  </a:lnTo>
                  <a:lnTo>
                    <a:pt x="10" y="69"/>
                  </a:lnTo>
                  <a:lnTo>
                    <a:pt x="8" y="69"/>
                  </a:lnTo>
                  <a:lnTo>
                    <a:pt x="8" y="66"/>
                  </a:lnTo>
                  <a:lnTo>
                    <a:pt x="5" y="66"/>
                  </a:lnTo>
                  <a:lnTo>
                    <a:pt x="5" y="69"/>
                  </a:lnTo>
                  <a:lnTo>
                    <a:pt x="5" y="69"/>
                  </a:lnTo>
                  <a:lnTo>
                    <a:pt x="5" y="71"/>
                  </a:lnTo>
                  <a:lnTo>
                    <a:pt x="3" y="71"/>
                  </a:lnTo>
                  <a:lnTo>
                    <a:pt x="3" y="73"/>
                  </a:lnTo>
                  <a:lnTo>
                    <a:pt x="3" y="76"/>
                  </a:lnTo>
                  <a:lnTo>
                    <a:pt x="0" y="78"/>
                  </a:lnTo>
                  <a:lnTo>
                    <a:pt x="0" y="81"/>
                  </a:lnTo>
                  <a:lnTo>
                    <a:pt x="0" y="81"/>
                  </a:lnTo>
                  <a:lnTo>
                    <a:pt x="0" y="81"/>
                  </a:lnTo>
                  <a:lnTo>
                    <a:pt x="3" y="81"/>
                  </a:lnTo>
                  <a:lnTo>
                    <a:pt x="3" y="83"/>
                  </a:lnTo>
                  <a:lnTo>
                    <a:pt x="3" y="83"/>
                  </a:lnTo>
                  <a:lnTo>
                    <a:pt x="3" y="83"/>
                  </a:lnTo>
                  <a:lnTo>
                    <a:pt x="3" y="83"/>
                  </a:lnTo>
                  <a:lnTo>
                    <a:pt x="3" y="85"/>
                  </a:lnTo>
                  <a:lnTo>
                    <a:pt x="5" y="85"/>
                  </a:lnTo>
                  <a:lnTo>
                    <a:pt x="8" y="85"/>
                  </a:lnTo>
                  <a:lnTo>
                    <a:pt x="8" y="88"/>
                  </a:lnTo>
                  <a:lnTo>
                    <a:pt x="10" y="88"/>
                  </a:lnTo>
                  <a:lnTo>
                    <a:pt x="10" y="88"/>
                  </a:lnTo>
                  <a:lnTo>
                    <a:pt x="10" y="88"/>
                  </a:lnTo>
                  <a:lnTo>
                    <a:pt x="10" y="88"/>
                  </a:lnTo>
                  <a:lnTo>
                    <a:pt x="10" y="88"/>
                  </a:lnTo>
                  <a:lnTo>
                    <a:pt x="12" y="88"/>
                  </a:lnTo>
                  <a:lnTo>
                    <a:pt x="12" y="90"/>
                  </a:lnTo>
                  <a:lnTo>
                    <a:pt x="12" y="90"/>
                  </a:lnTo>
                  <a:lnTo>
                    <a:pt x="12" y="90"/>
                  </a:lnTo>
                  <a:lnTo>
                    <a:pt x="12" y="90"/>
                  </a:lnTo>
                  <a:lnTo>
                    <a:pt x="12" y="90"/>
                  </a:lnTo>
                  <a:lnTo>
                    <a:pt x="15" y="90"/>
                  </a:lnTo>
                  <a:lnTo>
                    <a:pt x="17" y="88"/>
                  </a:lnTo>
                  <a:lnTo>
                    <a:pt x="17" y="88"/>
                  </a:lnTo>
                  <a:lnTo>
                    <a:pt x="17" y="88"/>
                  </a:lnTo>
                  <a:lnTo>
                    <a:pt x="22" y="90"/>
                  </a:lnTo>
                  <a:lnTo>
                    <a:pt x="24" y="90"/>
                  </a:lnTo>
                  <a:lnTo>
                    <a:pt x="26" y="90"/>
                  </a:lnTo>
                  <a:lnTo>
                    <a:pt x="26" y="90"/>
                  </a:lnTo>
                  <a:lnTo>
                    <a:pt x="26" y="90"/>
                  </a:lnTo>
                  <a:lnTo>
                    <a:pt x="31" y="90"/>
                  </a:lnTo>
                  <a:lnTo>
                    <a:pt x="31" y="90"/>
                  </a:lnTo>
                  <a:lnTo>
                    <a:pt x="31" y="90"/>
                  </a:lnTo>
                  <a:lnTo>
                    <a:pt x="33" y="92"/>
                  </a:lnTo>
                  <a:lnTo>
                    <a:pt x="36" y="92"/>
                  </a:lnTo>
                  <a:lnTo>
                    <a:pt x="38" y="90"/>
                  </a:lnTo>
                  <a:lnTo>
                    <a:pt x="38" y="90"/>
                  </a:lnTo>
                  <a:lnTo>
                    <a:pt x="41" y="90"/>
                  </a:lnTo>
                  <a:lnTo>
                    <a:pt x="43" y="92"/>
                  </a:lnTo>
                  <a:lnTo>
                    <a:pt x="45" y="95"/>
                  </a:lnTo>
                  <a:lnTo>
                    <a:pt x="45" y="95"/>
                  </a:lnTo>
                  <a:lnTo>
                    <a:pt x="48" y="95"/>
                  </a:lnTo>
                  <a:lnTo>
                    <a:pt x="50" y="95"/>
                  </a:lnTo>
                  <a:lnTo>
                    <a:pt x="50" y="92"/>
                  </a:lnTo>
                  <a:lnTo>
                    <a:pt x="55" y="92"/>
                  </a:lnTo>
                  <a:lnTo>
                    <a:pt x="59" y="90"/>
                  </a:lnTo>
                  <a:lnTo>
                    <a:pt x="62" y="90"/>
                  </a:lnTo>
                  <a:lnTo>
                    <a:pt x="66" y="90"/>
                  </a:lnTo>
                  <a:lnTo>
                    <a:pt x="66" y="88"/>
                  </a:lnTo>
                  <a:lnTo>
                    <a:pt x="69" y="88"/>
                  </a:lnTo>
                  <a:lnTo>
                    <a:pt x="69" y="85"/>
                  </a:lnTo>
                  <a:lnTo>
                    <a:pt x="71" y="85"/>
                  </a:lnTo>
                  <a:lnTo>
                    <a:pt x="74" y="85"/>
                  </a:lnTo>
                  <a:lnTo>
                    <a:pt x="74" y="83"/>
                  </a:lnTo>
                  <a:lnTo>
                    <a:pt x="74" y="83"/>
                  </a:lnTo>
                  <a:lnTo>
                    <a:pt x="76" y="81"/>
                  </a:lnTo>
                  <a:lnTo>
                    <a:pt x="78" y="83"/>
                  </a:lnTo>
                  <a:lnTo>
                    <a:pt x="81" y="83"/>
                  </a:lnTo>
                  <a:lnTo>
                    <a:pt x="83" y="83"/>
                  </a:lnTo>
                  <a:lnTo>
                    <a:pt x="85" y="81"/>
                  </a:lnTo>
                  <a:lnTo>
                    <a:pt x="85" y="81"/>
                  </a:lnTo>
                  <a:lnTo>
                    <a:pt x="88" y="81"/>
                  </a:lnTo>
                  <a:lnTo>
                    <a:pt x="88" y="81"/>
                  </a:lnTo>
                  <a:lnTo>
                    <a:pt x="88" y="81"/>
                  </a:lnTo>
                  <a:lnTo>
                    <a:pt x="88" y="81"/>
                  </a:lnTo>
                  <a:lnTo>
                    <a:pt x="90" y="81"/>
                  </a:lnTo>
                  <a:lnTo>
                    <a:pt x="92" y="81"/>
                  </a:lnTo>
                  <a:lnTo>
                    <a:pt x="95" y="83"/>
                  </a:lnTo>
                  <a:lnTo>
                    <a:pt x="95" y="83"/>
                  </a:lnTo>
                  <a:lnTo>
                    <a:pt x="97" y="83"/>
                  </a:lnTo>
                  <a:lnTo>
                    <a:pt x="97" y="83"/>
                  </a:lnTo>
                  <a:lnTo>
                    <a:pt x="97" y="85"/>
                  </a:lnTo>
                  <a:lnTo>
                    <a:pt x="99" y="85"/>
                  </a:lnTo>
                  <a:lnTo>
                    <a:pt x="102" y="85"/>
                  </a:lnTo>
                  <a:lnTo>
                    <a:pt x="102" y="85"/>
                  </a:lnTo>
                  <a:lnTo>
                    <a:pt x="102" y="85"/>
                  </a:lnTo>
                  <a:lnTo>
                    <a:pt x="102" y="85"/>
                  </a:lnTo>
                  <a:lnTo>
                    <a:pt x="102" y="85"/>
                  </a:lnTo>
                  <a:lnTo>
                    <a:pt x="104" y="85"/>
                  </a:lnTo>
                  <a:lnTo>
                    <a:pt x="104" y="88"/>
                  </a:lnTo>
                  <a:lnTo>
                    <a:pt x="104" y="88"/>
                  </a:lnTo>
                  <a:lnTo>
                    <a:pt x="104" y="85"/>
                  </a:lnTo>
                  <a:lnTo>
                    <a:pt x="106" y="85"/>
                  </a:lnTo>
                  <a:lnTo>
                    <a:pt x="109" y="88"/>
                  </a:lnTo>
                  <a:lnTo>
                    <a:pt x="111" y="90"/>
                  </a:lnTo>
                  <a:lnTo>
                    <a:pt x="111" y="90"/>
                  </a:lnTo>
                  <a:lnTo>
                    <a:pt x="114" y="90"/>
                  </a:lnTo>
                  <a:lnTo>
                    <a:pt x="114" y="90"/>
                  </a:lnTo>
                  <a:lnTo>
                    <a:pt x="114" y="90"/>
                  </a:lnTo>
                  <a:lnTo>
                    <a:pt x="116" y="90"/>
                  </a:lnTo>
                  <a:lnTo>
                    <a:pt x="116" y="92"/>
                  </a:lnTo>
                  <a:lnTo>
                    <a:pt x="116" y="95"/>
                  </a:lnTo>
                  <a:lnTo>
                    <a:pt x="116" y="95"/>
                  </a:lnTo>
                  <a:lnTo>
                    <a:pt x="116" y="97"/>
                  </a:lnTo>
                  <a:lnTo>
                    <a:pt x="116" y="97"/>
                  </a:lnTo>
                  <a:lnTo>
                    <a:pt x="116" y="100"/>
                  </a:lnTo>
                  <a:lnTo>
                    <a:pt x="116" y="100"/>
                  </a:lnTo>
                  <a:lnTo>
                    <a:pt x="116" y="102"/>
                  </a:lnTo>
                  <a:lnTo>
                    <a:pt x="116" y="102"/>
                  </a:lnTo>
                  <a:lnTo>
                    <a:pt x="118" y="102"/>
                  </a:lnTo>
                  <a:lnTo>
                    <a:pt x="121" y="104"/>
                  </a:lnTo>
                  <a:lnTo>
                    <a:pt x="121" y="104"/>
                  </a:lnTo>
                  <a:lnTo>
                    <a:pt x="123" y="104"/>
                  </a:lnTo>
                  <a:lnTo>
                    <a:pt x="123" y="104"/>
                  </a:lnTo>
                  <a:lnTo>
                    <a:pt x="123" y="104"/>
                  </a:lnTo>
                  <a:lnTo>
                    <a:pt x="123" y="107"/>
                  </a:lnTo>
                  <a:lnTo>
                    <a:pt x="123" y="107"/>
                  </a:lnTo>
                  <a:lnTo>
                    <a:pt x="123" y="109"/>
                  </a:lnTo>
                  <a:lnTo>
                    <a:pt x="123" y="109"/>
                  </a:lnTo>
                  <a:lnTo>
                    <a:pt x="123" y="111"/>
                  </a:lnTo>
                  <a:lnTo>
                    <a:pt x="123" y="111"/>
                  </a:lnTo>
                  <a:lnTo>
                    <a:pt x="125" y="111"/>
                  </a:lnTo>
                  <a:lnTo>
                    <a:pt x="128" y="114"/>
                  </a:lnTo>
                  <a:lnTo>
                    <a:pt x="130" y="114"/>
                  </a:lnTo>
                  <a:lnTo>
                    <a:pt x="130" y="114"/>
                  </a:lnTo>
                  <a:lnTo>
                    <a:pt x="130" y="116"/>
                  </a:lnTo>
                  <a:lnTo>
                    <a:pt x="130" y="118"/>
                  </a:lnTo>
                  <a:lnTo>
                    <a:pt x="130" y="121"/>
                  </a:lnTo>
                  <a:lnTo>
                    <a:pt x="135" y="123"/>
                  </a:lnTo>
                  <a:lnTo>
                    <a:pt x="135" y="123"/>
                  </a:lnTo>
                  <a:lnTo>
                    <a:pt x="132" y="123"/>
                  </a:lnTo>
                  <a:lnTo>
                    <a:pt x="130" y="123"/>
                  </a:lnTo>
                  <a:lnTo>
                    <a:pt x="130" y="123"/>
                  </a:lnTo>
                  <a:lnTo>
                    <a:pt x="128" y="121"/>
                  </a:lnTo>
                  <a:lnTo>
                    <a:pt x="128" y="121"/>
                  </a:lnTo>
                  <a:lnTo>
                    <a:pt x="128" y="123"/>
                  </a:lnTo>
                  <a:lnTo>
                    <a:pt x="125" y="123"/>
                  </a:lnTo>
                  <a:lnTo>
                    <a:pt x="125" y="123"/>
                  </a:lnTo>
                  <a:lnTo>
                    <a:pt x="123" y="121"/>
                  </a:lnTo>
                  <a:lnTo>
                    <a:pt x="123" y="121"/>
                  </a:lnTo>
                  <a:lnTo>
                    <a:pt x="123" y="121"/>
                  </a:lnTo>
                  <a:lnTo>
                    <a:pt x="123" y="121"/>
                  </a:lnTo>
                  <a:lnTo>
                    <a:pt x="121" y="121"/>
                  </a:lnTo>
                  <a:lnTo>
                    <a:pt x="121" y="121"/>
                  </a:lnTo>
                  <a:lnTo>
                    <a:pt x="121" y="123"/>
                  </a:lnTo>
                  <a:lnTo>
                    <a:pt x="118" y="123"/>
                  </a:lnTo>
                  <a:lnTo>
                    <a:pt x="118" y="123"/>
                  </a:lnTo>
                  <a:lnTo>
                    <a:pt x="118" y="121"/>
                  </a:lnTo>
                  <a:lnTo>
                    <a:pt x="118" y="121"/>
                  </a:lnTo>
                  <a:lnTo>
                    <a:pt x="118" y="121"/>
                  </a:lnTo>
                  <a:lnTo>
                    <a:pt x="116" y="121"/>
                  </a:lnTo>
                  <a:lnTo>
                    <a:pt x="116" y="121"/>
                  </a:lnTo>
                  <a:lnTo>
                    <a:pt x="114" y="123"/>
                  </a:lnTo>
                  <a:lnTo>
                    <a:pt x="114" y="123"/>
                  </a:lnTo>
                  <a:lnTo>
                    <a:pt x="116" y="126"/>
                  </a:lnTo>
                  <a:lnTo>
                    <a:pt x="116" y="128"/>
                  </a:lnTo>
                  <a:lnTo>
                    <a:pt x="116" y="128"/>
                  </a:lnTo>
                  <a:lnTo>
                    <a:pt x="116" y="130"/>
                  </a:lnTo>
                  <a:lnTo>
                    <a:pt x="114" y="130"/>
                  </a:lnTo>
                  <a:lnTo>
                    <a:pt x="111" y="133"/>
                  </a:lnTo>
                  <a:lnTo>
                    <a:pt x="111" y="135"/>
                  </a:lnTo>
                  <a:lnTo>
                    <a:pt x="111" y="135"/>
                  </a:lnTo>
                  <a:lnTo>
                    <a:pt x="109" y="137"/>
                  </a:lnTo>
                  <a:lnTo>
                    <a:pt x="109" y="137"/>
                  </a:lnTo>
                  <a:lnTo>
                    <a:pt x="109" y="140"/>
                  </a:lnTo>
                  <a:lnTo>
                    <a:pt x="109" y="140"/>
                  </a:lnTo>
                  <a:lnTo>
                    <a:pt x="109" y="140"/>
                  </a:lnTo>
                  <a:lnTo>
                    <a:pt x="109" y="140"/>
                  </a:lnTo>
                  <a:lnTo>
                    <a:pt x="109" y="142"/>
                  </a:lnTo>
                  <a:lnTo>
                    <a:pt x="106" y="142"/>
                  </a:lnTo>
                  <a:lnTo>
                    <a:pt x="104" y="142"/>
                  </a:lnTo>
                  <a:lnTo>
                    <a:pt x="104" y="142"/>
                  </a:lnTo>
                  <a:lnTo>
                    <a:pt x="106" y="144"/>
                  </a:lnTo>
                  <a:lnTo>
                    <a:pt x="109" y="144"/>
                  </a:lnTo>
                  <a:lnTo>
                    <a:pt x="114" y="147"/>
                  </a:lnTo>
                  <a:lnTo>
                    <a:pt x="114" y="147"/>
                  </a:lnTo>
                  <a:lnTo>
                    <a:pt x="114" y="147"/>
                  </a:lnTo>
                  <a:lnTo>
                    <a:pt x="114" y="147"/>
                  </a:lnTo>
                  <a:lnTo>
                    <a:pt x="114" y="144"/>
                  </a:lnTo>
                  <a:lnTo>
                    <a:pt x="114" y="144"/>
                  </a:lnTo>
                  <a:lnTo>
                    <a:pt x="116" y="144"/>
                  </a:lnTo>
                  <a:lnTo>
                    <a:pt x="116" y="144"/>
                  </a:lnTo>
                  <a:lnTo>
                    <a:pt x="118" y="144"/>
                  </a:lnTo>
                  <a:lnTo>
                    <a:pt x="121" y="142"/>
                  </a:lnTo>
                  <a:lnTo>
                    <a:pt x="125" y="142"/>
                  </a:lnTo>
                  <a:lnTo>
                    <a:pt x="128" y="144"/>
                  </a:lnTo>
                  <a:lnTo>
                    <a:pt x="128" y="144"/>
                  </a:lnTo>
                  <a:lnTo>
                    <a:pt x="130" y="147"/>
                  </a:lnTo>
                  <a:lnTo>
                    <a:pt x="130" y="144"/>
                  </a:lnTo>
                  <a:lnTo>
                    <a:pt x="128" y="140"/>
                  </a:lnTo>
                  <a:lnTo>
                    <a:pt x="128" y="140"/>
                  </a:lnTo>
                  <a:lnTo>
                    <a:pt x="128" y="137"/>
                  </a:lnTo>
                  <a:lnTo>
                    <a:pt x="128" y="137"/>
                  </a:lnTo>
                  <a:lnTo>
                    <a:pt x="128" y="135"/>
                  </a:lnTo>
                  <a:lnTo>
                    <a:pt x="130" y="137"/>
                  </a:lnTo>
                  <a:lnTo>
                    <a:pt x="132" y="135"/>
                  </a:lnTo>
                  <a:lnTo>
                    <a:pt x="132" y="135"/>
                  </a:lnTo>
                  <a:lnTo>
                    <a:pt x="137" y="135"/>
                  </a:lnTo>
                  <a:lnTo>
                    <a:pt x="137" y="133"/>
                  </a:lnTo>
                  <a:lnTo>
                    <a:pt x="142" y="128"/>
                  </a:lnTo>
                  <a:lnTo>
                    <a:pt x="142" y="128"/>
                  </a:lnTo>
                  <a:lnTo>
                    <a:pt x="144" y="126"/>
                  </a:lnTo>
                  <a:lnTo>
                    <a:pt x="144" y="126"/>
                  </a:lnTo>
                  <a:lnTo>
                    <a:pt x="144" y="123"/>
                  </a:lnTo>
                  <a:lnTo>
                    <a:pt x="144" y="121"/>
                  </a:lnTo>
                  <a:lnTo>
                    <a:pt x="144" y="118"/>
                  </a:lnTo>
                  <a:lnTo>
                    <a:pt x="151" y="118"/>
                  </a:lnTo>
                  <a:lnTo>
                    <a:pt x="154" y="118"/>
                  </a:lnTo>
                  <a:lnTo>
                    <a:pt x="156" y="118"/>
                  </a:lnTo>
                  <a:lnTo>
                    <a:pt x="156" y="116"/>
                  </a:lnTo>
                  <a:lnTo>
                    <a:pt x="158" y="114"/>
                  </a:lnTo>
                  <a:lnTo>
                    <a:pt x="156" y="116"/>
                  </a:lnTo>
                  <a:lnTo>
                    <a:pt x="158" y="118"/>
                  </a:lnTo>
                  <a:lnTo>
                    <a:pt x="161" y="118"/>
                  </a:lnTo>
                  <a:lnTo>
                    <a:pt x="163" y="118"/>
                  </a:lnTo>
                  <a:lnTo>
                    <a:pt x="163" y="116"/>
                  </a:lnTo>
                  <a:lnTo>
                    <a:pt x="163" y="111"/>
                  </a:lnTo>
                  <a:lnTo>
                    <a:pt x="161" y="109"/>
                  </a:lnTo>
                  <a:lnTo>
                    <a:pt x="161" y="109"/>
                  </a:lnTo>
                  <a:lnTo>
                    <a:pt x="161" y="107"/>
                  </a:lnTo>
                  <a:lnTo>
                    <a:pt x="161" y="107"/>
                  </a:lnTo>
                  <a:lnTo>
                    <a:pt x="161" y="109"/>
                  </a:lnTo>
                  <a:lnTo>
                    <a:pt x="163" y="111"/>
                  </a:lnTo>
                  <a:lnTo>
                    <a:pt x="163" y="114"/>
                  </a:lnTo>
                  <a:lnTo>
                    <a:pt x="163" y="114"/>
                  </a:lnTo>
                  <a:lnTo>
                    <a:pt x="163" y="116"/>
                  </a:lnTo>
                  <a:lnTo>
                    <a:pt x="165" y="118"/>
                  </a:lnTo>
                  <a:lnTo>
                    <a:pt x="168" y="118"/>
                  </a:lnTo>
                  <a:lnTo>
                    <a:pt x="170" y="118"/>
                  </a:lnTo>
                  <a:lnTo>
                    <a:pt x="175" y="118"/>
                  </a:lnTo>
                  <a:lnTo>
                    <a:pt x="175" y="118"/>
                  </a:lnTo>
                  <a:lnTo>
                    <a:pt x="172" y="121"/>
                  </a:lnTo>
                  <a:lnTo>
                    <a:pt x="170" y="121"/>
                  </a:lnTo>
                  <a:lnTo>
                    <a:pt x="168" y="121"/>
                  </a:lnTo>
                  <a:lnTo>
                    <a:pt x="163" y="121"/>
                  </a:lnTo>
                  <a:lnTo>
                    <a:pt x="161" y="118"/>
                  </a:lnTo>
                  <a:lnTo>
                    <a:pt x="158" y="118"/>
                  </a:lnTo>
                  <a:lnTo>
                    <a:pt x="158" y="121"/>
                  </a:lnTo>
                  <a:lnTo>
                    <a:pt x="161" y="121"/>
                  </a:lnTo>
                  <a:lnTo>
                    <a:pt x="163" y="121"/>
                  </a:lnTo>
                  <a:lnTo>
                    <a:pt x="165" y="121"/>
                  </a:lnTo>
                  <a:lnTo>
                    <a:pt x="165" y="123"/>
                  </a:lnTo>
                  <a:lnTo>
                    <a:pt x="165" y="123"/>
                  </a:lnTo>
                  <a:lnTo>
                    <a:pt x="163" y="123"/>
                  </a:lnTo>
                  <a:lnTo>
                    <a:pt x="163" y="123"/>
                  </a:lnTo>
                  <a:lnTo>
                    <a:pt x="161" y="123"/>
                  </a:lnTo>
                  <a:lnTo>
                    <a:pt x="163" y="126"/>
                  </a:lnTo>
                  <a:lnTo>
                    <a:pt x="165" y="126"/>
                  </a:lnTo>
                  <a:lnTo>
                    <a:pt x="165" y="126"/>
                  </a:lnTo>
                  <a:lnTo>
                    <a:pt x="170" y="128"/>
                  </a:lnTo>
                  <a:lnTo>
                    <a:pt x="175" y="128"/>
                  </a:lnTo>
                  <a:lnTo>
                    <a:pt x="180" y="128"/>
                  </a:lnTo>
                  <a:lnTo>
                    <a:pt x="182" y="128"/>
                  </a:lnTo>
                  <a:lnTo>
                    <a:pt x="187" y="128"/>
                  </a:lnTo>
                  <a:lnTo>
                    <a:pt x="187" y="128"/>
                  </a:lnTo>
                  <a:lnTo>
                    <a:pt x="189" y="130"/>
                  </a:lnTo>
                  <a:lnTo>
                    <a:pt x="191" y="130"/>
                  </a:lnTo>
                  <a:lnTo>
                    <a:pt x="191" y="128"/>
                  </a:lnTo>
                  <a:lnTo>
                    <a:pt x="194" y="130"/>
                  </a:lnTo>
                  <a:lnTo>
                    <a:pt x="194" y="133"/>
                  </a:lnTo>
                  <a:lnTo>
                    <a:pt x="191" y="135"/>
                  </a:lnTo>
                  <a:lnTo>
                    <a:pt x="189" y="135"/>
                  </a:lnTo>
                  <a:lnTo>
                    <a:pt x="187" y="135"/>
                  </a:lnTo>
                  <a:lnTo>
                    <a:pt x="180" y="140"/>
                  </a:lnTo>
                  <a:lnTo>
                    <a:pt x="175" y="142"/>
                  </a:lnTo>
                  <a:lnTo>
                    <a:pt x="177" y="144"/>
                  </a:lnTo>
                  <a:lnTo>
                    <a:pt x="177" y="144"/>
                  </a:lnTo>
                  <a:lnTo>
                    <a:pt x="180" y="144"/>
                  </a:lnTo>
                  <a:lnTo>
                    <a:pt x="182" y="144"/>
                  </a:lnTo>
                  <a:lnTo>
                    <a:pt x="187" y="147"/>
                  </a:lnTo>
                  <a:lnTo>
                    <a:pt x="189" y="147"/>
                  </a:lnTo>
                  <a:lnTo>
                    <a:pt x="191" y="147"/>
                  </a:lnTo>
                  <a:lnTo>
                    <a:pt x="194" y="149"/>
                  </a:lnTo>
                  <a:lnTo>
                    <a:pt x="196" y="154"/>
                  </a:lnTo>
                  <a:lnTo>
                    <a:pt x="196" y="154"/>
                  </a:lnTo>
                  <a:lnTo>
                    <a:pt x="194" y="159"/>
                  </a:lnTo>
                  <a:lnTo>
                    <a:pt x="194" y="161"/>
                  </a:lnTo>
                  <a:lnTo>
                    <a:pt x="194" y="161"/>
                  </a:lnTo>
                  <a:lnTo>
                    <a:pt x="194" y="161"/>
                  </a:lnTo>
                  <a:lnTo>
                    <a:pt x="196" y="166"/>
                  </a:lnTo>
                  <a:lnTo>
                    <a:pt x="198" y="166"/>
                  </a:lnTo>
                  <a:lnTo>
                    <a:pt x="201" y="166"/>
                  </a:lnTo>
                  <a:lnTo>
                    <a:pt x="203" y="166"/>
                  </a:lnTo>
                  <a:lnTo>
                    <a:pt x="208" y="163"/>
                  </a:lnTo>
                  <a:lnTo>
                    <a:pt x="210" y="159"/>
                  </a:lnTo>
                  <a:lnTo>
                    <a:pt x="215" y="156"/>
                  </a:lnTo>
                  <a:lnTo>
                    <a:pt x="217" y="156"/>
                  </a:lnTo>
                  <a:lnTo>
                    <a:pt x="220" y="156"/>
                  </a:lnTo>
                  <a:lnTo>
                    <a:pt x="222" y="156"/>
                  </a:lnTo>
                  <a:lnTo>
                    <a:pt x="224" y="154"/>
                  </a:lnTo>
                  <a:lnTo>
                    <a:pt x="227" y="149"/>
                  </a:lnTo>
                  <a:lnTo>
                    <a:pt x="227" y="149"/>
                  </a:lnTo>
                  <a:lnTo>
                    <a:pt x="229" y="149"/>
                  </a:lnTo>
                  <a:lnTo>
                    <a:pt x="231" y="149"/>
                  </a:lnTo>
                  <a:lnTo>
                    <a:pt x="231" y="152"/>
                  </a:lnTo>
                  <a:lnTo>
                    <a:pt x="234" y="152"/>
                  </a:lnTo>
                  <a:lnTo>
                    <a:pt x="236" y="152"/>
                  </a:lnTo>
                  <a:lnTo>
                    <a:pt x="238" y="152"/>
                  </a:lnTo>
                  <a:lnTo>
                    <a:pt x="241" y="149"/>
                  </a:lnTo>
                  <a:lnTo>
                    <a:pt x="241" y="149"/>
                  </a:lnTo>
                  <a:lnTo>
                    <a:pt x="241" y="147"/>
                  </a:lnTo>
                  <a:lnTo>
                    <a:pt x="243" y="144"/>
                  </a:lnTo>
                  <a:lnTo>
                    <a:pt x="243" y="142"/>
                  </a:lnTo>
                  <a:lnTo>
                    <a:pt x="241" y="142"/>
                  </a:lnTo>
                  <a:lnTo>
                    <a:pt x="238" y="142"/>
                  </a:lnTo>
                  <a:lnTo>
                    <a:pt x="236" y="142"/>
                  </a:lnTo>
                  <a:lnTo>
                    <a:pt x="236" y="142"/>
                  </a:lnTo>
                  <a:lnTo>
                    <a:pt x="234" y="144"/>
                  </a:lnTo>
                  <a:lnTo>
                    <a:pt x="231" y="142"/>
                  </a:lnTo>
                  <a:lnTo>
                    <a:pt x="229" y="144"/>
                  </a:lnTo>
                  <a:lnTo>
                    <a:pt x="227" y="144"/>
                  </a:lnTo>
                  <a:lnTo>
                    <a:pt x="224" y="144"/>
                  </a:lnTo>
                  <a:lnTo>
                    <a:pt x="224" y="144"/>
                  </a:lnTo>
                  <a:lnTo>
                    <a:pt x="222" y="142"/>
                  </a:lnTo>
                  <a:lnTo>
                    <a:pt x="217" y="137"/>
                  </a:lnTo>
                  <a:lnTo>
                    <a:pt x="215" y="133"/>
                  </a:lnTo>
                  <a:lnTo>
                    <a:pt x="213" y="130"/>
                  </a:lnTo>
                  <a:lnTo>
                    <a:pt x="213" y="130"/>
                  </a:lnTo>
                  <a:lnTo>
                    <a:pt x="213" y="128"/>
                  </a:lnTo>
                  <a:lnTo>
                    <a:pt x="215" y="126"/>
                  </a:lnTo>
                  <a:lnTo>
                    <a:pt x="217" y="126"/>
                  </a:lnTo>
                  <a:lnTo>
                    <a:pt x="220" y="121"/>
                  </a:lnTo>
                  <a:lnTo>
                    <a:pt x="220" y="123"/>
                  </a:lnTo>
                  <a:lnTo>
                    <a:pt x="220" y="123"/>
                  </a:lnTo>
                  <a:lnTo>
                    <a:pt x="220" y="126"/>
                  </a:lnTo>
                  <a:lnTo>
                    <a:pt x="220" y="126"/>
                  </a:lnTo>
                  <a:lnTo>
                    <a:pt x="215" y="128"/>
                  </a:lnTo>
                  <a:lnTo>
                    <a:pt x="217" y="128"/>
                  </a:lnTo>
                  <a:lnTo>
                    <a:pt x="217" y="128"/>
                  </a:lnTo>
                  <a:lnTo>
                    <a:pt x="220" y="128"/>
                  </a:lnTo>
                  <a:lnTo>
                    <a:pt x="220" y="126"/>
                  </a:lnTo>
                  <a:lnTo>
                    <a:pt x="222" y="123"/>
                  </a:lnTo>
                  <a:lnTo>
                    <a:pt x="229" y="118"/>
                  </a:lnTo>
                  <a:lnTo>
                    <a:pt x="231" y="116"/>
                  </a:lnTo>
                  <a:lnTo>
                    <a:pt x="234" y="118"/>
                  </a:lnTo>
                  <a:lnTo>
                    <a:pt x="236" y="116"/>
                  </a:lnTo>
                  <a:lnTo>
                    <a:pt x="238" y="116"/>
                  </a:lnTo>
                  <a:lnTo>
                    <a:pt x="238" y="116"/>
                  </a:lnTo>
                  <a:lnTo>
                    <a:pt x="241" y="116"/>
                  </a:lnTo>
                  <a:lnTo>
                    <a:pt x="243" y="116"/>
                  </a:lnTo>
                  <a:lnTo>
                    <a:pt x="246" y="114"/>
                  </a:lnTo>
                  <a:lnTo>
                    <a:pt x="248" y="114"/>
                  </a:lnTo>
                  <a:lnTo>
                    <a:pt x="250" y="111"/>
                  </a:lnTo>
                  <a:lnTo>
                    <a:pt x="253" y="111"/>
                  </a:lnTo>
                  <a:lnTo>
                    <a:pt x="255" y="109"/>
                  </a:lnTo>
                  <a:lnTo>
                    <a:pt x="260" y="109"/>
                  </a:lnTo>
                  <a:lnTo>
                    <a:pt x="264" y="109"/>
                  </a:lnTo>
                  <a:lnTo>
                    <a:pt x="267" y="109"/>
                  </a:lnTo>
                  <a:lnTo>
                    <a:pt x="267" y="107"/>
                  </a:lnTo>
                  <a:lnTo>
                    <a:pt x="264" y="107"/>
                  </a:lnTo>
                  <a:lnTo>
                    <a:pt x="267" y="107"/>
                  </a:lnTo>
                  <a:lnTo>
                    <a:pt x="267" y="104"/>
                  </a:lnTo>
                  <a:lnTo>
                    <a:pt x="267" y="104"/>
                  </a:lnTo>
                  <a:lnTo>
                    <a:pt x="267" y="104"/>
                  </a:lnTo>
                  <a:lnTo>
                    <a:pt x="267" y="104"/>
                  </a:lnTo>
                  <a:lnTo>
                    <a:pt x="264" y="104"/>
                  </a:lnTo>
                  <a:lnTo>
                    <a:pt x="264" y="104"/>
                  </a:lnTo>
                  <a:lnTo>
                    <a:pt x="264" y="102"/>
                  </a:lnTo>
                  <a:lnTo>
                    <a:pt x="267" y="102"/>
                  </a:lnTo>
                  <a:lnTo>
                    <a:pt x="267" y="102"/>
                  </a:lnTo>
                  <a:lnTo>
                    <a:pt x="267" y="100"/>
                  </a:lnTo>
                  <a:lnTo>
                    <a:pt x="267" y="100"/>
                  </a:lnTo>
                  <a:lnTo>
                    <a:pt x="267" y="97"/>
                  </a:lnTo>
                  <a:lnTo>
                    <a:pt x="269" y="97"/>
                  </a:lnTo>
                  <a:lnTo>
                    <a:pt x="271" y="97"/>
                  </a:lnTo>
                  <a:lnTo>
                    <a:pt x="271" y="95"/>
                  </a:lnTo>
                  <a:lnTo>
                    <a:pt x="274" y="92"/>
                  </a:lnTo>
                  <a:lnTo>
                    <a:pt x="276" y="92"/>
                  </a:lnTo>
                  <a:lnTo>
                    <a:pt x="279" y="92"/>
                  </a:lnTo>
                  <a:lnTo>
                    <a:pt x="279" y="92"/>
                  </a:lnTo>
                  <a:lnTo>
                    <a:pt x="283" y="92"/>
                  </a:lnTo>
                  <a:lnTo>
                    <a:pt x="288" y="92"/>
                  </a:lnTo>
                  <a:lnTo>
                    <a:pt x="288" y="92"/>
                  </a:lnTo>
                  <a:lnTo>
                    <a:pt x="290" y="92"/>
                  </a:lnTo>
                  <a:lnTo>
                    <a:pt x="288" y="90"/>
                  </a:lnTo>
                  <a:lnTo>
                    <a:pt x="290" y="88"/>
                  </a:lnTo>
                  <a:lnTo>
                    <a:pt x="290" y="85"/>
                  </a:lnTo>
                  <a:lnTo>
                    <a:pt x="290" y="85"/>
                  </a:lnTo>
                  <a:lnTo>
                    <a:pt x="29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17"/>
            <p:cNvSpPr>
              <a:spLocks/>
            </p:cNvSpPr>
            <p:nvPr userDrawn="1"/>
          </p:nvSpPr>
          <p:spPr bwMode="auto">
            <a:xfrm>
              <a:off x="4202" y="2718"/>
              <a:ext cx="101" cy="120"/>
            </a:xfrm>
            <a:custGeom>
              <a:avLst/>
              <a:gdLst>
                <a:gd name="T0" fmla="*/ 99 w 101"/>
                <a:gd name="T1" fmla="*/ 42 h 120"/>
                <a:gd name="T2" fmla="*/ 99 w 101"/>
                <a:gd name="T3" fmla="*/ 35 h 120"/>
                <a:gd name="T4" fmla="*/ 97 w 101"/>
                <a:gd name="T5" fmla="*/ 33 h 120"/>
                <a:gd name="T6" fmla="*/ 94 w 101"/>
                <a:gd name="T7" fmla="*/ 28 h 120"/>
                <a:gd name="T8" fmla="*/ 90 w 101"/>
                <a:gd name="T9" fmla="*/ 19 h 120"/>
                <a:gd name="T10" fmla="*/ 90 w 101"/>
                <a:gd name="T11" fmla="*/ 12 h 120"/>
                <a:gd name="T12" fmla="*/ 85 w 101"/>
                <a:gd name="T13" fmla="*/ 9 h 120"/>
                <a:gd name="T14" fmla="*/ 85 w 101"/>
                <a:gd name="T15" fmla="*/ 7 h 120"/>
                <a:gd name="T16" fmla="*/ 75 w 101"/>
                <a:gd name="T17" fmla="*/ 9 h 120"/>
                <a:gd name="T18" fmla="*/ 71 w 101"/>
                <a:gd name="T19" fmla="*/ 12 h 120"/>
                <a:gd name="T20" fmla="*/ 61 w 101"/>
                <a:gd name="T21" fmla="*/ 9 h 120"/>
                <a:gd name="T22" fmla="*/ 54 w 101"/>
                <a:gd name="T23" fmla="*/ 12 h 120"/>
                <a:gd name="T24" fmla="*/ 50 w 101"/>
                <a:gd name="T25" fmla="*/ 14 h 120"/>
                <a:gd name="T26" fmla="*/ 47 w 101"/>
                <a:gd name="T27" fmla="*/ 16 h 120"/>
                <a:gd name="T28" fmla="*/ 42 w 101"/>
                <a:gd name="T29" fmla="*/ 12 h 120"/>
                <a:gd name="T30" fmla="*/ 38 w 101"/>
                <a:gd name="T31" fmla="*/ 12 h 120"/>
                <a:gd name="T32" fmla="*/ 33 w 101"/>
                <a:gd name="T33" fmla="*/ 12 h 120"/>
                <a:gd name="T34" fmla="*/ 28 w 101"/>
                <a:gd name="T35" fmla="*/ 12 h 120"/>
                <a:gd name="T36" fmla="*/ 24 w 101"/>
                <a:gd name="T37" fmla="*/ 16 h 120"/>
                <a:gd name="T38" fmla="*/ 24 w 101"/>
                <a:gd name="T39" fmla="*/ 19 h 120"/>
                <a:gd name="T40" fmla="*/ 21 w 101"/>
                <a:gd name="T41" fmla="*/ 26 h 120"/>
                <a:gd name="T42" fmla="*/ 24 w 101"/>
                <a:gd name="T43" fmla="*/ 28 h 120"/>
                <a:gd name="T44" fmla="*/ 24 w 101"/>
                <a:gd name="T45" fmla="*/ 33 h 120"/>
                <a:gd name="T46" fmla="*/ 24 w 101"/>
                <a:gd name="T47" fmla="*/ 40 h 120"/>
                <a:gd name="T48" fmla="*/ 28 w 101"/>
                <a:gd name="T49" fmla="*/ 40 h 120"/>
                <a:gd name="T50" fmla="*/ 31 w 101"/>
                <a:gd name="T51" fmla="*/ 42 h 120"/>
                <a:gd name="T52" fmla="*/ 33 w 101"/>
                <a:gd name="T53" fmla="*/ 45 h 120"/>
                <a:gd name="T54" fmla="*/ 31 w 101"/>
                <a:gd name="T55" fmla="*/ 49 h 120"/>
                <a:gd name="T56" fmla="*/ 17 w 101"/>
                <a:gd name="T57" fmla="*/ 64 h 120"/>
                <a:gd name="T58" fmla="*/ 12 w 101"/>
                <a:gd name="T59" fmla="*/ 68 h 120"/>
                <a:gd name="T60" fmla="*/ 7 w 101"/>
                <a:gd name="T61" fmla="*/ 73 h 120"/>
                <a:gd name="T62" fmla="*/ 7 w 101"/>
                <a:gd name="T63" fmla="*/ 80 h 120"/>
                <a:gd name="T64" fmla="*/ 5 w 101"/>
                <a:gd name="T65" fmla="*/ 87 h 120"/>
                <a:gd name="T66" fmla="*/ 2 w 101"/>
                <a:gd name="T67" fmla="*/ 92 h 120"/>
                <a:gd name="T68" fmla="*/ 2 w 101"/>
                <a:gd name="T69" fmla="*/ 104 h 120"/>
                <a:gd name="T70" fmla="*/ 0 w 101"/>
                <a:gd name="T71" fmla="*/ 111 h 120"/>
                <a:gd name="T72" fmla="*/ 0 w 101"/>
                <a:gd name="T73" fmla="*/ 118 h 120"/>
                <a:gd name="T74" fmla="*/ 5 w 101"/>
                <a:gd name="T75" fmla="*/ 118 h 120"/>
                <a:gd name="T76" fmla="*/ 7 w 101"/>
                <a:gd name="T77" fmla="*/ 120 h 120"/>
                <a:gd name="T78" fmla="*/ 12 w 101"/>
                <a:gd name="T79" fmla="*/ 118 h 120"/>
                <a:gd name="T80" fmla="*/ 14 w 101"/>
                <a:gd name="T81" fmla="*/ 113 h 120"/>
                <a:gd name="T82" fmla="*/ 17 w 101"/>
                <a:gd name="T83" fmla="*/ 113 h 120"/>
                <a:gd name="T84" fmla="*/ 19 w 101"/>
                <a:gd name="T85" fmla="*/ 113 h 120"/>
                <a:gd name="T86" fmla="*/ 24 w 101"/>
                <a:gd name="T87" fmla="*/ 111 h 120"/>
                <a:gd name="T88" fmla="*/ 80 w 101"/>
                <a:gd name="T89" fmla="*/ 111 h 120"/>
                <a:gd name="T90" fmla="*/ 83 w 101"/>
                <a:gd name="T91" fmla="*/ 90 h 120"/>
                <a:gd name="T92" fmla="*/ 85 w 101"/>
                <a:gd name="T93" fmla="*/ 83 h 120"/>
                <a:gd name="T94" fmla="*/ 87 w 101"/>
                <a:gd name="T95" fmla="*/ 75 h 120"/>
                <a:gd name="T96" fmla="*/ 92 w 101"/>
                <a:gd name="T97" fmla="*/ 68 h 120"/>
                <a:gd name="T98" fmla="*/ 94 w 101"/>
                <a:gd name="T99" fmla="*/ 64 h 120"/>
                <a:gd name="T100" fmla="*/ 97 w 101"/>
                <a:gd name="T101" fmla="*/ 64 h 120"/>
                <a:gd name="T102" fmla="*/ 99 w 101"/>
                <a:gd name="T103" fmla="*/ 59 h 120"/>
                <a:gd name="T104" fmla="*/ 101 w 101"/>
                <a:gd name="T105" fmla="*/ 57 h 120"/>
                <a:gd name="T106" fmla="*/ 101 w 101"/>
                <a:gd name="T10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20">
                  <a:moveTo>
                    <a:pt x="101" y="49"/>
                  </a:moveTo>
                  <a:lnTo>
                    <a:pt x="101" y="47"/>
                  </a:lnTo>
                  <a:lnTo>
                    <a:pt x="99" y="42"/>
                  </a:lnTo>
                  <a:lnTo>
                    <a:pt x="99" y="38"/>
                  </a:lnTo>
                  <a:lnTo>
                    <a:pt x="99" y="38"/>
                  </a:lnTo>
                  <a:lnTo>
                    <a:pt x="99" y="35"/>
                  </a:lnTo>
                  <a:lnTo>
                    <a:pt x="99" y="35"/>
                  </a:lnTo>
                  <a:lnTo>
                    <a:pt x="99" y="35"/>
                  </a:lnTo>
                  <a:lnTo>
                    <a:pt x="97" y="33"/>
                  </a:lnTo>
                  <a:lnTo>
                    <a:pt x="97" y="31"/>
                  </a:lnTo>
                  <a:lnTo>
                    <a:pt x="97" y="31"/>
                  </a:lnTo>
                  <a:lnTo>
                    <a:pt x="94" y="28"/>
                  </a:lnTo>
                  <a:lnTo>
                    <a:pt x="92" y="23"/>
                  </a:lnTo>
                  <a:lnTo>
                    <a:pt x="92" y="23"/>
                  </a:lnTo>
                  <a:lnTo>
                    <a:pt x="90" y="19"/>
                  </a:lnTo>
                  <a:lnTo>
                    <a:pt x="90" y="19"/>
                  </a:lnTo>
                  <a:lnTo>
                    <a:pt x="92" y="14"/>
                  </a:lnTo>
                  <a:lnTo>
                    <a:pt x="90" y="12"/>
                  </a:lnTo>
                  <a:lnTo>
                    <a:pt x="90" y="12"/>
                  </a:lnTo>
                  <a:lnTo>
                    <a:pt x="87" y="12"/>
                  </a:lnTo>
                  <a:lnTo>
                    <a:pt x="85" y="9"/>
                  </a:lnTo>
                  <a:lnTo>
                    <a:pt x="85" y="9"/>
                  </a:lnTo>
                  <a:lnTo>
                    <a:pt x="85" y="7"/>
                  </a:lnTo>
                  <a:lnTo>
                    <a:pt x="85" y="7"/>
                  </a:lnTo>
                  <a:lnTo>
                    <a:pt x="83" y="0"/>
                  </a:lnTo>
                  <a:lnTo>
                    <a:pt x="78" y="5"/>
                  </a:lnTo>
                  <a:lnTo>
                    <a:pt x="75" y="9"/>
                  </a:lnTo>
                  <a:lnTo>
                    <a:pt x="73" y="9"/>
                  </a:lnTo>
                  <a:lnTo>
                    <a:pt x="73" y="12"/>
                  </a:lnTo>
                  <a:lnTo>
                    <a:pt x="71" y="12"/>
                  </a:lnTo>
                  <a:lnTo>
                    <a:pt x="66" y="9"/>
                  </a:lnTo>
                  <a:lnTo>
                    <a:pt x="64" y="7"/>
                  </a:lnTo>
                  <a:lnTo>
                    <a:pt x="61" y="9"/>
                  </a:lnTo>
                  <a:lnTo>
                    <a:pt x="59" y="9"/>
                  </a:lnTo>
                  <a:lnTo>
                    <a:pt x="59" y="9"/>
                  </a:lnTo>
                  <a:lnTo>
                    <a:pt x="54" y="12"/>
                  </a:lnTo>
                  <a:lnTo>
                    <a:pt x="52" y="12"/>
                  </a:lnTo>
                  <a:lnTo>
                    <a:pt x="50" y="12"/>
                  </a:lnTo>
                  <a:lnTo>
                    <a:pt x="50" y="14"/>
                  </a:lnTo>
                  <a:lnTo>
                    <a:pt x="47" y="16"/>
                  </a:lnTo>
                  <a:lnTo>
                    <a:pt x="47" y="16"/>
                  </a:lnTo>
                  <a:lnTo>
                    <a:pt x="47" y="16"/>
                  </a:lnTo>
                  <a:lnTo>
                    <a:pt x="47" y="14"/>
                  </a:lnTo>
                  <a:lnTo>
                    <a:pt x="45" y="14"/>
                  </a:lnTo>
                  <a:lnTo>
                    <a:pt x="42" y="12"/>
                  </a:lnTo>
                  <a:lnTo>
                    <a:pt x="42" y="9"/>
                  </a:lnTo>
                  <a:lnTo>
                    <a:pt x="42" y="9"/>
                  </a:lnTo>
                  <a:lnTo>
                    <a:pt x="38" y="12"/>
                  </a:lnTo>
                  <a:lnTo>
                    <a:pt x="38" y="12"/>
                  </a:lnTo>
                  <a:lnTo>
                    <a:pt x="35" y="12"/>
                  </a:lnTo>
                  <a:lnTo>
                    <a:pt x="33" y="12"/>
                  </a:lnTo>
                  <a:lnTo>
                    <a:pt x="31" y="9"/>
                  </a:lnTo>
                  <a:lnTo>
                    <a:pt x="31" y="9"/>
                  </a:lnTo>
                  <a:lnTo>
                    <a:pt x="28" y="12"/>
                  </a:lnTo>
                  <a:lnTo>
                    <a:pt x="26" y="14"/>
                  </a:lnTo>
                  <a:lnTo>
                    <a:pt x="24" y="14"/>
                  </a:lnTo>
                  <a:lnTo>
                    <a:pt x="24" y="16"/>
                  </a:lnTo>
                  <a:lnTo>
                    <a:pt x="26" y="16"/>
                  </a:lnTo>
                  <a:lnTo>
                    <a:pt x="26" y="19"/>
                  </a:lnTo>
                  <a:lnTo>
                    <a:pt x="24" y="19"/>
                  </a:lnTo>
                  <a:lnTo>
                    <a:pt x="24" y="21"/>
                  </a:lnTo>
                  <a:lnTo>
                    <a:pt x="24" y="23"/>
                  </a:lnTo>
                  <a:lnTo>
                    <a:pt x="21" y="26"/>
                  </a:lnTo>
                  <a:lnTo>
                    <a:pt x="24" y="26"/>
                  </a:lnTo>
                  <a:lnTo>
                    <a:pt x="24" y="28"/>
                  </a:lnTo>
                  <a:lnTo>
                    <a:pt x="24" y="28"/>
                  </a:lnTo>
                  <a:lnTo>
                    <a:pt x="24" y="28"/>
                  </a:lnTo>
                  <a:lnTo>
                    <a:pt x="24" y="31"/>
                  </a:lnTo>
                  <a:lnTo>
                    <a:pt x="24" y="33"/>
                  </a:lnTo>
                  <a:lnTo>
                    <a:pt x="21" y="35"/>
                  </a:lnTo>
                  <a:lnTo>
                    <a:pt x="21" y="38"/>
                  </a:lnTo>
                  <a:lnTo>
                    <a:pt x="24" y="40"/>
                  </a:lnTo>
                  <a:lnTo>
                    <a:pt x="26" y="40"/>
                  </a:lnTo>
                  <a:lnTo>
                    <a:pt x="26" y="40"/>
                  </a:lnTo>
                  <a:lnTo>
                    <a:pt x="28" y="40"/>
                  </a:lnTo>
                  <a:lnTo>
                    <a:pt x="28" y="42"/>
                  </a:lnTo>
                  <a:lnTo>
                    <a:pt x="31" y="42"/>
                  </a:lnTo>
                  <a:lnTo>
                    <a:pt x="31" y="42"/>
                  </a:lnTo>
                  <a:lnTo>
                    <a:pt x="31" y="42"/>
                  </a:lnTo>
                  <a:lnTo>
                    <a:pt x="31" y="42"/>
                  </a:lnTo>
                  <a:lnTo>
                    <a:pt x="33" y="45"/>
                  </a:lnTo>
                  <a:lnTo>
                    <a:pt x="31" y="45"/>
                  </a:lnTo>
                  <a:lnTo>
                    <a:pt x="31" y="47"/>
                  </a:lnTo>
                  <a:lnTo>
                    <a:pt x="31" y="49"/>
                  </a:lnTo>
                  <a:lnTo>
                    <a:pt x="26" y="54"/>
                  </a:lnTo>
                  <a:lnTo>
                    <a:pt x="17" y="64"/>
                  </a:lnTo>
                  <a:lnTo>
                    <a:pt x="17" y="64"/>
                  </a:lnTo>
                  <a:lnTo>
                    <a:pt x="14" y="64"/>
                  </a:lnTo>
                  <a:lnTo>
                    <a:pt x="12" y="66"/>
                  </a:lnTo>
                  <a:lnTo>
                    <a:pt x="12" y="68"/>
                  </a:lnTo>
                  <a:lnTo>
                    <a:pt x="9" y="71"/>
                  </a:lnTo>
                  <a:lnTo>
                    <a:pt x="7" y="73"/>
                  </a:lnTo>
                  <a:lnTo>
                    <a:pt x="7" y="73"/>
                  </a:lnTo>
                  <a:lnTo>
                    <a:pt x="7" y="75"/>
                  </a:lnTo>
                  <a:lnTo>
                    <a:pt x="7" y="80"/>
                  </a:lnTo>
                  <a:lnTo>
                    <a:pt x="7" y="80"/>
                  </a:lnTo>
                  <a:lnTo>
                    <a:pt x="5" y="85"/>
                  </a:lnTo>
                  <a:lnTo>
                    <a:pt x="5" y="87"/>
                  </a:lnTo>
                  <a:lnTo>
                    <a:pt x="5" y="87"/>
                  </a:lnTo>
                  <a:lnTo>
                    <a:pt x="2" y="87"/>
                  </a:lnTo>
                  <a:lnTo>
                    <a:pt x="2" y="92"/>
                  </a:lnTo>
                  <a:lnTo>
                    <a:pt x="2" y="92"/>
                  </a:lnTo>
                  <a:lnTo>
                    <a:pt x="2" y="99"/>
                  </a:lnTo>
                  <a:lnTo>
                    <a:pt x="2" y="101"/>
                  </a:lnTo>
                  <a:lnTo>
                    <a:pt x="2" y="104"/>
                  </a:lnTo>
                  <a:lnTo>
                    <a:pt x="0" y="106"/>
                  </a:lnTo>
                  <a:lnTo>
                    <a:pt x="0" y="109"/>
                  </a:lnTo>
                  <a:lnTo>
                    <a:pt x="0" y="111"/>
                  </a:lnTo>
                  <a:lnTo>
                    <a:pt x="0" y="113"/>
                  </a:lnTo>
                  <a:lnTo>
                    <a:pt x="0" y="118"/>
                  </a:lnTo>
                  <a:lnTo>
                    <a:pt x="0" y="118"/>
                  </a:lnTo>
                  <a:lnTo>
                    <a:pt x="2" y="118"/>
                  </a:lnTo>
                  <a:lnTo>
                    <a:pt x="5" y="118"/>
                  </a:lnTo>
                  <a:lnTo>
                    <a:pt x="5" y="118"/>
                  </a:lnTo>
                  <a:lnTo>
                    <a:pt x="7" y="120"/>
                  </a:lnTo>
                  <a:lnTo>
                    <a:pt x="7" y="120"/>
                  </a:lnTo>
                  <a:lnTo>
                    <a:pt x="7" y="120"/>
                  </a:lnTo>
                  <a:lnTo>
                    <a:pt x="9" y="120"/>
                  </a:lnTo>
                  <a:lnTo>
                    <a:pt x="9" y="118"/>
                  </a:lnTo>
                  <a:lnTo>
                    <a:pt x="12" y="118"/>
                  </a:lnTo>
                  <a:lnTo>
                    <a:pt x="12" y="116"/>
                  </a:lnTo>
                  <a:lnTo>
                    <a:pt x="14" y="116"/>
                  </a:lnTo>
                  <a:lnTo>
                    <a:pt x="14" y="113"/>
                  </a:lnTo>
                  <a:lnTo>
                    <a:pt x="14" y="113"/>
                  </a:lnTo>
                  <a:lnTo>
                    <a:pt x="17" y="113"/>
                  </a:lnTo>
                  <a:lnTo>
                    <a:pt x="17" y="113"/>
                  </a:lnTo>
                  <a:lnTo>
                    <a:pt x="19" y="113"/>
                  </a:lnTo>
                  <a:lnTo>
                    <a:pt x="19" y="113"/>
                  </a:lnTo>
                  <a:lnTo>
                    <a:pt x="19" y="113"/>
                  </a:lnTo>
                  <a:lnTo>
                    <a:pt x="21" y="111"/>
                  </a:lnTo>
                  <a:lnTo>
                    <a:pt x="21" y="111"/>
                  </a:lnTo>
                  <a:lnTo>
                    <a:pt x="24" y="111"/>
                  </a:lnTo>
                  <a:lnTo>
                    <a:pt x="24" y="111"/>
                  </a:lnTo>
                  <a:lnTo>
                    <a:pt x="24" y="111"/>
                  </a:lnTo>
                  <a:lnTo>
                    <a:pt x="80" y="111"/>
                  </a:lnTo>
                  <a:lnTo>
                    <a:pt x="80" y="106"/>
                  </a:lnTo>
                  <a:lnTo>
                    <a:pt x="83" y="99"/>
                  </a:lnTo>
                  <a:lnTo>
                    <a:pt x="83" y="90"/>
                  </a:lnTo>
                  <a:lnTo>
                    <a:pt x="83" y="85"/>
                  </a:lnTo>
                  <a:lnTo>
                    <a:pt x="83" y="83"/>
                  </a:lnTo>
                  <a:lnTo>
                    <a:pt x="85" y="83"/>
                  </a:lnTo>
                  <a:lnTo>
                    <a:pt x="85" y="80"/>
                  </a:lnTo>
                  <a:lnTo>
                    <a:pt x="85" y="78"/>
                  </a:lnTo>
                  <a:lnTo>
                    <a:pt x="87" y="75"/>
                  </a:lnTo>
                  <a:lnTo>
                    <a:pt x="87" y="75"/>
                  </a:lnTo>
                  <a:lnTo>
                    <a:pt x="90" y="71"/>
                  </a:lnTo>
                  <a:lnTo>
                    <a:pt x="92" y="68"/>
                  </a:lnTo>
                  <a:lnTo>
                    <a:pt x="92" y="66"/>
                  </a:lnTo>
                  <a:lnTo>
                    <a:pt x="94" y="66"/>
                  </a:lnTo>
                  <a:lnTo>
                    <a:pt x="94" y="64"/>
                  </a:lnTo>
                  <a:lnTo>
                    <a:pt x="97" y="64"/>
                  </a:lnTo>
                  <a:lnTo>
                    <a:pt x="97" y="64"/>
                  </a:lnTo>
                  <a:lnTo>
                    <a:pt x="97" y="64"/>
                  </a:lnTo>
                  <a:lnTo>
                    <a:pt x="97" y="64"/>
                  </a:lnTo>
                  <a:lnTo>
                    <a:pt x="97" y="61"/>
                  </a:lnTo>
                  <a:lnTo>
                    <a:pt x="99" y="59"/>
                  </a:lnTo>
                  <a:lnTo>
                    <a:pt x="99" y="59"/>
                  </a:lnTo>
                  <a:lnTo>
                    <a:pt x="99" y="57"/>
                  </a:lnTo>
                  <a:lnTo>
                    <a:pt x="101" y="57"/>
                  </a:lnTo>
                  <a:lnTo>
                    <a:pt x="101" y="54"/>
                  </a:lnTo>
                  <a:lnTo>
                    <a:pt x="101" y="54"/>
                  </a:lnTo>
                  <a:lnTo>
                    <a:pt x="101" y="52"/>
                  </a:lnTo>
                  <a:lnTo>
                    <a:pt x="101"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18"/>
            <p:cNvSpPr>
              <a:spLocks noEditPoints="1"/>
            </p:cNvSpPr>
            <p:nvPr userDrawn="1"/>
          </p:nvSpPr>
          <p:spPr bwMode="auto">
            <a:xfrm>
              <a:off x="4563" y="1907"/>
              <a:ext cx="259" cy="158"/>
            </a:xfrm>
            <a:custGeom>
              <a:avLst/>
              <a:gdLst>
                <a:gd name="T0" fmla="*/ 21 w 259"/>
                <a:gd name="T1" fmla="*/ 80 h 158"/>
                <a:gd name="T2" fmla="*/ 257 w 259"/>
                <a:gd name="T3" fmla="*/ 97 h 158"/>
                <a:gd name="T4" fmla="*/ 245 w 259"/>
                <a:gd name="T5" fmla="*/ 92 h 158"/>
                <a:gd name="T6" fmla="*/ 228 w 259"/>
                <a:gd name="T7" fmla="*/ 85 h 158"/>
                <a:gd name="T8" fmla="*/ 207 w 259"/>
                <a:gd name="T9" fmla="*/ 75 h 158"/>
                <a:gd name="T10" fmla="*/ 181 w 259"/>
                <a:gd name="T11" fmla="*/ 59 h 158"/>
                <a:gd name="T12" fmla="*/ 167 w 259"/>
                <a:gd name="T13" fmla="*/ 42 h 158"/>
                <a:gd name="T14" fmla="*/ 153 w 259"/>
                <a:gd name="T15" fmla="*/ 31 h 158"/>
                <a:gd name="T16" fmla="*/ 143 w 259"/>
                <a:gd name="T17" fmla="*/ 31 h 158"/>
                <a:gd name="T18" fmla="*/ 129 w 259"/>
                <a:gd name="T19" fmla="*/ 28 h 158"/>
                <a:gd name="T20" fmla="*/ 127 w 259"/>
                <a:gd name="T21" fmla="*/ 19 h 158"/>
                <a:gd name="T22" fmla="*/ 125 w 259"/>
                <a:gd name="T23" fmla="*/ 16 h 158"/>
                <a:gd name="T24" fmla="*/ 125 w 259"/>
                <a:gd name="T25" fmla="*/ 12 h 158"/>
                <a:gd name="T26" fmla="*/ 110 w 259"/>
                <a:gd name="T27" fmla="*/ 5 h 158"/>
                <a:gd name="T28" fmla="*/ 99 w 259"/>
                <a:gd name="T29" fmla="*/ 0 h 158"/>
                <a:gd name="T30" fmla="*/ 92 w 259"/>
                <a:gd name="T31" fmla="*/ 2 h 158"/>
                <a:gd name="T32" fmla="*/ 99 w 259"/>
                <a:gd name="T33" fmla="*/ 9 h 158"/>
                <a:gd name="T34" fmla="*/ 94 w 259"/>
                <a:gd name="T35" fmla="*/ 7 h 158"/>
                <a:gd name="T36" fmla="*/ 87 w 259"/>
                <a:gd name="T37" fmla="*/ 12 h 158"/>
                <a:gd name="T38" fmla="*/ 75 w 259"/>
                <a:gd name="T39" fmla="*/ 16 h 158"/>
                <a:gd name="T40" fmla="*/ 80 w 259"/>
                <a:gd name="T41" fmla="*/ 28 h 158"/>
                <a:gd name="T42" fmla="*/ 63 w 259"/>
                <a:gd name="T43" fmla="*/ 31 h 158"/>
                <a:gd name="T44" fmla="*/ 52 w 259"/>
                <a:gd name="T45" fmla="*/ 31 h 158"/>
                <a:gd name="T46" fmla="*/ 40 w 259"/>
                <a:gd name="T47" fmla="*/ 19 h 158"/>
                <a:gd name="T48" fmla="*/ 23 w 259"/>
                <a:gd name="T49" fmla="*/ 9 h 158"/>
                <a:gd name="T50" fmla="*/ 7 w 259"/>
                <a:gd name="T51" fmla="*/ 12 h 158"/>
                <a:gd name="T52" fmla="*/ 7 w 259"/>
                <a:gd name="T53" fmla="*/ 31 h 158"/>
                <a:gd name="T54" fmla="*/ 7 w 259"/>
                <a:gd name="T55" fmla="*/ 16 h 158"/>
                <a:gd name="T56" fmla="*/ 19 w 259"/>
                <a:gd name="T57" fmla="*/ 14 h 158"/>
                <a:gd name="T58" fmla="*/ 30 w 259"/>
                <a:gd name="T59" fmla="*/ 28 h 158"/>
                <a:gd name="T60" fmla="*/ 40 w 259"/>
                <a:gd name="T61" fmla="*/ 38 h 158"/>
                <a:gd name="T62" fmla="*/ 35 w 259"/>
                <a:gd name="T63" fmla="*/ 42 h 158"/>
                <a:gd name="T64" fmla="*/ 21 w 259"/>
                <a:gd name="T65" fmla="*/ 40 h 158"/>
                <a:gd name="T66" fmla="*/ 11 w 259"/>
                <a:gd name="T67" fmla="*/ 38 h 158"/>
                <a:gd name="T68" fmla="*/ 11 w 259"/>
                <a:gd name="T69" fmla="*/ 57 h 158"/>
                <a:gd name="T70" fmla="*/ 19 w 259"/>
                <a:gd name="T71" fmla="*/ 57 h 158"/>
                <a:gd name="T72" fmla="*/ 26 w 259"/>
                <a:gd name="T73" fmla="*/ 64 h 158"/>
                <a:gd name="T74" fmla="*/ 19 w 259"/>
                <a:gd name="T75" fmla="*/ 66 h 158"/>
                <a:gd name="T76" fmla="*/ 26 w 259"/>
                <a:gd name="T77" fmla="*/ 71 h 158"/>
                <a:gd name="T78" fmla="*/ 33 w 259"/>
                <a:gd name="T79" fmla="*/ 78 h 158"/>
                <a:gd name="T80" fmla="*/ 35 w 259"/>
                <a:gd name="T81" fmla="*/ 99 h 158"/>
                <a:gd name="T82" fmla="*/ 49 w 259"/>
                <a:gd name="T83" fmla="*/ 109 h 158"/>
                <a:gd name="T84" fmla="*/ 59 w 259"/>
                <a:gd name="T85" fmla="*/ 97 h 158"/>
                <a:gd name="T86" fmla="*/ 77 w 259"/>
                <a:gd name="T87" fmla="*/ 97 h 158"/>
                <a:gd name="T88" fmla="*/ 84 w 259"/>
                <a:gd name="T89" fmla="*/ 92 h 158"/>
                <a:gd name="T90" fmla="*/ 96 w 259"/>
                <a:gd name="T91" fmla="*/ 97 h 158"/>
                <a:gd name="T92" fmla="*/ 108 w 259"/>
                <a:gd name="T93" fmla="*/ 101 h 158"/>
                <a:gd name="T94" fmla="*/ 120 w 259"/>
                <a:gd name="T95" fmla="*/ 104 h 158"/>
                <a:gd name="T96" fmla="*/ 132 w 259"/>
                <a:gd name="T97" fmla="*/ 109 h 158"/>
                <a:gd name="T98" fmla="*/ 148 w 259"/>
                <a:gd name="T99" fmla="*/ 120 h 158"/>
                <a:gd name="T100" fmla="*/ 169 w 259"/>
                <a:gd name="T101" fmla="*/ 132 h 158"/>
                <a:gd name="T102" fmla="*/ 172 w 259"/>
                <a:gd name="T103" fmla="*/ 142 h 158"/>
                <a:gd name="T104" fmla="*/ 174 w 259"/>
                <a:gd name="T105" fmla="*/ 149 h 158"/>
                <a:gd name="T106" fmla="*/ 186 w 259"/>
                <a:gd name="T107" fmla="*/ 153 h 158"/>
                <a:gd name="T108" fmla="*/ 195 w 259"/>
                <a:gd name="T109" fmla="*/ 156 h 158"/>
                <a:gd name="T110" fmla="*/ 205 w 259"/>
                <a:gd name="T111" fmla="*/ 153 h 158"/>
                <a:gd name="T112" fmla="*/ 205 w 259"/>
                <a:gd name="T113" fmla="*/ 144 h 158"/>
                <a:gd name="T114" fmla="*/ 219 w 259"/>
                <a:gd name="T115" fmla="*/ 139 h 158"/>
                <a:gd name="T116" fmla="*/ 228 w 259"/>
                <a:gd name="T117" fmla="*/ 132 h 158"/>
                <a:gd name="T118" fmla="*/ 233 w 259"/>
                <a:gd name="T119" fmla="*/ 113 h 158"/>
                <a:gd name="T120" fmla="*/ 245 w 259"/>
                <a:gd name="T121"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 h="158">
                  <a:moveTo>
                    <a:pt x="19" y="75"/>
                  </a:moveTo>
                  <a:lnTo>
                    <a:pt x="19" y="73"/>
                  </a:lnTo>
                  <a:lnTo>
                    <a:pt x="19" y="73"/>
                  </a:lnTo>
                  <a:lnTo>
                    <a:pt x="19" y="75"/>
                  </a:lnTo>
                  <a:lnTo>
                    <a:pt x="19" y="78"/>
                  </a:lnTo>
                  <a:lnTo>
                    <a:pt x="21" y="80"/>
                  </a:lnTo>
                  <a:lnTo>
                    <a:pt x="21" y="80"/>
                  </a:lnTo>
                  <a:lnTo>
                    <a:pt x="19" y="75"/>
                  </a:lnTo>
                  <a:close/>
                  <a:moveTo>
                    <a:pt x="257" y="109"/>
                  </a:moveTo>
                  <a:lnTo>
                    <a:pt x="257" y="106"/>
                  </a:lnTo>
                  <a:lnTo>
                    <a:pt x="257" y="101"/>
                  </a:lnTo>
                  <a:lnTo>
                    <a:pt x="257" y="99"/>
                  </a:lnTo>
                  <a:lnTo>
                    <a:pt x="257" y="99"/>
                  </a:lnTo>
                  <a:lnTo>
                    <a:pt x="257" y="97"/>
                  </a:lnTo>
                  <a:lnTo>
                    <a:pt x="257" y="97"/>
                  </a:lnTo>
                  <a:lnTo>
                    <a:pt x="252" y="97"/>
                  </a:lnTo>
                  <a:lnTo>
                    <a:pt x="252" y="97"/>
                  </a:lnTo>
                  <a:lnTo>
                    <a:pt x="249" y="94"/>
                  </a:lnTo>
                  <a:lnTo>
                    <a:pt x="247" y="94"/>
                  </a:lnTo>
                  <a:lnTo>
                    <a:pt x="247" y="92"/>
                  </a:lnTo>
                  <a:lnTo>
                    <a:pt x="245" y="92"/>
                  </a:lnTo>
                  <a:lnTo>
                    <a:pt x="242" y="92"/>
                  </a:lnTo>
                  <a:lnTo>
                    <a:pt x="240" y="92"/>
                  </a:lnTo>
                  <a:lnTo>
                    <a:pt x="240" y="92"/>
                  </a:lnTo>
                  <a:lnTo>
                    <a:pt x="240" y="92"/>
                  </a:lnTo>
                  <a:lnTo>
                    <a:pt x="238" y="92"/>
                  </a:lnTo>
                  <a:lnTo>
                    <a:pt x="233" y="90"/>
                  </a:lnTo>
                  <a:lnTo>
                    <a:pt x="228" y="85"/>
                  </a:lnTo>
                  <a:lnTo>
                    <a:pt x="224" y="83"/>
                  </a:lnTo>
                  <a:lnTo>
                    <a:pt x="219" y="83"/>
                  </a:lnTo>
                  <a:lnTo>
                    <a:pt x="219" y="80"/>
                  </a:lnTo>
                  <a:lnTo>
                    <a:pt x="216" y="80"/>
                  </a:lnTo>
                  <a:lnTo>
                    <a:pt x="212" y="75"/>
                  </a:lnTo>
                  <a:lnTo>
                    <a:pt x="209" y="78"/>
                  </a:lnTo>
                  <a:lnTo>
                    <a:pt x="207" y="75"/>
                  </a:lnTo>
                  <a:lnTo>
                    <a:pt x="202" y="73"/>
                  </a:lnTo>
                  <a:lnTo>
                    <a:pt x="202" y="73"/>
                  </a:lnTo>
                  <a:lnTo>
                    <a:pt x="198" y="68"/>
                  </a:lnTo>
                  <a:lnTo>
                    <a:pt x="193" y="66"/>
                  </a:lnTo>
                  <a:lnTo>
                    <a:pt x="188" y="64"/>
                  </a:lnTo>
                  <a:lnTo>
                    <a:pt x="186" y="61"/>
                  </a:lnTo>
                  <a:lnTo>
                    <a:pt x="181" y="59"/>
                  </a:lnTo>
                  <a:lnTo>
                    <a:pt x="176" y="57"/>
                  </a:lnTo>
                  <a:lnTo>
                    <a:pt x="176" y="57"/>
                  </a:lnTo>
                  <a:lnTo>
                    <a:pt x="176" y="57"/>
                  </a:lnTo>
                  <a:lnTo>
                    <a:pt x="174" y="49"/>
                  </a:lnTo>
                  <a:lnTo>
                    <a:pt x="172" y="47"/>
                  </a:lnTo>
                  <a:lnTo>
                    <a:pt x="169" y="45"/>
                  </a:lnTo>
                  <a:lnTo>
                    <a:pt x="167" y="42"/>
                  </a:lnTo>
                  <a:lnTo>
                    <a:pt x="165" y="38"/>
                  </a:lnTo>
                  <a:lnTo>
                    <a:pt x="162" y="35"/>
                  </a:lnTo>
                  <a:lnTo>
                    <a:pt x="162" y="33"/>
                  </a:lnTo>
                  <a:lnTo>
                    <a:pt x="160" y="33"/>
                  </a:lnTo>
                  <a:lnTo>
                    <a:pt x="158" y="31"/>
                  </a:lnTo>
                  <a:lnTo>
                    <a:pt x="153" y="31"/>
                  </a:lnTo>
                  <a:lnTo>
                    <a:pt x="153" y="31"/>
                  </a:lnTo>
                  <a:lnTo>
                    <a:pt x="153" y="31"/>
                  </a:lnTo>
                  <a:lnTo>
                    <a:pt x="153" y="31"/>
                  </a:lnTo>
                  <a:lnTo>
                    <a:pt x="150" y="33"/>
                  </a:lnTo>
                  <a:lnTo>
                    <a:pt x="150" y="33"/>
                  </a:lnTo>
                  <a:lnTo>
                    <a:pt x="148" y="33"/>
                  </a:lnTo>
                  <a:lnTo>
                    <a:pt x="148" y="31"/>
                  </a:lnTo>
                  <a:lnTo>
                    <a:pt x="143" y="31"/>
                  </a:lnTo>
                  <a:lnTo>
                    <a:pt x="143" y="31"/>
                  </a:lnTo>
                  <a:lnTo>
                    <a:pt x="141" y="31"/>
                  </a:lnTo>
                  <a:lnTo>
                    <a:pt x="136" y="31"/>
                  </a:lnTo>
                  <a:lnTo>
                    <a:pt x="136" y="31"/>
                  </a:lnTo>
                  <a:lnTo>
                    <a:pt x="132" y="28"/>
                  </a:lnTo>
                  <a:lnTo>
                    <a:pt x="129" y="28"/>
                  </a:lnTo>
                  <a:lnTo>
                    <a:pt x="129" y="28"/>
                  </a:lnTo>
                  <a:lnTo>
                    <a:pt x="129" y="26"/>
                  </a:lnTo>
                  <a:lnTo>
                    <a:pt x="129" y="23"/>
                  </a:lnTo>
                  <a:lnTo>
                    <a:pt x="129" y="23"/>
                  </a:lnTo>
                  <a:lnTo>
                    <a:pt x="129" y="23"/>
                  </a:lnTo>
                  <a:lnTo>
                    <a:pt x="127" y="21"/>
                  </a:lnTo>
                  <a:lnTo>
                    <a:pt x="127" y="21"/>
                  </a:lnTo>
                  <a:lnTo>
                    <a:pt x="127" y="19"/>
                  </a:lnTo>
                  <a:lnTo>
                    <a:pt x="129" y="19"/>
                  </a:lnTo>
                  <a:lnTo>
                    <a:pt x="129" y="19"/>
                  </a:lnTo>
                  <a:lnTo>
                    <a:pt x="129" y="19"/>
                  </a:lnTo>
                  <a:lnTo>
                    <a:pt x="129" y="19"/>
                  </a:lnTo>
                  <a:lnTo>
                    <a:pt x="127" y="16"/>
                  </a:lnTo>
                  <a:lnTo>
                    <a:pt x="125" y="16"/>
                  </a:lnTo>
                  <a:lnTo>
                    <a:pt x="125" y="16"/>
                  </a:lnTo>
                  <a:lnTo>
                    <a:pt x="125" y="16"/>
                  </a:lnTo>
                  <a:lnTo>
                    <a:pt x="125" y="14"/>
                  </a:lnTo>
                  <a:lnTo>
                    <a:pt x="125" y="14"/>
                  </a:lnTo>
                  <a:lnTo>
                    <a:pt x="125" y="12"/>
                  </a:lnTo>
                  <a:lnTo>
                    <a:pt x="125" y="12"/>
                  </a:lnTo>
                  <a:lnTo>
                    <a:pt x="125" y="12"/>
                  </a:lnTo>
                  <a:lnTo>
                    <a:pt x="125" y="12"/>
                  </a:lnTo>
                  <a:lnTo>
                    <a:pt x="122" y="9"/>
                  </a:lnTo>
                  <a:lnTo>
                    <a:pt x="122" y="9"/>
                  </a:lnTo>
                  <a:lnTo>
                    <a:pt x="120" y="9"/>
                  </a:lnTo>
                  <a:lnTo>
                    <a:pt x="115" y="9"/>
                  </a:lnTo>
                  <a:lnTo>
                    <a:pt x="113" y="9"/>
                  </a:lnTo>
                  <a:lnTo>
                    <a:pt x="110" y="7"/>
                  </a:lnTo>
                  <a:lnTo>
                    <a:pt x="110" y="5"/>
                  </a:lnTo>
                  <a:lnTo>
                    <a:pt x="108" y="5"/>
                  </a:lnTo>
                  <a:lnTo>
                    <a:pt x="108" y="5"/>
                  </a:lnTo>
                  <a:lnTo>
                    <a:pt x="106" y="5"/>
                  </a:lnTo>
                  <a:lnTo>
                    <a:pt x="103" y="5"/>
                  </a:lnTo>
                  <a:lnTo>
                    <a:pt x="103" y="5"/>
                  </a:lnTo>
                  <a:lnTo>
                    <a:pt x="101" y="2"/>
                  </a:lnTo>
                  <a:lnTo>
                    <a:pt x="99" y="0"/>
                  </a:lnTo>
                  <a:lnTo>
                    <a:pt x="96" y="2"/>
                  </a:lnTo>
                  <a:lnTo>
                    <a:pt x="96" y="2"/>
                  </a:lnTo>
                  <a:lnTo>
                    <a:pt x="94" y="2"/>
                  </a:lnTo>
                  <a:lnTo>
                    <a:pt x="92" y="2"/>
                  </a:lnTo>
                  <a:lnTo>
                    <a:pt x="92" y="2"/>
                  </a:lnTo>
                  <a:lnTo>
                    <a:pt x="92" y="2"/>
                  </a:lnTo>
                  <a:lnTo>
                    <a:pt x="92" y="2"/>
                  </a:lnTo>
                  <a:lnTo>
                    <a:pt x="92" y="5"/>
                  </a:lnTo>
                  <a:lnTo>
                    <a:pt x="94" y="5"/>
                  </a:lnTo>
                  <a:lnTo>
                    <a:pt x="96" y="7"/>
                  </a:lnTo>
                  <a:lnTo>
                    <a:pt x="99" y="9"/>
                  </a:lnTo>
                  <a:lnTo>
                    <a:pt x="99" y="9"/>
                  </a:lnTo>
                  <a:lnTo>
                    <a:pt x="99" y="9"/>
                  </a:lnTo>
                  <a:lnTo>
                    <a:pt x="99" y="9"/>
                  </a:lnTo>
                  <a:lnTo>
                    <a:pt x="96" y="9"/>
                  </a:lnTo>
                  <a:lnTo>
                    <a:pt x="96" y="9"/>
                  </a:lnTo>
                  <a:lnTo>
                    <a:pt x="96" y="9"/>
                  </a:lnTo>
                  <a:lnTo>
                    <a:pt x="96" y="9"/>
                  </a:lnTo>
                  <a:lnTo>
                    <a:pt x="94" y="7"/>
                  </a:lnTo>
                  <a:lnTo>
                    <a:pt x="94" y="7"/>
                  </a:lnTo>
                  <a:lnTo>
                    <a:pt x="94" y="7"/>
                  </a:lnTo>
                  <a:lnTo>
                    <a:pt x="92" y="7"/>
                  </a:lnTo>
                  <a:lnTo>
                    <a:pt x="89" y="5"/>
                  </a:lnTo>
                  <a:lnTo>
                    <a:pt x="89" y="5"/>
                  </a:lnTo>
                  <a:lnTo>
                    <a:pt x="89" y="7"/>
                  </a:lnTo>
                  <a:lnTo>
                    <a:pt x="89" y="7"/>
                  </a:lnTo>
                  <a:lnTo>
                    <a:pt x="89" y="9"/>
                  </a:lnTo>
                  <a:lnTo>
                    <a:pt x="87" y="12"/>
                  </a:lnTo>
                  <a:lnTo>
                    <a:pt x="87" y="12"/>
                  </a:lnTo>
                  <a:lnTo>
                    <a:pt x="84" y="12"/>
                  </a:lnTo>
                  <a:lnTo>
                    <a:pt x="80" y="12"/>
                  </a:lnTo>
                  <a:lnTo>
                    <a:pt x="77" y="12"/>
                  </a:lnTo>
                  <a:lnTo>
                    <a:pt x="77" y="14"/>
                  </a:lnTo>
                  <a:lnTo>
                    <a:pt x="77" y="16"/>
                  </a:lnTo>
                  <a:lnTo>
                    <a:pt x="75" y="16"/>
                  </a:lnTo>
                  <a:lnTo>
                    <a:pt x="75" y="19"/>
                  </a:lnTo>
                  <a:lnTo>
                    <a:pt x="75" y="21"/>
                  </a:lnTo>
                  <a:lnTo>
                    <a:pt x="77" y="26"/>
                  </a:lnTo>
                  <a:lnTo>
                    <a:pt x="77" y="28"/>
                  </a:lnTo>
                  <a:lnTo>
                    <a:pt x="80" y="28"/>
                  </a:lnTo>
                  <a:lnTo>
                    <a:pt x="80" y="28"/>
                  </a:lnTo>
                  <a:lnTo>
                    <a:pt x="80" y="28"/>
                  </a:lnTo>
                  <a:lnTo>
                    <a:pt x="77" y="31"/>
                  </a:lnTo>
                  <a:lnTo>
                    <a:pt x="77" y="31"/>
                  </a:lnTo>
                  <a:lnTo>
                    <a:pt x="77" y="31"/>
                  </a:lnTo>
                  <a:lnTo>
                    <a:pt x="75" y="31"/>
                  </a:lnTo>
                  <a:lnTo>
                    <a:pt x="73" y="31"/>
                  </a:lnTo>
                  <a:lnTo>
                    <a:pt x="68" y="31"/>
                  </a:lnTo>
                  <a:lnTo>
                    <a:pt x="63" y="31"/>
                  </a:lnTo>
                  <a:lnTo>
                    <a:pt x="59" y="28"/>
                  </a:lnTo>
                  <a:lnTo>
                    <a:pt x="59" y="28"/>
                  </a:lnTo>
                  <a:lnTo>
                    <a:pt x="56" y="31"/>
                  </a:lnTo>
                  <a:lnTo>
                    <a:pt x="54" y="31"/>
                  </a:lnTo>
                  <a:lnTo>
                    <a:pt x="52" y="31"/>
                  </a:lnTo>
                  <a:lnTo>
                    <a:pt x="52" y="31"/>
                  </a:lnTo>
                  <a:lnTo>
                    <a:pt x="52" y="31"/>
                  </a:lnTo>
                  <a:lnTo>
                    <a:pt x="49" y="28"/>
                  </a:lnTo>
                  <a:lnTo>
                    <a:pt x="49" y="28"/>
                  </a:lnTo>
                  <a:lnTo>
                    <a:pt x="47" y="26"/>
                  </a:lnTo>
                  <a:lnTo>
                    <a:pt x="44" y="23"/>
                  </a:lnTo>
                  <a:lnTo>
                    <a:pt x="44" y="23"/>
                  </a:lnTo>
                  <a:lnTo>
                    <a:pt x="40" y="19"/>
                  </a:lnTo>
                  <a:lnTo>
                    <a:pt x="40" y="19"/>
                  </a:lnTo>
                  <a:lnTo>
                    <a:pt x="40" y="16"/>
                  </a:lnTo>
                  <a:lnTo>
                    <a:pt x="37" y="16"/>
                  </a:lnTo>
                  <a:lnTo>
                    <a:pt x="35" y="14"/>
                  </a:lnTo>
                  <a:lnTo>
                    <a:pt x="30" y="12"/>
                  </a:lnTo>
                  <a:lnTo>
                    <a:pt x="28" y="9"/>
                  </a:lnTo>
                  <a:lnTo>
                    <a:pt x="26" y="9"/>
                  </a:lnTo>
                  <a:lnTo>
                    <a:pt x="23" y="9"/>
                  </a:lnTo>
                  <a:lnTo>
                    <a:pt x="23" y="9"/>
                  </a:lnTo>
                  <a:lnTo>
                    <a:pt x="21" y="9"/>
                  </a:lnTo>
                  <a:lnTo>
                    <a:pt x="16" y="9"/>
                  </a:lnTo>
                  <a:lnTo>
                    <a:pt x="14" y="9"/>
                  </a:lnTo>
                  <a:lnTo>
                    <a:pt x="9" y="12"/>
                  </a:lnTo>
                  <a:lnTo>
                    <a:pt x="7" y="12"/>
                  </a:lnTo>
                  <a:lnTo>
                    <a:pt x="7" y="12"/>
                  </a:lnTo>
                  <a:lnTo>
                    <a:pt x="4" y="14"/>
                  </a:lnTo>
                  <a:lnTo>
                    <a:pt x="2" y="16"/>
                  </a:lnTo>
                  <a:lnTo>
                    <a:pt x="0" y="19"/>
                  </a:lnTo>
                  <a:lnTo>
                    <a:pt x="2" y="26"/>
                  </a:lnTo>
                  <a:lnTo>
                    <a:pt x="4" y="28"/>
                  </a:lnTo>
                  <a:lnTo>
                    <a:pt x="7" y="31"/>
                  </a:lnTo>
                  <a:lnTo>
                    <a:pt x="7" y="31"/>
                  </a:lnTo>
                  <a:lnTo>
                    <a:pt x="7" y="31"/>
                  </a:lnTo>
                  <a:lnTo>
                    <a:pt x="7" y="28"/>
                  </a:lnTo>
                  <a:lnTo>
                    <a:pt x="7" y="23"/>
                  </a:lnTo>
                  <a:lnTo>
                    <a:pt x="7" y="23"/>
                  </a:lnTo>
                  <a:lnTo>
                    <a:pt x="4" y="21"/>
                  </a:lnTo>
                  <a:lnTo>
                    <a:pt x="4" y="16"/>
                  </a:lnTo>
                  <a:lnTo>
                    <a:pt x="7" y="16"/>
                  </a:lnTo>
                  <a:lnTo>
                    <a:pt x="9" y="14"/>
                  </a:lnTo>
                  <a:lnTo>
                    <a:pt x="9" y="14"/>
                  </a:lnTo>
                  <a:lnTo>
                    <a:pt x="11" y="14"/>
                  </a:lnTo>
                  <a:lnTo>
                    <a:pt x="14" y="12"/>
                  </a:lnTo>
                  <a:lnTo>
                    <a:pt x="16" y="12"/>
                  </a:lnTo>
                  <a:lnTo>
                    <a:pt x="19" y="12"/>
                  </a:lnTo>
                  <a:lnTo>
                    <a:pt x="19" y="14"/>
                  </a:lnTo>
                  <a:lnTo>
                    <a:pt x="21" y="14"/>
                  </a:lnTo>
                  <a:lnTo>
                    <a:pt x="23" y="19"/>
                  </a:lnTo>
                  <a:lnTo>
                    <a:pt x="23" y="21"/>
                  </a:lnTo>
                  <a:lnTo>
                    <a:pt x="26" y="23"/>
                  </a:lnTo>
                  <a:lnTo>
                    <a:pt x="28" y="26"/>
                  </a:lnTo>
                  <a:lnTo>
                    <a:pt x="28" y="26"/>
                  </a:lnTo>
                  <a:lnTo>
                    <a:pt x="30" y="28"/>
                  </a:lnTo>
                  <a:lnTo>
                    <a:pt x="37" y="33"/>
                  </a:lnTo>
                  <a:lnTo>
                    <a:pt x="37" y="33"/>
                  </a:lnTo>
                  <a:lnTo>
                    <a:pt x="40" y="35"/>
                  </a:lnTo>
                  <a:lnTo>
                    <a:pt x="40" y="35"/>
                  </a:lnTo>
                  <a:lnTo>
                    <a:pt x="40" y="38"/>
                  </a:lnTo>
                  <a:lnTo>
                    <a:pt x="40" y="38"/>
                  </a:lnTo>
                  <a:lnTo>
                    <a:pt x="40" y="38"/>
                  </a:lnTo>
                  <a:lnTo>
                    <a:pt x="40" y="38"/>
                  </a:lnTo>
                  <a:lnTo>
                    <a:pt x="37" y="40"/>
                  </a:lnTo>
                  <a:lnTo>
                    <a:pt x="35" y="38"/>
                  </a:lnTo>
                  <a:lnTo>
                    <a:pt x="33" y="40"/>
                  </a:lnTo>
                  <a:lnTo>
                    <a:pt x="35" y="40"/>
                  </a:lnTo>
                  <a:lnTo>
                    <a:pt x="35" y="42"/>
                  </a:lnTo>
                  <a:lnTo>
                    <a:pt x="35" y="42"/>
                  </a:lnTo>
                  <a:lnTo>
                    <a:pt x="33" y="42"/>
                  </a:lnTo>
                  <a:lnTo>
                    <a:pt x="33" y="42"/>
                  </a:lnTo>
                  <a:lnTo>
                    <a:pt x="30" y="42"/>
                  </a:lnTo>
                  <a:lnTo>
                    <a:pt x="26" y="42"/>
                  </a:lnTo>
                  <a:lnTo>
                    <a:pt x="26" y="42"/>
                  </a:lnTo>
                  <a:lnTo>
                    <a:pt x="23" y="40"/>
                  </a:lnTo>
                  <a:lnTo>
                    <a:pt x="21" y="40"/>
                  </a:lnTo>
                  <a:lnTo>
                    <a:pt x="21" y="40"/>
                  </a:lnTo>
                  <a:lnTo>
                    <a:pt x="19" y="40"/>
                  </a:lnTo>
                  <a:lnTo>
                    <a:pt x="16" y="40"/>
                  </a:lnTo>
                  <a:lnTo>
                    <a:pt x="14" y="40"/>
                  </a:lnTo>
                  <a:lnTo>
                    <a:pt x="14" y="40"/>
                  </a:lnTo>
                  <a:lnTo>
                    <a:pt x="11" y="38"/>
                  </a:lnTo>
                  <a:lnTo>
                    <a:pt x="11" y="38"/>
                  </a:lnTo>
                  <a:lnTo>
                    <a:pt x="9" y="35"/>
                  </a:lnTo>
                  <a:lnTo>
                    <a:pt x="9" y="38"/>
                  </a:lnTo>
                  <a:lnTo>
                    <a:pt x="9" y="42"/>
                  </a:lnTo>
                  <a:lnTo>
                    <a:pt x="9" y="45"/>
                  </a:lnTo>
                  <a:lnTo>
                    <a:pt x="9" y="49"/>
                  </a:lnTo>
                  <a:lnTo>
                    <a:pt x="9" y="52"/>
                  </a:lnTo>
                  <a:lnTo>
                    <a:pt x="11" y="57"/>
                  </a:lnTo>
                  <a:lnTo>
                    <a:pt x="11" y="57"/>
                  </a:lnTo>
                  <a:lnTo>
                    <a:pt x="14" y="59"/>
                  </a:lnTo>
                  <a:lnTo>
                    <a:pt x="16" y="59"/>
                  </a:lnTo>
                  <a:lnTo>
                    <a:pt x="14" y="57"/>
                  </a:lnTo>
                  <a:lnTo>
                    <a:pt x="14" y="54"/>
                  </a:lnTo>
                  <a:lnTo>
                    <a:pt x="16" y="57"/>
                  </a:lnTo>
                  <a:lnTo>
                    <a:pt x="19" y="57"/>
                  </a:lnTo>
                  <a:lnTo>
                    <a:pt x="21" y="57"/>
                  </a:lnTo>
                  <a:lnTo>
                    <a:pt x="21" y="57"/>
                  </a:lnTo>
                  <a:lnTo>
                    <a:pt x="23" y="57"/>
                  </a:lnTo>
                  <a:lnTo>
                    <a:pt x="23" y="59"/>
                  </a:lnTo>
                  <a:lnTo>
                    <a:pt x="23" y="61"/>
                  </a:lnTo>
                  <a:lnTo>
                    <a:pt x="23" y="61"/>
                  </a:lnTo>
                  <a:lnTo>
                    <a:pt x="26" y="64"/>
                  </a:lnTo>
                  <a:lnTo>
                    <a:pt x="26" y="64"/>
                  </a:lnTo>
                  <a:lnTo>
                    <a:pt x="26" y="64"/>
                  </a:lnTo>
                  <a:lnTo>
                    <a:pt x="23" y="64"/>
                  </a:lnTo>
                  <a:lnTo>
                    <a:pt x="23" y="64"/>
                  </a:lnTo>
                  <a:lnTo>
                    <a:pt x="21" y="64"/>
                  </a:lnTo>
                  <a:lnTo>
                    <a:pt x="19" y="64"/>
                  </a:lnTo>
                  <a:lnTo>
                    <a:pt x="19" y="66"/>
                  </a:lnTo>
                  <a:lnTo>
                    <a:pt x="19" y="68"/>
                  </a:lnTo>
                  <a:lnTo>
                    <a:pt x="19" y="71"/>
                  </a:lnTo>
                  <a:lnTo>
                    <a:pt x="21" y="68"/>
                  </a:lnTo>
                  <a:lnTo>
                    <a:pt x="21" y="68"/>
                  </a:lnTo>
                  <a:lnTo>
                    <a:pt x="23" y="68"/>
                  </a:lnTo>
                  <a:lnTo>
                    <a:pt x="26" y="71"/>
                  </a:lnTo>
                  <a:lnTo>
                    <a:pt x="26" y="71"/>
                  </a:lnTo>
                  <a:lnTo>
                    <a:pt x="28" y="71"/>
                  </a:lnTo>
                  <a:lnTo>
                    <a:pt x="28" y="71"/>
                  </a:lnTo>
                  <a:lnTo>
                    <a:pt x="30" y="73"/>
                  </a:lnTo>
                  <a:lnTo>
                    <a:pt x="30" y="73"/>
                  </a:lnTo>
                  <a:lnTo>
                    <a:pt x="33" y="75"/>
                  </a:lnTo>
                  <a:lnTo>
                    <a:pt x="33" y="78"/>
                  </a:lnTo>
                  <a:lnTo>
                    <a:pt x="33" y="78"/>
                  </a:lnTo>
                  <a:lnTo>
                    <a:pt x="33" y="83"/>
                  </a:lnTo>
                  <a:lnTo>
                    <a:pt x="33" y="85"/>
                  </a:lnTo>
                  <a:lnTo>
                    <a:pt x="33" y="87"/>
                  </a:lnTo>
                  <a:lnTo>
                    <a:pt x="35" y="90"/>
                  </a:lnTo>
                  <a:lnTo>
                    <a:pt x="35" y="92"/>
                  </a:lnTo>
                  <a:lnTo>
                    <a:pt x="35" y="97"/>
                  </a:lnTo>
                  <a:lnTo>
                    <a:pt x="35" y="99"/>
                  </a:lnTo>
                  <a:lnTo>
                    <a:pt x="37" y="104"/>
                  </a:lnTo>
                  <a:lnTo>
                    <a:pt x="37" y="111"/>
                  </a:lnTo>
                  <a:lnTo>
                    <a:pt x="40" y="111"/>
                  </a:lnTo>
                  <a:lnTo>
                    <a:pt x="44" y="111"/>
                  </a:lnTo>
                  <a:lnTo>
                    <a:pt x="47" y="111"/>
                  </a:lnTo>
                  <a:lnTo>
                    <a:pt x="49" y="111"/>
                  </a:lnTo>
                  <a:lnTo>
                    <a:pt x="49" y="109"/>
                  </a:lnTo>
                  <a:lnTo>
                    <a:pt x="52" y="109"/>
                  </a:lnTo>
                  <a:lnTo>
                    <a:pt x="52" y="109"/>
                  </a:lnTo>
                  <a:lnTo>
                    <a:pt x="54" y="109"/>
                  </a:lnTo>
                  <a:lnTo>
                    <a:pt x="54" y="104"/>
                  </a:lnTo>
                  <a:lnTo>
                    <a:pt x="54" y="101"/>
                  </a:lnTo>
                  <a:lnTo>
                    <a:pt x="56" y="99"/>
                  </a:lnTo>
                  <a:lnTo>
                    <a:pt x="59" y="97"/>
                  </a:lnTo>
                  <a:lnTo>
                    <a:pt x="61" y="97"/>
                  </a:lnTo>
                  <a:lnTo>
                    <a:pt x="66" y="94"/>
                  </a:lnTo>
                  <a:lnTo>
                    <a:pt x="70" y="94"/>
                  </a:lnTo>
                  <a:lnTo>
                    <a:pt x="73" y="97"/>
                  </a:lnTo>
                  <a:lnTo>
                    <a:pt x="75" y="97"/>
                  </a:lnTo>
                  <a:lnTo>
                    <a:pt x="77" y="97"/>
                  </a:lnTo>
                  <a:lnTo>
                    <a:pt x="77" y="97"/>
                  </a:lnTo>
                  <a:lnTo>
                    <a:pt x="77" y="94"/>
                  </a:lnTo>
                  <a:lnTo>
                    <a:pt x="77" y="94"/>
                  </a:lnTo>
                  <a:lnTo>
                    <a:pt x="77" y="92"/>
                  </a:lnTo>
                  <a:lnTo>
                    <a:pt x="80" y="92"/>
                  </a:lnTo>
                  <a:lnTo>
                    <a:pt x="82" y="92"/>
                  </a:lnTo>
                  <a:lnTo>
                    <a:pt x="84" y="92"/>
                  </a:lnTo>
                  <a:lnTo>
                    <a:pt x="84" y="92"/>
                  </a:lnTo>
                  <a:lnTo>
                    <a:pt x="87" y="92"/>
                  </a:lnTo>
                  <a:lnTo>
                    <a:pt x="92" y="92"/>
                  </a:lnTo>
                  <a:lnTo>
                    <a:pt x="92" y="92"/>
                  </a:lnTo>
                  <a:lnTo>
                    <a:pt x="94" y="94"/>
                  </a:lnTo>
                  <a:lnTo>
                    <a:pt x="94" y="94"/>
                  </a:lnTo>
                  <a:lnTo>
                    <a:pt x="96" y="94"/>
                  </a:lnTo>
                  <a:lnTo>
                    <a:pt x="96" y="97"/>
                  </a:lnTo>
                  <a:lnTo>
                    <a:pt x="96" y="97"/>
                  </a:lnTo>
                  <a:lnTo>
                    <a:pt x="96" y="99"/>
                  </a:lnTo>
                  <a:lnTo>
                    <a:pt x="99" y="99"/>
                  </a:lnTo>
                  <a:lnTo>
                    <a:pt x="99" y="99"/>
                  </a:lnTo>
                  <a:lnTo>
                    <a:pt x="103" y="99"/>
                  </a:lnTo>
                  <a:lnTo>
                    <a:pt x="106" y="101"/>
                  </a:lnTo>
                  <a:lnTo>
                    <a:pt x="108" y="101"/>
                  </a:lnTo>
                  <a:lnTo>
                    <a:pt x="110" y="101"/>
                  </a:lnTo>
                  <a:lnTo>
                    <a:pt x="113" y="104"/>
                  </a:lnTo>
                  <a:lnTo>
                    <a:pt x="115" y="104"/>
                  </a:lnTo>
                  <a:lnTo>
                    <a:pt x="115" y="106"/>
                  </a:lnTo>
                  <a:lnTo>
                    <a:pt x="117" y="106"/>
                  </a:lnTo>
                  <a:lnTo>
                    <a:pt x="117" y="104"/>
                  </a:lnTo>
                  <a:lnTo>
                    <a:pt x="120" y="104"/>
                  </a:lnTo>
                  <a:lnTo>
                    <a:pt x="120" y="104"/>
                  </a:lnTo>
                  <a:lnTo>
                    <a:pt x="122" y="104"/>
                  </a:lnTo>
                  <a:lnTo>
                    <a:pt x="125" y="104"/>
                  </a:lnTo>
                  <a:lnTo>
                    <a:pt x="132" y="109"/>
                  </a:lnTo>
                  <a:lnTo>
                    <a:pt x="132" y="109"/>
                  </a:lnTo>
                  <a:lnTo>
                    <a:pt x="132" y="109"/>
                  </a:lnTo>
                  <a:lnTo>
                    <a:pt x="132" y="109"/>
                  </a:lnTo>
                  <a:lnTo>
                    <a:pt x="134" y="109"/>
                  </a:lnTo>
                  <a:lnTo>
                    <a:pt x="134" y="111"/>
                  </a:lnTo>
                  <a:lnTo>
                    <a:pt x="136" y="113"/>
                  </a:lnTo>
                  <a:lnTo>
                    <a:pt x="139" y="116"/>
                  </a:lnTo>
                  <a:lnTo>
                    <a:pt x="141" y="116"/>
                  </a:lnTo>
                  <a:lnTo>
                    <a:pt x="146" y="118"/>
                  </a:lnTo>
                  <a:lnTo>
                    <a:pt x="148" y="120"/>
                  </a:lnTo>
                  <a:lnTo>
                    <a:pt x="150" y="123"/>
                  </a:lnTo>
                  <a:lnTo>
                    <a:pt x="153" y="127"/>
                  </a:lnTo>
                  <a:lnTo>
                    <a:pt x="153" y="127"/>
                  </a:lnTo>
                  <a:lnTo>
                    <a:pt x="160" y="127"/>
                  </a:lnTo>
                  <a:lnTo>
                    <a:pt x="167" y="127"/>
                  </a:lnTo>
                  <a:lnTo>
                    <a:pt x="167" y="127"/>
                  </a:lnTo>
                  <a:lnTo>
                    <a:pt x="169" y="132"/>
                  </a:lnTo>
                  <a:lnTo>
                    <a:pt x="169" y="135"/>
                  </a:lnTo>
                  <a:lnTo>
                    <a:pt x="169" y="137"/>
                  </a:lnTo>
                  <a:lnTo>
                    <a:pt x="169" y="139"/>
                  </a:lnTo>
                  <a:lnTo>
                    <a:pt x="169" y="139"/>
                  </a:lnTo>
                  <a:lnTo>
                    <a:pt x="169" y="139"/>
                  </a:lnTo>
                  <a:lnTo>
                    <a:pt x="169" y="142"/>
                  </a:lnTo>
                  <a:lnTo>
                    <a:pt x="172" y="142"/>
                  </a:lnTo>
                  <a:lnTo>
                    <a:pt x="172" y="144"/>
                  </a:lnTo>
                  <a:lnTo>
                    <a:pt x="172" y="146"/>
                  </a:lnTo>
                  <a:lnTo>
                    <a:pt x="172" y="146"/>
                  </a:lnTo>
                  <a:lnTo>
                    <a:pt x="172" y="149"/>
                  </a:lnTo>
                  <a:lnTo>
                    <a:pt x="174" y="149"/>
                  </a:lnTo>
                  <a:lnTo>
                    <a:pt x="174" y="149"/>
                  </a:lnTo>
                  <a:lnTo>
                    <a:pt x="174" y="149"/>
                  </a:lnTo>
                  <a:lnTo>
                    <a:pt x="176" y="151"/>
                  </a:lnTo>
                  <a:lnTo>
                    <a:pt x="179" y="151"/>
                  </a:lnTo>
                  <a:lnTo>
                    <a:pt x="181" y="153"/>
                  </a:lnTo>
                  <a:lnTo>
                    <a:pt x="181" y="153"/>
                  </a:lnTo>
                  <a:lnTo>
                    <a:pt x="183" y="153"/>
                  </a:lnTo>
                  <a:lnTo>
                    <a:pt x="186" y="151"/>
                  </a:lnTo>
                  <a:lnTo>
                    <a:pt x="186" y="153"/>
                  </a:lnTo>
                  <a:lnTo>
                    <a:pt x="188" y="153"/>
                  </a:lnTo>
                  <a:lnTo>
                    <a:pt x="191" y="156"/>
                  </a:lnTo>
                  <a:lnTo>
                    <a:pt x="191" y="156"/>
                  </a:lnTo>
                  <a:lnTo>
                    <a:pt x="193" y="158"/>
                  </a:lnTo>
                  <a:lnTo>
                    <a:pt x="193" y="158"/>
                  </a:lnTo>
                  <a:lnTo>
                    <a:pt x="195" y="156"/>
                  </a:lnTo>
                  <a:lnTo>
                    <a:pt x="195" y="156"/>
                  </a:lnTo>
                  <a:lnTo>
                    <a:pt x="198" y="156"/>
                  </a:lnTo>
                  <a:lnTo>
                    <a:pt x="198" y="156"/>
                  </a:lnTo>
                  <a:lnTo>
                    <a:pt x="200" y="156"/>
                  </a:lnTo>
                  <a:lnTo>
                    <a:pt x="200" y="156"/>
                  </a:lnTo>
                  <a:lnTo>
                    <a:pt x="202" y="153"/>
                  </a:lnTo>
                  <a:lnTo>
                    <a:pt x="205" y="153"/>
                  </a:lnTo>
                  <a:lnTo>
                    <a:pt x="205" y="153"/>
                  </a:lnTo>
                  <a:lnTo>
                    <a:pt x="205" y="149"/>
                  </a:lnTo>
                  <a:lnTo>
                    <a:pt x="205" y="149"/>
                  </a:lnTo>
                  <a:lnTo>
                    <a:pt x="207" y="146"/>
                  </a:lnTo>
                  <a:lnTo>
                    <a:pt x="205" y="146"/>
                  </a:lnTo>
                  <a:lnTo>
                    <a:pt x="205" y="146"/>
                  </a:lnTo>
                  <a:lnTo>
                    <a:pt x="205" y="144"/>
                  </a:lnTo>
                  <a:lnTo>
                    <a:pt x="205" y="144"/>
                  </a:lnTo>
                  <a:lnTo>
                    <a:pt x="205" y="144"/>
                  </a:lnTo>
                  <a:lnTo>
                    <a:pt x="207" y="144"/>
                  </a:lnTo>
                  <a:lnTo>
                    <a:pt x="212" y="142"/>
                  </a:lnTo>
                  <a:lnTo>
                    <a:pt x="214" y="142"/>
                  </a:lnTo>
                  <a:lnTo>
                    <a:pt x="216" y="139"/>
                  </a:lnTo>
                  <a:lnTo>
                    <a:pt x="219" y="139"/>
                  </a:lnTo>
                  <a:lnTo>
                    <a:pt x="219" y="139"/>
                  </a:lnTo>
                  <a:lnTo>
                    <a:pt x="221" y="139"/>
                  </a:lnTo>
                  <a:lnTo>
                    <a:pt x="221" y="139"/>
                  </a:lnTo>
                  <a:lnTo>
                    <a:pt x="221" y="137"/>
                  </a:lnTo>
                  <a:lnTo>
                    <a:pt x="221" y="137"/>
                  </a:lnTo>
                  <a:lnTo>
                    <a:pt x="226" y="135"/>
                  </a:lnTo>
                  <a:lnTo>
                    <a:pt x="226" y="132"/>
                  </a:lnTo>
                  <a:lnTo>
                    <a:pt x="228" y="132"/>
                  </a:lnTo>
                  <a:lnTo>
                    <a:pt x="228" y="127"/>
                  </a:lnTo>
                  <a:lnTo>
                    <a:pt x="228" y="125"/>
                  </a:lnTo>
                  <a:lnTo>
                    <a:pt x="228" y="120"/>
                  </a:lnTo>
                  <a:lnTo>
                    <a:pt x="228" y="118"/>
                  </a:lnTo>
                  <a:lnTo>
                    <a:pt x="228" y="116"/>
                  </a:lnTo>
                  <a:lnTo>
                    <a:pt x="231" y="116"/>
                  </a:lnTo>
                  <a:lnTo>
                    <a:pt x="233" y="113"/>
                  </a:lnTo>
                  <a:lnTo>
                    <a:pt x="238" y="113"/>
                  </a:lnTo>
                  <a:lnTo>
                    <a:pt x="242" y="113"/>
                  </a:lnTo>
                  <a:lnTo>
                    <a:pt x="242" y="111"/>
                  </a:lnTo>
                  <a:lnTo>
                    <a:pt x="242" y="109"/>
                  </a:lnTo>
                  <a:lnTo>
                    <a:pt x="242" y="109"/>
                  </a:lnTo>
                  <a:lnTo>
                    <a:pt x="242" y="106"/>
                  </a:lnTo>
                  <a:lnTo>
                    <a:pt x="245" y="106"/>
                  </a:lnTo>
                  <a:lnTo>
                    <a:pt x="247" y="109"/>
                  </a:lnTo>
                  <a:lnTo>
                    <a:pt x="249" y="111"/>
                  </a:lnTo>
                  <a:lnTo>
                    <a:pt x="254" y="111"/>
                  </a:lnTo>
                  <a:lnTo>
                    <a:pt x="257" y="111"/>
                  </a:lnTo>
                  <a:lnTo>
                    <a:pt x="259" y="111"/>
                  </a:lnTo>
                  <a:lnTo>
                    <a:pt x="25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19"/>
            <p:cNvSpPr>
              <a:spLocks noEditPoints="1"/>
            </p:cNvSpPr>
            <p:nvPr userDrawn="1"/>
          </p:nvSpPr>
          <p:spPr bwMode="auto">
            <a:xfrm>
              <a:off x="4108" y="1921"/>
              <a:ext cx="337" cy="130"/>
            </a:xfrm>
            <a:custGeom>
              <a:avLst/>
              <a:gdLst>
                <a:gd name="T0" fmla="*/ 334 w 337"/>
                <a:gd name="T1" fmla="*/ 99 h 130"/>
                <a:gd name="T2" fmla="*/ 330 w 337"/>
                <a:gd name="T3" fmla="*/ 92 h 130"/>
                <a:gd name="T4" fmla="*/ 325 w 337"/>
                <a:gd name="T5" fmla="*/ 83 h 130"/>
                <a:gd name="T6" fmla="*/ 325 w 337"/>
                <a:gd name="T7" fmla="*/ 76 h 130"/>
                <a:gd name="T8" fmla="*/ 320 w 337"/>
                <a:gd name="T9" fmla="*/ 61 h 130"/>
                <a:gd name="T10" fmla="*/ 318 w 337"/>
                <a:gd name="T11" fmla="*/ 54 h 130"/>
                <a:gd name="T12" fmla="*/ 325 w 337"/>
                <a:gd name="T13" fmla="*/ 45 h 130"/>
                <a:gd name="T14" fmla="*/ 320 w 337"/>
                <a:gd name="T15" fmla="*/ 43 h 130"/>
                <a:gd name="T16" fmla="*/ 306 w 337"/>
                <a:gd name="T17" fmla="*/ 35 h 130"/>
                <a:gd name="T18" fmla="*/ 304 w 337"/>
                <a:gd name="T19" fmla="*/ 24 h 130"/>
                <a:gd name="T20" fmla="*/ 297 w 337"/>
                <a:gd name="T21" fmla="*/ 17 h 130"/>
                <a:gd name="T22" fmla="*/ 290 w 337"/>
                <a:gd name="T23" fmla="*/ 9 h 130"/>
                <a:gd name="T24" fmla="*/ 280 w 337"/>
                <a:gd name="T25" fmla="*/ 12 h 130"/>
                <a:gd name="T26" fmla="*/ 261 w 337"/>
                <a:gd name="T27" fmla="*/ 17 h 130"/>
                <a:gd name="T28" fmla="*/ 233 w 337"/>
                <a:gd name="T29" fmla="*/ 19 h 130"/>
                <a:gd name="T30" fmla="*/ 188 w 337"/>
                <a:gd name="T31" fmla="*/ 14 h 130"/>
                <a:gd name="T32" fmla="*/ 172 w 337"/>
                <a:gd name="T33" fmla="*/ 7 h 130"/>
                <a:gd name="T34" fmla="*/ 153 w 337"/>
                <a:gd name="T35" fmla="*/ 2 h 130"/>
                <a:gd name="T36" fmla="*/ 96 w 337"/>
                <a:gd name="T37" fmla="*/ 19 h 130"/>
                <a:gd name="T38" fmla="*/ 56 w 337"/>
                <a:gd name="T39" fmla="*/ 21 h 130"/>
                <a:gd name="T40" fmla="*/ 59 w 337"/>
                <a:gd name="T41" fmla="*/ 28 h 130"/>
                <a:gd name="T42" fmla="*/ 52 w 337"/>
                <a:gd name="T43" fmla="*/ 35 h 130"/>
                <a:gd name="T44" fmla="*/ 35 w 337"/>
                <a:gd name="T45" fmla="*/ 33 h 130"/>
                <a:gd name="T46" fmla="*/ 23 w 337"/>
                <a:gd name="T47" fmla="*/ 35 h 130"/>
                <a:gd name="T48" fmla="*/ 9 w 337"/>
                <a:gd name="T49" fmla="*/ 52 h 130"/>
                <a:gd name="T50" fmla="*/ 19 w 337"/>
                <a:gd name="T51" fmla="*/ 57 h 130"/>
                <a:gd name="T52" fmla="*/ 23 w 337"/>
                <a:gd name="T53" fmla="*/ 66 h 130"/>
                <a:gd name="T54" fmla="*/ 28 w 337"/>
                <a:gd name="T55" fmla="*/ 76 h 130"/>
                <a:gd name="T56" fmla="*/ 19 w 337"/>
                <a:gd name="T57" fmla="*/ 71 h 130"/>
                <a:gd name="T58" fmla="*/ 14 w 337"/>
                <a:gd name="T59" fmla="*/ 78 h 130"/>
                <a:gd name="T60" fmla="*/ 28 w 337"/>
                <a:gd name="T61" fmla="*/ 83 h 130"/>
                <a:gd name="T62" fmla="*/ 33 w 337"/>
                <a:gd name="T63" fmla="*/ 97 h 130"/>
                <a:gd name="T64" fmla="*/ 33 w 337"/>
                <a:gd name="T65" fmla="*/ 106 h 130"/>
                <a:gd name="T66" fmla="*/ 37 w 337"/>
                <a:gd name="T67" fmla="*/ 109 h 130"/>
                <a:gd name="T68" fmla="*/ 45 w 337"/>
                <a:gd name="T69" fmla="*/ 113 h 130"/>
                <a:gd name="T70" fmla="*/ 63 w 337"/>
                <a:gd name="T71" fmla="*/ 111 h 130"/>
                <a:gd name="T72" fmla="*/ 82 w 337"/>
                <a:gd name="T73" fmla="*/ 121 h 130"/>
                <a:gd name="T74" fmla="*/ 92 w 337"/>
                <a:gd name="T75" fmla="*/ 109 h 130"/>
                <a:gd name="T76" fmla="*/ 125 w 337"/>
                <a:gd name="T77" fmla="*/ 125 h 130"/>
                <a:gd name="T78" fmla="*/ 155 w 337"/>
                <a:gd name="T79" fmla="*/ 113 h 130"/>
                <a:gd name="T80" fmla="*/ 179 w 337"/>
                <a:gd name="T81" fmla="*/ 111 h 130"/>
                <a:gd name="T82" fmla="*/ 186 w 337"/>
                <a:gd name="T83" fmla="*/ 116 h 130"/>
                <a:gd name="T84" fmla="*/ 188 w 337"/>
                <a:gd name="T85" fmla="*/ 128 h 130"/>
                <a:gd name="T86" fmla="*/ 193 w 337"/>
                <a:gd name="T87" fmla="*/ 116 h 130"/>
                <a:gd name="T88" fmla="*/ 205 w 337"/>
                <a:gd name="T89" fmla="*/ 113 h 130"/>
                <a:gd name="T90" fmla="*/ 226 w 337"/>
                <a:gd name="T91" fmla="*/ 106 h 130"/>
                <a:gd name="T92" fmla="*/ 250 w 337"/>
                <a:gd name="T93" fmla="*/ 111 h 130"/>
                <a:gd name="T94" fmla="*/ 280 w 337"/>
                <a:gd name="T95" fmla="*/ 104 h 130"/>
                <a:gd name="T96" fmla="*/ 294 w 337"/>
                <a:gd name="T97" fmla="*/ 102 h 130"/>
                <a:gd name="T98" fmla="*/ 309 w 337"/>
                <a:gd name="T99" fmla="*/ 97 h 130"/>
                <a:gd name="T100" fmla="*/ 325 w 337"/>
                <a:gd name="T101" fmla="*/ 99 h 130"/>
                <a:gd name="T102" fmla="*/ 330 w 337"/>
                <a:gd name="T103" fmla="*/ 104 h 130"/>
                <a:gd name="T104" fmla="*/ 12 w 337"/>
                <a:gd name="T105" fmla="*/ 31 h 130"/>
                <a:gd name="T106" fmla="*/ 9 w 337"/>
                <a:gd name="T107" fmla="*/ 40 h 130"/>
                <a:gd name="T108" fmla="*/ 30 w 337"/>
                <a:gd name="T109" fmla="*/ 21 h 130"/>
                <a:gd name="T110" fmla="*/ 56 w 337"/>
                <a:gd name="T111" fmla="*/ 19 h 130"/>
                <a:gd name="T112" fmla="*/ 35 w 337"/>
                <a:gd name="T113" fmla="*/ 2 h 130"/>
                <a:gd name="T114" fmla="*/ 26 w 337"/>
                <a:gd name="T115" fmla="*/ 0 h 130"/>
                <a:gd name="T116" fmla="*/ 14 w 337"/>
                <a:gd name="T117" fmla="*/ 2 h 130"/>
                <a:gd name="T118" fmla="*/ 12 w 337"/>
                <a:gd name="T119" fmla="*/ 9 h 130"/>
                <a:gd name="T120" fmla="*/ 12 w 337"/>
                <a:gd name="T121" fmla="*/ 19 h 130"/>
                <a:gd name="T122" fmla="*/ 7 w 337"/>
                <a:gd name="T123"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 h="130">
                  <a:moveTo>
                    <a:pt x="5" y="38"/>
                  </a:moveTo>
                  <a:lnTo>
                    <a:pt x="2" y="38"/>
                  </a:lnTo>
                  <a:lnTo>
                    <a:pt x="0" y="40"/>
                  </a:lnTo>
                  <a:lnTo>
                    <a:pt x="2" y="40"/>
                  </a:lnTo>
                  <a:lnTo>
                    <a:pt x="5" y="40"/>
                  </a:lnTo>
                  <a:lnTo>
                    <a:pt x="7" y="38"/>
                  </a:lnTo>
                  <a:lnTo>
                    <a:pt x="5" y="38"/>
                  </a:lnTo>
                  <a:lnTo>
                    <a:pt x="5" y="38"/>
                  </a:lnTo>
                  <a:close/>
                  <a:moveTo>
                    <a:pt x="334" y="99"/>
                  </a:moveTo>
                  <a:lnTo>
                    <a:pt x="337" y="99"/>
                  </a:lnTo>
                  <a:lnTo>
                    <a:pt x="337" y="99"/>
                  </a:lnTo>
                  <a:lnTo>
                    <a:pt x="334" y="97"/>
                  </a:lnTo>
                  <a:lnTo>
                    <a:pt x="332" y="97"/>
                  </a:lnTo>
                  <a:lnTo>
                    <a:pt x="332" y="95"/>
                  </a:lnTo>
                  <a:lnTo>
                    <a:pt x="332" y="95"/>
                  </a:lnTo>
                  <a:lnTo>
                    <a:pt x="332" y="92"/>
                  </a:lnTo>
                  <a:lnTo>
                    <a:pt x="332" y="92"/>
                  </a:lnTo>
                  <a:lnTo>
                    <a:pt x="330" y="92"/>
                  </a:lnTo>
                  <a:lnTo>
                    <a:pt x="330" y="90"/>
                  </a:lnTo>
                  <a:lnTo>
                    <a:pt x="332" y="90"/>
                  </a:lnTo>
                  <a:lnTo>
                    <a:pt x="330" y="90"/>
                  </a:lnTo>
                  <a:lnTo>
                    <a:pt x="327" y="87"/>
                  </a:lnTo>
                  <a:lnTo>
                    <a:pt x="327" y="85"/>
                  </a:lnTo>
                  <a:lnTo>
                    <a:pt x="325" y="85"/>
                  </a:lnTo>
                  <a:lnTo>
                    <a:pt x="325" y="85"/>
                  </a:lnTo>
                  <a:lnTo>
                    <a:pt x="325" y="85"/>
                  </a:lnTo>
                  <a:lnTo>
                    <a:pt x="325" y="83"/>
                  </a:lnTo>
                  <a:lnTo>
                    <a:pt x="325" y="80"/>
                  </a:lnTo>
                  <a:lnTo>
                    <a:pt x="325" y="80"/>
                  </a:lnTo>
                  <a:lnTo>
                    <a:pt x="325" y="78"/>
                  </a:lnTo>
                  <a:lnTo>
                    <a:pt x="325" y="78"/>
                  </a:lnTo>
                  <a:lnTo>
                    <a:pt x="327" y="76"/>
                  </a:lnTo>
                  <a:lnTo>
                    <a:pt x="327" y="76"/>
                  </a:lnTo>
                  <a:lnTo>
                    <a:pt x="327" y="76"/>
                  </a:lnTo>
                  <a:lnTo>
                    <a:pt x="325" y="76"/>
                  </a:lnTo>
                  <a:lnTo>
                    <a:pt x="325" y="76"/>
                  </a:lnTo>
                  <a:lnTo>
                    <a:pt x="325" y="76"/>
                  </a:lnTo>
                  <a:lnTo>
                    <a:pt x="325" y="73"/>
                  </a:lnTo>
                  <a:lnTo>
                    <a:pt x="325" y="71"/>
                  </a:lnTo>
                  <a:lnTo>
                    <a:pt x="323" y="69"/>
                  </a:lnTo>
                  <a:lnTo>
                    <a:pt x="323" y="69"/>
                  </a:lnTo>
                  <a:lnTo>
                    <a:pt x="323" y="66"/>
                  </a:lnTo>
                  <a:lnTo>
                    <a:pt x="323" y="64"/>
                  </a:lnTo>
                  <a:lnTo>
                    <a:pt x="320" y="64"/>
                  </a:lnTo>
                  <a:lnTo>
                    <a:pt x="320" y="61"/>
                  </a:lnTo>
                  <a:lnTo>
                    <a:pt x="320" y="61"/>
                  </a:lnTo>
                  <a:lnTo>
                    <a:pt x="320" y="61"/>
                  </a:lnTo>
                  <a:lnTo>
                    <a:pt x="320" y="59"/>
                  </a:lnTo>
                  <a:lnTo>
                    <a:pt x="320" y="59"/>
                  </a:lnTo>
                  <a:lnTo>
                    <a:pt x="320" y="59"/>
                  </a:lnTo>
                  <a:lnTo>
                    <a:pt x="318" y="57"/>
                  </a:lnTo>
                  <a:lnTo>
                    <a:pt x="318" y="57"/>
                  </a:lnTo>
                  <a:lnTo>
                    <a:pt x="318" y="54"/>
                  </a:lnTo>
                  <a:lnTo>
                    <a:pt x="318" y="54"/>
                  </a:lnTo>
                  <a:lnTo>
                    <a:pt x="318" y="54"/>
                  </a:lnTo>
                  <a:lnTo>
                    <a:pt x="318" y="54"/>
                  </a:lnTo>
                  <a:lnTo>
                    <a:pt x="318" y="54"/>
                  </a:lnTo>
                  <a:lnTo>
                    <a:pt x="320" y="54"/>
                  </a:lnTo>
                  <a:lnTo>
                    <a:pt x="323" y="54"/>
                  </a:lnTo>
                  <a:lnTo>
                    <a:pt x="323" y="52"/>
                  </a:lnTo>
                  <a:lnTo>
                    <a:pt x="323" y="47"/>
                  </a:lnTo>
                  <a:lnTo>
                    <a:pt x="325" y="47"/>
                  </a:lnTo>
                  <a:lnTo>
                    <a:pt x="325" y="45"/>
                  </a:lnTo>
                  <a:lnTo>
                    <a:pt x="327" y="47"/>
                  </a:lnTo>
                  <a:lnTo>
                    <a:pt x="330" y="47"/>
                  </a:lnTo>
                  <a:lnTo>
                    <a:pt x="330" y="47"/>
                  </a:lnTo>
                  <a:lnTo>
                    <a:pt x="330" y="47"/>
                  </a:lnTo>
                  <a:lnTo>
                    <a:pt x="330" y="47"/>
                  </a:lnTo>
                  <a:lnTo>
                    <a:pt x="327" y="47"/>
                  </a:lnTo>
                  <a:lnTo>
                    <a:pt x="325" y="43"/>
                  </a:lnTo>
                  <a:lnTo>
                    <a:pt x="323" y="40"/>
                  </a:lnTo>
                  <a:lnTo>
                    <a:pt x="320" y="43"/>
                  </a:lnTo>
                  <a:lnTo>
                    <a:pt x="318" y="43"/>
                  </a:lnTo>
                  <a:lnTo>
                    <a:pt x="316" y="43"/>
                  </a:lnTo>
                  <a:lnTo>
                    <a:pt x="313" y="43"/>
                  </a:lnTo>
                  <a:lnTo>
                    <a:pt x="311" y="40"/>
                  </a:lnTo>
                  <a:lnTo>
                    <a:pt x="309" y="40"/>
                  </a:lnTo>
                  <a:lnTo>
                    <a:pt x="309" y="40"/>
                  </a:lnTo>
                  <a:lnTo>
                    <a:pt x="309" y="40"/>
                  </a:lnTo>
                  <a:lnTo>
                    <a:pt x="309" y="38"/>
                  </a:lnTo>
                  <a:lnTo>
                    <a:pt x="306" y="35"/>
                  </a:lnTo>
                  <a:lnTo>
                    <a:pt x="306" y="35"/>
                  </a:lnTo>
                  <a:lnTo>
                    <a:pt x="306" y="33"/>
                  </a:lnTo>
                  <a:lnTo>
                    <a:pt x="306" y="33"/>
                  </a:lnTo>
                  <a:lnTo>
                    <a:pt x="309" y="31"/>
                  </a:lnTo>
                  <a:lnTo>
                    <a:pt x="309" y="28"/>
                  </a:lnTo>
                  <a:lnTo>
                    <a:pt x="309" y="28"/>
                  </a:lnTo>
                  <a:lnTo>
                    <a:pt x="306" y="26"/>
                  </a:lnTo>
                  <a:lnTo>
                    <a:pt x="306" y="24"/>
                  </a:lnTo>
                  <a:lnTo>
                    <a:pt x="304" y="24"/>
                  </a:lnTo>
                  <a:lnTo>
                    <a:pt x="304" y="21"/>
                  </a:lnTo>
                  <a:lnTo>
                    <a:pt x="301" y="21"/>
                  </a:lnTo>
                  <a:lnTo>
                    <a:pt x="301" y="19"/>
                  </a:lnTo>
                  <a:lnTo>
                    <a:pt x="301" y="19"/>
                  </a:lnTo>
                  <a:lnTo>
                    <a:pt x="301" y="19"/>
                  </a:lnTo>
                  <a:lnTo>
                    <a:pt x="301" y="19"/>
                  </a:lnTo>
                  <a:lnTo>
                    <a:pt x="301" y="19"/>
                  </a:lnTo>
                  <a:lnTo>
                    <a:pt x="299" y="19"/>
                  </a:lnTo>
                  <a:lnTo>
                    <a:pt x="297" y="17"/>
                  </a:lnTo>
                  <a:lnTo>
                    <a:pt x="297" y="17"/>
                  </a:lnTo>
                  <a:lnTo>
                    <a:pt x="297" y="17"/>
                  </a:lnTo>
                  <a:lnTo>
                    <a:pt x="297" y="17"/>
                  </a:lnTo>
                  <a:lnTo>
                    <a:pt x="297" y="17"/>
                  </a:lnTo>
                  <a:lnTo>
                    <a:pt x="294" y="14"/>
                  </a:lnTo>
                  <a:lnTo>
                    <a:pt x="292" y="12"/>
                  </a:lnTo>
                  <a:lnTo>
                    <a:pt x="290" y="12"/>
                  </a:lnTo>
                  <a:lnTo>
                    <a:pt x="290" y="9"/>
                  </a:lnTo>
                  <a:lnTo>
                    <a:pt x="290" y="9"/>
                  </a:lnTo>
                  <a:lnTo>
                    <a:pt x="287" y="9"/>
                  </a:lnTo>
                  <a:lnTo>
                    <a:pt x="287" y="9"/>
                  </a:lnTo>
                  <a:lnTo>
                    <a:pt x="287" y="9"/>
                  </a:lnTo>
                  <a:lnTo>
                    <a:pt x="285" y="9"/>
                  </a:lnTo>
                  <a:lnTo>
                    <a:pt x="285" y="12"/>
                  </a:lnTo>
                  <a:lnTo>
                    <a:pt x="285" y="12"/>
                  </a:lnTo>
                  <a:lnTo>
                    <a:pt x="283" y="12"/>
                  </a:lnTo>
                  <a:lnTo>
                    <a:pt x="280" y="12"/>
                  </a:lnTo>
                  <a:lnTo>
                    <a:pt x="280" y="12"/>
                  </a:lnTo>
                  <a:lnTo>
                    <a:pt x="278" y="12"/>
                  </a:lnTo>
                  <a:lnTo>
                    <a:pt x="276" y="12"/>
                  </a:lnTo>
                  <a:lnTo>
                    <a:pt x="273" y="12"/>
                  </a:lnTo>
                  <a:lnTo>
                    <a:pt x="273" y="12"/>
                  </a:lnTo>
                  <a:lnTo>
                    <a:pt x="271" y="12"/>
                  </a:lnTo>
                  <a:lnTo>
                    <a:pt x="268" y="12"/>
                  </a:lnTo>
                  <a:lnTo>
                    <a:pt x="268" y="12"/>
                  </a:lnTo>
                  <a:lnTo>
                    <a:pt x="266" y="14"/>
                  </a:lnTo>
                  <a:lnTo>
                    <a:pt x="261" y="17"/>
                  </a:lnTo>
                  <a:lnTo>
                    <a:pt x="259" y="17"/>
                  </a:lnTo>
                  <a:lnTo>
                    <a:pt x="257" y="19"/>
                  </a:lnTo>
                  <a:lnTo>
                    <a:pt x="254" y="19"/>
                  </a:lnTo>
                  <a:lnTo>
                    <a:pt x="247" y="24"/>
                  </a:lnTo>
                  <a:lnTo>
                    <a:pt x="245" y="24"/>
                  </a:lnTo>
                  <a:lnTo>
                    <a:pt x="243" y="21"/>
                  </a:lnTo>
                  <a:lnTo>
                    <a:pt x="243" y="24"/>
                  </a:lnTo>
                  <a:lnTo>
                    <a:pt x="240" y="21"/>
                  </a:lnTo>
                  <a:lnTo>
                    <a:pt x="233" y="19"/>
                  </a:lnTo>
                  <a:lnTo>
                    <a:pt x="224" y="21"/>
                  </a:lnTo>
                  <a:lnTo>
                    <a:pt x="219" y="24"/>
                  </a:lnTo>
                  <a:lnTo>
                    <a:pt x="217" y="24"/>
                  </a:lnTo>
                  <a:lnTo>
                    <a:pt x="207" y="21"/>
                  </a:lnTo>
                  <a:lnTo>
                    <a:pt x="205" y="21"/>
                  </a:lnTo>
                  <a:lnTo>
                    <a:pt x="200" y="19"/>
                  </a:lnTo>
                  <a:lnTo>
                    <a:pt x="193" y="19"/>
                  </a:lnTo>
                  <a:lnTo>
                    <a:pt x="191" y="17"/>
                  </a:lnTo>
                  <a:lnTo>
                    <a:pt x="188" y="14"/>
                  </a:lnTo>
                  <a:lnTo>
                    <a:pt x="186" y="14"/>
                  </a:lnTo>
                  <a:lnTo>
                    <a:pt x="184" y="14"/>
                  </a:lnTo>
                  <a:lnTo>
                    <a:pt x="184" y="17"/>
                  </a:lnTo>
                  <a:lnTo>
                    <a:pt x="181" y="17"/>
                  </a:lnTo>
                  <a:lnTo>
                    <a:pt x="179" y="14"/>
                  </a:lnTo>
                  <a:lnTo>
                    <a:pt x="177" y="14"/>
                  </a:lnTo>
                  <a:lnTo>
                    <a:pt x="174" y="7"/>
                  </a:lnTo>
                  <a:lnTo>
                    <a:pt x="174" y="7"/>
                  </a:lnTo>
                  <a:lnTo>
                    <a:pt x="172" y="7"/>
                  </a:lnTo>
                  <a:lnTo>
                    <a:pt x="167" y="9"/>
                  </a:lnTo>
                  <a:lnTo>
                    <a:pt x="162" y="7"/>
                  </a:lnTo>
                  <a:lnTo>
                    <a:pt x="160" y="5"/>
                  </a:lnTo>
                  <a:lnTo>
                    <a:pt x="158" y="2"/>
                  </a:lnTo>
                  <a:lnTo>
                    <a:pt x="158" y="2"/>
                  </a:lnTo>
                  <a:lnTo>
                    <a:pt x="158" y="2"/>
                  </a:lnTo>
                  <a:lnTo>
                    <a:pt x="158" y="0"/>
                  </a:lnTo>
                  <a:lnTo>
                    <a:pt x="155" y="0"/>
                  </a:lnTo>
                  <a:lnTo>
                    <a:pt x="153" y="2"/>
                  </a:lnTo>
                  <a:lnTo>
                    <a:pt x="144" y="2"/>
                  </a:lnTo>
                  <a:lnTo>
                    <a:pt x="129" y="0"/>
                  </a:lnTo>
                  <a:lnTo>
                    <a:pt x="127" y="0"/>
                  </a:lnTo>
                  <a:lnTo>
                    <a:pt x="122" y="2"/>
                  </a:lnTo>
                  <a:lnTo>
                    <a:pt x="115" y="5"/>
                  </a:lnTo>
                  <a:lnTo>
                    <a:pt x="111" y="7"/>
                  </a:lnTo>
                  <a:lnTo>
                    <a:pt x="108" y="9"/>
                  </a:lnTo>
                  <a:lnTo>
                    <a:pt x="96" y="14"/>
                  </a:lnTo>
                  <a:lnTo>
                    <a:pt x="96" y="19"/>
                  </a:lnTo>
                  <a:lnTo>
                    <a:pt x="94" y="19"/>
                  </a:lnTo>
                  <a:lnTo>
                    <a:pt x="87" y="19"/>
                  </a:lnTo>
                  <a:lnTo>
                    <a:pt x="78" y="19"/>
                  </a:lnTo>
                  <a:lnTo>
                    <a:pt x="70" y="19"/>
                  </a:lnTo>
                  <a:lnTo>
                    <a:pt x="61" y="17"/>
                  </a:lnTo>
                  <a:lnTo>
                    <a:pt x="59" y="17"/>
                  </a:lnTo>
                  <a:lnTo>
                    <a:pt x="56" y="19"/>
                  </a:lnTo>
                  <a:lnTo>
                    <a:pt x="56" y="19"/>
                  </a:lnTo>
                  <a:lnTo>
                    <a:pt x="56" y="21"/>
                  </a:lnTo>
                  <a:lnTo>
                    <a:pt x="59" y="24"/>
                  </a:lnTo>
                  <a:lnTo>
                    <a:pt x="59" y="24"/>
                  </a:lnTo>
                  <a:lnTo>
                    <a:pt x="61" y="26"/>
                  </a:lnTo>
                  <a:lnTo>
                    <a:pt x="63" y="26"/>
                  </a:lnTo>
                  <a:lnTo>
                    <a:pt x="70" y="26"/>
                  </a:lnTo>
                  <a:lnTo>
                    <a:pt x="70" y="26"/>
                  </a:lnTo>
                  <a:lnTo>
                    <a:pt x="70" y="28"/>
                  </a:lnTo>
                  <a:lnTo>
                    <a:pt x="66" y="28"/>
                  </a:lnTo>
                  <a:lnTo>
                    <a:pt x="59" y="28"/>
                  </a:lnTo>
                  <a:lnTo>
                    <a:pt x="56" y="28"/>
                  </a:lnTo>
                  <a:lnTo>
                    <a:pt x="54" y="31"/>
                  </a:lnTo>
                  <a:lnTo>
                    <a:pt x="54" y="33"/>
                  </a:lnTo>
                  <a:lnTo>
                    <a:pt x="54" y="33"/>
                  </a:lnTo>
                  <a:lnTo>
                    <a:pt x="56" y="33"/>
                  </a:lnTo>
                  <a:lnTo>
                    <a:pt x="59" y="33"/>
                  </a:lnTo>
                  <a:lnTo>
                    <a:pt x="56" y="35"/>
                  </a:lnTo>
                  <a:lnTo>
                    <a:pt x="52" y="35"/>
                  </a:lnTo>
                  <a:lnTo>
                    <a:pt x="52" y="35"/>
                  </a:lnTo>
                  <a:lnTo>
                    <a:pt x="45" y="33"/>
                  </a:lnTo>
                  <a:lnTo>
                    <a:pt x="40" y="35"/>
                  </a:lnTo>
                  <a:lnTo>
                    <a:pt x="40" y="35"/>
                  </a:lnTo>
                  <a:lnTo>
                    <a:pt x="40" y="33"/>
                  </a:lnTo>
                  <a:lnTo>
                    <a:pt x="40" y="33"/>
                  </a:lnTo>
                  <a:lnTo>
                    <a:pt x="40" y="33"/>
                  </a:lnTo>
                  <a:lnTo>
                    <a:pt x="37" y="33"/>
                  </a:lnTo>
                  <a:lnTo>
                    <a:pt x="35" y="33"/>
                  </a:lnTo>
                  <a:lnTo>
                    <a:pt x="35" y="33"/>
                  </a:lnTo>
                  <a:lnTo>
                    <a:pt x="37" y="35"/>
                  </a:lnTo>
                  <a:lnTo>
                    <a:pt x="37" y="35"/>
                  </a:lnTo>
                  <a:lnTo>
                    <a:pt x="35" y="35"/>
                  </a:lnTo>
                  <a:lnTo>
                    <a:pt x="30" y="35"/>
                  </a:lnTo>
                  <a:lnTo>
                    <a:pt x="28" y="35"/>
                  </a:lnTo>
                  <a:lnTo>
                    <a:pt x="28" y="33"/>
                  </a:lnTo>
                  <a:lnTo>
                    <a:pt x="28" y="33"/>
                  </a:lnTo>
                  <a:lnTo>
                    <a:pt x="26" y="33"/>
                  </a:lnTo>
                  <a:lnTo>
                    <a:pt x="23" y="35"/>
                  </a:lnTo>
                  <a:lnTo>
                    <a:pt x="19" y="35"/>
                  </a:lnTo>
                  <a:lnTo>
                    <a:pt x="14" y="38"/>
                  </a:lnTo>
                  <a:lnTo>
                    <a:pt x="12" y="43"/>
                  </a:lnTo>
                  <a:lnTo>
                    <a:pt x="9" y="40"/>
                  </a:lnTo>
                  <a:lnTo>
                    <a:pt x="9" y="43"/>
                  </a:lnTo>
                  <a:lnTo>
                    <a:pt x="9" y="47"/>
                  </a:lnTo>
                  <a:lnTo>
                    <a:pt x="9" y="50"/>
                  </a:lnTo>
                  <a:lnTo>
                    <a:pt x="9" y="52"/>
                  </a:lnTo>
                  <a:lnTo>
                    <a:pt x="9" y="52"/>
                  </a:lnTo>
                  <a:lnTo>
                    <a:pt x="14" y="52"/>
                  </a:lnTo>
                  <a:lnTo>
                    <a:pt x="16" y="52"/>
                  </a:lnTo>
                  <a:lnTo>
                    <a:pt x="21" y="50"/>
                  </a:lnTo>
                  <a:lnTo>
                    <a:pt x="23" y="50"/>
                  </a:lnTo>
                  <a:lnTo>
                    <a:pt x="23" y="52"/>
                  </a:lnTo>
                  <a:lnTo>
                    <a:pt x="21" y="52"/>
                  </a:lnTo>
                  <a:lnTo>
                    <a:pt x="19" y="54"/>
                  </a:lnTo>
                  <a:lnTo>
                    <a:pt x="19" y="57"/>
                  </a:lnTo>
                  <a:lnTo>
                    <a:pt x="19" y="57"/>
                  </a:lnTo>
                  <a:lnTo>
                    <a:pt x="21" y="59"/>
                  </a:lnTo>
                  <a:lnTo>
                    <a:pt x="21" y="61"/>
                  </a:lnTo>
                  <a:lnTo>
                    <a:pt x="21" y="61"/>
                  </a:lnTo>
                  <a:lnTo>
                    <a:pt x="21" y="64"/>
                  </a:lnTo>
                  <a:lnTo>
                    <a:pt x="23" y="64"/>
                  </a:lnTo>
                  <a:lnTo>
                    <a:pt x="23" y="64"/>
                  </a:lnTo>
                  <a:lnTo>
                    <a:pt x="23" y="64"/>
                  </a:lnTo>
                  <a:lnTo>
                    <a:pt x="26" y="64"/>
                  </a:lnTo>
                  <a:lnTo>
                    <a:pt x="23" y="66"/>
                  </a:lnTo>
                  <a:lnTo>
                    <a:pt x="21" y="69"/>
                  </a:lnTo>
                  <a:lnTo>
                    <a:pt x="21" y="69"/>
                  </a:lnTo>
                  <a:lnTo>
                    <a:pt x="21" y="69"/>
                  </a:lnTo>
                  <a:lnTo>
                    <a:pt x="21" y="71"/>
                  </a:lnTo>
                  <a:lnTo>
                    <a:pt x="23" y="71"/>
                  </a:lnTo>
                  <a:lnTo>
                    <a:pt x="23" y="73"/>
                  </a:lnTo>
                  <a:lnTo>
                    <a:pt x="26" y="73"/>
                  </a:lnTo>
                  <a:lnTo>
                    <a:pt x="28" y="73"/>
                  </a:lnTo>
                  <a:lnTo>
                    <a:pt x="28" y="76"/>
                  </a:lnTo>
                  <a:lnTo>
                    <a:pt x="23" y="76"/>
                  </a:lnTo>
                  <a:lnTo>
                    <a:pt x="21" y="76"/>
                  </a:lnTo>
                  <a:lnTo>
                    <a:pt x="21" y="73"/>
                  </a:lnTo>
                  <a:lnTo>
                    <a:pt x="21" y="76"/>
                  </a:lnTo>
                  <a:lnTo>
                    <a:pt x="21" y="76"/>
                  </a:lnTo>
                  <a:lnTo>
                    <a:pt x="19" y="76"/>
                  </a:lnTo>
                  <a:lnTo>
                    <a:pt x="19" y="73"/>
                  </a:lnTo>
                  <a:lnTo>
                    <a:pt x="19" y="73"/>
                  </a:lnTo>
                  <a:lnTo>
                    <a:pt x="19" y="71"/>
                  </a:lnTo>
                  <a:lnTo>
                    <a:pt x="16" y="71"/>
                  </a:lnTo>
                  <a:lnTo>
                    <a:pt x="16" y="69"/>
                  </a:lnTo>
                  <a:lnTo>
                    <a:pt x="14" y="71"/>
                  </a:lnTo>
                  <a:lnTo>
                    <a:pt x="14" y="71"/>
                  </a:lnTo>
                  <a:lnTo>
                    <a:pt x="16" y="73"/>
                  </a:lnTo>
                  <a:lnTo>
                    <a:pt x="16" y="76"/>
                  </a:lnTo>
                  <a:lnTo>
                    <a:pt x="14" y="76"/>
                  </a:lnTo>
                  <a:lnTo>
                    <a:pt x="14" y="78"/>
                  </a:lnTo>
                  <a:lnTo>
                    <a:pt x="14" y="78"/>
                  </a:lnTo>
                  <a:lnTo>
                    <a:pt x="16" y="78"/>
                  </a:lnTo>
                  <a:lnTo>
                    <a:pt x="19" y="80"/>
                  </a:lnTo>
                  <a:lnTo>
                    <a:pt x="19" y="80"/>
                  </a:lnTo>
                  <a:lnTo>
                    <a:pt x="19" y="80"/>
                  </a:lnTo>
                  <a:lnTo>
                    <a:pt x="21" y="78"/>
                  </a:lnTo>
                  <a:lnTo>
                    <a:pt x="23" y="80"/>
                  </a:lnTo>
                  <a:lnTo>
                    <a:pt x="23" y="83"/>
                  </a:lnTo>
                  <a:lnTo>
                    <a:pt x="26" y="83"/>
                  </a:lnTo>
                  <a:lnTo>
                    <a:pt x="28" y="83"/>
                  </a:lnTo>
                  <a:lnTo>
                    <a:pt x="30" y="83"/>
                  </a:lnTo>
                  <a:lnTo>
                    <a:pt x="30" y="85"/>
                  </a:lnTo>
                  <a:lnTo>
                    <a:pt x="30" y="90"/>
                  </a:lnTo>
                  <a:lnTo>
                    <a:pt x="28" y="90"/>
                  </a:lnTo>
                  <a:lnTo>
                    <a:pt x="28" y="90"/>
                  </a:lnTo>
                  <a:lnTo>
                    <a:pt x="28" y="92"/>
                  </a:lnTo>
                  <a:lnTo>
                    <a:pt x="30" y="95"/>
                  </a:lnTo>
                  <a:lnTo>
                    <a:pt x="30" y="97"/>
                  </a:lnTo>
                  <a:lnTo>
                    <a:pt x="33" y="97"/>
                  </a:lnTo>
                  <a:lnTo>
                    <a:pt x="33" y="97"/>
                  </a:lnTo>
                  <a:lnTo>
                    <a:pt x="33" y="99"/>
                  </a:lnTo>
                  <a:lnTo>
                    <a:pt x="35" y="99"/>
                  </a:lnTo>
                  <a:lnTo>
                    <a:pt x="37" y="102"/>
                  </a:lnTo>
                  <a:lnTo>
                    <a:pt x="33" y="102"/>
                  </a:lnTo>
                  <a:lnTo>
                    <a:pt x="33" y="102"/>
                  </a:lnTo>
                  <a:lnTo>
                    <a:pt x="33" y="104"/>
                  </a:lnTo>
                  <a:lnTo>
                    <a:pt x="33" y="106"/>
                  </a:lnTo>
                  <a:lnTo>
                    <a:pt x="33" y="106"/>
                  </a:lnTo>
                  <a:lnTo>
                    <a:pt x="33" y="104"/>
                  </a:lnTo>
                  <a:lnTo>
                    <a:pt x="40" y="104"/>
                  </a:lnTo>
                  <a:lnTo>
                    <a:pt x="47" y="104"/>
                  </a:lnTo>
                  <a:lnTo>
                    <a:pt x="49" y="104"/>
                  </a:lnTo>
                  <a:lnTo>
                    <a:pt x="49" y="104"/>
                  </a:lnTo>
                  <a:lnTo>
                    <a:pt x="47" y="106"/>
                  </a:lnTo>
                  <a:lnTo>
                    <a:pt x="45" y="109"/>
                  </a:lnTo>
                  <a:lnTo>
                    <a:pt x="45" y="109"/>
                  </a:lnTo>
                  <a:lnTo>
                    <a:pt x="37" y="109"/>
                  </a:lnTo>
                  <a:lnTo>
                    <a:pt x="37" y="111"/>
                  </a:lnTo>
                  <a:lnTo>
                    <a:pt x="35" y="111"/>
                  </a:lnTo>
                  <a:lnTo>
                    <a:pt x="35" y="111"/>
                  </a:lnTo>
                  <a:lnTo>
                    <a:pt x="37" y="111"/>
                  </a:lnTo>
                  <a:lnTo>
                    <a:pt x="40" y="111"/>
                  </a:lnTo>
                  <a:lnTo>
                    <a:pt x="42" y="111"/>
                  </a:lnTo>
                  <a:lnTo>
                    <a:pt x="47" y="111"/>
                  </a:lnTo>
                  <a:lnTo>
                    <a:pt x="45" y="111"/>
                  </a:lnTo>
                  <a:lnTo>
                    <a:pt x="45" y="113"/>
                  </a:lnTo>
                  <a:lnTo>
                    <a:pt x="47" y="113"/>
                  </a:lnTo>
                  <a:lnTo>
                    <a:pt x="49" y="111"/>
                  </a:lnTo>
                  <a:lnTo>
                    <a:pt x="49" y="109"/>
                  </a:lnTo>
                  <a:lnTo>
                    <a:pt x="54" y="109"/>
                  </a:lnTo>
                  <a:lnTo>
                    <a:pt x="59" y="111"/>
                  </a:lnTo>
                  <a:lnTo>
                    <a:pt x="59" y="111"/>
                  </a:lnTo>
                  <a:lnTo>
                    <a:pt x="61" y="111"/>
                  </a:lnTo>
                  <a:lnTo>
                    <a:pt x="61" y="111"/>
                  </a:lnTo>
                  <a:lnTo>
                    <a:pt x="63" y="111"/>
                  </a:lnTo>
                  <a:lnTo>
                    <a:pt x="63" y="113"/>
                  </a:lnTo>
                  <a:lnTo>
                    <a:pt x="63" y="113"/>
                  </a:lnTo>
                  <a:lnTo>
                    <a:pt x="66" y="116"/>
                  </a:lnTo>
                  <a:lnTo>
                    <a:pt x="66" y="118"/>
                  </a:lnTo>
                  <a:lnTo>
                    <a:pt x="66" y="121"/>
                  </a:lnTo>
                  <a:lnTo>
                    <a:pt x="68" y="121"/>
                  </a:lnTo>
                  <a:lnTo>
                    <a:pt x="75" y="123"/>
                  </a:lnTo>
                  <a:lnTo>
                    <a:pt x="78" y="123"/>
                  </a:lnTo>
                  <a:lnTo>
                    <a:pt x="82" y="121"/>
                  </a:lnTo>
                  <a:lnTo>
                    <a:pt x="85" y="121"/>
                  </a:lnTo>
                  <a:lnTo>
                    <a:pt x="85" y="121"/>
                  </a:lnTo>
                  <a:lnTo>
                    <a:pt x="87" y="121"/>
                  </a:lnTo>
                  <a:lnTo>
                    <a:pt x="89" y="121"/>
                  </a:lnTo>
                  <a:lnTo>
                    <a:pt x="89" y="121"/>
                  </a:lnTo>
                  <a:lnTo>
                    <a:pt x="89" y="116"/>
                  </a:lnTo>
                  <a:lnTo>
                    <a:pt x="89" y="116"/>
                  </a:lnTo>
                  <a:lnTo>
                    <a:pt x="89" y="109"/>
                  </a:lnTo>
                  <a:lnTo>
                    <a:pt x="92" y="109"/>
                  </a:lnTo>
                  <a:lnTo>
                    <a:pt x="96" y="109"/>
                  </a:lnTo>
                  <a:lnTo>
                    <a:pt x="101" y="109"/>
                  </a:lnTo>
                  <a:lnTo>
                    <a:pt x="103" y="109"/>
                  </a:lnTo>
                  <a:lnTo>
                    <a:pt x="111" y="113"/>
                  </a:lnTo>
                  <a:lnTo>
                    <a:pt x="115" y="116"/>
                  </a:lnTo>
                  <a:lnTo>
                    <a:pt x="118" y="116"/>
                  </a:lnTo>
                  <a:lnTo>
                    <a:pt x="120" y="121"/>
                  </a:lnTo>
                  <a:lnTo>
                    <a:pt x="122" y="123"/>
                  </a:lnTo>
                  <a:lnTo>
                    <a:pt x="125" y="125"/>
                  </a:lnTo>
                  <a:lnTo>
                    <a:pt x="129" y="125"/>
                  </a:lnTo>
                  <a:lnTo>
                    <a:pt x="132" y="125"/>
                  </a:lnTo>
                  <a:lnTo>
                    <a:pt x="134" y="125"/>
                  </a:lnTo>
                  <a:lnTo>
                    <a:pt x="141" y="123"/>
                  </a:lnTo>
                  <a:lnTo>
                    <a:pt x="141" y="123"/>
                  </a:lnTo>
                  <a:lnTo>
                    <a:pt x="146" y="123"/>
                  </a:lnTo>
                  <a:lnTo>
                    <a:pt x="151" y="121"/>
                  </a:lnTo>
                  <a:lnTo>
                    <a:pt x="151" y="118"/>
                  </a:lnTo>
                  <a:lnTo>
                    <a:pt x="155" y="113"/>
                  </a:lnTo>
                  <a:lnTo>
                    <a:pt x="160" y="109"/>
                  </a:lnTo>
                  <a:lnTo>
                    <a:pt x="162" y="109"/>
                  </a:lnTo>
                  <a:lnTo>
                    <a:pt x="162" y="109"/>
                  </a:lnTo>
                  <a:lnTo>
                    <a:pt x="165" y="111"/>
                  </a:lnTo>
                  <a:lnTo>
                    <a:pt x="169" y="113"/>
                  </a:lnTo>
                  <a:lnTo>
                    <a:pt x="174" y="113"/>
                  </a:lnTo>
                  <a:lnTo>
                    <a:pt x="177" y="113"/>
                  </a:lnTo>
                  <a:lnTo>
                    <a:pt x="179" y="113"/>
                  </a:lnTo>
                  <a:lnTo>
                    <a:pt x="179" y="111"/>
                  </a:lnTo>
                  <a:lnTo>
                    <a:pt x="179" y="111"/>
                  </a:lnTo>
                  <a:lnTo>
                    <a:pt x="181" y="109"/>
                  </a:lnTo>
                  <a:lnTo>
                    <a:pt x="181" y="109"/>
                  </a:lnTo>
                  <a:lnTo>
                    <a:pt x="186" y="106"/>
                  </a:lnTo>
                  <a:lnTo>
                    <a:pt x="186" y="109"/>
                  </a:lnTo>
                  <a:lnTo>
                    <a:pt x="188" y="109"/>
                  </a:lnTo>
                  <a:lnTo>
                    <a:pt x="188" y="111"/>
                  </a:lnTo>
                  <a:lnTo>
                    <a:pt x="188" y="111"/>
                  </a:lnTo>
                  <a:lnTo>
                    <a:pt x="186" y="116"/>
                  </a:lnTo>
                  <a:lnTo>
                    <a:pt x="184" y="118"/>
                  </a:lnTo>
                  <a:lnTo>
                    <a:pt x="181" y="121"/>
                  </a:lnTo>
                  <a:lnTo>
                    <a:pt x="184" y="123"/>
                  </a:lnTo>
                  <a:lnTo>
                    <a:pt x="186" y="125"/>
                  </a:lnTo>
                  <a:lnTo>
                    <a:pt x="184" y="128"/>
                  </a:lnTo>
                  <a:lnTo>
                    <a:pt x="186" y="128"/>
                  </a:lnTo>
                  <a:lnTo>
                    <a:pt x="188" y="130"/>
                  </a:lnTo>
                  <a:lnTo>
                    <a:pt x="188" y="130"/>
                  </a:lnTo>
                  <a:lnTo>
                    <a:pt x="188" y="128"/>
                  </a:lnTo>
                  <a:lnTo>
                    <a:pt x="191" y="128"/>
                  </a:lnTo>
                  <a:lnTo>
                    <a:pt x="191" y="125"/>
                  </a:lnTo>
                  <a:lnTo>
                    <a:pt x="193" y="123"/>
                  </a:lnTo>
                  <a:lnTo>
                    <a:pt x="193" y="123"/>
                  </a:lnTo>
                  <a:lnTo>
                    <a:pt x="193" y="121"/>
                  </a:lnTo>
                  <a:lnTo>
                    <a:pt x="195" y="121"/>
                  </a:lnTo>
                  <a:lnTo>
                    <a:pt x="195" y="121"/>
                  </a:lnTo>
                  <a:lnTo>
                    <a:pt x="195" y="121"/>
                  </a:lnTo>
                  <a:lnTo>
                    <a:pt x="193" y="116"/>
                  </a:lnTo>
                  <a:lnTo>
                    <a:pt x="195" y="116"/>
                  </a:lnTo>
                  <a:lnTo>
                    <a:pt x="195" y="111"/>
                  </a:lnTo>
                  <a:lnTo>
                    <a:pt x="195" y="109"/>
                  </a:lnTo>
                  <a:lnTo>
                    <a:pt x="195" y="109"/>
                  </a:lnTo>
                  <a:lnTo>
                    <a:pt x="198" y="109"/>
                  </a:lnTo>
                  <a:lnTo>
                    <a:pt x="200" y="111"/>
                  </a:lnTo>
                  <a:lnTo>
                    <a:pt x="202" y="111"/>
                  </a:lnTo>
                  <a:lnTo>
                    <a:pt x="202" y="113"/>
                  </a:lnTo>
                  <a:lnTo>
                    <a:pt x="205" y="113"/>
                  </a:lnTo>
                  <a:lnTo>
                    <a:pt x="207" y="113"/>
                  </a:lnTo>
                  <a:lnTo>
                    <a:pt x="210" y="113"/>
                  </a:lnTo>
                  <a:lnTo>
                    <a:pt x="212" y="111"/>
                  </a:lnTo>
                  <a:lnTo>
                    <a:pt x="214" y="111"/>
                  </a:lnTo>
                  <a:lnTo>
                    <a:pt x="217" y="111"/>
                  </a:lnTo>
                  <a:lnTo>
                    <a:pt x="217" y="109"/>
                  </a:lnTo>
                  <a:lnTo>
                    <a:pt x="221" y="106"/>
                  </a:lnTo>
                  <a:lnTo>
                    <a:pt x="224" y="106"/>
                  </a:lnTo>
                  <a:lnTo>
                    <a:pt x="226" y="106"/>
                  </a:lnTo>
                  <a:lnTo>
                    <a:pt x="226" y="109"/>
                  </a:lnTo>
                  <a:lnTo>
                    <a:pt x="228" y="109"/>
                  </a:lnTo>
                  <a:lnTo>
                    <a:pt x="231" y="111"/>
                  </a:lnTo>
                  <a:lnTo>
                    <a:pt x="233" y="111"/>
                  </a:lnTo>
                  <a:lnTo>
                    <a:pt x="235" y="111"/>
                  </a:lnTo>
                  <a:lnTo>
                    <a:pt x="238" y="111"/>
                  </a:lnTo>
                  <a:lnTo>
                    <a:pt x="243" y="111"/>
                  </a:lnTo>
                  <a:lnTo>
                    <a:pt x="245" y="111"/>
                  </a:lnTo>
                  <a:lnTo>
                    <a:pt x="250" y="111"/>
                  </a:lnTo>
                  <a:lnTo>
                    <a:pt x="254" y="109"/>
                  </a:lnTo>
                  <a:lnTo>
                    <a:pt x="261" y="104"/>
                  </a:lnTo>
                  <a:lnTo>
                    <a:pt x="266" y="102"/>
                  </a:lnTo>
                  <a:lnTo>
                    <a:pt x="266" y="102"/>
                  </a:lnTo>
                  <a:lnTo>
                    <a:pt x="271" y="102"/>
                  </a:lnTo>
                  <a:lnTo>
                    <a:pt x="273" y="104"/>
                  </a:lnTo>
                  <a:lnTo>
                    <a:pt x="276" y="104"/>
                  </a:lnTo>
                  <a:lnTo>
                    <a:pt x="276" y="104"/>
                  </a:lnTo>
                  <a:lnTo>
                    <a:pt x="280" y="104"/>
                  </a:lnTo>
                  <a:lnTo>
                    <a:pt x="283" y="102"/>
                  </a:lnTo>
                  <a:lnTo>
                    <a:pt x="285" y="102"/>
                  </a:lnTo>
                  <a:lnTo>
                    <a:pt x="290" y="99"/>
                  </a:lnTo>
                  <a:lnTo>
                    <a:pt x="290" y="99"/>
                  </a:lnTo>
                  <a:lnTo>
                    <a:pt x="292" y="99"/>
                  </a:lnTo>
                  <a:lnTo>
                    <a:pt x="292" y="99"/>
                  </a:lnTo>
                  <a:lnTo>
                    <a:pt x="292" y="99"/>
                  </a:lnTo>
                  <a:lnTo>
                    <a:pt x="292" y="99"/>
                  </a:lnTo>
                  <a:lnTo>
                    <a:pt x="294" y="102"/>
                  </a:lnTo>
                  <a:lnTo>
                    <a:pt x="297" y="102"/>
                  </a:lnTo>
                  <a:lnTo>
                    <a:pt x="299" y="99"/>
                  </a:lnTo>
                  <a:lnTo>
                    <a:pt x="299" y="97"/>
                  </a:lnTo>
                  <a:lnTo>
                    <a:pt x="301" y="97"/>
                  </a:lnTo>
                  <a:lnTo>
                    <a:pt x="301" y="97"/>
                  </a:lnTo>
                  <a:lnTo>
                    <a:pt x="304" y="97"/>
                  </a:lnTo>
                  <a:lnTo>
                    <a:pt x="306" y="97"/>
                  </a:lnTo>
                  <a:lnTo>
                    <a:pt x="309" y="97"/>
                  </a:lnTo>
                  <a:lnTo>
                    <a:pt x="309" y="97"/>
                  </a:lnTo>
                  <a:lnTo>
                    <a:pt x="311" y="99"/>
                  </a:lnTo>
                  <a:lnTo>
                    <a:pt x="313" y="99"/>
                  </a:lnTo>
                  <a:lnTo>
                    <a:pt x="316" y="99"/>
                  </a:lnTo>
                  <a:lnTo>
                    <a:pt x="316" y="99"/>
                  </a:lnTo>
                  <a:lnTo>
                    <a:pt x="320" y="99"/>
                  </a:lnTo>
                  <a:lnTo>
                    <a:pt x="320" y="99"/>
                  </a:lnTo>
                  <a:lnTo>
                    <a:pt x="323" y="99"/>
                  </a:lnTo>
                  <a:lnTo>
                    <a:pt x="323" y="99"/>
                  </a:lnTo>
                  <a:lnTo>
                    <a:pt x="325" y="99"/>
                  </a:lnTo>
                  <a:lnTo>
                    <a:pt x="325" y="99"/>
                  </a:lnTo>
                  <a:lnTo>
                    <a:pt x="325" y="99"/>
                  </a:lnTo>
                  <a:lnTo>
                    <a:pt x="325" y="102"/>
                  </a:lnTo>
                  <a:lnTo>
                    <a:pt x="327" y="104"/>
                  </a:lnTo>
                  <a:lnTo>
                    <a:pt x="327" y="104"/>
                  </a:lnTo>
                  <a:lnTo>
                    <a:pt x="327" y="106"/>
                  </a:lnTo>
                  <a:lnTo>
                    <a:pt x="327" y="106"/>
                  </a:lnTo>
                  <a:lnTo>
                    <a:pt x="327" y="104"/>
                  </a:lnTo>
                  <a:lnTo>
                    <a:pt x="330" y="104"/>
                  </a:lnTo>
                  <a:lnTo>
                    <a:pt x="332" y="102"/>
                  </a:lnTo>
                  <a:lnTo>
                    <a:pt x="332" y="102"/>
                  </a:lnTo>
                  <a:lnTo>
                    <a:pt x="332" y="102"/>
                  </a:lnTo>
                  <a:lnTo>
                    <a:pt x="334" y="102"/>
                  </a:lnTo>
                  <a:lnTo>
                    <a:pt x="334" y="102"/>
                  </a:lnTo>
                  <a:lnTo>
                    <a:pt x="337" y="102"/>
                  </a:lnTo>
                  <a:lnTo>
                    <a:pt x="337" y="102"/>
                  </a:lnTo>
                  <a:lnTo>
                    <a:pt x="334" y="99"/>
                  </a:lnTo>
                  <a:close/>
                  <a:moveTo>
                    <a:pt x="12" y="31"/>
                  </a:moveTo>
                  <a:lnTo>
                    <a:pt x="16" y="31"/>
                  </a:lnTo>
                  <a:lnTo>
                    <a:pt x="19" y="31"/>
                  </a:lnTo>
                  <a:lnTo>
                    <a:pt x="19" y="31"/>
                  </a:lnTo>
                  <a:lnTo>
                    <a:pt x="14" y="33"/>
                  </a:lnTo>
                  <a:lnTo>
                    <a:pt x="12" y="35"/>
                  </a:lnTo>
                  <a:lnTo>
                    <a:pt x="9" y="35"/>
                  </a:lnTo>
                  <a:lnTo>
                    <a:pt x="9" y="38"/>
                  </a:lnTo>
                  <a:lnTo>
                    <a:pt x="12" y="38"/>
                  </a:lnTo>
                  <a:lnTo>
                    <a:pt x="9" y="40"/>
                  </a:lnTo>
                  <a:lnTo>
                    <a:pt x="9" y="40"/>
                  </a:lnTo>
                  <a:lnTo>
                    <a:pt x="12" y="40"/>
                  </a:lnTo>
                  <a:lnTo>
                    <a:pt x="12" y="40"/>
                  </a:lnTo>
                  <a:lnTo>
                    <a:pt x="14" y="38"/>
                  </a:lnTo>
                  <a:lnTo>
                    <a:pt x="19" y="33"/>
                  </a:lnTo>
                  <a:lnTo>
                    <a:pt x="23" y="31"/>
                  </a:lnTo>
                  <a:lnTo>
                    <a:pt x="28" y="28"/>
                  </a:lnTo>
                  <a:lnTo>
                    <a:pt x="30" y="26"/>
                  </a:lnTo>
                  <a:lnTo>
                    <a:pt x="30" y="21"/>
                  </a:lnTo>
                  <a:lnTo>
                    <a:pt x="35" y="21"/>
                  </a:lnTo>
                  <a:lnTo>
                    <a:pt x="37" y="21"/>
                  </a:lnTo>
                  <a:lnTo>
                    <a:pt x="40" y="21"/>
                  </a:lnTo>
                  <a:lnTo>
                    <a:pt x="42" y="21"/>
                  </a:lnTo>
                  <a:lnTo>
                    <a:pt x="45" y="21"/>
                  </a:lnTo>
                  <a:lnTo>
                    <a:pt x="52" y="21"/>
                  </a:lnTo>
                  <a:lnTo>
                    <a:pt x="56" y="21"/>
                  </a:lnTo>
                  <a:lnTo>
                    <a:pt x="56" y="21"/>
                  </a:lnTo>
                  <a:lnTo>
                    <a:pt x="56" y="19"/>
                  </a:lnTo>
                  <a:lnTo>
                    <a:pt x="56" y="17"/>
                  </a:lnTo>
                  <a:lnTo>
                    <a:pt x="54" y="17"/>
                  </a:lnTo>
                  <a:lnTo>
                    <a:pt x="45" y="12"/>
                  </a:lnTo>
                  <a:lnTo>
                    <a:pt x="42" y="9"/>
                  </a:lnTo>
                  <a:lnTo>
                    <a:pt x="40" y="7"/>
                  </a:lnTo>
                  <a:lnTo>
                    <a:pt x="37" y="5"/>
                  </a:lnTo>
                  <a:lnTo>
                    <a:pt x="37" y="2"/>
                  </a:lnTo>
                  <a:lnTo>
                    <a:pt x="35" y="2"/>
                  </a:lnTo>
                  <a:lnTo>
                    <a:pt x="35" y="2"/>
                  </a:lnTo>
                  <a:lnTo>
                    <a:pt x="35" y="2"/>
                  </a:lnTo>
                  <a:lnTo>
                    <a:pt x="33" y="2"/>
                  </a:lnTo>
                  <a:lnTo>
                    <a:pt x="33" y="2"/>
                  </a:lnTo>
                  <a:lnTo>
                    <a:pt x="30" y="2"/>
                  </a:lnTo>
                  <a:lnTo>
                    <a:pt x="30" y="2"/>
                  </a:lnTo>
                  <a:lnTo>
                    <a:pt x="28" y="2"/>
                  </a:lnTo>
                  <a:lnTo>
                    <a:pt x="26" y="0"/>
                  </a:lnTo>
                  <a:lnTo>
                    <a:pt x="26" y="0"/>
                  </a:lnTo>
                  <a:lnTo>
                    <a:pt x="26" y="0"/>
                  </a:lnTo>
                  <a:lnTo>
                    <a:pt x="23" y="0"/>
                  </a:lnTo>
                  <a:lnTo>
                    <a:pt x="21" y="0"/>
                  </a:lnTo>
                  <a:lnTo>
                    <a:pt x="21" y="0"/>
                  </a:lnTo>
                  <a:lnTo>
                    <a:pt x="19" y="2"/>
                  </a:lnTo>
                  <a:lnTo>
                    <a:pt x="16" y="2"/>
                  </a:lnTo>
                  <a:lnTo>
                    <a:pt x="16" y="2"/>
                  </a:lnTo>
                  <a:lnTo>
                    <a:pt x="14" y="2"/>
                  </a:lnTo>
                  <a:lnTo>
                    <a:pt x="14" y="2"/>
                  </a:lnTo>
                  <a:lnTo>
                    <a:pt x="14" y="2"/>
                  </a:lnTo>
                  <a:lnTo>
                    <a:pt x="14" y="5"/>
                  </a:lnTo>
                  <a:lnTo>
                    <a:pt x="12" y="5"/>
                  </a:lnTo>
                  <a:lnTo>
                    <a:pt x="9" y="5"/>
                  </a:lnTo>
                  <a:lnTo>
                    <a:pt x="9" y="7"/>
                  </a:lnTo>
                  <a:lnTo>
                    <a:pt x="9" y="7"/>
                  </a:lnTo>
                  <a:lnTo>
                    <a:pt x="9" y="7"/>
                  </a:lnTo>
                  <a:lnTo>
                    <a:pt x="12" y="7"/>
                  </a:lnTo>
                  <a:lnTo>
                    <a:pt x="12" y="7"/>
                  </a:lnTo>
                  <a:lnTo>
                    <a:pt x="12" y="9"/>
                  </a:lnTo>
                  <a:lnTo>
                    <a:pt x="14" y="9"/>
                  </a:lnTo>
                  <a:lnTo>
                    <a:pt x="14" y="9"/>
                  </a:lnTo>
                  <a:lnTo>
                    <a:pt x="14" y="12"/>
                  </a:lnTo>
                  <a:lnTo>
                    <a:pt x="14" y="14"/>
                  </a:lnTo>
                  <a:lnTo>
                    <a:pt x="14" y="14"/>
                  </a:lnTo>
                  <a:lnTo>
                    <a:pt x="14" y="14"/>
                  </a:lnTo>
                  <a:lnTo>
                    <a:pt x="9" y="17"/>
                  </a:lnTo>
                  <a:lnTo>
                    <a:pt x="9" y="19"/>
                  </a:lnTo>
                  <a:lnTo>
                    <a:pt x="12" y="19"/>
                  </a:lnTo>
                  <a:lnTo>
                    <a:pt x="12" y="21"/>
                  </a:lnTo>
                  <a:lnTo>
                    <a:pt x="12" y="21"/>
                  </a:lnTo>
                  <a:lnTo>
                    <a:pt x="12" y="21"/>
                  </a:lnTo>
                  <a:lnTo>
                    <a:pt x="12" y="24"/>
                  </a:lnTo>
                  <a:lnTo>
                    <a:pt x="9" y="24"/>
                  </a:lnTo>
                  <a:lnTo>
                    <a:pt x="9" y="26"/>
                  </a:lnTo>
                  <a:lnTo>
                    <a:pt x="7" y="26"/>
                  </a:lnTo>
                  <a:lnTo>
                    <a:pt x="7" y="28"/>
                  </a:lnTo>
                  <a:lnTo>
                    <a:pt x="7" y="28"/>
                  </a:lnTo>
                  <a:lnTo>
                    <a:pt x="7" y="28"/>
                  </a:lnTo>
                  <a:lnTo>
                    <a:pt x="7" y="31"/>
                  </a:lnTo>
                  <a:lnTo>
                    <a:pt x="9" y="31"/>
                  </a:lnTo>
                  <a:lnTo>
                    <a:pt x="12"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20"/>
            <p:cNvSpPr>
              <a:spLocks noEditPoints="1"/>
            </p:cNvSpPr>
            <p:nvPr userDrawn="1"/>
          </p:nvSpPr>
          <p:spPr bwMode="auto">
            <a:xfrm>
              <a:off x="3797" y="2018"/>
              <a:ext cx="70" cy="151"/>
            </a:xfrm>
            <a:custGeom>
              <a:avLst/>
              <a:gdLst>
                <a:gd name="T0" fmla="*/ 56 w 70"/>
                <a:gd name="T1" fmla="*/ 76 h 151"/>
                <a:gd name="T2" fmla="*/ 56 w 70"/>
                <a:gd name="T3" fmla="*/ 78 h 151"/>
                <a:gd name="T4" fmla="*/ 59 w 70"/>
                <a:gd name="T5" fmla="*/ 78 h 151"/>
                <a:gd name="T6" fmla="*/ 61 w 70"/>
                <a:gd name="T7" fmla="*/ 76 h 151"/>
                <a:gd name="T8" fmla="*/ 59 w 70"/>
                <a:gd name="T9" fmla="*/ 73 h 151"/>
                <a:gd name="T10" fmla="*/ 68 w 70"/>
                <a:gd name="T11" fmla="*/ 97 h 151"/>
                <a:gd name="T12" fmla="*/ 68 w 70"/>
                <a:gd name="T13" fmla="*/ 90 h 151"/>
                <a:gd name="T14" fmla="*/ 66 w 70"/>
                <a:gd name="T15" fmla="*/ 90 h 151"/>
                <a:gd name="T16" fmla="*/ 63 w 70"/>
                <a:gd name="T17" fmla="*/ 87 h 151"/>
                <a:gd name="T18" fmla="*/ 63 w 70"/>
                <a:gd name="T19" fmla="*/ 85 h 151"/>
                <a:gd name="T20" fmla="*/ 59 w 70"/>
                <a:gd name="T21" fmla="*/ 83 h 151"/>
                <a:gd name="T22" fmla="*/ 56 w 70"/>
                <a:gd name="T23" fmla="*/ 80 h 151"/>
                <a:gd name="T24" fmla="*/ 49 w 70"/>
                <a:gd name="T25" fmla="*/ 78 h 151"/>
                <a:gd name="T26" fmla="*/ 44 w 70"/>
                <a:gd name="T27" fmla="*/ 69 h 151"/>
                <a:gd name="T28" fmla="*/ 47 w 70"/>
                <a:gd name="T29" fmla="*/ 64 h 151"/>
                <a:gd name="T30" fmla="*/ 59 w 70"/>
                <a:gd name="T31" fmla="*/ 54 h 151"/>
                <a:gd name="T32" fmla="*/ 61 w 70"/>
                <a:gd name="T33" fmla="*/ 45 h 151"/>
                <a:gd name="T34" fmla="*/ 61 w 70"/>
                <a:gd name="T35" fmla="*/ 38 h 151"/>
                <a:gd name="T36" fmla="*/ 54 w 70"/>
                <a:gd name="T37" fmla="*/ 31 h 151"/>
                <a:gd name="T38" fmla="*/ 52 w 70"/>
                <a:gd name="T39" fmla="*/ 24 h 151"/>
                <a:gd name="T40" fmla="*/ 56 w 70"/>
                <a:gd name="T41" fmla="*/ 19 h 151"/>
                <a:gd name="T42" fmla="*/ 63 w 70"/>
                <a:gd name="T43" fmla="*/ 12 h 151"/>
                <a:gd name="T44" fmla="*/ 59 w 70"/>
                <a:gd name="T45" fmla="*/ 7 h 151"/>
                <a:gd name="T46" fmla="*/ 52 w 70"/>
                <a:gd name="T47" fmla="*/ 12 h 151"/>
                <a:gd name="T48" fmla="*/ 49 w 70"/>
                <a:gd name="T49" fmla="*/ 12 h 151"/>
                <a:gd name="T50" fmla="*/ 44 w 70"/>
                <a:gd name="T51" fmla="*/ 2 h 151"/>
                <a:gd name="T52" fmla="*/ 40 w 70"/>
                <a:gd name="T53" fmla="*/ 2 h 151"/>
                <a:gd name="T54" fmla="*/ 40 w 70"/>
                <a:gd name="T55" fmla="*/ 2 h 151"/>
                <a:gd name="T56" fmla="*/ 40 w 70"/>
                <a:gd name="T57" fmla="*/ 0 h 151"/>
                <a:gd name="T58" fmla="*/ 26 w 70"/>
                <a:gd name="T59" fmla="*/ 5 h 151"/>
                <a:gd name="T60" fmla="*/ 19 w 70"/>
                <a:gd name="T61" fmla="*/ 9 h 151"/>
                <a:gd name="T62" fmla="*/ 16 w 70"/>
                <a:gd name="T63" fmla="*/ 14 h 151"/>
                <a:gd name="T64" fmla="*/ 11 w 70"/>
                <a:gd name="T65" fmla="*/ 19 h 151"/>
                <a:gd name="T66" fmla="*/ 14 w 70"/>
                <a:gd name="T67" fmla="*/ 21 h 151"/>
                <a:gd name="T68" fmla="*/ 14 w 70"/>
                <a:gd name="T69" fmla="*/ 28 h 151"/>
                <a:gd name="T70" fmla="*/ 14 w 70"/>
                <a:gd name="T71" fmla="*/ 35 h 151"/>
                <a:gd name="T72" fmla="*/ 14 w 70"/>
                <a:gd name="T73" fmla="*/ 42 h 151"/>
                <a:gd name="T74" fmla="*/ 14 w 70"/>
                <a:gd name="T75" fmla="*/ 50 h 151"/>
                <a:gd name="T76" fmla="*/ 11 w 70"/>
                <a:gd name="T77" fmla="*/ 57 h 151"/>
                <a:gd name="T78" fmla="*/ 9 w 70"/>
                <a:gd name="T79" fmla="*/ 61 h 151"/>
                <a:gd name="T80" fmla="*/ 2 w 70"/>
                <a:gd name="T81" fmla="*/ 66 h 151"/>
                <a:gd name="T82" fmla="*/ 0 w 70"/>
                <a:gd name="T83" fmla="*/ 73 h 151"/>
                <a:gd name="T84" fmla="*/ 0 w 70"/>
                <a:gd name="T85" fmla="*/ 83 h 151"/>
                <a:gd name="T86" fmla="*/ 2 w 70"/>
                <a:gd name="T87" fmla="*/ 87 h 151"/>
                <a:gd name="T88" fmla="*/ 9 w 70"/>
                <a:gd name="T89" fmla="*/ 92 h 151"/>
                <a:gd name="T90" fmla="*/ 14 w 70"/>
                <a:gd name="T91" fmla="*/ 104 h 151"/>
                <a:gd name="T92" fmla="*/ 23 w 70"/>
                <a:gd name="T93" fmla="*/ 111 h 151"/>
                <a:gd name="T94" fmla="*/ 26 w 70"/>
                <a:gd name="T95" fmla="*/ 118 h 151"/>
                <a:gd name="T96" fmla="*/ 30 w 70"/>
                <a:gd name="T97" fmla="*/ 132 h 151"/>
                <a:gd name="T98" fmla="*/ 33 w 70"/>
                <a:gd name="T99" fmla="*/ 147 h 151"/>
                <a:gd name="T100" fmla="*/ 40 w 70"/>
                <a:gd name="T101" fmla="*/ 149 h 151"/>
                <a:gd name="T102" fmla="*/ 44 w 70"/>
                <a:gd name="T103" fmla="*/ 144 h 151"/>
                <a:gd name="T104" fmla="*/ 47 w 70"/>
                <a:gd name="T105" fmla="*/ 137 h 151"/>
                <a:gd name="T106" fmla="*/ 44 w 70"/>
                <a:gd name="T107" fmla="*/ 130 h 151"/>
                <a:gd name="T108" fmla="*/ 47 w 70"/>
                <a:gd name="T109" fmla="*/ 123 h 151"/>
                <a:gd name="T110" fmla="*/ 52 w 70"/>
                <a:gd name="T111" fmla="*/ 121 h 151"/>
                <a:gd name="T112" fmla="*/ 54 w 70"/>
                <a:gd name="T113" fmla="*/ 116 h 151"/>
                <a:gd name="T114" fmla="*/ 56 w 70"/>
                <a:gd name="T115" fmla="*/ 113 h 151"/>
                <a:gd name="T116" fmla="*/ 66 w 70"/>
                <a:gd name="T117" fmla="*/ 106 h 151"/>
                <a:gd name="T118" fmla="*/ 70 w 70"/>
                <a:gd name="T119" fmla="*/ 10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51">
                  <a:moveTo>
                    <a:pt x="59" y="73"/>
                  </a:moveTo>
                  <a:lnTo>
                    <a:pt x="56" y="76"/>
                  </a:lnTo>
                  <a:lnTo>
                    <a:pt x="56" y="76"/>
                  </a:lnTo>
                  <a:lnTo>
                    <a:pt x="56" y="78"/>
                  </a:lnTo>
                  <a:lnTo>
                    <a:pt x="56" y="78"/>
                  </a:lnTo>
                  <a:lnTo>
                    <a:pt x="56" y="78"/>
                  </a:lnTo>
                  <a:lnTo>
                    <a:pt x="59" y="78"/>
                  </a:lnTo>
                  <a:lnTo>
                    <a:pt x="59" y="78"/>
                  </a:lnTo>
                  <a:lnTo>
                    <a:pt x="59" y="78"/>
                  </a:lnTo>
                  <a:lnTo>
                    <a:pt x="59" y="78"/>
                  </a:lnTo>
                  <a:lnTo>
                    <a:pt x="61" y="78"/>
                  </a:lnTo>
                  <a:lnTo>
                    <a:pt x="61" y="76"/>
                  </a:lnTo>
                  <a:lnTo>
                    <a:pt x="61" y="76"/>
                  </a:lnTo>
                  <a:lnTo>
                    <a:pt x="61" y="76"/>
                  </a:lnTo>
                  <a:lnTo>
                    <a:pt x="59" y="73"/>
                  </a:lnTo>
                  <a:close/>
                  <a:moveTo>
                    <a:pt x="70" y="104"/>
                  </a:moveTo>
                  <a:lnTo>
                    <a:pt x="68" y="102"/>
                  </a:lnTo>
                  <a:lnTo>
                    <a:pt x="68" y="97"/>
                  </a:lnTo>
                  <a:lnTo>
                    <a:pt x="68" y="95"/>
                  </a:lnTo>
                  <a:lnTo>
                    <a:pt x="68" y="95"/>
                  </a:lnTo>
                  <a:lnTo>
                    <a:pt x="68" y="90"/>
                  </a:lnTo>
                  <a:lnTo>
                    <a:pt x="68" y="90"/>
                  </a:lnTo>
                  <a:lnTo>
                    <a:pt x="68" y="87"/>
                  </a:lnTo>
                  <a:lnTo>
                    <a:pt x="66" y="90"/>
                  </a:lnTo>
                  <a:lnTo>
                    <a:pt x="63" y="87"/>
                  </a:lnTo>
                  <a:lnTo>
                    <a:pt x="63" y="87"/>
                  </a:lnTo>
                  <a:lnTo>
                    <a:pt x="63" y="87"/>
                  </a:lnTo>
                  <a:lnTo>
                    <a:pt x="66" y="87"/>
                  </a:lnTo>
                  <a:lnTo>
                    <a:pt x="66" y="87"/>
                  </a:lnTo>
                  <a:lnTo>
                    <a:pt x="63" y="85"/>
                  </a:lnTo>
                  <a:lnTo>
                    <a:pt x="61" y="80"/>
                  </a:lnTo>
                  <a:lnTo>
                    <a:pt x="59" y="80"/>
                  </a:lnTo>
                  <a:lnTo>
                    <a:pt x="59" y="83"/>
                  </a:lnTo>
                  <a:lnTo>
                    <a:pt x="56" y="83"/>
                  </a:lnTo>
                  <a:lnTo>
                    <a:pt x="56" y="83"/>
                  </a:lnTo>
                  <a:lnTo>
                    <a:pt x="56" y="80"/>
                  </a:lnTo>
                  <a:lnTo>
                    <a:pt x="56" y="78"/>
                  </a:lnTo>
                  <a:lnTo>
                    <a:pt x="52" y="80"/>
                  </a:lnTo>
                  <a:lnTo>
                    <a:pt x="49" y="78"/>
                  </a:lnTo>
                  <a:lnTo>
                    <a:pt x="44" y="76"/>
                  </a:lnTo>
                  <a:lnTo>
                    <a:pt x="44" y="71"/>
                  </a:lnTo>
                  <a:lnTo>
                    <a:pt x="44" y="69"/>
                  </a:lnTo>
                  <a:lnTo>
                    <a:pt x="44" y="69"/>
                  </a:lnTo>
                  <a:lnTo>
                    <a:pt x="44" y="66"/>
                  </a:lnTo>
                  <a:lnTo>
                    <a:pt x="47" y="64"/>
                  </a:lnTo>
                  <a:lnTo>
                    <a:pt x="52" y="61"/>
                  </a:lnTo>
                  <a:lnTo>
                    <a:pt x="54" y="57"/>
                  </a:lnTo>
                  <a:lnTo>
                    <a:pt x="59" y="54"/>
                  </a:lnTo>
                  <a:lnTo>
                    <a:pt x="59" y="50"/>
                  </a:lnTo>
                  <a:lnTo>
                    <a:pt x="63" y="45"/>
                  </a:lnTo>
                  <a:lnTo>
                    <a:pt x="61" y="45"/>
                  </a:lnTo>
                  <a:lnTo>
                    <a:pt x="61" y="40"/>
                  </a:lnTo>
                  <a:lnTo>
                    <a:pt x="61" y="40"/>
                  </a:lnTo>
                  <a:lnTo>
                    <a:pt x="61" y="38"/>
                  </a:lnTo>
                  <a:lnTo>
                    <a:pt x="56" y="35"/>
                  </a:lnTo>
                  <a:lnTo>
                    <a:pt x="54" y="33"/>
                  </a:lnTo>
                  <a:lnTo>
                    <a:pt x="54" y="31"/>
                  </a:lnTo>
                  <a:lnTo>
                    <a:pt x="52" y="28"/>
                  </a:lnTo>
                  <a:lnTo>
                    <a:pt x="52" y="26"/>
                  </a:lnTo>
                  <a:lnTo>
                    <a:pt x="52" y="24"/>
                  </a:lnTo>
                  <a:lnTo>
                    <a:pt x="52" y="24"/>
                  </a:lnTo>
                  <a:lnTo>
                    <a:pt x="54" y="21"/>
                  </a:lnTo>
                  <a:lnTo>
                    <a:pt x="56" y="19"/>
                  </a:lnTo>
                  <a:lnTo>
                    <a:pt x="59" y="14"/>
                  </a:lnTo>
                  <a:lnTo>
                    <a:pt x="61" y="12"/>
                  </a:lnTo>
                  <a:lnTo>
                    <a:pt x="63" y="12"/>
                  </a:lnTo>
                  <a:lnTo>
                    <a:pt x="61" y="9"/>
                  </a:lnTo>
                  <a:lnTo>
                    <a:pt x="61" y="7"/>
                  </a:lnTo>
                  <a:lnTo>
                    <a:pt x="59" y="7"/>
                  </a:lnTo>
                  <a:lnTo>
                    <a:pt x="56" y="9"/>
                  </a:lnTo>
                  <a:lnTo>
                    <a:pt x="54" y="9"/>
                  </a:lnTo>
                  <a:lnTo>
                    <a:pt x="52" y="12"/>
                  </a:lnTo>
                  <a:lnTo>
                    <a:pt x="49" y="14"/>
                  </a:lnTo>
                  <a:lnTo>
                    <a:pt x="49" y="12"/>
                  </a:lnTo>
                  <a:lnTo>
                    <a:pt x="49" y="12"/>
                  </a:lnTo>
                  <a:lnTo>
                    <a:pt x="47" y="7"/>
                  </a:lnTo>
                  <a:lnTo>
                    <a:pt x="47" y="5"/>
                  </a:lnTo>
                  <a:lnTo>
                    <a:pt x="44" y="2"/>
                  </a:lnTo>
                  <a:lnTo>
                    <a:pt x="42" y="2"/>
                  </a:lnTo>
                  <a:lnTo>
                    <a:pt x="40" y="2"/>
                  </a:lnTo>
                  <a:lnTo>
                    <a:pt x="40" y="2"/>
                  </a:lnTo>
                  <a:lnTo>
                    <a:pt x="42" y="5"/>
                  </a:lnTo>
                  <a:lnTo>
                    <a:pt x="40" y="5"/>
                  </a:lnTo>
                  <a:lnTo>
                    <a:pt x="40" y="2"/>
                  </a:lnTo>
                  <a:lnTo>
                    <a:pt x="40" y="2"/>
                  </a:lnTo>
                  <a:lnTo>
                    <a:pt x="40" y="2"/>
                  </a:lnTo>
                  <a:lnTo>
                    <a:pt x="40" y="0"/>
                  </a:lnTo>
                  <a:lnTo>
                    <a:pt x="37" y="0"/>
                  </a:lnTo>
                  <a:lnTo>
                    <a:pt x="28" y="5"/>
                  </a:lnTo>
                  <a:lnTo>
                    <a:pt x="26" y="5"/>
                  </a:lnTo>
                  <a:lnTo>
                    <a:pt x="23" y="7"/>
                  </a:lnTo>
                  <a:lnTo>
                    <a:pt x="19" y="9"/>
                  </a:lnTo>
                  <a:lnTo>
                    <a:pt x="19" y="9"/>
                  </a:lnTo>
                  <a:lnTo>
                    <a:pt x="19" y="12"/>
                  </a:lnTo>
                  <a:lnTo>
                    <a:pt x="16" y="12"/>
                  </a:lnTo>
                  <a:lnTo>
                    <a:pt x="16" y="14"/>
                  </a:lnTo>
                  <a:lnTo>
                    <a:pt x="14" y="16"/>
                  </a:lnTo>
                  <a:lnTo>
                    <a:pt x="11" y="19"/>
                  </a:lnTo>
                  <a:lnTo>
                    <a:pt x="11" y="19"/>
                  </a:lnTo>
                  <a:lnTo>
                    <a:pt x="11" y="19"/>
                  </a:lnTo>
                  <a:lnTo>
                    <a:pt x="14" y="19"/>
                  </a:lnTo>
                  <a:lnTo>
                    <a:pt x="14" y="21"/>
                  </a:lnTo>
                  <a:lnTo>
                    <a:pt x="14" y="21"/>
                  </a:lnTo>
                  <a:lnTo>
                    <a:pt x="14" y="26"/>
                  </a:lnTo>
                  <a:lnTo>
                    <a:pt x="14" y="28"/>
                  </a:lnTo>
                  <a:lnTo>
                    <a:pt x="11" y="33"/>
                  </a:lnTo>
                  <a:lnTo>
                    <a:pt x="11" y="33"/>
                  </a:lnTo>
                  <a:lnTo>
                    <a:pt x="14" y="35"/>
                  </a:lnTo>
                  <a:lnTo>
                    <a:pt x="14" y="38"/>
                  </a:lnTo>
                  <a:lnTo>
                    <a:pt x="14" y="38"/>
                  </a:lnTo>
                  <a:lnTo>
                    <a:pt x="14" y="42"/>
                  </a:lnTo>
                  <a:lnTo>
                    <a:pt x="14" y="45"/>
                  </a:lnTo>
                  <a:lnTo>
                    <a:pt x="14" y="47"/>
                  </a:lnTo>
                  <a:lnTo>
                    <a:pt x="14" y="50"/>
                  </a:lnTo>
                  <a:lnTo>
                    <a:pt x="11" y="52"/>
                  </a:lnTo>
                  <a:lnTo>
                    <a:pt x="11" y="54"/>
                  </a:lnTo>
                  <a:lnTo>
                    <a:pt x="11" y="57"/>
                  </a:lnTo>
                  <a:lnTo>
                    <a:pt x="11" y="59"/>
                  </a:lnTo>
                  <a:lnTo>
                    <a:pt x="9" y="59"/>
                  </a:lnTo>
                  <a:lnTo>
                    <a:pt x="9" y="61"/>
                  </a:lnTo>
                  <a:lnTo>
                    <a:pt x="7" y="61"/>
                  </a:lnTo>
                  <a:lnTo>
                    <a:pt x="4" y="64"/>
                  </a:lnTo>
                  <a:lnTo>
                    <a:pt x="2" y="66"/>
                  </a:lnTo>
                  <a:lnTo>
                    <a:pt x="0" y="69"/>
                  </a:lnTo>
                  <a:lnTo>
                    <a:pt x="0" y="71"/>
                  </a:lnTo>
                  <a:lnTo>
                    <a:pt x="0" y="73"/>
                  </a:lnTo>
                  <a:lnTo>
                    <a:pt x="0" y="76"/>
                  </a:lnTo>
                  <a:lnTo>
                    <a:pt x="0" y="78"/>
                  </a:lnTo>
                  <a:lnTo>
                    <a:pt x="0" y="83"/>
                  </a:lnTo>
                  <a:lnTo>
                    <a:pt x="2" y="85"/>
                  </a:lnTo>
                  <a:lnTo>
                    <a:pt x="2" y="87"/>
                  </a:lnTo>
                  <a:lnTo>
                    <a:pt x="2" y="87"/>
                  </a:lnTo>
                  <a:lnTo>
                    <a:pt x="4" y="90"/>
                  </a:lnTo>
                  <a:lnTo>
                    <a:pt x="9" y="92"/>
                  </a:lnTo>
                  <a:lnTo>
                    <a:pt x="9" y="92"/>
                  </a:lnTo>
                  <a:lnTo>
                    <a:pt x="11" y="95"/>
                  </a:lnTo>
                  <a:lnTo>
                    <a:pt x="11" y="99"/>
                  </a:lnTo>
                  <a:lnTo>
                    <a:pt x="14" y="104"/>
                  </a:lnTo>
                  <a:lnTo>
                    <a:pt x="16" y="106"/>
                  </a:lnTo>
                  <a:lnTo>
                    <a:pt x="19" y="109"/>
                  </a:lnTo>
                  <a:lnTo>
                    <a:pt x="23" y="111"/>
                  </a:lnTo>
                  <a:lnTo>
                    <a:pt x="26" y="111"/>
                  </a:lnTo>
                  <a:lnTo>
                    <a:pt x="26" y="113"/>
                  </a:lnTo>
                  <a:lnTo>
                    <a:pt x="26" y="118"/>
                  </a:lnTo>
                  <a:lnTo>
                    <a:pt x="28" y="123"/>
                  </a:lnTo>
                  <a:lnTo>
                    <a:pt x="28" y="128"/>
                  </a:lnTo>
                  <a:lnTo>
                    <a:pt x="30" y="132"/>
                  </a:lnTo>
                  <a:lnTo>
                    <a:pt x="30" y="139"/>
                  </a:lnTo>
                  <a:lnTo>
                    <a:pt x="33" y="142"/>
                  </a:lnTo>
                  <a:lnTo>
                    <a:pt x="33" y="147"/>
                  </a:lnTo>
                  <a:lnTo>
                    <a:pt x="35" y="151"/>
                  </a:lnTo>
                  <a:lnTo>
                    <a:pt x="35" y="151"/>
                  </a:lnTo>
                  <a:lnTo>
                    <a:pt x="40" y="149"/>
                  </a:lnTo>
                  <a:lnTo>
                    <a:pt x="40" y="149"/>
                  </a:lnTo>
                  <a:lnTo>
                    <a:pt x="42" y="147"/>
                  </a:lnTo>
                  <a:lnTo>
                    <a:pt x="44" y="144"/>
                  </a:lnTo>
                  <a:lnTo>
                    <a:pt x="44" y="142"/>
                  </a:lnTo>
                  <a:lnTo>
                    <a:pt x="47" y="139"/>
                  </a:lnTo>
                  <a:lnTo>
                    <a:pt x="47" y="137"/>
                  </a:lnTo>
                  <a:lnTo>
                    <a:pt x="47" y="137"/>
                  </a:lnTo>
                  <a:lnTo>
                    <a:pt x="47" y="135"/>
                  </a:lnTo>
                  <a:lnTo>
                    <a:pt x="44" y="130"/>
                  </a:lnTo>
                  <a:lnTo>
                    <a:pt x="44" y="125"/>
                  </a:lnTo>
                  <a:lnTo>
                    <a:pt x="44" y="123"/>
                  </a:lnTo>
                  <a:lnTo>
                    <a:pt x="47" y="123"/>
                  </a:lnTo>
                  <a:lnTo>
                    <a:pt x="47" y="121"/>
                  </a:lnTo>
                  <a:lnTo>
                    <a:pt x="47" y="121"/>
                  </a:lnTo>
                  <a:lnTo>
                    <a:pt x="52" y="121"/>
                  </a:lnTo>
                  <a:lnTo>
                    <a:pt x="52" y="118"/>
                  </a:lnTo>
                  <a:lnTo>
                    <a:pt x="54" y="116"/>
                  </a:lnTo>
                  <a:lnTo>
                    <a:pt x="54" y="116"/>
                  </a:lnTo>
                  <a:lnTo>
                    <a:pt x="54" y="116"/>
                  </a:lnTo>
                  <a:lnTo>
                    <a:pt x="56" y="113"/>
                  </a:lnTo>
                  <a:lnTo>
                    <a:pt x="56" y="113"/>
                  </a:lnTo>
                  <a:lnTo>
                    <a:pt x="61" y="111"/>
                  </a:lnTo>
                  <a:lnTo>
                    <a:pt x="63" y="109"/>
                  </a:lnTo>
                  <a:lnTo>
                    <a:pt x="66" y="106"/>
                  </a:lnTo>
                  <a:lnTo>
                    <a:pt x="70" y="106"/>
                  </a:lnTo>
                  <a:lnTo>
                    <a:pt x="70" y="104"/>
                  </a:lnTo>
                  <a:lnTo>
                    <a:pt x="70" y="10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21"/>
            <p:cNvSpPr>
              <a:spLocks/>
            </p:cNvSpPr>
            <p:nvPr userDrawn="1"/>
          </p:nvSpPr>
          <p:spPr bwMode="auto">
            <a:xfrm>
              <a:off x="2508" y="2578"/>
              <a:ext cx="18" cy="17"/>
            </a:xfrm>
            <a:custGeom>
              <a:avLst/>
              <a:gdLst>
                <a:gd name="T0" fmla="*/ 18 w 18"/>
                <a:gd name="T1" fmla="*/ 0 h 17"/>
                <a:gd name="T2" fmla="*/ 16 w 18"/>
                <a:gd name="T3" fmla="*/ 0 h 17"/>
                <a:gd name="T4" fmla="*/ 14 w 18"/>
                <a:gd name="T5" fmla="*/ 3 h 17"/>
                <a:gd name="T6" fmla="*/ 11 w 18"/>
                <a:gd name="T7" fmla="*/ 3 h 17"/>
                <a:gd name="T8" fmla="*/ 9 w 18"/>
                <a:gd name="T9" fmla="*/ 3 h 17"/>
                <a:gd name="T10" fmla="*/ 7 w 18"/>
                <a:gd name="T11" fmla="*/ 3 h 17"/>
                <a:gd name="T12" fmla="*/ 7 w 18"/>
                <a:gd name="T13" fmla="*/ 3 h 17"/>
                <a:gd name="T14" fmla="*/ 7 w 18"/>
                <a:gd name="T15" fmla="*/ 5 h 17"/>
                <a:gd name="T16" fmla="*/ 7 w 18"/>
                <a:gd name="T17" fmla="*/ 5 h 17"/>
                <a:gd name="T18" fmla="*/ 9 w 18"/>
                <a:gd name="T19" fmla="*/ 5 h 17"/>
                <a:gd name="T20" fmla="*/ 9 w 18"/>
                <a:gd name="T21" fmla="*/ 5 h 17"/>
                <a:gd name="T22" fmla="*/ 9 w 18"/>
                <a:gd name="T23" fmla="*/ 7 h 17"/>
                <a:gd name="T24" fmla="*/ 9 w 18"/>
                <a:gd name="T25" fmla="*/ 12 h 17"/>
                <a:gd name="T26" fmla="*/ 7 w 18"/>
                <a:gd name="T27" fmla="*/ 12 h 17"/>
                <a:gd name="T28" fmla="*/ 4 w 18"/>
                <a:gd name="T29" fmla="*/ 15 h 17"/>
                <a:gd name="T30" fmla="*/ 4 w 18"/>
                <a:gd name="T31" fmla="*/ 15 h 17"/>
                <a:gd name="T32" fmla="*/ 0 w 18"/>
                <a:gd name="T33" fmla="*/ 17 h 17"/>
                <a:gd name="T34" fmla="*/ 2 w 18"/>
                <a:gd name="T35" fmla="*/ 17 h 17"/>
                <a:gd name="T36" fmla="*/ 7 w 18"/>
                <a:gd name="T37" fmla="*/ 17 h 17"/>
                <a:gd name="T38" fmla="*/ 14 w 18"/>
                <a:gd name="T39" fmla="*/ 17 h 17"/>
                <a:gd name="T40" fmla="*/ 16 w 18"/>
                <a:gd name="T41" fmla="*/ 17 h 17"/>
                <a:gd name="T42" fmla="*/ 16 w 18"/>
                <a:gd name="T43" fmla="*/ 15 h 17"/>
                <a:gd name="T44" fmla="*/ 16 w 18"/>
                <a:gd name="T45" fmla="*/ 12 h 17"/>
                <a:gd name="T46" fmla="*/ 18 w 18"/>
                <a:gd name="T47" fmla="*/ 12 h 17"/>
                <a:gd name="T48" fmla="*/ 16 w 18"/>
                <a:gd name="T49" fmla="*/ 10 h 17"/>
                <a:gd name="T50" fmla="*/ 16 w 18"/>
                <a:gd name="T51" fmla="*/ 7 h 17"/>
                <a:gd name="T52" fmla="*/ 16 w 18"/>
                <a:gd name="T53" fmla="*/ 7 h 17"/>
                <a:gd name="T54" fmla="*/ 16 w 18"/>
                <a:gd name="T55" fmla="*/ 5 h 17"/>
                <a:gd name="T56" fmla="*/ 18 w 18"/>
                <a:gd name="T57" fmla="*/ 3 h 17"/>
                <a:gd name="T58" fmla="*/ 18 w 18"/>
                <a:gd name="T5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18" y="0"/>
                  </a:moveTo>
                  <a:lnTo>
                    <a:pt x="16" y="0"/>
                  </a:lnTo>
                  <a:lnTo>
                    <a:pt x="14" y="3"/>
                  </a:lnTo>
                  <a:lnTo>
                    <a:pt x="11" y="3"/>
                  </a:lnTo>
                  <a:lnTo>
                    <a:pt x="9" y="3"/>
                  </a:lnTo>
                  <a:lnTo>
                    <a:pt x="7" y="3"/>
                  </a:lnTo>
                  <a:lnTo>
                    <a:pt x="7" y="3"/>
                  </a:lnTo>
                  <a:lnTo>
                    <a:pt x="7" y="5"/>
                  </a:lnTo>
                  <a:lnTo>
                    <a:pt x="7" y="5"/>
                  </a:lnTo>
                  <a:lnTo>
                    <a:pt x="9" y="5"/>
                  </a:lnTo>
                  <a:lnTo>
                    <a:pt x="9" y="5"/>
                  </a:lnTo>
                  <a:lnTo>
                    <a:pt x="9" y="7"/>
                  </a:lnTo>
                  <a:lnTo>
                    <a:pt x="9" y="12"/>
                  </a:lnTo>
                  <a:lnTo>
                    <a:pt x="7" y="12"/>
                  </a:lnTo>
                  <a:lnTo>
                    <a:pt x="4" y="15"/>
                  </a:lnTo>
                  <a:lnTo>
                    <a:pt x="4" y="15"/>
                  </a:lnTo>
                  <a:lnTo>
                    <a:pt x="0" y="17"/>
                  </a:lnTo>
                  <a:lnTo>
                    <a:pt x="2" y="17"/>
                  </a:lnTo>
                  <a:lnTo>
                    <a:pt x="7" y="17"/>
                  </a:lnTo>
                  <a:lnTo>
                    <a:pt x="14" y="17"/>
                  </a:lnTo>
                  <a:lnTo>
                    <a:pt x="16" y="17"/>
                  </a:lnTo>
                  <a:lnTo>
                    <a:pt x="16" y="15"/>
                  </a:lnTo>
                  <a:lnTo>
                    <a:pt x="16" y="12"/>
                  </a:lnTo>
                  <a:lnTo>
                    <a:pt x="18" y="12"/>
                  </a:lnTo>
                  <a:lnTo>
                    <a:pt x="16" y="10"/>
                  </a:lnTo>
                  <a:lnTo>
                    <a:pt x="16" y="7"/>
                  </a:lnTo>
                  <a:lnTo>
                    <a:pt x="16" y="7"/>
                  </a:lnTo>
                  <a:lnTo>
                    <a:pt x="16" y="5"/>
                  </a:lnTo>
                  <a:lnTo>
                    <a:pt x="18" y="3"/>
                  </a:lnTo>
                  <a:lnTo>
                    <a:pt x="1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22"/>
            <p:cNvSpPr>
              <a:spLocks/>
            </p:cNvSpPr>
            <p:nvPr userDrawn="1"/>
          </p:nvSpPr>
          <p:spPr bwMode="auto">
            <a:xfrm>
              <a:off x="3653" y="2574"/>
              <a:ext cx="33" cy="106"/>
            </a:xfrm>
            <a:custGeom>
              <a:avLst/>
              <a:gdLst>
                <a:gd name="T0" fmla="*/ 31 w 33"/>
                <a:gd name="T1" fmla="*/ 94 h 106"/>
                <a:gd name="T2" fmla="*/ 31 w 33"/>
                <a:gd name="T3" fmla="*/ 92 h 106"/>
                <a:gd name="T4" fmla="*/ 28 w 33"/>
                <a:gd name="T5" fmla="*/ 87 h 106"/>
                <a:gd name="T6" fmla="*/ 31 w 33"/>
                <a:gd name="T7" fmla="*/ 71 h 106"/>
                <a:gd name="T8" fmla="*/ 31 w 33"/>
                <a:gd name="T9" fmla="*/ 54 h 106"/>
                <a:gd name="T10" fmla="*/ 31 w 33"/>
                <a:gd name="T11" fmla="*/ 40 h 106"/>
                <a:gd name="T12" fmla="*/ 26 w 33"/>
                <a:gd name="T13" fmla="*/ 35 h 106"/>
                <a:gd name="T14" fmla="*/ 26 w 33"/>
                <a:gd name="T15" fmla="*/ 23 h 106"/>
                <a:gd name="T16" fmla="*/ 19 w 33"/>
                <a:gd name="T17" fmla="*/ 19 h 106"/>
                <a:gd name="T18" fmla="*/ 14 w 33"/>
                <a:gd name="T19" fmla="*/ 14 h 106"/>
                <a:gd name="T20" fmla="*/ 16 w 33"/>
                <a:gd name="T21" fmla="*/ 4 h 106"/>
                <a:gd name="T22" fmla="*/ 12 w 33"/>
                <a:gd name="T23" fmla="*/ 2 h 106"/>
                <a:gd name="T24" fmla="*/ 9 w 33"/>
                <a:gd name="T25" fmla="*/ 2 h 106"/>
                <a:gd name="T26" fmla="*/ 0 w 33"/>
                <a:gd name="T27" fmla="*/ 0 h 106"/>
                <a:gd name="T28" fmla="*/ 0 w 33"/>
                <a:gd name="T29" fmla="*/ 7 h 106"/>
                <a:gd name="T30" fmla="*/ 0 w 33"/>
                <a:gd name="T31" fmla="*/ 9 h 106"/>
                <a:gd name="T32" fmla="*/ 5 w 33"/>
                <a:gd name="T33" fmla="*/ 14 h 106"/>
                <a:gd name="T34" fmla="*/ 7 w 33"/>
                <a:gd name="T35" fmla="*/ 16 h 106"/>
                <a:gd name="T36" fmla="*/ 7 w 33"/>
                <a:gd name="T37" fmla="*/ 23 h 106"/>
                <a:gd name="T38" fmla="*/ 7 w 33"/>
                <a:gd name="T39" fmla="*/ 30 h 106"/>
                <a:gd name="T40" fmla="*/ 5 w 33"/>
                <a:gd name="T41" fmla="*/ 30 h 106"/>
                <a:gd name="T42" fmla="*/ 7 w 33"/>
                <a:gd name="T43" fmla="*/ 30 h 106"/>
                <a:gd name="T44" fmla="*/ 5 w 33"/>
                <a:gd name="T45" fmla="*/ 33 h 106"/>
                <a:gd name="T46" fmla="*/ 5 w 33"/>
                <a:gd name="T47" fmla="*/ 35 h 106"/>
                <a:gd name="T48" fmla="*/ 7 w 33"/>
                <a:gd name="T49" fmla="*/ 33 h 106"/>
                <a:gd name="T50" fmla="*/ 9 w 33"/>
                <a:gd name="T51" fmla="*/ 35 h 106"/>
                <a:gd name="T52" fmla="*/ 9 w 33"/>
                <a:gd name="T53" fmla="*/ 42 h 106"/>
                <a:gd name="T54" fmla="*/ 9 w 33"/>
                <a:gd name="T55" fmla="*/ 47 h 106"/>
                <a:gd name="T56" fmla="*/ 7 w 33"/>
                <a:gd name="T57" fmla="*/ 49 h 106"/>
                <a:gd name="T58" fmla="*/ 12 w 33"/>
                <a:gd name="T59" fmla="*/ 54 h 106"/>
                <a:gd name="T60" fmla="*/ 12 w 33"/>
                <a:gd name="T61" fmla="*/ 59 h 106"/>
                <a:gd name="T62" fmla="*/ 12 w 33"/>
                <a:gd name="T63" fmla="*/ 71 h 106"/>
                <a:gd name="T64" fmla="*/ 9 w 33"/>
                <a:gd name="T65" fmla="*/ 78 h 106"/>
                <a:gd name="T66" fmla="*/ 12 w 33"/>
                <a:gd name="T67" fmla="*/ 78 h 106"/>
                <a:gd name="T68" fmla="*/ 12 w 33"/>
                <a:gd name="T69" fmla="*/ 85 h 106"/>
                <a:gd name="T70" fmla="*/ 9 w 33"/>
                <a:gd name="T71" fmla="*/ 87 h 106"/>
                <a:gd name="T72" fmla="*/ 9 w 33"/>
                <a:gd name="T73" fmla="*/ 89 h 106"/>
                <a:gd name="T74" fmla="*/ 14 w 33"/>
                <a:gd name="T75" fmla="*/ 94 h 106"/>
                <a:gd name="T76" fmla="*/ 14 w 33"/>
                <a:gd name="T77" fmla="*/ 97 h 106"/>
                <a:gd name="T78" fmla="*/ 19 w 33"/>
                <a:gd name="T79" fmla="*/ 101 h 106"/>
                <a:gd name="T80" fmla="*/ 21 w 33"/>
                <a:gd name="T81" fmla="*/ 104 h 106"/>
                <a:gd name="T82" fmla="*/ 21 w 33"/>
                <a:gd name="T83" fmla="*/ 106 h 106"/>
                <a:gd name="T84" fmla="*/ 31 w 33"/>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106">
                  <a:moveTo>
                    <a:pt x="33" y="101"/>
                  </a:moveTo>
                  <a:lnTo>
                    <a:pt x="33" y="99"/>
                  </a:lnTo>
                  <a:lnTo>
                    <a:pt x="31" y="94"/>
                  </a:lnTo>
                  <a:lnTo>
                    <a:pt x="31" y="94"/>
                  </a:lnTo>
                  <a:lnTo>
                    <a:pt x="31" y="92"/>
                  </a:lnTo>
                  <a:lnTo>
                    <a:pt x="31" y="92"/>
                  </a:lnTo>
                  <a:lnTo>
                    <a:pt x="31" y="92"/>
                  </a:lnTo>
                  <a:lnTo>
                    <a:pt x="31" y="89"/>
                  </a:lnTo>
                  <a:lnTo>
                    <a:pt x="28" y="87"/>
                  </a:lnTo>
                  <a:lnTo>
                    <a:pt x="31" y="87"/>
                  </a:lnTo>
                  <a:lnTo>
                    <a:pt x="31" y="78"/>
                  </a:lnTo>
                  <a:lnTo>
                    <a:pt x="31" y="71"/>
                  </a:lnTo>
                  <a:lnTo>
                    <a:pt x="31" y="63"/>
                  </a:lnTo>
                  <a:lnTo>
                    <a:pt x="31" y="59"/>
                  </a:lnTo>
                  <a:lnTo>
                    <a:pt x="31" y="54"/>
                  </a:lnTo>
                  <a:lnTo>
                    <a:pt x="31" y="49"/>
                  </a:lnTo>
                  <a:lnTo>
                    <a:pt x="31" y="42"/>
                  </a:lnTo>
                  <a:lnTo>
                    <a:pt x="31" y="40"/>
                  </a:lnTo>
                  <a:lnTo>
                    <a:pt x="26" y="37"/>
                  </a:lnTo>
                  <a:lnTo>
                    <a:pt x="26" y="35"/>
                  </a:lnTo>
                  <a:lnTo>
                    <a:pt x="26" y="35"/>
                  </a:lnTo>
                  <a:lnTo>
                    <a:pt x="26" y="33"/>
                  </a:lnTo>
                  <a:lnTo>
                    <a:pt x="26" y="28"/>
                  </a:lnTo>
                  <a:lnTo>
                    <a:pt x="26" y="23"/>
                  </a:lnTo>
                  <a:lnTo>
                    <a:pt x="26" y="23"/>
                  </a:lnTo>
                  <a:lnTo>
                    <a:pt x="23" y="21"/>
                  </a:lnTo>
                  <a:lnTo>
                    <a:pt x="19" y="19"/>
                  </a:lnTo>
                  <a:lnTo>
                    <a:pt x="16" y="16"/>
                  </a:lnTo>
                  <a:lnTo>
                    <a:pt x="14" y="16"/>
                  </a:lnTo>
                  <a:lnTo>
                    <a:pt x="14" y="14"/>
                  </a:lnTo>
                  <a:lnTo>
                    <a:pt x="16" y="7"/>
                  </a:lnTo>
                  <a:lnTo>
                    <a:pt x="16" y="7"/>
                  </a:lnTo>
                  <a:lnTo>
                    <a:pt x="16" y="4"/>
                  </a:lnTo>
                  <a:lnTo>
                    <a:pt x="16" y="2"/>
                  </a:lnTo>
                  <a:lnTo>
                    <a:pt x="12" y="2"/>
                  </a:lnTo>
                  <a:lnTo>
                    <a:pt x="12" y="2"/>
                  </a:lnTo>
                  <a:lnTo>
                    <a:pt x="9" y="2"/>
                  </a:lnTo>
                  <a:lnTo>
                    <a:pt x="9" y="2"/>
                  </a:lnTo>
                  <a:lnTo>
                    <a:pt x="9" y="2"/>
                  </a:lnTo>
                  <a:lnTo>
                    <a:pt x="5" y="0"/>
                  </a:lnTo>
                  <a:lnTo>
                    <a:pt x="0" y="0"/>
                  </a:lnTo>
                  <a:lnTo>
                    <a:pt x="0" y="0"/>
                  </a:lnTo>
                  <a:lnTo>
                    <a:pt x="0" y="2"/>
                  </a:lnTo>
                  <a:lnTo>
                    <a:pt x="0" y="4"/>
                  </a:lnTo>
                  <a:lnTo>
                    <a:pt x="0" y="7"/>
                  </a:lnTo>
                  <a:lnTo>
                    <a:pt x="0" y="7"/>
                  </a:lnTo>
                  <a:lnTo>
                    <a:pt x="0" y="9"/>
                  </a:lnTo>
                  <a:lnTo>
                    <a:pt x="0" y="9"/>
                  </a:lnTo>
                  <a:lnTo>
                    <a:pt x="2" y="11"/>
                  </a:lnTo>
                  <a:lnTo>
                    <a:pt x="2" y="11"/>
                  </a:lnTo>
                  <a:lnTo>
                    <a:pt x="5" y="14"/>
                  </a:lnTo>
                  <a:lnTo>
                    <a:pt x="5" y="14"/>
                  </a:lnTo>
                  <a:lnTo>
                    <a:pt x="7" y="16"/>
                  </a:lnTo>
                  <a:lnTo>
                    <a:pt x="7" y="16"/>
                  </a:lnTo>
                  <a:lnTo>
                    <a:pt x="7" y="16"/>
                  </a:lnTo>
                  <a:lnTo>
                    <a:pt x="7" y="19"/>
                  </a:lnTo>
                  <a:lnTo>
                    <a:pt x="7" y="23"/>
                  </a:lnTo>
                  <a:lnTo>
                    <a:pt x="7" y="26"/>
                  </a:lnTo>
                  <a:lnTo>
                    <a:pt x="7" y="26"/>
                  </a:lnTo>
                  <a:lnTo>
                    <a:pt x="7" y="30"/>
                  </a:lnTo>
                  <a:lnTo>
                    <a:pt x="7" y="30"/>
                  </a:lnTo>
                  <a:lnTo>
                    <a:pt x="7" y="30"/>
                  </a:lnTo>
                  <a:lnTo>
                    <a:pt x="5" y="30"/>
                  </a:lnTo>
                  <a:lnTo>
                    <a:pt x="5" y="30"/>
                  </a:lnTo>
                  <a:lnTo>
                    <a:pt x="5" y="30"/>
                  </a:lnTo>
                  <a:lnTo>
                    <a:pt x="7" y="30"/>
                  </a:lnTo>
                  <a:lnTo>
                    <a:pt x="7" y="30"/>
                  </a:lnTo>
                  <a:lnTo>
                    <a:pt x="5" y="33"/>
                  </a:lnTo>
                  <a:lnTo>
                    <a:pt x="5" y="33"/>
                  </a:lnTo>
                  <a:lnTo>
                    <a:pt x="5" y="33"/>
                  </a:lnTo>
                  <a:lnTo>
                    <a:pt x="5" y="35"/>
                  </a:lnTo>
                  <a:lnTo>
                    <a:pt x="5" y="35"/>
                  </a:lnTo>
                  <a:lnTo>
                    <a:pt x="5" y="35"/>
                  </a:lnTo>
                  <a:lnTo>
                    <a:pt x="7" y="35"/>
                  </a:lnTo>
                  <a:lnTo>
                    <a:pt x="7" y="33"/>
                  </a:lnTo>
                  <a:lnTo>
                    <a:pt x="7" y="33"/>
                  </a:lnTo>
                  <a:lnTo>
                    <a:pt x="9" y="33"/>
                  </a:lnTo>
                  <a:lnTo>
                    <a:pt x="9" y="35"/>
                  </a:lnTo>
                  <a:lnTo>
                    <a:pt x="9" y="35"/>
                  </a:lnTo>
                  <a:lnTo>
                    <a:pt x="9" y="40"/>
                  </a:lnTo>
                  <a:lnTo>
                    <a:pt x="9" y="42"/>
                  </a:lnTo>
                  <a:lnTo>
                    <a:pt x="9" y="45"/>
                  </a:lnTo>
                  <a:lnTo>
                    <a:pt x="9" y="47"/>
                  </a:lnTo>
                  <a:lnTo>
                    <a:pt x="9" y="47"/>
                  </a:lnTo>
                  <a:lnTo>
                    <a:pt x="9" y="47"/>
                  </a:lnTo>
                  <a:lnTo>
                    <a:pt x="7" y="49"/>
                  </a:lnTo>
                  <a:lnTo>
                    <a:pt x="7" y="49"/>
                  </a:lnTo>
                  <a:lnTo>
                    <a:pt x="9" y="52"/>
                  </a:lnTo>
                  <a:lnTo>
                    <a:pt x="9" y="52"/>
                  </a:lnTo>
                  <a:lnTo>
                    <a:pt x="12" y="54"/>
                  </a:lnTo>
                  <a:lnTo>
                    <a:pt x="14" y="56"/>
                  </a:lnTo>
                  <a:lnTo>
                    <a:pt x="14" y="59"/>
                  </a:lnTo>
                  <a:lnTo>
                    <a:pt x="12" y="59"/>
                  </a:lnTo>
                  <a:lnTo>
                    <a:pt x="12" y="61"/>
                  </a:lnTo>
                  <a:lnTo>
                    <a:pt x="12" y="61"/>
                  </a:lnTo>
                  <a:lnTo>
                    <a:pt x="12" y="71"/>
                  </a:lnTo>
                  <a:lnTo>
                    <a:pt x="9" y="75"/>
                  </a:lnTo>
                  <a:lnTo>
                    <a:pt x="9" y="75"/>
                  </a:lnTo>
                  <a:lnTo>
                    <a:pt x="9" y="78"/>
                  </a:lnTo>
                  <a:lnTo>
                    <a:pt x="9" y="78"/>
                  </a:lnTo>
                  <a:lnTo>
                    <a:pt x="12" y="78"/>
                  </a:lnTo>
                  <a:lnTo>
                    <a:pt x="12" y="78"/>
                  </a:lnTo>
                  <a:lnTo>
                    <a:pt x="12" y="82"/>
                  </a:lnTo>
                  <a:lnTo>
                    <a:pt x="12" y="85"/>
                  </a:lnTo>
                  <a:lnTo>
                    <a:pt x="12" y="85"/>
                  </a:lnTo>
                  <a:lnTo>
                    <a:pt x="12" y="85"/>
                  </a:lnTo>
                  <a:lnTo>
                    <a:pt x="9" y="87"/>
                  </a:lnTo>
                  <a:lnTo>
                    <a:pt x="9" y="87"/>
                  </a:lnTo>
                  <a:lnTo>
                    <a:pt x="9" y="89"/>
                  </a:lnTo>
                  <a:lnTo>
                    <a:pt x="9" y="89"/>
                  </a:lnTo>
                  <a:lnTo>
                    <a:pt x="9" y="89"/>
                  </a:lnTo>
                  <a:lnTo>
                    <a:pt x="12" y="92"/>
                  </a:lnTo>
                  <a:lnTo>
                    <a:pt x="12" y="94"/>
                  </a:lnTo>
                  <a:lnTo>
                    <a:pt x="14" y="94"/>
                  </a:lnTo>
                  <a:lnTo>
                    <a:pt x="14" y="97"/>
                  </a:lnTo>
                  <a:lnTo>
                    <a:pt x="14" y="97"/>
                  </a:lnTo>
                  <a:lnTo>
                    <a:pt x="14" y="97"/>
                  </a:lnTo>
                  <a:lnTo>
                    <a:pt x="16" y="99"/>
                  </a:lnTo>
                  <a:lnTo>
                    <a:pt x="16" y="101"/>
                  </a:lnTo>
                  <a:lnTo>
                    <a:pt x="19" y="101"/>
                  </a:lnTo>
                  <a:lnTo>
                    <a:pt x="19" y="101"/>
                  </a:lnTo>
                  <a:lnTo>
                    <a:pt x="19" y="104"/>
                  </a:lnTo>
                  <a:lnTo>
                    <a:pt x="21" y="104"/>
                  </a:lnTo>
                  <a:lnTo>
                    <a:pt x="21" y="104"/>
                  </a:lnTo>
                  <a:lnTo>
                    <a:pt x="21" y="104"/>
                  </a:lnTo>
                  <a:lnTo>
                    <a:pt x="21" y="106"/>
                  </a:lnTo>
                  <a:lnTo>
                    <a:pt x="23" y="104"/>
                  </a:lnTo>
                  <a:lnTo>
                    <a:pt x="31" y="104"/>
                  </a:lnTo>
                  <a:lnTo>
                    <a:pt x="31" y="101"/>
                  </a:lnTo>
                  <a:lnTo>
                    <a:pt x="33" y="10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23"/>
            <p:cNvSpPr>
              <a:spLocks noEditPoints="1"/>
            </p:cNvSpPr>
            <p:nvPr userDrawn="1"/>
          </p:nvSpPr>
          <p:spPr bwMode="auto">
            <a:xfrm>
              <a:off x="5439" y="2377"/>
              <a:ext cx="158" cy="312"/>
            </a:xfrm>
            <a:custGeom>
              <a:avLst/>
              <a:gdLst>
                <a:gd name="T0" fmla="*/ 38 w 158"/>
                <a:gd name="T1" fmla="*/ 263 h 312"/>
                <a:gd name="T2" fmla="*/ 36 w 158"/>
                <a:gd name="T3" fmla="*/ 239 h 312"/>
                <a:gd name="T4" fmla="*/ 158 w 158"/>
                <a:gd name="T5" fmla="*/ 102 h 312"/>
                <a:gd name="T6" fmla="*/ 151 w 158"/>
                <a:gd name="T7" fmla="*/ 93 h 312"/>
                <a:gd name="T8" fmla="*/ 139 w 158"/>
                <a:gd name="T9" fmla="*/ 67 h 312"/>
                <a:gd name="T10" fmla="*/ 121 w 158"/>
                <a:gd name="T11" fmla="*/ 45 h 312"/>
                <a:gd name="T12" fmla="*/ 109 w 158"/>
                <a:gd name="T13" fmla="*/ 45 h 312"/>
                <a:gd name="T14" fmla="*/ 99 w 158"/>
                <a:gd name="T15" fmla="*/ 55 h 312"/>
                <a:gd name="T16" fmla="*/ 90 w 158"/>
                <a:gd name="T17" fmla="*/ 48 h 312"/>
                <a:gd name="T18" fmla="*/ 81 w 158"/>
                <a:gd name="T19" fmla="*/ 52 h 312"/>
                <a:gd name="T20" fmla="*/ 66 w 158"/>
                <a:gd name="T21" fmla="*/ 59 h 312"/>
                <a:gd name="T22" fmla="*/ 66 w 158"/>
                <a:gd name="T23" fmla="*/ 41 h 312"/>
                <a:gd name="T24" fmla="*/ 66 w 158"/>
                <a:gd name="T25" fmla="*/ 17 h 312"/>
                <a:gd name="T26" fmla="*/ 52 w 158"/>
                <a:gd name="T27" fmla="*/ 17 h 312"/>
                <a:gd name="T28" fmla="*/ 50 w 158"/>
                <a:gd name="T29" fmla="*/ 0 h 312"/>
                <a:gd name="T30" fmla="*/ 40 w 158"/>
                <a:gd name="T31" fmla="*/ 0 h 312"/>
                <a:gd name="T32" fmla="*/ 33 w 158"/>
                <a:gd name="T33" fmla="*/ 3 h 312"/>
                <a:gd name="T34" fmla="*/ 26 w 158"/>
                <a:gd name="T35" fmla="*/ 7 h 312"/>
                <a:gd name="T36" fmla="*/ 17 w 158"/>
                <a:gd name="T37" fmla="*/ 15 h 312"/>
                <a:gd name="T38" fmla="*/ 7 w 158"/>
                <a:gd name="T39" fmla="*/ 17 h 312"/>
                <a:gd name="T40" fmla="*/ 5 w 158"/>
                <a:gd name="T41" fmla="*/ 38 h 312"/>
                <a:gd name="T42" fmla="*/ 5 w 158"/>
                <a:gd name="T43" fmla="*/ 45 h 312"/>
                <a:gd name="T44" fmla="*/ 10 w 158"/>
                <a:gd name="T45" fmla="*/ 57 h 312"/>
                <a:gd name="T46" fmla="*/ 26 w 158"/>
                <a:gd name="T47" fmla="*/ 81 h 312"/>
                <a:gd name="T48" fmla="*/ 31 w 158"/>
                <a:gd name="T49" fmla="*/ 90 h 312"/>
                <a:gd name="T50" fmla="*/ 26 w 158"/>
                <a:gd name="T51" fmla="*/ 109 h 312"/>
                <a:gd name="T52" fmla="*/ 31 w 158"/>
                <a:gd name="T53" fmla="*/ 126 h 312"/>
                <a:gd name="T54" fmla="*/ 45 w 158"/>
                <a:gd name="T55" fmla="*/ 152 h 312"/>
                <a:gd name="T56" fmla="*/ 50 w 158"/>
                <a:gd name="T57" fmla="*/ 166 h 312"/>
                <a:gd name="T58" fmla="*/ 55 w 158"/>
                <a:gd name="T59" fmla="*/ 185 h 312"/>
                <a:gd name="T60" fmla="*/ 40 w 158"/>
                <a:gd name="T61" fmla="*/ 206 h 312"/>
                <a:gd name="T62" fmla="*/ 36 w 158"/>
                <a:gd name="T63" fmla="*/ 234 h 312"/>
                <a:gd name="T64" fmla="*/ 40 w 158"/>
                <a:gd name="T65" fmla="*/ 256 h 312"/>
                <a:gd name="T66" fmla="*/ 52 w 158"/>
                <a:gd name="T67" fmla="*/ 268 h 312"/>
                <a:gd name="T68" fmla="*/ 62 w 158"/>
                <a:gd name="T69" fmla="*/ 279 h 312"/>
                <a:gd name="T70" fmla="*/ 73 w 158"/>
                <a:gd name="T71" fmla="*/ 289 h 312"/>
                <a:gd name="T72" fmla="*/ 85 w 158"/>
                <a:gd name="T73" fmla="*/ 298 h 312"/>
                <a:gd name="T74" fmla="*/ 90 w 158"/>
                <a:gd name="T75" fmla="*/ 310 h 312"/>
                <a:gd name="T76" fmla="*/ 99 w 158"/>
                <a:gd name="T77" fmla="*/ 305 h 312"/>
                <a:gd name="T78" fmla="*/ 109 w 158"/>
                <a:gd name="T79" fmla="*/ 303 h 312"/>
                <a:gd name="T80" fmla="*/ 88 w 158"/>
                <a:gd name="T81" fmla="*/ 286 h 312"/>
                <a:gd name="T82" fmla="*/ 71 w 158"/>
                <a:gd name="T83" fmla="*/ 268 h 312"/>
                <a:gd name="T84" fmla="*/ 76 w 158"/>
                <a:gd name="T85" fmla="*/ 277 h 312"/>
                <a:gd name="T86" fmla="*/ 69 w 158"/>
                <a:gd name="T87" fmla="*/ 253 h 312"/>
                <a:gd name="T88" fmla="*/ 55 w 158"/>
                <a:gd name="T89" fmla="*/ 237 h 312"/>
                <a:gd name="T90" fmla="*/ 50 w 158"/>
                <a:gd name="T91" fmla="*/ 213 h 312"/>
                <a:gd name="T92" fmla="*/ 59 w 158"/>
                <a:gd name="T93" fmla="*/ 178 h 312"/>
                <a:gd name="T94" fmla="*/ 59 w 158"/>
                <a:gd name="T95" fmla="*/ 149 h 312"/>
                <a:gd name="T96" fmla="*/ 78 w 158"/>
                <a:gd name="T97" fmla="*/ 149 h 312"/>
                <a:gd name="T98" fmla="*/ 92 w 158"/>
                <a:gd name="T99" fmla="*/ 163 h 312"/>
                <a:gd name="T100" fmla="*/ 104 w 158"/>
                <a:gd name="T101" fmla="*/ 173 h 312"/>
                <a:gd name="T102" fmla="*/ 116 w 158"/>
                <a:gd name="T103" fmla="*/ 185 h 312"/>
                <a:gd name="T104" fmla="*/ 106 w 158"/>
                <a:gd name="T105" fmla="*/ 163 h 312"/>
                <a:gd name="T106" fmla="*/ 106 w 158"/>
                <a:gd name="T107" fmla="*/ 145 h 312"/>
                <a:gd name="T108" fmla="*/ 116 w 158"/>
                <a:gd name="T109" fmla="*/ 128 h 312"/>
                <a:gd name="T110" fmla="*/ 132 w 158"/>
                <a:gd name="T111" fmla="*/ 128 h 312"/>
                <a:gd name="T112" fmla="*/ 151 w 158"/>
                <a:gd name="T113" fmla="*/ 130 h 312"/>
                <a:gd name="T114" fmla="*/ 158 w 158"/>
                <a:gd name="T115" fmla="*/ 1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312">
                  <a:moveTo>
                    <a:pt x="38" y="260"/>
                  </a:moveTo>
                  <a:lnTo>
                    <a:pt x="36" y="258"/>
                  </a:lnTo>
                  <a:lnTo>
                    <a:pt x="36" y="258"/>
                  </a:lnTo>
                  <a:lnTo>
                    <a:pt x="36" y="263"/>
                  </a:lnTo>
                  <a:lnTo>
                    <a:pt x="36" y="268"/>
                  </a:lnTo>
                  <a:lnTo>
                    <a:pt x="38" y="268"/>
                  </a:lnTo>
                  <a:lnTo>
                    <a:pt x="38" y="265"/>
                  </a:lnTo>
                  <a:lnTo>
                    <a:pt x="38" y="265"/>
                  </a:lnTo>
                  <a:lnTo>
                    <a:pt x="38" y="263"/>
                  </a:lnTo>
                  <a:lnTo>
                    <a:pt x="38" y="263"/>
                  </a:lnTo>
                  <a:lnTo>
                    <a:pt x="38" y="260"/>
                  </a:lnTo>
                  <a:lnTo>
                    <a:pt x="38" y="260"/>
                  </a:lnTo>
                  <a:close/>
                  <a:moveTo>
                    <a:pt x="36" y="239"/>
                  </a:moveTo>
                  <a:lnTo>
                    <a:pt x="36" y="237"/>
                  </a:lnTo>
                  <a:lnTo>
                    <a:pt x="36" y="239"/>
                  </a:lnTo>
                  <a:lnTo>
                    <a:pt x="33" y="239"/>
                  </a:lnTo>
                  <a:lnTo>
                    <a:pt x="33" y="239"/>
                  </a:lnTo>
                  <a:lnTo>
                    <a:pt x="36" y="239"/>
                  </a:lnTo>
                  <a:lnTo>
                    <a:pt x="36" y="239"/>
                  </a:lnTo>
                  <a:close/>
                  <a:moveTo>
                    <a:pt x="158" y="114"/>
                  </a:moveTo>
                  <a:lnTo>
                    <a:pt x="158" y="111"/>
                  </a:lnTo>
                  <a:lnTo>
                    <a:pt x="156" y="109"/>
                  </a:lnTo>
                  <a:lnTo>
                    <a:pt x="156" y="107"/>
                  </a:lnTo>
                  <a:lnTo>
                    <a:pt x="158" y="107"/>
                  </a:lnTo>
                  <a:lnTo>
                    <a:pt x="158" y="104"/>
                  </a:lnTo>
                  <a:lnTo>
                    <a:pt x="158" y="104"/>
                  </a:lnTo>
                  <a:lnTo>
                    <a:pt x="158" y="102"/>
                  </a:lnTo>
                  <a:lnTo>
                    <a:pt x="158" y="100"/>
                  </a:lnTo>
                  <a:lnTo>
                    <a:pt x="158" y="100"/>
                  </a:lnTo>
                  <a:lnTo>
                    <a:pt x="156" y="97"/>
                  </a:lnTo>
                  <a:lnTo>
                    <a:pt x="156" y="97"/>
                  </a:lnTo>
                  <a:lnTo>
                    <a:pt x="154" y="97"/>
                  </a:lnTo>
                  <a:lnTo>
                    <a:pt x="154" y="95"/>
                  </a:lnTo>
                  <a:lnTo>
                    <a:pt x="154" y="95"/>
                  </a:lnTo>
                  <a:lnTo>
                    <a:pt x="154" y="93"/>
                  </a:lnTo>
                  <a:lnTo>
                    <a:pt x="151" y="93"/>
                  </a:lnTo>
                  <a:lnTo>
                    <a:pt x="149" y="90"/>
                  </a:lnTo>
                  <a:lnTo>
                    <a:pt x="147" y="90"/>
                  </a:lnTo>
                  <a:lnTo>
                    <a:pt x="147" y="88"/>
                  </a:lnTo>
                  <a:lnTo>
                    <a:pt x="144" y="85"/>
                  </a:lnTo>
                  <a:lnTo>
                    <a:pt x="142" y="83"/>
                  </a:lnTo>
                  <a:lnTo>
                    <a:pt x="139" y="78"/>
                  </a:lnTo>
                  <a:lnTo>
                    <a:pt x="139" y="74"/>
                  </a:lnTo>
                  <a:lnTo>
                    <a:pt x="139" y="71"/>
                  </a:lnTo>
                  <a:lnTo>
                    <a:pt x="139" y="67"/>
                  </a:lnTo>
                  <a:lnTo>
                    <a:pt x="137" y="62"/>
                  </a:lnTo>
                  <a:lnTo>
                    <a:pt x="135" y="59"/>
                  </a:lnTo>
                  <a:lnTo>
                    <a:pt x="132" y="59"/>
                  </a:lnTo>
                  <a:lnTo>
                    <a:pt x="130" y="57"/>
                  </a:lnTo>
                  <a:lnTo>
                    <a:pt x="128" y="55"/>
                  </a:lnTo>
                  <a:lnTo>
                    <a:pt x="125" y="50"/>
                  </a:lnTo>
                  <a:lnTo>
                    <a:pt x="123" y="45"/>
                  </a:lnTo>
                  <a:lnTo>
                    <a:pt x="121" y="43"/>
                  </a:lnTo>
                  <a:lnTo>
                    <a:pt x="121" y="45"/>
                  </a:lnTo>
                  <a:lnTo>
                    <a:pt x="118" y="43"/>
                  </a:lnTo>
                  <a:lnTo>
                    <a:pt x="114" y="43"/>
                  </a:lnTo>
                  <a:lnTo>
                    <a:pt x="111" y="43"/>
                  </a:lnTo>
                  <a:lnTo>
                    <a:pt x="109" y="43"/>
                  </a:lnTo>
                  <a:lnTo>
                    <a:pt x="109" y="43"/>
                  </a:lnTo>
                  <a:lnTo>
                    <a:pt x="106" y="43"/>
                  </a:lnTo>
                  <a:lnTo>
                    <a:pt x="109" y="43"/>
                  </a:lnTo>
                  <a:lnTo>
                    <a:pt x="109" y="45"/>
                  </a:lnTo>
                  <a:lnTo>
                    <a:pt x="109" y="45"/>
                  </a:lnTo>
                  <a:lnTo>
                    <a:pt x="106" y="45"/>
                  </a:lnTo>
                  <a:lnTo>
                    <a:pt x="106" y="45"/>
                  </a:lnTo>
                  <a:lnTo>
                    <a:pt x="106" y="48"/>
                  </a:lnTo>
                  <a:lnTo>
                    <a:pt x="104" y="50"/>
                  </a:lnTo>
                  <a:lnTo>
                    <a:pt x="104" y="50"/>
                  </a:lnTo>
                  <a:lnTo>
                    <a:pt x="102" y="52"/>
                  </a:lnTo>
                  <a:lnTo>
                    <a:pt x="102" y="52"/>
                  </a:lnTo>
                  <a:lnTo>
                    <a:pt x="99" y="52"/>
                  </a:lnTo>
                  <a:lnTo>
                    <a:pt x="99" y="55"/>
                  </a:lnTo>
                  <a:lnTo>
                    <a:pt x="99" y="55"/>
                  </a:lnTo>
                  <a:lnTo>
                    <a:pt x="99" y="55"/>
                  </a:lnTo>
                  <a:lnTo>
                    <a:pt x="97" y="55"/>
                  </a:lnTo>
                  <a:lnTo>
                    <a:pt x="97" y="52"/>
                  </a:lnTo>
                  <a:lnTo>
                    <a:pt x="97" y="52"/>
                  </a:lnTo>
                  <a:lnTo>
                    <a:pt x="97" y="52"/>
                  </a:lnTo>
                  <a:lnTo>
                    <a:pt x="95" y="50"/>
                  </a:lnTo>
                  <a:lnTo>
                    <a:pt x="92" y="50"/>
                  </a:lnTo>
                  <a:lnTo>
                    <a:pt x="90" y="48"/>
                  </a:lnTo>
                  <a:lnTo>
                    <a:pt x="88" y="45"/>
                  </a:lnTo>
                  <a:lnTo>
                    <a:pt x="88" y="45"/>
                  </a:lnTo>
                  <a:lnTo>
                    <a:pt x="85" y="48"/>
                  </a:lnTo>
                  <a:lnTo>
                    <a:pt x="85" y="50"/>
                  </a:lnTo>
                  <a:lnTo>
                    <a:pt x="83" y="50"/>
                  </a:lnTo>
                  <a:lnTo>
                    <a:pt x="83" y="50"/>
                  </a:lnTo>
                  <a:lnTo>
                    <a:pt x="81" y="50"/>
                  </a:lnTo>
                  <a:lnTo>
                    <a:pt x="81" y="52"/>
                  </a:lnTo>
                  <a:lnTo>
                    <a:pt x="81" y="52"/>
                  </a:lnTo>
                  <a:lnTo>
                    <a:pt x="78" y="55"/>
                  </a:lnTo>
                  <a:lnTo>
                    <a:pt x="78" y="55"/>
                  </a:lnTo>
                  <a:lnTo>
                    <a:pt x="76" y="57"/>
                  </a:lnTo>
                  <a:lnTo>
                    <a:pt x="73" y="59"/>
                  </a:lnTo>
                  <a:lnTo>
                    <a:pt x="71" y="62"/>
                  </a:lnTo>
                  <a:lnTo>
                    <a:pt x="71" y="62"/>
                  </a:lnTo>
                  <a:lnTo>
                    <a:pt x="69" y="62"/>
                  </a:lnTo>
                  <a:lnTo>
                    <a:pt x="69" y="59"/>
                  </a:lnTo>
                  <a:lnTo>
                    <a:pt x="66" y="59"/>
                  </a:lnTo>
                  <a:lnTo>
                    <a:pt x="69" y="55"/>
                  </a:lnTo>
                  <a:lnTo>
                    <a:pt x="69" y="50"/>
                  </a:lnTo>
                  <a:lnTo>
                    <a:pt x="69" y="48"/>
                  </a:lnTo>
                  <a:lnTo>
                    <a:pt x="69" y="45"/>
                  </a:lnTo>
                  <a:lnTo>
                    <a:pt x="69" y="45"/>
                  </a:lnTo>
                  <a:lnTo>
                    <a:pt x="69" y="43"/>
                  </a:lnTo>
                  <a:lnTo>
                    <a:pt x="66" y="43"/>
                  </a:lnTo>
                  <a:lnTo>
                    <a:pt x="66" y="41"/>
                  </a:lnTo>
                  <a:lnTo>
                    <a:pt x="66" y="41"/>
                  </a:lnTo>
                  <a:lnTo>
                    <a:pt x="69" y="41"/>
                  </a:lnTo>
                  <a:lnTo>
                    <a:pt x="69" y="38"/>
                  </a:lnTo>
                  <a:lnTo>
                    <a:pt x="69" y="33"/>
                  </a:lnTo>
                  <a:lnTo>
                    <a:pt x="71" y="31"/>
                  </a:lnTo>
                  <a:lnTo>
                    <a:pt x="69" y="29"/>
                  </a:lnTo>
                  <a:lnTo>
                    <a:pt x="69" y="26"/>
                  </a:lnTo>
                  <a:lnTo>
                    <a:pt x="66" y="22"/>
                  </a:lnTo>
                  <a:lnTo>
                    <a:pt x="66" y="19"/>
                  </a:lnTo>
                  <a:lnTo>
                    <a:pt x="66" y="17"/>
                  </a:lnTo>
                  <a:lnTo>
                    <a:pt x="66" y="17"/>
                  </a:lnTo>
                  <a:lnTo>
                    <a:pt x="62" y="17"/>
                  </a:lnTo>
                  <a:lnTo>
                    <a:pt x="62" y="17"/>
                  </a:lnTo>
                  <a:lnTo>
                    <a:pt x="59" y="17"/>
                  </a:lnTo>
                  <a:lnTo>
                    <a:pt x="59" y="19"/>
                  </a:lnTo>
                  <a:lnTo>
                    <a:pt x="59" y="19"/>
                  </a:lnTo>
                  <a:lnTo>
                    <a:pt x="57" y="19"/>
                  </a:lnTo>
                  <a:lnTo>
                    <a:pt x="55" y="17"/>
                  </a:lnTo>
                  <a:lnTo>
                    <a:pt x="52" y="17"/>
                  </a:lnTo>
                  <a:lnTo>
                    <a:pt x="52" y="15"/>
                  </a:lnTo>
                  <a:lnTo>
                    <a:pt x="52" y="10"/>
                  </a:lnTo>
                  <a:lnTo>
                    <a:pt x="52" y="7"/>
                  </a:lnTo>
                  <a:lnTo>
                    <a:pt x="52" y="7"/>
                  </a:lnTo>
                  <a:lnTo>
                    <a:pt x="52" y="5"/>
                  </a:lnTo>
                  <a:lnTo>
                    <a:pt x="52" y="5"/>
                  </a:lnTo>
                  <a:lnTo>
                    <a:pt x="52" y="5"/>
                  </a:lnTo>
                  <a:lnTo>
                    <a:pt x="50" y="3"/>
                  </a:lnTo>
                  <a:lnTo>
                    <a:pt x="50" y="0"/>
                  </a:lnTo>
                  <a:lnTo>
                    <a:pt x="48" y="0"/>
                  </a:lnTo>
                  <a:lnTo>
                    <a:pt x="48" y="0"/>
                  </a:lnTo>
                  <a:lnTo>
                    <a:pt x="48" y="0"/>
                  </a:lnTo>
                  <a:lnTo>
                    <a:pt x="45" y="3"/>
                  </a:lnTo>
                  <a:lnTo>
                    <a:pt x="45" y="3"/>
                  </a:lnTo>
                  <a:lnTo>
                    <a:pt x="45" y="3"/>
                  </a:lnTo>
                  <a:lnTo>
                    <a:pt x="45" y="3"/>
                  </a:lnTo>
                  <a:lnTo>
                    <a:pt x="43" y="0"/>
                  </a:lnTo>
                  <a:lnTo>
                    <a:pt x="40" y="0"/>
                  </a:lnTo>
                  <a:lnTo>
                    <a:pt x="40" y="0"/>
                  </a:lnTo>
                  <a:lnTo>
                    <a:pt x="40" y="0"/>
                  </a:lnTo>
                  <a:lnTo>
                    <a:pt x="38" y="0"/>
                  </a:lnTo>
                  <a:lnTo>
                    <a:pt x="38" y="3"/>
                  </a:lnTo>
                  <a:lnTo>
                    <a:pt x="36" y="3"/>
                  </a:lnTo>
                  <a:lnTo>
                    <a:pt x="33" y="0"/>
                  </a:lnTo>
                  <a:lnTo>
                    <a:pt x="33" y="0"/>
                  </a:lnTo>
                  <a:lnTo>
                    <a:pt x="33" y="0"/>
                  </a:lnTo>
                  <a:lnTo>
                    <a:pt x="33" y="3"/>
                  </a:lnTo>
                  <a:lnTo>
                    <a:pt x="33" y="5"/>
                  </a:lnTo>
                  <a:lnTo>
                    <a:pt x="33" y="5"/>
                  </a:lnTo>
                  <a:lnTo>
                    <a:pt x="33" y="5"/>
                  </a:lnTo>
                  <a:lnTo>
                    <a:pt x="33" y="7"/>
                  </a:lnTo>
                  <a:lnTo>
                    <a:pt x="31" y="7"/>
                  </a:lnTo>
                  <a:lnTo>
                    <a:pt x="31" y="7"/>
                  </a:lnTo>
                  <a:lnTo>
                    <a:pt x="29" y="5"/>
                  </a:lnTo>
                  <a:lnTo>
                    <a:pt x="26" y="5"/>
                  </a:lnTo>
                  <a:lnTo>
                    <a:pt x="26" y="7"/>
                  </a:lnTo>
                  <a:lnTo>
                    <a:pt x="26" y="7"/>
                  </a:lnTo>
                  <a:lnTo>
                    <a:pt x="26" y="7"/>
                  </a:lnTo>
                  <a:lnTo>
                    <a:pt x="26" y="12"/>
                  </a:lnTo>
                  <a:lnTo>
                    <a:pt x="24" y="12"/>
                  </a:lnTo>
                  <a:lnTo>
                    <a:pt x="24" y="12"/>
                  </a:lnTo>
                  <a:lnTo>
                    <a:pt x="24" y="15"/>
                  </a:lnTo>
                  <a:lnTo>
                    <a:pt x="22" y="12"/>
                  </a:lnTo>
                  <a:lnTo>
                    <a:pt x="22" y="15"/>
                  </a:lnTo>
                  <a:lnTo>
                    <a:pt x="17" y="15"/>
                  </a:lnTo>
                  <a:lnTo>
                    <a:pt x="17" y="15"/>
                  </a:lnTo>
                  <a:lnTo>
                    <a:pt x="15" y="15"/>
                  </a:lnTo>
                  <a:lnTo>
                    <a:pt x="12" y="15"/>
                  </a:lnTo>
                  <a:lnTo>
                    <a:pt x="12" y="15"/>
                  </a:lnTo>
                  <a:lnTo>
                    <a:pt x="10" y="15"/>
                  </a:lnTo>
                  <a:lnTo>
                    <a:pt x="7" y="15"/>
                  </a:lnTo>
                  <a:lnTo>
                    <a:pt x="7" y="15"/>
                  </a:lnTo>
                  <a:lnTo>
                    <a:pt x="7" y="17"/>
                  </a:lnTo>
                  <a:lnTo>
                    <a:pt x="7" y="17"/>
                  </a:lnTo>
                  <a:lnTo>
                    <a:pt x="5" y="19"/>
                  </a:lnTo>
                  <a:lnTo>
                    <a:pt x="5" y="24"/>
                  </a:lnTo>
                  <a:lnTo>
                    <a:pt x="5" y="26"/>
                  </a:lnTo>
                  <a:lnTo>
                    <a:pt x="5" y="29"/>
                  </a:lnTo>
                  <a:lnTo>
                    <a:pt x="5" y="31"/>
                  </a:lnTo>
                  <a:lnTo>
                    <a:pt x="7" y="38"/>
                  </a:lnTo>
                  <a:lnTo>
                    <a:pt x="5" y="38"/>
                  </a:lnTo>
                  <a:lnTo>
                    <a:pt x="5" y="38"/>
                  </a:lnTo>
                  <a:lnTo>
                    <a:pt x="5" y="38"/>
                  </a:lnTo>
                  <a:lnTo>
                    <a:pt x="3" y="41"/>
                  </a:lnTo>
                  <a:lnTo>
                    <a:pt x="3" y="41"/>
                  </a:lnTo>
                  <a:lnTo>
                    <a:pt x="3" y="41"/>
                  </a:lnTo>
                  <a:lnTo>
                    <a:pt x="0" y="41"/>
                  </a:lnTo>
                  <a:lnTo>
                    <a:pt x="0" y="41"/>
                  </a:lnTo>
                  <a:lnTo>
                    <a:pt x="0" y="41"/>
                  </a:lnTo>
                  <a:lnTo>
                    <a:pt x="0" y="43"/>
                  </a:lnTo>
                  <a:lnTo>
                    <a:pt x="3" y="45"/>
                  </a:lnTo>
                  <a:lnTo>
                    <a:pt x="5" y="45"/>
                  </a:lnTo>
                  <a:lnTo>
                    <a:pt x="5" y="45"/>
                  </a:lnTo>
                  <a:lnTo>
                    <a:pt x="5" y="45"/>
                  </a:lnTo>
                  <a:lnTo>
                    <a:pt x="5" y="48"/>
                  </a:lnTo>
                  <a:lnTo>
                    <a:pt x="7" y="50"/>
                  </a:lnTo>
                  <a:lnTo>
                    <a:pt x="7" y="52"/>
                  </a:lnTo>
                  <a:lnTo>
                    <a:pt x="7" y="55"/>
                  </a:lnTo>
                  <a:lnTo>
                    <a:pt x="7" y="55"/>
                  </a:lnTo>
                  <a:lnTo>
                    <a:pt x="7" y="55"/>
                  </a:lnTo>
                  <a:lnTo>
                    <a:pt x="10" y="57"/>
                  </a:lnTo>
                  <a:lnTo>
                    <a:pt x="12" y="59"/>
                  </a:lnTo>
                  <a:lnTo>
                    <a:pt x="15" y="64"/>
                  </a:lnTo>
                  <a:lnTo>
                    <a:pt x="17" y="67"/>
                  </a:lnTo>
                  <a:lnTo>
                    <a:pt x="19" y="69"/>
                  </a:lnTo>
                  <a:lnTo>
                    <a:pt x="24" y="71"/>
                  </a:lnTo>
                  <a:lnTo>
                    <a:pt x="24" y="74"/>
                  </a:lnTo>
                  <a:lnTo>
                    <a:pt x="24" y="78"/>
                  </a:lnTo>
                  <a:lnTo>
                    <a:pt x="26" y="78"/>
                  </a:lnTo>
                  <a:lnTo>
                    <a:pt x="26" y="81"/>
                  </a:lnTo>
                  <a:lnTo>
                    <a:pt x="26" y="83"/>
                  </a:lnTo>
                  <a:lnTo>
                    <a:pt x="29" y="85"/>
                  </a:lnTo>
                  <a:lnTo>
                    <a:pt x="29" y="85"/>
                  </a:lnTo>
                  <a:lnTo>
                    <a:pt x="31" y="83"/>
                  </a:lnTo>
                  <a:lnTo>
                    <a:pt x="33" y="85"/>
                  </a:lnTo>
                  <a:lnTo>
                    <a:pt x="33" y="85"/>
                  </a:lnTo>
                  <a:lnTo>
                    <a:pt x="33" y="88"/>
                  </a:lnTo>
                  <a:lnTo>
                    <a:pt x="33" y="88"/>
                  </a:lnTo>
                  <a:lnTo>
                    <a:pt x="31" y="90"/>
                  </a:lnTo>
                  <a:lnTo>
                    <a:pt x="29" y="93"/>
                  </a:lnTo>
                  <a:lnTo>
                    <a:pt x="29" y="95"/>
                  </a:lnTo>
                  <a:lnTo>
                    <a:pt x="29" y="97"/>
                  </a:lnTo>
                  <a:lnTo>
                    <a:pt x="29" y="102"/>
                  </a:lnTo>
                  <a:lnTo>
                    <a:pt x="29" y="107"/>
                  </a:lnTo>
                  <a:lnTo>
                    <a:pt x="29" y="107"/>
                  </a:lnTo>
                  <a:lnTo>
                    <a:pt x="29" y="107"/>
                  </a:lnTo>
                  <a:lnTo>
                    <a:pt x="26" y="107"/>
                  </a:lnTo>
                  <a:lnTo>
                    <a:pt x="26" y="109"/>
                  </a:lnTo>
                  <a:lnTo>
                    <a:pt x="24" y="109"/>
                  </a:lnTo>
                  <a:lnTo>
                    <a:pt x="24" y="109"/>
                  </a:lnTo>
                  <a:lnTo>
                    <a:pt x="22" y="109"/>
                  </a:lnTo>
                  <a:lnTo>
                    <a:pt x="22" y="111"/>
                  </a:lnTo>
                  <a:lnTo>
                    <a:pt x="24" y="114"/>
                  </a:lnTo>
                  <a:lnTo>
                    <a:pt x="24" y="119"/>
                  </a:lnTo>
                  <a:lnTo>
                    <a:pt x="26" y="121"/>
                  </a:lnTo>
                  <a:lnTo>
                    <a:pt x="29" y="123"/>
                  </a:lnTo>
                  <a:lnTo>
                    <a:pt x="31" y="126"/>
                  </a:lnTo>
                  <a:lnTo>
                    <a:pt x="31" y="128"/>
                  </a:lnTo>
                  <a:lnTo>
                    <a:pt x="36" y="130"/>
                  </a:lnTo>
                  <a:lnTo>
                    <a:pt x="38" y="135"/>
                  </a:lnTo>
                  <a:lnTo>
                    <a:pt x="40" y="137"/>
                  </a:lnTo>
                  <a:lnTo>
                    <a:pt x="43" y="140"/>
                  </a:lnTo>
                  <a:lnTo>
                    <a:pt x="43" y="142"/>
                  </a:lnTo>
                  <a:lnTo>
                    <a:pt x="43" y="145"/>
                  </a:lnTo>
                  <a:lnTo>
                    <a:pt x="45" y="147"/>
                  </a:lnTo>
                  <a:lnTo>
                    <a:pt x="45" y="152"/>
                  </a:lnTo>
                  <a:lnTo>
                    <a:pt x="45" y="152"/>
                  </a:lnTo>
                  <a:lnTo>
                    <a:pt x="43" y="154"/>
                  </a:lnTo>
                  <a:lnTo>
                    <a:pt x="45" y="156"/>
                  </a:lnTo>
                  <a:lnTo>
                    <a:pt x="45" y="156"/>
                  </a:lnTo>
                  <a:lnTo>
                    <a:pt x="45" y="159"/>
                  </a:lnTo>
                  <a:lnTo>
                    <a:pt x="48" y="161"/>
                  </a:lnTo>
                  <a:lnTo>
                    <a:pt x="48" y="163"/>
                  </a:lnTo>
                  <a:lnTo>
                    <a:pt x="50" y="166"/>
                  </a:lnTo>
                  <a:lnTo>
                    <a:pt x="50" y="166"/>
                  </a:lnTo>
                  <a:lnTo>
                    <a:pt x="50" y="168"/>
                  </a:lnTo>
                  <a:lnTo>
                    <a:pt x="50" y="168"/>
                  </a:lnTo>
                  <a:lnTo>
                    <a:pt x="52" y="171"/>
                  </a:lnTo>
                  <a:lnTo>
                    <a:pt x="52" y="173"/>
                  </a:lnTo>
                  <a:lnTo>
                    <a:pt x="55" y="175"/>
                  </a:lnTo>
                  <a:lnTo>
                    <a:pt x="55" y="182"/>
                  </a:lnTo>
                  <a:lnTo>
                    <a:pt x="55" y="182"/>
                  </a:lnTo>
                  <a:lnTo>
                    <a:pt x="55" y="185"/>
                  </a:lnTo>
                  <a:lnTo>
                    <a:pt x="55" y="185"/>
                  </a:lnTo>
                  <a:lnTo>
                    <a:pt x="52" y="185"/>
                  </a:lnTo>
                  <a:lnTo>
                    <a:pt x="52" y="187"/>
                  </a:lnTo>
                  <a:lnTo>
                    <a:pt x="52" y="189"/>
                  </a:lnTo>
                  <a:lnTo>
                    <a:pt x="50" y="197"/>
                  </a:lnTo>
                  <a:lnTo>
                    <a:pt x="45" y="201"/>
                  </a:lnTo>
                  <a:lnTo>
                    <a:pt x="43" y="204"/>
                  </a:lnTo>
                  <a:lnTo>
                    <a:pt x="43" y="204"/>
                  </a:lnTo>
                  <a:lnTo>
                    <a:pt x="40" y="206"/>
                  </a:lnTo>
                  <a:lnTo>
                    <a:pt x="40" y="206"/>
                  </a:lnTo>
                  <a:lnTo>
                    <a:pt x="43" y="208"/>
                  </a:lnTo>
                  <a:lnTo>
                    <a:pt x="43" y="211"/>
                  </a:lnTo>
                  <a:lnTo>
                    <a:pt x="43" y="213"/>
                  </a:lnTo>
                  <a:lnTo>
                    <a:pt x="40" y="213"/>
                  </a:lnTo>
                  <a:lnTo>
                    <a:pt x="40" y="216"/>
                  </a:lnTo>
                  <a:lnTo>
                    <a:pt x="38" y="223"/>
                  </a:lnTo>
                  <a:lnTo>
                    <a:pt x="38" y="230"/>
                  </a:lnTo>
                  <a:lnTo>
                    <a:pt x="38" y="230"/>
                  </a:lnTo>
                  <a:lnTo>
                    <a:pt x="36" y="234"/>
                  </a:lnTo>
                  <a:lnTo>
                    <a:pt x="36" y="242"/>
                  </a:lnTo>
                  <a:lnTo>
                    <a:pt x="33" y="246"/>
                  </a:lnTo>
                  <a:lnTo>
                    <a:pt x="33" y="251"/>
                  </a:lnTo>
                  <a:lnTo>
                    <a:pt x="36" y="253"/>
                  </a:lnTo>
                  <a:lnTo>
                    <a:pt x="36" y="258"/>
                  </a:lnTo>
                  <a:lnTo>
                    <a:pt x="38" y="258"/>
                  </a:lnTo>
                  <a:lnTo>
                    <a:pt x="38" y="258"/>
                  </a:lnTo>
                  <a:lnTo>
                    <a:pt x="40" y="256"/>
                  </a:lnTo>
                  <a:lnTo>
                    <a:pt x="40" y="256"/>
                  </a:lnTo>
                  <a:lnTo>
                    <a:pt x="40" y="256"/>
                  </a:lnTo>
                  <a:lnTo>
                    <a:pt x="43" y="256"/>
                  </a:lnTo>
                  <a:lnTo>
                    <a:pt x="43" y="256"/>
                  </a:lnTo>
                  <a:lnTo>
                    <a:pt x="45" y="260"/>
                  </a:lnTo>
                  <a:lnTo>
                    <a:pt x="48" y="260"/>
                  </a:lnTo>
                  <a:lnTo>
                    <a:pt x="50" y="263"/>
                  </a:lnTo>
                  <a:lnTo>
                    <a:pt x="50" y="265"/>
                  </a:lnTo>
                  <a:lnTo>
                    <a:pt x="50" y="268"/>
                  </a:lnTo>
                  <a:lnTo>
                    <a:pt x="52" y="268"/>
                  </a:lnTo>
                  <a:lnTo>
                    <a:pt x="52" y="268"/>
                  </a:lnTo>
                  <a:lnTo>
                    <a:pt x="55" y="270"/>
                  </a:lnTo>
                  <a:lnTo>
                    <a:pt x="55" y="272"/>
                  </a:lnTo>
                  <a:lnTo>
                    <a:pt x="57" y="275"/>
                  </a:lnTo>
                  <a:lnTo>
                    <a:pt x="59" y="277"/>
                  </a:lnTo>
                  <a:lnTo>
                    <a:pt x="59" y="277"/>
                  </a:lnTo>
                  <a:lnTo>
                    <a:pt x="62" y="275"/>
                  </a:lnTo>
                  <a:lnTo>
                    <a:pt x="59" y="279"/>
                  </a:lnTo>
                  <a:lnTo>
                    <a:pt x="62" y="279"/>
                  </a:lnTo>
                  <a:lnTo>
                    <a:pt x="62" y="279"/>
                  </a:lnTo>
                  <a:lnTo>
                    <a:pt x="64" y="282"/>
                  </a:lnTo>
                  <a:lnTo>
                    <a:pt x="64" y="286"/>
                  </a:lnTo>
                  <a:lnTo>
                    <a:pt x="66" y="289"/>
                  </a:lnTo>
                  <a:lnTo>
                    <a:pt x="71" y="296"/>
                  </a:lnTo>
                  <a:lnTo>
                    <a:pt x="71" y="294"/>
                  </a:lnTo>
                  <a:lnTo>
                    <a:pt x="73" y="291"/>
                  </a:lnTo>
                  <a:lnTo>
                    <a:pt x="73" y="289"/>
                  </a:lnTo>
                  <a:lnTo>
                    <a:pt x="73" y="289"/>
                  </a:lnTo>
                  <a:lnTo>
                    <a:pt x="73" y="289"/>
                  </a:lnTo>
                  <a:lnTo>
                    <a:pt x="76" y="294"/>
                  </a:lnTo>
                  <a:lnTo>
                    <a:pt x="81" y="294"/>
                  </a:lnTo>
                  <a:lnTo>
                    <a:pt x="81" y="294"/>
                  </a:lnTo>
                  <a:lnTo>
                    <a:pt x="83" y="294"/>
                  </a:lnTo>
                  <a:lnTo>
                    <a:pt x="83" y="294"/>
                  </a:lnTo>
                  <a:lnTo>
                    <a:pt x="85" y="296"/>
                  </a:lnTo>
                  <a:lnTo>
                    <a:pt x="85" y="296"/>
                  </a:lnTo>
                  <a:lnTo>
                    <a:pt x="85" y="298"/>
                  </a:lnTo>
                  <a:lnTo>
                    <a:pt x="88" y="298"/>
                  </a:lnTo>
                  <a:lnTo>
                    <a:pt x="90" y="298"/>
                  </a:lnTo>
                  <a:lnTo>
                    <a:pt x="90" y="298"/>
                  </a:lnTo>
                  <a:lnTo>
                    <a:pt x="90" y="301"/>
                  </a:lnTo>
                  <a:lnTo>
                    <a:pt x="90" y="303"/>
                  </a:lnTo>
                  <a:lnTo>
                    <a:pt x="90" y="305"/>
                  </a:lnTo>
                  <a:lnTo>
                    <a:pt x="88" y="308"/>
                  </a:lnTo>
                  <a:lnTo>
                    <a:pt x="88" y="310"/>
                  </a:lnTo>
                  <a:lnTo>
                    <a:pt x="90" y="310"/>
                  </a:lnTo>
                  <a:lnTo>
                    <a:pt x="90" y="310"/>
                  </a:lnTo>
                  <a:lnTo>
                    <a:pt x="90" y="312"/>
                  </a:lnTo>
                  <a:lnTo>
                    <a:pt x="92" y="312"/>
                  </a:lnTo>
                  <a:lnTo>
                    <a:pt x="92" y="310"/>
                  </a:lnTo>
                  <a:lnTo>
                    <a:pt x="92" y="310"/>
                  </a:lnTo>
                  <a:lnTo>
                    <a:pt x="92" y="308"/>
                  </a:lnTo>
                  <a:lnTo>
                    <a:pt x="97" y="308"/>
                  </a:lnTo>
                  <a:lnTo>
                    <a:pt x="99" y="305"/>
                  </a:lnTo>
                  <a:lnTo>
                    <a:pt x="99" y="305"/>
                  </a:lnTo>
                  <a:lnTo>
                    <a:pt x="99" y="308"/>
                  </a:lnTo>
                  <a:lnTo>
                    <a:pt x="102" y="308"/>
                  </a:lnTo>
                  <a:lnTo>
                    <a:pt x="102" y="308"/>
                  </a:lnTo>
                  <a:lnTo>
                    <a:pt x="102" y="310"/>
                  </a:lnTo>
                  <a:lnTo>
                    <a:pt x="104" y="308"/>
                  </a:lnTo>
                  <a:lnTo>
                    <a:pt x="104" y="308"/>
                  </a:lnTo>
                  <a:lnTo>
                    <a:pt x="106" y="305"/>
                  </a:lnTo>
                  <a:lnTo>
                    <a:pt x="106" y="305"/>
                  </a:lnTo>
                  <a:lnTo>
                    <a:pt x="109" y="303"/>
                  </a:lnTo>
                  <a:lnTo>
                    <a:pt x="109" y="301"/>
                  </a:lnTo>
                  <a:lnTo>
                    <a:pt x="109" y="298"/>
                  </a:lnTo>
                  <a:lnTo>
                    <a:pt x="102" y="294"/>
                  </a:lnTo>
                  <a:lnTo>
                    <a:pt x="99" y="289"/>
                  </a:lnTo>
                  <a:lnTo>
                    <a:pt x="97" y="286"/>
                  </a:lnTo>
                  <a:lnTo>
                    <a:pt x="95" y="284"/>
                  </a:lnTo>
                  <a:lnTo>
                    <a:pt x="92" y="284"/>
                  </a:lnTo>
                  <a:lnTo>
                    <a:pt x="90" y="286"/>
                  </a:lnTo>
                  <a:lnTo>
                    <a:pt x="88" y="286"/>
                  </a:lnTo>
                  <a:lnTo>
                    <a:pt x="83" y="284"/>
                  </a:lnTo>
                  <a:lnTo>
                    <a:pt x="83" y="282"/>
                  </a:lnTo>
                  <a:lnTo>
                    <a:pt x="81" y="279"/>
                  </a:lnTo>
                  <a:lnTo>
                    <a:pt x="78" y="279"/>
                  </a:lnTo>
                  <a:lnTo>
                    <a:pt x="76" y="279"/>
                  </a:lnTo>
                  <a:lnTo>
                    <a:pt x="76" y="277"/>
                  </a:lnTo>
                  <a:lnTo>
                    <a:pt x="71" y="272"/>
                  </a:lnTo>
                  <a:lnTo>
                    <a:pt x="71" y="270"/>
                  </a:lnTo>
                  <a:lnTo>
                    <a:pt x="71" y="268"/>
                  </a:lnTo>
                  <a:lnTo>
                    <a:pt x="73" y="268"/>
                  </a:lnTo>
                  <a:lnTo>
                    <a:pt x="73" y="268"/>
                  </a:lnTo>
                  <a:lnTo>
                    <a:pt x="73" y="270"/>
                  </a:lnTo>
                  <a:lnTo>
                    <a:pt x="73" y="270"/>
                  </a:lnTo>
                  <a:lnTo>
                    <a:pt x="73" y="272"/>
                  </a:lnTo>
                  <a:lnTo>
                    <a:pt x="76" y="272"/>
                  </a:lnTo>
                  <a:lnTo>
                    <a:pt x="76" y="272"/>
                  </a:lnTo>
                  <a:lnTo>
                    <a:pt x="76" y="272"/>
                  </a:lnTo>
                  <a:lnTo>
                    <a:pt x="76" y="277"/>
                  </a:lnTo>
                  <a:lnTo>
                    <a:pt x="78" y="279"/>
                  </a:lnTo>
                  <a:lnTo>
                    <a:pt x="78" y="277"/>
                  </a:lnTo>
                  <a:lnTo>
                    <a:pt x="76" y="275"/>
                  </a:lnTo>
                  <a:lnTo>
                    <a:pt x="73" y="256"/>
                  </a:lnTo>
                  <a:lnTo>
                    <a:pt x="71" y="253"/>
                  </a:lnTo>
                  <a:lnTo>
                    <a:pt x="71" y="251"/>
                  </a:lnTo>
                  <a:lnTo>
                    <a:pt x="71" y="251"/>
                  </a:lnTo>
                  <a:lnTo>
                    <a:pt x="71" y="253"/>
                  </a:lnTo>
                  <a:lnTo>
                    <a:pt x="69" y="253"/>
                  </a:lnTo>
                  <a:lnTo>
                    <a:pt x="69" y="251"/>
                  </a:lnTo>
                  <a:lnTo>
                    <a:pt x="66" y="249"/>
                  </a:lnTo>
                  <a:lnTo>
                    <a:pt x="66" y="249"/>
                  </a:lnTo>
                  <a:lnTo>
                    <a:pt x="64" y="239"/>
                  </a:lnTo>
                  <a:lnTo>
                    <a:pt x="64" y="237"/>
                  </a:lnTo>
                  <a:lnTo>
                    <a:pt x="64" y="234"/>
                  </a:lnTo>
                  <a:lnTo>
                    <a:pt x="62" y="234"/>
                  </a:lnTo>
                  <a:lnTo>
                    <a:pt x="55" y="237"/>
                  </a:lnTo>
                  <a:lnTo>
                    <a:pt x="55" y="237"/>
                  </a:lnTo>
                  <a:lnTo>
                    <a:pt x="52" y="234"/>
                  </a:lnTo>
                  <a:lnTo>
                    <a:pt x="52" y="234"/>
                  </a:lnTo>
                  <a:lnTo>
                    <a:pt x="52" y="232"/>
                  </a:lnTo>
                  <a:lnTo>
                    <a:pt x="50" y="227"/>
                  </a:lnTo>
                  <a:lnTo>
                    <a:pt x="50" y="225"/>
                  </a:lnTo>
                  <a:lnTo>
                    <a:pt x="50" y="220"/>
                  </a:lnTo>
                  <a:lnTo>
                    <a:pt x="50" y="216"/>
                  </a:lnTo>
                  <a:lnTo>
                    <a:pt x="50" y="213"/>
                  </a:lnTo>
                  <a:lnTo>
                    <a:pt x="50" y="213"/>
                  </a:lnTo>
                  <a:lnTo>
                    <a:pt x="50" y="211"/>
                  </a:lnTo>
                  <a:lnTo>
                    <a:pt x="52" y="208"/>
                  </a:lnTo>
                  <a:lnTo>
                    <a:pt x="55" y="201"/>
                  </a:lnTo>
                  <a:lnTo>
                    <a:pt x="55" y="197"/>
                  </a:lnTo>
                  <a:lnTo>
                    <a:pt x="55" y="194"/>
                  </a:lnTo>
                  <a:lnTo>
                    <a:pt x="57" y="189"/>
                  </a:lnTo>
                  <a:lnTo>
                    <a:pt x="57" y="185"/>
                  </a:lnTo>
                  <a:lnTo>
                    <a:pt x="59" y="182"/>
                  </a:lnTo>
                  <a:lnTo>
                    <a:pt x="59" y="178"/>
                  </a:lnTo>
                  <a:lnTo>
                    <a:pt x="62" y="175"/>
                  </a:lnTo>
                  <a:lnTo>
                    <a:pt x="62" y="173"/>
                  </a:lnTo>
                  <a:lnTo>
                    <a:pt x="62" y="171"/>
                  </a:lnTo>
                  <a:lnTo>
                    <a:pt x="62" y="163"/>
                  </a:lnTo>
                  <a:lnTo>
                    <a:pt x="62" y="161"/>
                  </a:lnTo>
                  <a:lnTo>
                    <a:pt x="62" y="156"/>
                  </a:lnTo>
                  <a:lnTo>
                    <a:pt x="62" y="152"/>
                  </a:lnTo>
                  <a:lnTo>
                    <a:pt x="59" y="152"/>
                  </a:lnTo>
                  <a:lnTo>
                    <a:pt x="59" y="149"/>
                  </a:lnTo>
                  <a:lnTo>
                    <a:pt x="62" y="147"/>
                  </a:lnTo>
                  <a:lnTo>
                    <a:pt x="64" y="147"/>
                  </a:lnTo>
                  <a:lnTo>
                    <a:pt x="69" y="145"/>
                  </a:lnTo>
                  <a:lnTo>
                    <a:pt x="71" y="145"/>
                  </a:lnTo>
                  <a:lnTo>
                    <a:pt x="71" y="145"/>
                  </a:lnTo>
                  <a:lnTo>
                    <a:pt x="76" y="147"/>
                  </a:lnTo>
                  <a:lnTo>
                    <a:pt x="78" y="147"/>
                  </a:lnTo>
                  <a:lnTo>
                    <a:pt x="78" y="149"/>
                  </a:lnTo>
                  <a:lnTo>
                    <a:pt x="78" y="149"/>
                  </a:lnTo>
                  <a:lnTo>
                    <a:pt x="78" y="152"/>
                  </a:lnTo>
                  <a:lnTo>
                    <a:pt x="78" y="156"/>
                  </a:lnTo>
                  <a:lnTo>
                    <a:pt x="78" y="161"/>
                  </a:lnTo>
                  <a:lnTo>
                    <a:pt x="78" y="163"/>
                  </a:lnTo>
                  <a:lnTo>
                    <a:pt x="78" y="163"/>
                  </a:lnTo>
                  <a:lnTo>
                    <a:pt x="78" y="163"/>
                  </a:lnTo>
                  <a:lnTo>
                    <a:pt x="81" y="163"/>
                  </a:lnTo>
                  <a:lnTo>
                    <a:pt x="88" y="163"/>
                  </a:lnTo>
                  <a:lnTo>
                    <a:pt x="92" y="163"/>
                  </a:lnTo>
                  <a:lnTo>
                    <a:pt x="95" y="163"/>
                  </a:lnTo>
                  <a:lnTo>
                    <a:pt x="97" y="166"/>
                  </a:lnTo>
                  <a:lnTo>
                    <a:pt x="97" y="166"/>
                  </a:lnTo>
                  <a:lnTo>
                    <a:pt x="99" y="166"/>
                  </a:lnTo>
                  <a:lnTo>
                    <a:pt x="102" y="168"/>
                  </a:lnTo>
                  <a:lnTo>
                    <a:pt x="104" y="171"/>
                  </a:lnTo>
                  <a:lnTo>
                    <a:pt x="104" y="171"/>
                  </a:lnTo>
                  <a:lnTo>
                    <a:pt x="104" y="168"/>
                  </a:lnTo>
                  <a:lnTo>
                    <a:pt x="104" y="173"/>
                  </a:lnTo>
                  <a:lnTo>
                    <a:pt x="106" y="173"/>
                  </a:lnTo>
                  <a:lnTo>
                    <a:pt x="109" y="175"/>
                  </a:lnTo>
                  <a:lnTo>
                    <a:pt x="109" y="173"/>
                  </a:lnTo>
                  <a:lnTo>
                    <a:pt x="109" y="173"/>
                  </a:lnTo>
                  <a:lnTo>
                    <a:pt x="111" y="175"/>
                  </a:lnTo>
                  <a:lnTo>
                    <a:pt x="114" y="178"/>
                  </a:lnTo>
                  <a:lnTo>
                    <a:pt x="114" y="180"/>
                  </a:lnTo>
                  <a:lnTo>
                    <a:pt x="116" y="182"/>
                  </a:lnTo>
                  <a:lnTo>
                    <a:pt x="116" y="185"/>
                  </a:lnTo>
                  <a:lnTo>
                    <a:pt x="118" y="185"/>
                  </a:lnTo>
                  <a:lnTo>
                    <a:pt x="116" y="182"/>
                  </a:lnTo>
                  <a:lnTo>
                    <a:pt x="114" y="175"/>
                  </a:lnTo>
                  <a:lnTo>
                    <a:pt x="111" y="173"/>
                  </a:lnTo>
                  <a:lnTo>
                    <a:pt x="111" y="168"/>
                  </a:lnTo>
                  <a:lnTo>
                    <a:pt x="114" y="168"/>
                  </a:lnTo>
                  <a:lnTo>
                    <a:pt x="111" y="166"/>
                  </a:lnTo>
                  <a:lnTo>
                    <a:pt x="109" y="166"/>
                  </a:lnTo>
                  <a:lnTo>
                    <a:pt x="106" y="163"/>
                  </a:lnTo>
                  <a:lnTo>
                    <a:pt x="106" y="159"/>
                  </a:lnTo>
                  <a:lnTo>
                    <a:pt x="106" y="156"/>
                  </a:lnTo>
                  <a:lnTo>
                    <a:pt x="104" y="154"/>
                  </a:lnTo>
                  <a:lnTo>
                    <a:pt x="104" y="152"/>
                  </a:lnTo>
                  <a:lnTo>
                    <a:pt x="104" y="149"/>
                  </a:lnTo>
                  <a:lnTo>
                    <a:pt x="102" y="145"/>
                  </a:lnTo>
                  <a:lnTo>
                    <a:pt x="102" y="145"/>
                  </a:lnTo>
                  <a:lnTo>
                    <a:pt x="104" y="145"/>
                  </a:lnTo>
                  <a:lnTo>
                    <a:pt x="106" y="145"/>
                  </a:lnTo>
                  <a:lnTo>
                    <a:pt x="106" y="142"/>
                  </a:lnTo>
                  <a:lnTo>
                    <a:pt x="106" y="142"/>
                  </a:lnTo>
                  <a:lnTo>
                    <a:pt x="106" y="142"/>
                  </a:lnTo>
                  <a:lnTo>
                    <a:pt x="109" y="137"/>
                  </a:lnTo>
                  <a:lnTo>
                    <a:pt x="111" y="135"/>
                  </a:lnTo>
                  <a:lnTo>
                    <a:pt x="111" y="135"/>
                  </a:lnTo>
                  <a:lnTo>
                    <a:pt x="111" y="133"/>
                  </a:lnTo>
                  <a:lnTo>
                    <a:pt x="114" y="130"/>
                  </a:lnTo>
                  <a:lnTo>
                    <a:pt x="116" y="128"/>
                  </a:lnTo>
                  <a:lnTo>
                    <a:pt x="118" y="128"/>
                  </a:lnTo>
                  <a:lnTo>
                    <a:pt x="121" y="128"/>
                  </a:lnTo>
                  <a:lnTo>
                    <a:pt x="123" y="126"/>
                  </a:lnTo>
                  <a:lnTo>
                    <a:pt x="123" y="126"/>
                  </a:lnTo>
                  <a:lnTo>
                    <a:pt x="128" y="128"/>
                  </a:lnTo>
                  <a:lnTo>
                    <a:pt x="128" y="128"/>
                  </a:lnTo>
                  <a:lnTo>
                    <a:pt x="130" y="128"/>
                  </a:lnTo>
                  <a:lnTo>
                    <a:pt x="132" y="128"/>
                  </a:lnTo>
                  <a:lnTo>
                    <a:pt x="132" y="128"/>
                  </a:lnTo>
                  <a:lnTo>
                    <a:pt x="135" y="128"/>
                  </a:lnTo>
                  <a:lnTo>
                    <a:pt x="139" y="128"/>
                  </a:lnTo>
                  <a:lnTo>
                    <a:pt x="142" y="128"/>
                  </a:lnTo>
                  <a:lnTo>
                    <a:pt x="147" y="126"/>
                  </a:lnTo>
                  <a:lnTo>
                    <a:pt x="147" y="126"/>
                  </a:lnTo>
                  <a:lnTo>
                    <a:pt x="149" y="128"/>
                  </a:lnTo>
                  <a:lnTo>
                    <a:pt x="149" y="128"/>
                  </a:lnTo>
                  <a:lnTo>
                    <a:pt x="151" y="130"/>
                  </a:lnTo>
                  <a:lnTo>
                    <a:pt x="151" y="130"/>
                  </a:lnTo>
                  <a:lnTo>
                    <a:pt x="151" y="130"/>
                  </a:lnTo>
                  <a:lnTo>
                    <a:pt x="154" y="130"/>
                  </a:lnTo>
                  <a:lnTo>
                    <a:pt x="154" y="128"/>
                  </a:lnTo>
                  <a:lnTo>
                    <a:pt x="154" y="128"/>
                  </a:lnTo>
                  <a:lnTo>
                    <a:pt x="154" y="128"/>
                  </a:lnTo>
                  <a:lnTo>
                    <a:pt x="156" y="126"/>
                  </a:lnTo>
                  <a:lnTo>
                    <a:pt x="158" y="126"/>
                  </a:lnTo>
                  <a:lnTo>
                    <a:pt x="158" y="123"/>
                  </a:lnTo>
                  <a:lnTo>
                    <a:pt x="158" y="123"/>
                  </a:lnTo>
                  <a:lnTo>
                    <a:pt x="158" y="121"/>
                  </a:lnTo>
                  <a:lnTo>
                    <a:pt x="158" y="119"/>
                  </a:lnTo>
                  <a:lnTo>
                    <a:pt x="158" y="116"/>
                  </a:lnTo>
                  <a:lnTo>
                    <a:pt x="158" y="1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24"/>
            <p:cNvSpPr>
              <a:spLocks noEditPoints="1"/>
            </p:cNvSpPr>
            <p:nvPr userDrawn="1"/>
          </p:nvSpPr>
          <p:spPr bwMode="auto">
            <a:xfrm>
              <a:off x="4197" y="2829"/>
              <a:ext cx="205" cy="227"/>
            </a:xfrm>
            <a:custGeom>
              <a:avLst/>
              <a:gdLst>
                <a:gd name="T0" fmla="*/ 196 w 205"/>
                <a:gd name="T1" fmla="*/ 139 h 227"/>
                <a:gd name="T2" fmla="*/ 191 w 205"/>
                <a:gd name="T3" fmla="*/ 147 h 227"/>
                <a:gd name="T4" fmla="*/ 187 w 205"/>
                <a:gd name="T5" fmla="*/ 113 h 227"/>
                <a:gd name="T6" fmla="*/ 191 w 205"/>
                <a:gd name="T7" fmla="*/ 113 h 227"/>
                <a:gd name="T8" fmla="*/ 187 w 205"/>
                <a:gd name="T9" fmla="*/ 99 h 227"/>
                <a:gd name="T10" fmla="*/ 194 w 205"/>
                <a:gd name="T11" fmla="*/ 95 h 227"/>
                <a:gd name="T12" fmla="*/ 196 w 205"/>
                <a:gd name="T13" fmla="*/ 83 h 227"/>
                <a:gd name="T14" fmla="*/ 205 w 205"/>
                <a:gd name="T15" fmla="*/ 199 h 227"/>
                <a:gd name="T16" fmla="*/ 196 w 205"/>
                <a:gd name="T17" fmla="*/ 194 h 227"/>
                <a:gd name="T18" fmla="*/ 191 w 205"/>
                <a:gd name="T19" fmla="*/ 184 h 227"/>
                <a:gd name="T20" fmla="*/ 189 w 205"/>
                <a:gd name="T21" fmla="*/ 165 h 227"/>
                <a:gd name="T22" fmla="*/ 187 w 205"/>
                <a:gd name="T23" fmla="*/ 144 h 227"/>
                <a:gd name="T24" fmla="*/ 189 w 205"/>
                <a:gd name="T25" fmla="*/ 130 h 227"/>
                <a:gd name="T26" fmla="*/ 182 w 205"/>
                <a:gd name="T27" fmla="*/ 116 h 227"/>
                <a:gd name="T28" fmla="*/ 179 w 205"/>
                <a:gd name="T29" fmla="*/ 97 h 227"/>
                <a:gd name="T30" fmla="*/ 184 w 205"/>
                <a:gd name="T31" fmla="*/ 80 h 227"/>
                <a:gd name="T32" fmla="*/ 175 w 205"/>
                <a:gd name="T33" fmla="*/ 69 h 227"/>
                <a:gd name="T34" fmla="*/ 158 w 205"/>
                <a:gd name="T35" fmla="*/ 54 h 227"/>
                <a:gd name="T36" fmla="*/ 154 w 205"/>
                <a:gd name="T37" fmla="*/ 52 h 227"/>
                <a:gd name="T38" fmla="*/ 156 w 205"/>
                <a:gd name="T39" fmla="*/ 43 h 227"/>
                <a:gd name="T40" fmla="*/ 135 w 205"/>
                <a:gd name="T41" fmla="*/ 28 h 227"/>
                <a:gd name="T42" fmla="*/ 111 w 205"/>
                <a:gd name="T43" fmla="*/ 14 h 227"/>
                <a:gd name="T44" fmla="*/ 90 w 205"/>
                <a:gd name="T45" fmla="*/ 0 h 227"/>
                <a:gd name="T46" fmla="*/ 26 w 205"/>
                <a:gd name="T47" fmla="*/ 0 h 227"/>
                <a:gd name="T48" fmla="*/ 24 w 205"/>
                <a:gd name="T49" fmla="*/ 5 h 227"/>
                <a:gd name="T50" fmla="*/ 29 w 205"/>
                <a:gd name="T51" fmla="*/ 19 h 227"/>
                <a:gd name="T52" fmla="*/ 29 w 205"/>
                <a:gd name="T53" fmla="*/ 28 h 227"/>
                <a:gd name="T54" fmla="*/ 24 w 205"/>
                <a:gd name="T55" fmla="*/ 31 h 227"/>
                <a:gd name="T56" fmla="*/ 22 w 205"/>
                <a:gd name="T57" fmla="*/ 38 h 227"/>
                <a:gd name="T58" fmla="*/ 26 w 205"/>
                <a:gd name="T59" fmla="*/ 43 h 227"/>
                <a:gd name="T60" fmla="*/ 29 w 205"/>
                <a:gd name="T61" fmla="*/ 47 h 227"/>
                <a:gd name="T62" fmla="*/ 24 w 205"/>
                <a:gd name="T63" fmla="*/ 52 h 227"/>
                <a:gd name="T64" fmla="*/ 17 w 205"/>
                <a:gd name="T65" fmla="*/ 64 h 227"/>
                <a:gd name="T66" fmla="*/ 3 w 205"/>
                <a:gd name="T67" fmla="*/ 73 h 227"/>
                <a:gd name="T68" fmla="*/ 3 w 205"/>
                <a:gd name="T69" fmla="*/ 90 h 227"/>
                <a:gd name="T70" fmla="*/ 3 w 205"/>
                <a:gd name="T71" fmla="*/ 104 h 227"/>
                <a:gd name="T72" fmla="*/ 10 w 205"/>
                <a:gd name="T73" fmla="*/ 121 h 227"/>
                <a:gd name="T74" fmla="*/ 19 w 205"/>
                <a:gd name="T75" fmla="*/ 135 h 227"/>
                <a:gd name="T76" fmla="*/ 26 w 205"/>
                <a:gd name="T77" fmla="*/ 151 h 227"/>
                <a:gd name="T78" fmla="*/ 33 w 205"/>
                <a:gd name="T79" fmla="*/ 161 h 227"/>
                <a:gd name="T80" fmla="*/ 43 w 205"/>
                <a:gd name="T81" fmla="*/ 168 h 227"/>
                <a:gd name="T82" fmla="*/ 47 w 205"/>
                <a:gd name="T83" fmla="*/ 170 h 227"/>
                <a:gd name="T84" fmla="*/ 57 w 205"/>
                <a:gd name="T85" fmla="*/ 173 h 227"/>
                <a:gd name="T86" fmla="*/ 66 w 205"/>
                <a:gd name="T87" fmla="*/ 177 h 227"/>
                <a:gd name="T88" fmla="*/ 76 w 205"/>
                <a:gd name="T89" fmla="*/ 182 h 227"/>
                <a:gd name="T90" fmla="*/ 85 w 205"/>
                <a:gd name="T91" fmla="*/ 182 h 227"/>
                <a:gd name="T92" fmla="*/ 88 w 205"/>
                <a:gd name="T93" fmla="*/ 180 h 227"/>
                <a:gd name="T94" fmla="*/ 97 w 205"/>
                <a:gd name="T95" fmla="*/ 194 h 227"/>
                <a:gd name="T96" fmla="*/ 97 w 205"/>
                <a:gd name="T97" fmla="*/ 203 h 227"/>
                <a:gd name="T98" fmla="*/ 97 w 205"/>
                <a:gd name="T99" fmla="*/ 213 h 227"/>
                <a:gd name="T100" fmla="*/ 99 w 205"/>
                <a:gd name="T101" fmla="*/ 217 h 227"/>
                <a:gd name="T102" fmla="*/ 106 w 205"/>
                <a:gd name="T103" fmla="*/ 222 h 227"/>
                <a:gd name="T104" fmla="*/ 116 w 205"/>
                <a:gd name="T105" fmla="*/ 222 h 227"/>
                <a:gd name="T106" fmla="*/ 128 w 205"/>
                <a:gd name="T107" fmla="*/ 227 h 227"/>
                <a:gd name="T108" fmla="*/ 142 w 205"/>
                <a:gd name="T109" fmla="*/ 225 h 227"/>
                <a:gd name="T110" fmla="*/ 156 w 205"/>
                <a:gd name="T111" fmla="*/ 222 h 227"/>
                <a:gd name="T112" fmla="*/ 165 w 205"/>
                <a:gd name="T113" fmla="*/ 217 h 227"/>
                <a:gd name="T114" fmla="*/ 184 w 205"/>
                <a:gd name="T115" fmla="*/ 213 h 227"/>
                <a:gd name="T116" fmla="*/ 201 w 205"/>
                <a:gd name="T117"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 h="227">
                  <a:moveTo>
                    <a:pt x="191" y="147"/>
                  </a:moveTo>
                  <a:lnTo>
                    <a:pt x="194" y="147"/>
                  </a:lnTo>
                  <a:lnTo>
                    <a:pt x="194" y="147"/>
                  </a:lnTo>
                  <a:lnTo>
                    <a:pt x="194" y="147"/>
                  </a:lnTo>
                  <a:lnTo>
                    <a:pt x="196" y="142"/>
                  </a:lnTo>
                  <a:lnTo>
                    <a:pt x="196" y="139"/>
                  </a:lnTo>
                  <a:lnTo>
                    <a:pt x="196" y="139"/>
                  </a:lnTo>
                  <a:lnTo>
                    <a:pt x="196" y="142"/>
                  </a:lnTo>
                  <a:lnTo>
                    <a:pt x="194" y="144"/>
                  </a:lnTo>
                  <a:lnTo>
                    <a:pt x="191" y="147"/>
                  </a:lnTo>
                  <a:lnTo>
                    <a:pt x="191" y="147"/>
                  </a:lnTo>
                  <a:lnTo>
                    <a:pt x="191" y="147"/>
                  </a:lnTo>
                  <a:lnTo>
                    <a:pt x="191" y="147"/>
                  </a:lnTo>
                  <a:close/>
                  <a:moveTo>
                    <a:pt x="184" y="106"/>
                  </a:moveTo>
                  <a:lnTo>
                    <a:pt x="184" y="109"/>
                  </a:lnTo>
                  <a:lnTo>
                    <a:pt x="184" y="111"/>
                  </a:lnTo>
                  <a:lnTo>
                    <a:pt x="187" y="111"/>
                  </a:lnTo>
                  <a:lnTo>
                    <a:pt x="187" y="113"/>
                  </a:lnTo>
                  <a:lnTo>
                    <a:pt x="187" y="113"/>
                  </a:lnTo>
                  <a:lnTo>
                    <a:pt x="189" y="113"/>
                  </a:lnTo>
                  <a:lnTo>
                    <a:pt x="189" y="116"/>
                  </a:lnTo>
                  <a:lnTo>
                    <a:pt x="189" y="116"/>
                  </a:lnTo>
                  <a:lnTo>
                    <a:pt x="191" y="113"/>
                  </a:lnTo>
                  <a:lnTo>
                    <a:pt x="191" y="113"/>
                  </a:lnTo>
                  <a:lnTo>
                    <a:pt x="189" y="109"/>
                  </a:lnTo>
                  <a:lnTo>
                    <a:pt x="189" y="109"/>
                  </a:lnTo>
                  <a:lnTo>
                    <a:pt x="189" y="109"/>
                  </a:lnTo>
                  <a:lnTo>
                    <a:pt x="187" y="104"/>
                  </a:lnTo>
                  <a:lnTo>
                    <a:pt x="187" y="102"/>
                  </a:lnTo>
                  <a:lnTo>
                    <a:pt x="187" y="99"/>
                  </a:lnTo>
                  <a:lnTo>
                    <a:pt x="184" y="102"/>
                  </a:lnTo>
                  <a:lnTo>
                    <a:pt x="184" y="104"/>
                  </a:lnTo>
                  <a:lnTo>
                    <a:pt x="184" y="106"/>
                  </a:lnTo>
                  <a:close/>
                  <a:moveTo>
                    <a:pt x="194" y="92"/>
                  </a:moveTo>
                  <a:lnTo>
                    <a:pt x="194" y="95"/>
                  </a:lnTo>
                  <a:lnTo>
                    <a:pt x="194" y="95"/>
                  </a:lnTo>
                  <a:lnTo>
                    <a:pt x="196" y="92"/>
                  </a:lnTo>
                  <a:lnTo>
                    <a:pt x="196" y="90"/>
                  </a:lnTo>
                  <a:lnTo>
                    <a:pt x="196" y="87"/>
                  </a:lnTo>
                  <a:lnTo>
                    <a:pt x="196" y="85"/>
                  </a:lnTo>
                  <a:lnTo>
                    <a:pt x="196" y="83"/>
                  </a:lnTo>
                  <a:lnTo>
                    <a:pt x="196" y="83"/>
                  </a:lnTo>
                  <a:lnTo>
                    <a:pt x="194" y="83"/>
                  </a:lnTo>
                  <a:lnTo>
                    <a:pt x="194" y="83"/>
                  </a:lnTo>
                  <a:lnTo>
                    <a:pt x="194" y="87"/>
                  </a:lnTo>
                  <a:lnTo>
                    <a:pt x="191" y="92"/>
                  </a:lnTo>
                  <a:lnTo>
                    <a:pt x="194" y="92"/>
                  </a:lnTo>
                  <a:close/>
                  <a:moveTo>
                    <a:pt x="205" y="199"/>
                  </a:moveTo>
                  <a:lnTo>
                    <a:pt x="205" y="199"/>
                  </a:lnTo>
                  <a:lnTo>
                    <a:pt x="203" y="196"/>
                  </a:lnTo>
                  <a:lnTo>
                    <a:pt x="201" y="194"/>
                  </a:lnTo>
                  <a:lnTo>
                    <a:pt x="198" y="194"/>
                  </a:lnTo>
                  <a:lnTo>
                    <a:pt x="198" y="194"/>
                  </a:lnTo>
                  <a:lnTo>
                    <a:pt x="196" y="194"/>
                  </a:lnTo>
                  <a:lnTo>
                    <a:pt x="196" y="191"/>
                  </a:lnTo>
                  <a:lnTo>
                    <a:pt x="194" y="191"/>
                  </a:lnTo>
                  <a:lnTo>
                    <a:pt x="191" y="189"/>
                  </a:lnTo>
                  <a:lnTo>
                    <a:pt x="194" y="189"/>
                  </a:lnTo>
                  <a:lnTo>
                    <a:pt x="194" y="187"/>
                  </a:lnTo>
                  <a:lnTo>
                    <a:pt x="191" y="184"/>
                  </a:lnTo>
                  <a:lnTo>
                    <a:pt x="191" y="182"/>
                  </a:lnTo>
                  <a:lnTo>
                    <a:pt x="191" y="177"/>
                  </a:lnTo>
                  <a:lnTo>
                    <a:pt x="191" y="173"/>
                  </a:lnTo>
                  <a:lnTo>
                    <a:pt x="187" y="168"/>
                  </a:lnTo>
                  <a:lnTo>
                    <a:pt x="189" y="168"/>
                  </a:lnTo>
                  <a:lnTo>
                    <a:pt x="189" y="165"/>
                  </a:lnTo>
                  <a:lnTo>
                    <a:pt x="187" y="163"/>
                  </a:lnTo>
                  <a:lnTo>
                    <a:pt x="184" y="156"/>
                  </a:lnTo>
                  <a:lnTo>
                    <a:pt x="184" y="156"/>
                  </a:lnTo>
                  <a:lnTo>
                    <a:pt x="187" y="154"/>
                  </a:lnTo>
                  <a:lnTo>
                    <a:pt x="187" y="149"/>
                  </a:lnTo>
                  <a:lnTo>
                    <a:pt x="187" y="144"/>
                  </a:lnTo>
                  <a:lnTo>
                    <a:pt x="187" y="142"/>
                  </a:lnTo>
                  <a:lnTo>
                    <a:pt x="184" y="144"/>
                  </a:lnTo>
                  <a:lnTo>
                    <a:pt x="184" y="137"/>
                  </a:lnTo>
                  <a:lnTo>
                    <a:pt x="187" y="135"/>
                  </a:lnTo>
                  <a:lnTo>
                    <a:pt x="187" y="130"/>
                  </a:lnTo>
                  <a:lnTo>
                    <a:pt x="189" y="130"/>
                  </a:lnTo>
                  <a:lnTo>
                    <a:pt x="189" y="128"/>
                  </a:lnTo>
                  <a:lnTo>
                    <a:pt x="189" y="123"/>
                  </a:lnTo>
                  <a:lnTo>
                    <a:pt x="184" y="123"/>
                  </a:lnTo>
                  <a:lnTo>
                    <a:pt x="184" y="121"/>
                  </a:lnTo>
                  <a:lnTo>
                    <a:pt x="182" y="118"/>
                  </a:lnTo>
                  <a:lnTo>
                    <a:pt x="182" y="116"/>
                  </a:lnTo>
                  <a:lnTo>
                    <a:pt x="179" y="116"/>
                  </a:lnTo>
                  <a:lnTo>
                    <a:pt x="177" y="113"/>
                  </a:lnTo>
                  <a:lnTo>
                    <a:pt x="177" y="109"/>
                  </a:lnTo>
                  <a:lnTo>
                    <a:pt x="177" y="106"/>
                  </a:lnTo>
                  <a:lnTo>
                    <a:pt x="177" y="104"/>
                  </a:lnTo>
                  <a:lnTo>
                    <a:pt x="179" y="97"/>
                  </a:lnTo>
                  <a:lnTo>
                    <a:pt x="179" y="95"/>
                  </a:lnTo>
                  <a:lnTo>
                    <a:pt x="182" y="90"/>
                  </a:lnTo>
                  <a:lnTo>
                    <a:pt x="182" y="87"/>
                  </a:lnTo>
                  <a:lnTo>
                    <a:pt x="182" y="85"/>
                  </a:lnTo>
                  <a:lnTo>
                    <a:pt x="182" y="83"/>
                  </a:lnTo>
                  <a:lnTo>
                    <a:pt x="184" y="80"/>
                  </a:lnTo>
                  <a:lnTo>
                    <a:pt x="184" y="78"/>
                  </a:lnTo>
                  <a:lnTo>
                    <a:pt x="184" y="78"/>
                  </a:lnTo>
                  <a:lnTo>
                    <a:pt x="182" y="76"/>
                  </a:lnTo>
                  <a:lnTo>
                    <a:pt x="179" y="73"/>
                  </a:lnTo>
                  <a:lnTo>
                    <a:pt x="177" y="71"/>
                  </a:lnTo>
                  <a:lnTo>
                    <a:pt x="175" y="69"/>
                  </a:lnTo>
                  <a:lnTo>
                    <a:pt x="170" y="66"/>
                  </a:lnTo>
                  <a:lnTo>
                    <a:pt x="168" y="64"/>
                  </a:lnTo>
                  <a:lnTo>
                    <a:pt x="163" y="59"/>
                  </a:lnTo>
                  <a:lnTo>
                    <a:pt x="161" y="57"/>
                  </a:lnTo>
                  <a:lnTo>
                    <a:pt x="158" y="57"/>
                  </a:lnTo>
                  <a:lnTo>
                    <a:pt x="158" y="54"/>
                  </a:lnTo>
                  <a:lnTo>
                    <a:pt x="156" y="54"/>
                  </a:lnTo>
                  <a:lnTo>
                    <a:pt x="156" y="54"/>
                  </a:lnTo>
                  <a:lnTo>
                    <a:pt x="156" y="52"/>
                  </a:lnTo>
                  <a:lnTo>
                    <a:pt x="156" y="52"/>
                  </a:lnTo>
                  <a:lnTo>
                    <a:pt x="154" y="52"/>
                  </a:lnTo>
                  <a:lnTo>
                    <a:pt x="154" y="52"/>
                  </a:lnTo>
                  <a:lnTo>
                    <a:pt x="156" y="50"/>
                  </a:lnTo>
                  <a:lnTo>
                    <a:pt x="156" y="50"/>
                  </a:lnTo>
                  <a:lnTo>
                    <a:pt x="156" y="47"/>
                  </a:lnTo>
                  <a:lnTo>
                    <a:pt x="156" y="45"/>
                  </a:lnTo>
                  <a:lnTo>
                    <a:pt x="156" y="43"/>
                  </a:lnTo>
                  <a:lnTo>
                    <a:pt x="156" y="43"/>
                  </a:lnTo>
                  <a:lnTo>
                    <a:pt x="154" y="43"/>
                  </a:lnTo>
                  <a:lnTo>
                    <a:pt x="149" y="40"/>
                  </a:lnTo>
                  <a:lnTo>
                    <a:pt x="146" y="38"/>
                  </a:lnTo>
                  <a:lnTo>
                    <a:pt x="142" y="35"/>
                  </a:lnTo>
                  <a:lnTo>
                    <a:pt x="137" y="31"/>
                  </a:lnTo>
                  <a:lnTo>
                    <a:pt x="135" y="28"/>
                  </a:lnTo>
                  <a:lnTo>
                    <a:pt x="130" y="26"/>
                  </a:lnTo>
                  <a:lnTo>
                    <a:pt x="125" y="24"/>
                  </a:lnTo>
                  <a:lnTo>
                    <a:pt x="123" y="21"/>
                  </a:lnTo>
                  <a:lnTo>
                    <a:pt x="118" y="19"/>
                  </a:lnTo>
                  <a:lnTo>
                    <a:pt x="113" y="17"/>
                  </a:lnTo>
                  <a:lnTo>
                    <a:pt x="111" y="14"/>
                  </a:lnTo>
                  <a:lnTo>
                    <a:pt x="106" y="12"/>
                  </a:lnTo>
                  <a:lnTo>
                    <a:pt x="102" y="9"/>
                  </a:lnTo>
                  <a:lnTo>
                    <a:pt x="99" y="7"/>
                  </a:lnTo>
                  <a:lnTo>
                    <a:pt x="95" y="5"/>
                  </a:lnTo>
                  <a:lnTo>
                    <a:pt x="90" y="2"/>
                  </a:lnTo>
                  <a:lnTo>
                    <a:pt x="90" y="0"/>
                  </a:lnTo>
                  <a:lnTo>
                    <a:pt x="88" y="0"/>
                  </a:lnTo>
                  <a:lnTo>
                    <a:pt x="29" y="0"/>
                  </a:lnTo>
                  <a:lnTo>
                    <a:pt x="29" y="0"/>
                  </a:lnTo>
                  <a:lnTo>
                    <a:pt x="29" y="0"/>
                  </a:lnTo>
                  <a:lnTo>
                    <a:pt x="26" y="0"/>
                  </a:lnTo>
                  <a:lnTo>
                    <a:pt x="26" y="0"/>
                  </a:lnTo>
                  <a:lnTo>
                    <a:pt x="24" y="2"/>
                  </a:lnTo>
                  <a:lnTo>
                    <a:pt x="24" y="2"/>
                  </a:lnTo>
                  <a:lnTo>
                    <a:pt x="24" y="2"/>
                  </a:lnTo>
                  <a:lnTo>
                    <a:pt x="22" y="2"/>
                  </a:lnTo>
                  <a:lnTo>
                    <a:pt x="22" y="2"/>
                  </a:lnTo>
                  <a:lnTo>
                    <a:pt x="24" y="5"/>
                  </a:lnTo>
                  <a:lnTo>
                    <a:pt x="26" y="7"/>
                  </a:lnTo>
                  <a:lnTo>
                    <a:pt x="26" y="9"/>
                  </a:lnTo>
                  <a:lnTo>
                    <a:pt x="29" y="9"/>
                  </a:lnTo>
                  <a:lnTo>
                    <a:pt x="29" y="12"/>
                  </a:lnTo>
                  <a:lnTo>
                    <a:pt x="29" y="14"/>
                  </a:lnTo>
                  <a:lnTo>
                    <a:pt x="29" y="19"/>
                  </a:lnTo>
                  <a:lnTo>
                    <a:pt x="29" y="21"/>
                  </a:lnTo>
                  <a:lnTo>
                    <a:pt x="29" y="21"/>
                  </a:lnTo>
                  <a:lnTo>
                    <a:pt x="29" y="24"/>
                  </a:lnTo>
                  <a:lnTo>
                    <a:pt x="29" y="26"/>
                  </a:lnTo>
                  <a:lnTo>
                    <a:pt x="29" y="28"/>
                  </a:lnTo>
                  <a:lnTo>
                    <a:pt x="29" y="28"/>
                  </a:lnTo>
                  <a:lnTo>
                    <a:pt x="29" y="28"/>
                  </a:lnTo>
                  <a:lnTo>
                    <a:pt x="26" y="28"/>
                  </a:lnTo>
                  <a:lnTo>
                    <a:pt x="26" y="28"/>
                  </a:lnTo>
                  <a:lnTo>
                    <a:pt x="24" y="28"/>
                  </a:lnTo>
                  <a:lnTo>
                    <a:pt x="24" y="28"/>
                  </a:lnTo>
                  <a:lnTo>
                    <a:pt x="24" y="31"/>
                  </a:lnTo>
                  <a:lnTo>
                    <a:pt x="22" y="33"/>
                  </a:lnTo>
                  <a:lnTo>
                    <a:pt x="22" y="35"/>
                  </a:lnTo>
                  <a:lnTo>
                    <a:pt x="22" y="35"/>
                  </a:lnTo>
                  <a:lnTo>
                    <a:pt x="22" y="35"/>
                  </a:lnTo>
                  <a:lnTo>
                    <a:pt x="22" y="38"/>
                  </a:lnTo>
                  <a:lnTo>
                    <a:pt x="22" y="38"/>
                  </a:lnTo>
                  <a:lnTo>
                    <a:pt x="22" y="38"/>
                  </a:lnTo>
                  <a:lnTo>
                    <a:pt x="22" y="40"/>
                  </a:lnTo>
                  <a:lnTo>
                    <a:pt x="22" y="40"/>
                  </a:lnTo>
                  <a:lnTo>
                    <a:pt x="24" y="40"/>
                  </a:lnTo>
                  <a:lnTo>
                    <a:pt x="24" y="40"/>
                  </a:lnTo>
                  <a:lnTo>
                    <a:pt x="26" y="43"/>
                  </a:lnTo>
                  <a:lnTo>
                    <a:pt x="29" y="43"/>
                  </a:lnTo>
                  <a:lnTo>
                    <a:pt x="29" y="43"/>
                  </a:lnTo>
                  <a:lnTo>
                    <a:pt x="29" y="43"/>
                  </a:lnTo>
                  <a:lnTo>
                    <a:pt x="29" y="45"/>
                  </a:lnTo>
                  <a:lnTo>
                    <a:pt x="29" y="47"/>
                  </a:lnTo>
                  <a:lnTo>
                    <a:pt x="29" y="47"/>
                  </a:lnTo>
                  <a:lnTo>
                    <a:pt x="26" y="50"/>
                  </a:lnTo>
                  <a:lnTo>
                    <a:pt x="24" y="50"/>
                  </a:lnTo>
                  <a:lnTo>
                    <a:pt x="24" y="50"/>
                  </a:lnTo>
                  <a:lnTo>
                    <a:pt x="24" y="50"/>
                  </a:lnTo>
                  <a:lnTo>
                    <a:pt x="24" y="52"/>
                  </a:lnTo>
                  <a:lnTo>
                    <a:pt x="24" y="52"/>
                  </a:lnTo>
                  <a:lnTo>
                    <a:pt x="22" y="54"/>
                  </a:lnTo>
                  <a:lnTo>
                    <a:pt x="22" y="57"/>
                  </a:lnTo>
                  <a:lnTo>
                    <a:pt x="19" y="57"/>
                  </a:lnTo>
                  <a:lnTo>
                    <a:pt x="19" y="59"/>
                  </a:lnTo>
                  <a:lnTo>
                    <a:pt x="19" y="59"/>
                  </a:lnTo>
                  <a:lnTo>
                    <a:pt x="17" y="64"/>
                  </a:lnTo>
                  <a:lnTo>
                    <a:pt x="17" y="66"/>
                  </a:lnTo>
                  <a:lnTo>
                    <a:pt x="12" y="69"/>
                  </a:lnTo>
                  <a:lnTo>
                    <a:pt x="10" y="71"/>
                  </a:lnTo>
                  <a:lnTo>
                    <a:pt x="7" y="73"/>
                  </a:lnTo>
                  <a:lnTo>
                    <a:pt x="3" y="73"/>
                  </a:lnTo>
                  <a:lnTo>
                    <a:pt x="3" y="73"/>
                  </a:lnTo>
                  <a:lnTo>
                    <a:pt x="0" y="78"/>
                  </a:lnTo>
                  <a:lnTo>
                    <a:pt x="0" y="80"/>
                  </a:lnTo>
                  <a:lnTo>
                    <a:pt x="0" y="83"/>
                  </a:lnTo>
                  <a:lnTo>
                    <a:pt x="0" y="85"/>
                  </a:lnTo>
                  <a:lnTo>
                    <a:pt x="3" y="87"/>
                  </a:lnTo>
                  <a:lnTo>
                    <a:pt x="3" y="90"/>
                  </a:lnTo>
                  <a:lnTo>
                    <a:pt x="3" y="92"/>
                  </a:lnTo>
                  <a:lnTo>
                    <a:pt x="5" y="95"/>
                  </a:lnTo>
                  <a:lnTo>
                    <a:pt x="5" y="97"/>
                  </a:lnTo>
                  <a:lnTo>
                    <a:pt x="5" y="99"/>
                  </a:lnTo>
                  <a:lnTo>
                    <a:pt x="5" y="102"/>
                  </a:lnTo>
                  <a:lnTo>
                    <a:pt x="3" y="104"/>
                  </a:lnTo>
                  <a:lnTo>
                    <a:pt x="3" y="106"/>
                  </a:lnTo>
                  <a:lnTo>
                    <a:pt x="3" y="109"/>
                  </a:lnTo>
                  <a:lnTo>
                    <a:pt x="5" y="111"/>
                  </a:lnTo>
                  <a:lnTo>
                    <a:pt x="5" y="113"/>
                  </a:lnTo>
                  <a:lnTo>
                    <a:pt x="7" y="118"/>
                  </a:lnTo>
                  <a:lnTo>
                    <a:pt x="10" y="121"/>
                  </a:lnTo>
                  <a:lnTo>
                    <a:pt x="12" y="123"/>
                  </a:lnTo>
                  <a:lnTo>
                    <a:pt x="14" y="125"/>
                  </a:lnTo>
                  <a:lnTo>
                    <a:pt x="17" y="125"/>
                  </a:lnTo>
                  <a:lnTo>
                    <a:pt x="17" y="128"/>
                  </a:lnTo>
                  <a:lnTo>
                    <a:pt x="19" y="130"/>
                  </a:lnTo>
                  <a:lnTo>
                    <a:pt x="19" y="135"/>
                  </a:lnTo>
                  <a:lnTo>
                    <a:pt x="19" y="137"/>
                  </a:lnTo>
                  <a:lnTo>
                    <a:pt x="22" y="139"/>
                  </a:lnTo>
                  <a:lnTo>
                    <a:pt x="24" y="144"/>
                  </a:lnTo>
                  <a:lnTo>
                    <a:pt x="24" y="147"/>
                  </a:lnTo>
                  <a:lnTo>
                    <a:pt x="26" y="149"/>
                  </a:lnTo>
                  <a:lnTo>
                    <a:pt x="26" y="151"/>
                  </a:lnTo>
                  <a:lnTo>
                    <a:pt x="26" y="154"/>
                  </a:lnTo>
                  <a:lnTo>
                    <a:pt x="29" y="156"/>
                  </a:lnTo>
                  <a:lnTo>
                    <a:pt x="29" y="158"/>
                  </a:lnTo>
                  <a:lnTo>
                    <a:pt x="31" y="158"/>
                  </a:lnTo>
                  <a:lnTo>
                    <a:pt x="31" y="161"/>
                  </a:lnTo>
                  <a:lnTo>
                    <a:pt x="33" y="161"/>
                  </a:lnTo>
                  <a:lnTo>
                    <a:pt x="38" y="161"/>
                  </a:lnTo>
                  <a:lnTo>
                    <a:pt x="38" y="161"/>
                  </a:lnTo>
                  <a:lnTo>
                    <a:pt x="40" y="163"/>
                  </a:lnTo>
                  <a:lnTo>
                    <a:pt x="40" y="165"/>
                  </a:lnTo>
                  <a:lnTo>
                    <a:pt x="43" y="165"/>
                  </a:lnTo>
                  <a:lnTo>
                    <a:pt x="43" y="168"/>
                  </a:lnTo>
                  <a:lnTo>
                    <a:pt x="43" y="168"/>
                  </a:lnTo>
                  <a:lnTo>
                    <a:pt x="45" y="168"/>
                  </a:lnTo>
                  <a:lnTo>
                    <a:pt x="45" y="168"/>
                  </a:lnTo>
                  <a:lnTo>
                    <a:pt x="47" y="168"/>
                  </a:lnTo>
                  <a:lnTo>
                    <a:pt x="47" y="168"/>
                  </a:lnTo>
                  <a:lnTo>
                    <a:pt x="47" y="170"/>
                  </a:lnTo>
                  <a:lnTo>
                    <a:pt x="47" y="170"/>
                  </a:lnTo>
                  <a:lnTo>
                    <a:pt x="50" y="170"/>
                  </a:lnTo>
                  <a:lnTo>
                    <a:pt x="52" y="170"/>
                  </a:lnTo>
                  <a:lnTo>
                    <a:pt x="52" y="173"/>
                  </a:lnTo>
                  <a:lnTo>
                    <a:pt x="55" y="173"/>
                  </a:lnTo>
                  <a:lnTo>
                    <a:pt x="57" y="173"/>
                  </a:lnTo>
                  <a:lnTo>
                    <a:pt x="59" y="173"/>
                  </a:lnTo>
                  <a:lnTo>
                    <a:pt x="62" y="175"/>
                  </a:lnTo>
                  <a:lnTo>
                    <a:pt x="64" y="175"/>
                  </a:lnTo>
                  <a:lnTo>
                    <a:pt x="64" y="177"/>
                  </a:lnTo>
                  <a:lnTo>
                    <a:pt x="66" y="177"/>
                  </a:lnTo>
                  <a:lnTo>
                    <a:pt x="66" y="177"/>
                  </a:lnTo>
                  <a:lnTo>
                    <a:pt x="66" y="177"/>
                  </a:lnTo>
                  <a:lnTo>
                    <a:pt x="71" y="180"/>
                  </a:lnTo>
                  <a:lnTo>
                    <a:pt x="71" y="180"/>
                  </a:lnTo>
                  <a:lnTo>
                    <a:pt x="73" y="180"/>
                  </a:lnTo>
                  <a:lnTo>
                    <a:pt x="76" y="182"/>
                  </a:lnTo>
                  <a:lnTo>
                    <a:pt x="76" y="182"/>
                  </a:lnTo>
                  <a:lnTo>
                    <a:pt x="78" y="182"/>
                  </a:lnTo>
                  <a:lnTo>
                    <a:pt x="80" y="182"/>
                  </a:lnTo>
                  <a:lnTo>
                    <a:pt x="83" y="182"/>
                  </a:lnTo>
                  <a:lnTo>
                    <a:pt x="83" y="182"/>
                  </a:lnTo>
                  <a:lnTo>
                    <a:pt x="85" y="182"/>
                  </a:lnTo>
                  <a:lnTo>
                    <a:pt x="85" y="182"/>
                  </a:lnTo>
                  <a:lnTo>
                    <a:pt x="85" y="182"/>
                  </a:lnTo>
                  <a:lnTo>
                    <a:pt x="85" y="182"/>
                  </a:lnTo>
                  <a:lnTo>
                    <a:pt x="85" y="180"/>
                  </a:lnTo>
                  <a:lnTo>
                    <a:pt x="85" y="180"/>
                  </a:lnTo>
                  <a:lnTo>
                    <a:pt x="85" y="180"/>
                  </a:lnTo>
                  <a:lnTo>
                    <a:pt x="88" y="180"/>
                  </a:lnTo>
                  <a:lnTo>
                    <a:pt x="92" y="184"/>
                  </a:lnTo>
                  <a:lnTo>
                    <a:pt x="92" y="184"/>
                  </a:lnTo>
                  <a:lnTo>
                    <a:pt x="95" y="189"/>
                  </a:lnTo>
                  <a:lnTo>
                    <a:pt x="95" y="191"/>
                  </a:lnTo>
                  <a:lnTo>
                    <a:pt x="95" y="191"/>
                  </a:lnTo>
                  <a:lnTo>
                    <a:pt x="97" y="194"/>
                  </a:lnTo>
                  <a:lnTo>
                    <a:pt x="97" y="196"/>
                  </a:lnTo>
                  <a:lnTo>
                    <a:pt x="97" y="199"/>
                  </a:lnTo>
                  <a:lnTo>
                    <a:pt x="97" y="199"/>
                  </a:lnTo>
                  <a:lnTo>
                    <a:pt x="97" y="201"/>
                  </a:lnTo>
                  <a:lnTo>
                    <a:pt x="97" y="201"/>
                  </a:lnTo>
                  <a:lnTo>
                    <a:pt x="97" y="203"/>
                  </a:lnTo>
                  <a:lnTo>
                    <a:pt x="97" y="206"/>
                  </a:lnTo>
                  <a:lnTo>
                    <a:pt x="97" y="206"/>
                  </a:lnTo>
                  <a:lnTo>
                    <a:pt x="97" y="208"/>
                  </a:lnTo>
                  <a:lnTo>
                    <a:pt x="97" y="210"/>
                  </a:lnTo>
                  <a:lnTo>
                    <a:pt x="97" y="213"/>
                  </a:lnTo>
                  <a:lnTo>
                    <a:pt x="97" y="213"/>
                  </a:lnTo>
                  <a:lnTo>
                    <a:pt x="97" y="213"/>
                  </a:lnTo>
                  <a:lnTo>
                    <a:pt x="99" y="215"/>
                  </a:lnTo>
                  <a:lnTo>
                    <a:pt x="99" y="215"/>
                  </a:lnTo>
                  <a:lnTo>
                    <a:pt x="99" y="217"/>
                  </a:lnTo>
                  <a:lnTo>
                    <a:pt x="99" y="217"/>
                  </a:lnTo>
                  <a:lnTo>
                    <a:pt x="99" y="217"/>
                  </a:lnTo>
                  <a:lnTo>
                    <a:pt x="102" y="217"/>
                  </a:lnTo>
                  <a:lnTo>
                    <a:pt x="102" y="220"/>
                  </a:lnTo>
                  <a:lnTo>
                    <a:pt x="102" y="220"/>
                  </a:lnTo>
                  <a:lnTo>
                    <a:pt x="104" y="222"/>
                  </a:lnTo>
                  <a:lnTo>
                    <a:pt x="104" y="222"/>
                  </a:lnTo>
                  <a:lnTo>
                    <a:pt x="106" y="222"/>
                  </a:lnTo>
                  <a:lnTo>
                    <a:pt x="111" y="222"/>
                  </a:lnTo>
                  <a:lnTo>
                    <a:pt x="111" y="225"/>
                  </a:lnTo>
                  <a:lnTo>
                    <a:pt x="113" y="225"/>
                  </a:lnTo>
                  <a:lnTo>
                    <a:pt x="113" y="225"/>
                  </a:lnTo>
                  <a:lnTo>
                    <a:pt x="116" y="222"/>
                  </a:lnTo>
                  <a:lnTo>
                    <a:pt x="116" y="222"/>
                  </a:lnTo>
                  <a:lnTo>
                    <a:pt x="118" y="220"/>
                  </a:lnTo>
                  <a:lnTo>
                    <a:pt x="121" y="220"/>
                  </a:lnTo>
                  <a:lnTo>
                    <a:pt x="123" y="222"/>
                  </a:lnTo>
                  <a:lnTo>
                    <a:pt x="125" y="225"/>
                  </a:lnTo>
                  <a:lnTo>
                    <a:pt x="125" y="225"/>
                  </a:lnTo>
                  <a:lnTo>
                    <a:pt x="128" y="227"/>
                  </a:lnTo>
                  <a:lnTo>
                    <a:pt x="132" y="227"/>
                  </a:lnTo>
                  <a:lnTo>
                    <a:pt x="135" y="225"/>
                  </a:lnTo>
                  <a:lnTo>
                    <a:pt x="137" y="225"/>
                  </a:lnTo>
                  <a:lnTo>
                    <a:pt x="139" y="222"/>
                  </a:lnTo>
                  <a:lnTo>
                    <a:pt x="139" y="222"/>
                  </a:lnTo>
                  <a:lnTo>
                    <a:pt x="142" y="225"/>
                  </a:lnTo>
                  <a:lnTo>
                    <a:pt x="142" y="225"/>
                  </a:lnTo>
                  <a:lnTo>
                    <a:pt x="144" y="225"/>
                  </a:lnTo>
                  <a:lnTo>
                    <a:pt x="146" y="227"/>
                  </a:lnTo>
                  <a:lnTo>
                    <a:pt x="151" y="225"/>
                  </a:lnTo>
                  <a:lnTo>
                    <a:pt x="154" y="222"/>
                  </a:lnTo>
                  <a:lnTo>
                    <a:pt x="156" y="222"/>
                  </a:lnTo>
                  <a:lnTo>
                    <a:pt x="156" y="220"/>
                  </a:lnTo>
                  <a:lnTo>
                    <a:pt x="158" y="217"/>
                  </a:lnTo>
                  <a:lnTo>
                    <a:pt x="158" y="217"/>
                  </a:lnTo>
                  <a:lnTo>
                    <a:pt x="161" y="217"/>
                  </a:lnTo>
                  <a:lnTo>
                    <a:pt x="163" y="217"/>
                  </a:lnTo>
                  <a:lnTo>
                    <a:pt x="165" y="217"/>
                  </a:lnTo>
                  <a:lnTo>
                    <a:pt x="168" y="220"/>
                  </a:lnTo>
                  <a:lnTo>
                    <a:pt x="170" y="217"/>
                  </a:lnTo>
                  <a:lnTo>
                    <a:pt x="175" y="215"/>
                  </a:lnTo>
                  <a:lnTo>
                    <a:pt x="177" y="215"/>
                  </a:lnTo>
                  <a:lnTo>
                    <a:pt x="182" y="215"/>
                  </a:lnTo>
                  <a:lnTo>
                    <a:pt x="184" y="213"/>
                  </a:lnTo>
                  <a:lnTo>
                    <a:pt x="187" y="213"/>
                  </a:lnTo>
                  <a:lnTo>
                    <a:pt x="189" y="210"/>
                  </a:lnTo>
                  <a:lnTo>
                    <a:pt x="191" y="210"/>
                  </a:lnTo>
                  <a:lnTo>
                    <a:pt x="194" y="208"/>
                  </a:lnTo>
                  <a:lnTo>
                    <a:pt x="196" y="208"/>
                  </a:lnTo>
                  <a:lnTo>
                    <a:pt x="201" y="203"/>
                  </a:lnTo>
                  <a:lnTo>
                    <a:pt x="203" y="201"/>
                  </a:lnTo>
                  <a:lnTo>
                    <a:pt x="205" y="199"/>
                  </a:lnTo>
                  <a:lnTo>
                    <a:pt x="205" y="19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25"/>
            <p:cNvSpPr>
              <a:spLocks noEditPoints="1"/>
            </p:cNvSpPr>
            <p:nvPr userDrawn="1"/>
          </p:nvSpPr>
          <p:spPr bwMode="auto">
            <a:xfrm>
              <a:off x="4827" y="1942"/>
              <a:ext cx="143" cy="90"/>
            </a:xfrm>
            <a:custGeom>
              <a:avLst/>
              <a:gdLst>
                <a:gd name="T0" fmla="*/ 51 w 143"/>
                <a:gd name="T1" fmla="*/ 24 h 90"/>
                <a:gd name="T2" fmla="*/ 47 w 143"/>
                <a:gd name="T3" fmla="*/ 3 h 90"/>
                <a:gd name="T4" fmla="*/ 47 w 143"/>
                <a:gd name="T5" fmla="*/ 0 h 90"/>
                <a:gd name="T6" fmla="*/ 139 w 143"/>
                <a:gd name="T7" fmla="*/ 69 h 90"/>
                <a:gd name="T8" fmla="*/ 134 w 143"/>
                <a:gd name="T9" fmla="*/ 59 h 90"/>
                <a:gd name="T10" fmla="*/ 127 w 143"/>
                <a:gd name="T11" fmla="*/ 50 h 90"/>
                <a:gd name="T12" fmla="*/ 117 w 143"/>
                <a:gd name="T13" fmla="*/ 50 h 90"/>
                <a:gd name="T14" fmla="*/ 110 w 143"/>
                <a:gd name="T15" fmla="*/ 43 h 90"/>
                <a:gd name="T16" fmla="*/ 110 w 143"/>
                <a:gd name="T17" fmla="*/ 38 h 90"/>
                <a:gd name="T18" fmla="*/ 103 w 143"/>
                <a:gd name="T19" fmla="*/ 31 h 90"/>
                <a:gd name="T20" fmla="*/ 94 w 143"/>
                <a:gd name="T21" fmla="*/ 33 h 90"/>
                <a:gd name="T22" fmla="*/ 84 w 143"/>
                <a:gd name="T23" fmla="*/ 36 h 90"/>
                <a:gd name="T24" fmla="*/ 75 w 143"/>
                <a:gd name="T25" fmla="*/ 36 h 90"/>
                <a:gd name="T26" fmla="*/ 70 w 143"/>
                <a:gd name="T27" fmla="*/ 31 h 90"/>
                <a:gd name="T28" fmla="*/ 68 w 143"/>
                <a:gd name="T29" fmla="*/ 29 h 90"/>
                <a:gd name="T30" fmla="*/ 61 w 143"/>
                <a:gd name="T31" fmla="*/ 33 h 90"/>
                <a:gd name="T32" fmla="*/ 51 w 143"/>
                <a:gd name="T33" fmla="*/ 29 h 90"/>
                <a:gd name="T34" fmla="*/ 44 w 143"/>
                <a:gd name="T35" fmla="*/ 29 h 90"/>
                <a:gd name="T36" fmla="*/ 33 w 143"/>
                <a:gd name="T37" fmla="*/ 29 h 90"/>
                <a:gd name="T38" fmla="*/ 30 w 143"/>
                <a:gd name="T39" fmla="*/ 22 h 90"/>
                <a:gd name="T40" fmla="*/ 33 w 143"/>
                <a:gd name="T41" fmla="*/ 22 h 90"/>
                <a:gd name="T42" fmla="*/ 40 w 143"/>
                <a:gd name="T43" fmla="*/ 17 h 90"/>
                <a:gd name="T44" fmla="*/ 51 w 143"/>
                <a:gd name="T45" fmla="*/ 22 h 90"/>
                <a:gd name="T46" fmla="*/ 56 w 143"/>
                <a:gd name="T47" fmla="*/ 17 h 90"/>
                <a:gd name="T48" fmla="*/ 49 w 143"/>
                <a:gd name="T49" fmla="*/ 14 h 90"/>
                <a:gd name="T50" fmla="*/ 44 w 143"/>
                <a:gd name="T51" fmla="*/ 12 h 90"/>
                <a:gd name="T52" fmla="*/ 49 w 143"/>
                <a:gd name="T53" fmla="*/ 7 h 90"/>
                <a:gd name="T54" fmla="*/ 44 w 143"/>
                <a:gd name="T55" fmla="*/ 0 h 90"/>
                <a:gd name="T56" fmla="*/ 37 w 143"/>
                <a:gd name="T57" fmla="*/ 5 h 90"/>
                <a:gd name="T58" fmla="*/ 28 w 143"/>
                <a:gd name="T59" fmla="*/ 5 h 90"/>
                <a:gd name="T60" fmla="*/ 28 w 143"/>
                <a:gd name="T61" fmla="*/ 14 h 90"/>
                <a:gd name="T62" fmla="*/ 23 w 143"/>
                <a:gd name="T63" fmla="*/ 17 h 90"/>
                <a:gd name="T64" fmla="*/ 23 w 143"/>
                <a:gd name="T65" fmla="*/ 19 h 90"/>
                <a:gd name="T66" fmla="*/ 21 w 143"/>
                <a:gd name="T67" fmla="*/ 22 h 90"/>
                <a:gd name="T68" fmla="*/ 21 w 143"/>
                <a:gd name="T69" fmla="*/ 22 h 90"/>
                <a:gd name="T70" fmla="*/ 18 w 143"/>
                <a:gd name="T71" fmla="*/ 24 h 90"/>
                <a:gd name="T72" fmla="*/ 16 w 143"/>
                <a:gd name="T73" fmla="*/ 31 h 90"/>
                <a:gd name="T74" fmla="*/ 2 w 143"/>
                <a:gd name="T75" fmla="*/ 29 h 90"/>
                <a:gd name="T76" fmla="*/ 0 w 143"/>
                <a:gd name="T77" fmla="*/ 36 h 90"/>
                <a:gd name="T78" fmla="*/ 9 w 143"/>
                <a:gd name="T79" fmla="*/ 40 h 90"/>
                <a:gd name="T80" fmla="*/ 14 w 143"/>
                <a:gd name="T81" fmla="*/ 43 h 90"/>
                <a:gd name="T82" fmla="*/ 21 w 143"/>
                <a:gd name="T83" fmla="*/ 57 h 90"/>
                <a:gd name="T84" fmla="*/ 21 w 143"/>
                <a:gd name="T85" fmla="*/ 64 h 90"/>
                <a:gd name="T86" fmla="*/ 16 w 143"/>
                <a:gd name="T87" fmla="*/ 81 h 90"/>
                <a:gd name="T88" fmla="*/ 26 w 143"/>
                <a:gd name="T89" fmla="*/ 83 h 90"/>
                <a:gd name="T90" fmla="*/ 33 w 143"/>
                <a:gd name="T91" fmla="*/ 78 h 90"/>
                <a:gd name="T92" fmla="*/ 35 w 143"/>
                <a:gd name="T93" fmla="*/ 76 h 90"/>
                <a:gd name="T94" fmla="*/ 42 w 143"/>
                <a:gd name="T95" fmla="*/ 81 h 90"/>
                <a:gd name="T96" fmla="*/ 44 w 143"/>
                <a:gd name="T97" fmla="*/ 71 h 90"/>
                <a:gd name="T98" fmla="*/ 56 w 143"/>
                <a:gd name="T99" fmla="*/ 71 h 90"/>
                <a:gd name="T100" fmla="*/ 56 w 143"/>
                <a:gd name="T101" fmla="*/ 64 h 90"/>
                <a:gd name="T102" fmla="*/ 63 w 143"/>
                <a:gd name="T103" fmla="*/ 52 h 90"/>
                <a:gd name="T104" fmla="*/ 75 w 143"/>
                <a:gd name="T105" fmla="*/ 64 h 90"/>
                <a:gd name="T106" fmla="*/ 80 w 143"/>
                <a:gd name="T107" fmla="*/ 66 h 90"/>
                <a:gd name="T108" fmla="*/ 82 w 143"/>
                <a:gd name="T109" fmla="*/ 88 h 90"/>
                <a:gd name="T110" fmla="*/ 94 w 143"/>
                <a:gd name="T111" fmla="*/ 85 h 90"/>
                <a:gd name="T112" fmla="*/ 113 w 143"/>
                <a:gd name="T113" fmla="*/ 74 h 90"/>
                <a:gd name="T114" fmla="*/ 120 w 143"/>
                <a:gd name="T115" fmla="*/ 76 h 90"/>
                <a:gd name="T116" fmla="*/ 122 w 143"/>
                <a:gd name="T117" fmla="*/ 78 h 90"/>
                <a:gd name="T118" fmla="*/ 132 w 143"/>
                <a:gd name="T119" fmla="*/ 76 h 90"/>
                <a:gd name="T120" fmla="*/ 139 w 143"/>
                <a:gd name="T121"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0">
                  <a:moveTo>
                    <a:pt x="51" y="24"/>
                  </a:moveTo>
                  <a:lnTo>
                    <a:pt x="51" y="22"/>
                  </a:lnTo>
                  <a:lnTo>
                    <a:pt x="49" y="22"/>
                  </a:lnTo>
                  <a:lnTo>
                    <a:pt x="51" y="24"/>
                  </a:lnTo>
                  <a:lnTo>
                    <a:pt x="51" y="24"/>
                  </a:lnTo>
                  <a:lnTo>
                    <a:pt x="51" y="24"/>
                  </a:lnTo>
                  <a:lnTo>
                    <a:pt x="54" y="24"/>
                  </a:lnTo>
                  <a:lnTo>
                    <a:pt x="54" y="24"/>
                  </a:lnTo>
                  <a:lnTo>
                    <a:pt x="54" y="24"/>
                  </a:lnTo>
                  <a:lnTo>
                    <a:pt x="54" y="24"/>
                  </a:lnTo>
                  <a:lnTo>
                    <a:pt x="51" y="24"/>
                  </a:lnTo>
                  <a:close/>
                  <a:moveTo>
                    <a:pt x="47" y="3"/>
                  </a:moveTo>
                  <a:lnTo>
                    <a:pt x="47" y="3"/>
                  </a:lnTo>
                  <a:lnTo>
                    <a:pt x="47" y="3"/>
                  </a:lnTo>
                  <a:lnTo>
                    <a:pt x="47" y="0"/>
                  </a:lnTo>
                  <a:lnTo>
                    <a:pt x="47" y="0"/>
                  </a:lnTo>
                  <a:lnTo>
                    <a:pt x="44" y="0"/>
                  </a:lnTo>
                  <a:lnTo>
                    <a:pt x="47" y="0"/>
                  </a:lnTo>
                  <a:lnTo>
                    <a:pt x="47" y="3"/>
                  </a:lnTo>
                  <a:close/>
                  <a:moveTo>
                    <a:pt x="141" y="74"/>
                  </a:moveTo>
                  <a:lnTo>
                    <a:pt x="139" y="74"/>
                  </a:lnTo>
                  <a:lnTo>
                    <a:pt x="139" y="71"/>
                  </a:lnTo>
                  <a:lnTo>
                    <a:pt x="139" y="71"/>
                  </a:lnTo>
                  <a:lnTo>
                    <a:pt x="139" y="69"/>
                  </a:lnTo>
                  <a:lnTo>
                    <a:pt x="139" y="66"/>
                  </a:lnTo>
                  <a:lnTo>
                    <a:pt x="136" y="66"/>
                  </a:lnTo>
                  <a:lnTo>
                    <a:pt x="136" y="66"/>
                  </a:lnTo>
                  <a:lnTo>
                    <a:pt x="136" y="64"/>
                  </a:lnTo>
                  <a:lnTo>
                    <a:pt x="134" y="62"/>
                  </a:lnTo>
                  <a:lnTo>
                    <a:pt x="134" y="59"/>
                  </a:lnTo>
                  <a:lnTo>
                    <a:pt x="132" y="59"/>
                  </a:lnTo>
                  <a:lnTo>
                    <a:pt x="132" y="57"/>
                  </a:lnTo>
                  <a:lnTo>
                    <a:pt x="132" y="55"/>
                  </a:lnTo>
                  <a:lnTo>
                    <a:pt x="132" y="52"/>
                  </a:lnTo>
                  <a:lnTo>
                    <a:pt x="132" y="52"/>
                  </a:lnTo>
                  <a:lnTo>
                    <a:pt x="127" y="50"/>
                  </a:lnTo>
                  <a:lnTo>
                    <a:pt x="122" y="48"/>
                  </a:lnTo>
                  <a:lnTo>
                    <a:pt x="120" y="48"/>
                  </a:lnTo>
                  <a:lnTo>
                    <a:pt x="120" y="48"/>
                  </a:lnTo>
                  <a:lnTo>
                    <a:pt x="117" y="50"/>
                  </a:lnTo>
                  <a:lnTo>
                    <a:pt x="117" y="50"/>
                  </a:lnTo>
                  <a:lnTo>
                    <a:pt x="117" y="50"/>
                  </a:lnTo>
                  <a:lnTo>
                    <a:pt x="115" y="50"/>
                  </a:lnTo>
                  <a:lnTo>
                    <a:pt x="113" y="50"/>
                  </a:lnTo>
                  <a:lnTo>
                    <a:pt x="113" y="48"/>
                  </a:lnTo>
                  <a:lnTo>
                    <a:pt x="110" y="45"/>
                  </a:lnTo>
                  <a:lnTo>
                    <a:pt x="110" y="45"/>
                  </a:lnTo>
                  <a:lnTo>
                    <a:pt x="110" y="43"/>
                  </a:lnTo>
                  <a:lnTo>
                    <a:pt x="110" y="43"/>
                  </a:lnTo>
                  <a:lnTo>
                    <a:pt x="113" y="43"/>
                  </a:lnTo>
                  <a:lnTo>
                    <a:pt x="113" y="43"/>
                  </a:lnTo>
                  <a:lnTo>
                    <a:pt x="113" y="40"/>
                  </a:lnTo>
                  <a:lnTo>
                    <a:pt x="110" y="40"/>
                  </a:lnTo>
                  <a:lnTo>
                    <a:pt x="110" y="38"/>
                  </a:lnTo>
                  <a:lnTo>
                    <a:pt x="108" y="36"/>
                  </a:lnTo>
                  <a:lnTo>
                    <a:pt x="108" y="36"/>
                  </a:lnTo>
                  <a:lnTo>
                    <a:pt x="106" y="33"/>
                  </a:lnTo>
                  <a:lnTo>
                    <a:pt x="106" y="31"/>
                  </a:lnTo>
                  <a:lnTo>
                    <a:pt x="106" y="31"/>
                  </a:lnTo>
                  <a:lnTo>
                    <a:pt x="103" y="31"/>
                  </a:lnTo>
                  <a:lnTo>
                    <a:pt x="103" y="31"/>
                  </a:lnTo>
                  <a:lnTo>
                    <a:pt x="101" y="33"/>
                  </a:lnTo>
                  <a:lnTo>
                    <a:pt x="101" y="33"/>
                  </a:lnTo>
                  <a:lnTo>
                    <a:pt x="99" y="33"/>
                  </a:lnTo>
                  <a:lnTo>
                    <a:pt x="96" y="33"/>
                  </a:lnTo>
                  <a:lnTo>
                    <a:pt x="94" y="33"/>
                  </a:lnTo>
                  <a:lnTo>
                    <a:pt x="89" y="33"/>
                  </a:lnTo>
                  <a:lnTo>
                    <a:pt x="89" y="33"/>
                  </a:lnTo>
                  <a:lnTo>
                    <a:pt x="87" y="33"/>
                  </a:lnTo>
                  <a:lnTo>
                    <a:pt x="84" y="33"/>
                  </a:lnTo>
                  <a:lnTo>
                    <a:pt x="84" y="36"/>
                  </a:lnTo>
                  <a:lnTo>
                    <a:pt x="84" y="36"/>
                  </a:lnTo>
                  <a:lnTo>
                    <a:pt x="84" y="36"/>
                  </a:lnTo>
                  <a:lnTo>
                    <a:pt x="82" y="36"/>
                  </a:lnTo>
                  <a:lnTo>
                    <a:pt x="80" y="33"/>
                  </a:lnTo>
                  <a:lnTo>
                    <a:pt x="80" y="33"/>
                  </a:lnTo>
                  <a:lnTo>
                    <a:pt x="80" y="33"/>
                  </a:lnTo>
                  <a:lnTo>
                    <a:pt x="75" y="36"/>
                  </a:lnTo>
                  <a:lnTo>
                    <a:pt x="75" y="36"/>
                  </a:lnTo>
                  <a:lnTo>
                    <a:pt x="75" y="36"/>
                  </a:lnTo>
                  <a:lnTo>
                    <a:pt x="75" y="33"/>
                  </a:lnTo>
                  <a:lnTo>
                    <a:pt x="75" y="31"/>
                  </a:lnTo>
                  <a:lnTo>
                    <a:pt x="73" y="31"/>
                  </a:lnTo>
                  <a:lnTo>
                    <a:pt x="70" y="31"/>
                  </a:lnTo>
                  <a:lnTo>
                    <a:pt x="70" y="31"/>
                  </a:lnTo>
                  <a:lnTo>
                    <a:pt x="70" y="31"/>
                  </a:lnTo>
                  <a:lnTo>
                    <a:pt x="70" y="29"/>
                  </a:lnTo>
                  <a:lnTo>
                    <a:pt x="70" y="29"/>
                  </a:lnTo>
                  <a:lnTo>
                    <a:pt x="68" y="29"/>
                  </a:lnTo>
                  <a:lnTo>
                    <a:pt x="68" y="29"/>
                  </a:lnTo>
                  <a:lnTo>
                    <a:pt x="66" y="29"/>
                  </a:lnTo>
                  <a:lnTo>
                    <a:pt x="66" y="29"/>
                  </a:lnTo>
                  <a:lnTo>
                    <a:pt x="63" y="31"/>
                  </a:lnTo>
                  <a:lnTo>
                    <a:pt x="63" y="31"/>
                  </a:lnTo>
                  <a:lnTo>
                    <a:pt x="63" y="31"/>
                  </a:lnTo>
                  <a:lnTo>
                    <a:pt x="61" y="33"/>
                  </a:lnTo>
                  <a:lnTo>
                    <a:pt x="59" y="33"/>
                  </a:lnTo>
                  <a:lnTo>
                    <a:pt x="56" y="33"/>
                  </a:lnTo>
                  <a:lnTo>
                    <a:pt x="56" y="31"/>
                  </a:lnTo>
                  <a:lnTo>
                    <a:pt x="54" y="29"/>
                  </a:lnTo>
                  <a:lnTo>
                    <a:pt x="54" y="29"/>
                  </a:lnTo>
                  <a:lnTo>
                    <a:pt x="51" y="29"/>
                  </a:lnTo>
                  <a:lnTo>
                    <a:pt x="49" y="29"/>
                  </a:lnTo>
                  <a:lnTo>
                    <a:pt x="47" y="29"/>
                  </a:lnTo>
                  <a:lnTo>
                    <a:pt x="47" y="29"/>
                  </a:lnTo>
                  <a:lnTo>
                    <a:pt x="47" y="29"/>
                  </a:lnTo>
                  <a:lnTo>
                    <a:pt x="47" y="29"/>
                  </a:lnTo>
                  <a:lnTo>
                    <a:pt x="44" y="29"/>
                  </a:lnTo>
                  <a:lnTo>
                    <a:pt x="42" y="29"/>
                  </a:lnTo>
                  <a:lnTo>
                    <a:pt x="40" y="29"/>
                  </a:lnTo>
                  <a:lnTo>
                    <a:pt x="37" y="29"/>
                  </a:lnTo>
                  <a:lnTo>
                    <a:pt x="37" y="29"/>
                  </a:lnTo>
                  <a:lnTo>
                    <a:pt x="35" y="29"/>
                  </a:lnTo>
                  <a:lnTo>
                    <a:pt x="33" y="29"/>
                  </a:lnTo>
                  <a:lnTo>
                    <a:pt x="33" y="31"/>
                  </a:lnTo>
                  <a:lnTo>
                    <a:pt x="30" y="26"/>
                  </a:lnTo>
                  <a:lnTo>
                    <a:pt x="30" y="24"/>
                  </a:lnTo>
                  <a:lnTo>
                    <a:pt x="30" y="24"/>
                  </a:lnTo>
                  <a:lnTo>
                    <a:pt x="30" y="22"/>
                  </a:lnTo>
                  <a:lnTo>
                    <a:pt x="30" y="22"/>
                  </a:lnTo>
                  <a:lnTo>
                    <a:pt x="30" y="22"/>
                  </a:lnTo>
                  <a:lnTo>
                    <a:pt x="33" y="22"/>
                  </a:lnTo>
                  <a:lnTo>
                    <a:pt x="33" y="22"/>
                  </a:lnTo>
                  <a:lnTo>
                    <a:pt x="33" y="22"/>
                  </a:lnTo>
                  <a:lnTo>
                    <a:pt x="33" y="19"/>
                  </a:lnTo>
                  <a:lnTo>
                    <a:pt x="33" y="22"/>
                  </a:lnTo>
                  <a:lnTo>
                    <a:pt x="33" y="22"/>
                  </a:lnTo>
                  <a:lnTo>
                    <a:pt x="33" y="19"/>
                  </a:lnTo>
                  <a:lnTo>
                    <a:pt x="33" y="19"/>
                  </a:lnTo>
                  <a:lnTo>
                    <a:pt x="33" y="19"/>
                  </a:lnTo>
                  <a:lnTo>
                    <a:pt x="37" y="19"/>
                  </a:lnTo>
                  <a:lnTo>
                    <a:pt x="40" y="17"/>
                  </a:lnTo>
                  <a:lnTo>
                    <a:pt x="42" y="19"/>
                  </a:lnTo>
                  <a:lnTo>
                    <a:pt x="44" y="19"/>
                  </a:lnTo>
                  <a:lnTo>
                    <a:pt x="47" y="19"/>
                  </a:lnTo>
                  <a:lnTo>
                    <a:pt x="49" y="22"/>
                  </a:lnTo>
                  <a:lnTo>
                    <a:pt x="51" y="22"/>
                  </a:lnTo>
                  <a:lnTo>
                    <a:pt x="51" y="22"/>
                  </a:lnTo>
                  <a:lnTo>
                    <a:pt x="51" y="22"/>
                  </a:lnTo>
                  <a:lnTo>
                    <a:pt x="51" y="19"/>
                  </a:lnTo>
                  <a:lnTo>
                    <a:pt x="51" y="19"/>
                  </a:lnTo>
                  <a:lnTo>
                    <a:pt x="54" y="19"/>
                  </a:lnTo>
                  <a:lnTo>
                    <a:pt x="56" y="17"/>
                  </a:lnTo>
                  <a:lnTo>
                    <a:pt x="56" y="17"/>
                  </a:lnTo>
                  <a:lnTo>
                    <a:pt x="56" y="17"/>
                  </a:lnTo>
                  <a:lnTo>
                    <a:pt x="56" y="17"/>
                  </a:lnTo>
                  <a:lnTo>
                    <a:pt x="51" y="17"/>
                  </a:lnTo>
                  <a:lnTo>
                    <a:pt x="51" y="17"/>
                  </a:lnTo>
                  <a:lnTo>
                    <a:pt x="49" y="17"/>
                  </a:lnTo>
                  <a:lnTo>
                    <a:pt x="49" y="14"/>
                  </a:lnTo>
                  <a:lnTo>
                    <a:pt x="47" y="14"/>
                  </a:lnTo>
                  <a:lnTo>
                    <a:pt x="47" y="14"/>
                  </a:lnTo>
                  <a:lnTo>
                    <a:pt x="47" y="14"/>
                  </a:lnTo>
                  <a:lnTo>
                    <a:pt x="44" y="12"/>
                  </a:lnTo>
                  <a:lnTo>
                    <a:pt x="44" y="12"/>
                  </a:lnTo>
                  <a:lnTo>
                    <a:pt x="44" y="12"/>
                  </a:lnTo>
                  <a:lnTo>
                    <a:pt x="47" y="10"/>
                  </a:lnTo>
                  <a:lnTo>
                    <a:pt x="49" y="7"/>
                  </a:lnTo>
                  <a:lnTo>
                    <a:pt x="49" y="7"/>
                  </a:lnTo>
                  <a:lnTo>
                    <a:pt x="49" y="7"/>
                  </a:lnTo>
                  <a:lnTo>
                    <a:pt x="51" y="7"/>
                  </a:lnTo>
                  <a:lnTo>
                    <a:pt x="49" y="7"/>
                  </a:lnTo>
                  <a:lnTo>
                    <a:pt x="49" y="5"/>
                  </a:lnTo>
                  <a:lnTo>
                    <a:pt x="49" y="5"/>
                  </a:lnTo>
                  <a:lnTo>
                    <a:pt x="49" y="5"/>
                  </a:lnTo>
                  <a:lnTo>
                    <a:pt x="49" y="5"/>
                  </a:lnTo>
                  <a:lnTo>
                    <a:pt x="47" y="3"/>
                  </a:lnTo>
                  <a:lnTo>
                    <a:pt x="44" y="0"/>
                  </a:lnTo>
                  <a:lnTo>
                    <a:pt x="42" y="0"/>
                  </a:lnTo>
                  <a:lnTo>
                    <a:pt x="42" y="0"/>
                  </a:lnTo>
                  <a:lnTo>
                    <a:pt x="42" y="3"/>
                  </a:lnTo>
                  <a:lnTo>
                    <a:pt x="42" y="3"/>
                  </a:lnTo>
                  <a:lnTo>
                    <a:pt x="40" y="5"/>
                  </a:lnTo>
                  <a:lnTo>
                    <a:pt x="37" y="5"/>
                  </a:lnTo>
                  <a:lnTo>
                    <a:pt x="35" y="7"/>
                  </a:lnTo>
                  <a:lnTo>
                    <a:pt x="33" y="7"/>
                  </a:lnTo>
                  <a:lnTo>
                    <a:pt x="33" y="7"/>
                  </a:lnTo>
                  <a:lnTo>
                    <a:pt x="30" y="7"/>
                  </a:lnTo>
                  <a:lnTo>
                    <a:pt x="28" y="5"/>
                  </a:lnTo>
                  <a:lnTo>
                    <a:pt x="28" y="5"/>
                  </a:lnTo>
                  <a:lnTo>
                    <a:pt x="26" y="5"/>
                  </a:lnTo>
                  <a:lnTo>
                    <a:pt x="26" y="7"/>
                  </a:lnTo>
                  <a:lnTo>
                    <a:pt x="26" y="7"/>
                  </a:lnTo>
                  <a:lnTo>
                    <a:pt x="26" y="10"/>
                  </a:lnTo>
                  <a:lnTo>
                    <a:pt x="26" y="10"/>
                  </a:lnTo>
                  <a:lnTo>
                    <a:pt x="28" y="14"/>
                  </a:lnTo>
                  <a:lnTo>
                    <a:pt x="28" y="14"/>
                  </a:lnTo>
                  <a:lnTo>
                    <a:pt x="26" y="14"/>
                  </a:lnTo>
                  <a:lnTo>
                    <a:pt x="28" y="17"/>
                  </a:lnTo>
                  <a:lnTo>
                    <a:pt x="28" y="17"/>
                  </a:lnTo>
                  <a:lnTo>
                    <a:pt x="26" y="17"/>
                  </a:lnTo>
                  <a:lnTo>
                    <a:pt x="23" y="17"/>
                  </a:lnTo>
                  <a:lnTo>
                    <a:pt x="16" y="17"/>
                  </a:lnTo>
                  <a:lnTo>
                    <a:pt x="16" y="19"/>
                  </a:lnTo>
                  <a:lnTo>
                    <a:pt x="16" y="19"/>
                  </a:lnTo>
                  <a:lnTo>
                    <a:pt x="18" y="19"/>
                  </a:lnTo>
                  <a:lnTo>
                    <a:pt x="21" y="19"/>
                  </a:lnTo>
                  <a:lnTo>
                    <a:pt x="23" y="19"/>
                  </a:lnTo>
                  <a:lnTo>
                    <a:pt x="23" y="19"/>
                  </a:lnTo>
                  <a:lnTo>
                    <a:pt x="23" y="19"/>
                  </a:lnTo>
                  <a:lnTo>
                    <a:pt x="23" y="19"/>
                  </a:lnTo>
                  <a:lnTo>
                    <a:pt x="23" y="19"/>
                  </a:lnTo>
                  <a:lnTo>
                    <a:pt x="21" y="22"/>
                  </a:lnTo>
                  <a:lnTo>
                    <a:pt x="21" y="22"/>
                  </a:lnTo>
                  <a:lnTo>
                    <a:pt x="21" y="22"/>
                  </a:lnTo>
                  <a:lnTo>
                    <a:pt x="21" y="22"/>
                  </a:lnTo>
                  <a:lnTo>
                    <a:pt x="23" y="22"/>
                  </a:lnTo>
                  <a:lnTo>
                    <a:pt x="23" y="22"/>
                  </a:lnTo>
                  <a:lnTo>
                    <a:pt x="23" y="22"/>
                  </a:lnTo>
                  <a:lnTo>
                    <a:pt x="21" y="22"/>
                  </a:lnTo>
                  <a:lnTo>
                    <a:pt x="21" y="22"/>
                  </a:lnTo>
                  <a:lnTo>
                    <a:pt x="21" y="22"/>
                  </a:lnTo>
                  <a:lnTo>
                    <a:pt x="21" y="22"/>
                  </a:lnTo>
                  <a:lnTo>
                    <a:pt x="21" y="24"/>
                  </a:lnTo>
                  <a:lnTo>
                    <a:pt x="21" y="24"/>
                  </a:lnTo>
                  <a:lnTo>
                    <a:pt x="18" y="24"/>
                  </a:lnTo>
                  <a:lnTo>
                    <a:pt x="18" y="24"/>
                  </a:lnTo>
                  <a:lnTo>
                    <a:pt x="18" y="26"/>
                  </a:lnTo>
                  <a:lnTo>
                    <a:pt x="18" y="29"/>
                  </a:lnTo>
                  <a:lnTo>
                    <a:pt x="18" y="29"/>
                  </a:lnTo>
                  <a:lnTo>
                    <a:pt x="16" y="29"/>
                  </a:lnTo>
                  <a:lnTo>
                    <a:pt x="16" y="31"/>
                  </a:lnTo>
                  <a:lnTo>
                    <a:pt x="14" y="29"/>
                  </a:lnTo>
                  <a:lnTo>
                    <a:pt x="14" y="29"/>
                  </a:lnTo>
                  <a:lnTo>
                    <a:pt x="11" y="29"/>
                  </a:lnTo>
                  <a:lnTo>
                    <a:pt x="7" y="29"/>
                  </a:lnTo>
                  <a:lnTo>
                    <a:pt x="4" y="29"/>
                  </a:lnTo>
                  <a:lnTo>
                    <a:pt x="2" y="29"/>
                  </a:lnTo>
                  <a:lnTo>
                    <a:pt x="0" y="31"/>
                  </a:lnTo>
                  <a:lnTo>
                    <a:pt x="0" y="31"/>
                  </a:lnTo>
                  <a:lnTo>
                    <a:pt x="0" y="31"/>
                  </a:lnTo>
                  <a:lnTo>
                    <a:pt x="0" y="36"/>
                  </a:lnTo>
                  <a:lnTo>
                    <a:pt x="0" y="36"/>
                  </a:lnTo>
                  <a:lnTo>
                    <a:pt x="0" y="36"/>
                  </a:lnTo>
                  <a:lnTo>
                    <a:pt x="4" y="38"/>
                  </a:lnTo>
                  <a:lnTo>
                    <a:pt x="4" y="38"/>
                  </a:lnTo>
                  <a:lnTo>
                    <a:pt x="7" y="38"/>
                  </a:lnTo>
                  <a:lnTo>
                    <a:pt x="7" y="40"/>
                  </a:lnTo>
                  <a:lnTo>
                    <a:pt x="7" y="40"/>
                  </a:lnTo>
                  <a:lnTo>
                    <a:pt x="9" y="40"/>
                  </a:lnTo>
                  <a:lnTo>
                    <a:pt x="9" y="40"/>
                  </a:lnTo>
                  <a:lnTo>
                    <a:pt x="11" y="40"/>
                  </a:lnTo>
                  <a:lnTo>
                    <a:pt x="14" y="40"/>
                  </a:lnTo>
                  <a:lnTo>
                    <a:pt x="14" y="43"/>
                  </a:lnTo>
                  <a:lnTo>
                    <a:pt x="14" y="43"/>
                  </a:lnTo>
                  <a:lnTo>
                    <a:pt x="14" y="43"/>
                  </a:lnTo>
                  <a:lnTo>
                    <a:pt x="14" y="48"/>
                  </a:lnTo>
                  <a:lnTo>
                    <a:pt x="14" y="50"/>
                  </a:lnTo>
                  <a:lnTo>
                    <a:pt x="16" y="52"/>
                  </a:lnTo>
                  <a:lnTo>
                    <a:pt x="16" y="55"/>
                  </a:lnTo>
                  <a:lnTo>
                    <a:pt x="18" y="57"/>
                  </a:lnTo>
                  <a:lnTo>
                    <a:pt x="21" y="57"/>
                  </a:lnTo>
                  <a:lnTo>
                    <a:pt x="21" y="57"/>
                  </a:lnTo>
                  <a:lnTo>
                    <a:pt x="21" y="59"/>
                  </a:lnTo>
                  <a:lnTo>
                    <a:pt x="21" y="59"/>
                  </a:lnTo>
                  <a:lnTo>
                    <a:pt x="21" y="62"/>
                  </a:lnTo>
                  <a:lnTo>
                    <a:pt x="21" y="64"/>
                  </a:lnTo>
                  <a:lnTo>
                    <a:pt x="21" y="64"/>
                  </a:lnTo>
                  <a:lnTo>
                    <a:pt x="18" y="66"/>
                  </a:lnTo>
                  <a:lnTo>
                    <a:pt x="18" y="69"/>
                  </a:lnTo>
                  <a:lnTo>
                    <a:pt x="16" y="71"/>
                  </a:lnTo>
                  <a:lnTo>
                    <a:pt x="16" y="74"/>
                  </a:lnTo>
                  <a:lnTo>
                    <a:pt x="16" y="78"/>
                  </a:lnTo>
                  <a:lnTo>
                    <a:pt x="16" y="81"/>
                  </a:lnTo>
                  <a:lnTo>
                    <a:pt x="16" y="81"/>
                  </a:lnTo>
                  <a:lnTo>
                    <a:pt x="18" y="83"/>
                  </a:lnTo>
                  <a:lnTo>
                    <a:pt x="21" y="85"/>
                  </a:lnTo>
                  <a:lnTo>
                    <a:pt x="23" y="85"/>
                  </a:lnTo>
                  <a:lnTo>
                    <a:pt x="26" y="83"/>
                  </a:lnTo>
                  <a:lnTo>
                    <a:pt x="26" y="83"/>
                  </a:lnTo>
                  <a:lnTo>
                    <a:pt x="26" y="83"/>
                  </a:lnTo>
                  <a:lnTo>
                    <a:pt x="26" y="83"/>
                  </a:lnTo>
                  <a:lnTo>
                    <a:pt x="28" y="81"/>
                  </a:lnTo>
                  <a:lnTo>
                    <a:pt x="30" y="81"/>
                  </a:lnTo>
                  <a:lnTo>
                    <a:pt x="30" y="78"/>
                  </a:lnTo>
                  <a:lnTo>
                    <a:pt x="33" y="78"/>
                  </a:lnTo>
                  <a:lnTo>
                    <a:pt x="33" y="78"/>
                  </a:lnTo>
                  <a:lnTo>
                    <a:pt x="33" y="78"/>
                  </a:lnTo>
                  <a:lnTo>
                    <a:pt x="35" y="78"/>
                  </a:lnTo>
                  <a:lnTo>
                    <a:pt x="35" y="78"/>
                  </a:lnTo>
                  <a:lnTo>
                    <a:pt x="35" y="76"/>
                  </a:lnTo>
                  <a:lnTo>
                    <a:pt x="35" y="76"/>
                  </a:lnTo>
                  <a:lnTo>
                    <a:pt x="35" y="76"/>
                  </a:lnTo>
                  <a:lnTo>
                    <a:pt x="37" y="76"/>
                  </a:lnTo>
                  <a:lnTo>
                    <a:pt x="37" y="78"/>
                  </a:lnTo>
                  <a:lnTo>
                    <a:pt x="40" y="81"/>
                  </a:lnTo>
                  <a:lnTo>
                    <a:pt x="42" y="81"/>
                  </a:lnTo>
                  <a:lnTo>
                    <a:pt x="42" y="81"/>
                  </a:lnTo>
                  <a:lnTo>
                    <a:pt x="44" y="81"/>
                  </a:lnTo>
                  <a:lnTo>
                    <a:pt x="44" y="78"/>
                  </a:lnTo>
                  <a:lnTo>
                    <a:pt x="44" y="78"/>
                  </a:lnTo>
                  <a:lnTo>
                    <a:pt x="44" y="76"/>
                  </a:lnTo>
                  <a:lnTo>
                    <a:pt x="44" y="74"/>
                  </a:lnTo>
                  <a:lnTo>
                    <a:pt x="44" y="71"/>
                  </a:lnTo>
                  <a:lnTo>
                    <a:pt x="47" y="71"/>
                  </a:lnTo>
                  <a:lnTo>
                    <a:pt x="49" y="71"/>
                  </a:lnTo>
                  <a:lnTo>
                    <a:pt x="51" y="71"/>
                  </a:lnTo>
                  <a:lnTo>
                    <a:pt x="54" y="71"/>
                  </a:lnTo>
                  <a:lnTo>
                    <a:pt x="54" y="71"/>
                  </a:lnTo>
                  <a:lnTo>
                    <a:pt x="56" y="71"/>
                  </a:lnTo>
                  <a:lnTo>
                    <a:pt x="56" y="71"/>
                  </a:lnTo>
                  <a:lnTo>
                    <a:pt x="56" y="69"/>
                  </a:lnTo>
                  <a:lnTo>
                    <a:pt x="56" y="66"/>
                  </a:lnTo>
                  <a:lnTo>
                    <a:pt x="56" y="64"/>
                  </a:lnTo>
                  <a:lnTo>
                    <a:pt x="56" y="64"/>
                  </a:lnTo>
                  <a:lnTo>
                    <a:pt x="56" y="64"/>
                  </a:lnTo>
                  <a:lnTo>
                    <a:pt x="56" y="62"/>
                  </a:lnTo>
                  <a:lnTo>
                    <a:pt x="59" y="62"/>
                  </a:lnTo>
                  <a:lnTo>
                    <a:pt x="59" y="59"/>
                  </a:lnTo>
                  <a:lnTo>
                    <a:pt x="61" y="55"/>
                  </a:lnTo>
                  <a:lnTo>
                    <a:pt x="61" y="52"/>
                  </a:lnTo>
                  <a:lnTo>
                    <a:pt x="63" y="52"/>
                  </a:lnTo>
                  <a:lnTo>
                    <a:pt x="68" y="55"/>
                  </a:lnTo>
                  <a:lnTo>
                    <a:pt x="70" y="57"/>
                  </a:lnTo>
                  <a:lnTo>
                    <a:pt x="73" y="59"/>
                  </a:lnTo>
                  <a:lnTo>
                    <a:pt x="73" y="62"/>
                  </a:lnTo>
                  <a:lnTo>
                    <a:pt x="73" y="64"/>
                  </a:lnTo>
                  <a:lnTo>
                    <a:pt x="75" y="64"/>
                  </a:lnTo>
                  <a:lnTo>
                    <a:pt x="75" y="64"/>
                  </a:lnTo>
                  <a:lnTo>
                    <a:pt x="77" y="64"/>
                  </a:lnTo>
                  <a:lnTo>
                    <a:pt x="77" y="64"/>
                  </a:lnTo>
                  <a:lnTo>
                    <a:pt x="80" y="64"/>
                  </a:lnTo>
                  <a:lnTo>
                    <a:pt x="80" y="66"/>
                  </a:lnTo>
                  <a:lnTo>
                    <a:pt x="80" y="66"/>
                  </a:lnTo>
                  <a:lnTo>
                    <a:pt x="80" y="71"/>
                  </a:lnTo>
                  <a:lnTo>
                    <a:pt x="80" y="74"/>
                  </a:lnTo>
                  <a:lnTo>
                    <a:pt x="80" y="78"/>
                  </a:lnTo>
                  <a:lnTo>
                    <a:pt x="80" y="81"/>
                  </a:lnTo>
                  <a:lnTo>
                    <a:pt x="82" y="83"/>
                  </a:lnTo>
                  <a:lnTo>
                    <a:pt x="82" y="88"/>
                  </a:lnTo>
                  <a:lnTo>
                    <a:pt x="84" y="90"/>
                  </a:lnTo>
                  <a:lnTo>
                    <a:pt x="87" y="90"/>
                  </a:lnTo>
                  <a:lnTo>
                    <a:pt x="87" y="90"/>
                  </a:lnTo>
                  <a:lnTo>
                    <a:pt x="89" y="90"/>
                  </a:lnTo>
                  <a:lnTo>
                    <a:pt x="92" y="88"/>
                  </a:lnTo>
                  <a:lnTo>
                    <a:pt x="94" y="85"/>
                  </a:lnTo>
                  <a:lnTo>
                    <a:pt x="96" y="85"/>
                  </a:lnTo>
                  <a:lnTo>
                    <a:pt x="101" y="83"/>
                  </a:lnTo>
                  <a:lnTo>
                    <a:pt x="103" y="81"/>
                  </a:lnTo>
                  <a:lnTo>
                    <a:pt x="106" y="78"/>
                  </a:lnTo>
                  <a:lnTo>
                    <a:pt x="110" y="76"/>
                  </a:lnTo>
                  <a:lnTo>
                    <a:pt x="113" y="74"/>
                  </a:lnTo>
                  <a:lnTo>
                    <a:pt x="115" y="74"/>
                  </a:lnTo>
                  <a:lnTo>
                    <a:pt x="115" y="74"/>
                  </a:lnTo>
                  <a:lnTo>
                    <a:pt x="117" y="74"/>
                  </a:lnTo>
                  <a:lnTo>
                    <a:pt x="117" y="74"/>
                  </a:lnTo>
                  <a:lnTo>
                    <a:pt x="117" y="76"/>
                  </a:lnTo>
                  <a:lnTo>
                    <a:pt x="120" y="76"/>
                  </a:lnTo>
                  <a:lnTo>
                    <a:pt x="120" y="76"/>
                  </a:lnTo>
                  <a:lnTo>
                    <a:pt x="117" y="78"/>
                  </a:lnTo>
                  <a:lnTo>
                    <a:pt x="117" y="78"/>
                  </a:lnTo>
                  <a:lnTo>
                    <a:pt x="117" y="78"/>
                  </a:lnTo>
                  <a:lnTo>
                    <a:pt x="120" y="78"/>
                  </a:lnTo>
                  <a:lnTo>
                    <a:pt x="122" y="78"/>
                  </a:lnTo>
                  <a:lnTo>
                    <a:pt x="125" y="76"/>
                  </a:lnTo>
                  <a:lnTo>
                    <a:pt x="127" y="76"/>
                  </a:lnTo>
                  <a:lnTo>
                    <a:pt x="127" y="76"/>
                  </a:lnTo>
                  <a:lnTo>
                    <a:pt x="127" y="76"/>
                  </a:lnTo>
                  <a:lnTo>
                    <a:pt x="129" y="76"/>
                  </a:lnTo>
                  <a:lnTo>
                    <a:pt x="132" y="76"/>
                  </a:lnTo>
                  <a:lnTo>
                    <a:pt x="132" y="76"/>
                  </a:lnTo>
                  <a:lnTo>
                    <a:pt x="134" y="76"/>
                  </a:lnTo>
                  <a:lnTo>
                    <a:pt x="136" y="76"/>
                  </a:lnTo>
                  <a:lnTo>
                    <a:pt x="139" y="78"/>
                  </a:lnTo>
                  <a:lnTo>
                    <a:pt x="139" y="78"/>
                  </a:lnTo>
                  <a:lnTo>
                    <a:pt x="139" y="78"/>
                  </a:lnTo>
                  <a:lnTo>
                    <a:pt x="141" y="78"/>
                  </a:lnTo>
                  <a:lnTo>
                    <a:pt x="141" y="78"/>
                  </a:lnTo>
                  <a:lnTo>
                    <a:pt x="143" y="76"/>
                  </a:lnTo>
                  <a:lnTo>
                    <a:pt x="143" y="76"/>
                  </a:lnTo>
                  <a:lnTo>
                    <a:pt x="141" y="7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26"/>
            <p:cNvSpPr>
              <a:spLocks noEditPoints="1"/>
            </p:cNvSpPr>
            <p:nvPr userDrawn="1"/>
          </p:nvSpPr>
          <p:spPr bwMode="auto">
            <a:xfrm>
              <a:off x="5800" y="2273"/>
              <a:ext cx="64" cy="71"/>
            </a:xfrm>
            <a:custGeom>
              <a:avLst/>
              <a:gdLst>
                <a:gd name="T0" fmla="*/ 0 w 64"/>
                <a:gd name="T1" fmla="*/ 17 h 71"/>
                <a:gd name="T2" fmla="*/ 2 w 64"/>
                <a:gd name="T3" fmla="*/ 19 h 71"/>
                <a:gd name="T4" fmla="*/ 2 w 64"/>
                <a:gd name="T5" fmla="*/ 17 h 71"/>
                <a:gd name="T6" fmla="*/ 64 w 64"/>
                <a:gd name="T7" fmla="*/ 22 h 71"/>
                <a:gd name="T8" fmla="*/ 64 w 64"/>
                <a:gd name="T9" fmla="*/ 14 h 71"/>
                <a:gd name="T10" fmla="*/ 64 w 64"/>
                <a:gd name="T11" fmla="*/ 10 h 71"/>
                <a:gd name="T12" fmla="*/ 64 w 64"/>
                <a:gd name="T13" fmla="*/ 7 h 71"/>
                <a:gd name="T14" fmla="*/ 61 w 64"/>
                <a:gd name="T15" fmla="*/ 5 h 71"/>
                <a:gd name="T16" fmla="*/ 59 w 64"/>
                <a:gd name="T17" fmla="*/ 3 h 71"/>
                <a:gd name="T18" fmla="*/ 57 w 64"/>
                <a:gd name="T19" fmla="*/ 0 h 71"/>
                <a:gd name="T20" fmla="*/ 54 w 64"/>
                <a:gd name="T21" fmla="*/ 3 h 71"/>
                <a:gd name="T22" fmla="*/ 49 w 64"/>
                <a:gd name="T23" fmla="*/ 5 h 71"/>
                <a:gd name="T24" fmla="*/ 47 w 64"/>
                <a:gd name="T25" fmla="*/ 7 h 71"/>
                <a:gd name="T26" fmla="*/ 45 w 64"/>
                <a:gd name="T27" fmla="*/ 12 h 71"/>
                <a:gd name="T28" fmla="*/ 42 w 64"/>
                <a:gd name="T29" fmla="*/ 17 h 71"/>
                <a:gd name="T30" fmla="*/ 38 w 64"/>
                <a:gd name="T31" fmla="*/ 36 h 71"/>
                <a:gd name="T32" fmla="*/ 38 w 64"/>
                <a:gd name="T33" fmla="*/ 40 h 71"/>
                <a:gd name="T34" fmla="*/ 38 w 64"/>
                <a:gd name="T35" fmla="*/ 45 h 71"/>
                <a:gd name="T36" fmla="*/ 38 w 64"/>
                <a:gd name="T37" fmla="*/ 48 h 71"/>
                <a:gd name="T38" fmla="*/ 40 w 64"/>
                <a:gd name="T39" fmla="*/ 50 h 71"/>
                <a:gd name="T40" fmla="*/ 45 w 64"/>
                <a:gd name="T41" fmla="*/ 57 h 71"/>
                <a:gd name="T42" fmla="*/ 45 w 64"/>
                <a:gd name="T43" fmla="*/ 59 h 71"/>
                <a:gd name="T44" fmla="*/ 47 w 64"/>
                <a:gd name="T45" fmla="*/ 62 h 71"/>
                <a:gd name="T46" fmla="*/ 52 w 64"/>
                <a:gd name="T47" fmla="*/ 64 h 71"/>
                <a:gd name="T48" fmla="*/ 54 w 64"/>
                <a:gd name="T49" fmla="*/ 69 h 71"/>
                <a:gd name="T50" fmla="*/ 57 w 64"/>
                <a:gd name="T51" fmla="*/ 71 h 71"/>
                <a:gd name="T52" fmla="*/ 57 w 64"/>
                <a:gd name="T53" fmla="*/ 67 h 71"/>
                <a:gd name="T54" fmla="*/ 57 w 64"/>
                <a:gd name="T55" fmla="*/ 62 h 71"/>
                <a:gd name="T56" fmla="*/ 57 w 64"/>
                <a:gd name="T57" fmla="*/ 57 h 71"/>
                <a:gd name="T58" fmla="*/ 61 w 64"/>
                <a:gd name="T59" fmla="*/ 50 h 71"/>
                <a:gd name="T60" fmla="*/ 61 w 64"/>
                <a:gd name="T61" fmla="*/ 45 h 71"/>
                <a:gd name="T62" fmla="*/ 61 w 64"/>
                <a:gd name="T63" fmla="*/ 36 h 71"/>
                <a:gd name="T64" fmla="*/ 61 w 64"/>
                <a:gd name="T65" fmla="*/ 26 h 71"/>
                <a:gd name="T66" fmla="*/ 64 w 64"/>
                <a:gd name="T6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1">
                  <a:moveTo>
                    <a:pt x="2" y="19"/>
                  </a:moveTo>
                  <a:lnTo>
                    <a:pt x="0" y="17"/>
                  </a:lnTo>
                  <a:lnTo>
                    <a:pt x="0" y="19"/>
                  </a:lnTo>
                  <a:lnTo>
                    <a:pt x="2" y="19"/>
                  </a:lnTo>
                  <a:lnTo>
                    <a:pt x="2" y="19"/>
                  </a:lnTo>
                  <a:lnTo>
                    <a:pt x="2" y="17"/>
                  </a:lnTo>
                  <a:lnTo>
                    <a:pt x="2" y="19"/>
                  </a:lnTo>
                  <a:close/>
                  <a:moveTo>
                    <a:pt x="64" y="22"/>
                  </a:moveTo>
                  <a:lnTo>
                    <a:pt x="64" y="17"/>
                  </a:lnTo>
                  <a:lnTo>
                    <a:pt x="64" y="14"/>
                  </a:lnTo>
                  <a:lnTo>
                    <a:pt x="64" y="12"/>
                  </a:lnTo>
                  <a:lnTo>
                    <a:pt x="64" y="10"/>
                  </a:lnTo>
                  <a:lnTo>
                    <a:pt x="64" y="10"/>
                  </a:lnTo>
                  <a:lnTo>
                    <a:pt x="64" y="7"/>
                  </a:lnTo>
                  <a:lnTo>
                    <a:pt x="64" y="5"/>
                  </a:lnTo>
                  <a:lnTo>
                    <a:pt x="61" y="5"/>
                  </a:lnTo>
                  <a:lnTo>
                    <a:pt x="59" y="3"/>
                  </a:lnTo>
                  <a:lnTo>
                    <a:pt x="59" y="3"/>
                  </a:lnTo>
                  <a:lnTo>
                    <a:pt x="59" y="3"/>
                  </a:lnTo>
                  <a:lnTo>
                    <a:pt x="57" y="0"/>
                  </a:lnTo>
                  <a:lnTo>
                    <a:pt x="57" y="0"/>
                  </a:lnTo>
                  <a:lnTo>
                    <a:pt x="54" y="3"/>
                  </a:lnTo>
                  <a:lnTo>
                    <a:pt x="54" y="3"/>
                  </a:lnTo>
                  <a:lnTo>
                    <a:pt x="49" y="5"/>
                  </a:lnTo>
                  <a:lnTo>
                    <a:pt x="47" y="7"/>
                  </a:lnTo>
                  <a:lnTo>
                    <a:pt x="47" y="7"/>
                  </a:lnTo>
                  <a:lnTo>
                    <a:pt x="47" y="10"/>
                  </a:lnTo>
                  <a:lnTo>
                    <a:pt x="45" y="12"/>
                  </a:lnTo>
                  <a:lnTo>
                    <a:pt x="45" y="14"/>
                  </a:lnTo>
                  <a:lnTo>
                    <a:pt x="42" y="17"/>
                  </a:lnTo>
                  <a:lnTo>
                    <a:pt x="38" y="33"/>
                  </a:lnTo>
                  <a:lnTo>
                    <a:pt x="38" y="36"/>
                  </a:lnTo>
                  <a:lnTo>
                    <a:pt x="38" y="38"/>
                  </a:lnTo>
                  <a:lnTo>
                    <a:pt x="38" y="40"/>
                  </a:lnTo>
                  <a:lnTo>
                    <a:pt x="38" y="43"/>
                  </a:lnTo>
                  <a:lnTo>
                    <a:pt x="38" y="45"/>
                  </a:lnTo>
                  <a:lnTo>
                    <a:pt x="38" y="45"/>
                  </a:lnTo>
                  <a:lnTo>
                    <a:pt x="38" y="48"/>
                  </a:lnTo>
                  <a:lnTo>
                    <a:pt x="40" y="48"/>
                  </a:lnTo>
                  <a:lnTo>
                    <a:pt x="40" y="50"/>
                  </a:lnTo>
                  <a:lnTo>
                    <a:pt x="42" y="55"/>
                  </a:lnTo>
                  <a:lnTo>
                    <a:pt x="45" y="57"/>
                  </a:lnTo>
                  <a:lnTo>
                    <a:pt x="45" y="59"/>
                  </a:lnTo>
                  <a:lnTo>
                    <a:pt x="45" y="59"/>
                  </a:lnTo>
                  <a:lnTo>
                    <a:pt x="47" y="59"/>
                  </a:lnTo>
                  <a:lnTo>
                    <a:pt x="47" y="62"/>
                  </a:lnTo>
                  <a:lnTo>
                    <a:pt x="49" y="62"/>
                  </a:lnTo>
                  <a:lnTo>
                    <a:pt x="52" y="64"/>
                  </a:lnTo>
                  <a:lnTo>
                    <a:pt x="52" y="67"/>
                  </a:lnTo>
                  <a:lnTo>
                    <a:pt x="54" y="69"/>
                  </a:lnTo>
                  <a:lnTo>
                    <a:pt x="54" y="71"/>
                  </a:lnTo>
                  <a:lnTo>
                    <a:pt x="57" y="71"/>
                  </a:lnTo>
                  <a:lnTo>
                    <a:pt x="57" y="69"/>
                  </a:lnTo>
                  <a:lnTo>
                    <a:pt x="57" y="67"/>
                  </a:lnTo>
                  <a:lnTo>
                    <a:pt x="57" y="64"/>
                  </a:lnTo>
                  <a:lnTo>
                    <a:pt x="57" y="62"/>
                  </a:lnTo>
                  <a:lnTo>
                    <a:pt x="57" y="59"/>
                  </a:lnTo>
                  <a:lnTo>
                    <a:pt x="57" y="57"/>
                  </a:lnTo>
                  <a:lnTo>
                    <a:pt x="59" y="55"/>
                  </a:lnTo>
                  <a:lnTo>
                    <a:pt x="61" y="50"/>
                  </a:lnTo>
                  <a:lnTo>
                    <a:pt x="61" y="48"/>
                  </a:lnTo>
                  <a:lnTo>
                    <a:pt x="61" y="45"/>
                  </a:lnTo>
                  <a:lnTo>
                    <a:pt x="64" y="40"/>
                  </a:lnTo>
                  <a:lnTo>
                    <a:pt x="61" y="36"/>
                  </a:lnTo>
                  <a:lnTo>
                    <a:pt x="64" y="31"/>
                  </a:lnTo>
                  <a:lnTo>
                    <a:pt x="61" y="26"/>
                  </a:lnTo>
                  <a:lnTo>
                    <a:pt x="64" y="26"/>
                  </a:lnTo>
                  <a:lnTo>
                    <a:pt x="64" y="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27"/>
            <p:cNvSpPr>
              <a:spLocks/>
            </p:cNvSpPr>
            <p:nvPr userDrawn="1"/>
          </p:nvSpPr>
          <p:spPr bwMode="auto">
            <a:xfrm>
              <a:off x="4289" y="2020"/>
              <a:ext cx="113" cy="107"/>
            </a:xfrm>
            <a:custGeom>
              <a:avLst/>
              <a:gdLst>
                <a:gd name="T0" fmla="*/ 111 w 113"/>
                <a:gd name="T1" fmla="*/ 0 h 107"/>
                <a:gd name="T2" fmla="*/ 109 w 113"/>
                <a:gd name="T3" fmla="*/ 0 h 107"/>
                <a:gd name="T4" fmla="*/ 102 w 113"/>
                <a:gd name="T5" fmla="*/ 3 h 107"/>
                <a:gd name="T6" fmla="*/ 95 w 113"/>
                <a:gd name="T7" fmla="*/ 5 h 107"/>
                <a:gd name="T8" fmla="*/ 85 w 113"/>
                <a:gd name="T9" fmla="*/ 3 h 107"/>
                <a:gd name="T10" fmla="*/ 73 w 113"/>
                <a:gd name="T11" fmla="*/ 10 h 107"/>
                <a:gd name="T12" fmla="*/ 62 w 113"/>
                <a:gd name="T13" fmla="*/ 12 h 107"/>
                <a:gd name="T14" fmla="*/ 52 w 113"/>
                <a:gd name="T15" fmla="*/ 12 h 107"/>
                <a:gd name="T16" fmla="*/ 45 w 113"/>
                <a:gd name="T17" fmla="*/ 10 h 107"/>
                <a:gd name="T18" fmla="*/ 40 w 113"/>
                <a:gd name="T19" fmla="*/ 7 h 107"/>
                <a:gd name="T20" fmla="*/ 33 w 113"/>
                <a:gd name="T21" fmla="*/ 12 h 107"/>
                <a:gd name="T22" fmla="*/ 26 w 113"/>
                <a:gd name="T23" fmla="*/ 14 h 107"/>
                <a:gd name="T24" fmla="*/ 21 w 113"/>
                <a:gd name="T25" fmla="*/ 12 h 107"/>
                <a:gd name="T26" fmla="*/ 14 w 113"/>
                <a:gd name="T27" fmla="*/ 10 h 107"/>
                <a:gd name="T28" fmla="*/ 14 w 113"/>
                <a:gd name="T29" fmla="*/ 17 h 107"/>
                <a:gd name="T30" fmla="*/ 14 w 113"/>
                <a:gd name="T31" fmla="*/ 22 h 107"/>
                <a:gd name="T32" fmla="*/ 12 w 113"/>
                <a:gd name="T33" fmla="*/ 24 h 107"/>
                <a:gd name="T34" fmla="*/ 10 w 113"/>
                <a:gd name="T35" fmla="*/ 29 h 107"/>
                <a:gd name="T36" fmla="*/ 7 w 113"/>
                <a:gd name="T37" fmla="*/ 31 h 107"/>
                <a:gd name="T38" fmla="*/ 3 w 113"/>
                <a:gd name="T39" fmla="*/ 31 h 107"/>
                <a:gd name="T40" fmla="*/ 5 w 113"/>
                <a:gd name="T41" fmla="*/ 40 h 107"/>
                <a:gd name="T42" fmla="*/ 5 w 113"/>
                <a:gd name="T43" fmla="*/ 48 h 107"/>
                <a:gd name="T44" fmla="*/ 7 w 113"/>
                <a:gd name="T45" fmla="*/ 57 h 107"/>
                <a:gd name="T46" fmla="*/ 12 w 113"/>
                <a:gd name="T47" fmla="*/ 55 h 107"/>
                <a:gd name="T48" fmla="*/ 14 w 113"/>
                <a:gd name="T49" fmla="*/ 57 h 107"/>
                <a:gd name="T50" fmla="*/ 14 w 113"/>
                <a:gd name="T51" fmla="*/ 59 h 107"/>
                <a:gd name="T52" fmla="*/ 19 w 113"/>
                <a:gd name="T53" fmla="*/ 67 h 107"/>
                <a:gd name="T54" fmla="*/ 17 w 113"/>
                <a:gd name="T55" fmla="*/ 69 h 107"/>
                <a:gd name="T56" fmla="*/ 14 w 113"/>
                <a:gd name="T57" fmla="*/ 71 h 107"/>
                <a:gd name="T58" fmla="*/ 14 w 113"/>
                <a:gd name="T59" fmla="*/ 74 h 107"/>
                <a:gd name="T60" fmla="*/ 12 w 113"/>
                <a:gd name="T61" fmla="*/ 74 h 107"/>
                <a:gd name="T62" fmla="*/ 10 w 113"/>
                <a:gd name="T63" fmla="*/ 74 h 107"/>
                <a:gd name="T64" fmla="*/ 7 w 113"/>
                <a:gd name="T65" fmla="*/ 78 h 107"/>
                <a:gd name="T66" fmla="*/ 10 w 113"/>
                <a:gd name="T67" fmla="*/ 78 h 107"/>
                <a:gd name="T68" fmla="*/ 7 w 113"/>
                <a:gd name="T69" fmla="*/ 81 h 107"/>
                <a:gd name="T70" fmla="*/ 7 w 113"/>
                <a:gd name="T71" fmla="*/ 83 h 107"/>
                <a:gd name="T72" fmla="*/ 7 w 113"/>
                <a:gd name="T73" fmla="*/ 85 h 107"/>
                <a:gd name="T74" fmla="*/ 7 w 113"/>
                <a:gd name="T75" fmla="*/ 90 h 107"/>
                <a:gd name="T76" fmla="*/ 7 w 113"/>
                <a:gd name="T77" fmla="*/ 93 h 107"/>
                <a:gd name="T78" fmla="*/ 7 w 113"/>
                <a:gd name="T79" fmla="*/ 97 h 107"/>
                <a:gd name="T80" fmla="*/ 12 w 113"/>
                <a:gd name="T81" fmla="*/ 102 h 107"/>
                <a:gd name="T82" fmla="*/ 17 w 113"/>
                <a:gd name="T83" fmla="*/ 104 h 107"/>
                <a:gd name="T84" fmla="*/ 31 w 113"/>
                <a:gd name="T85" fmla="*/ 102 h 107"/>
                <a:gd name="T86" fmla="*/ 40 w 113"/>
                <a:gd name="T87" fmla="*/ 95 h 107"/>
                <a:gd name="T88" fmla="*/ 54 w 113"/>
                <a:gd name="T89" fmla="*/ 85 h 107"/>
                <a:gd name="T90" fmla="*/ 66 w 113"/>
                <a:gd name="T91" fmla="*/ 78 h 107"/>
                <a:gd name="T92" fmla="*/ 80 w 113"/>
                <a:gd name="T93" fmla="*/ 69 h 107"/>
                <a:gd name="T94" fmla="*/ 95 w 113"/>
                <a:gd name="T95" fmla="*/ 62 h 107"/>
                <a:gd name="T96" fmla="*/ 97 w 113"/>
                <a:gd name="T97" fmla="*/ 55 h 107"/>
                <a:gd name="T98" fmla="*/ 97 w 113"/>
                <a:gd name="T99" fmla="*/ 43 h 107"/>
                <a:gd name="T100" fmla="*/ 99 w 113"/>
                <a:gd name="T101" fmla="*/ 36 h 107"/>
                <a:gd name="T102" fmla="*/ 97 w 113"/>
                <a:gd name="T103" fmla="*/ 29 h 107"/>
                <a:gd name="T104" fmla="*/ 97 w 113"/>
                <a:gd name="T105" fmla="*/ 22 h 107"/>
                <a:gd name="T106" fmla="*/ 97 w 113"/>
                <a:gd name="T107" fmla="*/ 17 h 107"/>
                <a:gd name="T108" fmla="*/ 106 w 113"/>
                <a:gd name="T109" fmla="*/ 12 h 107"/>
                <a:gd name="T110" fmla="*/ 113 w 113"/>
                <a:gd name="T11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07">
                  <a:moveTo>
                    <a:pt x="113" y="3"/>
                  </a:moveTo>
                  <a:lnTo>
                    <a:pt x="111" y="0"/>
                  </a:lnTo>
                  <a:lnTo>
                    <a:pt x="111" y="0"/>
                  </a:lnTo>
                  <a:lnTo>
                    <a:pt x="111" y="0"/>
                  </a:lnTo>
                  <a:lnTo>
                    <a:pt x="111" y="0"/>
                  </a:lnTo>
                  <a:lnTo>
                    <a:pt x="109" y="0"/>
                  </a:lnTo>
                  <a:lnTo>
                    <a:pt x="109" y="0"/>
                  </a:lnTo>
                  <a:lnTo>
                    <a:pt x="104" y="3"/>
                  </a:lnTo>
                  <a:lnTo>
                    <a:pt x="102" y="3"/>
                  </a:lnTo>
                  <a:lnTo>
                    <a:pt x="99" y="5"/>
                  </a:lnTo>
                  <a:lnTo>
                    <a:pt x="95" y="5"/>
                  </a:lnTo>
                  <a:lnTo>
                    <a:pt x="95" y="5"/>
                  </a:lnTo>
                  <a:lnTo>
                    <a:pt x="92" y="5"/>
                  </a:lnTo>
                  <a:lnTo>
                    <a:pt x="90" y="3"/>
                  </a:lnTo>
                  <a:lnTo>
                    <a:pt x="85" y="3"/>
                  </a:lnTo>
                  <a:lnTo>
                    <a:pt x="85" y="3"/>
                  </a:lnTo>
                  <a:lnTo>
                    <a:pt x="80" y="5"/>
                  </a:lnTo>
                  <a:lnTo>
                    <a:pt x="73" y="10"/>
                  </a:lnTo>
                  <a:lnTo>
                    <a:pt x="69" y="12"/>
                  </a:lnTo>
                  <a:lnTo>
                    <a:pt x="64" y="12"/>
                  </a:lnTo>
                  <a:lnTo>
                    <a:pt x="62" y="12"/>
                  </a:lnTo>
                  <a:lnTo>
                    <a:pt x="57" y="12"/>
                  </a:lnTo>
                  <a:lnTo>
                    <a:pt x="54" y="12"/>
                  </a:lnTo>
                  <a:lnTo>
                    <a:pt x="52" y="12"/>
                  </a:lnTo>
                  <a:lnTo>
                    <a:pt x="50" y="12"/>
                  </a:lnTo>
                  <a:lnTo>
                    <a:pt x="47" y="10"/>
                  </a:lnTo>
                  <a:lnTo>
                    <a:pt x="45" y="10"/>
                  </a:lnTo>
                  <a:lnTo>
                    <a:pt x="45" y="7"/>
                  </a:lnTo>
                  <a:lnTo>
                    <a:pt x="43" y="7"/>
                  </a:lnTo>
                  <a:lnTo>
                    <a:pt x="40" y="7"/>
                  </a:lnTo>
                  <a:lnTo>
                    <a:pt x="36" y="10"/>
                  </a:lnTo>
                  <a:lnTo>
                    <a:pt x="36" y="12"/>
                  </a:lnTo>
                  <a:lnTo>
                    <a:pt x="33" y="12"/>
                  </a:lnTo>
                  <a:lnTo>
                    <a:pt x="31" y="12"/>
                  </a:lnTo>
                  <a:lnTo>
                    <a:pt x="29" y="14"/>
                  </a:lnTo>
                  <a:lnTo>
                    <a:pt x="26" y="14"/>
                  </a:lnTo>
                  <a:lnTo>
                    <a:pt x="24" y="14"/>
                  </a:lnTo>
                  <a:lnTo>
                    <a:pt x="21" y="14"/>
                  </a:lnTo>
                  <a:lnTo>
                    <a:pt x="21" y="12"/>
                  </a:lnTo>
                  <a:lnTo>
                    <a:pt x="19" y="12"/>
                  </a:lnTo>
                  <a:lnTo>
                    <a:pt x="17" y="10"/>
                  </a:lnTo>
                  <a:lnTo>
                    <a:pt x="14" y="10"/>
                  </a:lnTo>
                  <a:lnTo>
                    <a:pt x="14" y="10"/>
                  </a:lnTo>
                  <a:lnTo>
                    <a:pt x="14" y="12"/>
                  </a:lnTo>
                  <a:lnTo>
                    <a:pt x="14" y="17"/>
                  </a:lnTo>
                  <a:lnTo>
                    <a:pt x="12" y="17"/>
                  </a:lnTo>
                  <a:lnTo>
                    <a:pt x="14" y="22"/>
                  </a:lnTo>
                  <a:lnTo>
                    <a:pt x="14" y="22"/>
                  </a:lnTo>
                  <a:lnTo>
                    <a:pt x="14" y="22"/>
                  </a:lnTo>
                  <a:lnTo>
                    <a:pt x="12" y="22"/>
                  </a:lnTo>
                  <a:lnTo>
                    <a:pt x="12" y="24"/>
                  </a:lnTo>
                  <a:lnTo>
                    <a:pt x="12" y="24"/>
                  </a:lnTo>
                  <a:lnTo>
                    <a:pt x="10" y="26"/>
                  </a:lnTo>
                  <a:lnTo>
                    <a:pt x="10" y="29"/>
                  </a:lnTo>
                  <a:lnTo>
                    <a:pt x="7" y="29"/>
                  </a:lnTo>
                  <a:lnTo>
                    <a:pt x="7" y="31"/>
                  </a:lnTo>
                  <a:lnTo>
                    <a:pt x="7" y="31"/>
                  </a:lnTo>
                  <a:lnTo>
                    <a:pt x="5" y="29"/>
                  </a:lnTo>
                  <a:lnTo>
                    <a:pt x="3" y="29"/>
                  </a:lnTo>
                  <a:lnTo>
                    <a:pt x="3" y="31"/>
                  </a:lnTo>
                  <a:lnTo>
                    <a:pt x="0" y="36"/>
                  </a:lnTo>
                  <a:lnTo>
                    <a:pt x="5" y="40"/>
                  </a:lnTo>
                  <a:lnTo>
                    <a:pt x="5" y="40"/>
                  </a:lnTo>
                  <a:lnTo>
                    <a:pt x="5" y="43"/>
                  </a:lnTo>
                  <a:lnTo>
                    <a:pt x="5" y="45"/>
                  </a:lnTo>
                  <a:lnTo>
                    <a:pt x="5" y="48"/>
                  </a:lnTo>
                  <a:lnTo>
                    <a:pt x="5" y="50"/>
                  </a:lnTo>
                  <a:lnTo>
                    <a:pt x="5" y="52"/>
                  </a:lnTo>
                  <a:lnTo>
                    <a:pt x="7" y="57"/>
                  </a:lnTo>
                  <a:lnTo>
                    <a:pt x="10" y="57"/>
                  </a:lnTo>
                  <a:lnTo>
                    <a:pt x="12" y="57"/>
                  </a:lnTo>
                  <a:lnTo>
                    <a:pt x="12" y="55"/>
                  </a:lnTo>
                  <a:lnTo>
                    <a:pt x="14" y="57"/>
                  </a:lnTo>
                  <a:lnTo>
                    <a:pt x="14" y="57"/>
                  </a:lnTo>
                  <a:lnTo>
                    <a:pt x="14" y="57"/>
                  </a:lnTo>
                  <a:lnTo>
                    <a:pt x="12" y="59"/>
                  </a:lnTo>
                  <a:lnTo>
                    <a:pt x="12" y="59"/>
                  </a:lnTo>
                  <a:lnTo>
                    <a:pt x="14" y="59"/>
                  </a:lnTo>
                  <a:lnTo>
                    <a:pt x="14" y="59"/>
                  </a:lnTo>
                  <a:lnTo>
                    <a:pt x="17" y="62"/>
                  </a:lnTo>
                  <a:lnTo>
                    <a:pt x="19" y="67"/>
                  </a:lnTo>
                  <a:lnTo>
                    <a:pt x="17" y="67"/>
                  </a:lnTo>
                  <a:lnTo>
                    <a:pt x="17" y="69"/>
                  </a:lnTo>
                  <a:lnTo>
                    <a:pt x="17" y="69"/>
                  </a:lnTo>
                  <a:lnTo>
                    <a:pt x="14" y="69"/>
                  </a:lnTo>
                  <a:lnTo>
                    <a:pt x="14" y="71"/>
                  </a:lnTo>
                  <a:lnTo>
                    <a:pt x="14" y="71"/>
                  </a:lnTo>
                  <a:lnTo>
                    <a:pt x="14" y="71"/>
                  </a:lnTo>
                  <a:lnTo>
                    <a:pt x="14" y="74"/>
                  </a:lnTo>
                  <a:lnTo>
                    <a:pt x="14" y="74"/>
                  </a:lnTo>
                  <a:lnTo>
                    <a:pt x="14" y="74"/>
                  </a:lnTo>
                  <a:lnTo>
                    <a:pt x="14" y="74"/>
                  </a:lnTo>
                  <a:lnTo>
                    <a:pt x="12" y="74"/>
                  </a:lnTo>
                  <a:lnTo>
                    <a:pt x="12" y="74"/>
                  </a:lnTo>
                  <a:lnTo>
                    <a:pt x="10" y="74"/>
                  </a:lnTo>
                  <a:lnTo>
                    <a:pt x="10" y="74"/>
                  </a:lnTo>
                  <a:lnTo>
                    <a:pt x="7" y="76"/>
                  </a:lnTo>
                  <a:lnTo>
                    <a:pt x="7" y="76"/>
                  </a:lnTo>
                  <a:lnTo>
                    <a:pt x="7" y="78"/>
                  </a:lnTo>
                  <a:lnTo>
                    <a:pt x="7" y="78"/>
                  </a:lnTo>
                  <a:lnTo>
                    <a:pt x="10" y="78"/>
                  </a:lnTo>
                  <a:lnTo>
                    <a:pt x="10" y="78"/>
                  </a:lnTo>
                  <a:lnTo>
                    <a:pt x="10" y="78"/>
                  </a:lnTo>
                  <a:lnTo>
                    <a:pt x="7" y="81"/>
                  </a:lnTo>
                  <a:lnTo>
                    <a:pt x="7" y="81"/>
                  </a:lnTo>
                  <a:lnTo>
                    <a:pt x="7" y="81"/>
                  </a:lnTo>
                  <a:lnTo>
                    <a:pt x="7" y="83"/>
                  </a:lnTo>
                  <a:lnTo>
                    <a:pt x="7" y="83"/>
                  </a:lnTo>
                  <a:lnTo>
                    <a:pt x="7" y="85"/>
                  </a:lnTo>
                  <a:lnTo>
                    <a:pt x="7" y="85"/>
                  </a:lnTo>
                  <a:lnTo>
                    <a:pt x="7" y="85"/>
                  </a:lnTo>
                  <a:lnTo>
                    <a:pt x="7" y="88"/>
                  </a:lnTo>
                  <a:lnTo>
                    <a:pt x="7" y="88"/>
                  </a:lnTo>
                  <a:lnTo>
                    <a:pt x="7" y="90"/>
                  </a:lnTo>
                  <a:lnTo>
                    <a:pt x="7" y="90"/>
                  </a:lnTo>
                  <a:lnTo>
                    <a:pt x="7" y="93"/>
                  </a:lnTo>
                  <a:lnTo>
                    <a:pt x="7" y="93"/>
                  </a:lnTo>
                  <a:lnTo>
                    <a:pt x="7" y="95"/>
                  </a:lnTo>
                  <a:lnTo>
                    <a:pt x="7" y="95"/>
                  </a:lnTo>
                  <a:lnTo>
                    <a:pt x="7" y="97"/>
                  </a:lnTo>
                  <a:lnTo>
                    <a:pt x="10" y="97"/>
                  </a:lnTo>
                  <a:lnTo>
                    <a:pt x="10" y="97"/>
                  </a:lnTo>
                  <a:lnTo>
                    <a:pt x="12" y="102"/>
                  </a:lnTo>
                  <a:lnTo>
                    <a:pt x="14" y="102"/>
                  </a:lnTo>
                  <a:lnTo>
                    <a:pt x="17" y="102"/>
                  </a:lnTo>
                  <a:lnTo>
                    <a:pt x="17" y="104"/>
                  </a:lnTo>
                  <a:lnTo>
                    <a:pt x="19" y="104"/>
                  </a:lnTo>
                  <a:lnTo>
                    <a:pt x="26" y="107"/>
                  </a:lnTo>
                  <a:lnTo>
                    <a:pt x="31" y="102"/>
                  </a:lnTo>
                  <a:lnTo>
                    <a:pt x="33" y="100"/>
                  </a:lnTo>
                  <a:lnTo>
                    <a:pt x="38" y="97"/>
                  </a:lnTo>
                  <a:lnTo>
                    <a:pt x="40" y="95"/>
                  </a:lnTo>
                  <a:lnTo>
                    <a:pt x="47" y="93"/>
                  </a:lnTo>
                  <a:lnTo>
                    <a:pt x="50" y="90"/>
                  </a:lnTo>
                  <a:lnTo>
                    <a:pt x="54" y="85"/>
                  </a:lnTo>
                  <a:lnTo>
                    <a:pt x="59" y="83"/>
                  </a:lnTo>
                  <a:lnTo>
                    <a:pt x="64" y="81"/>
                  </a:lnTo>
                  <a:lnTo>
                    <a:pt x="66" y="78"/>
                  </a:lnTo>
                  <a:lnTo>
                    <a:pt x="71" y="76"/>
                  </a:lnTo>
                  <a:lnTo>
                    <a:pt x="76" y="71"/>
                  </a:lnTo>
                  <a:lnTo>
                    <a:pt x="80" y="69"/>
                  </a:lnTo>
                  <a:lnTo>
                    <a:pt x="85" y="67"/>
                  </a:lnTo>
                  <a:lnTo>
                    <a:pt x="90" y="64"/>
                  </a:lnTo>
                  <a:lnTo>
                    <a:pt x="95" y="62"/>
                  </a:lnTo>
                  <a:lnTo>
                    <a:pt x="95" y="62"/>
                  </a:lnTo>
                  <a:lnTo>
                    <a:pt x="97" y="57"/>
                  </a:lnTo>
                  <a:lnTo>
                    <a:pt x="97" y="55"/>
                  </a:lnTo>
                  <a:lnTo>
                    <a:pt x="97" y="52"/>
                  </a:lnTo>
                  <a:lnTo>
                    <a:pt x="97" y="48"/>
                  </a:lnTo>
                  <a:lnTo>
                    <a:pt x="97" y="43"/>
                  </a:lnTo>
                  <a:lnTo>
                    <a:pt x="97" y="40"/>
                  </a:lnTo>
                  <a:lnTo>
                    <a:pt x="99" y="38"/>
                  </a:lnTo>
                  <a:lnTo>
                    <a:pt x="99" y="36"/>
                  </a:lnTo>
                  <a:lnTo>
                    <a:pt x="99" y="33"/>
                  </a:lnTo>
                  <a:lnTo>
                    <a:pt x="99" y="31"/>
                  </a:lnTo>
                  <a:lnTo>
                    <a:pt x="97" y="29"/>
                  </a:lnTo>
                  <a:lnTo>
                    <a:pt x="97" y="26"/>
                  </a:lnTo>
                  <a:lnTo>
                    <a:pt x="97" y="24"/>
                  </a:lnTo>
                  <a:lnTo>
                    <a:pt x="97" y="22"/>
                  </a:lnTo>
                  <a:lnTo>
                    <a:pt x="97" y="19"/>
                  </a:lnTo>
                  <a:lnTo>
                    <a:pt x="97" y="17"/>
                  </a:lnTo>
                  <a:lnTo>
                    <a:pt x="97" y="17"/>
                  </a:lnTo>
                  <a:lnTo>
                    <a:pt x="102" y="14"/>
                  </a:lnTo>
                  <a:lnTo>
                    <a:pt x="104" y="14"/>
                  </a:lnTo>
                  <a:lnTo>
                    <a:pt x="106" y="12"/>
                  </a:lnTo>
                  <a:lnTo>
                    <a:pt x="109" y="10"/>
                  </a:lnTo>
                  <a:lnTo>
                    <a:pt x="111" y="7"/>
                  </a:lnTo>
                  <a:lnTo>
                    <a:pt x="113" y="5"/>
                  </a:lnTo>
                  <a:lnTo>
                    <a:pt x="113" y="5"/>
                  </a:lnTo>
                  <a:lnTo>
                    <a:pt x="113"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28"/>
            <p:cNvSpPr>
              <a:spLocks/>
            </p:cNvSpPr>
            <p:nvPr userDrawn="1"/>
          </p:nvSpPr>
          <p:spPr bwMode="auto">
            <a:xfrm>
              <a:off x="3773" y="1803"/>
              <a:ext cx="76" cy="40"/>
            </a:xfrm>
            <a:custGeom>
              <a:avLst/>
              <a:gdLst>
                <a:gd name="T0" fmla="*/ 76 w 76"/>
                <a:gd name="T1" fmla="*/ 16 h 40"/>
                <a:gd name="T2" fmla="*/ 71 w 76"/>
                <a:gd name="T3" fmla="*/ 19 h 40"/>
                <a:gd name="T4" fmla="*/ 66 w 76"/>
                <a:gd name="T5" fmla="*/ 16 h 40"/>
                <a:gd name="T6" fmla="*/ 61 w 76"/>
                <a:gd name="T7" fmla="*/ 14 h 40"/>
                <a:gd name="T8" fmla="*/ 59 w 76"/>
                <a:gd name="T9" fmla="*/ 14 h 40"/>
                <a:gd name="T10" fmla="*/ 59 w 76"/>
                <a:gd name="T11" fmla="*/ 9 h 40"/>
                <a:gd name="T12" fmla="*/ 61 w 76"/>
                <a:gd name="T13" fmla="*/ 5 h 40"/>
                <a:gd name="T14" fmla="*/ 54 w 76"/>
                <a:gd name="T15" fmla="*/ 2 h 40"/>
                <a:gd name="T16" fmla="*/ 50 w 76"/>
                <a:gd name="T17" fmla="*/ 2 h 40"/>
                <a:gd name="T18" fmla="*/ 47 w 76"/>
                <a:gd name="T19" fmla="*/ 0 h 40"/>
                <a:gd name="T20" fmla="*/ 45 w 76"/>
                <a:gd name="T21" fmla="*/ 0 h 40"/>
                <a:gd name="T22" fmla="*/ 43 w 76"/>
                <a:gd name="T23" fmla="*/ 0 h 40"/>
                <a:gd name="T24" fmla="*/ 43 w 76"/>
                <a:gd name="T25" fmla="*/ 2 h 40"/>
                <a:gd name="T26" fmla="*/ 45 w 76"/>
                <a:gd name="T27" fmla="*/ 2 h 40"/>
                <a:gd name="T28" fmla="*/ 43 w 76"/>
                <a:gd name="T29" fmla="*/ 2 h 40"/>
                <a:gd name="T30" fmla="*/ 40 w 76"/>
                <a:gd name="T31" fmla="*/ 2 h 40"/>
                <a:gd name="T32" fmla="*/ 33 w 76"/>
                <a:gd name="T33" fmla="*/ 5 h 40"/>
                <a:gd name="T34" fmla="*/ 26 w 76"/>
                <a:gd name="T35" fmla="*/ 5 h 40"/>
                <a:gd name="T36" fmla="*/ 24 w 76"/>
                <a:gd name="T37" fmla="*/ 7 h 40"/>
                <a:gd name="T38" fmla="*/ 21 w 76"/>
                <a:gd name="T39" fmla="*/ 7 h 40"/>
                <a:gd name="T40" fmla="*/ 19 w 76"/>
                <a:gd name="T41" fmla="*/ 5 h 40"/>
                <a:gd name="T42" fmla="*/ 17 w 76"/>
                <a:gd name="T43" fmla="*/ 7 h 40"/>
                <a:gd name="T44" fmla="*/ 19 w 76"/>
                <a:gd name="T45" fmla="*/ 9 h 40"/>
                <a:gd name="T46" fmla="*/ 17 w 76"/>
                <a:gd name="T47" fmla="*/ 12 h 40"/>
                <a:gd name="T48" fmla="*/ 12 w 76"/>
                <a:gd name="T49" fmla="*/ 14 h 40"/>
                <a:gd name="T50" fmla="*/ 10 w 76"/>
                <a:gd name="T51" fmla="*/ 19 h 40"/>
                <a:gd name="T52" fmla="*/ 5 w 76"/>
                <a:gd name="T53" fmla="*/ 23 h 40"/>
                <a:gd name="T54" fmla="*/ 2 w 76"/>
                <a:gd name="T55" fmla="*/ 26 h 40"/>
                <a:gd name="T56" fmla="*/ 2 w 76"/>
                <a:gd name="T57" fmla="*/ 28 h 40"/>
                <a:gd name="T58" fmla="*/ 0 w 76"/>
                <a:gd name="T59" fmla="*/ 31 h 40"/>
                <a:gd name="T60" fmla="*/ 2 w 76"/>
                <a:gd name="T61" fmla="*/ 33 h 40"/>
                <a:gd name="T62" fmla="*/ 5 w 76"/>
                <a:gd name="T63" fmla="*/ 31 h 40"/>
                <a:gd name="T64" fmla="*/ 7 w 76"/>
                <a:gd name="T65" fmla="*/ 28 h 40"/>
                <a:gd name="T66" fmla="*/ 14 w 76"/>
                <a:gd name="T67" fmla="*/ 28 h 40"/>
                <a:gd name="T68" fmla="*/ 14 w 76"/>
                <a:gd name="T69" fmla="*/ 28 h 40"/>
                <a:gd name="T70" fmla="*/ 14 w 76"/>
                <a:gd name="T71" fmla="*/ 33 h 40"/>
                <a:gd name="T72" fmla="*/ 17 w 76"/>
                <a:gd name="T73" fmla="*/ 35 h 40"/>
                <a:gd name="T74" fmla="*/ 19 w 76"/>
                <a:gd name="T75" fmla="*/ 38 h 40"/>
                <a:gd name="T76" fmla="*/ 26 w 76"/>
                <a:gd name="T77" fmla="*/ 38 h 40"/>
                <a:gd name="T78" fmla="*/ 31 w 76"/>
                <a:gd name="T79" fmla="*/ 38 h 40"/>
                <a:gd name="T80" fmla="*/ 35 w 76"/>
                <a:gd name="T81" fmla="*/ 35 h 40"/>
                <a:gd name="T82" fmla="*/ 35 w 76"/>
                <a:gd name="T83" fmla="*/ 31 h 40"/>
                <a:gd name="T84" fmla="*/ 40 w 76"/>
                <a:gd name="T85" fmla="*/ 28 h 40"/>
                <a:gd name="T86" fmla="*/ 43 w 76"/>
                <a:gd name="T87" fmla="*/ 26 h 40"/>
                <a:gd name="T88" fmla="*/ 43 w 76"/>
                <a:gd name="T89" fmla="*/ 31 h 40"/>
                <a:gd name="T90" fmla="*/ 47 w 76"/>
                <a:gd name="T91" fmla="*/ 35 h 40"/>
                <a:gd name="T92" fmla="*/ 50 w 76"/>
                <a:gd name="T93" fmla="*/ 38 h 40"/>
                <a:gd name="T94" fmla="*/ 52 w 76"/>
                <a:gd name="T95" fmla="*/ 40 h 40"/>
                <a:gd name="T96" fmla="*/ 52 w 76"/>
                <a:gd name="T97" fmla="*/ 35 h 40"/>
                <a:gd name="T98" fmla="*/ 52 w 76"/>
                <a:gd name="T99" fmla="*/ 33 h 40"/>
                <a:gd name="T100" fmla="*/ 57 w 76"/>
                <a:gd name="T101" fmla="*/ 28 h 40"/>
                <a:gd name="T102" fmla="*/ 59 w 76"/>
                <a:gd name="T103" fmla="*/ 26 h 40"/>
                <a:gd name="T104" fmla="*/ 59 w 76"/>
                <a:gd name="T105" fmla="*/ 28 h 40"/>
                <a:gd name="T106" fmla="*/ 61 w 76"/>
                <a:gd name="T107" fmla="*/ 31 h 40"/>
                <a:gd name="T108" fmla="*/ 66 w 76"/>
                <a:gd name="T109" fmla="*/ 28 h 40"/>
                <a:gd name="T110" fmla="*/ 68 w 76"/>
                <a:gd name="T111" fmla="*/ 31 h 40"/>
                <a:gd name="T112" fmla="*/ 71 w 76"/>
                <a:gd name="T113" fmla="*/ 31 h 40"/>
                <a:gd name="T114" fmla="*/ 68 w 76"/>
                <a:gd name="T115" fmla="*/ 26 h 40"/>
                <a:gd name="T116" fmla="*/ 68 w 76"/>
                <a:gd name="T117" fmla="*/ 23 h 40"/>
                <a:gd name="T118" fmla="*/ 73 w 76"/>
                <a:gd name="T119" fmla="*/ 23 h 40"/>
                <a:gd name="T120" fmla="*/ 76 w 76"/>
                <a:gd name="T121" fmla="*/ 23 h 40"/>
                <a:gd name="T122" fmla="*/ 76 w 76"/>
                <a:gd name="T123"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40">
                  <a:moveTo>
                    <a:pt x="76" y="19"/>
                  </a:moveTo>
                  <a:lnTo>
                    <a:pt x="76" y="16"/>
                  </a:lnTo>
                  <a:lnTo>
                    <a:pt x="76" y="16"/>
                  </a:lnTo>
                  <a:lnTo>
                    <a:pt x="73" y="16"/>
                  </a:lnTo>
                  <a:lnTo>
                    <a:pt x="71" y="19"/>
                  </a:lnTo>
                  <a:lnTo>
                    <a:pt x="71" y="19"/>
                  </a:lnTo>
                  <a:lnTo>
                    <a:pt x="68" y="16"/>
                  </a:lnTo>
                  <a:lnTo>
                    <a:pt x="66" y="16"/>
                  </a:lnTo>
                  <a:lnTo>
                    <a:pt x="66" y="16"/>
                  </a:lnTo>
                  <a:lnTo>
                    <a:pt x="66" y="14"/>
                  </a:lnTo>
                  <a:lnTo>
                    <a:pt x="64" y="14"/>
                  </a:lnTo>
                  <a:lnTo>
                    <a:pt x="61" y="14"/>
                  </a:lnTo>
                  <a:lnTo>
                    <a:pt x="61" y="14"/>
                  </a:lnTo>
                  <a:lnTo>
                    <a:pt x="59" y="14"/>
                  </a:lnTo>
                  <a:lnTo>
                    <a:pt x="59" y="14"/>
                  </a:lnTo>
                  <a:lnTo>
                    <a:pt x="59" y="14"/>
                  </a:lnTo>
                  <a:lnTo>
                    <a:pt x="59" y="12"/>
                  </a:lnTo>
                  <a:lnTo>
                    <a:pt x="59" y="9"/>
                  </a:lnTo>
                  <a:lnTo>
                    <a:pt x="61" y="7"/>
                  </a:lnTo>
                  <a:lnTo>
                    <a:pt x="61" y="5"/>
                  </a:lnTo>
                  <a:lnTo>
                    <a:pt x="61" y="5"/>
                  </a:lnTo>
                  <a:lnTo>
                    <a:pt x="59" y="5"/>
                  </a:lnTo>
                  <a:lnTo>
                    <a:pt x="57" y="2"/>
                  </a:lnTo>
                  <a:lnTo>
                    <a:pt x="54" y="2"/>
                  </a:lnTo>
                  <a:lnTo>
                    <a:pt x="54" y="2"/>
                  </a:lnTo>
                  <a:lnTo>
                    <a:pt x="50" y="2"/>
                  </a:lnTo>
                  <a:lnTo>
                    <a:pt x="50" y="2"/>
                  </a:lnTo>
                  <a:lnTo>
                    <a:pt x="50" y="0"/>
                  </a:lnTo>
                  <a:lnTo>
                    <a:pt x="47" y="0"/>
                  </a:lnTo>
                  <a:lnTo>
                    <a:pt x="47" y="0"/>
                  </a:lnTo>
                  <a:lnTo>
                    <a:pt x="47" y="0"/>
                  </a:lnTo>
                  <a:lnTo>
                    <a:pt x="47" y="0"/>
                  </a:lnTo>
                  <a:lnTo>
                    <a:pt x="45" y="0"/>
                  </a:lnTo>
                  <a:lnTo>
                    <a:pt x="45" y="0"/>
                  </a:lnTo>
                  <a:lnTo>
                    <a:pt x="43" y="0"/>
                  </a:lnTo>
                  <a:lnTo>
                    <a:pt x="43" y="0"/>
                  </a:lnTo>
                  <a:lnTo>
                    <a:pt x="43" y="0"/>
                  </a:lnTo>
                  <a:lnTo>
                    <a:pt x="43" y="2"/>
                  </a:lnTo>
                  <a:lnTo>
                    <a:pt x="43" y="2"/>
                  </a:lnTo>
                  <a:lnTo>
                    <a:pt x="45" y="2"/>
                  </a:lnTo>
                  <a:lnTo>
                    <a:pt x="45" y="2"/>
                  </a:lnTo>
                  <a:lnTo>
                    <a:pt x="45" y="2"/>
                  </a:lnTo>
                  <a:lnTo>
                    <a:pt x="45" y="2"/>
                  </a:lnTo>
                  <a:lnTo>
                    <a:pt x="43" y="2"/>
                  </a:lnTo>
                  <a:lnTo>
                    <a:pt x="43" y="2"/>
                  </a:lnTo>
                  <a:lnTo>
                    <a:pt x="43" y="2"/>
                  </a:lnTo>
                  <a:lnTo>
                    <a:pt x="43" y="2"/>
                  </a:lnTo>
                  <a:lnTo>
                    <a:pt x="40" y="2"/>
                  </a:lnTo>
                  <a:lnTo>
                    <a:pt x="38" y="2"/>
                  </a:lnTo>
                  <a:lnTo>
                    <a:pt x="35" y="2"/>
                  </a:lnTo>
                  <a:lnTo>
                    <a:pt x="33" y="5"/>
                  </a:lnTo>
                  <a:lnTo>
                    <a:pt x="31" y="5"/>
                  </a:lnTo>
                  <a:lnTo>
                    <a:pt x="28" y="2"/>
                  </a:lnTo>
                  <a:lnTo>
                    <a:pt x="26" y="5"/>
                  </a:lnTo>
                  <a:lnTo>
                    <a:pt x="26" y="5"/>
                  </a:lnTo>
                  <a:lnTo>
                    <a:pt x="26" y="7"/>
                  </a:lnTo>
                  <a:lnTo>
                    <a:pt x="24" y="7"/>
                  </a:lnTo>
                  <a:lnTo>
                    <a:pt x="24" y="7"/>
                  </a:lnTo>
                  <a:lnTo>
                    <a:pt x="21" y="7"/>
                  </a:lnTo>
                  <a:lnTo>
                    <a:pt x="21" y="7"/>
                  </a:lnTo>
                  <a:lnTo>
                    <a:pt x="21" y="5"/>
                  </a:lnTo>
                  <a:lnTo>
                    <a:pt x="21" y="5"/>
                  </a:lnTo>
                  <a:lnTo>
                    <a:pt x="19" y="5"/>
                  </a:lnTo>
                  <a:lnTo>
                    <a:pt x="19" y="7"/>
                  </a:lnTo>
                  <a:lnTo>
                    <a:pt x="17" y="7"/>
                  </a:lnTo>
                  <a:lnTo>
                    <a:pt x="17" y="7"/>
                  </a:lnTo>
                  <a:lnTo>
                    <a:pt x="19" y="7"/>
                  </a:lnTo>
                  <a:lnTo>
                    <a:pt x="19" y="9"/>
                  </a:lnTo>
                  <a:lnTo>
                    <a:pt x="19" y="9"/>
                  </a:lnTo>
                  <a:lnTo>
                    <a:pt x="19" y="9"/>
                  </a:lnTo>
                  <a:lnTo>
                    <a:pt x="17" y="9"/>
                  </a:lnTo>
                  <a:lnTo>
                    <a:pt x="17" y="12"/>
                  </a:lnTo>
                  <a:lnTo>
                    <a:pt x="14" y="14"/>
                  </a:lnTo>
                  <a:lnTo>
                    <a:pt x="12" y="14"/>
                  </a:lnTo>
                  <a:lnTo>
                    <a:pt x="12" y="14"/>
                  </a:lnTo>
                  <a:lnTo>
                    <a:pt x="10" y="16"/>
                  </a:lnTo>
                  <a:lnTo>
                    <a:pt x="10" y="16"/>
                  </a:lnTo>
                  <a:lnTo>
                    <a:pt x="10" y="19"/>
                  </a:lnTo>
                  <a:lnTo>
                    <a:pt x="10" y="21"/>
                  </a:lnTo>
                  <a:lnTo>
                    <a:pt x="7" y="21"/>
                  </a:lnTo>
                  <a:lnTo>
                    <a:pt x="5" y="23"/>
                  </a:lnTo>
                  <a:lnTo>
                    <a:pt x="5" y="23"/>
                  </a:lnTo>
                  <a:lnTo>
                    <a:pt x="2" y="26"/>
                  </a:lnTo>
                  <a:lnTo>
                    <a:pt x="2" y="26"/>
                  </a:lnTo>
                  <a:lnTo>
                    <a:pt x="2" y="26"/>
                  </a:lnTo>
                  <a:lnTo>
                    <a:pt x="5" y="28"/>
                  </a:lnTo>
                  <a:lnTo>
                    <a:pt x="2" y="28"/>
                  </a:lnTo>
                  <a:lnTo>
                    <a:pt x="2" y="31"/>
                  </a:lnTo>
                  <a:lnTo>
                    <a:pt x="2" y="31"/>
                  </a:lnTo>
                  <a:lnTo>
                    <a:pt x="0" y="31"/>
                  </a:lnTo>
                  <a:lnTo>
                    <a:pt x="0" y="33"/>
                  </a:lnTo>
                  <a:lnTo>
                    <a:pt x="2" y="33"/>
                  </a:lnTo>
                  <a:lnTo>
                    <a:pt x="2" y="33"/>
                  </a:lnTo>
                  <a:lnTo>
                    <a:pt x="5" y="33"/>
                  </a:lnTo>
                  <a:lnTo>
                    <a:pt x="7" y="31"/>
                  </a:lnTo>
                  <a:lnTo>
                    <a:pt x="5" y="31"/>
                  </a:lnTo>
                  <a:lnTo>
                    <a:pt x="5" y="28"/>
                  </a:lnTo>
                  <a:lnTo>
                    <a:pt x="5" y="28"/>
                  </a:lnTo>
                  <a:lnTo>
                    <a:pt x="7" y="28"/>
                  </a:lnTo>
                  <a:lnTo>
                    <a:pt x="10" y="26"/>
                  </a:lnTo>
                  <a:lnTo>
                    <a:pt x="12" y="26"/>
                  </a:lnTo>
                  <a:lnTo>
                    <a:pt x="14" y="28"/>
                  </a:lnTo>
                  <a:lnTo>
                    <a:pt x="14" y="28"/>
                  </a:lnTo>
                  <a:lnTo>
                    <a:pt x="14" y="28"/>
                  </a:lnTo>
                  <a:lnTo>
                    <a:pt x="14" y="28"/>
                  </a:lnTo>
                  <a:lnTo>
                    <a:pt x="14" y="31"/>
                  </a:lnTo>
                  <a:lnTo>
                    <a:pt x="14" y="33"/>
                  </a:lnTo>
                  <a:lnTo>
                    <a:pt x="14" y="33"/>
                  </a:lnTo>
                  <a:lnTo>
                    <a:pt x="17" y="33"/>
                  </a:lnTo>
                  <a:lnTo>
                    <a:pt x="17" y="35"/>
                  </a:lnTo>
                  <a:lnTo>
                    <a:pt x="17" y="35"/>
                  </a:lnTo>
                  <a:lnTo>
                    <a:pt x="19" y="38"/>
                  </a:lnTo>
                  <a:lnTo>
                    <a:pt x="19" y="38"/>
                  </a:lnTo>
                  <a:lnTo>
                    <a:pt x="19" y="38"/>
                  </a:lnTo>
                  <a:lnTo>
                    <a:pt x="19" y="38"/>
                  </a:lnTo>
                  <a:lnTo>
                    <a:pt x="24" y="38"/>
                  </a:lnTo>
                  <a:lnTo>
                    <a:pt x="26" y="38"/>
                  </a:lnTo>
                  <a:lnTo>
                    <a:pt x="26" y="35"/>
                  </a:lnTo>
                  <a:lnTo>
                    <a:pt x="28" y="35"/>
                  </a:lnTo>
                  <a:lnTo>
                    <a:pt x="31" y="38"/>
                  </a:lnTo>
                  <a:lnTo>
                    <a:pt x="33" y="38"/>
                  </a:lnTo>
                  <a:lnTo>
                    <a:pt x="35" y="35"/>
                  </a:lnTo>
                  <a:lnTo>
                    <a:pt x="35" y="35"/>
                  </a:lnTo>
                  <a:lnTo>
                    <a:pt x="38" y="33"/>
                  </a:lnTo>
                  <a:lnTo>
                    <a:pt x="38" y="33"/>
                  </a:lnTo>
                  <a:lnTo>
                    <a:pt x="35" y="31"/>
                  </a:lnTo>
                  <a:lnTo>
                    <a:pt x="35" y="31"/>
                  </a:lnTo>
                  <a:lnTo>
                    <a:pt x="38" y="28"/>
                  </a:lnTo>
                  <a:lnTo>
                    <a:pt x="40" y="28"/>
                  </a:lnTo>
                  <a:lnTo>
                    <a:pt x="40" y="26"/>
                  </a:lnTo>
                  <a:lnTo>
                    <a:pt x="43" y="26"/>
                  </a:lnTo>
                  <a:lnTo>
                    <a:pt x="43" y="26"/>
                  </a:lnTo>
                  <a:lnTo>
                    <a:pt x="43" y="28"/>
                  </a:lnTo>
                  <a:lnTo>
                    <a:pt x="43" y="31"/>
                  </a:lnTo>
                  <a:lnTo>
                    <a:pt x="43" y="31"/>
                  </a:lnTo>
                  <a:lnTo>
                    <a:pt x="45" y="33"/>
                  </a:lnTo>
                  <a:lnTo>
                    <a:pt x="45" y="33"/>
                  </a:lnTo>
                  <a:lnTo>
                    <a:pt x="47" y="35"/>
                  </a:lnTo>
                  <a:lnTo>
                    <a:pt x="47" y="35"/>
                  </a:lnTo>
                  <a:lnTo>
                    <a:pt x="47" y="35"/>
                  </a:lnTo>
                  <a:lnTo>
                    <a:pt x="50" y="38"/>
                  </a:lnTo>
                  <a:lnTo>
                    <a:pt x="50" y="38"/>
                  </a:lnTo>
                  <a:lnTo>
                    <a:pt x="50" y="40"/>
                  </a:lnTo>
                  <a:lnTo>
                    <a:pt x="52" y="40"/>
                  </a:lnTo>
                  <a:lnTo>
                    <a:pt x="52" y="38"/>
                  </a:lnTo>
                  <a:lnTo>
                    <a:pt x="52" y="38"/>
                  </a:lnTo>
                  <a:lnTo>
                    <a:pt x="52" y="35"/>
                  </a:lnTo>
                  <a:lnTo>
                    <a:pt x="52" y="35"/>
                  </a:lnTo>
                  <a:lnTo>
                    <a:pt x="52" y="35"/>
                  </a:lnTo>
                  <a:lnTo>
                    <a:pt x="52" y="33"/>
                  </a:lnTo>
                  <a:lnTo>
                    <a:pt x="54" y="31"/>
                  </a:lnTo>
                  <a:lnTo>
                    <a:pt x="54" y="31"/>
                  </a:lnTo>
                  <a:lnTo>
                    <a:pt x="57" y="28"/>
                  </a:lnTo>
                  <a:lnTo>
                    <a:pt x="57" y="26"/>
                  </a:lnTo>
                  <a:lnTo>
                    <a:pt x="57" y="26"/>
                  </a:lnTo>
                  <a:lnTo>
                    <a:pt x="59" y="26"/>
                  </a:lnTo>
                  <a:lnTo>
                    <a:pt x="59" y="26"/>
                  </a:lnTo>
                  <a:lnTo>
                    <a:pt x="59" y="26"/>
                  </a:lnTo>
                  <a:lnTo>
                    <a:pt x="59" y="28"/>
                  </a:lnTo>
                  <a:lnTo>
                    <a:pt x="59" y="31"/>
                  </a:lnTo>
                  <a:lnTo>
                    <a:pt x="61" y="31"/>
                  </a:lnTo>
                  <a:lnTo>
                    <a:pt x="61" y="31"/>
                  </a:lnTo>
                  <a:lnTo>
                    <a:pt x="64" y="28"/>
                  </a:lnTo>
                  <a:lnTo>
                    <a:pt x="66" y="28"/>
                  </a:lnTo>
                  <a:lnTo>
                    <a:pt x="66" y="28"/>
                  </a:lnTo>
                  <a:lnTo>
                    <a:pt x="68" y="28"/>
                  </a:lnTo>
                  <a:lnTo>
                    <a:pt x="68" y="31"/>
                  </a:lnTo>
                  <a:lnTo>
                    <a:pt x="68" y="31"/>
                  </a:lnTo>
                  <a:lnTo>
                    <a:pt x="71" y="31"/>
                  </a:lnTo>
                  <a:lnTo>
                    <a:pt x="71" y="31"/>
                  </a:lnTo>
                  <a:lnTo>
                    <a:pt x="71" y="31"/>
                  </a:lnTo>
                  <a:lnTo>
                    <a:pt x="68" y="28"/>
                  </a:lnTo>
                  <a:lnTo>
                    <a:pt x="68" y="28"/>
                  </a:lnTo>
                  <a:lnTo>
                    <a:pt x="68" y="26"/>
                  </a:lnTo>
                  <a:lnTo>
                    <a:pt x="68" y="26"/>
                  </a:lnTo>
                  <a:lnTo>
                    <a:pt x="68" y="23"/>
                  </a:lnTo>
                  <a:lnTo>
                    <a:pt x="68" y="23"/>
                  </a:lnTo>
                  <a:lnTo>
                    <a:pt x="71" y="23"/>
                  </a:lnTo>
                  <a:lnTo>
                    <a:pt x="71" y="23"/>
                  </a:lnTo>
                  <a:lnTo>
                    <a:pt x="73" y="23"/>
                  </a:lnTo>
                  <a:lnTo>
                    <a:pt x="73" y="23"/>
                  </a:lnTo>
                  <a:lnTo>
                    <a:pt x="76" y="23"/>
                  </a:lnTo>
                  <a:lnTo>
                    <a:pt x="76" y="23"/>
                  </a:lnTo>
                  <a:lnTo>
                    <a:pt x="76" y="23"/>
                  </a:lnTo>
                  <a:lnTo>
                    <a:pt x="76" y="21"/>
                  </a:lnTo>
                  <a:lnTo>
                    <a:pt x="76" y="21"/>
                  </a:lnTo>
                  <a:lnTo>
                    <a:pt x="7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29"/>
            <p:cNvSpPr>
              <a:spLocks noEditPoints="1"/>
            </p:cNvSpPr>
            <p:nvPr userDrawn="1"/>
          </p:nvSpPr>
          <p:spPr bwMode="auto">
            <a:xfrm>
              <a:off x="3860" y="1389"/>
              <a:ext cx="182" cy="260"/>
            </a:xfrm>
            <a:custGeom>
              <a:avLst/>
              <a:gdLst>
                <a:gd name="T0" fmla="*/ 80 w 182"/>
                <a:gd name="T1" fmla="*/ 236 h 260"/>
                <a:gd name="T2" fmla="*/ 90 w 182"/>
                <a:gd name="T3" fmla="*/ 222 h 260"/>
                <a:gd name="T4" fmla="*/ 106 w 182"/>
                <a:gd name="T5" fmla="*/ 215 h 260"/>
                <a:gd name="T6" fmla="*/ 109 w 182"/>
                <a:gd name="T7" fmla="*/ 227 h 260"/>
                <a:gd name="T8" fmla="*/ 116 w 182"/>
                <a:gd name="T9" fmla="*/ 218 h 260"/>
                <a:gd name="T10" fmla="*/ 121 w 182"/>
                <a:gd name="T11" fmla="*/ 210 h 260"/>
                <a:gd name="T12" fmla="*/ 106 w 182"/>
                <a:gd name="T13" fmla="*/ 187 h 260"/>
                <a:gd name="T14" fmla="*/ 111 w 182"/>
                <a:gd name="T15" fmla="*/ 177 h 260"/>
                <a:gd name="T16" fmla="*/ 175 w 182"/>
                <a:gd name="T17" fmla="*/ 50 h 260"/>
                <a:gd name="T18" fmla="*/ 177 w 182"/>
                <a:gd name="T19" fmla="*/ 40 h 260"/>
                <a:gd name="T20" fmla="*/ 172 w 182"/>
                <a:gd name="T21" fmla="*/ 31 h 260"/>
                <a:gd name="T22" fmla="*/ 170 w 182"/>
                <a:gd name="T23" fmla="*/ 26 h 260"/>
                <a:gd name="T24" fmla="*/ 163 w 182"/>
                <a:gd name="T25" fmla="*/ 14 h 260"/>
                <a:gd name="T26" fmla="*/ 139 w 182"/>
                <a:gd name="T27" fmla="*/ 7 h 260"/>
                <a:gd name="T28" fmla="*/ 121 w 182"/>
                <a:gd name="T29" fmla="*/ 0 h 260"/>
                <a:gd name="T30" fmla="*/ 121 w 182"/>
                <a:gd name="T31" fmla="*/ 12 h 260"/>
                <a:gd name="T32" fmla="*/ 95 w 182"/>
                <a:gd name="T33" fmla="*/ 9 h 260"/>
                <a:gd name="T34" fmla="*/ 73 w 182"/>
                <a:gd name="T35" fmla="*/ 26 h 260"/>
                <a:gd name="T36" fmla="*/ 71 w 182"/>
                <a:gd name="T37" fmla="*/ 35 h 260"/>
                <a:gd name="T38" fmla="*/ 47 w 182"/>
                <a:gd name="T39" fmla="*/ 52 h 260"/>
                <a:gd name="T40" fmla="*/ 38 w 182"/>
                <a:gd name="T41" fmla="*/ 78 h 260"/>
                <a:gd name="T42" fmla="*/ 36 w 182"/>
                <a:gd name="T43" fmla="*/ 92 h 260"/>
                <a:gd name="T44" fmla="*/ 14 w 182"/>
                <a:gd name="T45" fmla="*/ 102 h 260"/>
                <a:gd name="T46" fmla="*/ 14 w 182"/>
                <a:gd name="T47" fmla="*/ 118 h 260"/>
                <a:gd name="T48" fmla="*/ 24 w 182"/>
                <a:gd name="T49" fmla="*/ 142 h 260"/>
                <a:gd name="T50" fmla="*/ 17 w 182"/>
                <a:gd name="T51" fmla="*/ 151 h 260"/>
                <a:gd name="T52" fmla="*/ 14 w 182"/>
                <a:gd name="T53" fmla="*/ 170 h 260"/>
                <a:gd name="T54" fmla="*/ 7 w 182"/>
                <a:gd name="T55" fmla="*/ 184 h 260"/>
                <a:gd name="T56" fmla="*/ 0 w 182"/>
                <a:gd name="T57" fmla="*/ 189 h 260"/>
                <a:gd name="T58" fmla="*/ 7 w 182"/>
                <a:gd name="T59" fmla="*/ 208 h 260"/>
                <a:gd name="T60" fmla="*/ 22 w 182"/>
                <a:gd name="T61" fmla="*/ 229 h 260"/>
                <a:gd name="T62" fmla="*/ 24 w 182"/>
                <a:gd name="T63" fmla="*/ 241 h 260"/>
                <a:gd name="T64" fmla="*/ 29 w 182"/>
                <a:gd name="T65" fmla="*/ 253 h 260"/>
                <a:gd name="T66" fmla="*/ 47 w 182"/>
                <a:gd name="T67" fmla="*/ 253 h 260"/>
                <a:gd name="T68" fmla="*/ 55 w 182"/>
                <a:gd name="T69" fmla="*/ 244 h 260"/>
                <a:gd name="T70" fmla="*/ 78 w 182"/>
                <a:gd name="T71" fmla="*/ 234 h 260"/>
                <a:gd name="T72" fmla="*/ 83 w 182"/>
                <a:gd name="T73" fmla="*/ 215 h 260"/>
                <a:gd name="T74" fmla="*/ 85 w 182"/>
                <a:gd name="T75" fmla="*/ 199 h 260"/>
                <a:gd name="T76" fmla="*/ 88 w 182"/>
                <a:gd name="T77" fmla="*/ 194 h 260"/>
                <a:gd name="T78" fmla="*/ 106 w 182"/>
                <a:gd name="T79" fmla="*/ 184 h 260"/>
                <a:gd name="T80" fmla="*/ 106 w 182"/>
                <a:gd name="T81" fmla="*/ 180 h 260"/>
                <a:gd name="T82" fmla="*/ 111 w 182"/>
                <a:gd name="T83" fmla="*/ 177 h 260"/>
                <a:gd name="T84" fmla="*/ 111 w 182"/>
                <a:gd name="T85" fmla="*/ 166 h 260"/>
                <a:gd name="T86" fmla="*/ 95 w 182"/>
                <a:gd name="T87" fmla="*/ 158 h 260"/>
                <a:gd name="T88" fmla="*/ 88 w 182"/>
                <a:gd name="T89" fmla="*/ 149 h 260"/>
                <a:gd name="T90" fmla="*/ 88 w 182"/>
                <a:gd name="T91" fmla="*/ 137 h 260"/>
                <a:gd name="T92" fmla="*/ 92 w 182"/>
                <a:gd name="T93" fmla="*/ 125 h 260"/>
                <a:gd name="T94" fmla="*/ 95 w 182"/>
                <a:gd name="T95" fmla="*/ 121 h 260"/>
                <a:gd name="T96" fmla="*/ 97 w 182"/>
                <a:gd name="T97" fmla="*/ 113 h 260"/>
                <a:gd name="T98" fmla="*/ 104 w 182"/>
                <a:gd name="T99" fmla="*/ 113 h 260"/>
                <a:gd name="T100" fmla="*/ 109 w 182"/>
                <a:gd name="T101" fmla="*/ 106 h 260"/>
                <a:gd name="T102" fmla="*/ 118 w 182"/>
                <a:gd name="T103" fmla="*/ 102 h 260"/>
                <a:gd name="T104" fmla="*/ 132 w 182"/>
                <a:gd name="T105" fmla="*/ 97 h 260"/>
                <a:gd name="T106" fmla="*/ 144 w 182"/>
                <a:gd name="T107" fmla="*/ 80 h 260"/>
                <a:gd name="T108" fmla="*/ 146 w 182"/>
                <a:gd name="T109" fmla="*/ 69 h 260"/>
                <a:gd name="T110" fmla="*/ 146 w 182"/>
                <a:gd name="T111" fmla="*/ 66 h 260"/>
                <a:gd name="T112" fmla="*/ 154 w 182"/>
                <a:gd name="T113" fmla="*/ 64 h 260"/>
                <a:gd name="T114" fmla="*/ 158 w 182"/>
                <a:gd name="T115" fmla="*/ 57 h 260"/>
                <a:gd name="T116" fmla="*/ 175 w 182"/>
                <a:gd name="T117" fmla="*/ 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2" h="260">
                  <a:moveTo>
                    <a:pt x="90" y="220"/>
                  </a:moveTo>
                  <a:lnTo>
                    <a:pt x="90" y="220"/>
                  </a:lnTo>
                  <a:lnTo>
                    <a:pt x="88" y="220"/>
                  </a:lnTo>
                  <a:lnTo>
                    <a:pt x="88" y="222"/>
                  </a:lnTo>
                  <a:lnTo>
                    <a:pt x="88" y="222"/>
                  </a:lnTo>
                  <a:lnTo>
                    <a:pt x="88" y="225"/>
                  </a:lnTo>
                  <a:lnTo>
                    <a:pt x="85" y="229"/>
                  </a:lnTo>
                  <a:lnTo>
                    <a:pt x="83" y="229"/>
                  </a:lnTo>
                  <a:lnTo>
                    <a:pt x="80" y="234"/>
                  </a:lnTo>
                  <a:lnTo>
                    <a:pt x="80" y="236"/>
                  </a:lnTo>
                  <a:lnTo>
                    <a:pt x="80" y="241"/>
                  </a:lnTo>
                  <a:lnTo>
                    <a:pt x="80" y="241"/>
                  </a:lnTo>
                  <a:lnTo>
                    <a:pt x="80" y="241"/>
                  </a:lnTo>
                  <a:lnTo>
                    <a:pt x="83" y="241"/>
                  </a:lnTo>
                  <a:lnTo>
                    <a:pt x="85" y="232"/>
                  </a:lnTo>
                  <a:lnTo>
                    <a:pt x="88" y="229"/>
                  </a:lnTo>
                  <a:lnTo>
                    <a:pt x="88" y="227"/>
                  </a:lnTo>
                  <a:lnTo>
                    <a:pt x="90" y="222"/>
                  </a:lnTo>
                  <a:lnTo>
                    <a:pt x="90" y="222"/>
                  </a:lnTo>
                  <a:lnTo>
                    <a:pt x="90" y="222"/>
                  </a:lnTo>
                  <a:lnTo>
                    <a:pt x="90" y="220"/>
                  </a:lnTo>
                  <a:lnTo>
                    <a:pt x="90" y="220"/>
                  </a:lnTo>
                  <a:close/>
                  <a:moveTo>
                    <a:pt x="116" y="208"/>
                  </a:moveTo>
                  <a:lnTo>
                    <a:pt x="116" y="208"/>
                  </a:lnTo>
                  <a:lnTo>
                    <a:pt x="116" y="210"/>
                  </a:lnTo>
                  <a:lnTo>
                    <a:pt x="113" y="210"/>
                  </a:lnTo>
                  <a:lnTo>
                    <a:pt x="111" y="210"/>
                  </a:lnTo>
                  <a:lnTo>
                    <a:pt x="109" y="213"/>
                  </a:lnTo>
                  <a:lnTo>
                    <a:pt x="109" y="213"/>
                  </a:lnTo>
                  <a:lnTo>
                    <a:pt x="106" y="215"/>
                  </a:lnTo>
                  <a:lnTo>
                    <a:pt x="106" y="215"/>
                  </a:lnTo>
                  <a:lnTo>
                    <a:pt x="106" y="218"/>
                  </a:lnTo>
                  <a:lnTo>
                    <a:pt x="106" y="220"/>
                  </a:lnTo>
                  <a:lnTo>
                    <a:pt x="106" y="222"/>
                  </a:lnTo>
                  <a:lnTo>
                    <a:pt x="106" y="222"/>
                  </a:lnTo>
                  <a:lnTo>
                    <a:pt x="106" y="225"/>
                  </a:lnTo>
                  <a:lnTo>
                    <a:pt x="109" y="225"/>
                  </a:lnTo>
                  <a:lnTo>
                    <a:pt x="106" y="227"/>
                  </a:lnTo>
                  <a:lnTo>
                    <a:pt x="106" y="229"/>
                  </a:lnTo>
                  <a:lnTo>
                    <a:pt x="109" y="227"/>
                  </a:lnTo>
                  <a:lnTo>
                    <a:pt x="109" y="227"/>
                  </a:lnTo>
                  <a:lnTo>
                    <a:pt x="111" y="225"/>
                  </a:lnTo>
                  <a:lnTo>
                    <a:pt x="111" y="225"/>
                  </a:lnTo>
                  <a:lnTo>
                    <a:pt x="111" y="222"/>
                  </a:lnTo>
                  <a:lnTo>
                    <a:pt x="113" y="222"/>
                  </a:lnTo>
                  <a:lnTo>
                    <a:pt x="116" y="220"/>
                  </a:lnTo>
                  <a:lnTo>
                    <a:pt x="116" y="220"/>
                  </a:lnTo>
                  <a:lnTo>
                    <a:pt x="116" y="220"/>
                  </a:lnTo>
                  <a:lnTo>
                    <a:pt x="118" y="220"/>
                  </a:lnTo>
                  <a:lnTo>
                    <a:pt x="116" y="218"/>
                  </a:lnTo>
                  <a:lnTo>
                    <a:pt x="116" y="213"/>
                  </a:lnTo>
                  <a:lnTo>
                    <a:pt x="116" y="213"/>
                  </a:lnTo>
                  <a:lnTo>
                    <a:pt x="118" y="213"/>
                  </a:lnTo>
                  <a:lnTo>
                    <a:pt x="118" y="210"/>
                  </a:lnTo>
                  <a:lnTo>
                    <a:pt x="121" y="210"/>
                  </a:lnTo>
                  <a:lnTo>
                    <a:pt x="118" y="208"/>
                  </a:lnTo>
                  <a:lnTo>
                    <a:pt x="116" y="208"/>
                  </a:lnTo>
                  <a:close/>
                  <a:moveTo>
                    <a:pt x="121" y="208"/>
                  </a:moveTo>
                  <a:lnTo>
                    <a:pt x="118" y="208"/>
                  </a:lnTo>
                  <a:lnTo>
                    <a:pt x="121" y="210"/>
                  </a:lnTo>
                  <a:lnTo>
                    <a:pt x="121" y="210"/>
                  </a:lnTo>
                  <a:lnTo>
                    <a:pt x="121" y="208"/>
                  </a:lnTo>
                  <a:lnTo>
                    <a:pt x="123" y="208"/>
                  </a:lnTo>
                  <a:lnTo>
                    <a:pt x="123" y="208"/>
                  </a:lnTo>
                  <a:lnTo>
                    <a:pt x="121" y="208"/>
                  </a:lnTo>
                  <a:close/>
                  <a:moveTo>
                    <a:pt x="109" y="184"/>
                  </a:moveTo>
                  <a:lnTo>
                    <a:pt x="109" y="184"/>
                  </a:lnTo>
                  <a:lnTo>
                    <a:pt x="109" y="187"/>
                  </a:lnTo>
                  <a:lnTo>
                    <a:pt x="109" y="187"/>
                  </a:lnTo>
                  <a:lnTo>
                    <a:pt x="106" y="187"/>
                  </a:lnTo>
                  <a:lnTo>
                    <a:pt x="109" y="187"/>
                  </a:lnTo>
                  <a:lnTo>
                    <a:pt x="109" y="187"/>
                  </a:lnTo>
                  <a:lnTo>
                    <a:pt x="109" y="184"/>
                  </a:lnTo>
                  <a:close/>
                  <a:moveTo>
                    <a:pt x="111" y="177"/>
                  </a:moveTo>
                  <a:lnTo>
                    <a:pt x="111" y="177"/>
                  </a:lnTo>
                  <a:lnTo>
                    <a:pt x="111" y="177"/>
                  </a:lnTo>
                  <a:lnTo>
                    <a:pt x="109" y="177"/>
                  </a:lnTo>
                  <a:lnTo>
                    <a:pt x="111" y="180"/>
                  </a:lnTo>
                  <a:lnTo>
                    <a:pt x="111" y="177"/>
                  </a:lnTo>
                  <a:lnTo>
                    <a:pt x="111" y="177"/>
                  </a:lnTo>
                  <a:lnTo>
                    <a:pt x="111" y="177"/>
                  </a:lnTo>
                  <a:lnTo>
                    <a:pt x="111" y="177"/>
                  </a:lnTo>
                  <a:lnTo>
                    <a:pt x="111" y="177"/>
                  </a:lnTo>
                  <a:close/>
                  <a:moveTo>
                    <a:pt x="179" y="54"/>
                  </a:moveTo>
                  <a:lnTo>
                    <a:pt x="179" y="54"/>
                  </a:lnTo>
                  <a:lnTo>
                    <a:pt x="177" y="52"/>
                  </a:lnTo>
                  <a:lnTo>
                    <a:pt x="175" y="52"/>
                  </a:lnTo>
                  <a:lnTo>
                    <a:pt x="175" y="50"/>
                  </a:lnTo>
                  <a:lnTo>
                    <a:pt x="175" y="50"/>
                  </a:lnTo>
                  <a:lnTo>
                    <a:pt x="175" y="50"/>
                  </a:lnTo>
                  <a:lnTo>
                    <a:pt x="175" y="47"/>
                  </a:lnTo>
                  <a:lnTo>
                    <a:pt x="175" y="47"/>
                  </a:lnTo>
                  <a:lnTo>
                    <a:pt x="175" y="45"/>
                  </a:lnTo>
                  <a:lnTo>
                    <a:pt x="175" y="45"/>
                  </a:lnTo>
                  <a:lnTo>
                    <a:pt x="177" y="45"/>
                  </a:lnTo>
                  <a:lnTo>
                    <a:pt x="177" y="43"/>
                  </a:lnTo>
                  <a:lnTo>
                    <a:pt x="177" y="43"/>
                  </a:lnTo>
                  <a:lnTo>
                    <a:pt x="177" y="40"/>
                  </a:lnTo>
                  <a:lnTo>
                    <a:pt x="177" y="40"/>
                  </a:lnTo>
                  <a:lnTo>
                    <a:pt x="177" y="40"/>
                  </a:lnTo>
                  <a:lnTo>
                    <a:pt x="177" y="38"/>
                  </a:lnTo>
                  <a:lnTo>
                    <a:pt x="175" y="38"/>
                  </a:lnTo>
                  <a:lnTo>
                    <a:pt x="175" y="35"/>
                  </a:lnTo>
                  <a:lnTo>
                    <a:pt x="172" y="35"/>
                  </a:lnTo>
                  <a:lnTo>
                    <a:pt x="172" y="33"/>
                  </a:lnTo>
                  <a:lnTo>
                    <a:pt x="172" y="33"/>
                  </a:lnTo>
                  <a:lnTo>
                    <a:pt x="172" y="33"/>
                  </a:lnTo>
                  <a:lnTo>
                    <a:pt x="172" y="31"/>
                  </a:lnTo>
                  <a:lnTo>
                    <a:pt x="172" y="31"/>
                  </a:lnTo>
                  <a:lnTo>
                    <a:pt x="172" y="31"/>
                  </a:lnTo>
                  <a:lnTo>
                    <a:pt x="172" y="28"/>
                  </a:lnTo>
                  <a:lnTo>
                    <a:pt x="172" y="28"/>
                  </a:lnTo>
                  <a:lnTo>
                    <a:pt x="170" y="28"/>
                  </a:lnTo>
                  <a:lnTo>
                    <a:pt x="168" y="28"/>
                  </a:lnTo>
                  <a:lnTo>
                    <a:pt x="168" y="28"/>
                  </a:lnTo>
                  <a:lnTo>
                    <a:pt x="168" y="28"/>
                  </a:lnTo>
                  <a:lnTo>
                    <a:pt x="168" y="26"/>
                  </a:lnTo>
                  <a:lnTo>
                    <a:pt x="170" y="26"/>
                  </a:lnTo>
                  <a:lnTo>
                    <a:pt x="170" y="26"/>
                  </a:lnTo>
                  <a:lnTo>
                    <a:pt x="170" y="26"/>
                  </a:lnTo>
                  <a:lnTo>
                    <a:pt x="168" y="24"/>
                  </a:lnTo>
                  <a:lnTo>
                    <a:pt x="168" y="21"/>
                  </a:lnTo>
                  <a:lnTo>
                    <a:pt x="168" y="21"/>
                  </a:lnTo>
                  <a:lnTo>
                    <a:pt x="170" y="19"/>
                  </a:lnTo>
                  <a:lnTo>
                    <a:pt x="170" y="19"/>
                  </a:lnTo>
                  <a:lnTo>
                    <a:pt x="168" y="19"/>
                  </a:lnTo>
                  <a:lnTo>
                    <a:pt x="165" y="17"/>
                  </a:lnTo>
                  <a:lnTo>
                    <a:pt x="165" y="17"/>
                  </a:lnTo>
                  <a:lnTo>
                    <a:pt x="163" y="17"/>
                  </a:lnTo>
                  <a:lnTo>
                    <a:pt x="163" y="14"/>
                  </a:lnTo>
                  <a:lnTo>
                    <a:pt x="161" y="12"/>
                  </a:lnTo>
                  <a:lnTo>
                    <a:pt x="158" y="12"/>
                  </a:lnTo>
                  <a:lnTo>
                    <a:pt x="158" y="12"/>
                  </a:lnTo>
                  <a:lnTo>
                    <a:pt x="151" y="9"/>
                  </a:lnTo>
                  <a:lnTo>
                    <a:pt x="149" y="9"/>
                  </a:lnTo>
                  <a:lnTo>
                    <a:pt x="146" y="9"/>
                  </a:lnTo>
                  <a:lnTo>
                    <a:pt x="144" y="7"/>
                  </a:lnTo>
                  <a:lnTo>
                    <a:pt x="144" y="7"/>
                  </a:lnTo>
                  <a:lnTo>
                    <a:pt x="142" y="7"/>
                  </a:lnTo>
                  <a:lnTo>
                    <a:pt x="139" y="7"/>
                  </a:lnTo>
                  <a:lnTo>
                    <a:pt x="139" y="5"/>
                  </a:lnTo>
                  <a:lnTo>
                    <a:pt x="137" y="5"/>
                  </a:lnTo>
                  <a:lnTo>
                    <a:pt x="135" y="2"/>
                  </a:lnTo>
                  <a:lnTo>
                    <a:pt x="132" y="2"/>
                  </a:lnTo>
                  <a:lnTo>
                    <a:pt x="132" y="2"/>
                  </a:lnTo>
                  <a:lnTo>
                    <a:pt x="132" y="0"/>
                  </a:lnTo>
                  <a:lnTo>
                    <a:pt x="130" y="0"/>
                  </a:lnTo>
                  <a:lnTo>
                    <a:pt x="128" y="0"/>
                  </a:lnTo>
                  <a:lnTo>
                    <a:pt x="125" y="0"/>
                  </a:lnTo>
                  <a:lnTo>
                    <a:pt x="121" y="0"/>
                  </a:lnTo>
                  <a:lnTo>
                    <a:pt x="123" y="2"/>
                  </a:lnTo>
                  <a:lnTo>
                    <a:pt x="123" y="2"/>
                  </a:lnTo>
                  <a:lnTo>
                    <a:pt x="123" y="2"/>
                  </a:lnTo>
                  <a:lnTo>
                    <a:pt x="123" y="5"/>
                  </a:lnTo>
                  <a:lnTo>
                    <a:pt x="123" y="7"/>
                  </a:lnTo>
                  <a:lnTo>
                    <a:pt x="121" y="7"/>
                  </a:lnTo>
                  <a:lnTo>
                    <a:pt x="118" y="9"/>
                  </a:lnTo>
                  <a:lnTo>
                    <a:pt x="123" y="9"/>
                  </a:lnTo>
                  <a:lnTo>
                    <a:pt x="121" y="12"/>
                  </a:lnTo>
                  <a:lnTo>
                    <a:pt x="121" y="12"/>
                  </a:lnTo>
                  <a:lnTo>
                    <a:pt x="118" y="12"/>
                  </a:lnTo>
                  <a:lnTo>
                    <a:pt x="116" y="12"/>
                  </a:lnTo>
                  <a:lnTo>
                    <a:pt x="109" y="9"/>
                  </a:lnTo>
                  <a:lnTo>
                    <a:pt x="106" y="9"/>
                  </a:lnTo>
                  <a:lnTo>
                    <a:pt x="104" y="9"/>
                  </a:lnTo>
                  <a:lnTo>
                    <a:pt x="104" y="9"/>
                  </a:lnTo>
                  <a:lnTo>
                    <a:pt x="97" y="7"/>
                  </a:lnTo>
                  <a:lnTo>
                    <a:pt x="97" y="9"/>
                  </a:lnTo>
                  <a:lnTo>
                    <a:pt x="95" y="9"/>
                  </a:lnTo>
                  <a:lnTo>
                    <a:pt x="95" y="9"/>
                  </a:lnTo>
                  <a:lnTo>
                    <a:pt x="95" y="12"/>
                  </a:lnTo>
                  <a:lnTo>
                    <a:pt x="95" y="14"/>
                  </a:lnTo>
                  <a:lnTo>
                    <a:pt x="95" y="17"/>
                  </a:lnTo>
                  <a:lnTo>
                    <a:pt x="95" y="17"/>
                  </a:lnTo>
                  <a:lnTo>
                    <a:pt x="92" y="19"/>
                  </a:lnTo>
                  <a:lnTo>
                    <a:pt x="88" y="17"/>
                  </a:lnTo>
                  <a:lnTo>
                    <a:pt x="83" y="17"/>
                  </a:lnTo>
                  <a:lnTo>
                    <a:pt x="83" y="19"/>
                  </a:lnTo>
                  <a:lnTo>
                    <a:pt x="76" y="21"/>
                  </a:lnTo>
                  <a:lnTo>
                    <a:pt x="73" y="26"/>
                  </a:lnTo>
                  <a:lnTo>
                    <a:pt x="73" y="26"/>
                  </a:lnTo>
                  <a:lnTo>
                    <a:pt x="73" y="26"/>
                  </a:lnTo>
                  <a:lnTo>
                    <a:pt x="71" y="26"/>
                  </a:lnTo>
                  <a:lnTo>
                    <a:pt x="69" y="28"/>
                  </a:lnTo>
                  <a:lnTo>
                    <a:pt x="69" y="28"/>
                  </a:lnTo>
                  <a:lnTo>
                    <a:pt x="71" y="31"/>
                  </a:lnTo>
                  <a:lnTo>
                    <a:pt x="71" y="31"/>
                  </a:lnTo>
                  <a:lnTo>
                    <a:pt x="73" y="33"/>
                  </a:lnTo>
                  <a:lnTo>
                    <a:pt x="71" y="35"/>
                  </a:lnTo>
                  <a:lnTo>
                    <a:pt x="71" y="35"/>
                  </a:lnTo>
                  <a:lnTo>
                    <a:pt x="69" y="38"/>
                  </a:lnTo>
                  <a:lnTo>
                    <a:pt x="64" y="40"/>
                  </a:lnTo>
                  <a:lnTo>
                    <a:pt x="62" y="45"/>
                  </a:lnTo>
                  <a:lnTo>
                    <a:pt x="59" y="45"/>
                  </a:lnTo>
                  <a:lnTo>
                    <a:pt x="59" y="50"/>
                  </a:lnTo>
                  <a:lnTo>
                    <a:pt x="59" y="50"/>
                  </a:lnTo>
                  <a:lnTo>
                    <a:pt x="55" y="52"/>
                  </a:lnTo>
                  <a:lnTo>
                    <a:pt x="55" y="52"/>
                  </a:lnTo>
                  <a:lnTo>
                    <a:pt x="52" y="52"/>
                  </a:lnTo>
                  <a:lnTo>
                    <a:pt x="47" y="52"/>
                  </a:lnTo>
                  <a:lnTo>
                    <a:pt x="47" y="57"/>
                  </a:lnTo>
                  <a:lnTo>
                    <a:pt x="47" y="57"/>
                  </a:lnTo>
                  <a:lnTo>
                    <a:pt x="47" y="59"/>
                  </a:lnTo>
                  <a:lnTo>
                    <a:pt x="47" y="59"/>
                  </a:lnTo>
                  <a:lnTo>
                    <a:pt x="47" y="61"/>
                  </a:lnTo>
                  <a:lnTo>
                    <a:pt x="47" y="69"/>
                  </a:lnTo>
                  <a:lnTo>
                    <a:pt x="45" y="69"/>
                  </a:lnTo>
                  <a:lnTo>
                    <a:pt x="45" y="71"/>
                  </a:lnTo>
                  <a:lnTo>
                    <a:pt x="40" y="73"/>
                  </a:lnTo>
                  <a:lnTo>
                    <a:pt x="38" y="78"/>
                  </a:lnTo>
                  <a:lnTo>
                    <a:pt x="36" y="80"/>
                  </a:lnTo>
                  <a:lnTo>
                    <a:pt x="38" y="83"/>
                  </a:lnTo>
                  <a:lnTo>
                    <a:pt x="40" y="83"/>
                  </a:lnTo>
                  <a:lnTo>
                    <a:pt x="43" y="85"/>
                  </a:lnTo>
                  <a:lnTo>
                    <a:pt x="43" y="87"/>
                  </a:lnTo>
                  <a:lnTo>
                    <a:pt x="43" y="90"/>
                  </a:lnTo>
                  <a:lnTo>
                    <a:pt x="40" y="90"/>
                  </a:lnTo>
                  <a:lnTo>
                    <a:pt x="40" y="92"/>
                  </a:lnTo>
                  <a:lnTo>
                    <a:pt x="40" y="92"/>
                  </a:lnTo>
                  <a:lnTo>
                    <a:pt x="36" y="92"/>
                  </a:lnTo>
                  <a:lnTo>
                    <a:pt x="31" y="90"/>
                  </a:lnTo>
                  <a:lnTo>
                    <a:pt x="29" y="90"/>
                  </a:lnTo>
                  <a:lnTo>
                    <a:pt x="26" y="90"/>
                  </a:lnTo>
                  <a:lnTo>
                    <a:pt x="24" y="92"/>
                  </a:lnTo>
                  <a:lnTo>
                    <a:pt x="22" y="92"/>
                  </a:lnTo>
                  <a:lnTo>
                    <a:pt x="22" y="92"/>
                  </a:lnTo>
                  <a:lnTo>
                    <a:pt x="19" y="95"/>
                  </a:lnTo>
                  <a:lnTo>
                    <a:pt x="17" y="97"/>
                  </a:lnTo>
                  <a:lnTo>
                    <a:pt x="14" y="99"/>
                  </a:lnTo>
                  <a:lnTo>
                    <a:pt x="14" y="102"/>
                  </a:lnTo>
                  <a:lnTo>
                    <a:pt x="12" y="106"/>
                  </a:lnTo>
                  <a:lnTo>
                    <a:pt x="14" y="109"/>
                  </a:lnTo>
                  <a:lnTo>
                    <a:pt x="14" y="109"/>
                  </a:lnTo>
                  <a:lnTo>
                    <a:pt x="14" y="111"/>
                  </a:lnTo>
                  <a:lnTo>
                    <a:pt x="14" y="111"/>
                  </a:lnTo>
                  <a:lnTo>
                    <a:pt x="14" y="111"/>
                  </a:lnTo>
                  <a:lnTo>
                    <a:pt x="14" y="113"/>
                  </a:lnTo>
                  <a:lnTo>
                    <a:pt x="14" y="116"/>
                  </a:lnTo>
                  <a:lnTo>
                    <a:pt x="14" y="118"/>
                  </a:lnTo>
                  <a:lnTo>
                    <a:pt x="14" y="118"/>
                  </a:lnTo>
                  <a:lnTo>
                    <a:pt x="17" y="125"/>
                  </a:lnTo>
                  <a:lnTo>
                    <a:pt x="17" y="125"/>
                  </a:lnTo>
                  <a:lnTo>
                    <a:pt x="17" y="128"/>
                  </a:lnTo>
                  <a:lnTo>
                    <a:pt x="14" y="130"/>
                  </a:lnTo>
                  <a:lnTo>
                    <a:pt x="14" y="135"/>
                  </a:lnTo>
                  <a:lnTo>
                    <a:pt x="17" y="137"/>
                  </a:lnTo>
                  <a:lnTo>
                    <a:pt x="19" y="137"/>
                  </a:lnTo>
                  <a:lnTo>
                    <a:pt x="22" y="139"/>
                  </a:lnTo>
                  <a:lnTo>
                    <a:pt x="24" y="139"/>
                  </a:lnTo>
                  <a:lnTo>
                    <a:pt x="24" y="142"/>
                  </a:lnTo>
                  <a:lnTo>
                    <a:pt x="24" y="144"/>
                  </a:lnTo>
                  <a:lnTo>
                    <a:pt x="24" y="144"/>
                  </a:lnTo>
                  <a:lnTo>
                    <a:pt x="24" y="147"/>
                  </a:lnTo>
                  <a:lnTo>
                    <a:pt x="22" y="147"/>
                  </a:lnTo>
                  <a:lnTo>
                    <a:pt x="22" y="147"/>
                  </a:lnTo>
                  <a:lnTo>
                    <a:pt x="22" y="149"/>
                  </a:lnTo>
                  <a:lnTo>
                    <a:pt x="19" y="149"/>
                  </a:lnTo>
                  <a:lnTo>
                    <a:pt x="17" y="149"/>
                  </a:lnTo>
                  <a:lnTo>
                    <a:pt x="17" y="149"/>
                  </a:lnTo>
                  <a:lnTo>
                    <a:pt x="17" y="151"/>
                  </a:lnTo>
                  <a:lnTo>
                    <a:pt x="19" y="154"/>
                  </a:lnTo>
                  <a:lnTo>
                    <a:pt x="19" y="158"/>
                  </a:lnTo>
                  <a:lnTo>
                    <a:pt x="22" y="158"/>
                  </a:lnTo>
                  <a:lnTo>
                    <a:pt x="19" y="161"/>
                  </a:lnTo>
                  <a:lnTo>
                    <a:pt x="19" y="163"/>
                  </a:lnTo>
                  <a:lnTo>
                    <a:pt x="19" y="163"/>
                  </a:lnTo>
                  <a:lnTo>
                    <a:pt x="19" y="166"/>
                  </a:lnTo>
                  <a:lnTo>
                    <a:pt x="19" y="168"/>
                  </a:lnTo>
                  <a:lnTo>
                    <a:pt x="17" y="168"/>
                  </a:lnTo>
                  <a:lnTo>
                    <a:pt x="14" y="170"/>
                  </a:lnTo>
                  <a:lnTo>
                    <a:pt x="12" y="170"/>
                  </a:lnTo>
                  <a:lnTo>
                    <a:pt x="12" y="170"/>
                  </a:lnTo>
                  <a:lnTo>
                    <a:pt x="12" y="170"/>
                  </a:lnTo>
                  <a:lnTo>
                    <a:pt x="10" y="173"/>
                  </a:lnTo>
                  <a:lnTo>
                    <a:pt x="10" y="175"/>
                  </a:lnTo>
                  <a:lnTo>
                    <a:pt x="7" y="175"/>
                  </a:lnTo>
                  <a:lnTo>
                    <a:pt x="7" y="177"/>
                  </a:lnTo>
                  <a:lnTo>
                    <a:pt x="7" y="180"/>
                  </a:lnTo>
                  <a:lnTo>
                    <a:pt x="10" y="182"/>
                  </a:lnTo>
                  <a:lnTo>
                    <a:pt x="7" y="184"/>
                  </a:lnTo>
                  <a:lnTo>
                    <a:pt x="7" y="187"/>
                  </a:lnTo>
                  <a:lnTo>
                    <a:pt x="7" y="189"/>
                  </a:lnTo>
                  <a:lnTo>
                    <a:pt x="5" y="189"/>
                  </a:lnTo>
                  <a:lnTo>
                    <a:pt x="5" y="189"/>
                  </a:lnTo>
                  <a:lnTo>
                    <a:pt x="3" y="187"/>
                  </a:lnTo>
                  <a:lnTo>
                    <a:pt x="3" y="187"/>
                  </a:lnTo>
                  <a:lnTo>
                    <a:pt x="0" y="187"/>
                  </a:lnTo>
                  <a:lnTo>
                    <a:pt x="0" y="187"/>
                  </a:lnTo>
                  <a:lnTo>
                    <a:pt x="0" y="187"/>
                  </a:lnTo>
                  <a:lnTo>
                    <a:pt x="0" y="189"/>
                  </a:lnTo>
                  <a:lnTo>
                    <a:pt x="0" y="189"/>
                  </a:lnTo>
                  <a:lnTo>
                    <a:pt x="0" y="194"/>
                  </a:lnTo>
                  <a:lnTo>
                    <a:pt x="0" y="199"/>
                  </a:lnTo>
                  <a:lnTo>
                    <a:pt x="0" y="199"/>
                  </a:lnTo>
                  <a:lnTo>
                    <a:pt x="0" y="201"/>
                  </a:lnTo>
                  <a:lnTo>
                    <a:pt x="3" y="199"/>
                  </a:lnTo>
                  <a:lnTo>
                    <a:pt x="3" y="201"/>
                  </a:lnTo>
                  <a:lnTo>
                    <a:pt x="5" y="206"/>
                  </a:lnTo>
                  <a:lnTo>
                    <a:pt x="5" y="208"/>
                  </a:lnTo>
                  <a:lnTo>
                    <a:pt x="7" y="208"/>
                  </a:lnTo>
                  <a:lnTo>
                    <a:pt x="7" y="213"/>
                  </a:lnTo>
                  <a:lnTo>
                    <a:pt x="7" y="213"/>
                  </a:lnTo>
                  <a:lnTo>
                    <a:pt x="10" y="213"/>
                  </a:lnTo>
                  <a:lnTo>
                    <a:pt x="10" y="215"/>
                  </a:lnTo>
                  <a:lnTo>
                    <a:pt x="12" y="218"/>
                  </a:lnTo>
                  <a:lnTo>
                    <a:pt x="12" y="218"/>
                  </a:lnTo>
                  <a:lnTo>
                    <a:pt x="14" y="218"/>
                  </a:lnTo>
                  <a:lnTo>
                    <a:pt x="14" y="222"/>
                  </a:lnTo>
                  <a:lnTo>
                    <a:pt x="19" y="229"/>
                  </a:lnTo>
                  <a:lnTo>
                    <a:pt x="22" y="229"/>
                  </a:lnTo>
                  <a:lnTo>
                    <a:pt x="24" y="234"/>
                  </a:lnTo>
                  <a:lnTo>
                    <a:pt x="24" y="234"/>
                  </a:lnTo>
                  <a:lnTo>
                    <a:pt x="26" y="234"/>
                  </a:lnTo>
                  <a:lnTo>
                    <a:pt x="26" y="236"/>
                  </a:lnTo>
                  <a:lnTo>
                    <a:pt x="26" y="236"/>
                  </a:lnTo>
                  <a:lnTo>
                    <a:pt x="24" y="236"/>
                  </a:lnTo>
                  <a:lnTo>
                    <a:pt x="22" y="239"/>
                  </a:lnTo>
                  <a:lnTo>
                    <a:pt x="24" y="239"/>
                  </a:lnTo>
                  <a:lnTo>
                    <a:pt x="24" y="239"/>
                  </a:lnTo>
                  <a:lnTo>
                    <a:pt x="24" y="241"/>
                  </a:lnTo>
                  <a:lnTo>
                    <a:pt x="24" y="241"/>
                  </a:lnTo>
                  <a:lnTo>
                    <a:pt x="24" y="241"/>
                  </a:lnTo>
                  <a:lnTo>
                    <a:pt x="22" y="241"/>
                  </a:lnTo>
                  <a:lnTo>
                    <a:pt x="19" y="241"/>
                  </a:lnTo>
                  <a:lnTo>
                    <a:pt x="22" y="241"/>
                  </a:lnTo>
                  <a:lnTo>
                    <a:pt x="22" y="244"/>
                  </a:lnTo>
                  <a:lnTo>
                    <a:pt x="26" y="248"/>
                  </a:lnTo>
                  <a:lnTo>
                    <a:pt x="26" y="251"/>
                  </a:lnTo>
                  <a:lnTo>
                    <a:pt x="29" y="251"/>
                  </a:lnTo>
                  <a:lnTo>
                    <a:pt x="29" y="253"/>
                  </a:lnTo>
                  <a:lnTo>
                    <a:pt x="29" y="253"/>
                  </a:lnTo>
                  <a:lnTo>
                    <a:pt x="26" y="255"/>
                  </a:lnTo>
                  <a:lnTo>
                    <a:pt x="26" y="258"/>
                  </a:lnTo>
                  <a:lnTo>
                    <a:pt x="26" y="258"/>
                  </a:lnTo>
                  <a:lnTo>
                    <a:pt x="33" y="260"/>
                  </a:lnTo>
                  <a:lnTo>
                    <a:pt x="40" y="258"/>
                  </a:lnTo>
                  <a:lnTo>
                    <a:pt x="45" y="258"/>
                  </a:lnTo>
                  <a:lnTo>
                    <a:pt x="47" y="258"/>
                  </a:lnTo>
                  <a:lnTo>
                    <a:pt x="50" y="255"/>
                  </a:lnTo>
                  <a:lnTo>
                    <a:pt x="47" y="253"/>
                  </a:lnTo>
                  <a:lnTo>
                    <a:pt x="47" y="253"/>
                  </a:lnTo>
                  <a:lnTo>
                    <a:pt x="47" y="251"/>
                  </a:lnTo>
                  <a:lnTo>
                    <a:pt x="47" y="248"/>
                  </a:lnTo>
                  <a:lnTo>
                    <a:pt x="50" y="246"/>
                  </a:lnTo>
                  <a:lnTo>
                    <a:pt x="50" y="246"/>
                  </a:lnTo>
                  <a:lnTo>
                    <a:pt x="52" y="246"/>
                  </a:lnTo>
                  <a:lnTo>
                    <a:pt x="55" y="246"/>
                  </a:lnTo>
                  <a:lnTo>
                    <a:pt x="55" y="246"/>
                  </a:lnTo>
                  <a:lnTo>
                    <a:pt x="55" y="244"/>
                  </a:lnTo>
                  <a:lnTo>
                    <a:pt x="55" y="244"/>
                  </a:lnTo>
                  <a:lnTo>
                    <a:pt x="59" y="244"/>
                  </a:lnTo>
                  <a:lnTo>
                    <a:pt x="64" y="244"/>
                  </a:lnTo>
                  <a:lnTo>
                    <a:pt x="66" y="244"/>
                  </a:lnTo>
                  <a:lnTo>
                    <a:pt x="69" y="244"/>
                  </a:lnTo>
                  <a:lnTo>
                    <a:pt x="71" y="244"/>
                  </a:lnTo>
                  <a:lnTo>
                    <a:pt x="71" y="244"/>
                  </a:lnTo>
                  <a:lnTo>
                    <a:pt x="73" y="244"/>
                  </a:lnTo>
                  <a:lnTo>
                    <a:pt x="73" y="241"/>
                  </a:lnTo>
                  <a:lnTo>
                    <a:pt x="76" y="236"/>
                  </a:lnTo>
                  <a:lnTo>
                    <a:pt x="78" y="234"/>
                  </a:lnTo>
                  <a:lnTo>
                    <a:pt x="78" y="232"/>
                  </a:lnTo>
                  <a:lnTo>
                    <a:pt x="80" y="229"/>
                  </a:lnTo>
                  <a:lnTo>
                    <a:pt x="80" y="227"/>
                  </a:lnTo>
                  <a:lnTo>
                    <a:pt x="80" y="225"/>
                  </a:lnTo>
                  <a:lnTo>
                    <a:pt x="80" y="225"/>
                  </a:lnTo>
                  <a:lnTo>
                    <a:pt x="80" y="222"/>
                  </a:lnTo>
                  <a:lnTo>
                    <a:pt x="80" y="222"/>
                  </a:lnTo>
                  <a:lnTo>
                    <a:pt x="83" y="218"/>
                  </a:lnTo>
                  <a:lnTo>
                    <a:pt x="83" y="218"/>
                  </a:lnTo>
                  <a:lnTo>
                    <a:pt x="83" y="215"/>
                  </a:lnTo>
                  <a:lnTo>
                    <a:pt x="83" y="215"/>
                  </a:lnTo>
                  <a:lnTo>
                    <a:pt x="83" y="213"/>
                  </a:lnTo>
                  <a:lnTo>
                    <a:pt x="80" y="210"/>
                  </a:lnTo>
                  <a:lnTo>
                    <a:pt x="83" y="208"/>
                  </a:lnTo>
                  <a:lnTo>
                    <a:pt x="83" y="208"/>
                  </a:lnTo>
                  <a:lnTo>
                    <a:pt x="83" y="203"/>
                  </a:lnTo>
                  <a:lnTo>
                    <a:pt x="85" y="203"/>
                  </a:lnTo>
                  <a:lnTo>
                    <a:pt x="83" y="201"/>
                  </a:lnTo>
                  <a:lnTo>
                    <a:pt x="83" y="199"/>
                  </a:lnTo>
                  <a:lnTo>
                    <a:pt x="85" y="199"/>
                  </a:lnTo>
                  <a:lnTo>
                    <a:pt x="88" y="196"/>
                  </a:lnTo>
                  <a:lnTo>
                    <a:pt x="85" y="196"/>
                  </a:lnTo>
                  <a:lnTo>
                    <a:pt x="83" y="196"/>
                  </a:lnTo>
                  <a:lnTo>
                    <a:pt x="80" y="194"/>
                  </a:lnTo>
                  <a:lnTo>
                    <a:pt x="78" y="196"/>
                  </a:lnTo>
                  <a:lnTo>
                    <a:pt x="78" y="194"/>
                  </a:lnTo>
                  <a:lnTo>
                    <a:pt x="76" y="194"/>
                  </a:lnTo>
                  <a:lnTo>
                    <a:pt x="78" y="194"/>
                  </a:lnTo>
                  <a:lnTo>
                    <a:pt x="83" y="194"/>
                  </a:lnTo>
                  <a:lnTo>
                    <a:pt x="88" y="194"/>
                  </a:lnTo>
                  <a:lnTo>
                    <a:pt x="90" y="194"/>
                  </a:lnTo>
                  <a:lnTo>
                    <a:pt x="92" y="192"/>
                  </a:lnTo>
                  <a:lnTo>
                    <a:pt x="95" y="189"/>
                  </a:lnTo>
                  <a:lnTo>
                    <a:pt x="97" y="189"/>
                  </a:lnTo>
                  <a:lnTo>
                    <a:pt x="99" y="189"/>
                  </a:lnTo>
                  <a:lnTo>
                    <a:pt x="99" y="189"/>
                  </a:lnTo>
                  <a:lnTo>
                    <a:pt x="102" y="187"/>
                  </a:lnTo>
                  <a:lnTo>
                    <a:pt x="104" y="187"/>
                  </a:lnTo>
                  <a:lnTo>
                    <a:pt x="106" y="184"/>
                  </a:lnTo>
                  <a:lnTo>
                    <a:pt x="106" y="184"/>
                  </a:lnTo>
                  <a:lnTo>
                    <a:pt x="109" y="184"/>
                  </a:lnTo>
                  <a:lnTo>
                    <a:pt x="109" y="182"/>
                  </a:lnTo>
                  <a:lnTo>
                    <a:pt x="109" y="182"/>
                  </a:lnTo>
                  <a:lnTo>
                    <a:pt x="111" y="182"/>
                  </a:lnTo>
                  <a:lnTo>
                    <a:pt x="111" y="180"/>
                  </a:lnTo>
                  <a:lnTo>
                    <a:pt x="109" y="180"/>
                  </a:lnTo>
                  <a:lnTo>
                    <a:pt x="109" y="180"/>
                  </a:lnTo>
                  <a:lnTo>
                    <a:pt x="109" y="180"/>
                  </a:lnTo>
                  <a:lnTo>
                    <a:pt x="106" y="180"/>
                  </a:lnTo>
                  <a:lnTo>
                    <a:pt x="106" y="180"/>
                  </a:lnTo>
                  <a:lnTo>
                    <a:pt x="104" y="182"/>
                  </a:lnTo>
                  <a:lnTo>
                    <a:pt x="104" y="182"/>
                  </a:lnTo>
                  <a:lnTo>
                    <a:pt x="102" y="182"/>
                  </a:lnTo>
                  <a:lnTo>
                    <a:pt x="102" y="180"/>
                  </a:lnTo>
                  <a:lnTo>
                    <a:pt x="104" y="180"/>
                  </a:lnTo>
                  <a:lnTo>
                    <a:pt x="104" y="180"/>
                  </a:lnTo>
                  <a:lnTo>
                    <a:pt x="106" y="180"/>
                  </a:lnTo>
                  <a:lnTo>
                    <a:pt x="106" y="177"/>
                  </a:lnTo>
                  <a:lnTo>
                    <a:pt x="109" y="177"/>
                  </a:lnTo>
                  <a:lnTo>
                    <a:pt x="111" y="177"/>
                  </a:lnTo>
                  <a:lnTo>
                    <a:pt x="111" y="175"/>
                  </a:lnTo>
                  <a:lnTo>
                    <a:pt x="113" y="175"/>
                  </a:lnTo>
                  <a:lnTo>
                    <a:pt x="116" y="173"/>
                  </a:lnTo>
                  <a:lnTo>
                    <a:pt x="116" y="173"/>
                  </a:lnTo>
                  <a:lnTo>
                    <a:pt x="116" y="173"/>
                  </a:lnTo>
                  <a:lnTo>
                    <a:pt x="116" y="170"/>
                  </a:lnTo>
                  <a:lnTo>
                    <a:pt x="113" y="168"/>
                  </a:lnTo>
                  <a:lnTo>
                    <a:pt x="113" y="168"/>
                  </a:lnTo>
                  <a:lnTo>
                    <a:pt x="113" y="166"/>
                  </a:lnTo>
                  <a:lnTo>
                    <a:pt x="111" y="166"/>
                  </a:lnTo>
                  <a:lnTo>
                    <a:pt x="109" y="166"/>
                  </a:lnTo>
                  <a:lnTo>
                    <a:pt x="109" y="163"/>
                  </a:lnTo>
                  <a:lnTo>
                    <a:pt x="106" y="161"/>
                  </a:lnTo>
                  <a:lnTo>
                    <a:pt x="104" y="161"/>
                  </a:lnTo>
                  <a:lnTo>
                    <a:pt x="104" y="161"/>
                  </a:lnTo>
                  <a:lnTo>
                    <a:pt x="102" y="158"/>
                  </a:lnTo>
                  <a:lnTo>
                    <a:pt x="99" y="156"/>
                  </a:lnTo>
                  <a:lnTo>
                    <a:pt x="99" y="156"/>
                  </a:lnTo>
                  <a:lnTo>
                    <a:pt x="97" y="158"/>
                  </a:lnTo>
                  <a:lnTo>
                    <a:pt x="95" y="158"/>
                  </a:lnTo>
                  <a:lnTo>
                    <a:pt x="95" y="156"/>
                  </a:lnTo>
                  <a:lnTo>
                    <a:pt x="95" y="156"/>
                  </a:lnTo>
                  <a:lnTo>
                    <a:pt x="95" y="156"/>
                  </a:lnTo>
                  <a:lnTo>
                    <a:pt x="92" y="156"/>
                  </a:lnTo>
                  <a:lnTo>
                    <a:pt x="92" y="156"/>
                  </a:lnTo>
                  <a:lnTo>
                    <a:pt x="90" y="154"/>
                  </a:lnTo>
                  <a:lnTo>
                    <a:pt x="90" y="154"/>
                  </a:lnTo>
                  <a:lnTo>
                    <a:pt x="90" y="151"/>
                  </a:lnTo>
                  <a:lnTo>
                    <a:pt x="88" y="149"/>
                  </a:lnTo>
                  <a:lnTo>
                    <a:pt x="88" y="149"/>
                  </a:lnTo>
                  <a:lnTo>
                    <a:pt x="88" y="147"/>
                  </a:lnTo>
                  <a:lnTo>
                    <a:pt x="88" y="144"/>
                  </a:lnTo>
                  <a:lnTo>
                    <a:pt x="88" y="144"/>
                  </a:lnTo>
                  <a:lnTo>
                    <a:pt x="88" y="142"/>
                  </a:lnTo>
                  <a:lnTo>
                    <a:pt x="88" y="142"/>
                  </a:lnTo>
                  <a:lnTo>
                    <a:pt x="88" y="142"/>
                  </a:lnTo>
                  <a:lnTo>
                    <a:pt x="88" y="139"/>
                  </a:lnTo>
                  <a:lnTo>
                    <a:pt x="88" y="139"/>
                  </a:lnTo>
                  <a:lnTo>
                    <a:pt x="88" y="137"/>
                  </a:lnTo>
                  <a:lnTo>
                    <a:pt x="88" y="137"/>
                  </a:lnTo>
                  <a:lnTo>
                    <a:pt x="88" y="135"/>
                  </a:lnTo>
                  <a:lnTo>
                    <a:pt x="90" y="135"/>
                  </a:lnTo>
                  <a:lnTo>
                    <a:pt x="92" y="135"/>
                  </a:lnTo>
                  <a:lnTo>
                    <a:pt x="90" y="135"/>
                  </a:lnTo>
                  <a:lnTo>
                    <a:pt x="90" y="135"/>
                  </a:lnTo>
                  <a:lnTo>
                    <a:pt x="90" y="132"/>
                  </a:lnTo>
                  <a:lnTo>
                    <a:pt x="90" y="130"/>
                  </a:lnTo>
                  <a:lnTo>
                    <a:pt x="92" y="130"/>
                  </a:lnTo>
                  <a:lnTo>
                    <a:pt x="92" y="128"/>
                  </a:lnTo>
                  <a:lnTo>
                    <a:pt x="92" y="125"/>
                  </a:lnTo>
                  <a:lnTo>
                    <a:pt x="95" y="125"/>
                  </a:lnTo>
                  <a:lnTo>
                    <a:pt x="92" y="125"/>
                  </a:lnTo>
                  <a:lnTo>
                    <a:pt x="90" y="123"/>
                  </a:lnTo>
                  <a:lnTo>
                    <a:pt x="90" y="121"/>
                  </a:lnTo>
                  <a:lnTo>
                    <a:pt x="90" y="121"/>
                  </a:lnTo>
                  <a:lnTo>
                    <a:pt x="90" y="121"/>
                  </a:lnTo>
                  <a:lnTo>
                    <a:pt x="92" y="121"/>
                  </a:lnTo>
                  <a:lnTo>
                    <a:pt x="92" y="121"/>
                  </a:lnTo>
                  <a:lnTo>
                    <a:pt x="95" y="121"/>
                  </a:lnTo>
                  <a:lnTo>
                    <a:pt x="95" y="121"/>
                  </a:lnTo>
                  <a:lnTo>
                    <a:pt x="97" y="121"/>
                  </a:lnTo>
                  <a:lnTo>
                    <a:pt x="97" y="118"/>
                  </a:lnTo>
                  <a:lnTo>
                    <a:pt x="99" y="118"/>
                  </a:lnTo>
                  <a:lnTo>
                    <a:pt x="99" y="118"/>
                  </a:lnTo>
                  <a:lnTo>
                    <a:pt x="97" y="118"/>
                  </a:lnTo>
                  <a:lnTo>
                    <a:pt x="97" y="118"/>
                  </a:lnTo>
                  <a:lnTo>
                    <a:pt x="97" y="116"/>
                  </a:lnTo>
                  <a:lnTo>
                    <a:pt x="99" y="116"/>
                  </a:lnTo>
                  <a:lnTo>
                    <a:pt x="97" y="116"/>
                  </a:lnTo>
                  <a:lnTo>
                    <a:pt x="97" y="113"/>
                  </a:lnTo>
                  <a:lnTo>
                    <a:pt x="97" y="113"/>
                  </a:lnTo>
                  <a:lnTo>
                    <a:pt x="97" y="113"/>
                  </a:lnTo>
                  <a:lnTo>
                    <a:pt x="97" y="113"/>
                  </a:lnTo>
                  <a:lnTo>
                    <a:pt x="99" y="113"/>
                  </a:lnTo>
                  <a:lnTo>
                    <a:pt x="99" y="113"/>
                  </a:lnTo>
                  <a:lnTo>
                    <a:pt x="99" y="116"/>
                  </a:lnTo>
                  <a:lnTo>
                    <a:pt x="102" y="116"/>
                  </a:lnTo>
                  <a:lnTo>
                    <a:pt x="102" y="113"/>
                  </a:lnTo>
                  <a:lnTo>
                    <a:pt x="102" y="113"/>
                  </a:lnTo>
                  <a:lnTo>
                    <a:pt x="104" y="113"/>
                  </a:lnTo>
                  <a:lnTo>
                    <a:pt x="106" y="111"/>
                  </a:lnTo>
                  <a:lnTo>
                    <a:pt x="106" y="111"/>
                  </a:lnTo>
                  <a:lnTo>
                    <a:pt x="106" y="111"/>
                  </a:lnTo>
                  <a:lnTo>
                    <a:pt x="102" y="111"/>
                  </a:lnTo>
                  <a:lnTo>
                    <a:pt x="104" y="111"/>
                  </a:lnTo>
                  <a:lnTo>
                    <a:pt x="104" y="111"/>
                  </a:lnTo>
                  <a:lnTo>
                    <a:pt x="106" y="109"/>
                  </a:lnTo>
                  <a:lnTo>
                    <a:pt x="106" y="109"/>
                  </a:lnTo>
                  <a:lnTo>
                    <a:pt x="106" y="106"/>
                  </a:lnTo>
                  <a:lnTo>
                    <a:pt x="109" y="106"/>
                  </a:lnTo>
                  <a:lnTo>
                    <a:pt x="109" y="106"/>
                  </a:lnTo>
                  <a:lnTo>
                    <a:pt x="109" y="106"/>
                  </a:lnTo>
                  <a:lnTo>
                    <a:pt x="111" y="106"/>
                  </a:lnTo>
                  <a:lnTo>
                    <a:pt x="111" y="106"/>
                  </a:lnTo>
                  <a:lnTo>
                    <a:pt x="109" y="106"/>
                  </a:lnTo>
                  <a:lnTo>
                    <a:pt x="109" y="106"/>
                  </a:lnTo>
                  <a:lnTo>
                    <a:pt x="113" y="106"/>
                  </a:lnTo>
                  <a:lnTo>
                    <a:pt x="116" y="104"/>
                  </a:lnTo>
                  <a:lnTo>
                    <a:pt x="116" y="102"/>
                  </a:lnTo>
                  <a:lnTo>
                    <a:pt x="118" y="102"/>
                  </a:lnTo>
                  <a:lnTo>
                    <a:pt x="118" y="102"/>
                  </a:lnTo>
                  <a:lnTo>
                    <a:pt x="118" y="102"/>
                  </a:lnTo>
                  <a:lnTo>
                    <a:pt x="118" y="102"/>
                  </a:lnTo>
                  <a:lnTo>
                    <a:pt x="121" y="102"/>
                  </a:lnTo>
                  <a:lnTo>
                    <a:pt x="121" y="102"/>
                  </a:lnTo>
                  <a:lnTo>
                    <a:pt x="123" y="102"/>
                  </a:lnTo>
                  <a:lnTo>
                    <a:pt x="123" y="102"/>
                  </a:lnTo>
                  <a:lnTo>
                    <a:pt x="125" y="99"/>
                  </a:lnTo>
                  <a:lnTo>
                    <a:pt x="130" y="99"/>
                  </a:lnTo>
                  <a:lnTo>
                    <a:pt x="132" y="97"/>
                  </a:lnTo>
                  <a:lnTo>
                    <a:pt x="132" y="97"/>
                  </a:lnTo>
                  <a:lnTo>
                    <a:pt x="135" y="95"/>
                  </a:lnTo>
                  <a:lnTo>
                    <a:pt x="137" y="95"/>
                  </a:lnTo>
                  <a:lnTo>
                    <a:pt x="139" y="87"/>
                  </a:lnTo>
                  <a:lnTo>
                    <a:pt x="144" y="87"/>
                  </a:lnTo>
                  <a:lnTo>
                    <a:pt x="146" y="85"/>
                  </a:lnTo>
                  <a:lnTo>
                    <a:pt x="146" y="85"/>
                  </a:lnTo>
                  <a:lnTo>
                    <a:pt x="146" y="83"/>
                  </a:lnTo>
                  <a:lnTo>
                    <a:pt x="144" y="83"/>
                  </a:lnTo>
                  <a:lnTo>
                    <a:pt x="144" y="80"/>
                  </a:lnTo>
                  <a:lnTo>
                    <a:pt x="144" y="78"/>
                  </a:lnTo>
                  <a:lnTo>
                    <a:pt x="142" y="78"/>
                  </a:lnTo>
                  <a:lnTo>
                    <a:pt x="142" y="76"/>
                  </a:lnTo>
                  <a:lnTo>
                    <a:pt x="142" y="76"/>
                  </a:lnTo>
                  <a:lnTo>
                    <a:pt x="142" y="73"/>
                  </a:lnTo>
                  <a:lnTo>
                    <a:pt x="144" y="73"/>
                  </a:lnTo>
                  <a:lnTo>
                    <a:pt x="146" y="71"/>
                  </a:lnTo>
                  <a:lnTo>
                    <a:pt x="146" y="71"/>
                  </a:lnTo>
                  <a:lnTo>
                    <a:pt x="146" y="69"/>
                  </a:lnTo>
                  <a:lnTo>
                    <a:pt x="146" y="69"/>
                  </a:lnTo>
                  <a:lnTo>
                    <a:pt x="144" y="69"/>
                  </a:lnTo>
                  <a:lnTo>
                    <a:pt x="144" y="69"/>
                  </a:lnTo>
                  <a:lnTo>
                    <a:pt x="144" y="66"/>
                  </a:lnTo>
                  <a:lnTo>
                    <a:pt x="146" y="69"/>
                  </a:lnTo>
                  <a:lnTo>
                    <a:pt x="146" y="69"/>
                  </a:lnTo>
                  <a:lnTo>
                    <a:pt x="146" y="69"/>
                  </a:lnTo>
                  <a:lnTo>
                    <a:pt x="146" y="69"/>
                  </a:lnTo>
                  <a:lnTo>
                    <a:pt x="146" y="66"/>
                  </a:lnTo>
                  <a:lnTo>
                    <a:pt x="146" y="66"/>
                  </a:lnTo>
                  <a:lnTo>
                    <a:pt x="146" y="66"/>
                  </a:lnTo>
                  <a:lnTo>
                    <a:pt x="146" y="66"/>
                  </a:lnTo>
                  <a:lnTo>
                    <a:pt x="146" y="66"/>
                  </a:lnTo>
                  <a:lnTo>
                    <a:pt x="151" y="66"/>
                  </a:lnTo>
                  <a:lnTo>
                    <a:pt x="151" y="66"/>
                  </a:lnTo>
                  <a:lnTo>
                    <a:pt x="151" y="64"/>
                  </a:lnTo>
                  <a:lnTo>
                    <a:pt x="151" y="64"/>
                  </a:lnTo>
                  <a:lnTo>
                    <a:pt x="151" y="64"/>
                  </a:lnTo>
                  <a:lnTo>
                    <a:pt x="154" y="64"/>
                  </a:lnTo>
                  <a:lnTo>
                    <a:pt x="154" y="64"/>
                  </a:lnTo>
                  <a:lnTo>
                    <a:pt x="154" y="64"/>
                  </a:lnTo>
                  <a:lnTo>
                    <a:pt x="154" y="61"/>
                  </a:lnTo>
                  <a:lnTo>
                    <a:pt x="154" y="61"/>
                  </a:lnTo>
                  <a:lnTo>
                    <a:pt x="156" y="61"/>
                  </a:lnTo>
                  <a:lnTo>
                    <a:pt x="156" y="61"/>
                  </a:lnTo>
                  <a:lnTo>
                    <a:pt x="156" y="59"/>
                  </a:lnTo>
                  <a:lnTo>
                    <a:pt x="156" y="59"/>
                  </a:lnTo>
                  <a:lnTo>
                    <a:pt x="156" y="59"/>
                  </a:lnTo>
                  <a:lnTo>
                    <a:pt x="156" y="57"/>
                  </a:lnTo>
                  <a:lnTo>
                    <a:pt x="156" y="57"/>
                  </a:lnTo>
                  <a:lnTo>
                    <a:pt x="158" y="57"/>
                  </a:lnTo>
                  <a:lnTo>
                    <a:pt x="158" y="59"/>
                  </a:lnTo>
                  <a:lnTo>
                    <a:pt x="161" y="59"/>
                  </a:lnTo>
                  <a:lnTo>
                    <a:pt x="161" y="57"/>
                  </a:lnTo>
                  <a:lnTo>
                    <a:pt x="165" y="59"/>
                  </a:lnTo>
                  <a:lnTo>
                    <a:pt x="168" y="59"/>
                  </a:lnTo>
                  <a:lnTo>
                    <a:pt x="168" y="59"/>
                  </a:lnTo>
                  <a:lnTo>
                    <a:pt x="168" y="59"/>
                  </a:lnTo>
                  <a:lnTo>
                    <a:pt x="172" y="59"/>
                  </a:lnTo>
                  <a:lnTo>
                    <a:pt x="175" y="59"/>
                  </a:lnTo>
                  <a:lnTo>
                    <a:pt x="175" y="59"/>
                  </a:lnTo>
                  <a:lnTo>
                    <a:pt x="177" y="59"/>
                  </a:lnTo>
                  <a:lnTo>
                    <a:pt x="182" y="59"/>
                  </a:lnTo>
                  <a:lnTo>
                    <a:pt x="17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30"/>
            <p:cNvSpPr>
              <a:spLocks/>
            </p:cNvSpPr>
            <p:nvPr userDrawn="1"/>
          </p:nvSpPr>
          <p:spPr bwMode="auto">
            <a:xfrm>
              <a:off x="4214" y="3352"/>
              <a:ext cx="23" cy="33"/>
            </a:xfrm>
            <a:custGeom>
              <a:avLst/>
              <a:gdLst>
                <a:gd name="T0" fmla="*/ 23 w 23"/>
                <a:gd name="T1" fmla="*/ 14 h 33"/>
                <a:gd name="T2" fmla="*/ 23 w 23"/>
                <a:gd name="T3" fmla="*/ 11 h 33"/>
                <a:gd name="T4" fmla="*/ 23 w 23"/>
                <a:gd name="T5" fmla="*/ 11 h 33"/>
                <a:gd name="T6" fmla="*/ 23 w 23"/>
                <a:gd name="T7" fmla="*/ 9 h 33"/>
                <a:gd name="T8" fmla="*/ 23 w 23"/>
                <a:gd name="T9" fmla="*/ 7 h 33"/>
                <a:gd name="T10" fmla="*/ 23 w 23"/>
                <a:gd name="T11" fmla="*/ 4 h 33"/>
                <a:gd name="T12" fmla="*/ 21 w 23"/>
                <a:gd name="T13" fmla="*/ 4 h 33"/>
                <a:gd name="T14" fmla="*/ 21 w 23"/>
                <a:gd name="T15" fmla="*/ 4 h 33"/>
                <a:gd name="T16" fmla="*/ 21 w 23"/>
                <a:gd name="T17" fmla="*/ 4 h 33"/>
                <a:gd name="T18" fmla="*/ 21 w 23"/>
                <a:gd name="T19" fmla="*/ 4 h 33"/>
                <a:gd name="T20" fmla="*/ 16 w 23"/>
                <a:gd name="T21" fmla="*/ 2 h 33"/>
                <a:gd name="T22" fmla="*/ 12 w 23"/>
                <a:gd name="T23" fmla="*/ 0 h 33"/>
                <a:gd name="T24" fmla="*/ 12 w 23"/>
                <a:gd name="T25" fmla="*/ 0 h 33"/>
                <a:gd name="T26" fmla="*/ 12 w 23"/>
                <a:gd name="T27" fmla="*/ 0 h 33"/>
                <a:gd name="T28" fmla="*/ 9 w 23"/>
                <a:gd name="T29" fmla="*/ 2 h 33"/>
                <a:gd name="T30" fmla="*/ 7 w 23"/>
                <a:gd name="T31" fmla="*/ 4 h 33"/>
                <a:gd name="T32" fmla="*/ 5 w 23"/>
                <a:gd name="T33" fmla="*/ 7 h 33"/>
                <a:gd name="T34" fmla="*/ 2 w 23"/>
                <a:gd name="T35" fmla="*/ 9 h 33"/>
                <a:gd name="T36" fmla="*/ 0 w 23"/>
                <a:gd name="T37" fmla="*/ 14 h 33"/>
                <a:gd name="T38" fmla="*/ 0 w 23"/>
                <a:gd name="T39" fmla="*/ 14 h 33"/>
                <a:gd name="T40" fmla="*/ 0 w 23"/>
                <a:gd name="T41" fmla="*/ 18 h 33"/>
                <a:gd name="T42" fmla="*/ 0 w 23"/>
                <a:gd name="T43" fmla="*/ 21 h 33"/>
                <a:gd name="T44" fmla="*/ 0 w 23"/>
                <a:gd name="T45" fmla="*/ 21 h 33"/>
                <a:gd name="T46" fmla="*/ 2 w 23"/>
                <a:gd name="T47" fmla="*/ 21 h 33"/>
                <a:gd name="T48" fmla="*/ 2 w 23"/>
                <a:gd name="T49" fmla="*/ 23 h 33"/>
                <a:gd name="T50" fmla="*/ 5 w 23"/>
                <a:gd name="T51" fmla="*/ 28 h 33"/>
                <a:gd name="T52" fmla="*/ 7 w 23"/>
                <a:gd name="T53" fmla="*/ 30 h 33"/>
                <a:gd name="T54" fmla="*/ 12 w 23"/>
                <a:gd name="T55" fmla="*/ 33 h 33"/>
                <a:gd name="T56" fmla="*/ 16 w 23"/>
                <a:gd name="T57" fmla="*/ 33 h 33"/>
                <a:gd name="T58" fmla="*/ 21 w 23"/>
                <a:gd name="T59" fmla="*/ 33 h 33"/>
                <a:gd name="T60" fmla="*/ 21 w 23"/>
                <a:gd name="T61" fmla="*/ 30 h 33"/>
                <a:gd name="T62" fmla="*/ 21 w 23"/>
                <a:gd name="T63" fmla="*/ 26 h 33"/>
                <a:gd name="T64" fmla="*/ 21 w 23"/>
                <a:gd name="T65" fmla="*/ 21 h 33"/>
                <a:gd name="T66" fmla="*/ 21 w 23"/>
                <a:gd name="T67" fmla="*/ 21 h 33"/>
                <a:gd name="T68" fmla="*/ 23 w 23"/>
                <a:gd name="T69" fmla="*/ 23 h 33"/>
                <a:gd name="T70" fmla="*/ 23 w 23"/>
                <a:gd name="T71" fmla="*/ 23 h 33"/>
                <a:gd name="T72" fmla="*/ 23 w 23"/>
                <a:gd name="T73" fmla="*/ 16 h 33"/>
                <a:gd name="T74" fmla="*/ 23 w 23"/>
                <a:gd name="T75"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33">
                  <a:moveTo>
                    <a:pt x="23" y="14"/>
                  </a:moveTo>
                  <a:lnTo>
                    <a:pt x="23" y="11"/>
                  </a:lnTo>
                  <a:lnTo>
                    <a:pt x="23" y="11"/>
                  </a:lnTo>
                  <a:lnTo>
                    <a:pt x="23" y="9"/>
                  </a:lnTo>
                  <a:lnTo>
                    <a:pt x="23" y="7"/>
                  </a:lnTo>
                  <a:lnTo>
                    <a:pt x="23" y="4"/>
                  </a:lnTo>
                  <a:lnTo>
                    <a:pt x="21" y="4"/>
                  </a:lnTo>
                  <a:lnTo>
                    <a:pt x="21" y="4"/>
                  </a:lnTo>
                  <a:lnTo>
                    <a:pt x="21" y="4"/>
                  </a:lnTo>
                  <a:lnTo>
                    <a:pt x="21" y="4"/>
                  </a:lnTo>
                  <a:lnTo>
                    <a:pt x="16" y="2"/>
                  </a:lnTo>
                  <a:lnTo>
                    <a:pt x="12" y="0"/>
                  </a:lnTo>
                  <a:lnTo>
                    <a:pt x="12" y="0"/>
                  </a:lnTo>
                  <a:lnTo>
                    <a:pt x="12" y="0"/>
                  </a:lnTo>
                  <a:lnTo>
                    <a:pt x="9" y="2"/>
                  </a:lnTo>
                  <a:lnTo>
                    <a:pt x="7" y="4"/>
                  </a:lnTo>
                  <a:lnTo>
                    <a:pt x="5" y="7"/>
                  </a:lnTo>
                  <a:lnTo>
                    <a:pt x="2" y="9"/>
                  </a:lnTo>
                  <a:lnTo>
                    <a:pt x="0" y="14"/>
                  </a:lnTo>
                  <a:lnTo>
                    <a:pt x="0" y="14"/>
                  </a:lnTo>
                  <a:lnTo>
                    <a:pt x="0" y="18"/>
                  </a:lnTo>
                  <a:lnTo>
                    <a:pt x="0" y="21"/>
                  </a:lnTo>
                  <a:lnTo>
                    <a:pt x="0" y="21"/>
                  </a:lnTo>
                  <a:lnTo>
                    <a:pt x="2" y="21"/>
                  </a:lnTo>
                  <a:lnTo>
                    <a:pt x="2" y="23"/>
                  </a:lnTo>
                  <a:lnTo>
                    <a:pt x="5" y="28"/>
                  </a:lnTo>
                  <a:lnTo>
                    <a:pt x="7" y="30"/>
                  </a:lnTo>
                  <a:lnTo>
                    <a:pt x="12" y="33"/>
                  </a:lnTo>
                  <a:lnTo>
                    <a:pt x="16" y="33"/>
                  </a:lnTo>
                  <a:lnTo>
                    <a:pt x="21" y="33"/>
                  </a:lnTo>
                  <a:lnTo>
                    <a:pt x="21" y="30"/>
                  </a:lnTo>
                  <a:lnTo>
                    <a:pt x="21" y="26"/>
                  </a:lnTo>
                  <a:lnTo>
                    <a:pt x="21" y="21"/>
                  </a:lnTo>
                  <a:lnTo>
                    <a:pt x="21" y="21"/>
                  </a:lnTo>
                  <a:lnTo>
                    <a:pt x="23" y="23"/>
                  </a:lnTo>
                  <a:lnTo>
                    <a:pt x="23" y="23"/>
                  </a:lnTo>
                  <a:lnTo>
                    <a:pt x="23" y="16"/>
                  </a:lnTo>
                  <a:lnTo>
                    <a:pt x="2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31"/>
            <p:cNvSpPr>
              <a:spLocks/>
            </p:cNvSpPr>
            <p:nvPr userDrawn="1"/>
          </p:nvSpPr>
          <p:spPr bwMode="auto">
            <a:xfrm>
              <a:off x="2574" y="2682"/>
              <a:ext cx="77" cy="88"/>
            </a:xfrm>
            <a:custGeom>
              <a:avLst/>
              <a:gdLst>
                <a:gd name="T0" fmla="*/ 75 w 77"/>
                <a:gd name="T1" fmla="*/ 10 h 88"/>
                <a:gd name="T2" fmla="*/ 75 w 77"/>
                <a:gd name="T3" fmla="*/ 3 h 88"/>
                <a:gd name="T4" fmla="*/ 61 w 77"/>
                <a:gd name="T5" fmla="*/ 0 h 88"/>
                <a:gd name="T6" fmla="*/ 47 w 77"/>
                <a:gd name="T7" fmla="*/ 0 h 88"/>
                <a:gd name="T8" fmla="*/ 42 w 77"/>
                <a:gd name="T9" fmla="*/ 3 h 88"/>
                <a:gd name="T10" fmla="*/ 35 w 77"/>
                <a:gd name="T11" fmla="*/ 0 h 88"/>
                <a:gd name="T12" fmla="*/ 21 w 77"/>
                <a:gd name="T13" fmla="*/ 0 h 88"/>
                <a:gd name="T14" fmla="*/ 18 w 77"/>
                <a:gd name="T15" fmla="*/ 7 h 88"/>
                <a:gd name="T16" fmla="*/ 16 w 77"/>
                <a:gd name="T17" fmla="*/ 10 h 88"/>
                <a:gd name="T18" fmla="*/ 16 w 77"/>
                <a:gd name="T19" fmla="*/ 12 h 88"/>
                <a:gd name="T20" fmla="*/ 16 w 77"/>
                <a:gd name="T21" fmla="*/ 15 h 88"/>
                <a:gd name="T22" fmla="*/ 16 w 77"/>
                <a:gd name="T23" fmla="*/ 17 h 88"/>
                <a:gd name="T24" fmla="*/ 16 w 77"/>
                <a:gd name="T25" fmla="*/ 19 h 88"/>
                <a:gd name="T26" fmla="*/ 11 w 77"/>
                <a:gd name="T27" fmla="*/ 19 h 88"/>
                <a:gd name="T28" fmla="*/ 7 w 77"/>
                <a:gd name="T29" fmla="*/ 22 h 88"/>
                <a:gd name="T30" fmla="*/ 4 w 77"/>
                <a:gd name="T31" fmla="*/ 22 h 88"/>
                <a:gd name="T32" fmla="*/ 4 w 77"/>
                <a:gd name="T33" fmla="*/ 26 h 88"/>
                <a:gd name="T34" fmla="*/ 4 w 77"/>
                <a:gd name="T35" fmla="*/ 31 h 88"/>
                <a:gd name="T36" fmla="*/ 2 w 77"/>
                <a:gd name="T37" fmla="*/ 36 h 88"/>
                <a:gd name="T38" fmla="*/ 2 w 77"/>
                <a:gd name="T39" fmla="*/ 41 h 88"/>
                <a:gd name="T40" fmla="*/ 4 w 77"/>
                <a:gd name="T41" fmla="*/ 48 h 88"/>
                <a:gd name="T42" fmla="*/ 7 w 77"/>
                <a:gd name="T43" fmla="*/ 52 h 88"/>
                <a:gd name="T44" fmla="*/ 9 w 77"/>
                <a:gd name="T45" fmla="*/ 55 h 88"/>
                <a:gd name="T46" fmla="*/ 11 w 77"/>
                <a:gd name="T47" fmla="*/ 55 h 88"/>
                <a:gd name="T48" fmla="*/ 14 w 77"/>
                <a:gd name="T49" fmla="*/ 57 h 88"/>
                <a:gd name="T50" fmla="*/ 16 w 77"/>
                <a:gd name="T51" fmla="*/ 59 h 88"/>
                <a:gd name="T52" fmla="*/ 16 w 77"/>
                <a:gd name="T53" fmla="*/ 64 h 88"/>
                <a:gd name="T54" fmla="*/ 16 w 77"/>
                <a:gd name="T55" fmla="*/ 67 h 88"/>
                <a:gd name="T56" fmla="*/ 18 w 77"/>
                <a:gd name="T57" fmla="*/ 67 h 88"/>
                <a:gd name="T58" fmla="*/ 18 w 77"/>
                <a:gd name="T59" fmla="*/ 69 h 88"/>
                <a:gd name="T60" fmla="*/ 21 w 77"/>
                <a:gd name="T61" fmla="*/ 74 h 88"/>
                <a:gd name="T62" fmla="*/ 21 w 77"/>
                <a:gd name="T63" fmla="*/ 76 h 88"/>
                <a:gd name="T64" fmla="*/ 23 w 77"/>
                <a:gd name="T65" fmla="*/ 81 h 88"/>
                <a:gd name="T66" fmla="*/ 28 w 77"/>
                <a:gd name="T67" fmla="*/ 83 h 88"/>
                <a:gd name="T68" fmla="*/ 30 w 77"/>
                <a:gd name="T69" fmla="*/ 85 h 88"/>
                <a:gd name="T70" fmla="*/ 37 w 77"/>
                <a:gd name="T71" fmla="*/ 88 h 88"/>
                <a:gd name="T72" fmla="*/ 40 w 77"/>
                <a:gd name="T73" fmla="*/ 83 h 88"/>
                <a:gd name="T74" fmla="*/ 37 w 77"/>
                <a:gd name="T75" fmla="*/ 81 h 88"/>
                <a:gd name="T76" fmla="*/ 35 w 77"/>
                <a:gd name="T77" fmla="*/ 76 h 88"/>
                <a:gd name="T78" fmla="*/ 37 w 77"/>
                <a:gd name="T79" fmla="*/ 76 h 88"/>
                <a:gd name="T80" fmla="*/ 40 w 77"/>
                <a:gd name="T81" fmla="*/ 74 h 88"/>
                <a:gd name="T82" fmla="*/ 42 w 77"/>
                <a:gd name="T83" fmla="*/ 76 h 88"/>
                <a:gd name="T84" fmla="*/ 51 w 77"/>
                <a:gd name="T85" fmla="*/ 74 h 88"/>
                <a:gd name="T86" fmla="*/ 54 w 77"/>
                <a:gd name="T87" fmla="*/ 71 h 88"/>
                <a:gd name="T88" fmla="*/ 56 w 77"/>
                <a:gd name="T89" fmla="*/ 71 h 88"/>
                <a:gd name="T90" fmla="*/ 58 w 77"/>
                <a:gd name="T91" fmla="*/ 74 h 88"/>
                <a:gd name="T92" fmla="*/ 61 w 77"/>
                <a:gd name="T93" fmla="*/ 74 h 88"/>
                <a:gd name="T94" fmla="*/ 63 w 77"/>
                <a:gd name="T95" fmla="*/ 76 h 88"/>
                <a:gd name="T96" fmla="*/ 63 w 77"/>
                <a:gd name="T97" fmla="*/ 76 h 88"/>
                <a:gd name="T98" fmla="*/ 65 w 77"/>
                <a:gd name="T99" fmla="*/ 74 h 88"/>
                <a:gd name="T100" fmla="*/ 73 w 77"/>
                <a:gd name="T101" fmla="*/ 67 h 88"/>
                <a:gd name="T102" fmla="*/ 73 w 77"/>
                <a:gd name="T103" fmla="*/ 59 h 88"/>
                <a:gd name="T104" fmla="*/ 75 w 77"/>
                <a:gd name="T105" fmla="*/ 52 h 88"/>
                <a:gd name="T106" fmla="*/ 75 w 77"/>
                <a:gd name="T107" fmla="*/ 50 h 88"/>
                <a:gd name="T108" fmla="*/ 73 w 77"/>
                <a:gd name="T109" fmla="*/ 45 h 88"/>
                <a:gd name="T110" fmla="*/ 70 w 77"/>
                <a:gd name="T111" fmla="*/ 41 h 88"/>
                <a:gd name="T112" fmla="*/ 68 w 77"/>
                <a:gd name="T113" fmla="*/ 38 h 88"/>
                <a:gd name="T114" fmla="*/ 68 w 77"/>
                <a:gd name="T115" fmla="*/ 31 h 88"/>
                <a:gd name="T116" fmla="*/ 68 w 77"/>
                <a:gd name="T117" fmla="*/ 26 h 88"/>
                <a:gd name="T118" fmla="*/ 68 w 77"/>
                <a:gd name="T119" fmla="*/ 22 h 88"/>
                <a:gd name="T120" fmla="*/ 70 w 77"/>
                <a:gd name="T121"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88">
                  <a:moveTo>
                    <a:pt x="73" y="15"/>
                  </a:moveTo>
                  <a:lnTo>
                    <a:pt x="75" y="12"/>
                  </a:lnTo>
                  <a:lnTo>
                    <a:pt x="75" y="10"/>
                  </a:lnTo>
                  <a:lnTo>
                    <a:pt x="75" y="7"/>
                  </a:lnTo>
                  <a:lnTo>
                    <a:pt x="77" y="5"/>
                  </a:lnTo>
                  <a:lnTo>
                    <a:pt x="75" y="3"/>
                  </a:lnTo>
                  <a:lnTo>
                    <a:pt x="75" y="3"/>
                  </a:lnTo>
                  <a:lnTo>
                    <a:pt x="70" y="0"/>
                  </a:lnTo>
                  <a:lnTo>
                    <a:pt x="61" y="0"/>
                  </a:lnTo>
                  <a:lnTo>
                    <a:pt x="56" y="0"/>
                  </a:lnTo>
                  <a:lnTo>
                    <a:pt x="51" y="0"/>
                  </a:lnTo>
                  <a:lnTo>
                    <a:pt x="47" y="0"/>
                  </a:lnTo>
                  <a:lnTo>
                    <a:pt x="44" y="0"/>
                  </a:lnTo>
                  <a:lnTo>
                    <a:pt x="42" y="0"/>
                  </a:lnTo>
                  <a:lnTo>
                    <a:pt x="42" y="3"/>
                  </a:lnTo>
                  <a:lnTo>
                    <a:pt x="42" y="5"/>
                  </a:lnTo>
                  <a:lnTo>
                    <a:pt x="42" y="3"/>
                  </a:lnTo>
                  <a:lnTo>
                    <a:pt x="35" y="0"/>
                  </a:lnTo>
                  <a:lnTo>
                    <a:pt x="30" y="0"/>
                  </a:lnTo>
                  <a:lnTo>
                    <a:pt x="23" y="0"/>
                  </a:lnTo>
                  <a:lnTo>
                    <a:pt x="21" y="0"/>
                  </a:lnTo>
                  <a:lnTo>
                    <a:pt x="18" y="3"/>
                  </a:lnTo>
                  <a:lnTo>
                    <a:pt x="18" y="5"/>
                  </a:lnTo>
                  <a:lnTo>
                    <a:pt x="18" y="7"/>
                  </a:lnTo>
                  <a:lnTo>
                    <a:pt x="18" y="10"/>
                  </a:lnTo>
                  <a:lnTo>
                    <a:pt x="18" y="7"/>
                  </a:lnTo>
                  <a:lnTo>
                    <a:pt x="16" y="10"/>
                  </a:lnTo>
                  <a:lnTo>
                    <a:pt x="16" y="10"/>
                  </a:lnTo>
                  <a:lnTo>
                    <a:pt x="16" y="12"/>
                  </a:lnTo>
                  <a:lnTo>
                    <a:pt x="16" y="12"/>
                  </a:lnTo>
                  <a:lnTo>
                    <a:pt x="16" y="15"/>
                  </a:lnTo>
                  <a:lnTo>
                    <a:pt x="16" y="15"/>
                  </a:lnTo>
                  <a:lnTo>
                    <a:pt x="16" y="15"/>
                  </a:lnTo>
                  <a:lnTo>
                    <a:pt x="16" y="15"/>
                  </a:lnTo>
                  <a:lnTo>
                    <a:pt x="16" y="17"/>
                  </a:lnTo>
                  <a:lnTo>
                    <a:pt x="16" y="17"/>
                  </a:lnTo>
                  <a:lnTo>
                    <a:pt x="16" y="17"/>
                  </a:lnTo>
                  <a:lnTo>
                    <a:pt x="16" y="17"/>
                  </a:lnTo>
                  <a:lnTo>
                    <a:pt x="16" y="19"/>
                  </a:lnTo>
                  <a:lnTo>
                    <a:pt x="14" y="19"/>
                  </a:lnTo>
                  <a:lnTo>
                    <a:pt x="14" y="19"/>
                  </a:lnTo>
                  <a:lnTo>
                    <a:pt x="11" y="19"/>
                  </a:lnTo>
                  <a:lnTo>
                    <a:pt x="9" y="19"/>
                  </a:lnTo>
                  <a:lnTo>
                    <a:pt x="7" y="19"/>
                  </a:lnTo>
                  <a:lnTo>
                    <a:pt x="7" y="22"/>
                  </a:lnTo>
                  <a:lnTo>
                    <a:pt x="7" y="22"/>
                  </a:lnTo>
                  <a:lnTo>
                    <a:pt x="4" y="22"/>
                  </a:lnTo>
                  <a:lnTo>
                    <a:pt x="4" y="22"/>
                  </a:lnTo>
                  <a:lnTo>
                    <a:pt x="4" y="24"/>
                  </a:lnTo>
                  <a:lnTo>
                    <a:pt x="4" y="24"/>
                  </a:lnTo>
                  <a:lnTo>
                    <a:pt x="4" y="26"/>
                  </a:lnTo>
                  <a:lnTo>
                    <a:pt x="4" y="26"/>
                  </a:lnTo>
                  <a:lnTo>
                    <a:pt x="4" y="29"/>
                  </a:lnTo>
                  <a:lnTo>
                    <a:pt x="4" y="31"/>
                  </a:lnTo>
                  <a:lnTo>
                    <a:pt x="4" y="31"/>
                  </a:lnTo>
                  <a:lnTo>
                    <a:pt x="2" y="33"/>
                  </a:lnTo>
                  <a:lnTo>
                    <a:pt x="2" y="36"/>
                  </a:lnTo>
                  <a:lnTo>
                    <a:pt x="2" y="38"/>
                  </a:lnTo>
                  <a:lnTo>
                    <a:pt x="0" y="38"/>
                  </a:lnTo>
                  <a:lnTo>
                    <a:pt x="2" y="41"/>
                  </a:lnTo>
                  <a:lnTo>
                    <a:pt x="4" y="45"/>
                  </a:lnTo>
                  <a:lnTo>
                    <a:pt x="4" y="45"/>
                  </a:lnTo>
                  <a:lnTo>
                    <a:pt x="4" y="48"/>
                  </a:lnTo>
                  <a:lnTo>
                    <a:pt x="7" y="50"/>
                  </a:lnTo>
                  <a:lnTo>
                    <a:pt x="9" y="52"/>
                  </a:lnTo>
                  <a:lnTo>
                    <a:pt x="7" y="52"/>
                  </a:lnTo>
                  <a:lnTo>
                    <a:pt x="9" y="55"/>
                  </a:lnTo>
                  <a:lnTo>
                    <a:pt x="9" y="55"/>
                  </a:lnTo>
                  <a:lnTo>
                    <a:pt x="9" y="55"/>
                  </a:lnTo>
                  <a:lnTo>
                    <a:pt x="11" y="55"/>
                  </a:lnTo>
                  <a:lnTo>
                    <a:pt x="11" y="55"/>
                  </a:lnTo>
                  <a:lnTo>
                    <a:pt x="11" y="55"/>
                  </a:lnTo>
                  <a:lnTo>
                    <a:pt x="14" y="55"/>
                  </a:lnTo>
                  <a:lnTo>
                    <a:pt x="14" y="55"/>
                  </a:lnTo>
                  <a:lnTo>
                    <a:pt x="14" y="57"/>
                  </a:lnTo>
                  <a:lnTo>
                    <a:pt x="14" y="59"/>
                  </a:lnTo>
                  <a:lnTo>
                    <a:pt x="16" y="59"/>
                  </a:lnTo>
                  <a:lnTo>
                    <a:pt x="16" y="59"/>
                  </a:lnTo>
                  <a:lnTo>
                    <a:pt x="16" y="62"/>
                  </a:lnTo>
                  <a:lnTo>
                    <a:pt x="16" y="62"/>
                  </a:lnTo>
                  <a:lnTo>
                    <a:pt x="16" y="64"/>
                  </a:lnTo>
                  <a:lnTo>
                    <a:pt x="16" y="64"/>
                  </a:lnTo>
                  <a:lnTo>
                    <a:pt x="16" y="67"/>
                  </a:lnTo>
                  <a:lnTo>
                    <a:pt x="16" y="67"/>
                  </a:lnTo>
                  <a:lnTo>
                    <a:pt x="18" y="67"/>
                  </a:lnTo>
                  <a:lnTo>
                    <a:pt x="18" y="67"/>
                  </a:lnTo>
                  <a:lnTo>
                    <a:pt x="18" y="67"/>
                  </a:lnTo>
                  <a:lnTo>
                    <a:pt x="18" y="69"/>
                  </a:lnTo>
                  <a:lnTo>
                    <a:pt x="18" y="69"/>
                  </a:lnTo>
                  <a:lnTo>
                    <a:pt x="18" y="69"/>
                  </a:lnTo>
                  <a:lnTo>
                    <a:pt x="18" y="71"/>
                  </a:lnTo>
                  <a:lnTo>
                    <a:pt x="21" y="71"/>
                  </a:lnTo>
                  <a:lnTo>
                    <a:pt x="21" y="74"/>
                  </a:lnTo>
                  <a:lnTo>
                    <a:pt x="21" y="74"/>
                  </a:lnTo>
                  <a:lnTo>
                    <a:pt x="21" y="76"/>
                  </a:lnTo>
                  <a:lnTo>
                    <a:pt x="21" y="76"/>
                  </a:lnTo>
                  <a:lnTo>
                    <a:pt x="23" y="78"/>
                  </a:lnTo>
                  <a:lnTo>
                    <a:pt x="23" y="78"/>
                  </a:lnTo>
                  <a:lnTo>
                    <a:pt x="23" y="81"/>
                  </a:lnTo>
                  <a:lnTo>
                    <a:pt x="25" y="83"/>
                  </a:lnTo>
                  <a:lnTo>
                    <a:pt x="25" y="83"/>
                  </a:lnTo>
                  <a:lnTo>
                    <a:pt x="28" y="83"/>
                  </a:lnTo>
                  <a:lnTo>
                    <a:pt x="28" y="83"/>
                  </a:lnTo>
                  <a:lnTo>
                    <a:pt x="28" y="85"/>
                  </a:lnTo>
                  <a:lnTo>
                    <a:pt x="30" y="85"/>
                  </a:lnTo>
                  <a:lnTo>
                    <a:pt x="30" y="85"/>
                  </a:lnTo>
                  <a:lnTo>
                    <a:pt x="33" y="85"/>
                  </a:lnTo>
                  <a:lnTo>
                    <a:pt x="37" y="88"/>
                  </a:lnTo>
                  <a:lnTo>
                    <a:pt x="40" y="85"/>
                  </a:lnTo>
                  <a:lnTo>
                    <a:pt x="40" y="85"/>
                  </a:lnTo>
                  <a:lnTo>
                    <a:pt x="40" y="83"/>
                  </a:lnTo>
                  <a:lnTo>
                    <a:pt x="40" y="83"/>
                  </a:lnTo>
                  <a:lnTo>
                    <a:pt x="40" y="81"/>
                  </a:lnTo>
                  <a:lnTo>
                    <a:pt x="37" y="81"/>
                  </a:lnTo>
                  <a:lnTo>
                    <a:pt x="37" y="78"/>
                  </a:lnTo>
                  <a:lnTo>
                    <a:pt x="35" y="78"/>
                  </a:lnTo>
                  <a:lnTo>
                    <a:pt x="35" y="76"/>
                  </a:lnTo>
                  <a:lnTo>
                    <a:pt x="37" y="76"/>
                  </a:lnTo>
                  <a:lnTo>
                    <a:pt x="37" y="76"/>
                  </a:lnTo>
                  <a:lnTo>
                    <a:pt x="37" y="76"/>
                  </a:lnTo>
                  <a:lnTo>
                    <a:pt x="37" y="74"/>
                  </a:lnTo>
                  <a:lnTo>
                    <a:pt x="40" y="74"/>
                  </a:lnTo>
                  <a:lnTo>
                    <a:pt x="40" y="74"/>
                  </a:lnTo>
                  <a:lnTo>
                    <a:pt x="40" y="74"/>
                  </a:lnTo>
                  <a:lnTo>
                    <a:pt x="40" y="74"/>
                  </a:lnTo>
                  <a:lnTo>
                    <a:pt x="42" y="76"/>
                  </a:lnTo>
                  <a:lnTo>
                    <a:pt x="44" y="74"/>
                  </a:lnTo>
                  <a:lnTo>
                    <a:pt x="49" y="74"/>
                  </a:lnTo>
                  <a:lnTo>
                    <a:pt x="51" y="74"/>
                  </a:lnTo>
                  <a:lnTo>
                    <a:pt x="51" y="74"/>
                  </a:lnTo>
                  <a:lnTo>
                    <a:pt x="54" y="71"/>
                  </a:lnTo>
                  <a:lnTo>
                    <a:pt x="54" y="71"/>
                  </a:lnTo>
                  <a:lnTo>
                    <a:pt x="54" y="71"/>
                  </a:lnTo>
                  <a:lnTo>
                    <a:pt x="56" y="71"/>
                  </a:lnTo>
                  <a:lnTo>
                    <a:pt x="56" y="71"/>
                  </a:lnTo>
                  <a:lnTo>
                    <a:pt x="56" y="71"/>
                  </a:lnTo>
                  <a:lnTo>
                    <a:pt x="58" y="71"/>
                  </a:lnTo>
                  <a:lnTo>
                    <a:pt x="58" y="74"/>
                  </a:lnTo>
                  <a:lnTo>
                    <a:pt x="58" y="74"/>
                  </a:lnTo>
                  <a:lnTo>
                    <a:pt x="58" y="74"/>
                  </a:lnTo>
                  <a:lnTo>
                    <a:pt x="61" y="74"/>
                  </a:lnTo>
                  <a:lnTo>
                    <a:pt x="61" y="74"/>
                  </a:lnTo>
                  <a:lnTo>
                    <a:pt x="63" y="76"/>
                  </a:lnTo>
                  <a:lnTo>
                    <a:pt x="63" y="76"/>
                  </a:lnTo>
                  <a:lnTo>
                    <a:pt x="63" y="76"/>
                  </a:lnTo>
                  <a:lnTo>
                    <a:pt x="63" y="76"/>
                  </a:lnTo>
                  <a:lnTo>
                    <a:pt x="63" y="76"/>
                  </a:lnTo>
                  <a:lnTo>
                    <a:pt x="65" y="76"/>
                  </a:lnTo>
                  <a:lnTo>
                    <a:pt x="65" y="76"/>
                  </a:lnTo>
                  <a:lnTo>
                    <a:pt x="65" y="74"/>
                  </a:lnTo>
                  <a:lnTo>
                    <a:pt x="68" y="74"/>
                  </a:lnTo>
                  <a:lnTo>
                    <a:pt x="70" y="69"/>
                  </a:lnTo>
                  <a:lnTo>
                    <a:pt x="73" y="67"/>
                  </a:lnTo>
                  <a:lnTo>
                    <a:pt x="73" y="64"/>
                  </a:lnTo>
                  <a:lnTo>
                    <a:pt x="73" y="62"/>
                  </a:lnTo>
                  <a:lnTo>
                    <a:pt x="73" y="59"/>
                  </a:lnTo>
                  <a:lnTo>
                    <a:pt x="73" y="59"/>
                  </a:lnTo>
                  <a:lnTo>
                    <a:pt x="75" y="55"/>
                  </a:lnTo>
                  <a:lnTo>
                    <a:pt x="75" y="52"/>
                  </a:lnTo>
                  <a:lnTo>
                    <a:pt x="75" y="52"/>
                  </a:lnTo>
                  <a:lnTo>
                    <a:pt x="75" y="50"/>
                  </a:lnTo>
                  <a:lnTo>
                    <a:pt x="75" y="50"/>
                  </a:lnTo>
                  <a:lnTo>
                    <a:pt x="75" y="50"/>
                  </a:lnTo>
                  <a:lnTo>
                    <a:pt x="75" y="48"/>
                  </a:lnTo>
                  <a:lnTo>
                    <a:pt x="73" y="45"/>
                  </a:lnTo>
                  <a:lnTo>
                    <a:pt x="73" y="45"/>
                  </a:lnTo>
                  <a:lnTo>
                    <a:pt x="70" y="43"/>
                  </a:lnTo>
                  <a:lnTo>
                    <a:pt x="70" y="41"/>
                  </a:lnTo>
                  <a:lnTo>
                    <a:pt x="70" y="38"/>
                  </a:lnTo>
                  <a:lnTo>
                    <a:pt x="70" y="38"/>
                  </a:lnTo>
                  <a:lnTo>
                    <a:pt x="68" y="38"/>
                  </a:lnTo>
                  <a:lnTo>
                    <a:pt x="68" y="36"/>
                  </a:lnTo>
                  <a:lnTo>
                    <a:pt x="68" y="33"/>
                  </a:lnTo>
                  <a:lnTo>
                    <a:pt x="68" y="31"/>
                  </a:lnTo>
                  <a:lnTo>
                    <a:pt x="68" y="31"/>
                  </a:lnTo>
                  <a:lnTo>
                    <a:pt x="68" y="29"/>
                  </a:lnTo>
                  <a:lnTo>
                    <a:pt x="68" y="26"/>
                  </a:lnTo>
                  <a:lnTo>
                    <a:pt x="68" y="26"/>
                  </a:lnTo>
                  <a:lnTo>
                    <a:pt x="68" y="24"/>
                  </a:lnTo>
                  <a:lnTo>
                    <a:pt x="68" y="22"/>
                  </a:lnTo>
                  <a:lnTo>
                    <a:pt x="68" y="22"/>
                  </a:lnTo>
                  <a:lnTo>
                    <a:pt x="68" y="19"/>
                  </a:lnTo>
                  <a:lnTo>
                    <a:pt x="70" y="17"/>
                  </a:lnTo>
                  <a:lnTo>
                    <a:pt x="7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32"/>
            <p:cNvSpPr>
              <a:spLocks/>
            </p:cNvSpPr>
            <p:nvPr userDrawn="1"/>
          </p:nvSpPr>
          <p:spPr bwMode="auto">
            <a:xfrm>
              <a:off x="4056" y="2340"/>
              <a:ext cx="306" cy="286"/>
            </a:xfrm>
            <a:custGeom>
              <a:avLst/>
              <a:gdLst>
                <a:gd name="T0" fmla="*/ 297 w 306"/>
                <a:gd name="T1" fmla="*/ 80 h 286"/>
                <a:gd name="T2" fmla="*/ 280 w 306"/>
                <a:gd name="T3" fmla="*/ 54 h 286"/>
                <a:gd name="T4" fmla="*/ 278 w 306"/>
                <a:gd name="T5" fmla="*/ 26 h 286"/>
                <a:gd name="T6" fmla="*/ 276 w 306"/>
                <a:gd name="T7" fmla="*/ 18 h 286"/>
                <a:gd name="T8" fmla="*/ 247 w 306"/>
                <a:gd name="T9" fmla="*/ 4 h 286"/>
                <a:gd name="T10" fmla="*/ 196 w 306"/>
                <a:gd name="T11" fmla="*/ 4 h 286"/>
                <a:gd name="T12" fmla="*/ 174 w 306"/>
                <a:gd name="T13" fmla="*/ 0 h 286"/>
                <a:gd name="T14" fmla="*/ 153 w 306"/>
                <a:gd name="T15" fmla="*/ 4 h 286"/>
                <a:gd name="T16" fmla="*/ 104 w 306"/>
                <a:gd name="T17" fmla="*/ 4 h 286"/>
                <a:gd name="T18" fmla="*/ 57 w 306"/>
                <a:gd name="T19" fmla="*/ 26 h 286"/>
                <a:gd name="T20" fmla="*/ 52 w 306"/>
                <a:gd name="T21" fmla="*/ 47 h 286"/>
                <a:gd name="T22" fmla="*/ 38 w 306"/>
                <a:gd name="T23" fmla="*/ 56 h 286"/>
                <a:gd name="T24" fmla="*/ 40 w 306"/>
                <a:gd name="T25" fmla="*/ 122 h 286"/>
                <a:gd name="T26" fmla="*/ 33 w 306"/>
                <a:gd name="T27" fmla="*/ 134 h 286"/>
                <a:gd name="T28" fmla="*/ 21 w 306"/>
                <a:gd name="T29" fmla="*/ 146 h 286"/>
                <a:gd name="T30" fmla="*/ 16 w 306"/>
                <a:gd name="T31" fmla="*/ 156 h 286"/>
                <a:gd name="T32" fmla="*/ 12 w 306"/>
                <a:gd name="T33" fmla="*/ 163 h 286"/>
                <a:gd name="T34" fmla="*/ 14 w 306"/>
                <a:gd name="T35" fmla="*/ 170 h 286"/>
                <a:gd name="T36" fmla="*/ 7 w 306"/>
                <a:gd name="T37" fmla="*/ 177 h 286"/>
                <a:gd name="T38" fmla="*/ 7 w 306"/>
                <a:gd name="T39" fmla="*/ 189 h 286"/>
                <a:gd name="T40" fmla="*/ 2 w 306"/>
                <a:gd name="T41" fmla="*/ 200 h 286"/>
                <a:gd name="T42" fmla="*/ 12 w 306"/>
                <a:gd name="T43" fmla="*/ 205 h 286"/>
                <a:gd name="T44" fmla="*/ 14 w 306"/>
                <a:gd name="T45" fmla="*/ 222 h 286"/>
                <a:gd name="T46" fmla="*/ 21 w 306"/>
                <a:gd name="T47" fmla="*/ 229 h 286"/>
                <a:gd name="T48" fmla="*/ 28 w 306"/>
                <a:gd name="T49" fmla="*/ 248 h 286"/>
                <a:gd name="T50" fmla="*/ 35 w 306"/>
                <a:gd name="T51" fmla="*/ 271 h 286"/>
                <a:gd name="T52" fmla="*/ 33 w 306"/>
                <a:gd name="T53" fmla="*/ 281 h 286"/>
                <a:gd name="T54" fmla="*/ 47 w 306"/>
                <a:gd name="T55" fmla="*/ 283 h 286"/>
                <a:gd name="T56" fmla="*/ 54 w 306"/>
                <a:gd name="T57" fmla="*/ 274 h 286"/>
                <a:gd name="T58" fmla="*/ 57 w 306"/>
                <a:gd name="T59" fmla="*/ 262 h 286"/>
                <a:gd name="T60" fmla="*/ 61 w 306"/>
                <a:gd name="T61" fmla="*/ 250 h 286"/>
                <a:gd name="T62" fmla="*/ 78 w 306"/>
                <a:gd name="T63" fmla="*/ 253 h 286"/>
                <a:gd name="T64" fmla="*/ 89 w 306"/>
                <a:gd name="T65" fmla="*/ 267 h 286"/>
                <a:gd name="T66" fmla="*/ 113 w 306"/>
                <a:gd name="T67" fmla="*/ 264 h 286"/>
                <a:gd name="T68" fmla="*/ 134 w 306"/>
                <a:gd name="T69" fmla="*/ 264 h 286"/>
                <a:gd name="T70" fmla="*/ 146 w 306"/>
                <a:gd name="T71" fmla="*/ 257 h 286"/>
                <a:gd name="T72" fmla="*/ 167 w 306"/>
                <a:gd name="T73" fmla="*/ 262 h 286"/>
                <a:gd name="T74" fmla="*/ 170 w 306"/>
                <a:gd name="T75" fmla="*/ 262 h 286"/>
                <a:gd name="T76" fmla="*/ 188 w 306"/>
                <a:gd name="T77" fmla="*/ 243 h 286"/>
                <a:gd name="T78" fmla="*/ 196 w 306"/>
                <a:gd name="T79" fmla="*/ 226 h 286"/>
                <a:gd name="T80" fmla="*/ 203 w 306"/>
                <a:gd name="T81" fmla="*/ 215 h 286"/>
                <a:gd name="T82" fmla="*/ 203 w 306"/>
                <a:gd name="T83" fmla="*/ 210 h 286"/>
                <a:gd name="T84" fmla="*/ 212 w 306"/>
                <a:gd name="T85" fmla="*/ 210 h 286"/>
                <a:gd name="T86" fmla="*/ 210 w 306"/>
                <a:gd name="T87" fmla="*/ 222 h 286"/>
                <a:gd name="T88" fmla="*/ 212 w 306"/>
                <a:gd name="T89" fmla="*/ 238 h 286"/>
                <a:gd name="T90" fmla="*/ 214 w 306"/>
                <a:gd name="T91" fmla="*/ 243 h 286"/>
                <a:gd name="T92" fmla="*/ 226 w 306"/>
                <a:gd name="T93" fmla="*/ 257 h 286"/>
                <a:gd name="T94" fmla="*/ 226 w 306"/>
                <a:gd name="T95" fmla="*/ 260 h 286"/>
                <a:gd name="T96" fmla="*/ 226 w 306"/>
                <a:gd name="T97" fmla="*/ 269 h 286"/>
                <a:gd name="T98" fmla="*/ 231 w 306"/>
                <a:gd name="T99" fmla="*/ 260 h 286"/>
                <a:gd name="T100" fmla="*/ 236 w 306"/>
                <a:gd name="T101" fmla="*/ 241 h 286"/>
                <a:gd name="T102" fmla="*/ 243 w 306"/>
                <a:gd name="T103" fmla="*/ 241 h 286"/>
                <a:gd name="T104" fmla="*/ 247 w 306"/>
                <a:gd name="T105" fmla="*/ 219 h 286"/>
                <a:gd name="T106" fmla="*/ 257 w 306"/>
                <a:gd name="T107" fmla="*/ 200 h 286"/>
                <a:gd name="T108" fmla="*/ 266 w 306"/>
                <a:gd name="T109" fmla="*/ 191 h 286"/>
                <a:gd name="T110" fmla="*/ 271 w 306"/>
                <a:gd name="T111" fmla="*/ 172 h 286"/>
                <a:gd name="T112" fmla="*/ 271 w 306"/>
                <a:gd name="T113" fmla="*/ 144 h 286"/>
                <a:gd name="T114" fmla="*/ 276 w 306"/>
                <a:gd name="T115" fmla="*/ 118 h 286"/>
                <a:gd name="T116" fmla="*/ 280 w 306"/>
                <a:gd name="T117" fmla="*/ 108 h 286"/>
                <a:gd name="T118" fmla="*/ 290 w 306"/>
                <a:gd name="T119" fmla="*/ 101 h 286"/>
                <a:gd name="T120" fmla="*/ 295 w 306"/>
                <a:gd name="T121" fmla="*/ 99 h 286"/>
                <a:gd name="T122" fmla="*/ 302 w 306"/>
                <a:gd name="T123" fmla="*/ 96 h 286"/>
                <a:gd name="T124" fmla="*/ 306 w 306"/>
                <a:gd name="T125"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286">
                  <a:moveTo>
                    <a:pt x="306" y="87"/>
                  </a:moveTo>
                  <a:lnTo>
                    <a:pt x="302" y="82"/>
                  </a:lnTo>
                  <a:lnTo>
                    <a:pt x="302" y="82"/>
                  </a:lnTo>
                  <a:lnTo>
                    <a:pt x="299" y="82"/>
                  </a:lnTo>
                  <a:lnTo>
                    <a:pt x="299" y="82"/>
                  </a:lnTo>
                  <a:lnTo>
                    <a:pt x="299" y="80"/>
                  </a:lnTo>
                  <a:lnTo>
                    <a:pt x="297" y="80"/>
                  </a:lnTo>
                  <a:lnTo>
                    <a:pt x="295" y="75"/>
                  </a:lnTo>
                  <a:lnTo>
                    <a:pt x="290" y="73"/>
                  </a:lnTo>
                  <a:lnTo>
                    <a:pt x="287" y="73"/>
                  </a:lnTo>
                  <a:lnTo>
                    <a:pt x="287" y="73"/>
                  </a:lnTo>
                  <a:lnTo>
                    <a:pt x="285" y="70"/>
                  </a:lnTo>
                  <a:lnTo>
                    <a:pt x="283" y="66"/>
                  </a:lnTo>
                  <a:lnTo>
                    <a:pt x="280" y="54"/>
                  </a:lnTo>
                  <a:lnTo>
                    <a:pt x="280" y="49"/>
                  </a:lnTo>
                  <a:lnTo>
                    <a:pt x="280" y="42"/>
                  </a:lnTo>
                  <a:lnTo>
                    <a:pt x="278" y="37"/>
                  </a:lnTo>
                  <a:lnTo>
                    <a:pt x="280" y="33"/>
                  </a:lnTo>
                  <a:lnTo>
                    <a:pt x="278" y="30"/>
                  </a:lnTo>
                  <a:lnTo>
                    <a:pt x="278" y="26"/>
                  </a:lnTo>
                  <a:lnTo>
                    <a:pt x="278" y="26"/>
                  </a:lnTo>
                  <a:lnTo>
                    <a:pt x="278" y="23"/>
                  </a:lnTo>
                  <a:lnTo>
                    <a:pt x="278" y="23"/>
                  </a:lnTo>
                  <a:lnTo>
                    <a:pt x="280" y="23"/>
                  </a:lnTo>
                  <a:lnTo>
                    <a:pt x="280" y="23"/>
                  </a:lnTo>
                  <a:lnTo>
                    <a:pt x="280" y="23"/>
                  </a:lnTo>
                  <a:lnTo>
                    <a:pt x="278" y="21"/>
                  </a:lnTo>
                  <a:lnTo>
                    <a:pt x="276" y="18"/>
                  </a:lnTo>
                  <a:lnTo>
                    <a:pt x="273" y="11"/>
                  </a:lnTo>
                  <a:lnTo>
                    <a:pt x="273" y="9"/>
                  </a:lnTo>
                  <a:lnTo>
                    <a:pt x="271" y="4"/>
                  </a:lnTo>
                  <a:lnTo>
                    <a:pt x="266" y="4"/>
                  </a:lnTo>
                  <a:lnTo>
                    <a:pt x="259" y="4"/>
                  </a:lnTo>
                  <a:lnTo>
                    <a:pt x="254" y="4"/>
                  </a:lnTo>
                  <a:lnTo>
                    <a:pt x="247" y="4"/>
                  </a:lnTo>
                  <a:lnTo>
                    <a:pt x="243" y="4"/>
                  </a:lnTo>
                  <a:lnTo>
                    <a:pt x="236" y="4"/>
                  </a:lnTo>
                  <a:lnTo>
                    <a:pt x="231" y="4"/>
                  </a:lnTo>
                  <a:lnTo>
                    <a:pt x="224" y="4"/>
                  </a:lnTo>
                  <a:lnTo>
                    <a:pt x="219" y="4"/>
                  </a:lnTo>
                  <a:lnTo>
                    <a:pt x="200" y="4"/>
                  </a:lnTo>
                  <a:lnTo>
                    <a:pt x="196" y="4"/>
                  </a:lnTo>
                  <a:lnTo>
                    <a:pt x="188" y="4"/>
                  </a:lnTo>
                  <a:lnTo>
                    <a:pt x="181" y="4"/>
                  </a:lnTo>
                  <a:lnTo>
                    <a:pt x="177" y="4"/>
                  </a:lnTo>
                  <a:lnTo>
                    <a:pt x="174" y="4"/>
                  </a:lnTo>
                  <a:lnTo>
                    <a:pt x="174" y="2"/>
                  </a:lnTo>
                  <a:lnTo>
                    <a:pt x="174" y="0"/>
                  </a:lnTo>
                  <a:lnTo>
                    <a:pt x="174" y="0"/>
                  </a:lnTo>
                  <a:lnTo>
                    <a:pt x="172" y="0"/>
                  </a:lnTo>
                  <a:lnTo>
                    <a:pt x="172" y="0"/>
                  </a:lnTo>
                  <a:lnTo>
                    <a:pt x="170" y="4"/>
                  </a:lnTo>
                  <a:lnTo>
                    <a:pt x="170" y="4"/>
                  </a:lnTo>
                  <a:lnTo>
                    <a:pt x="167" y="4"/>
                  </a:lnTo>
                  <a:lnTo>
                    <a:pt x="160" y="4"/>
                  </a:lnTo>
                  <a:lnTo>
                    <a:pt x="153" y="4"/>
                  </a:lnTo>
                  <a:lnTo>
                    <a:pt x="146" y="4"/>
                  </a:lnTo>
                  <a:lnTo>
                    <a:pt x="139" y="4"/>
                  </a:lnTo>
                  <a:lnTo>
                    <a:pt x="132" y="4"/>
                  </a:lnTo>
                  <a:lnTo>
                    <a:pt x="125" y="4"/>
                  </a:lnTo>
                  <a:lnTo>
                    <a:pt x="118" y="4"/>
                  </a:lnTo>
                  <a:lnTo>
                    <a:pt x="111" y="4"/>
                  </a:lnTo>
                  <a:lnTo>
                    <a:pt x="104" y="4"/>
                  </a:lnTo>
                  <a:lnTo>
                    <a:pt x="89" y="4"/>
                  </a:lnTo>
                  <a:lnTo>
                    <a:pt x="82" y="4"/>
                  </a:lnTo>
                  <a:lnTo>
                    <a:pt x="78" y="4"/>
                  </a:lnTo>
                  <a:lnTo>
                    <a:pt x="71" y="4"/>
                  </a:lnTo>
                  <a:lnTo>
                    <a:pt x="57" y="4"/>
                  </a:lnTo>
                  <a:lnTo>
                    <a:pt x="57" y="14"/>
                  </a:lnTo>
                  <a:lnTo>
                    <a:pt x="57" y="26"/>
                  </a:lnTo>
                  <a:lnTo>
                    <a:pt x="57" y="35"/>
                  </a:lnTo>
                  <a:lnTo>
                    <a:pt x="57" y="44"/>
                  </a:lnTo>
                  <a:lnTo>
                    <a:pt x="57" y="44"/>
                  </a:lnTo>
                  <a:lnTo>
                    <a:pt x="57" y="44"/>
                  </a:lnTo>
                  <a:lnTo>
                    <a:pt x="57" y="44"/>
                  </a:lnTo>
                  <a:lnTo>
                    <a:pt x="57" y="47"/>
                  </a:lnTo>
                  <a:lnTo>
                    <a:pt x="52" y="47"/>
                  </a:lnTo>
                  <a:lnTo>
                    <a:pt x="47" y="47"/>
                  </a:lnTo>
                  <a:lnTo>
                    <a:pt x="42" y="47"/>
                  </a:lnTo>
                  <a:lnTo>
                    <a:pt x="38" y="47"/>
                  </a:lnTo>
                  <a:lnTo>
                    <a:pt x="38" y="49"/>
                  </a:lnTo>
                  <a:lnTo>
                    <a:pt x="38" y="52"/>
                  </a:lnTo>
                  <a:lnTo>
                    <a:pt x="38" y="54"/>
                  </a:lnTo>
                  <a:lnTo>
                    <a:pt x="38" y="56"/>
                  </a:lnTo>
                  <a:lnTo>
                    <a:pt x="38" y="66"/>
                  </a:lnTo>
                  <a:lnTo>
                    <a:pt x="40" y="75"/>
                  </a:lnTo>
                  <a:lnTo>
                    <a:pt x="40" y="85"/>
                  </a:lnTo>
                  <a:lnTo>
                    <a:pt x="40" y="94"/>
                  </a:lnTo>
                  <a:lnTo>
                    <a:pt x="40" y="104"/>
                  </a:lnTo>
                  <a:lnTo>
                    <a:pt x="40" y="113"/>
                  </a:lnTo>
                  <a:lnTo>
                    <a:pt x="40" y="122"/>
                  </a:lnTo>
                  <a:lnTo>
                    <a:pt x="40" y="132"/>
                  </a:lnTo>
                  <a:lnTo>
                    <a:pt x="40" y="134"/>
                  </a:lnTo>
                  <a:lnTo>
                    <a:pt x="40" y="137"/>
                  </a:lnTo>
                  <a:lnTo>
                    <a:pt x="40" y="137"/>
                  </a:lnTo>
                  <a:lnTo>
                    <a:pt x="40" y="137"/>
                  </a:lnTo>
                  <a:lnTo>
                    <a:pt x="35" y="134"/>
                  </a:lnTo>
                  <a:lnTo>
                    <a:pt x="33" y="134"/>
                  </a:lnTo>
                  <a:lnTo>
                    <a:pt x="31" y="137"/>
                  </a:lnTo>
                  <a:lnTo>
                    <a:pt x="26" y="137"/>
                  </a:lnTo>
                  <a:lnTo>
                    <a:pt x="24" y="137"/>
                  </a:lnTo>
                  <a:lnTo>
                    <a:pt x="21" y="139"/>
                  </a:lnTo>
                  <a:lnTo>
                    <a:pt x="21" y="139"/>
                  </a:lnTo>
                  <a:lnTo>
                    <a:pt x="21" y="144"/>
                  </a:lnTo>
                  <a:lnTo>
                    <a:pt x="21" y="146"/>
                  </a:lnTo>
                  <a:lnTo>
                    <a:pt x="21" y="148"/>
                  </a:lnTo>
                  <a:lnTo>
                    <a:pt x="19" y="148"/>
                  </a:lnTo>
                  <a:lnTo>
                    <a:pt x="19" y="151"/>
                  </a:lnTo>
                  <a:lnTo>
                    <a:pt x="19" y="151"/>
                  </a:lnTo>
                  <a:lnTo>
                    <a:pt x="16" y="153"/>
                  </a:lnTo>
                  <a:lnTo>
                    <a:pt x="16" y="153"/>
                  </a:lnTo>
                  <a:lnTo>
                    <a:pt x="16" y="156"/>
                  </a:lnTo>
                  <a:lnTo>
                    <a:pt x="16" y="158"/>
                  </a:lnTo>
                  <a:lnTo>
                    <a:pt x="16" y="158"/>
                  </a:lnTo>
                  <a:lnTo>
                    <a:pt x="14" y="158"/>
                  </a:lnTo>
                  <a:lnTo>
                    <a:pt x="12" y="158"/>
                  </a:lnTo>
                  <a:lnTo>
                    <a:pt x="12" y="160"/>
                  </a:lnTo>
                  <a:lnTo>
                    <a:pt x="12" y="160"/>
                  </a:lnTo>
                  <a:lnTo>
                    <a:pt x="12" y="163"/>
                  </a:lnTo>
                  <a:lnTo>
                    <a:pt x="12" y="163"/>
                  </a:lnTo>
                  <a:lnTo>
                    <a:pt x="12" y="165"/>
                  </a:lnTo>
                  <a:lnTo>
                    <a:pt x="12" y="165"/>
                  </a:lnTo>
                  <a:lnTo>
                    <a:pt x="14" y="167"/>
                  </a:lnTo>
                  <a:lnTo>
                    <a:pt x="14" y="167"/>
                  </a:lnTo>
                  <a:lnTo>
                    <a:pt x="14" y="170"/>
                  </a:lnTo>
                  <a:lnTo>
                    <a:pt x="14" y="170"/>
                  </a:lnTo>
                  <a:lnTo>
                    <a:pt x="12" y="172"/>
                  </a:lnTo>
                  <a:lnTo>
                    <a:pt x="9" y="172"/>
                  </a:lnTo>
                  <a:lnTo>
                    <a:pt x="9" y="172"/>
                  </a:lnTo>
                  <a:lnTo>
                    <a:pt x="9" y="172"/>
                  </a:lnTo>
                  <a:lnTo>
                    <a:pt x="7" y="174"/>
                  </a:lnTo>
                  <a:lnTo>
                    <a:pt x="7" y="174"/>
                  </a:lnTo>
                  <a:lnTo>
                    <a:pt x="7" y="177"/>
                  </a:lnTo>
                  <a:lnTo>
                    <a:pt x="7" y="177"/>
                  </a:lnTo>
                  <a:lnTo>
                    <a:pt x="7" y="179"/>
                  </a:lnTo>
                  <a:lnTo>
                    <a:pt x="7" y="182"/>
                  </a:lnTo>
                  <a:lnTo>
                    <a:pt x="9" y="184"/>
                  </a:lnTo>
                  <a:lnTo>
                    <a:pt x="9" y="184"/>
                  </a:lnTo>
                  <a:lnTo>
                    <a:pt x="9" y="186"/>
                  </a:lnTo>
                  <a:lnTo>
                    <a:pt x="7" y="189"/>
                  </a:lnTo>
                  <a:lnTo>
                    <a:pt x="7" y="189"/>
                  </a:lnTo>
                  <a:lnTo>
                    <a:pt x="5" y="191"/>
                  </a:lnTo>
                  <a:lnTo>
                    <a:pt x="2" y="193"/>
                  </a:lnTo>
                  <a:lnTo>
                    <a:pt x="2" y="196"/>
                  </a:lnTo>
                  <a:lnTo>
                    <a:pt x="0" y="198"/>
                  </a:lnTo>
                  <a:lnTo>
                    <a:pt x="2" y="198"/>
                  </a:lnTo>
                  <a:lnTo>
                    <a:pt x="2" y="200"/>
                  </a:lnTo>
                  <a:lnTo>
                    <a:pt x="2" y="200"/>
                  </a:lnTo>
                  <a:lnTo>
                    <a:pt x="5" y="200"/>
                  </a:lnTo>
                  <a:lnTo>
                    <a:pt x="7" y="200"/>
                  </a:lnTo>
                  <a:lnTo>
                    <a:pt x="9" y="200"/>
                  </a:lnTo>
                  <a:lnTo>
                    <a:pt x="12" y="200"/>
                  </a:lnTo>
                  <a:lnTo>
                    <a:pt x="12" y="203"/>
                  </a:lnTo>
                  <a:lnTo>
                    <a:pt x="12" y="205"/>
                  </a:lnTo>
                  <a:lnTo>
                    <a:pt x="12" y="208"/>
                  </a:lnTo>
                  <a:lnTo>
                    <a:pt x="14" y="212"/>
                  </a:lnTo>
                  <a:lnTo>
                    <a:pt x="14" y="212"/>
                  </a:lnTo>
                  <a:lnTo>
                    <a:pt x="14" y="212"/>
                  </a:lnTo>
                  <a:lnTo>
                    <a:pt x="14" y="215"/>
                  </a:lnTo>
                  <a:lnTo>
                    <a:pt x="14" y="215"/>
                  </a:lnTo>
                  <a:lnTo>
                    <a:pt x="14" y="222"/>
                  </a:lnTo>
                  <a:lnTo>
                    <a:pt x="16" y="224"/>
                  </a:lnTo>
                  <a:lnTo>
                    <a:pt x="16" y="224"/>
                  </a:lnTo>
                  <a:lnTo>
                    <a:pt x="16" y="226"/>
                  </a:lnTo>
                  <a:lnTo>
                    <a:pt x="19" y="226"/>
                  </a:lnTo>
                  <a:lnTo>
                    <a:pt x="19" y="226"/>
                  </a:lnTo>
                  <a:lnTo>
                    <a:pt x="21" y="226"/>
                  </a:lnTo>
                  <a:lnTo>
                    <a:pt x="21" y="229"/>
                  </a:lnTo>
                  <a:lnTo>
                    <a:pt x="21" y="229"/>
                  </a:lnTo>
                  <a:lnTo>
                    <a:pt x="21" y="231"/>
                  </a:lnTo>
                  <a:lnTo>
                    <a:pt x="21" y="236"/>
                  </a:lnTo>
                  <a:lnTo>
                    <a:pt x="21" y="238"/>
                  </a:lnTo>
                  <a:lnTo>
                    <a:pt x="21" y="241"/>
                  </a:lnTo>
                  <a:lnTo>
                    <a:pt x="24" y="241"/>
                  </a:lnTo>
                  <a:lnTo>
                    <a:pt x="28" y="248"/>
                  </a:lnTo>
                  <a:lnTo>
                    <a:pt x="28" y="248"/>
                  </a:lnTo>
                  <a:lnTo>
                    <a:pt x="33" y="253"/>
                  </a:lnTo>
                  <a:lnTo>
                    <a:pt x="33" y="255"/>
                  </a:lnTo>
                  <a:lnTo>
                    <a:pt x="35" y="260"/>
                  </a:lnTo>
                  <a:lnTo>
                    <a:pt x="35" y="262"/>
                  </a:lnTo>
                  <a:lnTo>
                    <a:pt x="35" y="264"/>
                  </a:lnTo>
                  <a:lnTo>
                    <a:pt x="35" y="271"/>
                  </a:lnTo>
                  <a:lnTo>
                    <a:pt x="35" y="271"/>
                  </a:lnTo>
                  <a:lnTo>
                    <a:pt x="33" y="276"/>
                  </a:lnTo>
                  <a:lnTo>
                    <a:pt x="33" y="276"/>
                  </a:lnTo>
                  <a:lnTo>
                    <a:pt x="33" y="279"/>
                  </a:lnTo>
                  <a:lnTo>
                    <a:pt x="33" y="279"/>
                  </a:lnTo>
                  <a:lnTo>
                    <a:pt x="33" y="279"/>
                  </a:lnTo>
                  <a:lnTo>
                    <a:pt x="33" y="281"/>
                  </a:lnTo>
                  <a:lnTo>
                    <a:pt x="35" y="283"/>
                  </a:lnTo>
                  <a:lnTo>
                    <a:pt x="35" y="283"/>
                  </a:lnTo>
                  <a:lnTo>
                    <a:pt x="40" y="283"/>
                  </a:lnTo>
                  <a:lnTo>
                    <a:pt x="42" y="283"/>
                  </a:lnTo>
                  <a:lnTo>
                    <a:pt x="45" y="286"/>
                  </a:lnTo>
                  <a:lnTo>
                    <a:pt x="45" y="283"/>
                  </a:lnTo>
                  <a:lnTo>
                    <a:pt x="47" y="283"/>
                  </a:lnTo>
                  <a:lnTo>
                    <a:pt x="47" y="281"/>
                  </a:lnTo>
                  <a:lnTo>
                    <a:pt x="52" y="281"/>
                  </a:lnTo>
                  <a:lnTo>
                    <a:pt x="52" y="279"/>
                  </a:lnTo>
                  <a:lnTo>
                    <a:pt x="52" y="279"/>
                  </a:lnTo>
                  <a:lnTo>
                    <a:pt x="52" y="276"/>
                  </a:lnTo>
                  <a:lnTo>
                    <a:pt x="54" y="274"/>
                  </a:lnTo>
                  <a:lnTo>
                    <a:pt x="54" y="274"/>
                  </a:lnTo>
                  <a:lnTo>
                    <a:pt x="54" y="271"/>
                  </a:lnTo>
                  <a:lnTo>
                    <a:pt x="54" y="269"/>
                  </a:lnTo>
                  <a:lnTo>
                    <a:pt x="54" y="269"/>
                  </a:lnTo>
                  <a:lnTo>
                    <a:pt x="57" y="267"/>
                  </a:lnTo>
                  <a:lnTo>
                    <a:pt x="57" y="267"/>
                  </a:lnTo>
                  <a:lnTo>
                    <a:pt x="57" y="264"/>
                  </a:lnTo>
                  <a:lnTo>
                    <a:pt x="57" y="262"/>
                  </a:lnTo>
                  <a:lnTo>
                    <a:pt x="57" y="260"/>
                  </a:lnTo>
                  <a:lnTo>
                    <a:pt x="59" y="257"/>
                  </a:lnTo>
                  <a:lnTo>
                    <a:pt x="61" y="255"/>
                  </a:lnTo>
                  <a:lnTo>
                    <a:pt x="61" y="255"/>
                  </a:lnTo>
                  <a:lnTo>
                    <a:pt x="61" y="253"/>
                  </a:lnTo>
                  <a:lnTo>
                    <a:pt x="61" y="253"/>
                  </a:lnTo>
                  <a:lnTo>
                    <a:pt x="61" y="250"/>
                  </a:lnTo>
                  <a:lnTo>
                    <a:pt x="61" y="250"/>
                  </a:lnTo>
                  <a:lnTo>
                    <a:pt x="64" y="250"/>
                  </a:lnTo>
                  <a:lnTo>
                    <a:pt x="66" y="250"/>
                  </a:lnTo>
                  <a:lnTo>
                    <a:pt x="75" y="248"/>
                  </a:lnTo>
                  <a:lnTo>
                    <a:pt x="75" y="248"/>
                  </a:lnTo>
                  <a:lnTo>
                    <a:pt x="78" y="250"/>
                  </a:lnTo>
                  <a:lnTo>
                    <a:pt x="78" y="253"/>
                  </a:lnTo>
                  <a:lnTo>
                    <a:pt x="78" y="253"/>
                  </a:lnTo>
                  <a:lnTo>
                    <a:pt x="78" y="253"/>
                  </a:lnTo>
                  <a:lnTo>
                    <a:pt x="80" y="255"/>
                  </a:lnTo>
                  <a:lnTo>
                    <a:pt x="80" y="255"/>
                  </a:lnTo>
                  <a:lnTo>
                    <a:pt x="80" y="257"/>
                  </a:lnTo>
                  <a:lnTo>
                    <a:pt x="82" y="257"/>
                  </a:lnTo>
                  <a:lnTo>
                    <a:pt x="89" y="267"/>
                  </a:lnTo>
                  <a:lnTo>
                    <a:pt x="92" y="267"/>
                  </a:lnTo>
                  <a:lnTo>
                    <a:pt x="94" y="267"/>
                  </a:lnTo>
                  <a:lnTo>
                    <a:pt x="97" y="264"/>
                  </a:lnTo>
                  <a:lnTo>
                    <a:pt x="99" y="264"/>
                  </a:lnTo>
                  <a:lnTo>
                    <a:pt x="113" y="264"/>
                  </a:lnTo>
                  <a:lnTo>
                    <a:pt x="113" y="264"/>
                  </a:lnTo>
                  <a:lnTo>
                    <a:pt x="113" y="264"/>
                  </a:lnTo>
                  <a:lnTo>
                    <a:pt x="115" y="269"/>
                  </a:lnTo>
                  <a:lnTo>
                    <a:pt x="118" y="271"/>
                  </a:lnTo>
                  <a:lnTo>
                    <a:pt x="132" y="271"/>
                  </a:lnTo>
                  <a:lnTo>
                    <a:pt x="132" y="269"/>
                  </a:lnTo>
                  <a:lnTo>
                    <a:pt x="132" y="269"/>
                  </a:lnTo>
                  <a:lnTo>
                    <a:pt x="134" y="267"/>
                  </a:lnTo>
                  <a:lnTo>
                    <a:pt x="134" y="264"/>
                  </a:lnTo>
                  <a:lnTo>
                    <a:pt x="134" y="264"/>
                  </a:lnTo>
                  <a:lnTo>
                    <a:pt x="134" y="264"/>
                  </a:lnTo>
                  <a:lnTo>
                    <a:pt x="137" y="264"/>
                  </a:lnTo>
                  <a:lnTo>
                    <a:pt x="139" y="262"/>
                  </a:lnTo>
                  <a:lnTo>
                    <a:pt x="144" y="262"/>
                  </a:lnTo>
                  <a:lnTo>
                    <a:pt x="144" y="260"/>
                  </a:lnTo>
                  <a:lnTo>
                    <a:pt x="146" y="257"/>
                  </a:lnTo>
                  <a:lnTo>
                    <a:pt x="146" y="255"/>
                  </a:lnTo>
                  <a:lnTo>
                    <a:pt x="146" y="255"/>
                  </a:lnTo>
                  <a:lnTo>
                    <a:pt x="146" y="255"/>
                  </a:lnTo>
                  <a:lnTo>
                    <a:pt x="153" y="253"/>
                  </a:lnTo>
                  <a:lnTo>
                    <a:pt x="153" y="250"/>
                  </a:lnTo>
                  <a:lnTo>
                    <a:pt x="163" y="257"/>
                  </a:lnTo>
                  <a:lnTo>
                    <a:pt x="167" y="262"/>
                  </a:lnTo>
                  <a:lnTo>
                    <a:pt x="167" y="262"/>
                  </a:lnTo>
                  <a:lnTo>
                    <a:pt x="167" y="262"/>
                  </a:lnTo>
                  <a:lnTo>
                    <a:pt x="167" y="262"/>
                  </a:lnTo>
                  <a:lnTo>
                    <a:pt x="167" y="262"/>
                  </a:lnTo>
                  <a:lnTo>
                    <a:pt x="167" y="262"/>
                  </a:lnTo>
                  <a:lnTo>
                    <a:pt x="167" y="262"/>
                  </a:lnTo>
                  <a:lnTo>
                    <a:pt x="170" y="262"/>
                  </a:lnTo>
                  <a:lnTo>
                    <a:pt x="174" y="262"/>
                  </a:lnTo>
                  <a:lnTo>
                    <a:pt x="177" y="262"/>
                  </a:lnTo>
                  <a:lnTo>
                    <a:pt x="184" y="253"/>
                  </a:lnTo>
                  <a:lnTo>
                    <a:pt x="186" y="250"/>
                  </a:lnTo>
                  <a:lnTo>
                    <a:pt x="186" y="248"/>
                  </a:lnTo>
                  <a:lnTo>
                    <a:pt x="186" y="245"/>
                  </a:lnTo>
                  <a:lnTo>
                    <a:pt x="188" y="243"/>
                  </a:lnTo>
                  <a:lnTo>
                    <a:pt x="188" y="243"/>
                  </a:lnTo>
                  <a:lnTo>
                    <a:pt x="198" y="234"/>
                  </a:lnTo>
                  <a:lnTo>
                    <a:pt x="198" y="234"/>
                  </a:lnTo>
                  <a:lnTo>
                    <a:pt x="198" y="234"/>
                  </a:lnTo>
                  <a:lnTo>
                    <a:pt x="196" y="231"/>
                  </a:lnTo>
                  <a:lnTo>
                    <a:pt x="196" y="229"/>
                  </a:lnTo>
                  <a:lnTo>
                    <a:pt x="196" y="226"/>
                  </a:lnTo>
                  <a:lnTo>
                    <a:pt x="196" y="224"/>
                  </a:lnTo>
                  <a:lnTo>
                    <a:pt x="196" y="222"/>
                  </a:lnTo>
                  <a:lnTo>
                    <a:pt x="196" y="222"/>
                  </a:lnTo>
                  <a:lnTo>
                    <a:pt x="196" y="219"/>
                  </a:lnTo>
                  <a:lnTo>
                    <a:pt x="196" y="219"/>
                  </a:lnTo>
                  <a:lnTo>
                    <a:pt x="191" y="215"/>
                  </a:lnTo>
                  <a:lnTo>
                    <a:pt x="203" y="215"/>
                  </a:lnTo>
                  <a:lnTo>
                    <a:pt x="203" y="215"/>
                  </a:lnTo>
                  <a:lnTo>
                    <a:pt x="203" y="212"/>
                  </a:lnTo>
                  <a:lnTo>
                    <a:pt x="203" y="212"/>
                  </a:lnTo>
                  <a:lnTo>
                    <a:pt x="203" y="212"/>
                  </a:lnTo>
                  <a:lnTo>
                    <a:pt x="203" y="212"/>
                  </a:lnTo>
                  <a:lnTo>
                    <a:pt x="203" y="212"/>
                  </a:lnTo>
                  <a:lnTo>
                    <a:pt x="203" y="210"/>
                  </a:lnTo>
                  <a:lnTo>
                    <a:pt x="203" y="210"/>
                  </a:lnTo>
                  <a:lnTo>
                    <a:pt x="203" y="210"/>
                  </a:lnTo>
                  <a:lnTo>
                    <a:pt x="203" y="210"/>
                  </a:lnTo>
                  <a:lnTo>
                    <a:pt x="203" y="210"/>
                  </a:lnTo>
                  <a:lnTo>
                    <a:pt x="203" y="210"/>
                  </a:lnTo>
                  <a:lnTo>
                    <a:pt x="203" y="210"/>
                  </a:lnTo>
                  <a:lnTo>
                    <a:pt x="212" y="210"/>
                  </a:lnTo>
                  <a:lnTo>
                    <a:pt x="212" y="212"/>
                  </a:lnTo>
                  <a:lnTo>
                    <a:pt x="210" y="215"/>
                  </a:lnTo>
                  <a:lnTo>
                    <a:pt x="210" y="217"/>
                  </a:lnTo>
                  <a:lnTo>
                    <a:pt x="210" y="222"/>
                  </a:lnTo>
                  <a:lnTo>
                    <a:pt x="210" y="222"/>
                  </a:lnTo>
                  <a:lnTo>
                    <a:pt x="210" y="222"/>
                  </a:lnTo>
                  <a:lnTo>
                    <a:pt x="210" y="222"/>
                  </a:lnTo>
                  <a:lnTo>
                    <a:pt x="210" y="222"/>
                  </a:lnTo>
                  <a:lnTo>
                    <a:pt x="210" y="222"/>
                  </a:lnTo>
                  <a:lnTo>
                    <a:pt x="210" y="222"/>
                  </a:lnTo>
                  <a:lnTo>
                    <a:pt x="210" y="224"/>
                  </a:lnTo>
                  <a:lnTo>
                    <a:pt x="212" y="238"/>
                  </a:lnTo>
                  <a:lnTo>
                    <a:pt x="212" y="238"/>
                  </a:lnTo>
                  <a:lnTo>
                    <a:pt x="212" y="238"/>
                  </a:lnTo>
                  <a:lnTo>
                    <a:pt x="210" y="241"/>
                  </a:lnTo>
                  <a:lnTo>
                    <a:pt x="210" y="241"/>
                  </a:lnTo>
                  <a:lnTo>
                    <a:pt x="210" y="241"/>
                  </a:lnTo>
                  <a:lnTo>
                    <a:pt x="210" y="241"/>
                  </a:lnTo>
                  <a:lnTo>
                    <a:pt x="214" y="243"/>
                  </a:lnTo>
                  <a:lnTo>
                    <a:pt x="214" y="243"/>
                  </a:lnTo>
                  <a:lnTo>
                    <a:pt x="214" y="243"/>
                  </a:lnTo>
                  <a:lnTo>
                    <a:pt x="217" y="245"/>
                  </a:lnTo>
                  <a:lnTo>
                    <a:pt x="224" y="253"/>
                  </a:lnTo>
                  <a:lnTo>
                    <a:pt x="226" y="253"/>
                  </a:lnTo>
                  <a:lnTo>
                    <a:pt x="226" y="255"/>
                  </a:lnTo>
                  <a:lnTo>
                    <a:pt x="226" y="255"/>
                  </a:lnTo>
                  <a:lnTo>
                    <a:pt x="226" y="255"/>
                  </a:lnTo>
                  <a:lnTo>
                    <a:pt x="226" y="257"/>
                  </a:lnTo>
                  <a:lnTo>
                    <a:pt x="226" y="257"/>
                  </a:lnTo>
                  <a:lnTo>
                    <a:pt x="226" y="260"/>
                  </a:lnTo>
                  <a:lnTo>
                    <a:pt x="226" y="260"/>
                  </a:lnTo>
                  <a:lnTo>
                    <a:pt x="226" y="260"/>
                  </a:lnTo>
                  <a:lnTo>
                    <a:pt x="226" y="260"/>
                  </a:lnTo>
                  <a:lnTo>
                    <a:pt x="226" y="260"/>
                  </a:lnTo>
                  <a:lnTo>
                    <a:pt x="226" y="260"/>
                  </a:lnTo>
                  <a:lnTo>
                    <a:pt x="226" y="262"/>
                  </a:lnTo>
                  <a:lnTo>
                    <a:pt x="224" y="264"/>
                  </a:lnTo>
                  <a:lnTo>
                    <a:pt x="224" y="267"/>
                  </a:lnTo>
                  <a:lnTo>
                    <a:pt x="224" y="267"/>
                  </a:lnTo>
                  <a:lnTo>
                    <a:pt x="224" y="267"/>
                  </a:lnTo>
                  <a:lnTo>
                    <a:pt x="224" y="267"/>
                  </a:lnTo>
                  <a:lnTo>
                    <a:pt x="226" y="269"/>
                  </a:lnTo>
                  <a:lnTo>
                    <a:pt x="226" y="269"/>
                  </a:lnTo>
                  <a:lnTo>
                    <a:pt x="226" y="269"/>
                  </a:lnTo>
                  <a:lnTo>
                    <a:pt x="229" y="269"/>
                  </a:lnTo>
                  <a:lnTo>
                    <a:pt x="229" y="269"/>
                  </a:lnTo>
                  <a:lnTo>
                    <a:pt x="229" y="267"/>
                  </a:lnTo>
                  <a:lnTo>
                    <a:pt x="229" y="262"/>
                  </a:lnTo>
                  <a:lnTo>
                    <a:pt x="231" y="260"/>
                  </a:lnTo>
                  <a:lnTo>
                    <a:pt x="231" y="257"/>
                  </a:lnTo>
                  <a:lnTo>
                    <a:pt x="233" y="255"/>
                  </a:lnTo>
                  <a:lnTo>
                    <a:pt x="233" y="253"/>
                  </a:lnTo>
                  <a:lnTo>
                    <a:pt x="233" y="253"/>
                  </a:lnTo>
                  <a:lnTo>
                    <a:pt x="231" y="245"/>
                  </a:lnTo>
                  <a:lnTo>
                    <a:pt x="233" y="243"/>
                  </a:lnTo>
                  <a:lnTo>
                    <a:pt x="236" y="241"/>
                  </a:lnTo>
                  <a:lnTo>
                    <a:pt x="236" y="238"/>
                  </a:lnTo>
                  <a:lnTo>
                    <a:pt x="238" y="238"/>
                  </a:lnTo>
                  <a:lnTo>
                    <a:pt x="238" y="238"/>
                  </a:lnTo>
                  <a:lnTo>
                    <a:pt x="238" y="241"/>
                  </a:lnTo>
                  <a:lnTo>
                    <a:pt x="240" y="241"/>
                  </a:lnTo>
                  <a:lnTo>
                    <a:pt x="243" y="241"/>
                  </a:lnTo>
                  <a:lnTo>
                    <a:pt x="243" y="241"/>
                  </a:lnTo>
                  <a:lnTo>
                    <a:pt x="245" y="238"/>
                  </a:lnTo>
                  <a:lnTo>
                    <a:pt x="243" y="236"/>
                  </a:lnTo>
                  <a:lnTo>
                    <a:pt x="245" y="231"/>
                  </a:lnTo>
                  <a:lnTo>
                    <a:pt x="245" y="229"/>
                  </a:lnTo>
                  <a:lnTo>
                    <a:pt x="245" y="226"/>
                  </a:lnTo>
                  <a:lnTo>
                    <a:pt x="245" y="222"/>
                  </a:lnTo>
                  <a:lnTo>
                    <a:pt x="247" y="219"/>
                  </a:lnTo>
                  <a:lnTo>
                    <a:pt x="247" y="219"/>
                  </a:lnTo>
                  <a:lnTo>
                    <a:pt x="250" y="215"/>
                  </a:lnTo>
                  <a:lnTo>
                    <a:pt x="252" y="212"/>
                  </a:lnTo>
                  <a:lnTo>
                    <a:pt x="252" y="208"/>
                  </a:lnTo>
                  <a:lnTo>
                    <a:pt x="254" y="203"/>
                  </a:lnTo>
                  <a:lnTo>
                    <a:pt x="257" y="200"/>
                  </a:lnTo>
                  <a:lnTo>
                    <a:pt x="257" y="200"/>
                  </a:lnTo>
                  <a:lnTo>
                    <a:pt x="259" y="200"/>
                  </a:lnTo>
                  <a:lnTo>
                    <a:pt x="262" y="200"/>
                  </a:lnTo>
                  <a:lnTo>
                    <a:pt x="264" y="198"/>
                  </a:lnTo>
                  <a:lnTo>
                    <a:pt x="264" y="198"/>
                  </a:lnTo>
                  <a:lnTo>
                    <a:pt x="266" y="198"/>
                  </a:lnTo>
                  <a:lnTo>
                    <a:pt x="266" y="196"/>
                  </a:lnTo>
                  <a:lnTo>
                    <a:pt x="266" y="191"/>
                  </a:lnTo>
                  <a:lnTo>
                    <a:pt x="266" y="189"/>
                  </a:lnTo>
                  <a:lnTo>
                    <a:pt x="269" y="184"/>
                  </a:lnTo>
                  <a:lnTo>
                    <a:pt x="269" y="184"/>
                  </a:lnTo>
                  <a:lnTo>
                    <a:pt x="269" y="182"/>
                  </a:lnTo>
                  <a:lnTo>
                    <a:pt x="269" y="179"/>
                  </a:lnTo>
                  <a:lnTo>
                    <a:pt x="271" y="174"/>
                  </a:lnTo>
                  <a:lnTo>
                    <a:pt x="271" y="172"/>
                  </a:lnTo>
                  <a:lnTo>
                    <a:pt x="271" y="167"/>
                  </a:lnTo>
                  <a:lnTo>
                    <a:pt x="271" y="160"/>
                  </a:lnTo>
                  <a:lnTo>
                    <a:pt x="271" y="156"/>
                  </a:lnTo>
                  <a:lnTo>
                    <a:pt x="269" y="153"/>
                  </a:lnTo>
                  <a:lnTo>
                    <a:pt x="269" y="148"/>
                  </a:lnTo>
                  <a:lnTo>
                    <a:pt x="271" y="146"/>
                  </a:lnTo>
                  <a:lnTo>
                    <a:pt x="271" y="144"/>
                  </a:lnTo>
                  <a:lnTo>
                    <a:pt x="273" y="137"/>
                  </a:lnTo>
                  <a:lnTo>
                    <a:pt x="273" y="134"/>
                  </a:lnTo>
                  <a:lnTo>
                    <a:pt x="276" y="130"/>
                  </a:lnTo>
                  <a:lnTo>
                    <a:pt x="276" y="130"/>
                  </a:lnTo>
                  <a:lnTo>
                    <a:pt x="278" y="125"/>
                  </a:lnTo>
                  <a:lnTo>
                    <a:pt x="278" y="120"/>
                  </a:lnTo>
                  <a:lnTo>
                    <a:pt x="276" y="118"/>
                  </a:lnTo>
                  <a:lnTo>
                    <a:pt x="278" y="115"/>
                  </a:lnTo>
                  <a:lnTo>
                    <a:pt x="278" y="113"/>
                  </a:lnTo>
                  <a:lnTo>
                    <a:pt x="278" y="111"/>
                  </a:lnTo>
                  <a:lnTo>
                    <a:pt x="278" y="108"/>
                  </a:lnTo>
                  <a:lnTo>
                    <a:pt x="278" y="108"/>
                  </a:lnTo>
                  <a:lnTo>
                    <a:pt x="280" y="108"/>
                  </a:lnTo>
                  <a:lnTo>
                    <a:pt x="280" y="108"/>
                  </a:lnTo>
                  <a:lnTo>
                    <a:pt x="283" y="108"/>
                  </a:lnTo>
                  <a:lnTo>
                    <a:pt x="285" y="108"/>
                  </a:lnTo>
                  <a:lnTo>
                    <a:pt x="285" y="108"/>
                  </a:lnTo>
                  <a:lnTo>
                    <a:pt x="287" y="106"/>
                  </a:lnTo>
                  <a:lnTo>
                    <a:pt x="287" y="104"/>
                  </a:lnTo>
                  <a:lnTo>
                    <a:pt x="287" y="101"/>
                  </a:lnTo>
                  <a:lnTo>
                    <a:pt x="290" y="101"/>
                  </a:lnTo>
                  <a:lnTo>
                    <a:pt x="290" y="101"/>
                  </a:lnTo>
                  <a:lnTo>
                    <a:pt x="292" y="99"/>
                  </a:lnTo>
                  <a:lnTo>
                    <a:pt x="292" y="99"/>
                  </a:lnTo>
                  <a:lnTo>
                    <a:pt x="292" y="99"/>
                  </a:lnTo>
                  <a:lnTo>
                    <a:pt x="295" y="99"/>
                  </a:lnTo>
                  <a:lnTo>
                    <a:pt x="295" y="99"/>
                  </a:lnTo>
                  <a:lnTo>
                    <a:pt x="295" y="99"/>
                  </a:lnTo>
                  <a:lnTo>
                    <a:pt x="297" y="96"/>
                  </a:lnTo>
                  <a:lnTo>
                    <a:pt x="299" y="99"/>
                  </a:lnTo>
                  <a:lnTo>
                    <a:pt x="299" y="96"/>
                  </a:lnTo>
                  <a:lnTo>
                    <a:pt x="299" y="96"/>
                  </a:lnTo>
                  <a:lnTo>
                    <a:pt x="299" y="96"/>
                  </a:lnTo>
                  <a:lnTo>
                    <a:pt x="302" y="96"/>
                  </a:lnTo>
                  <a:lnTo>
                    <a:pt x="302" y="96"/>
                  </a:lnTo>
                  <a:lnTo>
                    <a:pt x="302" y="96"/>
                  </a:lnTo>
                  <a:lnTo>
                    <a:pt x="302" y="94"/>
                  </a:lnTo>
                  <a:lnTo>
                    <a:pt x="304" y="94"/>
                  </a:lnTo>
                  <a:lnTo>
                    <a:pt x="304" y="94"/>
                  </a:lnTo>
                  <a:lnTo>
                    <a:pt x="304" y="92"/>
                  </a:lnTo>
                  <a:lnTo>
                    <a:pt x="304" y="92"/>
                  </a:lnTo>
                  <a:lnTo>
                    <a:pt x="306" y="89"/>
                  </a:lnTo>
                  <a:lnTo>
                    <a:pt x="306" y="87"/>
                  </a:lnTo>
                  <a:lnTo>
                    <a:pt x="306" y="8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33"/>
            <p:cNvSpPr>
              <a:spLocks noEditPoints="1"/>
            </p:cNvSpPr>
            <p:nvPr userDrawn="1"/>
          </p:nvSpPr>
          <p:spPr bwMode="auto">
            <a:xfrm>
              <a:off x="4282" y="2129"/>
              <a:ext cx="387" cy="333"/>
            </a:xfrm>
            <a:custGeom>
              <a:avLst/>
              <a:gdLst>
                <a:gd name="T0" fmla="*/ 40 w 387"/>
                <a:gd name="T1" fmla="*/ 140 h 333"/>
                <a:gd name="T2" fmla="*/ 40 w 387"/>
                <a:gd name="T3" fmla="*/ 140 h 333"/>
                <a:gd name="T4" fmla="*/ 38 w 387"/>
                <a:gd name="T5" fmla="*/ 137 h 333"/>
                <a:gd name="T6" fmla="*/ 377 w 387"/>
                <a:gd name="T7" fmla="*/ 199 h 333"/>
                <a:gd name="T8" fmla="*/ 368 w 387"/>
                <a:gd name="T9" fmla="*/ 201 h 333"/>
                <a:gd name="T10" fmla="*/ 342 w 387"/>
                <a:gd name="T11" fmla="*/ 196 h 333"/>
                <a:gd name="T12" fmla="*/ 330 w 387"/>
                <a:gd name="T13" fmla="*/ 194 h 333"/>
                <a:gd name="T14" fmla="*/ 321 w 387"/>
                <a:gd name="T15" fmla="*/ 182 h 333"/>
                <a:gd name="T16" fmla="*/ 314 w 387"/>
                <a:gd name="T17" fmla="*/ 173 h 333"/>
                <a:gd name="T18" fmla="*/ 309 w 387"/>
                <a:gd name="T19" fmla="*/ 166 h 333"/>
                <a:gd name="T20" fmla="*/ 304 w 387"/>
                <a:gd name="T21" fmla="*/ 158 h 333"/>
                <a:gd name="T22" fmla="*/ 295 w 387"/>
                <a:gd name="T23" fmla="*/ 156 h 333"/>
                <a:gd name="T24" fmla="*/ 283 w 387"/>
                <a:gd name="T25" fmla="*/ 137 h 333"/>
                <a:gd name="T26" fmla="*/ 281 w 387"/>
                <a:gd name="T27" fmla="*/ 128 h 333"/>
                <a:gd name="T28" fmla="*/ 278 w 387"/>
                <a:gd name="T29" fmla="*/ 116 h 333"/>
                <a:gd name="T30" fmla="*/ 269 w 387"/>
                <a:gd name="T31" fmla="*/ 106 h 333"/>
                <a:gd name="T32" fmla="*/ 257 w 387"/>
                <a:gd name="T33" fmla="*/ 95 h 333"/>
                <a:gd name="T34" fmla="*/ 248 w 387"/>
                <a:gd name="T35" fmla="*/ 80 h 333"/>
                <a:gd name="T36" fmla="*/ 231 w 387"/>
                <a:gd name="T37" fmla="*/ 73 h 333"/>
                <a:gd name="T38" fmla="*/ 212 w 387"/>
                <a:gd name="T39" fmla="*/ 64 h 333"/>
                <a:gd name="T40" fmla="*/ 172 w 387"/>
                <a:gd name="T41" fmla="*/ 57 h 333"/>
                <a:gd name="T42" fmla="*/ 132 w 387"/>
                <a:gd name="T43" fmla="*/ 26 h 333"/>
                <a:gd name="T44" fmla="*/ 99 w 387"/>
                <a:gd name="T45" fmla="*/ 5 h 333"/>
                <a:gd name="T46" fmla="*/ 71 w 387"/>
                <a:gd name="T47" fmla="*/ 2 h 333"/>
                <a:gd name="T48" fmla="*/ 36 w 387"/>
                <a:gd name="T49" fmla="*/ 14 h 333"/>
                <a:gd name="T50" fmla="*/ 54 w 387"/>
                <a:gd name="T51" fmla="*/ 36 h 333"/>
                <a:gd name="T52" fmla="*/ 43 w 387"/>
                <a:gd name="T53" fmla="*/ 47 h 333"/>
                <a:gd name="T54" fmla="*/ 24 w 387"/>
                <a:gd name="T55" fmla="*/ 62 h 333"/>
                <a:gd name="T56" fmla="*/ 3 w 387"/>
                <a:gd name="T57" fmla="*/ 73 h 333"/>
                <a:gd name="T58" fmla="*/ 7 w 387"/>
                <a:gd name="T59" fmla="*/ 85 h 333"/>
                <a:gd name="T60" fmla="*/ 28 w 387"/>
                <a:gd name="T61" fmla="*/ 114 h 333"/>
                <a:gd name="T62" fmla="*/ 43 w 387"/>
                <a:gd name="T63" fmla="*/ 137 h 333"/>
                <a:gd name="T64" fmla="*/ 52 w 387"/>
                <a:gd name="T65" fmla="*/ 158 h 333"/>
                <a:gd name="T66" fmla="*/ 64 w 387"/>
                <a:gd name="T67" fmla="*/ 170 h 333"/>
                <a:gd name="T68" fmla="*/ 80 w 387"/>
                <a:gd name="T69" fmla="*/ 192 h 333"/>
                <a:gd name="T70" fmla="*/ 85 w 387"/>
                <a:gd name="T71" fmla="*/ 201 h 333"/>
                <a:gd name="T72" fmla="*/ 87 w 387"/>
                <a:gd name="T73" fmla="*/ 222 h 333"/>
                <a:gd name="T74" fmla="*/ 99 w 387"/>
                <a:gd name="T75" fmla="*/ 248 h 333"/>
                <a:gd name="T76" fmla="*/ 120 w 387"/>
                <a:gd name="T77" fmla="*/ 265 h 333"/>
                <a:gd name="T78" fmla="*/ 127 w 387"/>
                <a:gd name="T79" fmla="*/ 284 h 333"/>
                <a:gd name="T80" fmla="*/ 151 w 387"/>
                <a:gd name="T81" fmla="*/ 315 h 333"/>
                <a:gd name="T82" fmla="*/ 158 w 387"/>
                <a:gd name="T83" fmla="*/ 326 h 333"/>
                <a:gd name="T84" fmla="*/ 165 w 387"/>
                <a:gd name="T85" fmla="*/ 326 h 333"/>
                <a:gd name="T86" fmla="*/ 165 w 387"/>
                <a:gd name="T87" fmla="*/ 317 h 333"/>
                <a:gd name="T88" fmla="*/ 168 w 387"/>
                <a:gd name="T89" fmla="*/ 310 h 333"/>
                <a:gd name="T90" fmla="*/ 177 w 387"/>
                <a:gd name="T91" fmla="*/ 312 h 333"/>
                <a:gd name="T92" fmla="*/ 186 w 387"/>
                <a:gd name="T93" fmla="*/ 312 h 333"/>
                <a:gd name="T94" fmla="*/ 208 w 387"/>
                <a:gd name="T95" fmla="*/ 312 h 333"/>
                <a:gd name="T96" fmla="*/ 231 w 387"/>
                <a:gd name="T97" fmla="*/ 315 h 333"/>
                <a:gd name="T98" fmla="*/ 243 w 387"/>
                <a:gd name="T99" fmla="*/ 317 h 333"/>
                <a:gd name="T100" fmla="*/ 257 w 387"/>
                <a:gd name="T101" fmla="*/ 296 h 333"/>
                <a:gd name="T102" fmla="*/ 285 w 387"/>
                <a:gd name="T103" fmla="*/ 284 h 333"/>
                <a:gd name="T104" fmla="*/ 321 w 387"/>
                <a:gd name="T105" fmla="*/ 279 h 333"/>
                <a:gd name="T106" fmla="*/ 342 w 387"/>
                <a:gd name="T107" fmla="*/ 270 h 333"/>
                <a:gd name="T108" fmla="*/ 363 w 387"/>
                <a:gd name="T109" fmla="*/ 263 h 333"/>
                <a:gd name="T110" fmla="*/ 380 w 387"/>
                <a:gd name="T111" fmla="*/ 251 h 333"/>
                <a:gd name="T112" fmla="*/ 382 w 387"/>
                <a:gd name="T113" fmla="*/ 234 h 333"/>
                <a:gd name="T114" fmla="*/ 387 w 387"/>
                <a:gd name="T115" fmla="*/ 21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7" h="333">
                  <a:moveTo>
                    <a:pt x="40" y="140"/>
                  </a:moveTo>
                  <a:lnTo>
                    <a:pt x="38" y="137"/>
                  </a:lnTo>
                  <a:lnTo>
                    <a:pt x="38" y="137"/>
                  </a:lnTo>
                  <a:lnTo>
                    <a:pt x="36" y="137"/>
                  </a:lnTo>
                  <a:lnTo>
                    <a:pt x="36" y="137"/>
                  </a:lnTo>
                  <a:lnTo>
                    <a:pt x="36" y="137"/>
                  </a:lnTo>
                  <a:lnTo>
                    <a:pt x="40" y="140"/>
                  </a:lnTo>
                  <a:lnTo>
                    <a:pt x="40" y="140"/>
                  </a:lnTo>
                  <a:lnTo>
                    <a:pt x="43" y="142"/>
                  </a:lnTo>
                  <a:lnTo>
                    <a:pt x="43" y="142"/>
                  </a:lnTo>
                  <a:lnTo>
                    <a:pt x="43" y="142"/>
                  </a:lnTo>
                  <a:lnTo>
                    <a:pt x="45" y="142"/>
                  </a:lnTo>
                  <a:lnTo>
                    <a:pt x="45" y="142"/>
                  </a:lnTo>
                  <a:lnTo>
                    <a:pt x="40" y="140"/>
                  </a:lnTo>
                  <a:close/>
                  <a:moveTo>
                    <a:pt x="38" y="135"/>
                  </a:moveTo>
                  <a:lnTo>
                    <a:pt x="38" y="135"/>
                  </a:lnTo>
                  <a:lnTo>
                    <a:pt x="38" y="135"/>
                  </a:lnTo>
                  <a:lnTo>
                    <a:pt x="38" y="132"/>
                  </a:lnTo>
                  <a:lnTo>
                    <a:pt x="36" y="135"/>
                  </a:lnTo>
                  <a:lnTo>
                    <a:pt x="36" y="135"/>
                  </a:lnTo>
                  <a:lnTo>
                    <a:pt x="38" y="137"/>
                  </a:lnTo>
                  <a:lnTo>
                    <a:pt x="38" y="135"/>
                  </a:lnTo>
                  <a:close/>
                  <a:moveTo>
                    <a:pt x="387" y="213"/>
                  </a:moveTo>
                  <a:lnTo>
                    <a:pt x="384" y="211"/>
                  </a:lnTo>
                  <a:lnTo>
                    <a:pt x="382" y="206"/>
                  </a:lnTo>
                  <a:lnTo>
                    <a:pt x="382" y="203"/>
                  </a:lnTo>
                  <a:lnTo>
                    <a:pt x="380" y="201"/>
                  </a:lnTo>
                  <a:lnTo>
                    <a:pt x="377" y="199"/>
                  </a:lnTo>
                  <a:lnTo>
                    <a:pt x="377" y="201"/>
                  </a:lnTo>
                  <a:lnTo>
                    <a:pt x="377" y="201"/>
                  </a:lnTo>
                  <a:lnTo>
                    <a:pt x="375" y="201"/>
                  </a:lnTo>
                  <a:lnTo>
                    <a:pt x="375" y="201"/>
                  </a:lnTo>
                  <a:lnTo>
                    <a:pt x="373" y="201"/>
                  </a:lnTo>
                  <a:lnTo>
                    <a:pt x="373" y="201"/>
                  </a:lnTo>
                  <a:lnTo>
                    <a:pt x="368" y="201"/>
                  </a:lnTo>
                  <a:lnTo>
                    <a:pt x="365" y="199"/>
                  </a:lnTo>
                  <a:lnTo>
                    <a:pt x="361" y="199"/>
                  </a:lnTo>
                  <a:lnTo>
                    <a:pt x="358" y="199"/>
                  </a:lnTo>
                  <a:lnTo>
                    <a:pt x="354" y="199"/>
                  </a:lnTo>
                  <a:lnTo>
                    <a:pt x="349" y="196"/>
                  </a:lnTo>
                  <a:lnTo>
                    <a:pt x="347" y="196"/>
                  </a:lnTo>
                  <a:lnTo>
                    <a:pt x="342" y="196"/>
                  </a:lnTo>
                  <a:lnTo>
                    <a:pt x="340" y="196"/>
                  </a:lnTo>
                  <a:lnTo>
                    <a:pt x="335" y="196"/>
                  </a:lnTo>
                  <a:lnTo>
                    <a:pt x="333" y="194"/>
                  </a:lnTo>
                  <a:lnTo>
                    <a:pt x="333" y="194"/>
                  </a:lnTo>
                  <a:lnTo>
                    <a:pt x="333" y="194"/>
                  </a:lnTo>
                  <a:lnTo>
                    <a:pt x="330" y="194"/>
                  </a:lnTo>
                  <a:lnTo>
                    <a:pt x="330" y="194"/>
                  </a:lnTo>
                  <a:lnTo>
                    <a:pt x="328" y="192"/>
                  </a:lnTo>
                  <a:lnTo>
                    <a:pt x="328" y="192"/>
                  </a:lnTo>
                  <a:lnTo>
                    <a:pt x="325" y="189"/>
                  </a:lnTo>
                  <a:lnTo>
                    <a:pt x="323" y="187"/>
                  </a:lnTo>
                  <a:lnTo>
                    <a:pt x="323" y="184"/>
                  </a:lnTo>
                  <a:lnTo>
                    <a:pt x="321" y="184"/>
                  </a:lnTo>
                  <a:lnTo>
                    <a:pt x="321" y="182"/>
                  </a:lnTo>
                  <a:lnTo>
                    <a:pt x="318" y="182"/>
                  </a:lnTo>
                  <a:lnTo>
                    <a:pt x="318" y="180"/>
                  </a:lnTo>
                  <a:lnTo>
                    <a:pt x="318" y="177"/>
                  </a:lnTo>
                  <a:lnTo>
                    <a:pt x="316" y="177"/>
                  </a:lnTo>
                  <a:lnTo>
                    <a:pt x="316" y="175"/>
                  </a:lnTo>
                  <a:lnTo>
                    <a:pt x="314" y="175"/>
                  </a:lnTo>
                  <a:lnTo>
                    <a:pt x="314" y="173"/>
                  </a:lnTo>
                  <a:lnTo>
                    <a:pt x="311" y="170"/>
                  </a:lnTo>
                  <a:lnTo>
                    <a:pt x="311" y="170"/>
                  </a:lnTo>
                  <a:lnTo>
                    <a:pt x="311" y="170"/>
                  </a:lnTo>
                  <a:lnTo>
                    <a:pt x="311" y="166"/>
                  </a:lnTo>
                  <a:lnTo>
                    <a:pt x="311" y="166"/>
                  </a:lnTo>
                  <a:lnTo>
                    <a:pt x="309" y="166"/>
                  </a:lnTo>
                  <a:lnTo>
                    <a:pt x="309" y="166"/>
                  </a:lnTo>
                  <a:lnTo>
                    <a:pt x="307" y="166"/>
                  </a:lnTo>
                  <a:lnTo>
                    <a:pt x="307" y="166"/>
                  </a:lnTo>
                  <a:lnTo>
                    <a:pt x="307" y="161"/>
                  </a:lnTo>
                  <a:lnTo>
                    <a:pt x="307" y="161"/>
                  </a:lnTo>
                  <a:lnTo>
                    <a:pt x="307" y="161"/>
                  </a:lnTo>
                  <a:lnTo>
                    <a:pt x="307" y="161"/>
                  </a:lnTo>
                  <a:lnTo>
                    <a:pt x="304" y="158"/>
                  </a:lnTo>
                  <a:lnTo>
                    <a:pt x="302" y="161"/>
                  </a:lnTo>
                  <a:lnTo>
                    <a:pt x="302" y="161"/>
                  </a:lnTo>
                  <a:lnTo>
                    <a:pt x="300" y="161"/>
                  </a:lnTo>
                  <a:lnTo>
                    <a:pt x="300" y="161"/>
                  </a:lnTo>
                  <a:lnTo>
                    <a:pt x="297" y="158"/>
                  </a:lnTo>
                  <a:lnTo>
                    <a:pt x="297" y="158"/>
                  </a:lnTo>
                  <a:lnTo>
                    <a:pt x="295" y="156"/>
                  </a:lnTo>
                  <a:lnTo>
                    <a:pt x="295" y="154"/>
                  </a:lnTo>
                  <a:lnTo>
                    <a:pt x="292" y="151"/>
                  </a:lnTo>
                  <a:lnTo>
                    <a:pt x="290" y="149"/>
                  </a:lnTo>
                  <a:lnTo>
                    <a:pt x="290" y="144"/>
                  </a:lnTo>
                  <a:lnTo>
                    <a:pt x="288" y="142"/>
                  </a:lnTo>
                  <a:lnTo>
                    <a:pt x="285" y="140"/>
                  </a:lnTo>
                  <a:lnTo>
                    <a:pt x="283" y="137"/>
                  </a:lnTo>
                  <a:lnTo>
                    <a:pt x="283" y="135"/>
                  </a:lnTo>
                  <a:lnTo>
                    <a:pt x="281" y="132"/>
                  </a:lnTo>
                  <a:lnTo>
                    <a:pt x="281" y="130"/>
                  </a:lnTo>
                  <a:lnTo>
                    <a:pt x="281" y="128"/>
                  </a:lnTo>
                  <a:lnTo>
                    <a:pt x="281" y="128"/>
                  </a:lnTo>
                  <a:lnTo>
                    <a:pt x="281" y="128"/>
                  </a:lnTo>
                  <a:lnTo>
                    <a:pt x="281" y="128"/>
                  </a:lnTo>
                  <a:lnTo>
                    <a:pt x="283" y="128"/>
                  </a:lnTo>
                  <a:lnTo>
                    <a:pt x="283" y="123"/>
                  </a:lnTo>
                  <a:lnTo>
                    <a:pt x="283" y="121"/>
                  </a:lnTo>
                  <a:lnTo>
                    <a:pt x="281" y="121"/>
                  </a:lnTo>
                  <a:lnTo>
                    <a:pt x="278" y="118"/>
                  </a:lnTo>
                  <a:lnTo>
                    <a:pt x="278" y="116"/>
                  </a:lnTo>
                  <a:lnTo>
                    <a:pt x="278" y="116"/>
                  </a:lnTo>
                  <a:lnTo>
                    <a:pt x="278" y="116"/>
                  </a:lnTo>
                  <a:lnTo>
                    <a:pt x="281" y="116"/>
                  </a:lnTo>
                  <a:lnTo>
                    <a:pt x="281" y="116"/>
                  </a:lnTo>
                  <a:lnTo>
                    <a:pt x="281" y="116"/>
                  </a:lnTo>
                  <a:lnTo>
                    <a:pt x="278" y="111"/>
                  </a:lnTo>
                  <a:lnTo>
                    <a:pt x="274" y="109"/>
                  </a:lnTo>
                  <a:lnTo>
                    <a:pt x="269" y="106"/>
                  </a:lnTo>
                  <a:lnTo>
                    <a:pt x="267" y="104"/>
                  </a:lnTo>
                  <a:lnTo>
                    <a:pt x="264" y="102"/>
                  </a:lnTo>
                  <a:lnTo>
                    <a:pt x="262" y="99"/>
                  </a:lnTo>
                  <a:lnTo>
                    <a:pt x="262" y="99"/>
                  </a:lnTo>
                  <a:lnTo>
                    <a:pt x="262" y="97"/>
                  </a:lnTo>
                  <a:lnTo>
                    <a:pt x="259" y="97"/>
                  </a:lnTo>
                  <a:lnTo>
                    <a:pt x="257" y="95"/>
                  </a:lnTo>
                  <a:lnTo>
                    <a:pt x="255" y="92"/>
                  </a:lnTo>
                  <a:lnTo>
                    <a:pt x="255" y="92"/>
                  </a:lnTo>
                  <a:lnTo>
                    <a:pt x="255" y="92"/>
                  </a:lnTo>
                  <a:lnTo>
                    <a:pt x="255" y="90"/>
                  </a:lnTo>
                  <a:lnTo>
                    <a:pt x="255" y="88"/>
                  </a:lnTo>
                  <a:lnTo>
                    <a:pt x="250" y="85"/>
                  </a:lnTo>
                  <a:lnTo>
                    <a:pt x="248" y="80"/>
                  </a:lnTo>
                  <a:lnTo>
                    <a:pt x="248" y="78"/>
                  </a:lnTo>
                  <a:lnTo>
                    <a:pt x="248" y="76"/>
                  </a:lnTo>
                  <a:lnTo>
                    <a:pt x="243" y="76"/>
                  </a:lnTo>
                  <a:lnTo>
                    <a:pt x="241" y="76"/>
                  </a:lnTo>
                  <a:lnTo>
                    <a:pt x="236" y="76"/>
                  </a:lnTo>
                  <a:lnTo>
                    <a:pt x="234" y="76"/>
                  </a:lnTo>
                  <a:lnTo>
                    <a:pt x="231" y="73"/>
                  </a:lnTo>
                  <a:lnTo>
                    <a:pt x="231" y="71"/>
                  </a:lnTo>
                  <a:lnTo>
                    <a:pt x="229" y="71"/>
                  </a:lnTo>
                  <a:lnTo>
                    <a:pt x="229" y="66"/>
                  </a:lnTo>
                  <a:lnTo>
                    <a:pt x="222" y="66"/>
                  </a:lnTo>
                  <a:lnTo>
                    <a:pt x="219" y="66"/>
                  </a:lnTo>
                  <a:lnTo>
                    <a:pt x="215" y="64"/>
                  </a:lnTo>
                  <a:lnTo>
                    <a:pt x="212" y="64"/>
                  </a:lnTo>
                  <a:lnTo>
                    <a:pt x="208" y="66"/>
                  </a:lnTo>
                  <a:lnTo>
                    <a:pt x="201" y="64"/>
                  </a:lnTo>
                  <a:lnTo>
                    <a:pt x="193" y="64"/>
                  </a:lnTo>
                  <a:lnTo>
                    <a:pt x="184" y="64"/>
                  </a:lnTo>
                  <a:lnTo>
                    <a:pt x="179" y="62"/>
                  </a:lnTo>
                  <a:lnTo>
                    <a:pt x="179" y="62"/>
                  </a:lnTo>
                  <a:lnTo>
                    <a:pt x="172" y="57"/>
                  </a:lnTo>
                  <a:lnTo>
                    <a:pt x="168" y="54"/>
                  </a:lnTo>
                  <a:lnTo>
                    <a:pt x="160" y="50"/>
                  </a:lnTo>
                  <a:lnTo>
                    <a:pt x="153" y="43"/>
                  </a:lnTo>
                  <a:lnTo>
                    <a:pt x="149" y="38"/>
                  </a:lnTo>
                  <a:lnTo>
                    <a:pt x="144" y="36"/>
                  </a:lnTo>
                  <a:lnTo>
                    <a:pt x="137" y="31"/>
                  </a:lnTo>
                  <a:lnTo>
                    <a:pt x="132" y="26"/>
                  </a:lnTo>
                  <a:lnTo>
                    <a:pt x="127" y="24"/>
                  </a:lnTo>
                  <a:lnTo>
                    <a:pt x="123" y="19"/>
                  </a:lnTo>
                  <a:lnTo>
                    <a:pt x="118" y="17"/>
                  </a:lnTo>
                  <a:lnTo>
                    <a:pt x="113" y="14"/>
                  </a:lnTo>
                  <a:lnTo>
                    <a:pt x="109" y="12"/>
                  </a:lnTo>
                  <a:lnTo>
                    <a:pt x="104" y="10"/>
                  </a:lnTo>
                  <a:lnTo>
                    <a:pt x="99" y="5"/>
                  </a:lnTo>
                  <a:lnTo>
                    <a:pt x="97" y="5"/>
                  </a:lnTo>
                  <a:lnTo>
                    <a:pt x="90" y="2"/>
                  </a:lnTo>
                  <a:lnTo>
                    <a:pt x="85" y="2"/>
                  </a:lnTo>
                  <a:lnTo>
                    <a:pt x="78" y="2"/>
                  </a:lnTo>
                  <a:lnTo>
                    <a:pt x="73" y="0"/>
                  </a:lnTo>
                  <a:lnTo>
                    <a:pt x="71" y="2"/>
                  </a:lnTo>
                  <a:lnTo>
                    <a:pt x="71" y="2"/>
                  </a:lnTo>
                  <a:lnTo>
                    <a:pt x="69" y="5"/>
                  </a:lnTo>
                  <a:lnTo>
                    <a:pt x="61" y="7"/>
                  </a:lnTo>
                  <a:lnTo>
                    <a:pt x="57" y="7"/>
                  </a:lnTo>
                  <a:lnTo>
                    <a:pt x="50" y="10"/>
                  </a:lnTo>
                  <a:lnTo>
                    <a:pt x="45" y="12"/>
                  </a:lnTo>
                  <a:lnTo>
                    <a:pt x="40" y="12"/>
                  </a:lnTo>
                  <a:lnTo>
                    <a:pt x="36" y="14"/>
                  </a:lnTo>
                  <a:lnTo>
                    <a:pt x="40" y="17"/>
                  </a:lnTo>
                  <a:lnTo>
                    <a:pt x="43" y="21"/>
                  </a:lnTo>
                  <a:lnTo>
                    <a:pt x="47" y="24"/>
                  </a:lnTo>
                  <a:lnTo>
                    <a:pt x="50" y="28"/>
                  </a:lnTo>
                  <a:lnTo>
                    <a:pt x="52" y="31"/>
                  </a:lnTo>
                  <a:lnTo>
                    <a:pt x="57" y="36"/>
                  </a:lnTo>
                  <a:lnTo>
                    <a:pt x="54" y="36"/>
                  </a:lnTo>
                  <a:lnTo>
                    <a:pt x="50" y="38"/>
                  </a:lnTo>
                  <a:lnTo>
                    <a:pt x="50" y="38"/>
                  </a:lnTo>
                  <a:lnTo>
                    <a:pt x="50" y="38"/>
                  </a:lnTo>
                  <a:lnTo>
                    <a:pt x="50" y="43"/>
                  </a:lnTo>
                  <a:lnTo>
                    <a:pt x="47" y="45"/>
                  </a:lnTo>
                  <a:lnTo>
                    <a:pt x="47" y="45"/>
                  </a:lnTo>
                  <a:lnTo>
                    <a:pt x="43" y="47"/>
                  </a:lnTo>
                  <a:lnTo>
                    <a:pt x="38" y="47"/>
                  </a:lnTo>
                  <a:lnTo>
                    <a:pt x="36" y="47"/>
                  </a:lnTo>
                  <a:lnTo>
                    <a:pt x="33" y="50"/>
                  </a:lnTo>
                  <a:lnTo>
                    <a:pt x="33" y="52"/>
                  </a:lnTo>
                  <a:lnTo>
                    <a:pt x="31" y="57"/>
                  </a:lnTo>
                  <a:lnTo>
                    <a:pt x="28" y="59"/>
                  </a:lnTo>
                  <a:lnTo>
                    <a:pt x="24" y="62"/>
                  </a:lnTo>
                  <a:lnTo>
                    <a:pt x="24" y="62"/>
                  </a:lnTo>
                  <a:lnTo>
                    <a:pt x="19" y="62"/>
                  </a:lnTo>
                  <a:lnTo>
                    <a:pt x="14" y="62"/>
                  </a:lnTo>
                  <a:lnTo>
                    <a:pt x="10" y="59"/>
                  </a:lnTo>
                  <a:lnTo>
                    <a:pt x="7" y="59"/>
                  </a:lnTo>
                  <a:lnTo>
                    <a:pt x="3" y="59"/>
                  </a:lnTo>
                  <a:lnTo>
                    <a:pt x="3" y="73"/>
                  </a:lnTo>
                  <a:lnTo>
                    <a:pt x="3" y="76"/>
                  </a:lnTo>
                  <a:lnTo>
                    <a:pt x="0" y="83"/>
                  </a:lnTo>
                  <a:lnTo>
                    <a:pt x="0" y="85"/>
                  </a:lnTo>
                  <a:lnTo>
                    <a:pt x="0" y="85"/>
                  </a:lnTo>
                  <a:lnTo>
                    <a:pt x="0" y="85"/>
                  </a:lnTo>
                  <a:lnTo>
                    <a:pt x="3" y="85"/>
                  </a:lnTo>
                  <a:lnTo>
                    <a:pt x="7" y="85"/>
                  </a:lnTo>
                  <a:lnTo>
                    <a:pt x="10" y="88"/>
                  </a:lnTo>
                  <a:lnTo>
                    <a:pt x="14" y="92"/>
                  </a:lnTo>
                  <a:lnTo>
                    <a:pt x="17" y="99"/>
                  </a:lnTo>
                  <a:lnTo>
                    <a:pt x="21" y="104"/>
                  </a:lnTo>
                  <a:lnTo>
                    <a:pt x="24" y="106"/>
                  </a:lnTo>
                  <a:lnTo>
                    <a:pt x="26" y="111"/>
                  </a:lnTo>
                  <a:lnTo>
                    <a:pt x="28" y="114"/>
                  </a:lnTo>
                  <a:lnTo>
                    <a:pt x="31" y="118"/>
                  </a:lnTo>
                  <a:lnTo>
                    <a:pt x="36" y="128"/>
                  </a:lnTo>
                  <a:lnTo>
                    <a:pt x="38" y="130"/>
                  </a:lnTo>
                  <a:lnTo>
                    <a:pt x="40" y="132"/>
                  </a:lnTo>
                  <a:lnTo>
                    <a:pt x="40" y="135"/>
                  </a:lnTo>
                  <a:lnTo>
                    <a:pt x="43" y="137"/>
                  </a:lnTo>
                  <a:lnTo>
                    <a:pt x="43" y="137"/>
                  </a:lnTo>
                  <a:lnTo>
                    <a:pt x="47" y="144"/>
                  </a:lnTo>
                  <a:lnTo>
                    <a:pt x="50" y="147"/>
                  </a:lnTo>
                  <a:lnTo>
                    <a:pt x="50" y="149"/>
                  </a:lnTo>
                  <a:lnTo>
                    <a:pt x="50" y="151"/>
                  </a:lnTo>
                  <a:lnTo>
                    <a:pt x="50" y="154"/>
                  </a:lnTo>
                  <a:lnTo>
                    <a:pt x="50" y="154"/>
                  </a:lnTo>
                  <a:lnTo>
                    <a:pt x="52" y="158"/>
                  </a:lnTo>
                  <a:lnTo>
                    <a:pt x="54" y="163"/>
                  </a:lnTo>
                  <a:lnTo>
                    <a:pt x="57" y="166"/>
                  </a:lnTo>
                  <a:lnTo>
                    <a:pt x="59" y="166"/>
                  </a:lnTo>
                  <a:lnTo>
                    <a:pt x="59" y="166"/>
                  </a:lnTo>
                  <a:lnTo>
                    <a:pt x="61" y="168"/>
                  </a:lnTo>
                  <a:lnTo>
                    <a:pt x="64" y="168"/>
                  </a:lnTo>
                  <a:lnTo>
                    <a:pt x="64" y="170"/>
                  </a:lnTo>
                  <a:lnTo>
                    <a:pt x="66" y="170"/>
                  </a:lnTo>
                  <a:lnTo>
                    <a:pt x="71" y="175"/>
                  </a:lnTo>
                  <a:lnTo>
                    <a:pt x="73" y="177"/>
                  </a:lnTo>
                  <a:lnTo>
                    <a:pt x="76" y="182"/>
                  </a:lnTo>
                  <a:lnTo>
                    <a:pt x="78" y="187"/>
                  </a:lnTo>
                  <a:lnTo>
                    <a:pt x="80" y="189"/>
                  </a:lnTo>
                  <a:lnTo>
                    <a:pt x="80" y="192"/>
                  </a:lnTo>
                  <a:lnTo>
                    <a:pt x="80" y="194"/>
                  </a:lnTo>
                  <a:lnTo>
                    <a:pt x="83" y="196"/>
                  </a:lnTo>
                  <a:lnTo>
                    <a:pt x="83" y="196"/>
                  </a:lnTo>
                  <a:lnTo>
                    <a:pt x="83" y="196"/>
                  </a:lnTo>
                  <a:lnTo>
                    <a:pt x="85" y="199"/>
                  </a:lnTo>
                  <a:lnTo>
                    <a:pt x="85" y="199"/>
                  </a:lnTo>
                  <a:lnTo>
                    <a:pt x="85" y="201"/>
                  </a:lnTo>
                  <a:lnTo>
                    <a:pt x="87" y="206"/>
                  </a:lnTo>
                  <a:lnTo>
                    <a:pt x="85" y="208"/>
                  </a:lnTo>
                  <a:lnTo>
                    <a:pt x="85" y="211"/>
                  </a:lnTo>
                  <a:lnTo>
                    <a:pt x="85" y="213"/>
                  </a:lnTo>
                  <a:lnTo>
                    <a:pt x="85" y="218"/>
                  </a:lnTo>
                  <a:lnTo>
                    <a:pt x="85" y="220"/>
                  </a:lnTo>
                  <a:lnTo>
                    <a:pt x="87" y="222"/>
                  </a:lnTo>
                  <a:lnTo>
                    <a:pt x="87" y="225"/>
                  </a:lnTo>
                  <a:lnTo>
                    <a:pt x="87" y="227"/>
                  </a:lnTo>
                  <a:lnTo>
                    <a:pt x="87" y="229"/>
                  </a:lnTo>
                  <a:lnTo>
                    <a:pt x="90" y="237"/>
                  </a:lnTo>
                  <a:lnTo>
                    <a:pt x="94" y="241"/>
                  </a:lnTo>
                  <a:lnTo>
                    <a:pt x="97" y="246"/>
                  </a:lnTo>
                  <a:lnTo>
                    <a:pt x="99" y="248"/>
                  </a:lnTo>
                  <a:lnTo>
                    <a:pt x="102" y="251"/>
                  </a:lnTo>
                  <a:lnTo>
                    <a:pt x="106" y="251"/>
                  </a:lnTo>
                  <a:lnTo>
                    <a:pt x="113" y="258"/>
                  </a:lnTo>
                  <a:lnTo>
                    <a:pt x="116" y="260"/>
                  </a:lnTo>
                  <a:lnTo>
                    <a:pt x="118" y="263"/>
                  </a:lnTo>
                  <a:lnTo>
                    <a:pt x="120" y="263"/>
                  </a:lnTo>
                  <a:lnTo>
                    <a:pt x="120" y="265"/>
                  </a:lnTo>
                  <a:lnTo>
                    <a:pt x="120" y="265"/>
                  </a:lnTo>
                  <a:lnTo>
                    <a:pt x="123" y="267"/>
                  </a:lnTo>
                  <a:lnTo>
                    <a:pt x="125" y="277"/>
                  </a:lnTo>
                  <a:lnTo>
                    <a:pt x="127" y="277"/>
                  </a:lnTo>
                  <a:lnTo>
                    <a:pt x="127" y="281"/>
                  </a:lnTo>
                  <a:lnTo>
                    <a:pt x="127" y="281"/>
                  </a:lnTo>
                  <a:lnTo>
                    <a:pt x="127" y="284"/>
                  </a:lnTo>
                  <a:lnTo>
                    <a:pt x="132" y="289"/>
                  </a:lnTo>
                  <a:lnTo>
                    <a:pt x="135" y="293"/>
                  </a:lnTo>
                  <a:lnTo>
                    <a:pt x="137" y="298"/>
                  </a:lnTo>
                  <a:lnTo>
                    <a:pt x="139" y="300"/>
                  </a:lnTo>
                  <a:lnTo>
                    <a:pt x="144" y="305"/>
                  </a:lnTo>
                  <a:lnTo>
                    <a:pt x="149" y="310"/>
                  </a:lnTo>
                  <a:lnTo>
                    <a:pt x="151" y="315"/>
                  </a:lnTo>
                  <a:lnTo>
                    <a:pt x="151" y="317"/>
                  </a:lnTo>
                  <a:lnTo>
                    <a:pt x="153" y="319"/>
                  </a:lnTo>
                  <a:lnTo>
                    <a:pt x="153" y="322"/>
                  </a:lnTo>
                  <a:lnTo>
                    <a:pt x="153" y="322"/>
                  </a:lnTo>
                  <a:lnTo>
                    <a:pt x="156" y="324"/>
                  </a:lnTo>
                  <a:lnTo>
                    <a:pt x="158" y="326"/>
                  </a:lnTo>
                  <a:lnTo>
                    <a:pt x="158" y="326"/>
                  </a:lnTo>
                  <a:lnTo>
                    <a:pt x="158" y="329"/>
                  </a:lnTo>
                  <a:lnTo>
                    <a:pt x="158" y="331"/>
                  </a:lnTo>
                  <a:lnTo>
                    <a:pt x="160" y="333"/>
                  </a:lnTo>
                  <a:lnTo>
                    <a:pt x="163" y="331"/>
                  </a:lnTo>
                  <a:lnTo>
                    <a:pt x="163" y="329"/>
                  </a:lnTo>
                  <a:lnTo>
                    <a:pt x="165" y="329"/>
                  </a:lnTo>
                  <a:lnTo>
                    <a:pt x="165" y="326"/>
                  </a:lnTo>
                  <a:lnTo>
                    <a:pt x="165" y="326"/>
                  </a:lnTo>
                  <a:lnTo>
                    <a:pt x="165" y="324"/>
                  </a:lnTo>
                  <a:lnTo>
                    <a:pt x="165" y="324"/>
                  </a:lnTo>
                  <a:lnTo>
                    <a:pt x="165" y="324"/>
                  </a:lnTo>
                  <a:lnTo>
                    <a:pt x="165" y="322"/>
                  </a:lnTo>
                  <a:lnTo>
                    <a:pt x="165" y="319"/>
                  </a:lnTo>
                  <a:lnTo>
                    <a:pt x="165" y="317"/>
                  </a:lnTo>
                  <a:lnTo>
                    <a:pt x="165" y="315"/>
                  </a:lnTo>
                  <a:lnTo>
                    <a:pt x="168" y="315"/>
                  </a:lnTo>
                  <a:lnTo>
                    <a:pt x="168" y="315"/>
                  </a:lnTo>
                  <a:lnTo>
                    <a:pt x="165" y="312"/>
                  </a:lnTo>
                  <a:lnTo>
                    <a:pt x="165" y="312"/>
                  </a:lnTo>
                  <a:lnTo>
                    <a:pt x="168" y="310"/>
                  </a:lnTo>
                  <a:lnTo>
                    <a:pt x="168" y="310"/>
                  </a:lnTo>
                  <a:lnTo>
                    <a:pt x="170" y="310"/>
                  </a:lnTo>
                  <a:lnTo>
                    <a:pt x="170" y="310"/>
                  </a:lnTo>
                  <a:lnTo>
                    <a:pt x="172" y="310"/>
                  </a:lnTo>
                  <a:lnTo>
                    <a:pt x="172" y="310"/>
                  </a:lnTo>
                  <a:lnTo>
                    <a:pt x="175" y="310"/>
                  </a:lnTo>
                  <a:lnTo>
                    <a:pt x="175" y="312"/>
                  </a:lnTo>
                  <a:lnTo>
                    <a:pt x="177" y="312"/>
                  </a:lnTo>
                  <a:lnTo>
                    <a:pt x="179" y="312"/>
                  </a:lnTo>
                  <a:lnTo>
                    <a:pt x="179" y="312"/>
                  </a:lnTo>
                  <a:lnTo>
                    <a:pt x="179" y="312"/>
                  </a:lnTo>
                  <a:lnTo>
                    <a:pt x="182" y="312"/>
                  </a:lnTo>
                  <a:lnTo>
                    <a:pt x="182" y="312"/>
                  </a:lnTo>
                  <a:lnTo>
                    <a:pt x="184" y="312"/>
                  </a:lnTo>
                  <a:lnTo>
                    <a:pt x="186" y="312"/>
                  </a:lnTo>
                  <a:lnTo>
                    <a:pt x="191" y="312"/>
                  </a:lnTo>
                  <a:lnTo>
                    <a:pt x="193" y="310"/>
                  </a:lnTo>
                  <a:lnTo>
                    <a:pt x="198" y="310"/>
                  </a:lnTo>
                  <a:lnTo>
                    <a:pt x="201" y="310"/>
                  </a:lnTo>
                  <a:lnTo>
                    <a:pt x="203" y="310"/>
                  </a:lnTo>
                  <a:lnTo>
                    <a:pt x="203" y="312"/>
                  </a:lnTo>
                  <a:lnTo>
                    <a:pt x="208" y="312"/>
                  </a:lnTo>
                  <a:lnTo>
                    <a:pt x="210" y="315"/>
                  </a:lnTo>
                  <a:lnTo>
                    <a:pt x="215" y="315"/>
                  </a:lnTo>
                  <a:lnTo>
                    <a:pt x="219" y="315"/>
                  </a:lnTo>
                  <a:lnTo>
                    <a:pt x="224" y="315"/>
                  </a:lnTo>
                  <a:lnTo>
                    <a:pt x="226" y="315"/>
                  </a:lnTo>
                  <a:lnTo>
                    <a:pt x="229" y="315"/>
                  </a:lnTo>
                  <a:lnTo>
                    <a:pt x="231" y="315"/>
                  </a:lnTo>
                  <a:lnTo>
                    <a:pt x="231" y="315"/>
                  </a:lnTo>
                  <a:lnTo>
                    <a:pt x="234" y="319"/>
                  </a:lnTo>
                  <a:lnTo>
                    <a:pt x="236" y="322"/>
                  </a:lnTo>
                  <a:lnTo>
                    <a:pt x="238" y="322"/>
                  </a:lnTo>
                  <a:lnTo>
                    <a:pt x="241" y="319"/>
                  </a:lnTo>
                  <a:lnTo>
                    <a:pt x="243" y="319"/>
                  </a:lnTo>
                  <a:lnTo>
                    <a:pt x="243" y="317"/>
                  </a:lnTo>
                  <a:lnTo>
                    <a:pt x="245" y="312"/>
                  </a:lnTo>
                  <a:lnTo>
                    <a:pt x="245" y="310"/>
                  </a:lnTo>
                  <a:lnTo>
                    <a:pt x="248" y="307"/>
                  </a:lnTo>
                  <a:lnTo>
                    <a:pt x="250" y="305"/>
                  </a:lnTo>
                  <a:lnTo>
                    <a:pt x="252" y="300"/>
                  </a:lnTo>
                  <a:lnTo>
                    <a:pt x="255" y="300"/>
                  </a:lnTo>
                  <a:lnTo>
                    <a:pt x="257" y="296"/>
                  </a:lnTo>
                  <a:lnTo>
                    <a:pt x="259" y="293"/>
                  </a:lnTo>
                  <a:lnTo>
                    <a:pt x="264" y="291"/>
                  </a:lnTo>
                  <a:lnTo>
                    <a:pt x="269" y="289"/>
                  </a:lnTo>
                  <a:lnTo>
                    <a:pt x="271" y="286"/>
                  </a:lnTo>
                  <a:lnTo>
                    <a:pt x="274" y="286"/>
                  </a:lnTo>
                  <a:lnTo>
                    <a:pt x="278" y="284"/>
                  </a:lnTo>
                  <a:lnTo>
                    <a:pt x="285" y="284"/>
                  </a:lnTo>
                  <a:lnTo>
                    <a:pt x="290" y="284"/>
                  </a:lnTo>
                  <a:lnTo>
                    <a:pt x="295" y="281"/>
                  </a:lnTo>
                  <a:lnTo>
                    <a:pt x="302" y="281"/>
                  </a:lnTo>
                  <a:lnTo>
                    <a:pt x="307" y="281"/>
                  </a:lnTo>
                  <a:lnTo>
                    <a:pt x="311" y="279"/>
                  </a:lnTo>
                  <a:lnTo>
                    <a:pt x="316" y="279"/>
                  </a:lnTo>
                  <a:lnTo>
                    <a:pt x="321" y="279"/>
                  </a:lnTo>
                  <a:lnTo>
                    <a:pt x="325" y="277"/>
                  </a:lnTo>
                  <a:lnTo>
                    <a:pt x="328" y="277"/>
                  </a:lnTo>
                  <a:lnTo>
                    <a:pt x="330" y="274"/>
                  </a:lnTo>
                  <a:lnTo>
                    <a:pt x="333" y="274"/>
                  </a:lnTo>
                  <a:lnTo>
                    <a:pt x="337" y="272"/>
                  </a:lnTo>
                  <a:lnTo>
                    <a:pt x="340" y="272"/>
                  </a:lnTo>
                  <a:lnTo>
                    <a:pt x="342" y="270"/>
                  </a:lnTo>
                  <a:lnTo>
                    <a:pt x="347" y="270"/>
                  </a:lnTo>
                  <a:lnTo>
                    <a:pt x="349" y="267"/>
                  </a:lnTo>
                  <a:lnTo>
                    <a:pt x="351" y="267"/>
                  </a:lnTo>
                  <a:lnTo>
                    <a:pt x="356" y="265"/>
                  </a:lnTo>
                  <a:lnTo>
                    <a:pt x="358" y="265"/>
                  </a:lnTo>
                  <a:lnTo>
                    <a:pt x="361" y="263"/>
                  </a:lnTo>
                  <a:lnTo>
                    <a:pt x="363" y="263"/>
                  </a:lnTo>
                  <a:lnTo>
                    <a:pt x="368" y="260"/>
                  </a:lnTo>
                  <a:lnTo>
                    <a:pt x="370" y="260"/>
                  </a:lnTo>
                  <a:lnTo>
                    <a:pt x="373" y="258"/>
                  </a:lnTo>
                  <a:lnTo>
                    <a:pt x="377" y="258"/>
                  </a:lnTo>
                  <a:lnTo>
                    <a:pt x="377" y="258"/>
                  </a:lnTo>
                  <a:lnTo>
                    <a:pt x="380" y="253"/>
                  </a:lnTo>
                  <a:lnTo>
                    <a:pt x="380" y="251"/>
                  </a:lnTo>
                  <a:lnTo>
                    <a:pt x="380" y="248"/>
                  </a:lnTo>
                  <a:lnTo>
                    <a:pt x="380" y="246"/>
                  </a:lnTo>
                  <a:lnTo>
                    <a:pt x="382" y="244"/>
                  </a:lnTo>
                  <a:lnTo>
                    <a:pt x="382" y="241"/>
                  </a:lnTo>
                  <a:lnTo>
                    <a:pt x="382" y="239"/>
                  </a:lnTo>
                  <a:lnTo>
                    <a:pt x="382" y="237"/>
                  </a:lnTo>
                  <a:lnTo>
                    <a:pt x="382" y="234"/>
                  </a:lnTo>
                  <a:lnTo>
                    <a:pt x="384" y="232"/>
                  </a:lnTo>
                  <a:lnTo>
                    <a:pt x="384" y="229"/>
                  </a:lnTo>
                  <a:lnTo>
                    <a:pt x="384" y="227"/>
                  </a:lnTo>
                  <a:lnTo>
                    <a:pt x="387" y="222"/>
                  </a:lnTo>
                  <a:lnTo>
                    <a:pt x="387" y="220"/>
                  </a:lnTo>
                  <a:lnTo>
                    <a:pt x="387" y="218"/>
                  </a:lnTo>
                  <a:lnTo>
                    <a:pt x="387" y="218"/>
                  </a:lnTo>
                  <a:lnTo>
                    <a:pt x="387" y="215"/>
                  </a:lnTo>
                  <a:lnTo>
                    <a:pt x="387" y="21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34"/>
            <p:cNvSpPr>
              <a:spLocks/>
            </p:cNvSpPr>
            <p:nvPr userDrawn="1"/>
          </p:nvSpPr>
          <p:spPr bwMode="auto">
            <a:xfrm>
              <a:off x="2524" y="2526"/>
              <a:ext cx="2" cy="5"/>
            </a:xfrm>
            <a:custGeom>
              <a:avLst/>
              <a:gdLst>
                <a:gd name="T0" fmla="*/ 2 w 2"/>
                <a:gd name="T1" fmla="*/ 0 h 5"/>
                <a:gd name="T2" fmla="*/ 2 w 2"/>
                <a:gd name="T3" fmla="*/ 0 h 5"/>
                <a:gd name="T4" fmla="*/ 0 w 2"/>
                <a:gd name="T5" fmla="*/ 0 h 5"/>
                <a:gd name="T6" fmla="*/ 0 w 2"/>
                <a:gd name="T7" fmla="*/ 0 h 5"/>
                <a:gd name="T8" fmla="*/ 0 w 2"/>
                <a:gd name="T9" fmla="*/ 3 h 5"/>
                <a:gd name="T10" fmla="*/ 0 w 2"/>
                <a:gd name="T11" fmla="*/ 5 h 5"/>
                <a:gd name="T12" fmla="*/ 2 w 2"/>
                <a:gd name="T13" fmla="*/ 5 h 5"/>
                <a:gd name="T14" fmla="*/ 2 w 2"/>
                <a:gd name="T15" fmla="*/ 3 h 5"/>
                <a:gd name="T16" fmla="*/ 2 w 2"/>
                <a:gd name="T17" fmla="*/ 0 h 5"/>
                <a:gd name="T18" fmla="*/ 2 w 2"/>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0"/>
                  </a:moveTo>
                  <a:lnTo>
                    <a:pt x="2" y="0"/>
                  </a:lnTo>
                  <a:lnTo>
                    <a:pt x="0" y="0"/>
                  </a:lnTo>
                  <a:lnTo>
                    <a:pt x="0" y="0"/>
                  </a:lnTo>
                  <a:lnTo>
                    <a:pt x="0" y="3"/>
                  </a:lnTo>
                  <a:lnTo>
                    <a:pt x="0" y="5"/>
                  </a:lnTo>
                  <a:lnTo>
                    <a:pt x="2" y="5"/>
                  </a:lnTo>
                  <a:lnTo>
                    <a:pt x="2" y="3"/>
                  </a:lnTo>
                  <a:lnTo>
                    <a:pt x="2" y="0"/>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35"/>
            <p:cNvSpPr>
              <a:spLocks/>
            </p:cNvSpPr>
            <p:nvPr userDrawn="1"/>
          </p:nvSpPr>
          <p:spPr bwMode="auto">
            <a:xfrm>
              <a:off x="2529" y="2510"/>
              <a:ext cx="4" cy="9"/>
            </a:xfrm>
            <a:custGeom>
              <a:avLst/>
              <a:gdLst>
                <a:gd name="T0" fmla="*/ 2 w 4"/>
                <a:gd name="T1" fmla="*/ 0 h 9"/>
                <a:gd name="T2" fmla="*/ 2 w 4"/>
                <a:gd name="T3" fmla="*/ 0 h 9"/>
                <a:gd name="T4" fmla="*/ 2 w 4"/>
                <a:gd name="T5" fmla="*/ 2 h 9"/>
                <a:gd name="T6" fmla="*/ 0 w 4"/>
                <a:gd name="T7" fmla="*/ 4 h 9"/>
                <a:gd name="T8" fmla="*/ 0 w 4"/>
                <a:gd name="T9" fmla="*/ 4 h 9"/>
                <a:gd name="T10" fmla="*/ 0 w 4"/>
                <a:gd name="T11" fmla="*/ 7 h 9"/>
                <a:gd name="T12" fmla="*/ 2 w 4"/>
                <a:gd name="T13" fmla="*/ 9 h 9"/>
                <a:gd name="T14" fmla="*/ 2 w 4"/>
                <a:gd name="T15" fmla="*/ 7 h 9"/>
                <a:gd name="T16" fmla="*/ 4 w 4"/>
                <a:gd name="T17" fmla="*/ 2 h 9"/>
                <a:gd name="T18" fmla="*/ 2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2" y="0"/>
                  </a:moveTo>
                  <a:lnTo>
                    <a:pt x="2" y="0"/>
                  </a:lnTo>
                  <a:lnTo>
                    <a:pt x="2" y="2"/>
                  </a:lnTo>
                  <a:lnTo>
                    <a:pt x="0" y="4"/>
                  </a:lnTo>
                  <a:lnTo>
                    <a:pt x="0" y="4"/>
                  </a:lnTo>
                  <a:lnTo>
                    <a:pt x="0" y="7"/>
                  </a:lnTo>
                  <a:lnTo>
                    <a:pt x="2" y="9"/>
                  </a:lnTo>
                  <a:lnTo>
                    <a:pt x="2" y="7"/>
                  </a:lnTo>
                  <a:lnTo>
                    <a:pt x="4" y="2"/>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36"/>
            <p:cNvSpPr>
              <a:spLocks/>
            </p:cNvSpPr>
            <p:nvPr userDrawn="1"/>
          </p:nvSpPr>
          <p:spPr bwMode="auto">
            <a:xfrm>
              <a:off x="5131" y="2600"/>
              <a:ext cx="40" cy="82"/>
            </a:xfrm>
            <a:custGeom>
              <a:avLst/>
              <a:gdLst>
                <a:gd name="T0" fmla="*/ 40 w 40"/>
                <a:gd name="T1" fmla="*/ 52 h 82"/>
                <a:gd name="T2" fmla="*/ 37 w 40"/>
                <a:gd name="T3" fmla="*/ 47 h 82"/>
                <a:gd name="T4" fmla="*/ 37 w 40"/>
                <a:gd name="T5" fmla="*/ 45 h 82"/>
                <a:gd name="T6" fmla="*/ 37 w 40"/>
                <a:gd name="T7" fmla="*/ 45 h 82"/>
                <a:gd name="T8" fmla="*/ 30 w 40"/>
                <a:gd name="T9" fmla="*/ 35 h 82"/>
                <a:gd name="T10" fmla="*/ 30 w 40"/>
                <a:gd name="T11" fmla="*/ 30 h 82"/>
                <a:gd name="T12" fmla="*/ 28 w 40"/>
                <a:gd name="T13" fmla="*/ 28 h 82"/>
                <a:gd name="T14" fmla="*/ 28 w 40"/>
                <a:gd name="T15" fmla="*/ 28 h 82"/>
                <a:gd name="T16" fmla="*/ 28 w 40"/>
                <a:gd name="T17" fmla="*/ 26 h 82"/>
                <a:gd name="T18" fmla="*/ 23 w 40"/>
                <a:gd name="T19" fmla="*/ 19 h 82"/>
                <a:gd name="T20" fmla="*/ 21 w 40"/>
                <a:gd name="T21" fmla="*/ 16 h 82"/>
                <a:gd name="T22" fmla="*/ 16 w 40"/>
                <a:gd name="T23" fmla="*/ 9 h 82"/>
                <a:gd name="T24" fmla="*/ 9 w 40"/>
                <a:gd name="T25" fmla="*/ 2 h 82"/>
                <a:gd name="T26" fmla="*/ 4 w 40"/>
                <a:gd name="T27" fmla="*/ 0 h 82"/>
                <a:gd name="T28" fmla="*/ 2 w 40"/>
                <a:gd name="T29" fmla="*/ 2 h 82"/>
                <a:gd name="T30" fmla="*/ 4 w 40"/>
                <a:gd name="T31" fmla="*/ 2 h 82"/>
                <a:gd name="T32" fmla="*/ 9 w 40"/>
                <a:gd name="T33" fmla="*/ 4 h 82"/>
                <a:gd name="T34" fmla="*/ 11 w 40"/>
                <a:gd name="T35" fmla="*/ 7 h 82"/>
                <a:gd name="T36" fmla="*/ 9 w 40"/>
                <a:gd name="T37" fmla="*/ 9 h 82"/>
                <a:gd name="T38" fmla="*/ 7 w 40"/>
                <a:gd name="T39" fmla="*/ 7 h 82"/>
                <a:gd name="T40" fmla="*/ 7 w 40"/>
                <a:gd name="T41" fmla="*/ 9 h 82"/>
                <a:gd name="T42" fmla="*/ 7 w 40"/>
                <a:gd name="T43" fmla="*/ 14 h 82"/>
                <a:gd name="T44" fmla="*/ 2 w 40"/>
                <a:gd name="T45" fmla="*/ 21 h 82"/>
                <a:gd name="T46" fmla="*/ 4 w 40"/>
                <a:gd name="T47" fmla="*/ 23 h 82"/>
                <a:gd name="T48" fmla="*/ 2 w 40"/>
                <a:gd name="T49" fmla="*/ 30 h 82"/>
                <a:gd name="T50" fmla="*/ 2 w 40"/>
                <a:gd name="T51" fmla="*/ 37 h 82"/>
                <a:gd name="T52" fmla="*/ 0 w 40"/>
                <a:gd name="T53" fmla="*/ 37 h 82"/>
                <a:gd name="T54" fmla="*/ 0 w 40"/>
                <a:gd name="T55" fmla="*/ 35 h 82"/>
                <a:gd name="T56" fmla="*/ 2 w 40"/>
                <a:gd name="T57" fmla="*/ 42 h 82"/>
                <a:gd name="T58" fmla="*/ 4 w 40"/>
                <a:gd name="T59" fmla="*/ 63 h 82"/>
                <a:gd name="T60" fmla="*/ 7 w 40"/>
                <a:gd name="T61" fmla="*/ 73 h 82"/>
                <a:gd name="T62" fmla="*/ 11 w 40"/>
                <a:gd name="T63" fmla="*/ 80 h 82"/>
                <a:gd name="T64" fmla="*/ 21 w 40"/>
                <a:gd name="T65" fmla="*/ 82 h 82"/>
                <a:gd name="T66" fmla="*/ 30 w 40"/>
                <a:gd name="T67" fmla="*/ 78 h 82"/>
                <a:gd name="T68" fmla="*/ 37 w 40"/>
                <a:gd name="T69" fmla="*/ 73 h 82"/>
                <a:gd name="T70" fmla="*/ 40 w 40"/>
                <a:gd name="T71" fmla="*/ 68 h 82"/>
                <a:gd name="T72" fmla="*/ 40 w 40"/>
                <a:gd name="T73" fmla="*/ 61 h 82"/>
                <a:gd name="T74" fmla="*/ 40 w 40"/>
                <a:gd name="T7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82">
                  <a:moveTo>
                    <a:pt x="40" y="54"/>
                  </a:moveTo>
                  <a:lnTo>
                    <a:pt x="40" y="52"/>
                  </a:lnTo>
                  <a:lnTo>
                    <a:pt x="40" y="49"/>
                  </a:lnTo>
                  <a:lnTo>
                    <a:pt x="37" y="47"/>
                  </a:lnTo>
                  <a:lnTo>
                    <a:pt x="37" y="45"/>
                  </a:lnTo>
                  <a:lnTo>
                    <a:pt x="37" y="45"/>
                  </a:lnTo>
                  <a:lnTo>
                    <a:pt x="37" y="45"/>
                  </a:lnTo>
                  <a:lnTo>
                    <a:pt x="37" y="45"/>
                  </a:lnTo>
                  <a:lnTo>
                    <a:pt x="33" y="37"/>
                  </a:lnTo>
                  <a:lnTo>
                    <a:pt x="30" y="35"/>
                  </a:lnTo>
                  <a:lnTo>
                    <a:pt x="30" y="35"/>
                  </a:lnTo>
                  <a:lnTo>
                    <a:pt x="30" y="30"/>
                  </a:lnTo>
                  <a:lnTo>
                    <a:pt x="30" y="28"/>
                  </a:lnTo>
                  <a:lnTo>
                    <a:pt x="28" y="28"/>
                  </a:lnTo>
                  <a:lnTo>
                    <a:pt x="28" y="28"/>
                  </a:lnTo>
                  <a:lnTo>
                    <a:pt x="28" y="28"/>
                  </a:lnTo>
                  <a:lnTo>
                    <a:pt x="28" y="26"/>
                  </a:lnTo>
                  <a:lnTo>
                    <a:pt x="28" y="26"/>
                  </a:lnTo>
                  <a:lnTo>
                    <a:pt x="23" y="19"/>
                  </a:lnTo>
                  <a:lnTo>
                    <a:pt x="23" y="19"/>
                  </a:lnTo>
                  <a:lnTo>
                    <a:pt x="21" y="19"/>
                  </a:lnTo>
                  <a:lnTo>
                    <a:pt x="21" y="16"/>
                  </a:lnTo>
                  <a:lnTo>
                    <a:pt x="21" y="16"/>
                  </a:lnTo>
                  <a:lnTo>
                    <a:pt x="16" y="9"/>
                  </a:lnTo>
                  <a:lnTo>
                    <a:pt x="11" y="4"/>
                  </a:lnTo>
                  <a:lnTo>
                    <a:pt x="9" y="2"/>
                  </a:lnTo>
                  <a:lnTo>
                    <a:pt x="7" y="0"/>
                  </a:lnTo>
                  <a:lnTo>
                    <a:pt x="4" y="0"/>
                  </a:lnTo>
                  <a:lnTo>
                    <a:pt x="2" y="0"/>
                  </a:lnTo>
                  <a:lnTo>
                    <a:pt x="2" y="2"/>
                  </a:lnTo>
                  <a:lnTo>
                    <a:pt x="2" y="2"/>
                  </a:lnTo>
                  <a:lnTo>
                    <a:pt x="4" y="2"/>
                  </a:lnTo>
                  <a:lnTo>
                    <a:pt x="4" y="4"/>
                  </a:lnTo>
                  <a:lnTo>
                    <a:pt x="9" y="4"/>
                  </a:lnTo>
                  <a:lnTo>
                    <a:pt x="11" y="7"/>
                  </a:lnTo>
                  <a:lnTo>
                    <a:pt x="11" y="7"/>
                  </a:lnTo>
                  <a:lnTo>
                    <a:pt x="11" y="7"/>
                  </a:lnTo>
                  <a:lnTo>
                    <a:pt x="9" y="9"/>
                  </a:lnTo>
                  <a:lnTo>
                    <a:pt x="9" y="7"/>
                  </a:lnTo>
                  <a:lnTo>
                    <a:pt x="7" y="7"/>
                  </a:lnTo>
                  <a:lnTo>
                    <a:pt x="4" y="7"/>
                  </a:lnTo>
                  <a:lnTo>
                    <a:pt x="7" y="9"/>
                  </a:lnTo>
                  <a:lnTo>
                    <a:pt x="7" y="11"/>
                  </a:lnTo>
                  <a:lnTo>
                    <a:pt x="7" y="14"/>
                  </a:lnTo>
                  <a:lnTo>
                    <a:pt x="4" y="16"/>
                  </a:lnTo>
                  <a:lnTo>
                    <a:pt x="2" y="21"/>
                  </a:lnTo>
                  <a:lnTo>
                    <a:pt x="2" y="21"/>
                  </a:lnTo>
                  <a:lnTo>
                    <a:pt x="4" y="23"/>
                  </a:lnTo>
                  <a:lnTo>
                    <a:pt x="4" y="23"/>
                  </a:lnTo>
                  <a:lnTo>
                    <a:pt x="2" y="30"/>
                  </a:lnTo>
                  <a:lnTo>
                    <a:pt x="2" y="33"/>
                  </a:lnTo>
                  <a:lnTo>
                    <a:pt x="2" y="37"/>
                  </a:lnTo>
                  <a:lnTo>
                    <a:pt x="2" y="37"/>
                  </a:lnTo>
                  <a:lnTo>
                    <a:pt x="0" y="37"/>
                  </a:lnTo>
                  <a:lnTo>
                    <a:pt x="0" y="33"/>
                  </a:lnTo>
                  <a:lnTo>
                    <a:pt x="0" y="35"/>
                  </a:lnTo>
                  <a:lnTo>
                    <a:pt x="0" y="37"/>
                  </a:lnTo>
                  <a:lnTo>
                    <a:pt x="2" y="42"/>
                  </a:lnTo>
                  <a:lnTo>
                    <a:pt x="2" y="47"/>
                  </a:lnTo>
                  <a:lnTo>
                    <a:pt x="4" y="63"/>
                  </a:lnTo>
                  <a:lnTo>
                    <a:pt x="4" y="68"/>
                  </a:lnTo>
                  <a:lnTo>
                    <a:pt x="7" y="73"/>
                  </a:lnTo>
                  <a:lnTo>
                    <a:pt x="9" y="78"/>
                  </a:lnTo>
                  <a:lnTo>
                    <a:pt x="11" y="80"/>
                  </a:lnTo>
                  <a:lnTo>
                    <a:pt x="16" y="82"/>
                  </a:lnTo>
                  <a:lnTo>
                    <a:pt x="21" y="82"/>
                  </a:lnTo>
                  <a:lnTo>
                    <a:pt x="26" y="80"/>
                  </a:lnTo>
                  <a:lnTo>
                    <a:pt x="30" y="78"/>
                  </a:lnTo>
                  <a:lnTo>
                    <a:pt x="33" y="75"/>
                  </a:lnTo>
                  <a:lnTo>
                    <a:pt x="37" y="73"/>
                  </a:lnTo>
                  <a:lnTo>
                    <a:pt x="37" y="71"/>
                  </a:lnTo>
                  <a:lnTo>
                    <a:pt x="40" y="68"/>
                  </a:lnTo>
                  <a:lnTo>
                    <a:pt x="40" y="66"/>
                  </a:lnTo>
                  <a:lnTo>
                    <a:pt x="40" y="61"/>
                  </a:lnTo>
                  <a:lnTo>
                    <a:pt x="40" y="59"/>
                  </a:lnTo>
                  <a:lnTo>
                    <a:pt x="40"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37"/>
            <p:cNvSpPr>
              <a:spLocks noEditPoints="1"/>
            </p:cNvSpPr>
            <p:nvPr userDrawn="1"/>
          </p:nvSpPr>
          <p:spPr bwMode="auto">
            <a:xfrm>
              <a:off x="3516" y="1886"/>
              <a:ext cx="212" cy="160"/>
            </a:xfrm>
            <a:custGeom>
              <a:avLst/>
              <a:gdLst>
                <a:gd name="T0" fmla="*/ 208 w 212"/>
                <a:gd name="T1" fmla="*/ 78 h 160"/>
                <a:gd name="T2" fmla="*/ 193 w 212"/>
                <a:gd name="T3" fmla="*/ 85 h 160"/>
                <a:gd name="T4" fmla="*/ 198 w 212"/>
                <a:gd name="T5" fmla="*/ 85 h 160"/>
                <a:gd name="T6" fmla="*/ 208 w 212"/>
                <a:gd name="T7" fmla="*/ 89 h 160"/>
                <a:gd name="T8" fmla="*/ 205 w 212"/>
                <a:gd name="T9" fmla="*/ 42 h 160"/>
                <a:gd name="T10" fmla="*/ 208 w 212"/>
                <a:gd name="T11" fmla="*/ 30 h 160"/>
                <a:gd name="T12" fmla="*/ 208 w 212"/>
                <a:gd name="T13" fmla="*/ 28 h 160"/>
                <a:gd name="T14" fmla="*/ 201 w 212"/>
                <a:gd name="T15" fmla="*/ 28 h 160"/>
                <a:gd name="T16" fmla="*/ 189 w 212"/>
                <a:gd name="T17" fmla="*/ 28 h 160"/>
                <a:gd name="T18" fmla="*/ 182 w 212"/>
                <a:gd name="T19" fmla="*/ 28 h 160"/>
                <a:gd name="T20" fmla="*/ 179 w 212"/>
                <a:gd name="T21" fmla="*/ 23 h 160"/>
                <a:gd name="T22" fmla="*/ 168 w 212"/>
                <a:gd name="T23" fmla="*/ 18 h 160"/>
                <a:gd name="T24" fmla="*/ 160 w 212"/>
                <a:gd name="T25" fmla="*/ 23 h 160"/>
                <a:gd name="T26" fmla="*/ 151 w 212"/>
                <a:gd name="T27" fmla="*/ 21 h 160"/>
                <a:gd name="T28" fmla="*/ 144 w 212"/>
                <a:gd name="T29" fmla="*/ 18 h 160"/>
                <a:gd name="T30" fmla="*/ 135 w 212"/>
                <a:gd name="T31" fmla="*/ 14 h 160"/>
                <a:gd name="T32" fmla="*/ 130 w 212"/>
                <a:gd name="T33" fmla="*/ 14 h 160"/>
                <a:gd name="T34" fmla="*/ 130 w 212"/>
                <a:gd name="T35" fmla="*/ 9 h 160"/>
                <a:gd name="T36" fmla="*/ 118 w 212"/>
                <a:gd name="T37" fmla="*/ 9 h 160"/>
                <a:gd name="T38" fmla="*/ 97 w 212"/>
                <a:gd name="T39" fmla="*/ 4 h 160"/>
                <a:gd name="T40" fmla="*/ 71 w 212"/>
                <a:gd name="T41" fmla="*/ 7 h 160"/>
                <a:gd name="T42" fmla="*/ 45 w 212"/>
                <a:gd name="T43" fmla="*/ 4 h 160"/>
                <a:gd name="T44" fmla="*/ 29 w 212"/>
                <a:gd name="T45" fmla="*/ 0 h 160"/>
                <a:gd name="T46" fmla="*/ 17 w 212"/>
                <a:gd name="T47" fmla="*/ 7 h 160"/>
                <a:gd name="T48" fmla="*/ 3 w 212"/>
                <a:gd name="T49" fmla="*/ 11 h 160"/>
                <a:gd name="T50" fmla="*/ 5 w 212"/>
                <a:gd name="T51" fmla="*/ 21 h 160"/>
                <a:gd name="T52" fmla="*/ 7 w 212"/>
                <a:gd name="T53" fmla="*/ 26 h 160"/>
                <a:gd name="T54" fmla="*/ 7 w 212"/>
                <a:gd name="T55" fmla="*/ 30 h 160"/>
                <a:gd name="T56" fmla="*/ 7 w 212"/>
                <a:gd name="T57" fmla="*/ 35 h 160"/>
                <a:gd name="T58" fmla="*/ 17 w 212"/>
                <a:gd name="T59" fmla="*/ 35 h 160"/>
                <a:gd name="T60" fmla="*/ 17 w 212"/>
                <a:gd name="T61" fmla="*/ 40 h 160"/>
                <a:gd name="T62" fmla="*/ 26 w 212"/>
                <a:gd name="T63" fmla="*/ 40 h 160"/>
                <a:gd name="T64" fmla="*/ 33 w 212"/>
                <a:gd name="T65" fmla="*/ 37 h 160"/>
                <a:gd name="T66" fmla="*/ 40 w 212"/>
                <a:gd name="T67" fmla="*/ 37 h 160"/>
                <a:gd name="T68" fmla="*/ 45 w 212"/>
                <a:gd name="T69" fmla="*/ 42 h 160"/>
                <a:gd name="T70" fmla="*/ 47 w 212"/>
                <a:gd name="T71" fmla="*/ 47 h 160"/>
                <a:gd name="T72" fmla="*/ 36 w 212"/>
                <a:gd name="T73" fmla="*/ 56 h 160"/>
                <a:gd name="T74" fmla="*/ 36 w 212"/>
                <a:gd name="T75" fmla="*/ 68 h 160"/>
                <a:gd name="T76" fmla="*/ 33 w 212"/>
                <a:gd name="T77" fmla="*/ 75 h 160"/>
                <a:gd name="T78" fmla="*/ 31 w 212"/>
                <a:gd name="T79" fmla="*/ 82 h 160"/>
                <a:gd name="T80" fmla="*/ 26 w 212"/>
                <a:gd name="T81" fmla="*/ 89 h 160"/>
                <a:gd name="T82" fmla="*/ 26 w 212"/>
                <a:gd name="T83" fmla="*/ 101 h 160"/>
                <a:gd name="T84" fmla="*/ 31 w 212"/>
                <a:gd name="T85" fmla="*/ 115 h 160"/>
                <a:gd name="T86" fmla="*/ 24 w 212"/>
                <a:gd name="T87" fmla="*/ 122 h 160"/>
                <a:gd name="T88" fmla="*/ 29 w 212"/>
                <a:gd name="T89" fmla="*/ 137 h 160"/>
                <a:gd name="T90" fmla="*/ 40 w 212"/>
                <a:gd name="T91" fmla="*/ 141 h 160"/>
                <a:gd name="T92" fmla="*/ 40 w 212"/>
                <a:gd name="T93" fmla="*/ 148 h 160"/>
                <a:gd name="T94" fmla="*/ 52 w 212"/>
                <a:gd name="T95" fmla="*/ 160 h 160"/>
                <a:gd name="T96" fmla="*/ 57 w 212"/>
                <a:gd name="T97" fmla="*/ 156 h 160"/>
                <a:gd name="T98" fmla="*/ 73 w 212"/>
                <a:gd name="T99" fmla="*/ 146 h 160"/>
                <a:gd name="T100" fmla="*/ 102 w 212"/>
                <a:gd name="T101" fmla="*/ 146 h 160"/>
                <a:gd name="T102" fmla="*/ 116 w 212"/>
                <a:gd name="T103" fmla="*/ 141 h 160"/>
                <a:gd name="T104" fmla="*/ 139 w 212"/>
                <a:gd name="T105" fmla="*/ 127 h 160"/>
                <a:gd name="T106" fmla="*/ 142 w 212"/>
                <a:gd name="T107" fmla="*/ 113 h 160"/>
                <a:gd name="T108" fmla="*/ 151 w 212"/>
                <a:gd name="T109" fmla="*/ 99 h 160"/>
                <a:gd name="T110" fmla="*/ 156 w 212"/>
                <a:gd name="T111" fmla="*/ 75 h 160"/>
                <a:gd name="T112" fmla="*/ 168 w 212"/>
                <a:gd name="T113" fmla="*/ 63 h 160"/>
                <a:gd name="T114" fmla="*/ 189 w 212"/>
                <a:gd name="T11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160">
                  <a:moveTo>
                    <a:pt x="210" y="80"/>
                  </a:moveTo>
                  <a:lnTo>
                    <a:pt x="210" y="80"/>
                  </a:lnTo>
                  <a:lnTo>
                    <a:pt x="208" y="80"/>
                  </a:lnTo>
                  <a:lnTo>
                    <a:pt x="208" y="80"/>
                  </a:lnTo>
                  <a:lnTo>
                    <a:pt x="208" y="80"/>
                  </a:lnTo>
                  <a:lnTo>
                    <a:pt x="208" y="80"/>
                  </a:lnTo>
                  <a:lnTo>
                    <a:pt x="208" y="78"/>
                  </a:lnTo>
                  <a:lnTo>
                    <a:pt x="208" y="78"/>
                  </a:lnTo>
                  <a:lnTo>
                    <a:pt x="208" y="78"/>
                  </a:lnTo>
                  <a:lnTo>
                    <a:pt x="208" y="78"/>
                  </a:lnTo>
                  <a:lnTo>
                    <a:pt x="208" y="78"/>
                  </a:lnTo>
                  <a:lnTo>
                    <a:pt x="203" y="78"/>
                  </a:lnTo>
                  <a:lnTo>
                    <a:pt x="201" y="80"/>
                  </a:lnTo>
                  <a:lnTo>
                    <a:pt x="193" y="85"/>
                  </a:lnTo>
                  <a:lnTo>
                    <a:pt x="193" y="85"/>
                  </a:lnTo>
                  <a:lnTo>
                    <a:pt x="193" y="85"/>
                  </a:lnTo>
                  <a:lnTo>
                    <a:pt x="193" y="87"/>
                  </a:lnTo>
                  <a:lnTo>
                    <a:pt x="196" y="87"/>
                  </a:lnTo>
                  <a:lnTo>
                    <a:pt x="196" y="85"/>
                  </a:lnTo>
                  <a:lnTo>
                    <a:pt x="198" y="85"/>
                  </a:lnTo>
                  <a:lnTo>
                    <a:pt x="198" y="85"/>
                  </a:lnTo>
                  <a:lnTo>
                    <a:pt x="201" y="87"/>
                  </a:lnTo>
                  <a:lnTo>
                    <a:pt x="201" y="89"/>
                  </a:lnTo>
                  <a:lnTo>
                    <a:pt x="201" y="89"/>
                  </a:lnTo>
                  <a:lnTo>
                    <a:pt x="203" y="89"/>
                  </a:lnTo>
                  <a:lnTo>
                    <a:pt x="205" y="92"/>
                  </a:lnTo>
                  <a:lnTo>
                    <a:pt x="205" y="89"/>
                  </a:lnTo>
                  <a:lnTo>
                    <a:pt x="208" y="89"/>
                  </a:lnTo>
                  <a:lnTo>
                    <a:pt x="210" y="87"/>
                  </a:lnTo>
                  <a:lnTo>
                    <a:pt x="210" y="85"/>
                  </a:lnTo>
                  <a:lnTo>
                    <a:pt x="210" y="85"/>
                  </a:lnTo>
                  <a:lnTo>
                    <a:pt x="212" y="82"/>
                  </a:lnTo>
                  <a:lnTo>
                    <a:pt x="212" y="80"/>
                  </a:lnTo>
                  <a:lnTo>
                    <a:pt x="210" y="80"/>
                  </a:lnTo>
                  <a:close/>
                  <a:moveTo>
                    <a:pt x="205" y="42"/>
                  </a:moveTo>
                  <a:lnTo>
                    <a:pt x="208" y="40"/>
                  </a:lnTo>
                  <a:lnTo>
                    <a:pt x="210" y="37"/>
                  </a:lnTo>
                  <a:lnTo>
                    <a:pt x="210" y="35"/>
                  </a:lnTo>
                  <a:lnTo>
                    <a:pt x="210" y="35"/>
                  </a:lnTo>
                  <a:lnTo>
                    <a:pt x="208" y="33"/>
                  </a:lnTo>
                  <a:lnTo>
                    <a:pt x="208" y="33"/>
                  </a:lnTo>
                  <a:lnTo>
                    <a:pt x="208" y="30"/>
                  </a:lnTo>
                  <a:lnTo>
                    <a:pt x="210" y="30"/>
                  </a:lnTo>
                  <a:lnTo>
                    <a:pt x="210" y="30"/>
                  </a:lnTo>
                  <a:lnTo>
                    <a:pt x="210" y="30"/>
                  </a:lnTo>
                  <a:lnTo>
                    <a:pt x="210" y="28"/>
                  </a:lnTo>
                  <a:lnTo>
                    <a:pt x="210" y="28"/>
                  </a:lnTo>
                  <a:lnTo>
                    <a:pt x="208" y="28"/>
                  </a:lnTo>
                  <a:lnTo>
                    <a:pt x="208" y="28"/>
                  </a:lnTo>
                  <a:lnTo>
                    <a:pt x="205" y="26"/>
                  </a:lnTo>
                  <a:lnTo>
                    <a:pt x="205" y="28"/>
                  </a:lnTo>
                  <a:lnTo>
                    <a:pt x="203" y="28"/>
                  </a:lnTo>
                  <a:lnTo>
                    <a:pt x="203" y="28"/>
                  </a:lnTo>
                  <a:lnTo>
                    <a:pt x="201" y="28"/>
                  </a:lnTo>
                  <a:lnTo>
                    <a:pt x="201" y="28"/>
                  </a:lnTo>
                  <a:lnTo>
                    <a:pt x="201" y="28"/>
                  </a:lnTo>
                  <a:lnTo>
                    <a:pt x="201" y="30"/>
                  </a:lnTo>
                  <a:lnTo>
                    <a:pt x="198" y="30"/>
                  </a:lnTo>
                  <a:lnTo>
                    <a:pt x="196" y="28"/>
                  </a:lnTo>
                  <a:lnTo>
                    <a:pt x="193" y="28"/>
                  </a:lnTo>
                  <a:lnTo>
                    <a:pt x="191" y="28"/>
                  </a:lnTo>
                  <a:lnTo>
                    <a:pt x="189" y="28"/>
                  </a:lnTo>
                  <a:lnTo>
                    <a:pt x="189" y="28"/>
                  </a:lnTo>
                  <a:lnTo>
                    <a:pt x="189" y="28"/>
                  </a:lnTo>
                  <a:lnTo>
                    <a:pt x="189" y="28"/>
                  </a:lnTo>
                  <a:lnTo>
                    <a:pt x="186" y="28"/>
                  </a:lnTo>
                  <a:lnTo>
                    <a:pt x="184" y="26"/>
                  </a:lnTo>
                  <a:lnTo>
                    <a:pt x="184" y="26"/>
                  </a:lnTo>
                  <a:lnTo>
                    <a:pt x="182" y="28"/>
                  </a:lnTo>
                  <a:lnTo>
                    <a:pt x="182" y="28"/>
                  </a:lnTo>
                  <a:lnTo>
                    <a:pt x="179" y="28"/>
                  </a:lnTo>
                  <a:lnTo>
                    <a:pt x="179" y="28"/>
                  </a:lnTo>
                  <a:lnTo>
                    <a:pt x="179" y="28"/>
                  </a:lnTo>
                  <a:lnTo>
                    <a:pt x="179" y="26"/>
                  </a:lnTo>
                  <a:lnTo>
                    <a:pt x="179" y="26"/>
                  </a:lnTo>
                  <a:lnTo>
                    <a:pt x="179" y="26"/>
                  </a:lnTo>
                  <a:lnTo>
                    <a:pt x="179" y="23"/>
                  </a:lnTo>
                  <a:lnTo>
                    <a:pt x="179" y="23"/>
                  </a:lnTo>
                  <a:lnTo>
                    <a:pt x="177" y="21"/>
                  </a:lnTo>
                  <a:lnTo>
                    <a:pt x="177" y="21"/>
                  </a:lnTo>
                  <a:lnTo>
                    <a:pt x="175" y="21"/>
                  </a:lnTo>
                  <a:lnTo>
                    <a:pt x="172" y="21"/>
                  </a:lnTo>
                  <a:lnTo>
                    <a:pt x="168" y="18"/>
                  </a:lnTo>
                  <a:lnTo>
                    <a:pt x="168" y="18"/>
                  </a:lnTo>
                  <a:lnTo>
                    <a:pt x="168" y="18"/>
                  </a:lnTo>
                  <a:lnTo>
                    <a:pt x="168" y="21"/>
                  </a:lnTo>
                  <a:lnTo>
                    <a:pt x="165" y="21"/>
                  </a:lnTo>
                  <a:lnTo>
                    <a:pt x="165" y="23"/>
                  </a:lnTo>
                  <a:lnTo>
                    <a:pt x="165" y="23"/>
                  </a:lnTo>
                  <a:lnTo>
                    <a:pt x="163" y="21"/>
                  </a:lnTo>
                  <a:lnTo>
                    <a:pt x="160" y="23"/>
                  </a:lnTo>
                  <a:lnTo>
                    <a:pt x="160" y="23"/>
                  </a:lnTo>
                  <a:lnTo>
                    <a:pt x="158" y="21"/>
                  </a:lnTo>
                  <a:lnTo>
                    <a:pt x="156" y="23"/>
                  </a:lnTo>
                  <a:lnTo>
                    <a:pt x="153" y="21"/>
                  </a:lnTo>
                  <a:lnTo>
                    <a:pt x="153" y="21"/>
                  </a:lnTo>
                  <a:lnTo>
                    <a:pt x="151" y="21"/>
                  </a:lnTo>
                  <a:lnTo>
                    <a:pt x="151" y="21"/>
                  </a:lnTo>
                  <a:lnTo>
                    <a:pt x="151" y="18"/>
                  </a:lnTo>
                  <a:lnTo>
                    <a:pt x="151" y="18"/>
                  </a:lnTo>
                  <a:lnTo>
                    <a:pt x="149" y="21"/>
                  </a:lnTo>
                  <a:lnTo>
                    <a:pt x="146" y="21"/>
                  </a:lnTo>
                  <a:lnTo>
                    <a:pt x="146" y="21"/>
                  </a:lnTo>
                  <a:lnTo>
                    <a:pt x="146" y="21"/>
                  </a:lnTo>
                  <a:lnTo>
                    <a:pt x="144" y="18"/>
                  </a:lnTo>
                  <a:lnTo>
                    <a:pt x="144" y="16"/>
                  </a:lnTo>
                  <a:lnTo>
                    <a:pt x="142" y="16"/>
                  </a:lnTo>
                  <a:lnTo>
                    <a:pt x="139" y="16"/>
                  </a:lnTo>
                  <a:lnTo>
                    <a:pt x="137" y="16"/>
                  </a:lnTo>
                  <a:lnTo>
                    <a:pt x="135" y="14"/>
                  </a:lnTo>
                  <a:lnTo>
                    <a:pt x="135" y="14"/>
                  </a:lnTo>
                  <a:lnTo>
                    <a:pt x="135" y="14"/>
                  </a:lnTo>
                  <a:lnTo>
                    <a:pt x="135" y="14"/>
                  </a:lnTo>
                  <a:lnTo>
                    <a:pt x="132" y="14"/>
                  </a:lnTo>
                  <a:lnTo>
                    <a:pt x="132" y="16"/>
                  </a:lnTo>
                  <a:lnTo>
                    <a:pt x="132" y="16"/>
                  </a:lnTo>
                  <a:lnTo>
                    <a:pt x="132" y="16"/>
                  </a:lnTo>
                  <a:lnTo>
                    <a:pt x="132" y="14"/>
                  </a:lnTo>
                  <a:lnTo>
                    <a:pt x="130" y="14"/>
                  </a:lnTo>
                  <a:lnTo>
                    <a:pt x="132" y="14"/>
                  </a:lnTo>
                  <a:lnTo>
                    <a:pt x="132" y="14"/>
                  </a:lnTo>
                  <a:lnTo>
                    <a:pt x="132" y="11"/>
                  </a:lnTo>
                  <a:lnTo>
                    <a:pt x="132" y="11"/>
                  </a:lnTo>
                  <a:lnTo>
                    <a:pt x="132" y="11"/>
                  </a:lnTo>
                  <a:lnTo>
                    <a:pt x="130" y="9"/>
                  </a:lnTo>
                  <a:lnTo>
                    <a:pt x="130" y="9"/>
                  </a:lnTo>
                  <a:lnTo>
                    <a:pt x="127" y="9"/>
                  </a:lnTo>
                  <a:lnTo>
                    <a:pt x="127" y="9"/>
                  </a:lnTo>
                  <a:lnTo>
                    <a:pt x="125" y="9"/>
                  </a:lnTo>
                  <a:lnTo>
                    <a:pt x="125" y="7"/>
                  </a:lnTo>
                  <a:lnTo>
                    <a:pt x="125" y="7"/>
                  </a:lnTo>
                  <a:lnTo>
                    <a:pt x="123" y="9"/>
                  </a:lnTo>
                  <a:lnTo>
                    <a:pt x="118" y="9"/>
                  </a:lnTo>
                  <a:lnTo>
                    <a:pt x="116" y="9"/>
                  </a:lnTo>
                  <a:lnTo>
                    <a:pt x="113" y="7"/>
                  </a:lnTo>
                  <a:lnTo>
                    <a:pt x="109" y="7"/>
                  </a:lnTo>
                  <a:lnTo>
                    <a:pt x="106" y="7"/>
                  </a:lnTo>
                  <a:lnTo>
                    <a:pt x="104" y="9"/>
                  </a:lnTo>
                  <a:lnTo>
                    <a:pt x="99" y="7"/>
                  </a:lnTo>
                  <a:lnTo>
                    <a:pt x="97" y="4"/>
                  </a:lnTo>
                  <a:lnTo>
                    <a:pt x="97" y="4"/>
                  </a:lnTo>
                  <a:lnTo>
                    <a:pt x="92" y="7"/>
                  </a:lnTo>
                  <a:lnTo>
                    <a:pt x="92" y="7"/>
                  </a:lnTo>
                  <a:lnTo>
                    <a:pt x="90" y="7"/>
                  </a:lnTo>
                  <a:lnTo>
                    <a:pt x="83" y="7"/>
                  </a:lnTo>
                  <a:lnTo>
                    <a:pt x="80" y="7"/>
                  </a:lnTo>
                  <a:lnTo>
                    <a:pt x="71" y="7"/>
                  </a:lnTo>
                  <a:lnTo>
                    <a:pt x="66" y="4"/>
                  </a:lnTo>
                  <a:lnTo>
                    <a:pt x="62" y="4"/>
                  </a:lnTo>
                  <a:lnTo>
                    <a:pt x="59" y="2"/>
                  </a:lnTo>
                  <a:lnTo>
                    <a:pt x="54" y="4"/>
                  </a:lnTo>
                  <a:lnTo>
                    <a:pt x="52" y="4"/>
                  </a:lnTo>
                  <a:lnTo>
                    <a:pt x="47" y="4"/>
                  </a:lnTo>
                  <a:lnTo>
                    <a:pt x="45" y="4"/>
                  </a:lnTo>
                  <a:lnTo>
                    <a:pt x="40" y="4"/>
                  </a:lnTo>
                  <a:lnTo>
                    <a:pt x="38" y="4"/>
                  </a:lnTo>
                  <a:lnTo>
                    <a:pt x="36" y="4"/>
                  </a:lnTo>
                  <a:lnTo>
                    <a:pt x="33" y="2"/>
                  </a:lnTo>
                  <a:lnTo>
                    <a:pt x="31" y="2"/>
                  </a:lnTo>
                  <a:lnTo>
                    <a:pt x="29" y="2"/>
                  </a:lnTo>
                  <a:lnTo>
                    <a:pt x="29" y="0"/>
                  </a:lnTo>
                  <a:lnTo>
                    <a:pt x="24" y="2"/>
                  </a:lnTo>
                  <a:lnTo>
                    <a:pt x="21" y="2"/>
                  </a:lnTo>
                  <a:lnTo>
                    <a:pt x="19" y="2"/>
                  </a:lnTo>
                  <a:lnTo>
                    <a:pt x="17" y="4"/>
                  </a:lnTo>
                  <a:lnTo>
                    <a:pt x="17" y="4"/>
                  </a:lnTo>
                  <a:lnTo>
                    <a:pt x="17" y="7"/>
                  </a:lnTo>
                  <a:lnTo>
                    <a:pt x="17" y="7"/>
                  </a:lnTo>
                  <a:lnTo>
                    <a:pt x="17" y="7"/>
                  </a:lnTo>
                  <a:lnTo>
                    <a:pt x="14" y="9"/>
                  </a:lnTo>
                  <a:lnTo>
                    <a:pt x="12" y="9"/>
                  </a:lnTo>
                  <a:lnTo>
                    <a:pt x="10" y="9"/>
                  </a:lnTo>
                  <a:lnTo>
                    <a:pt x="7" y="9"/>
                  </a:lnTo>
                  <a:lnTo>
                    <a:pt x="5" y="11"/>
                  </a:lnTo>
                  <a:lnTo>
                    <a:pt x="3" y="11"/>
                  </a:lnTo>
                  <a:lnTo>
                    <a:pt x="3" y="11"/>
                  </a:lnTo>
                  <a:lnTo>
                    <a:pt x="0" y="16"/>
                  </a:lnTo>
                  <a:lnTo>
                    <a:pt x="0" y="16"/>
                  </a:lnTo>
                  <a:lnTo>
                    <a:pt x="0" y="18"/>
                  </a:lnTo>
                  <a:lnTo>
                    <a:pt x="3" y="18"/>
                  </a:lnTo>
                  <a:lnTo>
                    <a:pt x="3" y="18"/>
                  </a:lnTo>
                  <a:lnTo>
                    <a:pt x="5" y="21"/>
                  </a:lnTo>
                  <a:lnTo>
                    <a:pt x="5" y="21"/>
                  </a:lnTo>
                  <a:lnTo>
                    <a:pt x="3" y="23"/>
                  </a:lnTo>
                  <a:lnTo>
                    <a:pt x="3" y="23"/>
                  </a:lnTo>
                  <a:lnTo>
                    <a:pt x="3" y="23"/>
                  </a:lnTo>
                  <a:lnTo>
                    <a:pt x="7" y="23"/>
                  </a:lnTo>
                  <a:lnTo>
                    <a:pt x="7" y="23"/>
                  </a:lnTo>
                  <a:lnTo>
                    <a:pt x="7" y="26"/>
                  </a:lnTo>
                  <a:lnTo>
                    <a:pt x="7" y="26"/>
                  </a:lnTo>
                  <a:lnTo>
                    <a:pt x="7" y="28"/>
                  </a:lnTo>
                  <a:lnTo>
                    <a:pt x="7" y="28"/>
                  </a:lnTo>
                  <a:lnTo>
                    <a:pt x="7" y="28"/>
                  </a:lnTo>
                  <a:lnTo>
                    <a:pt x="5" y="30"/>
                  </a:lnTo>
                  <a:lnTo>
                    <a:pt x="5" y="30"/>
                  </a:lnTo>
                  <a:lnTo>
                    <a:pt x="7" y="30"/>
                  </a:lnTo>
                  <a:lnTo>
                    <a:pt x="7" y="30"/>
                  </a:lnTo>
                  <a:lnTo>
                    <a:pt x="7" y="33"/>
                  </a:lnTo>
                  <a:lnTo>
                    <a:pt x="5" y="35"/>
                  </a:lnTo>
                  <a:lnTo>
                    <a:pt x="5" y="37"/>
                  </a:lnTo>
                  <a:lnTo>
                    <a:pt x="5" y="37"/>
                  </a:lnTo>
                  <a:lnTo>
                    <a:pt x="5" y="37"/>
                  </a:lnTo>
                  <a:lnTo>
                    <a:pt x="7" y="35"/>
                  </a:lnTo>
                  <a:lnTo>
                    <a:pt x="10" y="35"/>
                  </a:lnTo>
                  <a:lnTo>
                    <a:pt x="10" y="35"/>
                  </a:lnTo>
                  <a:lnTo>
                    <a:pt x="14" y="35"/>
                  </a:lnTo>
                  <a:lnTo>
                    <a:pt x="14" y="33"/>
                  </a:lnTo>
                  <a:lnTo>
                    <a:pt x="17" y="33"/>
                  </a:lnTo>
                  <a:lnTo>
                    <a:pt x="17" y="35"/>
                  </a:lnTo>
                  <a:lnTo>
                    <a:pt x="17" y="35"/>
                  </a:lnTo>
                  <a:lnTo>
                    <a:pt x="17" y="35"/>
                  </a:lnTo>
                  <a:lnTo>
                    <a:pt x="17" y="35"/>
                  </a:lnTo>
                  <a:lnTo>
                    <a:pt x="14" y="37"/>
                  </a:lnTo>
                  <a:lnTo>
                    <a:pt x="14" y="37"/>
                  </a:lnTo>
                  <a:lnTo>
                    <a:pt x="17" y="40"/>
                  </a:lnTo>
                  <a:lnTo>
                    <a:pt x="17" y="40"/>
                  </a:lnTo>
                  <a:lnTo>
                    <a:pt x="17" y="40"/>
                  </a:lnTo>
                  <a:lnTo>
                    <a:pt x="17" y="40"/>
                  </a:lnTo>
                  <a:lnTo>
                    <a:pt x="19" y="40"/>
                  </a:lnTo>
                  <a:lnTo>
                    <a:pt x="21" y="40"/>
                  </a:lnTo>
                  <a:lnTo>
                    <a:pt x="21" y="40"/>
                  </a:lnTo>
                  <a:lnTo>
                    <a:pt x="24" y="37"/>
                  </a:lnTo>
                  <a:lnTo>
                    <a:pt x="26" y="40"/>
                  </a:lnTo>
                  <a:lnTo>
                    <a:pt x="26" y="40"/>
                  </a:lnTo>
                  <a:lnTo>
                    <a:pt x="26" y="40"/>
                  </a:lnTo>
                  <a:lnTo>
                    <a:pt x="29" y="40"/>
                  </a:lnTo>
                  <a:lnTo>
                    <a:pt x="31" y="40"/>
                  </a:lnTo>
                  <a:lnTo>
                    <a:pt x="33" y="37"/>
                  </a:lnTo>
                  <a:lnTo>
                    <a:pt x="33" y="37"/>
                  </a:lnTo>
                  <a:lnTo>
                    <a:pt x="33" y="37"/>
                  </a:lnTo>
                  <a:lnTo>
                    <a:pt x="33" y="37"/>
                  </a:lnTo>
                  <a:lnTo>
                    <a:pt x="33" y="37"/>
                  </a:lnTo>
                  <a:lnTo>
                    <a:pt x="33" y="37"/>
                  </a:lnTo>
                  <a:lnTo>
                    <a:pt x="36" y="37"/>
                  </a:lnTo>
                  <a:lnTo>
                    <a:pt x="38" y="37"/>
                  </a:lnTo>
                  <a:lnTo>
                    <a:pt x="38" y="37"/>
                  </a:lnTo>
                  <a:lnTo>
                    <a:pt x="40" y="37"/>
                  </a:lnTo>
                  <a:lnTo>
                    <a:pt x="40" y="37"/>
                  </a:lnTo>
                  <a:lnTo>
                    <a:pt x="43" y="37"/>
                  </a:lnTo>
                  <a:lnTo>
                    <a:pt x="43" y="37"/>
                  </a:lnTo>
                  <a:lnTo>
                    <a:pt x="43" y="40"/>
                  </a:lnTo>
                  <a:lnTo>
                    <a:pt x="43" y="40"/>
                  </a:lnTo>
                  <a:lnTo>
                    <a:pt x="43" y="42"/>
                  </a:lnTo>
                  <a:lnTo>
                    <a:pt x="43" y="42"/>
                  </a:lnTo>
                  <a:lnTo>
                    <a:pt x="45" y="42"/>
                  </a:lnTo>
                  <a:lnTo>
                    <a:pt x="45" y="42"/>
                  </a:lnTo>
                  <a:lnTo>
                    <a:pt x="47" y="44"/>
                  </a:lnTo>
                  <a:lnTo>
                    <a:pt x="47" y="44"/>
                  </a:lnTo>
                  <a:lnTo>
                    <a:pt x="50" y="44"/>
                  </a:lnTo>
                  <a:lnTo>
                    <a:pt x="50" y="47"/>
                  </a:lnTo>
                  <a:lnTo>
                    <a:pt x="47" y="47"/>
                  </a:lnTo>
                  <a:lnTo>
                    <a:pt x="47" y="47"/>
                  </a:lnTo>
                  <a:lnTo>
                    <a:pt x="45" y="49"/>
                  </a:lnTo>
                  <a:lnTo>
                    <a:pt x="43" y="52"/>
                  </a:lnTo>
                  <a:lnTo>
                    <a:pt x="40" y="52"/>
                  </a:lnTo>
                  <a:lnTo>
                    <a:pt x="38" y="54"/>
                  </a:lnTo>
                  <a:lnTo>
                    <a:pt x="36" y="56"/>
                  </a:lnTo>
                  <a:lnTo>
                    <a:pt x="36" y="56"/>
                  </a:lnTo>
                  <a:lnTo>
                    <a:pt x="36" y="56"/>
                  </a:lnTo>
                  <a:lnTo>
                    <a:pt x="36" y="59"/>
                  </a:lnTo>
                  <a:lnTo>
                    <a:pt x="38" y="61"/>
                  </a:lnTo>
                  <a:lnTo>
                    <a:pt x="38" y="63"/>
                  </a:lnTo>
                  <a:lnTo>
                    <a:pt x="36" y="66"/>
                  </a:lnTo>
                  <a:lnTo>
                    <a:pt x="36" y="68"/>
                  </a:lnTo>
                  <a:lnTo>
                    <a:pt x="36" y="68"/>
                  </a:lnTo>
                  <a:lnTo>
                    <a:pt x="36" y="68"/>
                  </a:lnTo>
                  <a:lnTo>
                    <a:pt x="36" y="70"/>
                  </a:lnTo>
                  <a:lnTo>
                    <a:pt x="36" y="70"/>
                  </a:lnTo>
                  <a:lnTo>
                    <a:pt x="36" y="70"/>
                  </a:lnTo>
                  <a:lnTo>
                    <a:pt x="33" y="73"/>
                  </a:lnTo>
                  <a:lnTo>
                    <a:pt x="33" y="73"/>
                  </a:lnTo>
                  <a:lnTo>
                    <a:pt x="33" y="75"/>
                  </a:lnTo>
                  <a:lnTo>
                    <a:pt x="33" y="75"/>
                  </a:lnTo>
                  <a:lnTo>
                    <a:pt x="33" y="78"/>
                  </a:lnTo>
                  <a:lnTo>
                    <a:pt x="36" y="78"/>
                  </a:lnTo>
                  <a:lnTo>
                    <a:pt x="33" y="78"/>
                  </a:lnTo>
                  <a:lnTo>
                    <a:pt x="33" y="80"/>
                  </a:lnTo>
                  <a:lnTo>
                    <a:pt x="31" y="82"/>
                  </a:lnTo>
                  <a:lnTo>
                    <a:pt x="31" y="82"/>
                  </a:lnTo>
                  <a:lnTo>
                    <a:pt x="31" y="82"/>
                  </a:lnTo>
                  <a:lnTo>
                    <a:pt x="24" y="82"/>
                  </a:lnTo>
                  <a:lnTo>
                    <a:pt x="24" y="82"/>
                  </a:lnTo>
                  <a:lnTo>
                    <a:pt x="24" y="82"/>
                  </a:lnTo>
                  <a:lnTo>
                    <a:pt x="24" y="85"/>
                  </a:lnTo>
                  <a:lnTo>
                    <a:pt x="26" y="87"/>
                  </a:lnTo>
                  <a:lnTo>
                    <a:pt x="26" y="87"/>
                  </a:lnTo>
                  <a:lnTo>
                    <a:pt x="26" y="89"/>
                  </a:lnTo>
                  <a:lnTo>
                    <a:pt x="29" y="94"/>
                  </a:lnTo>
                  <a:lnTo>
                    <a:pt x="31" y="94"/>
                  </a:lnTo>
                  <a:lnTo>
                    <a:pt x="31" y="96"/>
                  </a:lnTo>
                  <a:lnTo>
                    <a:pt x="31" y="96"/>
                  </a:lnTo>
                  <a:lnTo>
                    <a:pt x="31" y="99"/>
                  </a:lnTo>
                  <a:lnTo>
                    <a:pt x="29" y="101"/>
                  </a:lnTo>
                  <a:lnTo>
                    <a:pt x="26" y="101"/>
                  </a:lnTo>
                  <a:lnTo>
                    <a:pt x="26" y="104"/>
                  </a:lnTo>
                  <a:lnTo>
                    <a:pt x="26" y="104"/>
                  </a:lnTo>
                  <a:lnTo>
                    <a:pt x="26" y="106"/>
                  </a:lnTo>
                  <a:lnTo>
                    <a:pt x="24" y="108"/>
                  </a:lnTo>
                  <a:lnTo>
                    <a:pt x="24" y="108"/>
                  </a:lnTo>
                  <a:lnTo>
                    <a:pt x="29" y="115"/>
                  </a:lnTo>
                  <a:lnTo>
                    <a:pt x="31" y="115"/>
                  </a:lnTo>
                  <a:lnTo>
                    <a:pt x="31" y="115"/>
                  </a:lnTo>
                  <a:lnTo>
                    <a:pt x="31" y="115"/>
                  </a:lnTo>
                  <a:lnTo>
                    <a:pt x="29" y="118"/>
                  </a:lnTo>
                  <a:lnTo>
                    <a:pt x="29" y="118"/>
                  </a:lnTo>
                  <a:lnTo>
                    <a:pt x="26" y="118"/>
                  </a:lnTo>
                  <a:lnTo>
                    <a:pt x="24" y="120"/>
                  </a:lnTo>
                  <a:lnTo>
                    <a:pt x="24" y="122"/>
                  </a:lnTo>
                  <a:lnTo>
                    <a:pt x="21" y="125"/>
                  </a:lnTo>
                  <a:lnTo>
                    <a:pt x="21" y="127"/>
                  </a:lnTo>
                  <a:lnTo>
                    <a:pt x="21" y="130"/>
                  </a:lnTo>
                  <a:lnTo>
                    <a:pt x="21" y="130"/>
                  </a:lnTo>
                  <a:lnTo>
                    <a:pt x="21" y="137"/>
                  </a:lnTo>
                  <a:lnTo>
                    <a:pt x="26" y="134"/>
                  </a:lnTo>
                  <a:lnTo>
                    <a:pt x="29" y="137"/>
                  </a:lnTo>
                  <a:lnTo>
                    <a:pt x="31" y="134"/>
                  </a:lnTo>
                  <a:lnTo>
                    <a:pt x="31" y="134"/>
                  </a:lnTo>
                  <a:lnTo>
                    <a:pt x="31" y="134"/>
                  </a:lnTo>
                  <a:lnTo>
                    <a:pt x="31" y="137"/>
                  </a:lnTo>
                  <a:lnTo>
                    <a:pt x="38" y="141"/>
                  </a:lnTo>
                  <a:lnTo>
                    <a:pt x="38" y="144"/>
                  </a:lnTo>
                  <a:lnTo>
                    <a:pt x="40" y="141"/>
                  </a:lnTo>
                  <a:lnTo>
                    <a:pt x="43" y="141"/>
                  </a:lnTo>
                  <a:lnTo>
                    <a:pt x="40" y="141"/>
                  </a:lnTo>
                  <a:lnTo>
                    <a:pt x="40" y="144"/>
                  </a:lnTo>
                  <a:lnTo>
                    <a:pt x="38" y="146"/>
                  </a:lnTo>
                  <a:lnTo>
                    <a:pt x="38" y="148"/>
                  </a:lnTo>
                  <a:lnTo>
                    <a:pt x="40" y="148"/>
                  </a:lnTo>
                  <a:lnTo>
                    <a:pt x="40" y="148"/>
                  </a:lnTo>
                  <a:lnTo>
                    <a:pt x="40" y="151"/>
                  </a:lnTo>
                  <a:lnTo>
                    <a:pt x="40" y="153"/>
                  </a:lnTo>
                  <a:lnTo>
                    <a:pt x="43" y="153"/>
                  </a:lnTo>
                  <a:lnTo>
                    <a:pt x="45" y="158"/>
                  </a:lnTo>
                  <a:lnTo>
                    <a:pt x="45" y="158"/>
                  </a:lnTo>
                  <a:lnTo>
                    <a:pt x="47" y="160"/>
                  </a:lnTo>
                  <a:lnTo>
                    <a:pt x="52" y="160"/>
                  </a:lnTo>
                  <a:lnTo>
                    <a:pt x="52" y="160"/>
                  </a:lnTo>
                  <a:lnTo>
                    <a:pt x="54" y="160"/>
                  </a:lnTo>
                  <a:lnTo>
                    <a:pt x="54" y="158"/>
                  </a:lnTo>
                  <a:lnTo>
                    <a:pt x="54" y="158"/>
                  </a:lnTo>
                  <a:lnTo>
                    <a:pt x="54" y="158"/>
                  </a:lnTo>
                  <a:lnTo>
                    <a:pt x="57" y="158"/>
                  </a:lnTo>
                  <a:lnTo>
                    <a:pt x="57" y="156"/>
                  </a:lnTo>
                  <a:lnTo>
                    <a:pt x="59" y="153"/>
                  </a:lnTo>
                  <a:lnTo>
                    <a:pt x="59" y="153"/>
                  </a:lnTo>
                  <a:lnTo>
                    <a:pt x="64" y="151"/>
                  </a:lnTo>
                  <a:lnTo>
                    <a:pt x="69" y="151"/>
                  </a:lnTo>
                  <a:lnTo>
                    <a:pt x="71" y="148"/>
                  </a:lnTo>
                  <a:lnTo>
                    <a:pt x="73" y="146"/>
                  </a:lnTo>
                  <a:lnTo>
                    <a:pt x="73" y="146"/>
                  </a:lnTo>
                  <a:lnTo>
                    <a:pt x="83" y="146"/>
                  </a:lnTo>
                  <a:lnTo>
                    <a:pt x="87" y="146"/>
                  </a:lnTo>
                  <a:lnTo>
                    <a:pt x="90" y="146"/>
                  </a:lnTo>
                  <a:lnTo>
                    <a:pt x="92" y="146"/>
                  </a:lnTo>
                  <a:lnTo>
                    <a:pt x="95" y="146"/>
                  </a:lnTo>
                  <a:lnTo>
                    <a:pt x="99" y="146"/>
                  </a:lnTo>
                  <a:lnTo>
                    <a:pt x="102" y="146"/>
                  </a:lnTo>
                  <a:lnTo>
                    <a:pt x="104" y="146"/>
                  </a:lnTo>
                  <a:lnTo>
                    <a:pt x="104" y="144"/>
                  </a:lnTo>
                  <a:lnTo>
                    <a:pt x="106" y="144"/>
                  </a:lnTo>
                  <a:lnTo>
                    <a:pt x="111" y="144"/>
                  </a:lnTo>
                  <a:lnTo>
                    <a:pt x="111" y="146"/>
                  </a:lnTo>
                  <a:lnTo>
                    <a:pt x="113" y="144"/>
                  </a:lnTo>
                  <a:lnTo>
                    <a:pt x="116" y="141"/>
                  </a:lnTo>
                  <a:lnTo>
                    <a:pt x="118" y="134"/>
                  </a:lnTo>
                  <a:lnTo>
                    <a:pt x="123" y="132"/>
                  </a:lnTo>
                  <a:lnTo>
                    <a:pt x="127" y="127"/>
                  </a:lnTo>
                  <a:lnTo>
                    <a:pt x="135" y="127"/>
                  </a:lnTo>
                  <a:lnTo>
                    <a:pt x="137" y="127"/>
                  </a:lnTo>
                  <a:lnTo>
                    <a:pt x="137" y="127"/>
                  </a:lnTo>
                  <a:lnTo>
                    <a:pt x="139" y="127"/>
                  </a:lnTo>
                  <a:lnTo>
                    <a:pt x="137" y="125"/>
                  </a:lnTo>
                  <a:lnTo>
                    <a:pt x="137" y="122"/>
                  </a:lnTo>
                  <a:lnTo>
                    <a:pt x="137" y="122"/>
                  </a:lnTo>
                  <a:lnTo>
                    <a:pt x="137" y="120"/>
                  </a:lnTo>
                  <a:lnTo>
                    <a:pt x="139" y="118"/>
                  </a:lnTo>
                  <a:lnTo>
                    <a:pt x="139" y="115"/>
                  </a:lnTo>
                  <a:lnTo>
                    <a:pt x="142" y="113"/>
                  </a:lnTo>
                  <a:lnTo>
                    <a:pt x="142" y="111"/>
                  </a:lnTo>
                  <a:lnTo>
                    <a:pt x="144" y="108"/>
                  </a:lnTo>
                  <a:lnTo>
                    <a:pt x="151" y="106"/>
                  </a:lnTo>
                  <a:lnTo>
                    <a:pt x="153" y="104"/>
                  </a:lnTo>
                  <a:lnTo>
                    <a:pt x="156" y="101"/>
                  </a:lnTo>
                  <a:lnTo>
                    <a:pt x="153" y="101"/>
                  </a:lnTo>
                  <a:lnTo>
                    <a:pt x="151" y="99"/>
                  </a:lnTo>
                  <a:lnTo>
                    <a:pt x="149" y="99"/>
                  </a:lnTo>
                  <a:lnTo>
                    <a:pt x="149" y="96"/>
                  </a:lnTo>
                  <a:lnTo>
                    <a:pt x="146" y="89"/>
                  </a:lnTo>
                  <a:lnTo>
                    <a:pt x="146" y="87"/>
                  </a:lnTo>
                  <a:lnTo>
                    <a:pt x="151" y="78"/>
                  </a:lnTo>
                  <a:lnTo>
                    <a:pt x="153" y="78"/>
                  </a:lnTo>
                  <a:lnTo>
                    <a:pt x="156" y="75"/>
                  </a:lnTo>
                  <a:lnTo>
                    <a:pt x="160" y="70"/>
                  </a:lnTo>
                  <a:lnTo>
                    <a:pt x="163" y="66"/>
                  </a:lnTo>
                  <a:lnTo>
                    <a:pt x="165" y="66"/>
                  </a:lnTo>
                  <a:lnTo>
                    <a:pt x="165" y="66"/>
                  </a:lnTo>
                  <a:lnTo>
                    <a:pt x="165" y="63"/>
                  </a:lnTo>
                  <a:lnTo>
                    <a:pt x="168" y="63"/>
                  </a:lnTo>
                  <a:lnTo>
                    <a:pt x="168" y="63"/>
                  </a:lnTo>
                  <a:lnTo>
                    <a:pt x="168" y="61"/>
                  </a:lnTo>
                  <a:lnTo>
                    <a:pt x="165" y="61"/>
                  </a:lnTo>
                  <a:lnTo>
                    <a:pt x="168" y="59"/>
                  </a:lnTo>
                  <a:lnTo>
                    <a:pt x="172" y="56"/>
                  </a:lnTo>
                  <a:lnTo>
                    <a:pt x="175" y="54"/>
                  </a:lnTo>
                  <a:lnTo>
                    <a:pt x="182" y="54"/>
                  </a:lnTo>
                  <a:lnTo>
                    <a:pt x="189" y="52"/>
                  </a:lnTo>
                  <a:lnTo>
                    <a:pt x="191" y="49"/>
                  </a:lnTo>
                  <a:lnTo>
                    <a:pt x="193" y="47"/>
                  </a:lnTo>
                  <a:lnTo>
                    <a:pt x="205"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38"/>
            <p:cNvSpPr>
              <a:spLocks/>
            </p:cNvSpPr>
            <p:nvPr userDrawn="1"/>
          </p:nvSpPr>
          <p:spPr bwMode="auto">
            <a:xfrm>
              <a:off x="4101" y="2550"/>
              <a:ext cx="207" cy="184"/>
            </a:xfrm>
            <a:custGeom>
              <a:avLst/>
              <a:gdLst>
                <a:gd name="T0" fmla="*/ 200 w 207"/>
                <a:gd name="T1" fmla="*/ 130 h 184"/>
                <a:gd name="T2" fmla="*/ 193 w 207"/>
                <a:gd name="T3" fmla="*/ 113 h 184"/>
                <a:gd name="T4" fmla="*/ 184 w 207"/>
                <a:gd name="T5" fmla="*/ 102 h 184"/>
                <a:gd name="T6" fmla="*/ 172 w 207"/>
                <a:gd name="T7" fmla="*/ 95 h 184"/>
                <a:gd name="T8" fmla="*/ 165 w 207"/>
                <a:gd name="T9" fmla="*/ 87 h 184"/>
                <a:gd name="T10" fmla="*/ 176 w 207"/>
                <a:gd name="T11" fmla="*/ 80 h 184"/>
                <a:gd name="T12" fmla="*/ 184 w 207"/>
                <a:gd name="T13" fmla="*/ 76 h 184"/>
                <a:gd name="T14" fmla="*/ 184 w 207"/>
                <a:gd name="T15" fmla="*/ 59 h 184"/>
                <a:gd name="T16" fmla="*/ 179 w 207"/>
                <a:gd name="T17" fmla="*/ 57 h 184"/>
                <a:gd name="T18" fmla="*/ 181 w 207"/>
                <a:gd name="T19" fmla="*/ 50 h 184"/>
                <a:gd name="T20" fmla="*/ 181 w 207"/>
                <a:gd name="T21" fmla="*/ 45 h 184"/>
                <a:gd name="T22" fmla="*/ 169 w 207"/>
                <a:gd name="T23" fmla="*/ 33 h 184"/>
                <a:gd name="T24" fmla="*/ 165 w 207"/>
                <a:gd name="T25" fmla="*/ 31 h 184"/>
                <a:gd name="T26" fmla="*/ 165 w 207"/>
                <a:gd name="T27" fmla="*/ 12 h 184"/>
                <a:gd name="T28" fmla="*/ 165 w 207"/>
                <a:gd name="T29" fmla="*/ 7 h 184"/>
                <a:gd name="T30" fmla="*/ 158 w 207"/>
                <a:gd name="T31" fmla="*/ 0 h 184"/>
                <a:gd name="T32" fmla="*/ 158 w 207"/>
                <a:gd name="T33" fmla="*/ 2 h 184"/>
                <a:gd name="T34" fmla="*/ 146 w 207"/>
                <a:gd name="T35" fmla="*/ 5 h 184"/>
                <a:gd name="T36" fmla="*/ 151 w 207"/>
                <a:gd name="T37" fmla="*/ 16 h 184"/>
                <a:gd name="T38" fmla="*/ 143 w 207"/>
                <a:gd name="T39" fmla="*/ 33 h 184"/>
                <a:gd name="T40" fmla="*/ 132 w 207"/>
                <a:gd name="T41" fmla="*/ 52 h 184"/>
                <a:gd name="T42" fmla="*/ 122 w 207"/>
                <a:gd name="T43" fmla="*/ 52 h 184"/>
                <a:gd name="T44" fmla="*/ 108 w 207"/>
                <a:gd name="T45" fmla="*/ 43 h 184"/>
                <a:gd name="T46" fmla="*/ 99 w 207"/>
                <a:gd name="T47" fmla="*/ 52 h 184"/>
                <a:gd name="T48" fmla="*/ 89 w 207"/>
                <a:gd name="T49" fmla="*/ 57 h 184"/>
                <a:gd name="T50" fmla="*/ 68 w 207"/>
                <a:gd name="T51" fmla="*/ 54 h 184"/>
                <a:gd name="T52" fmla="*/ 47 w 207"/>
                <a:gd name="T53" fmla="*/ 57 h 184"/>
                <a:gd name="T54" fmla="*/ 33 w 207"/>
                <a:gd name="T55" fmla="*/ 43 h 184"/>
                <a:gd name="T56" fmla="*/ 21 w 207"/>
                <a:gd name="T57" fmla="*/ 40 h 184"/>
                <a:gd name="T58" fmla="*/ 16 w 207"/>
                <a:gd name="T59" fmla="*/ 45 h 184"/>
                <a:gd name="T60" fmla="*/ 12 w 207"/>
                <a:gd name="T61" fmla="*/ 57 h 184"/>
                <a:gd name="T62" fmla="*/ 9 w 207"/>
                <a:gd name="T63" fmla="*/ 64 h 184"/>
                <a:gd name="T64" fmla="*/ 2 w 207"/>
                <a:gd name="T65" fmla="*/ 73 h 184"/>
                <a:gd name="T66" fmla="*/ 2 w 207"/>
                <a:gd name="T67" fmla="*/ 80 h 184"/>
                <a:gd name="T68" fmla="*/ 16 w 207"/>
                <a:gd name="T69" fmla="*/ 90 h 184"/>
                <a:gd name="T70" fmla="*/ 21 w 207"/>
                <a:gd name="T71" fmla="*/ 102 h 184"/>
                <a:gd name="T72" fmla="*/ 37 w 207"/>
                <a:gd name="T73" fmla="*/ 113 h 184"/>
                <a:gd name="T74" fmla="*/ 42 w 207"/>
                <a:gd name="T75" fmla="*/ 125 h 184"/>
                <a:gd name="T76" fmla="*/ 52 w 207"/>
                <a:gd name="T77" fmla="*/ 135 h 184"/>
                <a:gd name="T78" fmla="*/ 59 w 207"/>
                <a:gd name="T79" fmla="*/ 142 h 184"/>
                <a:gd name="T80" fmla="*/ 66 w 207"/>
                <a:gd name="T81" fmla="*/ 156 h 184"/>
                <a:gd name="T82" fmla="*/ 73 w 207"/>
                <a:gd name="T83" fmla="*/ 163 h 184"/>
                <a:gd name="T84" fmla="*/ 80 w 207"/>
                <a:gd name="T85" fmla="*/ 165 h 184"/>
                <a:gd name="T86" fmla="*/ 92 w 207"/>
                <a:gd name="T87" fmla="*/ 163 h 184"/>
                <a:gd name="T88" fmla="*/ 103 w 207"/>
                <a:gd name="T89" fmla="*/ 161 h 184"/>
                <a:gd name="T90" fmla="*/ 118 w 207"/>
                <a:gd name="T91" fmla="*/ 175 h 184"/>
                <a:gd name="T92" fmla="*/ 122 w 207"/>
                <a:gd name="T93" fmla="*/ 182 h 184"/>
                <a:gd name="T94" fmla="*/ 125 w 207"/>
                <a:gd name="T95" fmla="*/ 182 h 184"/>
                <a:gd name="T96" fmla="*/ 136 w 207"/>
                <a:gd name="T97" fmla="*/ 180 h 184"/>
                <a:gd name="T98" fmla="*/ 146 w 207"/>
                <a:gd name="T99" fmla="*/ 182 h 184"/>
                <a:gd name="T100" fmla="*/ 151 w 207"/>
                <a:gd name="T101" fmla="*/ 180 h 184"/>
                <a:gd name="T102" fmla="*/ 165 w 207"/>
                <a:gd name="T103" fmla="*/ 175 h 184"/>
                <a:gd name="T104" fmla="*/ 179 w 207"/>
                <a:gd name="T105" fmla="*/ 173 h 184"/>
                <a:gd name="T106" fmla="*/ 202 w 207"/>
                <a:gd name="T107"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4">
                  <a:moveTo>
                    <a:pt x="207" y="142"/>
                  </a:moveTo>
                  <a:lnTo>
                    <a:pt x="205" y="139"/>
                  </a:lnTo>
                  <a:lnTo>
                    <a:pt x="202" y="137"/>
                  </a:lnTo>
                  <a:lnTo>
                    <a:pt x="202" y="135"/>
                  </a:lnTo>
                  <a:lnTo>
                    <a:pt x="202" y="135"/>
                  </a:lnTo>
                  <a:lnTo>
                    <a:pt x="200" y="130"/>
                  </a:lnTo>
                  <a:lnTo>
                    <a:pt x="200" y="128"/>
                  </a:lnTo>
                  <a:lnTo>
                    <a:pt x="198" y="125"/>
                  </a:lnTo>
                  <a:lnTo>
                    <a:pt x="198" y="118"/>
                  </a:lnTo>
                  <a:lnTo>
                    <a:pt x="195" y="118"/>
                  </a:lnTo>
                  <a:lnTo>
                    <a:pt x="195" y="116"/>
                  </a:lnTo>
                  <a:lnTo>
                    <a:pt x="193" y="113"/>
                  </a:lnTo>
                  <a:lnTo>
                    <a:pt x="193" y="111"/>
                  </a:lnTo>
                  <a:lnTo>
                    <a:pt x="188" y="111"/>
                  </a:lnTo>
                  <a:lnTo>
                    <a:pt x="186" y="109"/>
                  </a:lnTo>
                  <a:lnTo>
                    <a:pt x="184" y="106"/>
                  </a:lnTo>
                  <a:lnTo>
                    <a:pt x="184" y="104"/>
                  </a:lnTo>
                  <a:lnTo>
                    <a:pt x="184" y="102"/>
                  </a:lnTo>
                  <a:lnTo>
                    <a:pt x="181" y="102"/>
                  </a:lnTo>
                  <a:lnTo>
                    <a:pt x="181" y="99"/>
                  </a:lnTo>
                  <a:lnTo>
                    <a:pt x="176" y="97"/>
                  </a:lnTo>
                  <a:lnTo>
                    <a:pt x="174" y="95"/>
                  </a:lnTo>
                  <a:lnTo>
                    <a:pt x="174" y="95"/>
                  </a:lnTo>
                  <a:lnTo>
                    <a:pt x="172" y="95"/>
                  </a:lnTo>
                  <a:lnTo>
                    <a:pt x="169" y="95"/>
                  </a:lnTo>
                  <a:lnTo>
                    <a:pt x="165" y="92"/>
                  </a:lnTo>
                  <a:lnTo>
                    <a:pt x="165" y="92"/>
                  </a:lnTo>
                  <a:lnTo>
                    <a:pt x="165" y="92"/>
                  </a:lnTo>
                  <a:lnTo>
                    <a:pt x="165" y="90"/>
                  </a:lnTo>
                  <a:lnTo>
                    <a:pt x="165" y="87"/>
                  </a:lnTo>
                  <a:lnTo>
                    <a:pt x="167" y="83"/>
                  </a:lnTo>
                  <a:lnTo>
                    <a:pt x="169" y="80"/>
                  </a:lnTo>
                  <a:lnTo>
                    <a:pt x="169" y="80"/>
                  </a:lnTo>
                  <a:lnTo>
                    <a:pt x="172" y="80"/>
                  </a:lnTo>
                  <a:lnTo>
                    <a:pt x="174" y="80"/>
                  </a:lnTo>
                  <a:lnTo>
                    <a:pt x="176" y="80"/>
                  </a:lnTo>
                  <a:lnTo>
                    <a:pt x="179" y="80"/>
                  </a:lnTo>
                  <a:lnTo>
                    <a:pt x="181" y="80"/>
                  </a:lnTo>
                  <a:lnTo>
                    <a:pt x="184" y="78"/>
                  </a:lnTo>
                  <a:lnTo>
                    <a:pt x="184" y="78"/>
                  </a:lnTo>
                  <a:lnTo>
                    <a:pt x="184" y="76"/>
                  </a:lnTo>
                  <a:lnTo>
                    <a:pt x="184" y="76"/>
                  </a:lnTo>
                  <a:lnTo>
                    <a:pt x="184" y="73"/>
                  </a:lnTo>
                  <a:lnTo>
                    <a:pt x="184" y="66"/>
                  </a:lnTo>
                  <a:lnTo>
                    <a:pt x="184" y="64"/>
                  </a:lnTo>
                  <a:lnTo>
                    <a:pt x="184" y="59"/>
                  </a:lnTo>
                  <a:lnTo>
                    <a:pt x="184" y="59"/>
                  </a:lnTo>
                  <a:lnTo>
                    <a:pt x="184" y="59"/>
                  </a:lnTo>
                  <a:lnTo>
                    <a:pt x="181" y="59"/>
                  </a:lnTo>
                  <a:lnTo>
                    <a:pt x="181" y="59"/>
                  </a:lnTo>
                  <a:lnTo>
                    <a:pt x="181" y="59"/>
                  </a:lnTo>
                  <a:lnTo>
                    <a:pt x="179" y="57"/>
                  </a:lnTo>
                  <a:lnTo>
                    <a:pt x="179" y="57"/>
                  </a:lnTo>
                  <a:lnTo>
                    <a:pt x="179" y="57"/>
                  </a:lnTo>
                  <a:lnTo>
                    <a:pt x="179" y="57"/>
                  </a:lnTo>
                  <a:lnTo>
                    <a:pt x="179" y="54"/>
                  </a:lnTo>
                  <a:lnTo>
                    <a:pt x="181" y="52"/>
                  </a:lnTo>
                  <a:lnTo>
                    <a:pt x="181" y="50"/>
                  </a:lnTo>
                  <a:lnTo>
                    <a:pt x="181" y="50"/>
                  </a:lnTo>
                  <a:lnTo>
                    <a:pt x="181" y="50"/>
                  </a:lnTo>
                  <a:lnTo>
                    <a:pt x="181" y="50"/>
                  </a:lnTo>
                  <a:lnTo>
                    <a:pt x="181" y="50"/>
                  </a:lnTo>
                  <a:lnTo>
                    <a:pt x="181" y="50"/>
                  </a:lnTo>
                  <a:lnTo>
                    <a:pt x="181" y="47"/>
                  </a:lnTo>
                  <a:lnTo>
                    <a:pt x="181" y="47"/>
                  </a:lnTo>
                  <a:lnTo>
                    <a:pt x="181" y="45"/>
                  </a:lnTo>
                  <a:lnTo>
                    <a:pt x="181" y="45"/>
                  </a:lnTo>
                  <a:lnTo>
                    <a:pt x="181" y="45"/>
                  </a:lnTo>
                  <a:lnTo>
                    <a:pt x="181" y="43"/>
                  </a:lnTo>
                  <a:lnTo>
                    <a:pt x="179" y="43"/>
                  </a:lnTo>
                  <a:lnTo>
                    <a:pt x="172" y="35"/>
                  </a:lnTo>
                  <a:lnTo>
                    <a:pt x="169" y="33"/>
                  </a:lnTo>
                  <a:lnTo>
                    <a:pt x="169" y="33"/>
                  </a:lnTo>
                  <a:lnTo>
                    <a:pt x="169" y="33"/>
                  </a:lnTo>
                  <a:lnTo>
                    <a:pt x="165" y="31"/>
                  </a:lnTo>
                  <a:lnTo>
                    <a:pt x="165" y="31"/>
                  </a:lnTo>
                  <a:lnTo>
                    <a:pt x="165" y="31"/>
                  </a:lnTo>
                  <a:lnTo>
                    <a:pt x="165" y="31"/>
                  </a:lnTo>
                  <a:lnTo>
                    <a:pt x="167" y="28"/>
                  </a:lnTo>
                  <a:lnTo>
                    <a:pt x="167" y="28"/>
                  </a:lnTo>
                  <a:lnTo>
                    <a:pt x="167" y="28"/>
                  </a:lnTo>
                  <a:lnTo>
                    <a:pt x="165" y="14"/>
                  </a:lnTo>
                  <a:lnTo>
                    <a:pt x="165" y="12"/>
                  </a:lnTo>
                  <a:lnTo>
                    <a:pt x="165" y="12"/>
                  </a:lnTo>
                  <a:lnTo>
                    <a:pt x="165" y="12"/>
                  </a:lnTo>
                  <a:lnTo>
                    <a:pt x="165" y="12"/>
                  </a:lnTo>
                  <a:lnTo>
                    <a:pt x="165" y="12"/>
                  </a:lnTo>
                  <a:lnTo>
                    <a:pt x="165" y="12"/>
                  </a:lnTo>
                  <a:lnTo>
                    <a:pt x="165" y="12"/>
                  </a:lnTo>
                  <a:lnTo>
                    <a:pt x="165" y="7"/>
                  </a:lnTo>
                  <a:lnTo>
                    <a:pt x="165" y="5"/>
                  </a:lnTo>
                  <a:lnTo>
                    <a:pt x="167" y="2"/>
                  </a:lnTo>
                  <a:lnTo>
                    <a:pt x="167" y="0"/>
                  </a:lnTo>
                  <a:lnTo>
                    <a:pt x="158" y="0"/>
                  </a:lnTo>
                  <a:lnTo>
                    <a:pt x="158" y="0"/>
                  </a:lnTo>
                  <a:lnTo>
                    <a:pt x="158" y="0"/>
                  </a:lnTo>
                  <a:lnTo>
                    <a:pt x="158" y="0"/>
                  </a:lnTo>
                  <a:lnTo>
                    <a:pt x="158" y="0"/>
                  </a:lnTo>
                  <a:lnTo>
                    <a:pt x="158" y="0"/>
                  </a:lnTo>
                  <a:lnTo>
                    <a:pt x="158" y="0"/>
                  </a:lnTo>
                  <a:lnTo>
                    <a:pt x="158" y="2"/>
                  </a:lnTo>
                  <a:lnTo>
                    <a:pt x="158" y="2"/>
                  </a:lnTo>
                  <a:lnTo>
                    <a:pt x="158" y="2"/>
                  </a:lnTo>
                  <a:lnTo>
                    <a:pt x="158" y="2"/>
                  </a:lnTo>
                  <a:lnTo>
                    <a:pt x="158" y="2"/>
                  </a:lnTo>
                  <a:lnTo>
                    <a:pt x="158" y="5"/>
                  </a:lnTo>
                  <a:lnTo>
                    <a:pt x="158" y="5"/>
                  </a:lnTo>
                  <a:lnTo>
                    <a:pt x="146" y="5"/>
                  </a:lnTo>
                  <a:lnTo>
                    <a:pt x="151" y="9"/>
                  </a:lnTo>
                  <a:lnTo>
                    <a:pt x="151" y="9"/>
                  </a:lnTo>
                  <a:lnTo>
                    <a:pt x="151" y="12"/>
                  </a:lnTo>
                  <a:lnTo>
                    <a:pt x="151" y="12"/>
                  </a:lnTo>
                  <a:lnTo>
                    <a:pt x="151" y="14"/>
                  </a:lnTo>
                  <a:lnTo>
                    <a:pt x="151" y="16"/>
                  </a:lnTo>
                  <a:lnTo>
                    <a:pt x="151" y="19"/>
                  </a:lnTo>
                  <a:lnTo>
                    <a:pt x="151" y="21"/>
                  </a:lnTo>
                  <a:lnTo>
                    <a:pt x="153" y="24"/>
                  </a:lnTo>
                  <a:lnTo>
                    <a:pt x="153" y="24"/>
                  </a:lnTo>
                  <a:lnTo>
                    <a:pt x="153" y="24"/>
                  </a:lnTo>
                  <a:lnTo>
                    <a:pt x="143" y="33"/>
                  </a:lnTo>
                  <a:lnTo>
                    <a:pt x="143" y="33"/>
                  </a:lnTo>
                  <a:lnTo>
                    <a:pt x="141" y="35"/>
                  </a:lnTo>
                  <a:lnTo>
                    <a:pt x="141" y="38"/>
                  </a:lnTo>
                  <a:lnTo>
                    <a:pt x="141" y="40"/>
                  </a:lnTo>
                  <a:lnTo>
                    <a:pt x="139" y="43"/>
                  </a:lnTo>
                  <a:lnTo>
                    <a:pt x="132" y="52"/>
                  </a:lnTo>
                  <a:lnTo>
                    <a:pt x="129" y="52"/>
                  </a:lnTo>
                  <a:lnTo>
                    <a:pt x="125" y="52"/>
                  </a:lnTo>
                  <a:lnTo>
                    <a:pt x="122" y="52"/>
                  </a:lnTo>
                  <a:lnTo>
                    <a:pt x="122" y="52"/>
                  </a:lnTo>
                  <a:lnTo>
                    <a:pt x="122" y="52"/>
                  </a:lnTo>
                  <a:lnTo>
                    <a:pt x="122" y="52"/>
                  </a:lnTo>
                  <a:lnTo>
                    <a:pt x="122" y="52"/>
                  </a:lnTo>
                  <a:lnTo>
                    <a:pt x="122" y="52"/>
                  </a:lnTo>
                  <a:lnTo>
                    <a:pt x="122" y="52"/>
                  </a:lnTo>
                  <a:lnTo>
                    <a:pt x="118" y="47"/>
                  </a:lnTo>
                  <a:lnTo>
                    <a:pt x="108" y="40"/>
                  </a:lnTo>
                  <a:lnTo>
                    <a:pt x="108" y="43"/>
                  </a:lnTo>
                  <a:lnTo>
                    <a:pt x="101" y="45"/>
                  </a:lnTo>
                  <a:lnTo>
                    <a:pt x="101" y="45"/>
                  </a:lnTo>
                  <a:lnTo>
                    <a:pt x="101" y="45"/>
                  </a:lnTo>
                  <a:lnTo>
                    <a:pt x="101" y="47"/>
                  </a:lnTo>
                  <a:lnTo>
                    <a:pt x="99" y="50"/>
                  </a:lnTo>
                  <a:lnTo>
                    <a:pt x="99" y="52"/>
                  </a:lnTo>
                  <a:lnTo>
                    <a:pt x="94" y="52"/>
                  </a:lnTo>
                  <a:lnTo>
                    <a:pt x="92" y="54"/>
                  </a:lnTo>
                  <a:lnTo>
                    <a:pt x="89" y="54"/>
                  </a:lnTo>
                  <a:lnTo>
                    <a:pt x="89" y="54"/>
                  </a:lnTo>
                  <a:lnTo>
                    <a:pt x="89" y="54"/>
                  </a:lnTo>
                  <a:lnTo>
                    <a:pt x="89" y="57"/>
                  </a:lnTo>
                  <a:lnTo>
                    <a:pt x="87" y="59"/>
                  </a:lnTo>
                  <a:lnTo>
                    <a:pt x="87" y="59"/>
                  </a:lnTo>
                  <a:lnTo>
                    <a:pt x="87" y="61"/>
                  </a:lnTo>
                  <a:lnTo>
                    <a:pt x="73" y="61"/>
                  </a:lnTo>
                  <a:lnTo>
                    <a:pt x="70" y="59"/>
                  </a:lnTo>
                  <a:lnTo>
                    <a:pt x="68" y="54"/>
                  </a:lnTo>
                  <a:lnTo>
                    <a:pt x="68" y="54"/>
                  </a:lnTo>
                  <a:lnTo>
                    <a:pt x="68" y="54"/>
                  </a:lnTo>
                  <a:lnTo>
                    <a:pt x="54" y="54"/>
                  </a:lnTo>
                  <a:lnTo>
                    <a:pt x="52" y="54"/>
                  </a:lnTo>
                  <a:lnTo>
                    <a:pt x="49" y="57"/>
                  </a:lnTo>
                  <a:lnTo>
                    <a:pt x="47" y="57"/>
                  </a:lnTo>
                  <a:lnTo>
                    <a:pt x="44" y="57"/>
                  </a:lnTo>
                  <a:lnTo>
                    <a:pt x="37" y="47"/>
                  </a:lnTo>
                  <a:lnTo>
                    <a:pt x="35" y="47"/>
                  </a:lnTo>
                  <a:lnTo>
                    <a:pt x="35" y="45"/>
                  </a:lnTo>
                  <a:lnTo>
                    <a:pt x="35" y="45"/>
                  </a:lnTo>
                  <a:lnTo>
                    <a:pt x="33" y="43"/>
                  </a:lnTo>
                  <a:lnTo>
                    <a:pt x="33" y="43"/>
                  </a:lnTo>
                  <a:lnTo>
                    <a:pt x="33" y="43"/>
                  </a:lnTo>
                  <a:lnTo>
                    <a:pt x="33" y="40"/>
                  </a:lnTo>
                  <a:lnTo>
                    <a:pt x="30" y="38"/>
                  </a:lnTo>
                  <a:lnTo>
                    <a:pt x="30" y="38"/>
                  </a:lnTo>
                  <a:lnTo>
                    <a:pt x="21" y="40"/>
                  </a:lnTo>
                  <a:lnTo>
                    <a:pt x="19" y="40"/>
                  </a:lnTo>
                  <a:lnTo>
                    <a:pt x="16" y="40"/>
                  </a:lnTo>
                  <a:lnTo>
                    <a:pt x="16" y="40"/>
                  </a:lnTo>
                  <a:lnTo>
                    <a:pt x="16" y="43"/>
                  </a:lnTo>
                  <a:lnTo>
                    <a:pt x="16" y="43"/>
                  </a:lnTo>
                  <a:lnTo>
                    <a:pt x="16" y="45"/>
                  </a:lnTo>
                  <a:lnTo>
                    <a:pt x="16" y="45"/>
                  </a:lnTo>
                  <a:lnTo>
                    <a:pt x="14" y="47"/>
                  </a:lnTo>
                  <a:lnTo>
                    <a:pt x="12" y="50"/>
                  </a:lnTo>
                  <a:lnTo>
                    <a:pt x="12" y="52"/>
                  </a:lnTo>
                  <a:lnTo>
                    <a:pt x="12" y="54"/>
                  </a:lnTo>
                  <a:lnTo>
                    <a:pt x="12" y="57"/>
                  </a:lnTo>
                  <a:lnTo>
                    <a:pt x="12" y="57"/>
                  </a:lnTo>
                  <a:lnTo>
                    <a:pt x="9" y="59"/>
                  </a:lnTo>
                  <a:lnTo>
                    <a:pt x="9" y="59"/>
                  </a:lnTo>
                  <a:lnTo>
                    <a:pt x="9" y="61"/>
                  </a:lnTo>
                  <a:lnTo>
                    <a:pt x="9" y="64"/>
                  </a:lnTo>
                  <a:lnTo>
                    <a:pt x="9" y="64"/>
                  </a:lnTo>
                  <a:lnTo>
                    <a:pt x="7" y="66"/>
                  </a:lnTo>
                  <a:lnTo>
                    <a:pt x="7" y="69"/>
                  </a:lnTo>
                  <a:lnTo>
                    <a:pt x="7" y="69"/>
                  </a:lnTo>
                  <a:lnTo>
                    <a:pt x="7" y="71"/>
                  </a:lnTo>
                  <a:lnTo>
                    <a:pt x="2" y="71"/>
                  </a:lnTo>
                  <a:lnTo>
                    <a:pt x="2" y="73"/>
                  </a:lnTo>
                  <a:lnTo>
                    <a:pt x="0" y="73"/>
                  </a:lnTo>
                  <a:lnTo>
                    <a:pt x="0" y="76"/>
                  </a:lnTo>
                  <a:lnTo>
                    <a:pt x="0" y="76"/>
                  </a:lnTo>
                  <a:lnTo>
                    <a:pt x="2" y="76"/>
                  </a:lnTo>
                  <a:lnTo>
                    <a:pt x="0" y="78"/>
                  </a:lnTo>
                  <a:lnTo>
                    <a:pt x="2" y="80"/>
                  </a:lnTo>
                  <a:lnTo>
                    <a:pt x="2" y="83"/>
                  </a:lnTo>
                  <a:lnTo>
                    <a:pt x="4" y="83"/>
                  </a:lnTo>
                  <a:lnTo>
                    <a:pt x="7" y="83"/>
                  </a:lnTo>
                  <a:lnTo>
                    <a:pt x="12" y="85"/>
                  </a:lnTo>
                  <a:lnTo>
                    <a:pt x="14" y="85"/>
                  </a:lnTo>
                  <a:lnTo>
                    <a:pt x="16" y="90"/>
                  </a:lnTo>
                  <a:lnTo>
                    <a:pt x="19" y="92"/>
                  </a:lnTo>
                  <a:lnTo>
                    <a:pt x="21" y="95"/>
                  </a:lnTo>
                  <a:lnTo>
                    <a:pt x="21" y="97"/>
                  </a:lnTo>
                  <a:lnTo>
                    <a:pt x="19" y="99"/>
                  </a:lnTo>
                  <a:lnTo>
                    <a:pt x="19" y="99"/>
                  </a:lnTo>
                  <a:lnTo>
                    <a:pt x="21" y="102"/>
                  </a:lnTo>
                  <a:lnTo>
                    <a:pt x="23" y="104"/>
                  </a:lnTo>
                  <a:lnTo>
                    <a:pt x="26" y="104"/>
                  </a:lnTo>
                  <a:lnTo>
                    <a:pt x="33" y="109"/>
                  </a:lnTo>
                  <a:lnTo>
                    <a:pt x="35" y="111"/>
                  </a:lnTo>
                  <a:lnTo>
                    <a:pt x="35" y="113"/>
                  </a:lnTo>
                  <a:lnTo>
                    <a:pt x="37" y="113"/>
                  </a:lnTo>
                  <a:lnTo>
                    <a:pt x="40" y="116"/>
                  </a:lnTo>
                  <a:lnTo>
                    <a:pt x="42" y="118"/>
                  </a:lnTo>
                  <a:lnTo>
                    <a:pt x="40" y="121"/>
                  </a:lnTo>
                  <a:lnTo>
                    <a:pt x="40" y="123"/>
                  </a:lnTo>
                  <a:lnTo>
                    <a:pt x="42" y="123"/>
                  </a:lnTo>
                  <a:lnTo>
                    <a:pt x="42" y="125"/>
                  </a:lnTo>
                  <a:lnTo>
                    <a:pt x="42" y="128"/>
                  </a:lnTo>
                  <a:lnTo>
                    <a:pt x="44" y="130"/>
                  </a:lnTo>
                  <a:lnTo>
                    <a:pt x="44" y="130"/>
                  </a:lnTo>
                  <a:lnTo>
                    <a:pt x="49" y="130"/>
                  </a:lnTo>
                  <a:lnTo>
                    <a:pt x="49" y="132"/>
                  </a:lnTo>
                  <a:lnTo>
                    <a:pt x="52" y="135"/>
                  </a:lnTo>
                  <a:lnTo>
                    <a:pt x="54" y="135"/>
                  </a:lnTo>
                  <a:lnTo>
                    <a:pt x="56" y="137"/>
                  </a:lnTo>
                  <a:lnTo>
                    <a:pt x="56" y="137"/>
                  </a:lnTo>
                  <a:lnTo>
                    <a:pt x="56" y="139"/>
                  </a:lnTo>
                  <a:lnTo>
                    <a:pt x="59" y="139"/>
                  </a:lnTo>
                  <a:lnTo>
                    <a:pt x="59" y="142"/>
                  </a:lnTo>
                  <a:lnTo>
                    <a:pt x="59" y="147"/>
                  </a:lnTo>
                  <a:lnTo>
                    <a:pt x="59" y="149"/>
                  </a:lnTo>
                  <a:lnTo>
                    <a:pt x="61" y="149"/>
                  </a:lnTo>
                  <a:lnTo>
                    <a:pt x="61" y="151"/>
                  </a:lnTo>
                  <a:lnTo>
                    <a:pt x="63" y="154"/>
                  </a:lnTo>
                  <a:lnTo>
                    <a:pt x="66" y="156"/>
                  </a:lnTo>
                  <a:lnTo>
                    <a:pt x="66" y="156"/>
                  </a:lnTo>
                  <a:lnTo>
                    <a:pt x="68" y="158"/>
                  </a:lnTo>
                  <a:lnTo>
                    <a:pt x="68" y="161"/>
                  </a:lnTo>
                  <a:lnTo>
                    <a:pt x="68" y="161"/>
                  </a:lnTo>
                  <a:lnTo>
                    <a:pt x="70" y="161"/>
                  </a:lnTo>
                  <a:lnTo>
                    <a:pt x="73" y="163"/>
                  </a:lnTo>
                  <a:lnTo>
                    <a:pt x="73" y="163"/>
                  </a:lnTo>
                  <a:lnTo>
                    <a:pt x="73" y="165"/>
                  </a:lnTo>
                  <a:lnTo>
                    <a:pt x="75" y="165"/>
                  </a:lnTo>
                  <a:lnTo>
                    <a:pt x="77" y="165"/>
                  </a:lnTo>
                  <a:lnTo>
                    <a:pt x="77" y="165"/>
                  </a:lnTo>
                  <a:lnTo>
                    <a:pt x="80" y="165"/>
                  </a:lnTo>
                  <a:lnTo>
                    <a:pt x="80" y="165"/>
                  </a:lnTo>
                  <a:lnTo>
                    <a:pt x="82" y="165"/>
                  </a:lnTo>
                  <a:lnTo>
                    <a:pt x="85" y="163"/>
                  </a:lnTo>
                  <a:lnTo>
                    <a:pt x="85" y="163"/>
                  </a:lnTo>
                  <a:lnTo>
                    <a:pt x="89" y="163"/>
                  </a:lnTo>
                  <a:lnTo>
                    <a:pt x="92" y="163"/>
                  </a:lnTo>
                  <a:lnTo>
                    <a:pt x="94" y="165"/>
                  </a:lnTo>
                  <a:lnTo>
                    <a:pt x="94" y="165"/>
                  </a:lnTo>
                  <a:lnTo>
                    <a:pt x="99" y="163"/>
                  </a:lnTo>
                  <a:lnTo>
                    <a:pt x="99" y="161"/>
                  </a:lnTo>
                  <a:lnTo>
                    <a:pt x="101" y="161"/>
                  </a:lnTo>
                  <a:lnTo>
                    <a:pt x="103" y="161"/>
                  </a:lnTo>
                  <a:lnTo>
                    <a:pt x="106" y="163"/>
                  </a:lnTo>
                  <a:lnTo>
                    <a:pt x="106" y="165"/>
                  </a:lnTo>
                  <a:lnTo>
                    <a:pt x="108" y="168"/>
                  </a:lnTo>
                  <a:lnTo>
                    <a:pt x="110" y="170"/>
                  </a:lnTo>
                  <a:lnTo>
                    <a:pt x="113" y="173"/>
                  </a:lnTo>
                  <a:lnTo>
                    <a:pt x="118" y="175"/>
                  </a:lnTo>
                  <a:lnTo>
                    <a:pt x="118" y="177"/>
                  </a:lnTo>
                  <a:lnTo>
                    <a:pt x="120" y="177"/>
                  </a:lnTo>
                  <a:lnTo>
                    <a:pt x="120" y="180"/>
                  </a:lnTo>
                  <a:lnTo>
                    <a:pt x="120" y="180"/>
                  </a:lnTo>
                  <a:lnTo>
                    <a:pt x="120" y="182"/>
                  </a:lnTo>
                  <a:lnTo>
                    <a:pt x="122" y="182"/>
                  </a:lnTo>
                  <a:lnTo>
                    <a:pt x="122" y="180"/>
                  </a:lnTo>
                  <a:lnTo>
                    <a:pt x="122" y="182"/>
                  </a:lnTo>
                  <a:lnTo>
                    <a:pt x="125" y="182"/>
                  </a:lnTo>
                  <a:lnTo>
                    <a:pt x="125" y="182"/>
                  </a:lnTo>
                  <a:lnTo>
                    <a:pt x="125" y="184"/>
                  </a:lnTo>
                  <a:lnTo>
                    <a:pt x="125" y="182"/>
                  </a:lnTo>
                  <a:lnTo>
                    <a:pt x="127" y="182"/>
                  </a:lnTo>
                  <a:lnTo>
                    <a:pt x="129" y="180"/>
                  </a:lnTo>
                  <a:lnTo>
                    <a:pt x="132" y="177"/>
                  </a:lnTo>
                  <a:lnTo>
                    <a:pt x="132" y="177"/>
                  </a:lnTo>
                  <a:lnTo>
                    <a:pt x="134" y="180"/>
                  </a:lnTo>
                  <a:lnTo>
                    <a:pt x="136" y="180"/>
                  </a:lnTo>
                  <a:lnTo>
                    <a:pt x="139" y="180"/>
                  </a:lnTo>
                  <a:lnTo>
                    <a:pt x="139" y="180"/>
                  </a:lnTo>
                  <a:lnTo>
                    <a:pt x="143" y="177"/>
                  </a:lnTo>
                  <a:lnTo>
                    <a:pt x="143" y="177"/>
                  </a:lnTo>
                  <a:lnTo>
                    <a:pt x="143" y="180"/>
                  </a:lnTo>
                  <a:lnTo>
                    <a:pt x="146" y="182"/>
                  </a:lnTo>
                  <a:lnTo>
                    <a:pt x="148" y="182"/>
                  </a:lnTo>
                  <a:lnTo>
                    <a:pt x="148" y="184"/>
                  </a:lnTo>
                  <a:lnTo>
                    <a:pt x="148" y="184"/>
                  </a:lnTo>
                  <a:lnTo>
                    <a:pt x="148" y="184"/>
                  </a:lnTo>
                  <a:lnTo>
                    <a:pt x="151" y="182"/>
                  </a:lnTo>
                  <a:lnTo>
                    <a:pt x="151" y="180"/>
                  </a:lnTo>
                  <a:lnTo>
                    <a:pt x="153" y="180"/>
                  </a:lnTo>
                  <a:lnTo>
                    <a:pt x="155" y="180"/>
                  </a:lnTo>
                  <a:lnTo>
                    <a:pt x="160" y="177"/>
                  </a:lnTo>
                  <a:lnTo>
                    <a:pt x="160" y="177"/>
                  </a:lnTo>
                  <a:lnTo>
                    <a:pt x="162" y="177"/>
                  </a:lnTo>
                  <a:lnTo>
                    <a:pt x="165" y="175"/>
                  </a:lnTo>
                  <a:lnTo>
                    <a:pt x="167" y="177"/>
                  </a:lnTo>
                  <a:lnTo>
                    <a:pt x="172" y="180"/>
                  </a:lnTo>
                  <a:lnTo>
                    <a:pt x="174" y="180"/>
                  </a:lnTo>
                  <a:lnTo>
                    <a:pt x="174" y="177"/>
                  </a:lnTo>
                  <a:lnTo>
                    <a:pt x="176" y="177"/>
                  </a:lnTo>
                  <a:lnTo>
                    <a:pt x="179" y="173"/>
                  </a:lnTo>
                  <a:lnTo>
                    <a:pt x="184" y="168"/>
                  </a:lnTo>
                  <a:lnTo>
                    <a:pt x="186" y="165"/>
                  </a:lnTo>
                  <a:lnTo>
                    <a:pt x="191" y="161"/>
                  </a:lnTo>
                  <a:lnTo>
                    <a:pt x="195" y="156"/>
                  </a:lnTo>
                  <a:lnTo>
                    <a:pt x="200" y="149"/>
                  </a:lnTo>
                  <a:lnTo>
                    <a:pt x="202" y="147"/>
                  </a:lnTo>
                  <a:lnTo>
                    <a:pt x="207" y="142"/>
                  </a:lnTo>
                  <a:lnTo>
                    <a:pt x="207" y="1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39"/>
            <p:cNvSpPr>
              <a:spLocks noEditPoints="1"/>
            </p:cNvSpPr>
            <p:nvPr userDrawn="1"/>
          </p:nvSpPr>
          <p:spPr bwMode="auto">
            <a:xfrm>
              <a:off x="5857" y="1992"/>
              <a:ext cx="73" cy="92"/>
            </a:xfrm>
            <a:custGeom>
              <a:avLst/>
              <a:gdLst>
                <a:gd name="T0" fmla="*/ 33 w 73"/>
                <a:gd name="T1" fmla="*/ 90 h 92"/>
                <a:gd name="T2" fmla="*/ 23 w 73"/>
                <a:gd name="T3" fmla="*/ 85 h 92"/>
                <a:gd name="T4" fmla="*/ 23 w 73"/>
                <a:gd name="T5" fmla="*/ 90 h 92"/>
                <a:gd name="T6" fmla="*/ 28 w 73"/>
                <a:gd name="T7" fmla="*/ 87 h 92"/>
                <a:gd name="T8" fmla="*/ 49 w 73"/>
                <a:gd name="T9" fmla="*/ 85 h 92"/>
                <a:gd name="T10" fmla="*/ 18 w 73"/>
                <a:gd name="T11" fmla="*/ 78 h 92"/>
                <a:gd name="T12" fmla="*/ 21 w 73"/>
                <a:gd name="T13" fmla="*/ 83 h 92"/>
                <a:gd name="T14" fmla="*/ 18 w 73"/>
                <a:gd name="T15" fmla="*/ 78 h 92"/>
                <a:gd name="T16" fmla="*/ 49 w 73"/>
                <a:gd name="T17" fmla="*/ 80 h 92"/>
                <a:gd name="T18" fmla="*/ 51 w 73"/>
                <a:gd name="T19" fmla="*/ 83 h 92"/>
                <a:gd name="T20" fmla="*/ 54 w 73"/>
                <a:gd name="T21" fmla="*/ 80 h 92"/>
                <a:gd name="T22" fmla="*/ 61 w 73"/>
                <a:gd name="T23" fmla="*/ 80 h 92"/>
                <a:gd name="T24" fmla="*/ 63 w 73"/>
                <a:gd name="T25" fmla="*/ 76 h 92"/>
                <a:gd name="T26" fmla="*/ 11 w 73"/>
                <a:gd name="T27" fmla="*/ 47 h 92"/>
                <a:gd name="T28" fmla="*/ 0 w 73"/>
                <a:gd name="T29" fmla="*/ 16 h 92"/>
                <a:gd name="T30" fmla="*/ 2 w 73"/>
                <a:gd name="T31" fmla="*/ 21 h 92"/>
                <a:gd name="T32" fmla="*/ 70 w 73"/>
                <a:gd name="T33" fmla="*/ 57 h 92"/>
                <a:gd name="T34" fmla="*/ 68 w 73"/>
                <a:gd name="T35" fmla="*/ 54 h 92"/>
                <a:gd name="T36" fmla="*/ 63 w 73"/>
                <a:gd name="T37" fmla="*/ 50 h 92"/>
                <a:gd name="T38" fmla="*/ 61 w 73"/>
                <a:gd name="T39" fmla="*/ 40 h 92"/>
                <a:gd name="T40" fmla="*/ 47 w 73"/>
                <a:gd name="T41" fmla="*/ 19 h 92"/>
                <a:gd name="T42" fmla="*/ 25 w 73"/>
                <a:gd name="T43" fmla="*/ 0 h 92"/>
                <a:gd name="T44" fmla="*/ 23 w 73"/>
                <a:gd name="T45" fmla="*/ 5 h 92"/>
                <a:gd name="T46" fmla="*/ 16 w 73"/>
                <a:gd name="T47" fmla="*/ 5 h 92"/>
                <a:gd name="T48" fmla="*/ 7 w 73"/>
                <a:gd name="T49" fmla="*/ 7 h 92"/>
                <a:gd name="T50" fmla="*/ 4 w 73"/>
                <a:gd name="T51" fmla="*/ 9 h 92"/>
                <a:gd name="T52" fmla="*/ 4 w 73"/>
                <a:gd name="T53" fmla="*/ 16 h 92"/>
                <a:gd name="T54" fmla="*/ 2 w 73"/>
                <a:gd name="T55" fmla="*/ 19 h 92"/>
                <a:gd name="T56" fmla="*/ 7 w 73"/>
                <a:gd name="T57" fmla="*/ 24 h 92"/>
                <a:gd name="T58" fmla="*/ 11 w 73"/>
                <a:gd name="T59" fmla="*/ 31 h 92"/>
                <a:gd name="T60" fmla="*/ 16 w 73"/>
                <a:gd name="T61" fmla="*/ 35 h 92"/>
                <a:gd name="T62" fmla="*/ 16 w 73"/>
                <a:gd name="T63" fmla="*/ 38 h 92"/>
                <a:gd name="T64" fmla="*/ 7 w 73"/>
                <a:gd name="T65" fmla="*/ 33 h 92"/>
                <a:gd name="T66" fmla="*/ 4 w 73"/>
                <a:gd name="T67" fmla="*/ 38 h 92"/>
                <a:gd name="T68" fmla="*/ 9 w 73"/>
                <a:gd name="T69" fmla="*/ 40 h 92"/>
                <a:gd name="T70" fmla="*/ 14 w 73"/>
                <a:gd name="T71" fmla="*/ 47 h 92"/>
                <a:gd name="T72" fmla="*/ 16 w 73"/>
                <a:gd name="T73" fmla="*/ 54 h 92"/>
                <a:gd name="T74" fmla="*/ 21 w 73"/>
                <a:gd name="T75" fmla="*/ 57 h 92"/>
                <a:gd name="T76" fmla="*/ 21 w 73"/>
                <a:gd name="T77" fmla="*/ 61 h 92"/>
                <a:gd name="T78" fmla="*/ 21 w 73"/>
                <a:gd name="T79" fmla="*/ 64 h 92"/>
                <a:gd name="T80" fmla="*/ 21 w 73"/>
                <a:gd name="T81" fmla="*/ 66 h 92"/>
                <a:gd name="T82" fmla="*/ 21 w 73"/>
                <a:gd name="T83" fmla="*/ 76 h 92"/>
                <a:gd name="T84" fmla="*/ 28 w 73"/>
                <a:gd name="T85" fmla="*/ 80 h 92"/>
                <a:gd name="T86" fmla="*/ 28 w 73"/>
                <a:gd name="T87" fmla="*/ 83 h 92"/>
                <a:gd name="T88" fmla="*/ 23 w 73"/>
                <a:gd name="T89" fmla="*/ 83 h 92"/>
                <a:gd name="T90" fmla="*/ 30 w 73"/>
                <a:gd name="T91" fmla="*/ 90 h 92"/>
                <a:gd name="T92" fmla="*/ 33 w 73"/>
                <a:gd name="T93" fmla="*/ 87 h 92"/>
                <a:gd name="T94" fmla="*/ 37 w 73"/>
                <a:gd name="T95" fmla="*/ 85 h 92"/>
                <a:gd name="T96" fmla="*/ 40 w 73"/>
                <a:gd name="T97" fmla="*/ 85 h 92"/>
                <a:gd name="T98" fmla="*/ 44 w 73"/>
                <a:gd name="T99" fmla="*/ 87 h 92"/>
                <a:gd name="T100" fmla="*/ 42 w 73"/>
                <a:gd name="T101" fmla="*/ 80 h 92"/>
                <a:gd name="T102" fmla="*/ 47 w 73"/>
                <a:gd name="T103" fmla="*/ 83 h 92"/>
                <a:gd name="T104" fmla="*/ 47 w 73"/>
                <a:gd name="T105" fmla="*/ 80 h 92"/>
                <a:gd name="T106" fmla="*/ 51 w 73"/>
                <a:gd name="T107" fmla="*/ 76 h 92"/>
                <a:gd name="T108" fmla="*/ 56 w 73"/>
                <a:gd name="T109" fmla="*/ 78 h 92"/>
                <a:gd name="T110" fmla="*/ 58 w 73"/>
                <a:gd name="T111" fmla="*/ 76 h 92"/>
                <a:gd name="T112" fmla="*/ 63 w 73"/>
                <a:gd name="T113" fmla="*/ 76 h 92"/>
                <a:gd name="T114" fmla="*/ 73 w 73"/>
                <a:gd name="T115" fmla="*/ 7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 h="92">
                  <a:moveTo>
                    <a:pt x="33" y="92"/>
                  </a:moveTo>
                  <a:lnTo>
                    <a:pt x="35" y="92"/>
                  </a:lnTo>
                  <a:lnTo>
                    <a:pt x="35" y="90"/>
                  </a:lnTo>
                  <a:lnTo>
                    <a:pt x="33" y="90"/>
                  </a:lnTo>
                  <a:lnTo>
                    <a:pt x="33" y="90"/>
                  </a:lnTo>
                  <a:lnTo>
                    <a:pt x="33" y="90"/>
                  </a:lnTo>
                  <a:lnTo>
                    <a:pt x="33" y="92"/>
                  </a:lnTo>
                  <a:close/>
                  <a:moveTo>
                    <a:pt x="23" y="85"/>
                  </a:moveTo>
                  <a:lnTo>
                    <a:pt x="23" y="87"/>
                  </a:lnTo>
                  <a:lnTo>
                    <a:pt x="23" y="90"/>
                  </a:lnTo>
                  <a:lnTo>
                    <a:pt x="23" y="90"/>
                  </a:lnTo>
                  <a:lnTo>
                    <a:pt x="23" y="90"/>
                  </a:lnTo>
                  <a:lnTo>
                    <a:pt x="23" y="90"/>
                  </a:lnTo>
                  <a:lnTo>
                    <a:pt x="25" y="90"/>
                  </a:lnTo>
                  <a:lnTo>
                    <a:pt x="25" y="90"/>
                  </a:lnTo>
                  <a:lnTo>
                    <a:pt x="28" y="87"/>
                  </a:lnTo>
                  <a:lnTo>
                    <a:pt x="25" y="87"/>
                  </a:lnTo>
                  <a:lnTo>
                    <a:pt x="23" y="85"/>
                  </a:lnTo>
                  <a:close/>
                  <a:moveTo>
                    <a:pt x="49" y="83"/>
                  </a:moveTo>
                  <a:lnTo>
                    <a:pt x="49" y="85"/>
                  </a:lnTo>
                  <a:lnTo>
                    <a:pt x="51" y="85"/>
                  </a:lnTo>
                  <a:lnTo>
                    <a:pt x="51" y="85"/>
                  </a:lnTo>
                  <a:lnTo>
                    <a:pt x="49" y="83"/>
                  </a:lnTo>
                  <a:close/>
                  <a:moveTo>
                    <a:pt x="18" y="78"/>
                  </a:moveTo>
                  <a:lnTo>
                    <a:pt x="16" y="80"/>
                  </a:lnTo>
                  <a:lnTo>
                    <a:pt x="18" y="80"/>
                  </a:lnTo>
                  <a:lnTo>
                    <a:pt x="18" y="80"/>
                  </a:lnTo>
                  <a:lnTo>
                    <a:pt x="21" y="83"/>
                  </a:lnTo>
                  <a:lnTo>
                    <a:pt x="21" y="83"/>
                  </a:lnTo>
                  <a:lnTo>
                    <a:pt x="21" y="83"/>
                  </a:lnTo>
                  <a:lnTo>
                    <a:pt x="21" y="80"/>
                  </a:lnTo>
                  <a:lnTo>
                    <a:pt x="18" y="78"/>
                  </a:lnTo>
                  <a:close/>
                  <a:moveTo>
                    <a:pt x="54" y="80"/>
                  </a:moveTo>
                  <a:lnTo>
                    <a:pt x="51" y="80"/>
                  </a:lnTo>
                  <a:lnTo>
                    <a:pt x="49" y="78"/>
                  </a:lnTo>
                  <a:lnTo>
                    <a:pt x="49" y="80"/>
                  </a:lnTo>
                  <a:lnTo>
                    <a:pt x="49" y="80"/>
                  </a:lnTo>
                  <a:lnTo>
                    <a:pt x="51" y="83"/>
                  </a:lnTo>
                  <a:lnTo>
                    <a:pt x="51" y="83"/>
                  </a:lnTo>
                  <a:lnTo>
                    <a:pt x="51" y="83"/>
                  </a:lnTo>
                  <a:lnTo>
                    <a:pt x="54" y="83"/>
                  </a:lnTo>
                  <a:lnTo>
                    <a:pt x="54" y="83"/>
                  </a:lnTo>
                  <a:lnTo>
                    <a:pt x="54" y="80"/>
                  </a:lnTo>
                  <a:lnTo>
                    <a:pt x="54" y="80"/>
                  </a:lnTo>
                  <a:close/>
                  <a:moveTo>
                    <a:pt x="63" y="76"/>
                  </a:moveTo>
                  <a:lnTo>
                    <a:pt x="61" y="78"/>
                  </a:lnTo>
                  <a:lnTo>
                    <a:pt x="61" y="80"/>
                  </a:lnTo>
                  <a:lnTo>
                    <a:pt x="61" y="80"/>
                  </a:lnTo>
                  <a:lnTo>
                    <a:pt x="66" y="83"/>
                  </a:lnTo>
                  <a:lnTo>
                    <a:pt x="66" y="80"/>
                  </a:lnTo>
                  <a:lnTo>
                    <a:pt x="63" y="76"/>
                  </a:lnTo>
                  <a:lnTo>
                    <a:pt x="63" y="76"/>
                  </a:lnTo>
                  <a:close/>
                  <a:moveTo>
                    <a:pt x="9" y="42"/>
                  </a:moveTo>
                  <a:lnTo>
                    <a:pt x="9" y="42"/>
                  </a:lnTo>
                  <a:lnTo>
                    <a:pt x="9" y="45"/>
                  </a:lnTo>
                  <a:lnTo>
                    <a:pt x="11" y="47"/>
                  </a:lnTo>
                  <a:lnTo>
                    <a:pt x="11" y="45"/>
                  </a:lnTo>
                  <a:lnTo>
                    <a:pt x="9" y="42"/>
                  </a:lnTo>
                  <a:close/>
                  <a:moveTo>
                    <a:pt x="0" y="16"/>
                  </a:moveTo>
                  <a:lnTo>
                    <a:pt x="0" y="16"/>
                  </a:lnTo>
                  <a:lnTo>
                    <a:pt x="0" y="16"/>
                  </a:lnTo>
                  <a:lnTo>
                    <a:pt x="0" y="19"/>
                  </a:lnTo>
                  <a:lnTo>
                    <a:pt x="2" y="21"/>
                  </a:lnTo>
                  <a:lnTo>
                    <a:pt x="2" y="21"/>
                  </a:lnTo>
                  <a:lnTo>
                    <a:pt x="2" y="21"/>
                  </a:lnTo>
                  <a:lnTo>
                    <a:pt x="2" y="19"/>
                  </a:lnTo>
                  <a:lnTo>
                    <a:pt x="0" y="16"/>
                  </a:lnTo>
                  <a:close/>
                  <a:moveTo>
                    <a:pt x="70" y="57"/>
                  </a:moveTo>
                  <a:lnTo>
                    <a:pt x="70" y="54"/>
                  </a:lnTo>
                  <a:lnTo>
                    <a:pt x="68" y="54"/>
                  </a:lnTo>
                  <a:lnTo>
                    <a:pt x="68" y="54"/>
                  </a:lnTo>
                  <a:lnTo>
                    <a:pt x="68" y="54"/>
                  </a:lnTo>
                  <a:lnTo>
                    <a:pt x="66" y="54"/>
                  </a:lnTo>
                  <a:lnTo>
                    <a:pt x="66" y="52"/>
                  </a:lnTo>
                  <a:lnTo>
                    <a:pt x="66" y="52"/>
                  </a:lnTo>
                  <a:lnTo>
                    <a:pt x="63" y="50"/>
                  </a:lnTo>
                  <a:lnTo>
                    <a:pt x="63" y="47"/>
                  </a:lnTo>
                  <a:lnTo>
                    <a:pt x="63" y="45"/>
                  </a:lnTo>
                  <a:lnTo>
                    <a:pt x="61" y="42"/>
                  </a:lnTo>
                  <a:lnTo>
                    <a:pt x="61" y="40"/>
                  </a:lnTo>
                  <a:lnTo>
                    <a:pt x="58" y="35"/>
                  </a:lnTo>
                  <a:lnTo>
                    <a:pt x="58" y="33"/>
                  </a:lnTo>
                  <a:lnTo>
                    <a:pt x="54" y="28"/>
                  </a:lnTo>
                  <a:lnTo>
                    <a:pt x="47" y="19"/>
                  </a:lnTo>
                  <a:lnTo>
                    <a:pt x="40" y="14"/>
                  </a:lnTo>
                  <a:lnTo>
                    <a:pt x="33" y="9"/>
                  </a:lnTo>
                  <a:lnTo>
                    <a:pt x="25" y="0"/>
                  </a:lnTo>
                  <a:lnTo>
                    <a:pt x="25" y="0"/>
                  </a:lnTo>
                  <a:lnTo>
                    <a:pt x="25" y="2"/>
                  </a:lnTo>
                  <a:lnTo>
                    <a:pt x="25" y="5"/>
                  </a:lnTo>
                  <a:lnTo>
                    <a:pt x="23" y="5"/>
                  </a:lnTo>
                  <a:lnTo>
                    <a:pt x="23" y="5"/>
                  </a:lnTo>
                  <a:lnTo>
                    <a:pt x="23" y="5"/>
                  </a:lnTo>
                  <a:lnTo>
                    <a:pt x="21" y="7"/>
                  </a:lnTo>
                  <a:lnTo>
                    <a:pt x="18" y="7"/>
                  </a:lnTo>
                  <a:lnTo>
                    <a:pt x="16" y="5"/>
                  </a:lnTo>
                  <a:lnTo>
                    <a:pt x="14" y="5"/>
                  </a:lnTo>
                  <a:lnTo>
                    <a:pt x="14" y="7"/>
                  </a:lnTo>
                  <a:lnTo>
                    <a:pt x="9" y="5"/>
                  </a:lnTo>
                  <a:lnTo>
                    <a:pt x="7" y="7"/>
                  </a:lnTo>
                  <a:lnTo>
                    <a:pt x="7" y="7"/>
                  </a:lnTo>
                  <a:lnTo>
                    <a:pt x="4" y="7"/>
                  </a:lnTo>
                  <a:lnTo>
                    <a:pt x="4" y="9"/>
                  </a:lnTo>
                  <a:lnTo>
                    <a:pt x="4" y="9"/>
                  </a:lnTo>
                  <a:lnTo>
                    <a:pt x="4" y="12"/>
                  </a:lnTo>
                  <a:lnTo>
                    <a:pt x="2" y="14"/>
                  </a:lnTo>
                  <a:lnTo>
                    <a:pt x="4" y="16"/>
                  </a:lnTo>
                  <a:lnTo>
                    <a:pt x="4" y="16"/>
                  </a:lnTo>
                  <a:lnTo>
                    <a:pt x="2" y="16"/>
                  </a:lnTo>
                  <a:lnTo>
                    <a:pt x="2" y="19"/>
                  </a:lnTo>
                  <a:lnTo>
                    <a:pt x="2" y="19"/>
                  </a:lnTo>
                  <a:lnTo>
                    <a:pt x="2" y="19"/>
                  </a:lnTo>
                  <a:lnTo>
                    <a:pt x="4" y="19"/>
                  </a:lnTo>
                  <a:lnTo>
                    <a:pt x="4" y="21"/>
                  </a:lnTo>
                  <a:lnTo>
                    <a:pt x="7" y="21"/>
                  </a:lnTo>
                  <a:lnTo>
                    <a:pt x="7" y="24"/>
                  </a:lnTo>
                  <a:lnTo>
                    <a:pt x="7" y="26"/>
                  </a:lnTo>
                  <a:lnTo>
                    <a:pt x="9" y="28"/>
                  </a:lnTo>
                  <a:lnTo>
                    <a:pt x="11" y="31"/>
                  </a:lnTo>
                  <a:lnTo>
                    <a:pt x="11" y="31"/>
                  </a:lnTo>
                  <a:lnTo>
                    <a:pt x="11" y="31"/>
                  </a:lnTo>
                  <a:lnTo>
                    <a:pt x="14" y="35"/>
                  </a:lnTo>
                  <a:lnTo>
                    <a:pt x="16" y="35"/>
                  </a:lnTo>
                  <a:lnTo>
                    <a:pt x="16" y="35"/>
                  </a:lnTo>
                  <a:lnTo>
                    <a:pt x="16" y="35"/>
                  </a:lnTo>
                  <a:lnTo>
                    <a:pt x="16" y="38"/>
                  </a:lnTo>
                  <a:lnTo>
                    <a:pt x="16" y="38"/>
                  </a:lnTo>
                  <a:lnTo>
                    <a:pt x="16" y="38"/>
                  </a:lnTo>
                  <a:lnTo>
                    <a:pt x="14" y="35"/>
                  </a:lnTo>
                  <a:lnTo>
                    <a:pt x="11" y="35"/>
                  </a:lnTo>
                  <a:lnTo>
                    <a:pt x="9" y="33"/>
                  </a:lnTo>
                  <a:lnTo>
                    <a:pt x="7" y="33"/>
                  </a:lnTo>
                  <a:lnTo>
                    <a:pt x="7" y="35"/>
                  </a:lnTo>
                  <a:lnTo>
                    <a:pt x="7" y="35"/>
                  </a:lnTo>
                  <a:lnTo>
                    <a:pt x="4" y="38"/>
                  </a:lnTo>
                  <a:lnTo>
                    <a:pt x="4" y="38"/>
                  </a:lnTo>
                  <a:lnTo>
                    <a:pt x="4" y="40"/>
                  </a:lnTo>
                  <a:lnTo>
                    <a:pt x="7" y="40"/>
                  </a:lnTo>
                  <a:lnTo>
                    <a:pt x="9" y="42"/>
                  </a:lnTo>
                  <a:lnTo>
                    <a:pt x="9" y="40"/>
                  </a:lnTo>
                  <a:lnTo>
                    <a:pt x="11" y="40"/>
                  </a:lnTo>
                  <a:lnTo>
                    <a:pt x="11" y="42"/>
                  </a:lnTo>
                  <a:lnTo>
                    <a:pt x="14" y="45"/>
                  </a:lnTo>
                  <a:lnTo>
                    <a:pt x="14" y="47"/>
                  </a:lnTo>
                  <a:lnTo>
                    <a:pt x="14" y="47"/>
                  </a:lnTo>
                  <a:lnTo>
                    <a:pt x="16" y="50"/>
                  </a:lnTo>
                  <a:lnTo>
                    <a:pt x="16" y="52"/>
                  </a:lnTo>
                  <a:lnTo>
                    <a:pt x="16" y="54"/>
                  </a:lnTo>
                  <a:lnTo>
                    <a:pt x="18" y="54"/>
                  </a:lnTo>
                  <a:lnTo>
                    <a:pt x="21" y="54"/>
                  </a:lnTo>
                  <a:lnTo>
                    <a:pt x="18" y="57"/>
                  </a:lnTo>
                  <a:lnTo>
                    <a:pt x="21" y="57"/>
                  </a:lnTo>
                  <a:lnTo>
                    <a:pt x="21" y="57"/>
                  </a:lnTo>
                  <a:lnTo>
                    <a:pt x="21" y="59"/>
                  </a:lnTo>
                  <a:lnTo>
                    <a:pt x="23" y="61"/>
                  </a:lnTo>
                  <a:lnTo>
                    <a:pt x="21" y="61"/>
                  </a:lnTo>
                  <a:lnTo>
                    <a:pt x="21" y="61"/>
                  </a:lnTo>
                  <a:lnTo>
                    <a:pt x="18" y="64"/>
                  </a:lnTo>
                  <a:lnTo>
                    <a:pt x="18" y="64"/>
                  </a:lnTo>
                  <a:lnTo>
                    <a:pt x="21" y="64"/>
                  </a:lnTo>
                  <a:lnTo>
                    <a:pt x="23" y="64"/>
                  </a:lnTo>
                  <a:lnTo>
                    <a:pt x="21" y="66"/>
                  </a:lnTo>
                  <a:lnTo>
                    <a:pt x="21" y="66"/>
                  </a:lnTo>
                  <a:lnTo>
                    <a:pt x="21" y="66"/>
                  </a:lnTo>
                  <a:lnTo>
                    <a:pt x="21" y="71"/>
                  </a:lnTo>
                  <a:lnTo>
                    <a:pt x="21" y="73"/>
                  </a:lnTo>
                  <a:lnTo>
                    <a:pt x="21" y="73"/>
                  </a:lnTo>
                  <a:lnTo>
                    <a:pt x="21" y="76"/>
                  </a:lnTo>
                  <a:lnTo>
                    <a:pt x="23" y="78"/>
                  </a:lnTo>
                  <a:lnTo>
                    <a:pt x="25" y="80"/>
                  </a:lnTo>
                  <a:lnTo>
                    <a:pt x="25" y="80"/>
                  </a:lnTo>
                  <a:lnTo>
                    <a:pt x="28" y="80"/>
                  </a:lnTo>
                  <a:lnTo>
                    <a:pt x="28" y="80"/>
                  </a:lnTo>
                  <a:lnTo>
                    <a:pt x="28" y="83"/>
                  </a:lnTo>
                  <a:lnTo>
                    <a:pt x="25" y="83"/>
                  </a:lnTo>
                  <a:lnTo>
                    <a:pt x="28" y="83"/>
                  </a:lnTo>
                  <a:lnTo>
                    <a:pt x="28" y="83"/>
                  </a:lnTo>
                  <a:lnTo>
                    <a:pt x="25" y="83"/>
                  </a:lnTo>
                  <a:lnTo>
                    <a:pt x="23" y="83"/>
                  </a:lnTo>
                  <a:lnTo>
                    <a:pt x="23" y="83"/>
                  </a:lnTo>
                  <a:lnTo>
                    <a:pt x="25" y="85"/>
                  </a:lnTo>
                  <a:lnTo>
                    <a:pt x="28" y="87"/>
                  </a:lnTo>
                  <a:lnTo>
                    <a:pt x="30" y="90"/>
                  </a:lnTo>
                  <a:lnTo>
                    <a:pt x="30" y="90"/>
                  </a:lnTo>
                  <a:lnTo>
                    <a:pt x="30" y="92"/>
                  </a:lnTo>
                  <a:lnTo>
                    <a:pt x="33" y="92"/>
                  </a:lnTo>
                  <a:lnTo>
                    <a:pt x="33" y="90"/>
                  </a:lnTo>
                  <a:lnTo>
                    <a:pt x="33" y="87"/>
                  </a:lnTo>
                  <a:lnTo>
                    <a:pt x="35" y="87"/>
                  </a:lnTo>
                  <a:lnTo>
                    <a:pt x="35" y="87"/>
                  </a:lnTo>
                  <a:lnTo>
                    <a:pt x="37" y="90"/>
                  </a:lnTo>
                  <a:lnTo>
                    <a:pt x="37" y="85"/>
                  </a:lnTo>
                  <a:lnTo>
                    <a:pt x="40" y="83"/>
                  </a:lnTo>
                  <a:lnTo>
                    <a:pt x="40" y="83"/>
                  </a:lnTo>
                  <a:lnTo>
                    <a:pt x="42" y="85"/>
                  </a:lnTo>
                  <a:lnTo>
                    <a:pt x="40" y="85"/>
                  </a:lnTo>
                  <a:lnTo>
                    <a:pt x="40" y="87"/>
                  </a:lnTo>
                  <a:lnTo>
                    <a:pt x="44" y="87"/>
                  </a:lnTo>
                  <a:lnTo>
                    <a:pt x="44" y="87"/>
                  </a:lnTo>
                  <a:lnTo>
                    <a:pt x="44" y="87"/>
                  </a:lnTo>
                  <a:lnTo>
                    <a:pt x="44" y="85"/>
                  </a:lnTo>
                  <a:lnTo>
                    <a:pt x="44" y="83"/>
                  </a:lnTo>
                  <a:lnTo>
                    <a:pt x="42" y="83"/>
                  </a:lnTo>
                  <a:lnTo>
                    <a:pt x="42" y="80"/>
                  </a:lnTo>
                  <a:lnTo>
                    <a:pt x="42" y="80"/>
                  </a:lnTo>
                  <a:lnTo>
                    <a:pt x="44" y="80"/>
                  </a:lnTo>
                  <a:lnTo>
                    <a:pt x="44" y="83"/>
                  </a:lnTo>
                  <a:lnTo>
                    <a:pt x="47" y="83"/>
                  </a:lnTo>
                  <a:lnTo>
                    <a:pt x="49" y="83"/>
                  </a:lnTo>
                  <a:lnTo>
                    <a:pt x="49" y="83"/>
                  </a:lnTo>
                  <a:lnTo>
                    <a:pt x="47" y="80"/>
                  </a:lnTo>
                  <a:lnTo>
                    <a:pt x="47" y="80"/>
                  </a:lnTo>
                  <a:lnTo>
                    <a:pt x="47" y="78"/>
                  </a:lnTo>
                  <a:lnTo>
                    <a:pt x="47" y="78"/>
                  </a:lnTo>
                  <a:lnTo>
                    <a:pt x="49" y="78"/>
                  </a:lnTo>
                  <a:lnTo>
                    <a:pt x="51" y="76"/>
                  </a:lnTo>
                  <a:lnTo>
                    <a:pt x="51" y="76"/>
                  </a:lnTo>
                  <a:lnTo>
                    <a:pt x="54" y="78"/>
                  </a:lnTo>
                  <a:lnTo>
                    <a:pt x="54" y="78"/>
                  </a:lnTo>
                  <a:lnTo>
                    <a:pt x="56" y="78"/>
                  </a:lnTo>
                  <a:lnTo>
                    <a:pt x="58" y="80"/>
                  </a:lnTo>
                  <a:lnTo>
                    <a:pt x="61" y="80"/>
                  </a:lnTo>
                  <a:lnTo>
                    <a:pt x="58" y="78"/>
                  </a:lnTo>
                  <a:lnTo>
                    <a:pt x="58" y="76"/>
                  </a:lnTo>
                  <a:lnTo>
                    <a:pt x="58" y="76"/>
                  </a:lnTo>
                  <a:lnTo>
                    <a:pt x="58" y="76"/>
                  </a:lnTo>
                  <a:lnTo>
                    <a:pt x="61" y="73"/>
                  </a:lnTo>
                  <a:lnTo>
                    <a:pt x="63" y="76"/>
                  </a:lnTo>
                  <a:lnTo>
                    <a:pt x="68" y="76"/>
                  </a:lnTo>
                  <a:lnTo>
                    <a:pt x="68" y="73"/>
                  </a:lnTo>
                  <a:lnTo>
                    <a:pt x="70" y="73"/>
                  </a:lnTo>
                  <a:lnTo>
                    <a:pt x="73" y="71"/>
                  </a:lnTo>
                  <a:lnTo>
                    <a:pt x="73" y="66"/>
                  </a:lnTo>
                  <a:lnTo>
                    <a:pt x="70" y="61"/>
                  </a:lnTo>
                  <a:lnTo>
                    <a:pt x="70"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40"/>
            <p:cNvSpPr>
              <a:spLocks noEditPoints="1"/>
            </p:cNvSpPr>
            <p:nvPr userDrawn="1"/>
          </p:nvSpPr>
          <p:spPr bwMode="auto">
            <a:xfrm>
              <a:off x="3955" y="3276"/>
              <a:ext cx="297" cy="267"/>
            </a:xfrm>
            <a:custGeom>
              <a:avLst/>
              <a:gdLst>
                <a:gd name="T0" fmla="*/ 280 w 297"/>
                <a:gd name="T1" fmla="*/ 97 h 267"/>
                <a:gd name="T2" fmla="*/ 266 w 297"/>
                <a:gd name="T3" fmla="*/ 106 h 267"/>
                <a:gd name="T4" fmla="*/ 259 w 297"/>
                <a:gd name="T5" fmla="*/ 90 h 267"/>
                <a:gd name="T6" fmla="*/ 271 w 297"/>
                <a:gd name="T7" fmla="*/ 76 h 267"/>
                <a:gd name="T8" fmla="*/ 280 w 297"/>
                <a:gd name="T9" fmla="*/ 76 h 267"/>
                <a:gd name="T10" fmla="*/ 282 w 297"/>
                <a:gd name="T11" fmla="*/ 47 h 267"/>
                <a:gd name="T12" fmla="*/ 278 w 297"/>
                <a:gd name="T13" fmla="*/ 33 h 267"/>
                <a:gd name="T14" fmla="*/ 273 w 297"/>
                <a:gd name="T15" fmla="*/ 14 h 267"/>
                <a:gd name="T16" fmla="*/ 264 w 297"/>
                <a:gd name="T17" fmla="*/ 2 h 267"/>
                <a:gd name="T18" fmla="*/ 235 w 297"/>
                <a:gd name="T19" fmla="*/ 0 h 267"/>
                <a:gd name="T20" fmla="*/ 219 w 297"/>
                <a:gd name="T21" fmla="*/ 9 h 267"/>
                <a:gd name="T22" fmla="*/ 207 w 297"/>
                <a:gd name="T23" fmla="*/ 21 h 267"/>
                <a:gd name="T24" fmla="*/ 200 w 297"/>
                <a:gd name="T25" fmla="*/ 26 h 267"/>
                <a:gd name="T26" fmla="*/ 193 w 297"/>
                <a:gd name="T27" fmla="*/ 33 h 267"/>
                <a:gd name="T28" fmla="*/ 176 w 297"/>
                <a:gd name="T29" fmla="*/ 52 h 267"/>
                <a:gd name="T30" fmla="*/ 167 w 297"/>
                <a:gd name="T31" fmla="*/ 68 h 267"/>
                <a:gd name="T32" fmla="*/ 155 w 297"/>
                <a:gd name="T33" fmla="*/ 76 h 267"/>
                <a:gd name="T34" fmla="*/ 139 w 297"/>
                <a:gd name="T35" fmla="*/ 73 h 267"/>
                <a:gd name="T36" fmla="*/ 125 w 297"/>
                <a:gd name="T37" fmla="*/ 66 h 267"/>
                <a:gd name="T38" fmla="*/ 115 w 297"/>
                <a:gd name="T39" fmla="*/ 73 h 267"/>
                <a:gd name="T40" fmla="*/ 103 w 297"/>
                <a:gd name="T41" fmla="*/ 92 h 267"/>
                <a:gd name="T42" fmla="*/ 94 w 297"/>
                <a:gd name="T43" fmla="*/ 99 h 267"/>
                <a:gd name="T44" fmla="*/ 77 w 297"/>
                <a:gd name="T45" fmla="*/ 99 h 267"/>
                <a:gd name="T46" fmla="*/ 80 w 297"/>
                <a:gd name="T47" fmla="*/ 83 h 267"/>
                <a:gd name="T48" fmla="*/ 73 w 297"/>
                <a:gd name="T49" fmla="*/ 64 h 267"/>
                <a:gd name="T50" fmla="*/ 63 w 297"/>
                <a:gd name="T51" fmla="*/ 92 h 267"/>
                <a:gd name="T52" fmla="*/ 59 w 297"/>
                <a:gd name="T53" fmla="*/ 135 h 267"/>
                <a:gd name="T54" fmla="*/ 49 w 297"/>
                <a:gd name="T55" fmla="*/ 142 h 267"/>
                <a:gd name="T56" fmla="*/ 28 w 297"/>
                <a:gd name="T57" fmla="*/ 139 h 267"/>
                <a:gd name="T58" fmla="*/ 16 w 297"/>
                <a:gd name="T59" fmla="*/ 135 h 267"/>
                <a:gd name="T60" fmla="*/ 14 w 297"/>
                <a:gd name="T61" fmla="*/ 128 h 267"/>
                <a:gd name="T62" fmla="*/ 7 w 297"/>
                <a:gd name="T63" fmla="*/ 128 h 267"/>
                <a:gd name="T64" fmla="*/ 0 w 297"/>
                <a:gd name="T65" fmla="*/ 135 h 267"/>
                <a:gd name="T66" fmla="*/ 21 w 297"/>
                <a:gd name="T67" fmla="*/ 187 h 267"/>
                <a:gd name="T68" fmla="*/ 30 w 297"/>
                <a:gd name="T69" fmla="*/ 220 h 267"/>
                <a:gd name="T70" fmla="*/ 26 w 297"/>
                <a:gd name="T71" fmla="*/ 229 h 267"/>
                <a:gd name="T72" fmla="*/ 33 w 297"/>
                <a:gd name="T73" fmla="*/ 246 h 267"/>
                <a:gd name="T74" fmla="*/ 33 w 297"/>
                <a:gd name="T75" fmla="*/ 253 h 267"/>
                <a:gd name="T76" fmla="*/ 40 w 297"/>
                <a:gd name="T77" fmla="*/ 253 h 267"/>
                <a:gd name="T78" fmla="*/ 44 w 297"/>
                <a:gd name="T79" fmla="*/ 258 h 267"/>
                <a:gd name="T80" fmla="*/ 54 w 297"/>
                <a:gd name="T81" fmla="*/ 265 h 267"/>
                <a:gd name="T82" fmla="*/ 75 w 297"/>
                <a:gd name="T83" fmla="*/ 258 h 267"/>
                <a:gd name="T84" fmla="*/ 101 w 297"/>
                <a:gd name="T85" fmla="*/ 250 h 267"/>
                <a:gd name="T86" fmla="*/ 125 w 297"/>
                <a:gd name="T87" fmla="*/ 248 h 267"/>
                <a:gd name="T88" fmla="*/ 153 w 297"/>
                <a:gd name="T89" fmla="*/ 248 h 267"/>
                <a:gd name="T90" fmla="*/ 174 w 297"/>
                <a:gd name="T91" fmla="*/ 243 h 267"/>
                <a:gd name="T92" fmla="*/ 212 w 297"/>
                <a:gd name="T93" fmla="*/ 220 h 267"/>
                <a:gd name="T94" fmla="*/ 245 w 297"/>
                <a:gd name="T95" fmla="*/ 187 h 267"/>
                <a:gd name="T96" fmla="*/ 275 w 297"/>
                <a:gd name="T97" fmla="*/ 142 h 267"/>
                <a:gd name="T98" fmla="*/ 292 w 297"/>
                <a:gd name="T99" fmla="*/ 116 h 267"/>
                <a:gd name="T100" fmla="*/ 231 w 297"/>
                <a:gd name="T101" fmla="*/ 154 h 267"/>
                <a:gd name="T102" fmla="*/ 223 w 297"/>
                <a:gd name="T103" fmla="*/ 165 h 267"/>
                <a:gd name="T104" fmla="*/ 214 w 297"/>
                <a:gd name="T105" fmla="*/ 168 h 267"/>
                <a:gd name="T106" fmla="*/ 207 w 297"/>
                <a:gd name="T107" fmla="*/ 177 h 267"/>
                <a:gd name="T108" fmla="*/ 198 w 297"/>
                <a:gd name="T109" fmla="*/ 175 h 267"/>
                <a:gd name="T110" fmla="*/ 193 w 297"/>
                <a:gd name="T111" fmla="*/ 170 h 267"/>
                <a:gd name="T112" fmla="*/ 188 w 297"/>
                <a:gd name="T113" fmla="*/ 158 h 267"/>
                <a:gd name="T114" fmla="*/ 198 w 297"/>
                <a:gd name="T115" fmla="*/ 151 h 267"/>
                <a:gd name="T116" fmla="*/ 207 w 297"/>
                <a:gd name="T117" fmla="*/ 142 h 267"/>
                <a:gd name="T118" fmla="*/ 219 w 297"/>
                <a:gd name="T119" fmla="*/ 137 h 267"/>
                <a:gd name="T120" fmla="*/ 228 w 297"/>
                <a:gd name="T121" fmla="*/ 14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7" h="267">
                  <a:moveTo>
                    <a:pt x="292" y="99"/>
                  </a:moveTo>
                  <a:lnTo>
                    <a:pt x="289" y="99"/>
                  </a:lnTo>
                  <a:lnTo>
                    <a:pt x="287" y="99"/>
                  </a:lnTo>
                  <a:lnTo>
                    <a:pt x="285" y="99"/>
                  </a:lnTo>
                  <a:lnTo>
                    <a:pt x="282" y="99"/>
                  </a:lnTo>
                  <a:lnTo>
                    <a:pt x="282" y="99"/>
                  </a:lnTo>
                  <a:lnTo>
                    <a:pt x="280" y="97"/>
                  </a:lnTo>
                  <a:lnTo>
                    <a:pt x="280" y="97"/>
                  </a:lnTo>
                  <a:lnTo>
                    <a:pt x="280" y="102"/>
                  </a:lnTo>
                  <a:lnTo>
                    <a:pt x="280" y="106"/>
                  </a:lnTo>
                  <a:lnTo>
                    <a:pt x="280" y="109"/>
                  </a:lnTo>
                  <a:lnTo>
                    <a:pt x="275" y="109"/>
                  </a:lnTo>
                  <a:lnTo>
                    <a:pt x="271" y="109"/>
                  </a:lnTo>
                  <a:lnTo>
                    <a:pt x="266" y="106"/>
                  </a:lnTo>
                  <a:lnTo>
                    <a:pt x="264" y="104"/>
                  </a:lnTo>
                  <a:lnTo>
                    <a:pt x="261" y="99"/>
                  </a:lnTo>
                  <a:lnTo>
                    <a:pt x="261" y="97"/>
                  </a:lnTo>
                  <a:lnTo>
                    <a:pt x="259" y="97"/>
                  </a:lnTo>
                  <a:lnTo>
                    <a:pt x="259" y="97"/>
                  </a:lnTo>
                  <a:lnTo>
                    <a:pt x="259" y="94"/>
                  </a:lnTo>
                  <a:lnTo>
                    <a:pt x="259" y="90"/>
                  </a:lnTo>
                  <a:lnTo>
                    <a:pt x="259" y="90"/>
                  </a:lnTo>
                  <a:lnTo>
                    <a:pt x="261" y="85"/>
                  </a:lnTo>
                  <a:lnTo>
                    <a:pt x="264" y="83"/>
                  </a:lnTo>
                  <a:lnTo>
                    <a:pt x="266" y="80"/>
                  </a:lnTo>
                  <a:lnTo>
                    <a:pt x="268" y="78"/>
                  </a:lnTo>
                  <a:lnTo>
                    <a:pt x="271" y="76"/>
                  </a:lnTo>
                  <a:lnTo>
                    <a:pt x="271" y="76"/>
                  </a:lnTo>
                  <a:lnTo>
                    <a:pt x="271" y="76"/>
                  </a:lnTo>
                  <a:lnTo>
                    <a:pt x="275" y="78"/>
                  </a:lnTo>
                  <a:lnTo>
                    <a:pt x="280" y="80"/>
                  </a:lnTo>
                  <a:lnTo>
                    <a:pt x="280" y="80"/>
                  </a:lnTo>
                  <a:lnTo>
                    <a:pt x="280" y="80"/>
                  </a:lnTo>
                  <a:lnTo>
                    <a:pt x="280" y="78"/>
                  </a:lnTo>
                  <a:lnTo>
                    <a:pt x="280" y="76"/>
                  </a:lnTo>
                  <a:lnTo>
                    <a:pt x="282" y="73"/>
                  </a:lnTo>
                  <a:lnTo>
                    <a:pt x="282" y="66"/>
                  </a:lnTo>
                  <a:lnTo>
                    <a:pt x="282" y="66"/>
                  </a:lnTo>
                  <a:lnTo>
                    <a:pt x="282" y="61"/>
                  </a:lnTo>
                  <a:lnTo>
                    <a:pt x="282" y="57"/>
                  </a:lnTo>
                  <a:lnTo>
                    <a:pt x="282" y="52"/>
                  </a:lnTo>
                  <a:lnTo>
                    <a:pt x="282" y="47"/>
                  </a:lnTo>
                  <a:lnTo>
                    <a:pt x="282" y="47"/>
                  </a:lnTo>
                  <a:lnTo>
                    <a:pt x="282" y="45"/>
                  </a:lnTo>
                  <a:lnTo>
                    <a:pt x="280" y="42"/>
                  </a:lnTo>
                  <a:lnTo>
                    <a:pt x="280" y="40"/>
                  </a:lnTo>
                  <a:lnTo>
                    <a:pt x="280" y="35"/>
                  </a:lnTo>
                  <a:lnTo>
                    <a:pt x="278" y="33"/>
                  </a:lnTo>
                  <a:lnTo>
                    <a:pt x="278" y="33"/>
                  </a:lnTo>
                  <a:lnTo>
                    <a:pt x="278" y="31"/>
                  </a:lnTo>
                  <a:lnTo>
                    <a:pt x="275" y="28"/>
                  </a:lnTo>
                  <a:lnTo>
                    <a:pt x="275" y="28"/>
                  </a:lnTo>
                  <a:lnTo>
                    <a:pt x="275" y="26"/>
                  </a:lnTo>
                  <a:lnTo>
                    <a:pt x="275" y="23"/>
                  </a:lnTo>
                  <a:lnTo>
                    <a:pt x="273" y="19"/>
                  </a:lnTo>
                  <a:lnTo>
                    <a:pt x="273" y="14"/>
                  </a:lnTo>
                  <a:lnTo>
                    <a:pt x="273" y="9"/>
                  </a:lnTo>
                  <a:lnTo>
                    <a:pt x="271" y="7"/>
                  </a:lnTo>
                  <a:lnTo>
                    <a:pt x="271" y="7"/>
                  </a:lnTo>
                  <a:lnTo>
                    <a:pt x="271" y="5"/>
                  </a:lnTo>
                  <a:lnTo>
                    <a:pt x="271" y="5"/>
                  </a:lnTo>
                  <a:lnTo>
                    <a:pt x="268" y="2"/>
                  </a:lnTo>
                  <a:lnTo>
                    <a:pt x="264" y="2"/>
                  </a:lnTo>
                  <a:lnTo>
                    <a:pt x="261" y="2"/>
                  </a:lnTo>
                  <a:lnTo>
                    <a:pt x="256" y="2"/>
                  </a:lnTo>
                  <a:lnTo>
                    <a:pt x="252" y="2"/>
                  </a:lnTo>
                  <a:lnTo>
                    <a:pt x="247" y="0"/>
                  </a:lnTo>
                  <a:lnTo>
                    <a:pt x="242" y="0"/>
                  </a:lnTo>
                  <a:lnTo>
                    <a:pt x="238" y="0"/>
                  </a:lnTo>
                  <a:lnTo>
                    <a:pt x="235" y="0"/>
                  </a:lnTo>
                  <a:lnTo>
                    <a:pt x="233" y="0"/>
                  </a:lnTo>
                  <a:lnTo>
                    <a:pt x="231" y="2"/>
                  </a:lnTo>
                  <a:lnTo>
                    <a:pt x="228" y="5"/>
                  </a:lnTo>
                  <a:lnTo>
                    <a:pt x="226" y="7"/>
                  </a:lnTo>
                  <a:lnTo>
                    <a:pt x="223" y="7"/>
                  </a:lnTo>
                  <a:lnTo>
                    <a:pt x="221" y="9"/>
                  </a:lnTo>
                  <a:lnTo>
                    <a:pt x="219" y="9"/>
                  </a:lnTo>
                  <a:lnTo>
                    <a:pt x="214" y="12"/>
                  </a:lnTo>
                  <a:lnTo>
                    <a:pt x="212" y="14"/>
                  </a:lnTo>
                  <a:lnTo>
                    <a:pt x="209" y="16"/>
                  </a:lnTo>
                  <a:lnTo>
                    <a:pt x="209" y="19"/>
                  </a:lnTo>
                  <a:lnTo>
                    <a:pt x="209" y="19"/>
                  </a:lnTo>
                  <a:lnTo>
                    <a:pt x="207" y="19"/>
                  </a:lnTo>
                  <a:lnTo>
                    <a:pt x="207" y="21"/>
                  </a:lnTo>
                  <a:lnTo>
                    <a:pt x="207" y="21"/>
                  </a:lnTo>
                  <a:lnTo>
                    <a:pt x="207" y="21"/>
                  </a:lnTo>
                  <a:lnTo>
                    <a:pt x="205" y="21"/>
                  </a:lnTo>
                  <a:lnTo>
                    <a:pt x="205" y="23"/>
                  </a:lnTo>
                  <a:lnTo>
                    <a:pt x="202" y="23"/>
                  </a:lnTo>
                  <a:lnTo>
                    <a:pt x="202" y="26"/>
                  </a:lnTo>
                  <a:lnTo>
                    <a:pt x="200" y="26"/>
                  </a:lnTo>
                  <a:lnTo>
                    <a:pt x="198" y="26"/>
                  </a:lnTo>
                  <a:lnTo>
                    <a:pt x="198" y="28"/>
                  </a:lnTo>
                  <a:lnTo>
                    <a:pt x="195" y="28"/>
                  </a:lnTo>
                  <a:lnTo>
                    <a:pt x="195" y="28"/>
                  </a:lnTo>
                  <a:lnTo>
                    <a:pt x="195" y="31"/>
                  </a:lnTo>
                  <a:lnTo>
                    <a:pt x="193" y="33"/>
                  </a:lnTo>
                  <a:lnTo>
                    <a:pt x="193" y="33"/>
                  </a:lnTo>
                  <a:lnTo>
                    <a:pt x="188" y="42"/>
                  </a:lnTo>
                  <a:lnTo>
                    <a:pt x="188" y="45"/>
                  </a:lnTo>
                  <a:lnTo>
                    <a:pt x="186" y="47"/>
                  </a:lnTo>
                  <a:lnTo>
                    <a:pt x="183" y="49"/>
                  </a:lnTo>
                  <a:lnTo>
                    <a:pt x="181" y="52"/>
                  </a:lnTo>
                  <a:lnTo>
                    <a:pt x="181" y="52"/>
                  </a:lnTo>
                  <a:lnTo>
                    <a:pt x="176" y="52"/>
                  </a:lnTo>
                  <a:lnTo>
                    <a:pt x="174" y="54"/>
                  </a:lnTo>
                  <a:lnTo>
                    <a:pt x="172" y="54"/>
                  </a:lnTo>
                  <a:lnTo>
                    <a:pt x="172" y="54"/>
                  </a:lnTo>
                  <a:lnTo>
                    <a:pt x="172" y="59"/>
                  </a:lnTo>
                  <a:lnTo>
                    <a:pt x="169" y="64"/>
                  </a:lnTo>
                  <a:lnTo>
                    <a:pt x="167" y="66"/>
                  </a:lnTo>
                  <a:lnTo>
                    <a:pt x="167" y="68"/>
                  </a:lnTo>
                  <a:lnTo>
                    <a:pt x="167" y="73"/>
                  </a:lnTo>
                  <a:lnTo>
                    <a:pt x="165" y="73"/>
                  </a:lnTo>
                  <a:lnTo>
                    <a:pt x="162" y="76"/>
                  </a:lnTo>
                  <a:lnTo>
                    <a:pt x="162" y="76"/>
                  </a:lnTo>
                  <a:lnTo>
                    <a:pt x="160" y="76"/>
                  </a:lnTo>
                  <a:lnTo>
                    <a:pt x="158" y="76"/>
                  </a:lnTo>
                  <a:lnTo>
                    <a:pt x="155" y="76"/>
                  </a:lnTo>
                  <a:lnTo>
                    <a:pt x="153" y="78"/>
                  </a:lnTo>
                  <a:lnTo>
                    <a:pt x="150" y="78"/>
                  </a:lnTo>
                  <a:lnTo>
                    <a:pt x="148" y="76"/>
                  </a:lnTo>
                  <a:lnTo>
                    <a:pt x="143" y="76"/>
                  </a:lnTo>
                  <a:lnTo>
                    <a:pt x="143" y="76"/>
                  </a:lnTo>
                  <a:lnTo>
                    <a:pt x="141" y="73"/>
                  </a:lnTo>
                  <a:lnTo>
                    <a:pt x="139" y="73"/>
                  </a:lnTo>
                  <a:lnTo>
                    <a:pt x="136" y="73"/>
                  </a:lnTo>
                  <a:lnTo>
                    <a:pt x="136" y="73"/>
                  </a:lnTo>
                  <a:lnTo>
                    <a:pt x="134" y="71"/>
                  </a:lnTo>
                  <a:lnTo>
                    <a:pt x="132" y="68"/>
                  </a:lnTo>
                  <a:lnTo>
                    <a:pt x="129" y="66"/>
                  </a:lnTo>
                  <a:lnTo>
                    <a:pt x="127" y="66"/>
                  </a:lnTo>
                  <a:lnTo>
                    <a:pt x="125" y="66"/>
                  </a:lnTo>
                  <a:lnTo>
                    <a:pt x="122" y="66"/>
                  </a:lnTo>
                  <a:lnTo>
                    <a:pt x="120" y="66"/>
                  </a:lnTo>
                  <a:lnTo>
                    <a:pt x="120" y="66"/>
                  </a:lnTo>
                  <a:lnTo>
                    <a:pt x="117" y="68"/>
                  </a:lnTo>
                  <a:lnTo>
                    <a:pt x="117" y="68"/>
                  </a:lnTo>
                  <a:lnTo>
                    <a:pt x="115" y="73"/>
                  </a:lnTo>
                  <a:lnTo>
                    <a:pt x="115" y="73"/>
                  </a:lnTo>
                  <a:lnTo>
                    <a:pt x="115" y="78"/>
                  </a:lnTo>
                  <a:lnTo>
                    <a:pt x="113" y="83"/>
                  </a:lnTo>
                  <a:lnTo>
                    <a:pt x="113" y="83"/>
                  </a:lnTo>
                  <a:lnTo>
                    <a:pt x="110" y="85"/>
                  </a:lnTo>
                  <a:lnTo>
                    <a:pt x="110" y="85"/>
                  </a:lnTo>
                  <a:lnTo>
                    <a:pt x="106" y="90"/>
                  </a:lnTo>
                  <a:lnTo>
                    <a:pt x="103" y="92"/>
                  </a:lnTo>
                  <a:lnTo>
                    <a:pt x="101" y="94"/>
                  </a:lnTo>
                  <a:lnTo>
                    <a:pt x="99" y="94"/>
                  </a:lnTo>
                  <a:lnTo>
                    <a:pt x="99" y="94"/>
                  </a:lnTo>
                  <a:lnTo>
                    <a:pt x="96" y="97"/>
                  </a:lnTo>
                  <a:lnTo>
                    <a:pt x="96" y="97"/>
                  </a:lnTo>
                  <a:lnTo>
                    <a:pt x="94" y="99"/>
                  </a:lnTo>
                  <a:lnTo>
                    <a:pt x="94" y="99"/>
                  </a:lnTo>
                  <a:lnTo>
                    <a:pt x="92" y="99"/>
                  </a:lnTo>
                  <a:lnTo>
                    <a:pt x="92" y="99"/>
                  </a:lnTo>
                  <a:lnTo>
                    <a:pt x="84" y="99"/>
                  </a:lnTo>
                  <a:lnTo>
                    <a:pt x="82" y="99"/>
                  </a:lnTo>
                  <a:lnTo>
                    <a:pt x="80" y="97"/>
                  </a:lnTo>
                  <a:lnTo>
                    <a:pt x="77" y="99"/>
                  </a:lnTo>
                  <a:lnTo>
                    <a:pt x="77" y="99"/>
                  </a:lnTo>
                  <a:lnTo>
                    <a:pt x="75" y="97"/>
                  </a:lnTo>
                  <a:lnTo>
                    <a:pt x="75" y="92"/>
                  </a:lnTo>
                  <a:lnTo>
                    <a:pt x="75" y="90"/>
                  </a:lnTo>
                  <a:lnTo>
                    <a:pt x="77" y="87"/>
                  </a:lnTo>
                  <a:lnTo>
                    <a:pt x="77" y="87"/>
                  </a:lnTo>
                  <a:lnTo>
                    <a:pt x="80" y="85"/>
                  </a:lnTo>
                  <a:lnTo>
                    <a:pt x="80" y="83"/>
                  </a:lnTo>
                  <a:lnTo>
                    <a:pt x="80" y="83"/>
                  </a:lnTo>
                  <a:lnTo>
                    <a:pt x="80" y="80"/>
                  </a:lnTo>
                  <a:lnTo>
                    <a:pt x="80" y="78"/>
                  </a:lnTo>
                  <a:lnTo>
                    <a:pt x="77" y="76"/>
                  </a:lnTo>
                  <a:lnTo>
                    <a:pt x="75" y="71"/>
                  </a:lnTo>
                  <a:lnTo>
                    <a:pt x="73" y="64"/>
                  </a:lnTo>
                  <a:lnTo>
                    <a:pt x="73" y="64"/>
                  </a:lnTo>
                  <a:lnTo>
                    <a:pt x="70" y="61"/>
                  </a:lnTo>
                  <a:lnTo>
                    <a:pt x="66" y="57"/>
                  </a:lnTo>
                  <a:lnTo>
                    <a:pt x="66" y="54"/>
                  </a:lnTo>
                  <a:lnTo>
                    <a:pt x="66" y="64"/>
                  </a:lnTo>
                  <a:lnTo>
                    <a:pt x="66" y="73"/>
                  </a:lnTo>
                  <a:lnTo>
                    <a:pt x="63" y="83"/>
                  </a:lnTo>
                  <a:lnTo>
                    <a:pt x="63" y="92"/>
                  </a:lnTo>
                  <a:lnTo>
                    <a:pt x="63" y="102"/>
                  </a:lnTo>
                  <a:lnTo>
                    <a:pt x="63" y="111"/>
                  </a:lnTo>
                  <a:lnTo>
                    <a:pt x="63" y="120"/>
                  </a:lnTo>
                  <a:lnTo>
                    <a:pt x="63" y="130"/>
                  </a:lnTo>
                  <a:lnTo>
                    <a:pt x="63" y="132"/>
                  </a:lnTo>
                  <a:lnTo>
                    <a:pt x="61" y="132"/>
                  </a:lnTo>
                  <a:lnTo>
                    <a:pt x="59" y="135"/>
                  </a:lnTo>
                  <a:lnTo>
                    <a:pt x="56" y="135"/>
                  </a:lnTo>
                  <a:lnTo>
                    <a:pt x="54" y="137"/>
                  </a:lnTo>
                  <a:lnTo>
                    <a:pt x="54" y="137"/>
                  </a:lnTo>
                  <a:lnTo>
                    <a:pt x="51" y="139"/>
                  </a:lnTo>
                  <a:lnTo>
                    <a:pt x="51" y="139"/>
                  </a:lnTo>
                  <a:lnTo>
                    <a:pt x="51" y="142"/>
                  </a:lnTo>
                  <a:lnTo>
                    <a:pt x="49" y="142"/>
                  </a:lnTo>
                  <a:lnTo>
                    <a:pt x="49" y="142"/>
                  </a:lnTo>
                  <a:lnTo>
                    <a:pt x="47" y="142"/>
                  </a:lnTo>
                  <a:lnTo>
                    <a:pt x="42" y="142"/>
                  </a:lnTo>
                  <a:lnTo>
                    <a:pt x="37" y="142"/>
                  </a:lnTo>
                  <a:lnTo>
                    <a:pt x="33" y="142"/>
                  </a:lnTo>
                  <a:lnTo>
                    <a:pt x="30" y="142"/>
                  </a:lnTo>
                  <a:lnTo>
                    <a:pt x="28" y="139"/>
                  </a:lnTo>
                  <a:lnTo>
                    <a:pt x="26" y="139"/>
                  </a:lnTo>
                  <a:lnTo>
                    <a:pt x="23" y="139"/>
                  </a:lnTo>
                  <a:lnTo>
                    <a:pt x="21" y="139"/>
                  </a:lnTo>
                  <a:lnTo>
                    <a:pt x="18" y="137"/>
                  </a:lnTo>
                  <a:lnTo>
                    <a:pt x="18" y="137"/>
                  </a:lnTo>
                  <a:lnTo>
                    <a:pt x="16" y="135"/>
                  </a:lnTo>
                  <a:lnTo>
                    <a:pt x="16" y="135"/>
                  </a:lnTo>
                  <a:lnTo>
                    <a:pt x="16" y="132"/>
                  </a:lnTo>
                  <a:lnTo>
                    <a:pt x="16" y="132"/>
                  </a:lnTo>
                  <a:lnTo>
                    <a:pt x="16" y="130"/>
                  </a:lnTo>
                  <a:lnTo>
                    <a:pt x="16" y="128"/>
                  </a:lnTo>
                  <a:lnTo>
                    <a:pt x="16" y="128"/>
                  </a:lnTo>
                  <a:lnTo>
                    <a:pt x="14" y="128"/>
                  </a:lnTo>
                  <a:lnTo>
                    <a:pt x="14" y="128"/>
                  </a:lnTo>
                  <a:lnTo>
                    <a:pt x="14" y="125"/>
                  </a:lnTo>
                  <a:lnTo>
                    <a:pt x="14" y="125"/>
                  </a:lnTo>
                  <a:lnTo>
                    <a:pt x="11" y="123"/>
                  </a:lnTo>
                  <a:lnTo>
                    <a:pt x="9" y="125"/>
                  </a:lnTo>
                  <a:lnTo>
                    <a:pt x="7" y="125"/>
                  </a:lnTo>
                  <a:lnTo>
                    <a:pt x="7" y="128"/>
                  </a:lnTo>
                  <a:lnTo>
                    <a:pt x="7" y="128"/>
                  </a:lnTo>
                  <a:lnTo>
                    <a:pt x="7" y="130"/>
                  </a:lnTo>
                  <a:lnTo>
                    <a:pt x="7" y="132"/>
                  </a:lnTo>
                  <a:lnTo>
                    <a:pt x="7" y="132"/>
                  </a:lnTo>
                  <a:lnTo>
                    <a:pt x="4" y="132"/>
                  </a:lnTo>
                  <a:lnTo>
                    <a:pt x="4" y="132"/>
                  </a:lnTo>
                  <a:lnTo>
                    <a:pt x="4" y="132"/>
                  </a:lnTo>
                  <a:lnTo>
                    <a:pt x="0" y="135"/>
                  </a:lnTo>
                  <a:lnTo>
                    <a:pt x="0" y="137"/>
                  </a:lnTo>
                  <a:lnTo>
                    <a:pt x="0" y="137"/>
                  </a:lnTo>
                  <a:lnTo>
                    <a:pt x="4" y="144"/>
                  </a:lnTo>
                  <a:lnTo>
                    <a:pt x="9" y="154"/>
                  </a:lnTo>
                  <a:lnTo>
                    <a:pt x="14" y="168"/>
                  </a:lnTo>
                  <a:lnTo>
                    <a:pt x="16" y="175"/>
                  </a:lnTo>
                  <a:lnTo>
                    <a:pt x="21" y="187"/>
                  </a:lnTo>
                  <a:lnTo>
                    <a:pt x="26" y="194"/>
                  </a:lnTo>
                  <a:lnTo>
                    <a:pt x="30" y="201"/>
                  </a:lnTo>
                  <a:lnTo>
                    <a:pt x="30" y="201"/>
                  </a:lnTo>
                  <a:lnTo>
                    <a:pt x="33" y="210"/>
                  </a:lnTo>
                  <a:lnTo>
                    <a:pt x="33" y="213"/>
                  </a:lnTo>
                  <a:lnTo>
                    <a:pt x="33" y="217"/>
                  </a:lnTo>
                  <a:lnTo>
                    <a:pt x="30" y="220"/>
                  </a:lnTo>
                  <a:lnTo>
                    <a:pt x="28" y="222"/>
                  </a:lnTo>
                  <a:lnTo>
                    <a:pt x="28" y="224"/>
                  </a:lnTo>
                  <a:lnTo>
                    <a:pt x="26" y="222"/>
                  </a:lnTo>
                  <a:lnTo>
                    <a:pt x="23" y="222"/>
                  </a:lnTo>
                  <a:lnTo>
                    <a:pt x="23" y="224"/>
                  </a:lnTo>
                  <a:lnTo>
                    <a:pt x="23" y="227"/>
                  </a:lnTo>
                  <a:lnTo>
                    <a:pt x="26" y="229"/>
                  </a:lnTo>
                  <a:lnTo>
                    <a:pt x="26" y="232"/>
                  </a:lnTo>
                  <a:lnTo>
                    <a:pt x="28" y="232"/>
                  </a:lnTo>
                  <a:lnTo>
                    <a:pt x="28" y="236"/>
                  </a:lnTo>
                  <a:lnTo>
                    <a:pt x="30" y="236"/>
                  </a:lnTo>
                  <a:lnTo>
                    <a:pt x="30" y="239"/>
                  </a:lnTo>
                  <a:lnTo>
                    <a:pt x="33" y="243"/>
                  </a:lnTo>
                  <a:lnTo>
                    <a:pt x="33" y="246"/>
                  </a:lnTo>
                  <a:lnTo>
                    <a:pt x="33" y="248"/>
                  </a:lnTo>
                  <a:lnTo>
                    <a:pt x="33" y="248"/>
                  </a:lnTo>
                  <a:lnTo>
                    <a:pt x="30" y="250"/>
                  </a:lnTo>
                  <a:lnTo>
                    <a:pt x="33" y="253"/>
                  </a:lnTo>
                  <a:lnTo>
                    <a:pt x="33" y="255"/>
                  </a:lnTo>
                  <a:lnTo>
                    <a:pt x="33" y="258"/>
                  </a:lnTo>
                  <a:lnTo>
                    <a:pt x="33" y="253"/>
                  </a:lnTo>
                  <a:lnTo>
                    <a:pt x="35" y="253"/>
                  </a:lnTo>
                  <a:lnTo>
                    <a:pt x="35" y="250"/>
                  </a:lnTo>
                  <a:lnTo>
                    <a:pt x="35" y="250"/>
                  </a:lnTo>
                  <a:lnTo>
                    <a:pt x="37" y="250"/>
                  </a:lnTo>
                  <a:lnTo>
                    <a:pt x="40" y="250"/>
                  </a:lnTo>
                  <a:lnTo>
                    <a:pt x="40" y="250"/>
                  </a:lnTo>
                  <a:lnTo>
                    <a:pt x="40" y="253"/>
                  </a:lnTo>
                  <a:lnTo>
                    <a:pt x="40" y="255"/>
                  </a:lnTo>
                  <a:lnTo>
                    <a:pt x="40" y="255"/>
                  </a:lnTo>
                  <a:lnTo>
                    <a:pt x="40" y="258"/>
                  </a:lnTo>
                  <a:lnTo>
                    <a:pt x="42" y="258"/>
                  </a:lnTo>
                  <a:lnTo>
                    <a:pt x="42" y="258"/>
                  </a:lnTo>
                  <a:lnTo>
                    <a:pt x="44" y="258"/>
                  </a:lnTo>
                  <a:lnTo>
                    <a:pt x="44" y="258"/>
                  </a:lnTo>
                  <a:lnTo>
                    <a:pt x="47" y="258"/>
                  </a:lnTo>
                  <a:lnTo>
                    <a:pt x="47" y="258"/>
                  </a:lnTo>
                  <a:lnTo>
                    <a:pt x="49" y="260"/>
                  </a:lnTo>
                  <a:lnTo>
                    <a:pt x="49" y="262"/>
                  </a:lnTo>
                  <a:lnTo>
                    <a:pt x="49" y="262"/>
                  </a:lnTo>
                  <a:lnTo>
                    <a:pt x="49" y="262"/>
                  </a:lnTo>
                  <a:lnTo>
                    <a:pt x="54" y="265"/>
                  </a:lnTo>
                  <a:lnTo>
                    <a:pt x="59" y="265"/>
                  </a:lnTo>
                  <a:lnTo>
                    <a:pt x="59" y="265"/>
                  </a:lnTo>
                  <a:lnTo>
                    <a:pt x="61" y="267"/>
                  </a:lnTo>
                  <a:lnTo>
                    <a:pt x="68" y="260"/>
                  </a:lnTo>
                  <a:lnTo>
                    <a:pt x="70" y="260"/>
                  </a:lnTo>
                  <a:lnTo>
                    <a:pt x="75" y="258"/>
                  </a:lnTo>
                  <a:lnTo>
                    <a:pt x="75" y="258"/>
                  </a:lnTo>
                  <a:lnTo>
                    <a:pt x="77" y="258"/>
                  </a:lnTo>
                  <a:lnTo>
                    <a:pt x="80" y="258"/>
                  </a:lnTo>
                  <a:lnTo>
                    <a:pt x="82" y="258"/>
                  </a:lnTo>
                  <a:lnTo>
                    <a:pt x="84" y="258"/>
                  </a:lnTo>
                  <a:lnTo>
                    <a:pt x="87" y="258"/>
                  </a:lnTo>
                  <a:lnTo>
                    <a:pt x="92" y="258"/>
                  </a:lnTo>
                  <a:lnTo>
                    <a:pt x="101" y="250"/>
                  </a:lnTo>
                  <a:lnTo>
                    <a:pt x="103" y="250"/>
                  </a:lnTo>
                  <a:lnTo>
                    <a:pt x="106" y="250"/>
                  </a:lnTo>
                  <a:lnTo>
                    <a:pt x="108" y="250"/>
                  </a:lnTo>
                  <a:lnTo>
                    <a:pt x="113" y="250"/>
                  </a:lnTo>
                  <a:lnTo>
                    <a:pt x="117" y="250"/>
                  </a:lnTo>
                  <a:lnTo>
                    <a:pt x="120" y="250"/>
                  </a:lnTo>
                  <a:lnTo>
                    <a:pt x="125" y="248"/>
                  </a:lnTo>
                  <a:lnTo>
                    <a:pt x="127" y="248"/>
                  </a:lnTo>
                  <a:lnTo>
                    <a:pt x="134" y="250"/>
                  </a:lnTo>
                  <a:lnTo>
                    <a:pt x="141" y="253"/>
                  </a:lnTo>
                  <a:lnTo>
                    <a:pt x="146" y="253"/>
                  </a:lnTo>
                  <a:lnTo>
                    <a:pt x="148" y="250"/>
                  </a:lnTo>
                  <a:lnTo>
                    <a:pt x="148" y="248"/>
                  </a:lnTo>
                  <a:lnTo>
                    <a:pt x="153" y="248"/>
                  </a:lnTo>
                  <a:lnTo>
                    <a:pt x="158" y="250"/>
                  </a:lnTo>
                  <a:lnTo>
                    <a:pt x="160" y="250"/>
                  </a:lnTo>
                  <a:lnTo>
                    <a:pt x="160" y="250"/>
                  </a:lnTo>
                  <a:lnTo>
                    <a:pt x="160" y="246"/>
                  </a:lnTo>
                  <a:lnTo>
                    <a:pt x="162" y="243"/>
                  </a:lnTo>
                  <a:lnTo>
                    <a:pt x="167" y="243"/>
                  </a:lnTo>
                  <a:lnTo>
                    <a:pt x="174" y="243"/>
                  </a:lnTo>
                  <a:lnTo>
                    <a:pt x="176" y="243"/>
                  </a:lnTo>
                  <a:lnTo>
                    <a:pt x="186" y="239"/>
                  </a:lnTo>
                  <a:lnTo>
                    <a:pt x="190" y="236"/>
                  </a:lnTo>
                  <a:lnTo>
                    <a:pt x="198" y="229"/>
                  </a:lnTo>
                  <a:lnTo>
                    <a:pt x="200" y="229"/>
                  </a:lnTo>
                  <a:lnTo>
                    <a:pt x="207" y="224"/>
                  </a:lnTo>
                  <a:lnTo>
                    <a:pt x="212" y="220"/>
                  </a:lnTo>
                  <a:lnTo>
                    <a:pt x="219" y="213"/>
                  </a:lnTo>
                  <a:lnTo>
                    <a:pt x="223" y="208"/>
                  </a:lnTo>
                  <a:lnTo>
                    <a:pt x="231" y="201"/>
                  </a:lnTo>
                  <a:lnTo>
                    <a:pt x="235" y="196"/>
                  </a:lnTo>
                  <a:lnTo>
                    <a:pt x="238" y="196"/>
                  </a:lnTo>
                  <a:lnTo>
                    <a:pt x="240" y="194"/>
                  </a:lnTo>
                  <a:lnTo>
                    <a:pt x="245" y="187"/>
                  </a:lnTo>
                  <a:lnTo>
                    <a:pt x="249" y="180"/>
                  </a:lnTo>
                  <a:lnTo>
                    <a:pt x="252" y="175"/>
                  </a:lnTo>
                  <a:lnTo>
                    <a:pt x="256" y="168"/>
                  </a:lnTo>
                  <a:lnTo>
                    <a:pt x="259" y="163"/>
                  </a:lnTo>
                  <a:lnTo>
                    <a:pt x="264" y="156"/>
                  </a:lnTo>
                  <a:lnTo>
                    <a:pt x="266" y="151"/>
                  </a:lnTo>
                  <a:lnTo>
                    <a:pt x="275" y="142"/>
                  </a:lnTo>
                  <a:lnTo>
                    <a:pt x="275" y="142"/>
                  </a:lnTo>
                  <a:lnTo>
                    <a:pt x="278" y="142"/>
                  </a:lnTo>
                  <a:lnTo>
                    <a:pt x="280" y="142"/>
                  </a:lnTo>
                  <a:lnTo>
                    <a:pt x="285" y="137"/>
                  </a:lnTo>
                  <a:lnTo>
                    <a:pt x="285" y="132"/>
                  </a:lnTo>
                  <a:lnTo>
                    <a:pt x="289" y="128"/>
                  </a:lnTo>
                  <a:lnTo>
                    <a:pt x="292" y="116"/>
                  </a:lnTo>
                  <a:lnTo>
                    <a:pt x="292" y="111"/>
                  </a:lnTo>
                  <a:lnTo>
                    <a:pt x="297" y="104"/>
                  </a:lnTo>
                  <a:lnTo>
                    <a:pt x="297" y="99"/>
                  </a:lnTo>
                  <a:lnTo>
                    <a:pt x="294" y="99"/>
                  </a:lnTo>
                  <a:lnTo>
                    <a:pt x="292" y="99"/>
                  </a:lnTo>
                  <a:close/>
                  <a:moveTo>
                    <a:pt x="231" y="151"/>
                  </a:moveTo>
                  <a:lnTo>
                    <a:pt x="231" y="154"/>
                  </a:lnTo>
                  <a:lnTo>
                    <a:pt x="228" y="156"/>
                  </a:lnTo>
                  <a:lnTo>
                    <a:pt x="228" y="156"/>
                  </a:lnTo>
                  <a:lnTo>
                    <a:pt x="228" y="158"/>
                  </a:lnTo>
                  <a:lnTo>
                    <a:pt x="226" y="158"/>
                  </a:lnTo>
                  <a:lnTo>
                    <a:pt x="226" y="161"/>
                  </a:lnTo>
                  <a:lnTo>
                    <a:pt x="226" y="163"/>
                  </a:lnTo>
                  <a:lnTo>
                    <a:pt x="223" y="165"/>
                  </a:lnTo>
                  <a:lnTo>
                    <a:pt x="223" y="165"/>
                  </a:lnTo>
                  <a:lnTo>
                    <a:pt x="221" y="165"/>
                  </a:lnTo>
                  <a:lnTo>
                    <a:pt x="219" y="168"/>
                  </a:lnTo>
                  <a:lnTo>
                    <a:pt x="216" y="168"/>
                  </a:lnTo>
                  <a:lnTo>
                    <a:pt x="216" y="168"/>
                  </a:lnTo>
                  <a:lnTo>
                    <a:pt x="216" y="168"/>
                  </a:lnTo>
                  <a:lnTo>
                    <a:pt x="214" y="168"/>
                  </a:lnTo>
                  <a:lnTo>
                    <a:pt x="214" y="168"/>
                  </a:lnTo>
                  <a:lnTo>
                    <a:pt x="212" y="168"/>
                  </a:lnTo>
                  <a:lnTo>
                    <a:pt x="212" y="170"/>
                  </a:lnTo>
                  <a:lnTo>
                    <a:pt x="209" y="175"/>
                  </a:lnTo>
                  <a:lnTo>
                    <a:pt x="207" y="175"/>
                  </a:lnTo>
                  <a:lnTo>
                    <a:pt x="207" y="177"/>
                  </a:lnTo>
                  <a:lnTo>
                    <a:pt x="207" y="177"/>
                  </a:lnTo>
                  <a:lnTo>
                    <a:pt x="207" y="177"/>
                  </a:lnTo>
                  <a:lnTo>
                    <a:pt x="205" y="180"/>
                  </a:lnTo>
                  <a:lnTo>
                    <a:pt x="202" y="177"/>
                  </a:lnTo>
                  <a:lnTo>
                    <a:pt x="200" y="177"/>
                  </a:lnTo>
                  <a:lnTo>
                    <a:pt x="200" y="177"/>
                  </a:lnTo>
                  <a:lnTo>
                    <a:pt x="198" y="175"/>
                  </a:lnTo>
                  <a:lnTo>
                    <a:pt x="198" y="175"/>
                  </a:lnTo>
                  <a:lnTo>
                    <a:pt x="198" y="172"/>
                  </a:lnTo>
                  <a:lnTo>
                    <a:pt x="195" y="172"/>
                  </a:lnTo>
                  <a:lnTo>
                    <a:pt x="195" y="172"/>
                  </a:lnTo>
                  <a:lnTo>
                    <a:pt x="195" y="172"/>
                  </a:lnTo>
                  <a:lnTo>
                    <a:pt x="195" y="172"/>
                  </a:lnTo>
                  <a:lnTo>
                    <a:pt x="195" y="170"/>
                  </a:lnTo>
                  <a:lnTo>
                    <a:pt x="193" y="170"/>
                  </a:lnTo>
                  <a:lnTo>
                    <a:pt x="195" y="168"/>
                  </a:lnTo>
                  <a:lnTo>
                    <a:pt x="193" y="168"/>
                  </a:lnTo>
                  <a:lnTo>
                    <a:pt x="193" y="165"/>
                  </a:lnTo>
                  <a:lnTo>
                    <a:pt x="190" y="163"/>
                  </a:lnTo>
                  <a:lnTo>
                    <a:pt x="190" y="161"/>
                  </a:lnTo>
                  <a:lnTo>
                    <a:pt x="190" y="161"/>
                  </a:lnTo>
                  <a:lnTo>
                    <a:pt x="188" y="158"/>
                  </a:lnTo>
                  <a:lnTo>
                    <a:pt x="188" y="158"/>
                  </a:lnTo>
                  <a:lnTo>
                    <a:pt x="190" y="156"/>
                  </a:lnTo>
                  <a:lnTo>
                    <a:pt x="193" y="156"/>
                  </a:lnTo>
                  <a:lnTo>
                    <a:pt x="193" y="156"/>
                  </a:lnTo>
                  <a:lnTo>
                    <a:pt x="195" y="154"/>
                  </a:lnTo>
                  <a:lnTo>
                    <a:pt x="195" y="151"/>
                  </a:lnTo>
                  <a:lnTo>
                    <a:pt x="198" y="151"/>
                  </a:lnTo>
                  <a:lnTo>
                    <a:pt x="198" y="149"/>
                  </a:lnTo>
                  <a:lnTo>
                    <a:pt x="198" y="149"/>
                  </a:lnTo>
                  <a:lnTo>
                    <a:pt x="200" y="146"/>
                  </a:lnTo>
                  <a:lnTo>
                    <a:pt x="200" y="144"/>
                  </a:lnTo>
                  <a:lnTo>
                    <a:pt x="202" y="142"/>
                  </a:lnTo>
                  <a:lnTo>
                    <a:pt x="205" y="142"/>
                  </a:lnTo>
                  <a:lnTo>
                    <a:pt x="207" y="142"/>
                  </a:lnTo>
                  <a:lnTo>
                    <a:pt x="209" y="139"/>
                  </a:lnTo>
                  <a:lnTo>
                    <a:pt x="212" y="137"/>
                  </a:lnTo>
                  <a:lnTo>
                    <a:pt x="216" y="137"/>
                  </a:lnTo>
                  <a:lnTo>
                    <a:pt x="216" y="135"/>
                  </a:lnTo>
                  <a:lnTo>
                    <a:pt x="219" y="135"/>
                  </a:lnTo>
                  <a:lnTo>
                    <a:pt x="219" y="135"/>
                  </a:lnTo>
                  <a:lnTo>
                    <a:pt x="219" y="137"/>
                  </a:lnTo>
                  <a:lnTo>
                    <a:pt x="219" y="137"/>
                  </a:lnTo>
                  <a:lnTo>
                    <a:pt x="221" y="139"/>
                  </a:lnTo>
                  <a:lnTo>
                    <a:pt x="221" y="139"/>
                  </a:lnTo>
                  <a:lnTo>
                    <a:pt x="223" y="142"/>
                  </a:lnTo>
                  <a:lnTo>
                    <a:pt x="226" y="144"/>
                  </a:lnTo>
                  <a:lnTo>
                    <a:pt x="228" y="144"/>
                  </a:lnTo>
                  <a:lnTo>
                    <a:pt x="228" y="146"/>
                  </a:lnTo>
                  <a:lnTo>
                    <a:pt x="231" y="146"/>
                  </a:lnTo>
                  <a:lnTo>
                    <a:pt x="231" y="146"/>
                  </a:lnTo>
                  <a:lnTo>
                    <a:pt x="231" y="149"/>
                  </a:lnTo>
                  <a:lnTo>
                    <a:pt x="231" y="149"/>
                  </a:lnTo>
                  <a:lnTo>
                    <a:pt x="231" y="15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41"/>
            <p:cNvSpPr>
              <a:spLocks/>
            </p:cNvSpPr>
            <p:nvPr userDrawn="1"/>
          </p:nvSpPr>
          <p:spPr bwMode="auto">
            <a:xfrm>
              <a:off x="4414" y="2555"/>
              <a:ext cx="191" cy="288"/>
            </a:xfrm>
            <a:custGeom>
              <a:avLst/>
              <a:gdLst>
                <a:gd name="T0" fmla="*/ 186 w 191"/>
                <a:gd name="T1" fmla="*/ 30 h 288"/>
                <a:gd name="T2" fmla="*/ 184 w 191"/>
                <a:gd name="T3" fmla="*/ 33 h 288"/>
                <a:gd name="T4" fmla="*/ 186 w 191"/>
                <a:gd name="T5" fmla="*/ 28 h 288"/>
                <a:gd name="T6" fmla="*/ 186 w 191"/>
                <a:gd name="T7" fmla="*/ 7 h 288"/>
                <a:gd name="T8" fmla="*/ 179 w 191"/>
                <a:gd name="T9" fmla="*/ 0 h 288"/>
                <a:gd name="T10" fmla="*/ 165 w 191"/>
                <a:gd name="T11" fmla="*/ 9 h 288"/>
                <a:gd name="T12" fmla="*/ 144 w 191"/>
                <a:gd name="T13" fmla="*/ 16 h 288"/>
                <a:gd name="T14" fmla="*/ 135 w 191"/>
                <a:gd name="T15" fmla="*/ 14 h 288"/>
                <a:gd name="T16" fmla="*/ 116 w 191"/>
                <a:gd name="T17" fmla="*/ 16 h 288"/>
                <a:gd name="T18" fmla="*/ 99 w 191"/>
                <a:gd name="T19" fmla="*/ 26 h 288"/>
                <a:gd name="T20" fmla="*/ 85 w 191"/>
                <a:gd name="T21" fmla="*/ 26 h 288"/>
                <a:gd name="T22" fmla="*/ 59 w 191"/>
                <a:gd name="T23" fmla="*/ 33 h 288"/>
                <a:gd name="T24" fmla="*/ 43 w 191"/>
                <a:gd name="T25" fmla="*/ 14 h 288"/>
                <a:gd name="T26" fmla="*/ 33 w 191"/>
                <a:gd name="T27" fmla="*/ 21 h 288"/>
                <a:gd name="T28" fmla="*/ 31 w 191"/>
                <a:gd name="T29" fmla="*/ 26 h 288"/>
                <a:gd name="T30" fmla="*/ 31 w 191"/>
                <a:gd name="T31" fmla="*/ 30 h 288"/>
                <a:gd name="T32" fmla="*/ 33 w 191"/>
                <a:gd name="T33" fmla="*/ 38 h 288"/>
                <a:gd name="T34" fmla="*/ 40 w 191"/>
                <a:gd name="T35" fmla="*/ 47 h 288"/>
                <a:gd name="T36" fmla="*/ 47 w 191"/>
                <a:gd name="T37" fmla="*/ 56 h 288"/>
                <a:gd name="T38" fmla="*/ 54 w 191"/>
                <a:gd name="T39" fmla="*/ 64 h 288"/>
                <a:gd name="T40" fmla="*/ 78 w 191"/>
                <a:gd name="T41" fmla="*/ 71 h 288"/>
                <a:gd name="T42" fmla="*/ 104 w 191"/>
                <a:gd name="T43" fmla="*/ 82 h 288"/>
                <a:gd name="T44" fmla="*/ 125 w 191"/>
                <a:gd name="T45" fmla="*/ 90 h 288"/>
                <a:gd name="T46" fmla="*/ 104 w 191"/>
                <a:gd name="T47" fmla="*/ 111 h 288"/>
                <a:gd name="T48" fmla="*/ 85 w 191"/>
                <a:gd name="T49" fmla="*/ 132 h 288"/>
                <a:gd name="T50" fmla="*/ 73 w 191"/>
                <a:gd name="T51" fmla="*/ 149 h 288"/>
                <a:gd name="T52" fmla="*/ 57 w 191"/>
                <a:gd name="T53" fmla="*/ 149 h 288"/>
                <a:gd name="T54" fmla="*/ 47 w 191"/>
                <a:gd name="T55" fmla="*/ 151 h 288"/>
                <a:gd name="T56" fmla="*/ 36 w 191"/>
                <a:gd name="T57" fmla="*/ 158 h 288"/>
                <a:gd name="T58" fmla="*/ 26 w 191"/>
                <a:gd name="T59" fmla="*/ 163 h 288"/>
                <a:gd name="T60" fmla="*/ 17 w 191"/>
                <a:gd name="T61" fmla="*/ 170 h 288"/>
                <a:gd name="T62" fmla="*/ 3 w 191"/>
                <a:gd name="T63" fmla="*/ 189 h 288"/>
                <a:gd name="T64" fmla="*/ 0 w 191"/>
                <a:gd name="T65" fmla="*/ 205 h 288"/>
                <a:gd name="T66" fmla="*/ 0 w 191"/>
                <a:gd name="T67" fmla="*/ 269 h 288"/>
                <a:gd name="T68" fmla="*/ 10 w 191"/>
                <a:gd name="T69" fmla="*/ 283 h 288"/>
                <a:gd name="T70" fmla="*/ 12 w 191"/>
                <a:gd name="T71" fmla="*/ 286 h 288"/>
                <a:gd name="T72" fmla="*/ 19 w 191"/>
                <a:gd name="T73" fmla="*/ 274 h 288"/>
                <a:gd name="T74" fmla="*/ 26 w 191"/>
                <a:gd name="T75" fmla="*/ 264 h 288"/>
                <a:gd name="T76" fmla="*/ 33 w 191"/>
                <a:gd name="T77" fmla="*/ 257 h 288"/>
                <a:gd name="T78" fmla="*/ 64 w 191"/>
                <a:gd name="T79" fmla="*/ 224 h 288"/>
                <a:gd name="T80" fmla="*/ 111 w 191"/>
                <a:gd name="T81" fmla="*/ 184 h 288"/>
                <a:gd name="T82" fmla="*/ 142 w 191"/>
                <a:gd name="T83" fmla="*/ 137 h 288"/>
                <a:gd name="T84" fmla="*/ 156 w 191"/>
                <a:gd name="T85" fmla="*/ 106 h 288"/>
                <a:gd name="T86" fmla="*/ 163 w 191"/>
                <a:gd name="T87" fmla="*/ 85 h 288"/>
                <a:gd name="T88" fmla="*/ 175 w 191"/>
                <a:gd name="T89" fmla="*/ 66 h 288"/>
                <a:gd name="T90" fmla="*/ 182 w 191"/>
                <a:gd name="T91" fmla="*/ 47 h 288"/>
                <a:gd name="T92" fmla="*/ 184 w 191"/>
                <a:gd name="T93" fmla="*/ 33 h 288"/>
                <a:gd name="T94" fmla="*/ 191 w 191"/>
                <a:gd name="T95" fmla="*/ 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288">
                  <a:moveTo>
                    <a:pt x="191" y="33"/>
                  </a:moveTo>
                  <a:lnTo>
                    <a:pt x="189" y="30"/>
                  </a:lnTo>
                  <a:lnTo>
                    <a:pt x="186" y="30"/>
                  </a:lnTo>
                  <a:lnTo>
                    <a:pt x="186" y="30"/>
                  </a:lnTo>
                  <a:lnTo>
                    <a:pt x="186" y="30"/>
                  </a:lnTo>
                  <a:lnTo>
                    <a:pt x="184" y="33"/>
                  </a:lnTo>
                  <a:lnTo>
                    <a:pt x="184" y="33"/>
                  </a:lnTo>
                  <a:lnTo>
                    <a:pt x="184" y="33"/>
                  </a:lnTo>
                  <a:lnTo>
                    <a:pt x="184" y="30"/>
                  </a:lnTo>
                  <a:lnTo>
                    <a:pt x="186" y="30"/>
                  </a:lnTo>
                  <a:lnTo>
                    <a:pt x="186" y="28"/>
                  </a:lnTo>
                  <a:lnTo>
                    <a:pt x="186" y="28"/>
                  </a:lnTo>
                  <a:lnTo>
                    <a:pt x="184" y="19"/>
                  </a:lnTo>
                  <a:lnTo>
                    <a:pt x="184" y="14"/>
                  </a:lnTo>
                  <a:lnTo>
                    <a:pt x="184" y="9"/>
                  </a:lnTo>
                  <a:lnTo>
                    <a:pt x="186" y="7"/>
                  </a:lnTo>
                  <a:lnTo>
                    <a:pt x="186" y="4"/>
                  </a:lnTo>
                  <a:lnTo>
                    <a:pt x="186" y="2"/>
                  </a:lnTo>
                  <a:lnTo>
                    <a:pt x="186" y="2"/>
                  </a:lnTo>
                  <a:lnTo>
                    <a:pt x="179" y="0"/>
                  </a:lnTo>
                  <a:lnTo>
                    <a:pt x="175" y="0"/>
                  </a:lnTo>
                  <a:lnTo>
                    <a:pt x="175" y="2"/>
                  </a:lnTo>
                  <a:lnTo>
                    <a:pt x="172" y="4"/>
                  </a:lnTo>
                  <a:lnTo>
                    <a:pt x="165" y="9"/>
                  </a:lnTo>
                  <a:lnTo>
                    <a:pt x="158" y="11"/>
                  </a:lnTo>
                  <a:lnTo>
                    <a:pt x="153" y="14"/>
                  </a:lnTo>
                  <a:lnTo>
                    <a:pt x="146" y="14"/>
                  </a:lnTo>
                  <a:lnTo>
                    <a:pt x="144" y="16"/>
                  </a:lnTo>
                  <a:lnTo>
                    <a:pt x="144" y="16"/>
                  </a:lnTo>
                  <a:lnTo>
                    <a:pt x="139" y="14"/>
                  </a:lnTo>
                  <a:lnTo>
                    <a:pt x="137" y="14"/>
                  </a:lnTo>
                  <a:lnTo>
                    <a:pt x="135" y="14"/>
                  </a:lnTo>
                  <a:lnTo>
                    <a:pt x="127" y="19"/>
                  </a:lnTo>
                  <a:lnTo>
                    <a:pt x="123" y="19"/>
                  </a:lnTo>
                  <a:lnTo>
                    <a:pt x="118" y="16"/>
                  </a:lnTo>
                  <a:lnTo>
                    <a:pt x="116" y="16"/>
                  </a:lnTo>
                  <a:lnTo>
                    <a:pt x="113" y="19"/>
                  </a:lnTo>
                  <a:lnTo>
                    <a:pt x="109" y="21"/>
                  </a:lnTo>
                  <a:lnTo>
                    <a:pt x="102" y="26"/>
                  </a:lnTo>
                  <a:lnTo>
                    <a:pt x="99" y="26"/>
                  </a:lnTo>
                  <a:lnTo>
                    <a:pt x="94" y="26"/>
                  </a:lnTo>
                  <a:lnTo>
                    <a:pt x="92" y="26"/>
                  </a:lnTo>
                  <a:lnTo>
                    <a:pt x="87" y="23"/>
                  </a:lnTo>
                  <a:lnTo>
                    <a:pt x="85" y="26"/>
                  </a:lnTo>
                  <a:lnTo>
                    <a:pt x="78" y="28"/>
                  </a:lnTo>
                  <a:lnTo>
                    <a:pt x="71" y="33"/>
                  </a:lnTo>
                  <a:lnTo>
                    <a:pt x="61" y="33"/>
                  </a:lnTo>
                  <a:lnTo>
                    <a:pt x="59" y="33"/>
                  </a:lnTo>
                  <a:lnTo>
                    <a:pt x="57" y="30"/>
                  </a:lnTo>
                  <a:lnTo>
                    <a:pt x="52" y="26"/>
                  </a:lnTo>
                  <a:lnTo>
                    <a:pt x="47" y="21"/>
                  </a:lnTo>
                  <a:lnTo>
                    <a:pt x="43" y="14"/>
                  </a:lnTo>
                  <a:lnTo>
                    <a:pt x="40" y="9"/>
                  </a:lnTo>
                  <a:lnTo>
                    <a:pt x="38" y="14"/>
                  </a:lnTo>
                  <a:lnTo>
                    <a:pt x="36" y="16"/>
                  </a:lnTo>
                  <a:lnTo>
                    <a:pt x="33" y="21"/>
                  </a:lnTo>
                  <a:lnTo>
                    <a:pt x="33" y="21"/>
                  </a:lnTo>
                  <a:lnTo>
                    <a:pt x="33" y="23"/>
                  </a:lnTo>
                  <a:lnTo>
                    <a:pt x="31" y="23"/>
                  </a:lnTo>
                  <a:lnTo>
                    <a:pt x="31" y="26"/>
                  </a:lnTo>
                  <a:lnTo>
                    <a:pt x="28" y="28"/>
                  </a:lnTo>
                  <a:lnTo>
                    <a:pt x="28" y="28"/>
                  </a:lnTo>
                  <a:lnTo>
                    <a:pt x="28" y="30"/>
                  </a:lnTo>
                  <a:lnTo>
                    <a:pt x="31" y="30"/>
                  </a:lnTo>
                  <a:lnTo>
                    <a:pt x="31" y="33"/>
                  </a:lnTo>
                  <a:lnTo>
                    <a:pt x="33" y="35"/>
                  </a:lnTo>
                  <a:lnTo>
                    <a:pt x="33" y="38"/>
                  </a:lnTo>
                  <a:lnTo>
                    <a:pt x="33" y="38"/>
                  </a:lnTo>
                  <a:lnTo>
                    <a:pt x="36" y="42"/>
                  </a:lnTo>
                  <a:lnTo>
                    <a:pt x="38" y="42"/>
                  </a:lnTo>
                  <a:lnTo>
                    <a:pt x="38" y="45"/>
                  </a:lnTo>
                  <a:lnTo>
                    <a:pt x="40" y="47"/>
                  </a:lnTo>
                  <a:lnTo>
                    <a:pt x="40" y="49"/>
                  </a:lnTo>
                  <a:lnTo>
                    <a:pt x="43" y="52"/>
                  </a:lnTo>
                  <a:lnTo>
                    <a:pt x="45" y="54"/>
                  </a:lnTo>
                  <a:lnTo>
                    <a:pt x="47" y="56"/>
                  </a:lnTo>
                  <a:lnTo>
                    <a:pt x="47" y="56"/>
                  </a:lnTo>
                  <a:lnTo>
                    <a:pt x="52" y="59"/>
                  </a:lnTo>
                  <a:lnTo>
                    <a:pt x="54" y="64"/>
                  </a:lnTo>
                  <a:lnTo>
                    <a:pt x="54" y="64"/>
                  </a:lnTo>
                  <a:lnTo>
                    <a:pt x="59" y="66"/>
                  </a:lnTo>
                  <a:lnTo>
                    <a:pt x="66" y="68"/>
                  </a:lnTo>
                  <a:lnTo>
                    <a:pt x="71" y="68"/>
                  </a:lnTo>
                  <a:lnTo>
                    <a:pt x="78" y="71"/>
                  </a:lnTo>
                  <a:lnTo>
                    <a:pt x="83" y="73"/>
                  </a:lnTo>
                  <a:lnTo>
                    <a:pt x="90" y="75"/>
                  </a:lnTo>
                  <a:lnTo>
                    <a:pt x="97" y="80"/>
                  </a:lnTo>
                  <a:lnTo>
                    <a:pt x="104" y="82"/>
                  </a:lnTo>
                  <a:lnTo>
                    <a:pt x="109" y="82"/>
                  </a:lnTo>
                  <a:lnTo>
                    <a:pt x="111" y="85"/>
                  </a:lnTo>
                  <a:lnTo>
                    <a:pt x="130" y="85"/>
                  </a:lnTo>
                  <a:lnTo>
                    <a:pt x="125" y="90"/>
                  </a:lnTo>
                  <a:lnTo>
                    <a:pt x="118" y="94"/>
                  </a:lnTo>
                  <a:lnTo>
                    <a:pt x="113" y="101"/>
                  </a:lnTo>
                  <a:lnTo>
                    <a:pt x="111" y="104"/>
                  </a:lnTo>
                  <a:lnTo>
                    <a:pt x="104" y="111"/>
                  </a:lnTo>
                  <a:lnTo>
                    <a:pt x="102" y="116"/>
                  </a:lnTo>
                  <a:lnTo>
                    <a:pt x="97" y="120"/>
                  </a:lnTo>
                  <a:lnTo>
                    <a:pt x="92" y="125"/>
                  </a:lnTo>
                  <a:lnTo>
                    <a:pt x="85" y="132"/>
                  </a:lnTo>
                  <a:lnTo>
                    <a:pt x="83" y="137"/>
                  </a:lnTo>
                  <a:lnTo>
                    <a:pt x="78" y="144"/>
                  </a:lnTo>
                  <a:lnTo>
                    <a:pt x="73" y="149"/>
                  </a:lnTo>
                  <a:lnTo>
                    <a:pt x="73" y="149"/>
                  </a:lnTo>
                  <a:lnTo>
                    <a:pt x="69" y="149"/>
                  </a:lnTo>
                  <a:lnTo>
                    <a:pt x="64" y="149"/>
                  </a:lnTo>
                  <a:lnTo>
                    <a:pt x="57" y="149"/>
                  </a:lnTo>
                  <a:lnTo>
                    <a:pt x="57" y="149"/>
                  </a:lnTo>
                  <a:lnTo>
                    <a:pt x="54" y="149"/>
                  </a:lnTo>
                  <a:lnTo>
                    <a:pt x="52" y="149"/>
                  </a:lnTo>
                  <a:lnTo>
                    <a:pt x="47" y="151"/>
                  </a:lnTo>
                  <a:lnTo>
                    <a:pt x="47" y="151"/>
                  </a:lnTo>
                  <a:lnTo>
                    <a:pt x="43" y="153"/>
                  </a:lnTo>
                  <a:lnTo>
                    <a:pt x="40" y="156"/>
                  </a:lnTo>
                  <a:lnTo>
                    <a:pt x="38" y="156"/>
                  </a:lnTo>
                  <a:lnTo>
                    <a:pt x="36" y="158"/>
                  </a:lnTo>
                  <a:lnTo>
                    <a:pt x="36" y="160"/>
                  </a:lnTo>
                  <a:lnTo>
                    <a:pt x="36" y="160"/>
                  </a:lnTo>
                  <a:lnTo>
                    <a:pt x="33" y="163"/>
                  </a:lnTo>
                  <a:lnTo>
                    <a:pt x="26" y="163"/>
                  </a:lnTo>
                  <a:lnTo>
                    <a:pt x="24" y="165"/>
                  </a:lnTo>
                  <a:lnTo>
                    <a:pt x="19" y="165"/>
                  </a:lnTo>
                  <a:lnTo>
                    <a:pt x="17" y="168"/>
                  </a:lnTo>
                  <a:lnTo>
                    <a:pt x="17" y="170"/>
                  </a:lnTo>
                  <a:lnTo>
                    <a:pt x="14" y="172"/>
                  </a:lnTo>
                  <a:lnTo>
                    <a:pt x="12" y="177"/>
                  </a:lnTo>
                  <a:lnTo>
                    <a:pt x="7" y="184"/>
                  </a:lnTo>
                  <a:lnTo>
                    <a:pt x="3" y="189"/>
                  </a:lnTo>
                  <a:lnTo>
                    <a:pt x="0" y="194"/>
                  </a:lnTo>
                  <a:lnTo>
                    <a:pt x="0" y="194"/>
                  </a:lnTo>
                  <a:lnTo>
                    <a:pt x="0" y="196"/>
                  </a:lnTo>
                  <a:lnTo>
                    <a:pt x="0" y="205"/>
                  </a:lnTo>
                  <a:lnTo>
                    <a:pt x="0" y="224"/>
                  </a:lnTo>
                  <a:lnTo>
                    <a:pt x="0" y="241"/>
                  </a:lnTo>
                  <a:lnTo>
                    <a:pt x="0" y="260"/>
                  </a:lnTo>
                  <a:lnTo>
                    <a:pt x="0" y="269"/>
                  </a:lnTo>
                  <a:lnTo>
                    <a:pt x="0" y="272"/>
                  </a:lnTo>
                  <a:lnTo>
                    <a:pt x="3" y="274"/>
                  </a:lnTo>
                  <a:lnTo>
                    <a:pt x="5" y="279"/>
                  </a:lnTo>
                  <a:lnTo>
                    <a:pt x="10" y="283"/>
                  </a:lnTo>
                  <a:lnTo>
                    <a:pt x="10" y="286"/>
                  </a:lnTo>
                  <a:lnTo>
                    <a:pt x="12" y="286"/>
                  </a:lnTo>
                  <a:lnTo>
                    <a:pt x="12" y="288"/>
                  </a:lnTo>
                  <a:lnTo>
                    <a:pt x="12" y="286"/>
                  </a:lnTo>
                  <a:lnTo>
                    <a:pt x="14" y="283"/>
                  </a:lnTo>
                  <a:lnTo>
                    <a:pt x="17" y="279"/>
                  </a:lnTo>
                  <a:lnTo>
                    <a:pt x="17" y="276"/>
                  </a:lnTo>
                  <a:lnTo>
                    <a:pt x="19" y="274"/>
                  </a:lnTo>
                  <a:lnTo>
                    <a:pt x="19" y="274"/>
                  </a:lnTo>
                  <a:lnTo>
                    <a:pt x="21" y="272"/>
                  </a:lnTo>
                  <a:lnTo>
                    <a:pt x="24" y="269"/>
                  </a:lnTo>
                  <a:lnTo>
                    <a:pt x="26" y="264"/>
                  </a:lnTo>
                  <a:lnTo>
                    <a:pt x="28" y="262"/>
                  </a:lnTo>
                  <a:lnTo>
                    <a:pt x="31" y="260"/>
                  </a:lnTo>
                  <a:lnTo>
                    <a:pt x="31" y="257"/>
                  </a:lnTo>
                  <a:lnTo>
                    <a:pt x="33" y="257"/>
                  </a:lnTo>
                  <a:lnTo>
                    <a:pt x="47" y="238"/>
                  </a:lnTo>
                  <a:lnTo>
                    <a:pt x="52" y="234"/>
                  </a:lnTo>
                  <a:lnTo>
                    <a:pt x="57" y="229"/>
                  </a:lnTo>
                  <a:lnTo>
                    <a:pt x="64" y="224"/>
                  </a:lnTo>
                  <a:lnTo>
                    <a:pt x="73" y="215"/>
                  </a:lnTo>
                  <a:lnTo>
                    <a:pt x="90" y="203"/>
                  </a:lnTo>
                  <a:lnTo>
                    <a:pt x="94" y="201"/>
                  </a:lnTo>
                  <a:lnTo>
                    <a:pt x="111" y="184"/>
                  </a:lnTo>
                  <a:lnTo>
                    <a:pt x="120" y="170"/>
                  </a:lnTo>
                  <a:lnTo>
                    <a:pt x="130" y="158"/>
                  </a:lnTo>
                  <a:lnTo>
                    <a:pt x="135" y="149"/>
                  </a:lnTo>
                  <a:lnTo>
                    <a:pt x="142" y="137"/>
                  </a:lnTo>
                  <a:lnTo>
                    <a:pt x="149" y="123"/>
                  </a:lnTo>
                  <a:lnTo>
                    <a:pt x="151" y="118"/>
                  </a:lnTo>
                  <a:lnTo>
                    <a:pt x="153" y="111"/>
                  </a:lnTo>
                  <a:lnTo>
                    <a:pt x="156" y="106"/>
                  </a:lnTo>
                  <a:lnTo>
                    <a:pt x="158" y="99"/>
                  </a:lnTo>
                  <a:lnTo>
                    <a:pt x="160" y="94"/>
                  </a:lnTo>
                  <a:lnTo>
                    <a:pt x="163" y="92"/>
                  </a:lnTo>
                  <a:lnTo>
                    <a:pt x="163" y="85"/>
                  </a:lnTo>
                  <a:lnTo>
                    <a:pt x="168" y="80"/>
                  </a:lnTo>
                  <a:lnTo>
                    <a:pt x="172" y="73"/>
                  </a:lnTo>
                  <a:lnTo>
                    <a:pt x="172" y="71"/>
                  </a:lnTo>
                  <a:lnTo>
                    <a:pt x="175" y="66"/>
                  </a:lnTo>
                  <a:lnTo>
                    <a:pt x="177" y="61"/>
                  </a:lnTo>
                  <a:lnTo>
                    <a:pt x="179" y="59"/>
                  </a:lnTo>
                  <a:lnTo>
                    <a:pt x="182" y="54"/>
                  </a:lnTo>
                  <a:lnTo>
                    <a:pt x="182" y="47"/>
                  </a:lnTo>
                  <a:lnTo>
                    <a:pt x="182" y="42"/>
                  </a:lnTo>
                  <a:lnTo>
                    <a:pt x="182" y="35"/>
                  </a:lnTo>
                  <a:lnTo>
                    <a:pt x="182" y="35"/>
                  </a:lnTo>
                  <a:lnTo>
                    <a:pt x="184" y="33"/>
                  </a:lnTo>
                  <a:lnTo>
                    <a:pt x="186" y="33"/>
                  </a:lnTo>
                  <a:lnTo>
                    <a:pt x="189" y="33"/>
                  </a:lnTo>
                  <a:lnTo>
                    <a:pt x="191" y="33"/>
                  </a:lnTo>
                  <a:lnTo>
                    <a:pt x="191" y="33"/>
                  </a:lnTo>
                  <a:lnTo>
                    <a:pt x="191"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42"/>
            <p:cNvSpPr>
              <a:spLocks/>
            </p:cNvSpPr>
            <p:nvPr userDrawn="1"/>
          </p:nvSpPr>
          <p:spPr bwMode="auto">
            <a:xfrm>
              <a:off x="3896" y="1822"/>
              <a:ext cx="52" cy="28"/>
            </a:xfrm>
            <a:custGeom>
              <a:avLst/>
              <a:gdLst>
                <a:gd name="T0" fmla="*/ 49 w 52"/>
                <a:gd name="T1" fmla="*/ 4 h 28"/>
                <a:gd name="T2" fmla="*/ 49 w 52"/>
                <a:gd name="T3" fmla="*/ 2 h 28"/>
                <a:gd name="T4" fmla="*/ 49 w 52"/>
                <a:gd name="T5" fmla="*/ 0 h 28"/>
                <a:gd name="T6" fmla="*/ 44 w 52"/>
                <a:gd name="T7" fmla="*/ 0 h 28"/>
                <a:gd name="T8" fmla="*/ 42 w 52"/>
                <a:gd name="T9" fmla="*/ 2 h 28"/>
                <a:gd name="T10" fmla="*/ 37 w 52"/>
                <a:gd name="T11" fmla="*/ 2 h 28"/>
                <a:gd name="T12" fmla="*/ 30 w 52"/>
                <a:gd name="T13" fmla="*/ 4 h 28"/>
                <a:gd name="T14" fmla="*/ 26 w 52"/>
                <a:gd name="T15" fmla="*/ 4 h 28"/>
                <a:gd name="T16" fmla="*/ 23 w 52"/>
                <a:gd name="T17" fmla="*/ 7 h 28"/>
                <a:gd name="T18" fmla="*/ 21 w 52"/>
                <a:gd name="T19" fmla="*/ 9 h 28"/>
                <a:gd name="T20" fmla="*/ 19 w 52"/>
                <a:gd name="T21" fmla="*/ 9 h 28"/>
                <a:gd name="T22" fmla="*/ 11 w 52"/>
                <a:gd name="T23" fmla="*/ 7 h 28"/>
                <a:gd name="T24" fmla="*/ 9 w 52"/>
                <a:gd name="T25" fmla="*/ 7 h 28"/>
                <a:gd name="T26" fmla="*/ 4 w 52"/>
                <a:gd name="T27" fmla="*/ 7 h 28"/>
                <a:gd name="T28" fmla="*/ 2 w 52"/>
                <a:gd name="T29" fmla="*/ 9 h 28"/>
                <a:gd name="T30" fmla="*/ 2 w 52"/>
                <a:gd name="T31" fmla="*/ 12 h 28"/>
                <a:gd name="T32" fmla="*/ 2 w 52"/>
                <a:gd name="T33" fmla="*/ 12 h 28"/>
                <a:gd name="T34" fmla="*/ 4 w 52"/>
                <a:gd name="T35" fmla="*/ 14 h 28"/>
                <a:gd name="T36" fmla="*/ 2 w 52"/>
                <a:gd name="T37" fmla="*/ 16 h 28"/>
                <a:gd name="T38" fmla="*/ 2 w 52"/>
                <a:gd name="T39" fmla="*/ 16 h 28"/>
                <a:gd name="T40" fmla="*/ 4 w 52"/>
                <a:gd name="T41" fmla="*/ 21 h 28"/>
                <a:gd name="T42" fmla="*/ 7 w 52"/>
                <a:gd name="T43" fmla="*/ 21 h 28"/>
                <a:gd name="T44" fmla="*/ 9 w 52"/>
                <a:gd name="T45" fmla="*/ 26 h 28"/>
                <a:gd name="T46" fmla="*/ 4 w 52"/>
                <a:gd name="T47" fmla="*/ 26 h 28"/>
                <a:gd name="T48" fmla="*/ 9 w 52"/>
                <a:gd name="T49" fmla="*/ 28 h 28"/>
                <a:gd name="T50" fmla="*/ 11 w 52"/>
                <a:gd name="T51" fmla="*/ 28 h 28"/>
                <a:gd name="T52" fmla="*/ 14 w 52"/>
                <a:gd name="T53" fmla="*/ 28 h 28"/>
                <a:gd name="T54" fmla="*/ 19 w 52"/>
                <a:gd name="T55" fmla="*/ 28 h 28"/>
                <a:gd name="T56" fmla="*/ 21 w 52"/>
                <a:gd name="T57" fmla="*/ 23 h 28"/>
                <a:gd name="T58" fmla="*/ 21 w 52"/>
                <a:gd name="T59" fmla="*/ 26 h 28"/>
                <a:gd name="T60" fmla="*/ 26 w 52"/>
                <a:gd name="T61" fmla="*/ 28 h 28"/>
                <a:gd name="T62" fmla="*/ 30 w 52"/>
                <a:gd name="T63" fmla="*/ 28 h 28"/>
                <a:gd name="T64" fmla="*/ 33 w 52"/>
                <a:gd name="T65" fmla="*/ 28 h 28"/>
                <a:gd name="T66" fmla="*/ 33 w 52"/>
                <a:gd name="T67" fmla="*/ 26 h 28"/>
                <a:gd name="T68" fmla="*/ 33 w 52"/>
                <a:gd name="T69" fmla="*/ 23 h 28"/>
                <a:gd name="T70" fmla="*/ 37 w 52"/>
                <a:gd name="T71" fmla="*/ 21 h 28"/>
                <a:gd name="T72" fmla="*/ 40 w 52"/>
                <a:gd name="T73" fmla="*/ 16 h 28"/>
                <a:gd name="T74" fmla="*/ 37 w 52"/>
                <a:gd name="T75" fmla="*/ 14 h 28"/>
                <a:gd name="T76" fmla="*/ 40 w 52"/>
                <a:gd name="T77" fmla="*/ 12 h 28"/>
                <a:gd name="T78" fmla="*/ 42 w 52"/>
                <a:gd name="T79" fmla="*/ 12 h 28"/>
                <a:gd name="T80" fmla="*/ 47 w 52"/>
                <a:gd name="T81" fmla="*/ 9 h 28"/>
                <a:gd name="T82" fmla="*/ 47 w 52"/>
                <a:gd name="T83" fmla="*/ 7 h 28"/>
                <a:gd name="T84" fmla="*/ 49 w 52"/>
                <a:gd name="T85" fmla="*/ 7 h 28"/>
                <a:gd name="T86" fmla="*/ 52 w 52"/>
                <a:gd name="T8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28">
                  <a:moveTo>
                    <a:pt x="52" y="7"/>
                  </a:moveTo>
                  <a:lnTo>
                    <a:pt x="52" y="4"/>
                  </a:lnTo>
                  <a:lnTo>
                    <a:pt x="49" y="4"/>
                  </a:lnTo>
                  <a:lnTo>
                    <a:pt x="49" y="2"/>
                  </a:lnTo>
                  <a:lnTo>
                    <a:pt x="49" y="2"/>
                  </a:lnTo>
                  <a:lnTo>
                    <a:pt x="49" y="2"/>
                  </a:lnTo>
                  <a:lnTo>
                    <a:pt x="49" y="0"/>
                  </a:lnTo>
                  <a:lnTo>
                    <a:pt x="49" y="0"/>
                  </a:lnTo>
                  <a:lnTo>
                    <a:pt x="49" y="0"/>
                  </a:lnTo>
                  <a:lnTo>
                    <a:pt x="44" y="0"/>
                  </a:lnTo>
                  <a:lnTo>
                    <a:pt x="44" y="0"/>
                  </a:lnTo>
                  <a:lnTo>
                    <a:pt x="44" y="0"/>
                  </a:lnTo>
                  <a:lnTo>
                    <a:pt x="44" y="2"/>
                  </a:lnTo>
                  <a:lnTo>
                    <a:pt x="44" y="2"/>
                  </a:lnTo>
                  <a:lnTo>
                    <a:pt x="42" y="2"/>
                  </a:lnTo>
                  <a:lnTo>
                    <a:pt x="40" y="2"/>
                  </a:lnTo>
                  <a:lnTo>
                    <a:pt x="40" y="2"/>
                  </a:lnTo>
                  <a:lnTo>
                    <a:pt x="37" y="2"/>
                  </a:lnTo>
                  <a:lnTo>
                    <a:pt x="37" y="4"/>
                  </a:lnTo>
                  <a:lnTo>
                    <a:pt x="35" y="4"/>
                  </a:lnTo>
                  <a:lnTo>
                    <a:pt x="30" y="4"/>
                  </a:lnTo>
                  <a:lnTo>
                    <a:pt x="28" y="4"/>
                  </a:lnTo>
                  <a:lnTo>
                    <a:pt x="26" y="4"/>
                  </a:lnTo>
                  <a:lnTo>
                    <a:pt x="26" y="4"/>
                  </a:lnTo>
                  <a:lnTo>
                    <a:pt x="26" y="4"/>
                  </a:lnTo>
                  <a:lnTo>
                    <a:pt x="23" y="4"/>
                  </a:lnTo>
                  <a:lnTo>
                    <a:pt x="23" y="7"/>
                  </a:lnTo>
                  <a:lnTo>
                    <a:pt x="23" y="7"/>
                  </a:lnTo>
                  <a:lnTo>
                    <a:pt x="21" y="7"/>
                  </a:lnTo>
                  <a:lnTo>
                    <a:pt x="21" y="9"/>
                  </a:lnTo>
                  <a:lnTo>
                    <a:pt x="21" y="9"/>
                  </a:lnTo>
                  <a:lnTo>
                    <a:pt x="19" y="9"/>
                  </a:lnTo>
                  <a:lnTo>
                    <a:pt x="19" y="9"/>
                  </a:lnTo>
                  <a:lnTo>
                    <a:pt x="19" y="7"/>
                  </a:lnTo>
                  <a:lnTo>
                    <a:pt x="16" y="7"/>
                  </a:lnTo>
                  <a:lnTo>
                    <a:pt x="11" y="7"/>
                  </a:lnTo>
                  <a:lnTo>
                    <a:pt x="11" y="7"/>
                  </a:lnTo>
                  <a:lnTo>
                    <a:pt x="9" y="7"/>
                  </a:lnTo>
                  <a:lnTo>
                    <a:pt x="9" y="7"/>
                  </a:lnTo>
                  <a:lnTo>
                    <a:pt x="7" y="7"/>
                  </a:lnTo>
                  <a:lnTo>
                    <a:pt x="7" y="7"/>
                  </a:lnTo>
                  <a:lnTo>
                    <a:pt x="4" y="7"/>
                  </a:lnTo>
                  <a:lnTo>
                    <a:pt x="4" y="7"/>
                  </a:lnTo>
                  <a:lnTo>
                    <a:pt x="4" y="9"/>
                  </a:lnTo>
                  <a:lnTo>
                    <a:pt x="2" y="9"/>
                  </a:lnTo>
                  <a:lnTo>
                    <a:pt x="2" y="9"/>
                  </a:lnTo>
                  <a:lnTo>
                    <a:pt x="0" y="12"/>
                  </a:lnTo>
                  <a:lnTo>
                    <a:pt x="2" y="12"/>
                  </a:lnTo>
                  <a:lnTo>
                    <a:pt x="2" y="12"/>
                  </a:lnTo>
                  <a:lnTo>
                    <a:pt x="2" y="12"/>
                  </a:lnTo>
                  <a:lnTo>
                    <a:pt x="2" y="12"/>
                  </a:lnTo>
                  <a:lnTo>
                    <a:pt x="4" y="14"/>
                  </a:lnTo>
                  <a:lnTo>
                    <a:pt x="4" y="14"/>
                  </a:lnTo>
                  <a:lnTo>
                    <a:pt x="4" y="14"/>
                  </a:lnTo>
                  <a:lnTo>
                    <a:pt x="4" y="14"/>
                  </a:lnTo>
                  <a:lnTo>
                    <a:pt x="4" y="14"/>
                  </a:lnTo>
                  <a:lnTo>
                    <a:pt x="2" y="16"/>
                  </a:lnTo>
                  <a:lnTo>
                    <a:pt x="2" y="16"/>
                  </a:lnTo>
                  <a:lnTo>
                    <a:pt x="2" y="16"/>
                  </a:lnTo>
                  <a:lnTo>
                    <a:pt x="2" y="16"/>
                  </a:lnTo>
                  <a:lnTo>
                    <a:pt x="4" y="16"/>
                  </a:lnTo>
                  <a:lnTo>
                    <a:pt x="4" y="19"/>
                  </a:lnTo>
                  <a:lnTo>
                    <a:pt x="4" y="21"/>
                  </a:lnTo>
                  <a:lnTo>
                    <a:pt x="4" y="21"/>
                  </a:lnTo>
                  <a:lnTo>
                    <a:pt x="4" y="21"/>
                  </a:lnTo>
                  <a:lnTo>
                    <a:pt x="7" y="21"/>
                  </a:lnTo>
                  <a:lnTo>
                    <a:pt x="9" y="23"/>
                  </a:lnTo>
                  <a:lnTo>
                    <a:pt x="9" y="26"/>
                  </a:lnTo>
                  <a:lnTo>
                    <a:pt x="9" y="26"/>
                  </a:lnTo>
                  <a:lnTo>
                    <a:pt x="7" y="26"/>
                  </a:lnTo>
                  <a:lnTo>
                    <a:pt x="7" y="26"/>
                  </a:lnTo>
                  <a:lnTo>
                    <a:pt x="4" y="26"/>
                  </a:lnTo>
                  <a:lnTo>
                    <a:pt x="4" y="26"/>
                  </a:lnTo>
                  <a:lnTo>
                    <a:pt x="4" y="28"/>
                  </a:lnTo>
                  <a:lnTo>
                    <a:pt x="9" y="28"/>
                  </a:lnTo>
                  <a:lnTo>
                    <a:pt x="9" y="28"/>
                  </a:lnTo>
                  <a:lnTo>
                    <a:pt x="11" y="28"/>
                  </a:lnTo>
                  <a:lnTo>
                    <a:pt x="11" y="28"/>
                  </a:lnTo>
                  <a:lnTo>
                    <a:pt x="11" y="26"/>
                  </a:lnTo>
                  <a:lnTo>
                    <a:pt x="11" y="28"/>
                  </a:lnTo>
                  <a:lnTo>
                    <a:pt x="14" y="28"/>
                  </a:lnTo>
                  <a:lnTo>
                    <a:pt x="16" y="28"/>
                  </a:lnTo>
                  <a:lnTo>
                    <a:pt x="16" y="28"/>
                  </a:lnTo>
                  <a:lnTo>
                    <a:pt x="19" y="28"/>
                  </a:lnTo>
                  <a:lnTo>
                    <a:pt x="19" y="26"/>
                  </a:lnTo>
                  <a:lnTo>
                    <a:pt x="21" y="23"/>
                  </a:lnTo>
                  <a:lnTo>
                    <a:pt x="21" y="23"/>
                  </a:lnTo>
                  <a:lnTo>
                    <a:pt x="21" y="23"/>
                  </a:lnTo>
                  <a:lnTo>
                    <a:pt x="21" y="26"/>
                  </a:lnTo>
                  <a:lnTo>
                    <a:pt x="21" y="26"/>
                  </a:lnTo>
                  <a:lnTo>
                    <a:pt x="23" y="26"/>
                  </a:lnTo>
                  <a:lnTo>
                    <a:pt x="23" y="28"/>
                  </a:lnTo>
                  <a:lnTo>
                    <a:pt x="26" y="28"/>
                  </a:lnTo>
                  <a:lnTo>
                    <a:pt x="26" y="28"/>
                  </a:lnTo>
                  <a:lnTo>
                    <a:pt x="28" y="28"/>
                  </a:lnTo>
                  <a:lnTo>
                    <a:pt x="30" y="28"/>
                  </a:lnTo>
                  <a:lnTo>
                    <a:pt x="33" y="28"/>
                  </a:lnTo>
                  <a:lnTo>
                    <a:pt x="33" y="28"/>
                  </a:lnTo>
                  <a:lnTo>
                    <a:pt x="33" y="28"/>
                  </a:lnTo>
                  <a:lnTo>
                    <a:pt x="33" y="26"/>
                  </a:lnTo>
                  <a:lnTo>
                    <a:pt x="33" y="26"/>
                  </a:lnTo>
                  <a:lnTo>
                    <a:pt x="33" y="26"/>
                  </a:lnTo>
                  <a:lnTo>
                    <a:pt x="33" y="23"/>
                  </a:lnTo>
                  <a:lnTo>
                    <a:pt x="33" y="23"/>
                  </a:lnTo>
                  <a:lnTo>
                    <a:pt x="33" y="23"/>
                  </a:lnTo>
                  <a:lnTo>
                    <a:pt x="33" y="23"/>
                  </a:lnTo>
                  <a:lnTo>
                    <a:pt x="35" y="21"/>
                  </a:lnTo>
                  <a:lnTo>
                    <a:pt x="37" y="21"/>
                  </a:lnTo>
                  <a:lnTo>
                    <a:pt x="37" y="19"/>
                  </a:lnTo>
                  <a:lnTo>
                    <a:pt x="40" y="19"/>
                  </a:lnTo>
                  <a:lnTo>
                    <a:pt x="40" y="16"/>
                  </a:lnTo>
                  <a:lnTo>
                    <a:pt x="37" y="16"/>
                  </a:lnTo>
                  <a:lnTo>
                    <a:pt x="37" y="14"/>
                  </a:lnTo>
                  <a:lnTo>
                    <a:pt x="37" y="14"/>
                  </a:lnTo>
                  <a:lnTo>
                    <a:pt x="37" y="14"/>
                  </a:lnTo>
                  <a:lnTo>
                    <a:pt x="37" y="12"/>
                  </a:lnTo>
                  <a:lnTo>
                    <a:pt x="40" y="12"/>
                  </a:lnTo>
                  <a:lnTo>
                    <a:pt x="40" y="12"/>
                  </a:lnTo>
                  <a:lnTo>
                    <a:pt x="42" y="12"/>
                  </a:lnTo>
                  <a:lnTo>
                    <a:pt x="42" y="12"/>
                  </a:lnTo>
                  <a:lnTo>
                    <a:pt x="44" y="12"/>
                  </a:lnTo>
                  <a:lnTo>
                    <a:pt x="44" y="9"/>
                  </a:lnTo>
                  <a:lnTo>
                    <a:pt x="47" y="9"/>
                  </a:lnTo>
                  <a:lnTo>
                    <a:pt x="47" y="9"/>
                  </a:lnTo>
                  <a:lnTo>
                    <a:pt x="49" y="9"/>
                  </a:lnTo>
                  <a:lnTo>
                    <a:pt x="47" y="7"/>
                  </a:lnTo>
                  <a:lnTo>
                    <a:pt x="49" y="7"/>
                  </a:lnTo>
                  <a:lnTo>
                    <a:pt x="49" y="7"/>
                  </a:lnTo>
                  <a:lnTo>
                    <a:pt x="49" y="7"/>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43"/>
            <p:cNvSpPr>
              <a:spLocks/>
            </p:cNvSpPr>
            <p:nvPr userDrawn="1"/>
          </p:nvSpPr>
          <p:spPr bwMode="auto">
            <a:xfrm>
              <a:off x="3952" y="1765"/>
              <a:ext cx="92" cy="38"/>
            </a:xfrm>
            <a:custGeom>
              <a:avLst/>
              <a:gdLst>
                <a:gd name="T0" fmla="*/ 85 w 92"/>
                <a:gd name="T1" fmla="*/ 7 h 38"/>
                <a:gd name="T2" fmla="*/ 83 w 92"/>
                <a:gd name="T3" fmla="*/ 5 h 38"/>
                <a:gd name="T4" fmla="*/ 73 w 92"/>
                <a:gd name="T5" fmla="*/ 2 h 38"/>
                <a:gd name="T6" fmla="*/ 69 w 92"/>
                <a:gd name="T7" fmla="*/ 2 h 38"/>
                <a:gd name="T8" fmla="*/ 66 w 92"/>
                <a:gd name="T9" fmla="*/ 5 h 38"/>
                <a:gd name="T10" fmla="*/ 62 w 92"/>
                <a:gd name="T11" fmla="*/ 5 h 38"/>
                <a:gd name="T12" fmla="*/ 59 w 92"/>
                <a:gd name="T13" fmla="*/ 5 h 38"/>
                <a:gd name="T14" fmla="*/ 57 w 92"/>
                <a:gd name="T15" fmla="*/ 5 h 38"/>
                <a:gd name="T16" fmla="*/ 52 w 92"/>
                <a:gd name="T17" fmla="*/ 7 h 38"/>
                <a:gd name="T18" fmla="*/ 50 w 92"/>
                <a:gd name="T19" fmla="*/ 7 h 38"/>
                <a:gd name="T20" fmla="*/ 47 w 92"/>
                <a:gd name="T21" fmla="*/ 7 h 38"/>
                <a:gd name="T22" fmla="*/ 47 w 92"/>
                <a:gd name="T23" fmla="*/ 5 h 38"/>
                <a:gd name="T24" fmla="*/ 45 w 92"/>
                <a:gd name="T25" fmla="*/ 2 h 38"/>
                <a:gd name="T26" fmla="*/ 43 w 92"/>
                <a:gd name="T27" fmla="*/ 2 h 38"/>
                <a:gd name="T28" fmla="*/ 40 w 92"/>
                <a:gd name="T29" fmla="*/ 0 h 38"/>
                <a:gd name="T30" fmla="*/ 38 w 92"/>
                <a:gd name="T31" fmla="*/ 5 h 38"/>
                <a:gd name="T32" fmla="*/ 33 w 92"/>
                <a:gd name="T33" fmla="*/ 2 h 38"/>
                <a:gd name="T34" fmla="*/ 31 w 92"/>
                <a:gd name="T35" fmla="*/ 2 h 38"/>
                <a:gd name="T36" fmla="*/ 26 w 92"/>
                <a:gd name="T37" fmla="*/ 2 h 38"/>
                <a:gd name="T38" fmla="*/ 24 w 92"/>
                <a:gd name="T39" fmla="*/ 5 h 38"/>
                <a:gd name="T40" fmla="*/ 21 w 92"/>
                <a:gd name="T41" fmla="*/ 7 h 38"/>
                <a:gd name="T42" fmla="*/ 21 w 92"/>
                <a:gd name="T43" fmla="*/ 9 h 38"/>
                <a:gd name="T44" fmla="*/ 17 w 92"/>
                <a:gd name="T45" fmla="*/ 12 h 38"/>
                <a:gd name="T46" fmla="*/ 14 w 92"/>
                <a:gd name="T47" fmla="*/ 14 h 38"/>
                <a:gd name="T48" fmla="*/ 7 w 92"/>
                <a:gd name="T49" fmla="*/ 14 h 38"/>
                <a:gd name="T50" fmla="*/ 5 w 92"/>
                <a:gd name="T51" fmla="*/ 16 h 38"/>
                <a:gd name="T52" fmla="*/ 3 w 92"/>
                <a:gd name="T53" fmla="*/ 21 h 38"/>
                <a:gd name="T54" fmla="*/ 0 w 92"/>
                <a:gd name="T55" fmla="*/ 24 h 38"/>
                <a:gd name="T56" fmla="*/ 5 w 92"/>
                <a:gd name="T57" fmla="*/ 31 h 38"/>
                <a:gd name="T58" fmla="*/ 7 w 92"/>
                <a:gd name="T59" fmla="*/ 33 h 38"/>
                <a:gd name="T60" fmla="*/ 10 w 92"/>
                <a:gd name="T61" fmla="*/ 33 h 38"/>
                <a:gd name="T62" fmla="*/ 17 w 92"/>
                <a:gd name="T63" fmla="*/ 38 h 38"/>
                <a:gd name="T64" fmla="*/ 29 w 92"/>
                <a:gd name="T65" fmla="*/ 38 h 38"/>
                <a:gd name="T66" fmla="*/ 33 w 92"/>
                <a:gd name="T67" fmla="*/ 35 h 38"/>
                <a:gd name="T68" fmla="*/ 33 w 92"/>
                <a:gd name="T69" fmla="*/ 33 h 38"/>
                <a:gd name="T70" fmla="*/ 43 w 92"/>
                <a:gd name="T71" fmla="*/ 31 h 38"/>
                <a:gd name="T72" fmla="*/ 45 w 92"/>
                <a:gd name="T73" fmla="*/ 28 h 38"/>
                <a:gd name="T74" fmla="*/ 50 w 92"/>
                <a:gd name="T75" fmla="*/ 31 h 38"/>
                <a:gd name="T76" fmla="*/ 57 w 92"/>
                <a:gd name="T77" fmla="*/ 26 h 38"/>
                <a:gd name="T78" fmla="*/ 62 w 92"/>
                <a:gd name="T79" fmla="*/ 21 h 38"/>
                <a:gd name="T80" fmla="*/ 69 w 92"/>
                <a:gd name="T81" fmla="*/ 21 h 38"/>
                <a:gd name="T82" fmla="*/ 76 w 92"/>
                <a:gd name="T83" fmla="*/ 21 h 38"/>
                <a:gd name="T84" fmla="*/ 78 w 92"/>
                <a:gd name="T85" fmla="*/ 24 h 38"/>
                <a:gd name="T86" fmla="*/ 80 w 92"/>
                <a:gd name="T87" fmla="*/ 24 h 38"/>
                <a:gd name="T88" fmla="*/ 87 w 92"/>
                <a:gd name="T89" fmla="*/ 24 h 38"/>
                <a:gd name="T90" fmla="*/ 90 w 92"/>
                <a:gd name="T91" fmla="*/ 19 h 38"/>
                <a:gd name="T92" fmla="*/ 92 w 92"/>
                <a:gd name="T93" fmla="*/ 14 h 38"/>
                <a:gd name="T94" fmla="*/ 92 w 92"/>
                <a:gd name="T95"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38">
                  <a:moveTo>
                    <a:pt x="92" y="9"/>
                  </a:moveTo>
                  <a:lnTo>
                    <a:pt x="87" y="9"/>
                  </a:lnTo>
                  <a:lnTo>
                    <a:pt x="85" y="7"/>
                  </a:lnTo>
                  <a:lnTo>
                    <a:pt x="83" y="7"/>
                  </a:lnTo>
                  <a:lnTo>
                    <a:pt x="83" y="5"/>
                  </a:lnTo>
                  <a:lnTo>
                    <a:pt x="83" y="5"/>
                  </a:lnTo>
                  <a:lnTo>
                    <a:pt x="78" y="5"/>
                  </a:lnTo>
                  <a:lnTo>
                    <a:pt x="78" y="2"/>
                  </a:lnTo>
                  <a:lnTo>
                    <a:pt x="73" y="2"/>
                  </a:lnTo>
                  <a:lnTo>
                    <a:pt x="71" y="2"/>
                  </a:lnTo>
                  <a:lnTo>
                    <a:pt x="69" y="2"/>
                  </a:lnTo>
                  <a:lnTo>
                    <a:pt x="69" y="2"/>
                  </a:lnTo>
                  <a:lnTo>
                    <a:pt x="69" y="5"/>
                  </a:lnTo>
                  <a:lnTo>
                    <a:pt x="66" y="5"/>
                  </a:lnTo>
                  <a:lnTo>
                    <a:pt x="66" y="5"/>
                  </a:lnTo>
                  <a:lnTo>
                    <a:pt x="64" y="5"/>
                  </a:lnTo>
                  <a:lnTo>
                    <a:pt x="64" y="5"/>
                  </a:lnTo>
                  <a:lnTo>
                    <a:pt x="62" y="5"/>
                  </a:lnTo>
                  <a:lnTo>
                    <a:pt x="59" y="5"/>
                  </a:lnTo>
                  <a:lnTo>
                    <a:pt x="59" y="5"/>
                  </a:lnTo>
                  <a:lnTo>
                    <a:pt x="59" y="5"/>
                  </a:lnTo>
                  <a:lnTo>
                    <a:pt x="57" y="5"/>
                  </a:lnTo>
                  <a:lnTo>
                    <a:pt x="57" y="5"/>
                  </a:lnTo>
                  <a:lnTo>
                    <a:pt x="57" y="5"/>
                  </a:lnTo>
                  <a:lnTo>
                    <a:pt x="54" y="5"/>
                  </a:lnTo>
                  <a:lnTo>
                    <a:pt x="54" y="5"/>
                  </a:lnTo>
                  <a:lnTo>
                    <a:pt x="52" y="7"/>
                  </a:lnTo>
                  <a:lnTo>
                    <a:pt x="52" y="7"/>
                  </a:lnTo>
                  <a:lnTo>
                    <a:pt x="50" y="7"/>
                  </a:lnTo>
                  <a:lnTo>
                    <a:pt x="50" y="7"/>
                  </a:lnTo>
                  <a:lnTo>
                    <a:pt x="47" y="7"/>
                  </a:lnTo>
                  <a:lnTo>
                    <a:pt x="47" y="7"/>
                  </a:lnTo>
                  <a:lnTo>
                    <a:pt x="47" y="7"/>
                  </a:lnTo>
                  <a:lnTo>
                    <a:pt x="47" y="7"/>
                  </a:lnTo>
                  <a:lnTo>
                    <a:pt x="47" y="5"/>
                  </a:lnTo>
                  <a:lnTo>
                    <a:pt x="47" y="5"/>
                  </a:lnTo>
                  <a:lnTo>
                    <a:pt x="47" y="5"/>
                  </a:lnTo>
                  <a:lnTo>
                    <a:pt x="45" y="5"/>
                  </a:lnTo>
                  <a:lnTo>
                    <a:pt x="45" y="2"/>
                  </a:lnTo>
                  <a:lnTo>
                    <a:pt x="45" y="2"/>
                  </a:lnTo>
                  <a:lnTo>
                    <a:pt x="45" y="2"/>
                  </a:lnTo>
                  <a:lnTo>
                    <a:pt x="43" y="2"/>
                  </a:lnTo>
                  <a:lnTo>
                    <a:pt x="43" y="0"/>
                  </a:lnTo>
                  <a:lnTo>
                    <a:pt x="43" y="0"/>
                  </a:lnTo>
                  <a:lnTo>
                    <a:pt x="40" y="0"/>
                  </a:lnTo>
                  <a:lnTo>
                    <a:pt x="40" y="0"/>
                  </a:lnTo>
                  <a:lnTo>
                    <a:pt x="38" y="2"/>
                  </a:lnTo>
                  <a:lnTo>
                    <a:pt x="38" y="5"/>
                  </a:lnTo>
                  <a:lnTo>
                    <a:pt x="36" y="5"/>
                  </a:lnTo>
                  <a:lnTo>
                    <a:pt x="33" y="2"/>
                  </a:lnTo>
                  <a:lnTo>
                    <a:pt x="33" y="2"/>
                  </a:lnTo>
                  <a:lnTo>
                    <a:pt x="33" y="2"/>
                  </a:lnTo>
                  <a:lnTo>
                    <a:pt x="31" y="2"/>
                  </a:lnTo>
                  <a:lnTo>
                    <a:pt x="31" y="2"/>
                  </a:lnTo>
                  <a:lnTo>
                    <a:pt x="29" y="2"/>
                  </a:lnTo>
                  <a:lnTo>
                    <a:pt x="29" y="2"/>
                  </a:lnTo>
                  <a:lnTo>
                    <a:pt x="26" y="2"/>
                  </a:lnTo>
                  <a:lnTo>
                    <a:pt x="26" y="2"/>
                  </a:lnTo>
                  <a:lnTo>
                    <a:pt x="26" y="5"/>
                  </a:lnTo>
                  <a:lnTo>
                    <a:pt x="24" y="5"/>
                  </a:lnTo>
                  <a:lnTo>
                    <a:pt x="24" y="5"/>
                  </a:lnTo>
                  <a:lnTo>
                    <a:pt x="21" y="7"/>
                  </a:lnTo>
                  <a:lnTo>
                    <a:pt x="21" y="7"/>
                  </a:lnTo>
                  <a:lnTo>
                    <a:pt x="21" y="7"/>
                  </a:lnTo>
                  <a:lnTo>
                    <a:pt x="21" y="9"/>
                  </a:lnTo>
                  <a:lnTo>
                    <a:pt x="21" y="9"/>
                  </a:lnTo>
                  <a:lnTo>
                    <a:pt x="19" y="12"/>
                  </a:lnTo>
                  <a:lnTo>
                    <a:pt x="19" y="12"/>
                  </a:lnTo>
                  <a:lnTo>
                    <a:pt x="17" y="12"/>
                  </a:lnTo>
                  <a:lnTo>
                    <a:pt x="17" y="12"/>
                  </a:lnTo>
                  <a:lnTo>
                    <a:pt x="17" y="14"/>
                  </a:lnTo>
                  <a:lnTo>
                    <a:pt x="14" y="14"/>
                  </a:lnTo>
                  <a:lnTo>
                    <a:pt x="12" y="14"/>
                  </a:lnTo>
                  <a:lnTo>
                    <a:pt x="10" y="16"/>
                  </a:lnTo>
                  <a:lnTo>
                    <a:pt x="7" y="14"/>
                  </a:lnTo>
                  <a:lnTo>
                    <a:pt x="5" y="14"/>
                  </a:lnTo>
                  <a:lnTo>
                    <a:pt x="5" y="14"/>
                  </a:lnTo>
                  <a:lnTo>
                    <a:pt x="5" y="16"/>
                  </a:lnTo>
                  <a:lnTo>
                    <a:pt x="3" y="19"/>
                  </a:lnTo>
                  <a:lnTo>
                    <a:pt x="3" y="21"/>
                  </a:lnTo>
                  <a:lnTo>
                    <a:pt x="3" y="21"/>
                  </a:lnTo>
                  <a:lnTo>
                    <a:pt x="3" y="21"/>
                  </a:lnTo>
                  <a:lnTo>
                    <a:pt x="3" y="21"/>
                  </a:lnTo>
                  <a:lnTo>
                    <a:pt x="0" y="24"/>
                  </a:lnTo>
                  <a:lnTo>
                    <a:pt x="0" y="24"/>
                  </a:lnTo>
                  <a:lnTo>
                    <a:pt x="3" y="28"/>
                  </a:lnTo>
                  <a:lnTo>
                    <a:pt x="5" y="31"/>
                  </a:lnTo>
                  <a:lnTo>
                    <a:pt x="5" y="31"/>
                  </a:lnTo>
                  <a:lnTo>
                    <a:pt x="5" y="33"/>
                  </a:lnTo>
                  <a:lnTo>
                    <a:pt x="7" y="33"/>
                  </a:lnTo>
                  <a:lnTo>
                    <a:pt x="7" y="33"/>
                  </a:lnTo>
                  <a:lnTo>
                    <a:pt x="7" y="33"/>
                  </a:lnTo>
                  <a:lnTo>
                    <a:pt x="10" y="33"/>
                  </a:lnTo>
                  <a:lnTo>
                    <a:pt x="12" y="35"/>
                  </a:lnTo>
                  <a:lnTo>
                    <a:pt x="14" y="35"/>
                  </a:lnTo>
                  <a:lnTo>
                    <a:pt x="17" y="38"/>
                  </a:lnTo>
                  <a:lnTo>
                    <a:pt x="19" y="38"/>
                  </a:lnTo>
                  <a:lnTo>
                    <a:pt x="21" y="38"/>
                  </a:lnTo>
                  <a:lnTo>
                    <a:pt x="29" y="38"/>
                  </a:lnTo>
                  <a:lnTo>
                    <a:pt x="31" y="38"/>
                  </a:lnTo>
                  <a:lnTo>
                    <a:pt x="33" y="35"/>
                  </a:lnTo>
                  <a:lnTo>
                    <a:pt x="33" y="35"/>
                  </a:lnTo>
                  <a:lnTo>
                    <a:pt x="33" y="35"/>
                  </a:lnTo>
                  <a:lnTo>
                    <a:pt x="33" y="33"/>
                  </a:lnTo>
                  <a:lnTo>
                    <a:pt x="33" y="33"/>
                  </a:lnTo>
                  <a:lnTo>
                    <a:pt x="36" y="31"/>
                  </a:lnTo>
                  <a:lnTo>
                    <a:pt x="40" y="31"/>
                  </a:lnTo>
                  <a:lnTo>
                    <a:pt x="43" y="31"/>
                  </a:lnTo>
                  <a:lnTo>
                    <a:pt x="45" y="28"/>
                  </a:lnTo>
                  <a:lnTo>
                    <a:pt x="45" y="28"/>
                  </a:lnTo>
                  <a:lnTo>
                    <a:pt x="45" y="28"/>
                  </a:lnTo>
                  <a:lnTo>
                    <a:pt x="47" y="28"/>
                  </a:lnTo>
                  <a:lnTo>
                    <a:pt x="50" y="28"/>
                  </a:lnTo>
                  <a:lnTo>
                    <a:pt x="50" y="31"/>
                  </a:lnTo>
                  <a:lnTo>
                    <a:pt x="52" y="28"/>
                  </a:lnTo>
                  <a:lnTo>
                    <a:pt x="54" y="28"/>
                  </a:lnTo>
                  <a:lnTo>
                    <a:pt x="57" y="26"/>
                  </a:lnTo>
                  <a:lnTo>
                    <a:pt x="59" y="21"/>
                  </a:lnTo>
                  <a:lnTo>
                    <a:pt x="59" y="21"/>
                  </a:lnTo>
                  <a:lnTo>
                    <a:pt x="62" y="21"/>
                  </a:lnTo>
                  <a:lnTo>
                    <a:pt x="66" y="21"/>
                  </a:lnTo>
                  <a:lnTo>
                    <a:pt x="69" y="21"/>
                  </a:lnTo>
                  <a:lnTo>
                    <a:pt x="69" y="21"/>
                  </a:lnTo>
                  <a:lnTo>
                    <a:pt x="71" y="21"/>
                  </a:lnTo>
                  <a:lnTo>
                    <a:pt x="76" y="21"/>
                  </a:lnTo>
                  <a:lnTo>
                    <a:pt x="76" y="21"/>
                  </a:lnTo>
                  <a:lnTo>
                    <a:pt x="76" y="21"/>
                  </a:lnTo>
                  <a:lnTo>
                    <a:pt x="78" y="21"/>
                  </a:lnTo>
                  <a:lnTo>
                    <a:pt x="78" y="24"/>
                  </a:lnTo>
                  <a:lnTo>
                    <a:pt x="78" y="24"/>
                  </a:lnTo>
                  <a:lnTo>
                    <a:pt x="78" y="24"/>
                  </a:lnTo>
                  <a:lnTo>
                    <a:pt x="80" y="24"/>
                  </a:lnTo>
                  <a:lnTo>
                    <a:pt x="80" y="26"/>
                  </a:lnTo>
                  <a:lnTo>
                    <a:pt x="80" y="26"/>
                  </a:lnTo>
                  <a:lnTo>
                    <a:pt x="87" y="24"/>
                  </a:lnTo>
                  <a:lnTo>
                    <a:pt x="87" y="24"/>
                  </a:lnTo>
                  <a:lnTo>
                    <a:pt x="87" y="21"/>
                  </a:lnTo>
                  <a:lnTo>
                    <a:pt x="90" y="19"/>
                  </a:lnTo>
                  <a:lnTo>
                    <a:pt x="90" y="16"/>
                  </a:lnTo>
                  <a:lnTo>
                    <a:pt x="90" y="14"/>
                  </a:lnTo>
                  <a:lnTo>
                    <a:pt x="92" y="14"/>
                  </a:lnTo>
                  <a:lnTo>
                    <a:pt x="92" y="12"/>
                  </a:lnTo>
                  <a:lnTo>
                    <a:pt x="92" y="12"/>
                  </a:lnTo>
                  <a:lnTo>
                    <a:pt x="92" y="9"/>
                  </a:lnTo>
                  <a:lnTo>
                    <a:pt x="92" y="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44"/>
            <p:cNvSpPr>
              <a:spLocks/>
            </p:cNvSpPr>
            <p:nvPr userDrawn="1"/>
          </p:nvSpPr>
          <p:spPr bwMode="auto">
            <a:xfrm>
              <a:off x="5581" y="2777"/>
              <a:ext cx="5" cy="5"/>
            </a:xfrm>
            <a:custGeom>
              <a:avLst/>
              <a:gdLst>
                <a:gd name="T0" fmla="*/ 5 w 5"/>
                <a:gd name="T1" fmla="*/ 2 h 5"/>
                <a:gd name="T2" fmla="*/ 5 w 5"/>
                <a:gd name="T3" fmla="*/ 0 h 5"/>
                <a:gd name="T4" fmla="*/ 2 w 5"/>
                <a:gd name="T5" fmla="*/ 0 h 5"/>
                <a:gd name="T6" fmla="*/ 0 w 5"/>
                <a:gd name="T7" fmla="*/ 0 h 5"/>
                <a:gd name="T8" fmla="*/ 0 w 5"/>
                <a:gd name="T9" fmla="*/ 2 h 5"/>
                <a:gd name="T10" fmla="*/ 2 w 5"/>
                <a:gd name="T11" fmla="*/ 5 h 5"/>
                <a:gd name="T12" fmla="*/ 5 w 5"/>
                <a:gd name="T13" fmla="*/ 2 h 5"/>
                <a:gd name="T14" fmla="*/ 5 w 5"/>
                <a:gd name="T15" fmla="*/ 2 h 5"/>
                <a:gd name="T16" fmla="*/ 5 w 5"/>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5" y="2"/>
                  </a:moveTo>
                  <a:lnTo>
                    <a:pt x="5" y="0"/>
                  </a:lnTo>
                  <a:lnTo>
                    <a:pt x="2" y="0"/>
                  </a:lnTo>
                  <a:lnTo>
                    <a:pt x="0" y="0"/>
                  </a:lnTo>
                  <a:lnTo>
                    <a:pt x="0" y="2"/>
                  </a:lnTo>
                  <a:lnTo>
                    <a:pt x="2" y="5"/>
                  </a:lnTo>
                  <a:lnTo>
                    <a:pt x="5" y="2"/>
                  </a:lnTo>
                  <a:lnTo>
                    <a:pt x="5" y="2"/>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45"/>
            <p:cNvSpPr>
              <a:spLocks noEditPoints="1"/>
            </p:cNvSpPr>
            <p:nvPr userDrawn="1"/>
          </p:nvSpPr>
          <p:spPr bwMode="auto">
            <a:xfrm>
              <a:off x="3408" y="2597"/>
              <a:ext cx="54" cy="64"/>
            </a:xfrm>
            <a:custGeom>
              <a:avLst/>
              <a:gdLst>
                <a:gd name="T0" fmla="*/ 12 w 54"/>
                <a:gd name="T1" fmla="*/ 50 h 64"/>
                <a:gd name="T2" fmla="*/ 5 w 54"/>
                <a:gd name="T3" fmla="*/ 50 h 64"/>
                <a:gd name="T4" fmla="*/ 14 w 54"/>
                <a:gd name="T5" fmla="*/ 55 h 64"/>
                <a:gd name="T6" fmla="*/ 14 w 54"/>
                <a:gd name="T7" fmla="*/ 52 h 64"/>
                <a:gd name="T8" fmla="*/ 14 w 54"/>
                <a:gd name="T9" fmla="*/ 50 h 64"/>
                <a:gd name="T10" fmla="*/ 52 w 54"/>
                <a:gd name="T11" fmla="*/ 33 h 64"/>
                <a:gd name="T12" fmla="*/ 49 w 54"/>
                <a:gd name="T13" fmla="*/ 36 h 64"/>
                <a:gd name="T14" fmla="*/ 47 w 54"/>
                <a:gd name="T15" fmla="*/ 36 h 64"/>
                <a:gd name="T16" fmla="*/ 47 w 54"/>
                <a:gd name="T17" fmla="*/ 33 h 64"/>
                <a:gd name="T18" fmla="*/ 49 w 54"/>
                <a:gd name="T19" fmla="*/ 31 h 64"/>
                <a:gd name="T20" fmla="*/ 52 w 54"/>
                <a:gd name="T21" fmla="*/ 26 h 64"/>
                <a:gd name="T22" fmla="*/ 49 w 54"/>
                <a:gd name="T23" fmla="*/ 24 h 64"/>
                <a:gd name="T24" fmla="*/ 49 w 54"/>
                <a:gd name="T25" fmla="*/ 19 h 64"/>
                <a:gd name="T26" fmla="*/ 47 w 54"/>
                <a:gd name="T27" fmla="*/ 19 h 64"/>
                <a:gd name="T28" fmla="*/ 47 w 54"/>
                <a:gd name="T29" fmla="*/ 17 h 64"/>
                <a:gd name="T30" fmla="*/ 47 w 54"/>
                <a:gd name="T31" fmla="*/ 14 h 64"/>
                <a:gd name="T32" fmla="*/ 47 w 54"/>
                <a:gd name="T33" fmla="*/ 12 h 64"/>
                <a:gd name="T34" fmla="*/ 42 w 54"/>
                <a:gd name="T35" fmla="*/ 7 h 64"/>
                <a:gd name="T36" fmla="*/ 40 w 54"/>
                <a:gd name="T37" fmla="*/ 3 h 64"/>
                <a:gd name="T38" fmla="*/ 38 w 54"/>
                <a:gd name="T39" fmla="*/ 0 h 64"/>
                <a:gd name="T40" fmla="*/ 33 w 54"/>
                <a:gd name="T41" fmla="*/ 0 h 64"/>
                <a:gd name="T42" fmla="*/ 26 w 54"/>
                <a:gd name="T43" fmla="*/ 0 h 64"/>
                <a:gd name="T44" fmla="*/ 21 w 54"/>
                <a:gd name="T45" fmla="*/ 3 h 64"/>
                <a:gd name="T46" fmla="*/ 16 w 54"/>
                <a:gd name="T47" fmla="*/ 3 h 64"/>
                <a:gd name="T48" fmla="*/ 14 w 54"/>
                <a:gd name="T49" fmla="*/ 5 h 64"/>
                <a:gd name="T50" fmla="*/ 12 w 54"/>
                <a:gd name="T51" fmla="*/ 7 h 64"/>
                <a:gd name="T52" fmla="*/ 12 w 54"/>
                <a:gd name="T53" fmla="*/ 7 h 64"/>
                <a:gd name="T54" fmla="*/ 12 w 54"/>
                <a:gd name="T55" fmla="*/ 10 h 64"/>
                <a:gd name="T56" fmla="*/ 7 w 54"/>
                <a:gd name="T57" fmla="*/ 14 h 64"/>
                <a:gd name="T58" fmla="*/ 5 w 54"/>
                <a:gd name="T59" fmla="*/ 17 h 64"/>
                <a:gd name="T60" fmla="*/ 5 w 54"/>
                <a:gd name="T61" fmla="*/ 19 h 64"/>
                <a:gd name="T62" fmla="*/ 2 w 54"/>
                <a:gd name="T63" fmla="*/ 19 h 64"/>
                <a:gd name="T64" fmla="*/ 0 w 54"/>
                <a:gd name="T65" fmla="*/ 19 h 64"/>
                <a:gd name="T66" fmla="*/ 2 w 54"/>
                <a:gd name="T67" fmla="*/ 24 h 64"/>
                <a:gd name="T68" fmla="*/ 5 w 54"/>
                <a:gd name="T69" fmla="*/ 24 h 64"/>
                <a:gd name="T70" fmla="*/ 0 w 54"/>
                <a:gd name="T71" fmla="*/ 26 h 64"/>
                <a:gd name="T72" fmla="*/ 2 w 54"/>
                <a:gd name="T73" fmla="*/ 29 h 64"/>
                <a:gd name="T74" fmla="*/ 2 w 54"/>
                <a:gd name="T75" fmla="*/ 29 h 64"/>
                <a:gd name="T76" fmla="*/ 7 w 54"/>
                <a:gd name="T77" fmla="*/ 29 h 64"/>
                <a:gd name="T78" fmla="*/ 7 w 54"/>
                <a:gd name="T79" fmla="*/ 29 h 64"/>
                <a:gd name="T80" fmla="*/ 2 w 54"/>
                <a:gd name="T81" fmla="*/ 33 h 64"/>
                <a:gd name="T82" fmla="*/ 0 w 54"/>
                <a:gd name="T83" fmla="*/ 31 h 64"/>
                <a:gd name="T84" fmla="*/ 0 w 54"/>
                <a:gd name="T85" fmla="*/ 33 h 64"/>
                <a:gd name="T86" fmla="*/ 2 w 54"/>
                <a:gd name="T87" fmla="*/ 38 h 64"/>
                <a:gd name="T88" fmla="*/ 5 w 54"/>
                <a:gd name="T89" fmla="*/ 38 h 64"/>
                <a:gd name="T90" fmla="*/ 7 w 54"/>
                <a:gd name="T91" fmla="*/ 45 h 64"/>
                <a:gd name="T92" fmla="*/ 9 w 54"/>
                <a:gd name="T93" fmla="*/ 45 h 64"/>
                <a:gd name="T94" fmla="*/ 12 w 54"/>
                <a:gd name="T95" fmla="*/ 48 h 64"/>
                <a:gd name="T96" fmla="*/ 14 w 54"/>
                <a:gd name="T97" fmla="*/ 48 h 64"/>
                <a:gd name="T98" fmla="*/ 14 w 54"/>
                <a:gd name="T99" fmla="*/ 52 h 64"/>
                <a:gd name="T100" fmla="*/ 14 w 54"/>
                <a:gd name="T101" fmla="*/ 55 h 64"/>
                <a:gd name="T102" fmla="*/ 23 w 54"/>
                <a:gd name="T103" fmla="*/ 59 h 64"/>
                <a:gd name="T104" fmla="*/ 30 w 54"/>
                <a:gd name="T105" fmla="*/ 64 h 64"/>
                <a:gd name="T106" fmla="*/ 33 w 54"/>
                <a:gd name="T107" fmla="*/ 64 h 64"/>
                <a:gd name="T108" fmla="*/ 38 w 54"/>
                <a:gd name="T109" fmla="*/ 57 h 64"/>
                <a:gd name="T110" fmla="*/ 40 w 54"/>
                <a:gd name="T111" fmla="*/ 55 h 64"/>
                <a:gd name="T112" fmla="*/ 45 w 54"/>
                <a:gd name="T113" fmla="*/ 52 h 64"/>
                <a:gd name="T114" fmla="*/ 47 w 54"/>
                <a:gd name="T115" fmla="*/ 48 h 64"/>
                <a:gd name="T116" fmla="*/ 49 w 54"/>
                <a:gd name="T117" fmla="*/ 40 h 64"/>
                <a:gd name="T118" fmla="*/ 54 w 54"/>
                <a:gd name="T119" fmla="*/ 38 h 64"/>
                <a:gd name="T120" fmla="*/ 54 w 54"/>
                <a:gd name="T121" fmla="*/ 36 h 64"/>
                <a:gd name="T122" fmla="*/ 54 w 54"/>
                <a:gd name="T123" fmla="*/ 31 h 64"/>
                <a:gd name="T124" fmla="*/ 54 w 54"/>
                <a:gd name="T12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 h="64">
                  <a:moveTo>
                    <a:pt x="14" y="50"/>
                  </a:moveTo>
                  <a:lnTo>
                    <a:pt x="12" y="50"/>
                  </a:lnTo>
                  <a:lnTo>
                    <a:pt x="7" y="50"/>
                  </a:lnTo>
                  <a:lnTo>
                    <a:pt x="5" y="50"/>
                  </a:lnTo>
                  <a:lnTo>
                    <a:pt x="12" y="52"/>
                  </a:lnTo>
                  <a:lnTo>
                    <a:pt x="14" y="55"/>
                  </a:lnTo>
                  <a:lnTo>
                    <a:pt x="14" y="55"/>
                  </a:lnTo>
                  <a:lnTo>
                    <a:pt x="14" y="52"/>
                  </a:lnTo>
                  <a:lnTo>
                    <a:pt x="14" y="50"/>
                  </a:lnTo>
                  <a:lnTo>
                    <a:pt x="14" y="50"/>
                  </a:lnTo>
                  <a:close/>
                  <a:moveTo>
                    <a:pt x="54" y="31"/>
                  </a:moveTo>
                  <a:lnTo>
                    <a:pt x="52" y="33"/>
                  </a:lnTo>
                  <a:lnTo>
                    <a:pt x="49" y="36"/>
                  </a:lnTo>
                  <a:lnTo>
                    <a:pt x="49" y="36"/>
                  </a:lnTo>
                  <a:lnTo>
                    <a:pt x="47" y="36"/>
                  </a:lnTo>
                  <a:lnTo>
                    <a:pt x="47" y="36"/>
                  </a:lnTo>
                  <a:lnTo>
                    <a:pt x="47" y="36"/>
                  </a:lnTo>
                  <a:lnTo>
                    <a:pt x="47" y="33"/>
                  </a:lnTo>
                  <a:lnTo>
                    <a:pt x="47" y="33"/>
                  </a:lnTo>
                  <a:lnTo>
                    <a:pt x="49" y="31"/>
                  </a:lnTo>
                  <a:lnTo>
                    <a:pt x="52" y="29"/>
                  </a:lnTo>
                  <a:lnTo>
                    <a:pt x="52" y="26"/>
                  </a:lnTo>
                  <a:lnTo>
                    <a:pt x="49" y="26"/>
                  </a:lnTo>
                  <a:lnTo>
                    <a:pt x="49" y="24"/>
                  </a:lnTo>
                  <a:lnTo>
                    <a:pt x="49" y="22"/>
                  </a:lnTo>
                  <a:lnTo>
                    <a:pt x="49" y="19"/>
                  </a:lnTo>
                  <a:lnTo>
                    <a:pt x="47" y="19"/>
                  </a:lnTo>
                  <a:lnTo>
                    <a:pt x="47" y="19"/>
                  </a:lnTo>
                  <a:lnTo>
                    <a:pt x="47" y="19"/>
                  </a:lnTo>
                  <a:lnTo>
                    <a:pt x="47" y="17"/>
                  </a:lnTo>
                  <a:lnTo>
                    <a:pt x="47" y="14"/>
                  </a:lnTo>
                  <a:lnTo>
                    <a:pt x="47" y="14"/>
                  </a:lnTo>
                  <a:lnTo>
                    <a:pt x="47" y="14"/>
                  </a:lnTo>
                  <a:lnTo>
                    <a:pt x="47" y="12"/>
                  </a:lnTo>
                  <a:lnTo>
                    <a:pt x="45" y="10"/>
                  </a:lnTo>
                  <a:lnTo>
                    <a:pt x="42" y="7"/>
                  </a:lnTo>
                  <a:lnTo>
                    <a:pt x="42" y="5"/>
                  </a:lnTo>
                  <a:lnTo>
                    <a:pt x="40" y="3"/>
                  </a:lnTo>
                  <a:lnTo>
                    <a:pt x="40" y="0"/>
                  </a:lnTo>
                  <a:lnTo>
                    <a:pt x="38" y="0"/>
                  </a:lnTo>
                  <a:lnTo>
                    <a:pt x="38" y="0"/>
                  </a:lnTo>
                  <a:lnTo>
                    <a:pt x="33" y="0"/>
                  </a:lnTo>
                  <a:lnTo>
                    <a:pt x="28" y="0"/>
                  </a:lnTo>
                  <a:lnTo>
                    <a:pt x="26" y="0"/>
                  </a:lnTo>
                  <a:lnTo>
                    <a:pt x="26" y="0"/>
                  </a:lnTo>
                  <a:lnTo>
                    <a:pt x="21" y="3"/>
                  </a:lnTo>
                  <a:lnTo>
                    <a:pt x="19" y="0"/>
                  </a:lnTo>
                  <a:lnTo>
                    <a:pt x="16" y="3"/>
                  </a:lnTo>
                  <a:lnTo>
                    <a:pt x="14" y="3"/>
                  </a:lnTo>
                  <a:lnTo>
                    <a:pt x="14" y="5"/>
                  </a:lnTo>
                  <a:lnTo>
                    <a:pt x="14" y="5"/>
                  </a:lnTo>
                  <a:lnTo>
                    <a:pt x="12" y="7"/>
                  </a:lnTo>
                  <a:lnTo>
                    <a:pt x="12" y="7"/>
                  </a:lnTo>
                  <a:lnTo>
                    <a:pt x="12" y="7"/>
                  </a:lnTo>
                  <a:lnTo>
                    <a:pt x="12" y="10"/>
                  </a:lnTo>
                  <a:lnTo>
                    <a:pt x="12" y="10"/>
                  </a:lnTo>
                  <a:lnTo>
                    <a:pt x="9" y="12"/>
                  </a:lnTo>
                  <a:lnTo>
                    <a:pt x="7" y="14"/>
                  </a:lnTo>
                  <a:lnTo>
                    <a:pt x="5" y="14"/>
                  </a:lnTo>
                  <a:lnTo>
                    <a:pt x="5" y="17"/>
                  </a:lnTo>
                  <a:lnTo>
                    <a:pt x="5" y="19"/>
                  </a:lnTo>
                  <a:lnTo>
                    <a:pt x="5" y="19"/>
                  </a:lnTo>
                  <a:lnTo>
                    <a:pt x="2" y="19"/>
                  </a:lnTo>
                  <a:lnTo>
                    <a:pt x="2" y="19"/>
                  </a:lnTo>
                  <a:lnTo>
                    <a:pt x="0" y="19"/>
                  </a:lnTo>
                  <a:lnTo>
                    <a:pt x="0" y="19"/>
                  </a:lnTo>
                  <a:lnTo>
                    <a:pt x="0" y="22"/>
                  </a:lnTo>
                  <a:lnTo>
                    <a:pt x="2" y="24"/>
                  </a:lnTo>
                  <a:lnTo>
                    <a:pt x="5" y="24"/>
                  </a:lnTo>
                  <a:lnTo>
                    <a:pt x="5" y="24"/>
                  </a:lnTo>
                  <a:lnTo>
                    <a:pt x="0" y="24"/>
                  </a:lnTo>
                  <a:lnTo>
                    <a:pt x="0" y="26"/>
                  </a:lnTo>
                  <a:lnTo>
                    <a:pt x="0" y="26"/>
                  </a:lnTo>
                  <a:lnTo>
                    <a:pt x="2" y="29"/>
                  </a:lnTo>
                  <a:lnTo>
                    <a:pt x="2" y="29"/>
                  </a:lnTo>
                  <a:lnTo>
                    <a:pt x="2" y="29"/>
                  </a:lnTo>
                  <a:lnTo>
                    <a:pt x="5" y="29"/>
                  </a:lnTo>
                  <a:lnTo>
                    <a:pt x="7" y="29"/>
                  </a:lnTo>
                  <a:lnTo>
                    <a:pt x="7" y="29"/>
                  </a:lnTo>
                  <a:lnTo>
                    <a:pt x="7" y="29"/>
                  </a:lnTo>
                  <a:lnTo>
                    <a:pt x="5" y="31"/>
                  </a:lnTo>
                  <a:lnTo>
                    <a:pt x="2" y="33"/>
                  </a:lnTo>
                  <a:lnTo>
                    <a:pt x="2" y="33"/>
                  </a:lnTo>
                  <a:lnTo>
                    <a:pt x="0" y="31"/>
                  </a:lnTo>
                  <a:lnTo>
                    <a:pt x="0" y="31"/>
                  </a:lnTo>
                  <a:lnTo>
                    <a:pt x="0" y="33"/>
                  </a:lnTo>
                  <a:lnTo>
                    <a:pt x="0" y="36"/>
                  </a:lnTo>
                  <a:lnTo>
                    <a:pt x="2" y="38"/>
                  </a:lnTo>
                  <a:lnTo>
                    <a:pt x="5" y="38"/>
                  </a:lnTo>
                  <a:lnTo>
                    <a:pt x="5" y="38"/>
                  </a:lnTo>
                  <a:lnTo>
                    <a:pt x="7" y="40"/>
                  </a:lnTo>
                  <a:lnTo>
                    <a:pt x="7" y="45"/>
                  </a:lnTo>
                  <a:lnTo>
                    <a:pt x="7" y="45"/>
                  </a:lnTo>
                  <a:lnTo>
                    <a:pt x="9" y="45"/>
                  </a:lnTo>
                  <a:lnTo>
                    <a:pt x="9" y="48"/>
                  </a:lnTo>
                  <a:lnTo>
                    <a:pt x="12" y="48"/>
                  </a:lnTo>
                  <a:lnTo>
                    <a:pt x="14" y="48"/>
                  </a:lnTo>
                  <a:lnTo>
                    <a:pt x="14" y="48"/>
                  </a:lnTo>
                  <a:lnTo>
                    <a:pt x="14" y="50"/>
                  </a:lnTo>
                  <a:lnTo>
                    <a:pt x="14" y="52"/>
                  </a:lnTo>
                  <a:lnTo>
                    <a:pt x="14" y="55"/>
                  </a:lnTo>
                  <a:lnTo>
                    <a:pt x="14" y="55"/>
                  </a:lnTo>
                  <a:lnTo>
                    <a:pt x="16" y="55"/>
                  </a:lnTo>
                  <a:lnTo>
                    <a:pt x="23" y="59"/>
                  </a:lnTo>
                  <a:lnTo>
                    <a:pt x="28" y="62"/>
                  </a:lnTo>
                  <a:lnTo>
                    <a:pt x="30" y="64"/>
                  </a:lnTo>
                  <a:lnTo>
                    <a:pt x="33" y="64"/>
                  </a:lnTo>
                  <a:lnTo>
                    <a:pt x="33" y="64"/>
                  </a:lnTo>
                  <a:lnTo>
                    <a:pt x="35" y="62"/>
                  </a:lnTo>
                  <a:lnTo>
                    <a:pt x="38" y="57"/>
                  </a:lnTo>
                  <a:lnTo>
                    <a:pt x="38" y="57"/>
                  </a:lnTo>
                  <a:lnTo>
                    <a:pt x="40" y="55"/>
                  </a:lnTo>
                  <a:lnTo>
                    <a:pt x="42" y="52"/>
                  </a:lnTo>
                  <a:lnTo>
                    <a:pt x="45" y="52"/>
                  </a:lnTo>
                  <a:lnTo>
                    <a:pt x="47" y="48"/>
                  </a:lnTo>
                  <a:lnTo>
                    <a:pt x="47" y="48"/>
                  </a:lnTo>
                  <a:lnTo>
                    <a:pt x="49" y="45"/>
                  </a:lnTo>
                  <a:lnTo>
                    <a:pt x="49" y="40"/>
                  </a:lnTo>
                  <a:lnTo>
                    <a:pt x="52" y="38"/>
                  </a:lnTo>
                  <a:lnTo>
                    <a:pt x="54" y="38"/>
                  </a:lnTo>
                  <a:lnTo>
                    <a:pt x="54" y="38"/>
                  </a:lnTo>
                  <a:lnTo>
                    <a:pt x="54" y="36"/>
                  </a:lnTo>
                  <a:lnTo>
                    <a:pt x="54" y="33"/>
                  </a:lnTo>
                  <a:lnTo>
                    <a:pt x="54" y="31"/>
                  </a:lnTo>
                  <a:lnTo>
                    <a:pt x="54" y="31"/>
                  </a:lnTo>
                  <a:lnTo>
                    <a:pt x="54"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46"/>
            <p:cNvSpPr>
              <a:spLocks/>
            </p:cNvSpPr>
            <p:nvPr userDrawn="1"/>
          </p:nvSpPr>
          <p:spPr bwMode="auto">
            <a:xfrm>
              <a:off x="3988" y="1836"/>
              <a:ext cx="70" cy="80"/>
            </a:xfrm>
            <a:custGeom>
              <a:avLst/>
              <a:gdLst>
                <a:gd name="T0" fmla="*/ 63 w 70"/>
                <a:gd name="T1" fmla="*/ 57 h 80"/>
                <a:gd name="T2" fmla="*/ 61 w 70"/>
                <a:gd name="T3" fmla="*/ 52 h 80"/>
                <a:gd name="T4" fmla="*/ 61 w 70"/>
                <a:gd name="T5" fmla="*/ 45 h 80"/>
                <a:gd name="T6" fmla="*/ 66 w 70"/>
                <a:gd name="T7" fmla="*/ 40 h 80"/>
                <a:gd name="T8" fmla="*/ 63 w 70"/>
                <a:gd name="T9" fmla="*/ 38 h 80"/>
                <a:gd name="T10" fmla="*/ 66 w 70"/>
                <a:gd name="T11" fmla="*/ 33 h 80"/>
                <a:gd name="T12" fmla="*/ 59 w 70"/>
                <a:gd name="T13" fmla="*/ 31 h 80"/>
                <a:gd name="T14" fmla="*/ 49 w 70"/>
                <a:gd name="T15" fmla="*/ 31 h 80"/>
                <a:gd name="T16" fmla="*/ 42 w 70"/>
                <a:gd name="T17" fmla="*/ 28 h 80"/>
                <a:gd name="T18" fmla="*/ 44 w 70"/>
                <a:gd name="T19" fmla="*/ 26 h 80"/>
                <a:gd name="T20" fmla="*/ 42 w 70"/>
                <a:gd name="T21" fmla="*/ 24 h 80"/>
                <a:gd name="T22" fmla="*/ 44 w 70"/>
                <a:gd name="T23" fmla="*/ 21 h 80"/>
                <a:gd name="T24" fmla="*/ 42 w 70"/>
                <a:gd name="T25" fmla="*/ 19 h 80"/>
                <a:gd name="T26" fmla="*/ 35 w 70"/>
                <a:gd name="T27" fmla="*/ 16 h 80"/>
                <a:gd name="T28" fmla="*/ 33 w 70"/>
                <a:gd name="T29" fmla="*/ 12 h 80"/>
                <a:gd name="T30" fmla="*/ 33 w 70"/>
                <a:gd name="T31" fmla="*/ 7 h 80"/>
                <a:gd name="T32" fmla="*/ 30 w 70"/>
                <a:gd name="T33" fmla="*/ 7 h 80"/>
                <a:gd name="T34" fmla="*/ 23 w 70"/>
                <a:gd name="T35" fmla="*/ 2 h 80"/>
                <a:gd name="T36" fmla="*/ 16 w 70"/>
                <a:gd name="T37" fmla="*/ 0 h 80"/>
                <a:gd name="T38" fmla="*/ 9 w 70"/>
                <a:gd name="T39" fmla="*/ 2 h 80"/>
                <a:gd name="T40" fmla="*/ 4 w 70"/>
                <a:gd name="T41" fmla="*/ 2 h 80"/>
                <a:gd name="T42" fmla="*/ 0 w 70"/>
                <a:gd name="T43" fmla="*/ 5 h 80"/>
                <a:gd name="T44" fmla="*/ 0 w 70"/>
                <a:gd name="T45" fmla="*/ 7 h 80"/>
                <a:gd name="T46" fmla="*/ 4 w 70"/>
                <a:gd name="T47" fmla="*/ 12 h 80"/>
                <a:gd name="T48" fmla="*/ 7 w 70"/>
                <a:gd name="T49" fmla="*/ 16 h 80"/>
                <a:gd name="T50" fmla="*/ 9 w 70"/>
                <a:gd name="T51" fmla="*/ 19 h 80"/>
                <a:gd name="T52" fmla="*/ 4 w 70"/>
                <a:gd name="T53" fmla="*/ 19 h 80"/>
                <a:gd name="T54" fmla="*/ 4 w 70"/>
                <a:gd name="T55" fmla="*/ 26 h 80"/>
                <a:gd name="T56" fmla="*/ 4 w 70"/>
                <a:gd name="T57" fmla="*/ 28 h 80"/>
                <a:gd name="T58" fmla="*/ 9 w 70"/>
                <a:gd name="T59" fmla="*/ 28 h 80"/>
                <a:gd name="T60" fmla="*/ 4 w 70"/>
                <a:gd name="T61" fmla="*/ 35 h 80"/>
                <a:gd name="T62" fmla="*/ 7 w 70"/>
                <a:gd name="T63" fmla="*/ 40 h 80"/>
                <a:gd name="T64" fmla="*/ 14 w 70"/>
                <a:gd name="T65" fmla="*/ 45 h 80"/>
                <a:gd name="T66" fmla="*/ 9 w 70"/>
                <a:gd name="T67" fmla="*/ 45 h 80"/>
                <a:gd name="T68" fmla="*/ 11 w 70"/>
                <a:gd name="T69" fmla="*/ 52 h 80"/>
                <a:gd name="T70" fmla="*/ 9 w 70"/>
                <a:gd name="T71" fmla="*/ 54 h 80"/>
                <a:gd name="T72" fmla="*/ 7 w 70"/>
                <a:gd name="T73" fmla="*/ 57 h 80"/>
                <a:gd name="T74" fmla="*/ 16 w 70"/>
                <a:gd name="T75" fmla="*/ 61 h 80"/>
                <a:gd name="T76" fmla="*/ 26 w 70"/>
                <a:gd name="T77" fmla="*/ 66 h 80"/>
                <a:gd name="T78" fmla="*/ 30 w 70"/>
                <a:gd name="T79" fmla="*/ 68 h 80"/>
                <a:gd name="T80" fmla="*/ 33 w 70"/>
                <a:gd name="T81" fmla="*/ 64 h 80"/>
                <a:gd name="T82" fmla="*/ 33 w 70"/>
                <a:gd name="T83" fmla="*/ 61 h 80"/>
                <a:gd name="T84" fmla="*/ 35 w 70"/>
                <a:gd name="T85" fmla="*/ 64 h 80"/>
                <a:gd name="T86" fmla="*/ 42 w 70"/>
                <a:gd name="T87" fmla="*/ 68 h 80"/>
                <a:gd name="T88" fmla="*/ 51 w 70"/>
                <a:gd name="T89" fmla="*/ 73 h 80"/>
                <a:gd name="T90" fmla="*/ 49 w 70"/>
                <a:gd name="T91" fmla="*/ 78 h 80"/>
                <a:gd name="T92" fmla="*/ 49 w 70"/>
                <a:gd name="T93" fmla="*/ 80 h 80"/>
                <a:gd name="T94" fmla="*/ 56 w 70"/>
                <a:gd name="T95" fmla="*/ 80 h 80"/>
                <a:gd name="T96" fmla="*/ 61 w 70"/>
                <a:gd name="T97" fmla="*/ 80 h 80"/>
                <a:gd name="T98" fmla="*/ 63 w 70"/>
                <a:gd name="T99" fmla="*/ 76 h 80"/>
                <a:gd name="T100" fmla="*/ 63 w 70"/>
                <a:gd name="T101" fmla="*/ 71 h 80"/>
                <a:gd name="T102" fmla="*/ 68 w 70"/>
                <a:gd name="T103" fmla="*/ 68 h 80"/>
                <a:gd name="T104" fmla="*/ 70 w 70"/>
                <a:gd name="T105"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80">
                  <a:moveTo>
                    <a:pt x="68" y="61"/>
                  </a:moveTo>
                  <a:lnTo>
                    <a:pt x="68" y="59"/>
                  </a:lnTo>
                  <a:lnTo>
                    <a:pt x="68" y="59"/>
                  </a:lnTo>
                  <a:lnTo>
                    <a:pt x="66" y="59"/>
                  </a:lnTo>
                  <a:lnTo>
                    <a:pt x="63" y="57"/>
                  </a:lnTo>
                  <a:lnTo>
                    <a:pt x="63" y="54"/>
                  </a:lnTo>
                  <a:lnTo>
                    <a:pt x="63" y="54"/>
                  </a:lnTo>
                  <a:lnTo>
                    <a:pt x="61" y="52"/>
                  </a:lnTo>
                  <a:lnTo>
                    <a:pt x="61" y="52"/>
                  </a:lnTo>
                  <a:lnTo>
                    <a:pt x="61" y="52"/>
                  </a:lnTo>
                  <a:lnTo>
                    <a:pt x="61" y="50"/>
                  </a:lnTo>
                  <a:lnTo>
                    <a:pt x="61" y="47"/>
                  </a:lnTo>
                  <a:lnTo>
                    <a:pt x="61" y="47"/>
                  </a:lnTo>
                  <a:lnTo>
                    <a:pt x="61" y="45"/>
                  </a:lnTo>
                  <a:lnTo>
                    <a:pt x="61" y="45"/>
                  </a:lnTo>
                  <a:lnTo>
                    <a:pt x="63" y="45"/>
                  </a:lnTo>
                  <a:lnTo>
                    <a:pt x="63" y="42"/>
                  </a:lnTo>
                  <a:lnTo>
                    <a:pt x="63" y="42"/>
                  </a:lnTo>
                  <a:lnTo>
                    <a:pt x="66" y="40"/>
                  </a:lnTo>
                  <a:lnTo>
                    <a:pt x="66" y="40"/>
                  </a:lnTo>
                  <a:lnTo>
                    <a:pt x="66" y="40"/>
                  </a:lnTo>
                  <a:lnTo>
                    <a:pt x="66" y="40"/>
                  </a:lnTo>
                  <a:lnTo>
                    <a:pt x="63" y="40"/>
                  </a:lnTo>
                  <a:lnTo>
                    <a:pt x="63" y="38"/>
                  </a:lnTo>
                  <a:lnTo>
                    <a:pt x="63" y="38"/>
                  </a:lnTo>
                  <a:lnTo>
                    <a:pt x="61" y="38"/>
                  </a:lnTo>
                  <a:lnTo>
                    <a:pt x="61" y="35"/>
                  </a:lnTo>
                  <a:lnTo>
                    <a:pt x="63" y="35"/>
                  </a:lnTo>
                  <a:lnTo>
                    <a:pt x="63" y="33"/>
                  </a:lnTo>
                  <a:lnTo>
                    <a:pt x="66" y="33"/>
                  </a:lnTo>
                  <a:lnTo>
                    <a:pt x="66" y="33"/>
                  </a:lnTo>
                  <a:lnTo>
                    <a:pt x="66" y="33"/>
                  </a:lnTo>
                  <a:lnTo>
                    <a:pt x="63" y="33"/>
                  </a:lnTo>
                  <a:lnTo>
                    <a:pt x="61" y="31"/>
                  </a:lnTo>
                  <a:lnTo>
                    <a:pt x="59" y="31"/>
                  </a:lnTo>
                  <a:lnTo>
                    <a:pt x="56" y="33"/>
                  </a:lnTo>
                  <a:lnTo>
                    <a:pt x="54" y="35"/>
                  </a:lnTo>
                  <a:lnTo>
                    <a:pt x="54" y="33"/>
                  </a:lnTo>
                  <a:lnTo>
                    <a:pt x="51" y="33"/>
                  </a:lnTo>
                  <a:lnTo>
                    <a:pt x="49" y="31"/>
                  </a:lnTo>
                  <a:lnTo>
                    <a:pt x="47" y="31"/>
                  </a:lnTo>
                  <a:lnTo>
                    <a:pt x="47" y="31"/>
                  </a:lnTo>
                  <a:lnTo>
                    <a:pt x="44" y="28"/>
                  </a:lnTo>
                  <a:lnTo>
                    <a:pt x="42" y="28"/>
                  </a:lnTo>
                  <a:lnTo>
                    <a:pt x="42" y="28"/>
                  </a:lnTo>
                  <a:lnTo>
                    <a:pt x="42" y="28"/>
                  </a:lnTo>
                  <a:lnTo>
                    <a:pt x="44" y="28"/>
                  </a:lnTo>
                  <a:lnTo>
                    <a:pt x="44" y="28"/>
                  </a:lnTo>
                  <a:lnTo>
                    <a:pt x="44" y="26"/>
                  </a:lnTo>
                  <a:lnTo>
                    <a:pt x="44" y="26"/>
                  </a:lnTo>
                  <a:lnTo>
                    <a:pt x="44" y="26"/>
                  </a:lnTo>
                  <a:lnTo>
                    <a:pt x="42" y="26"/>
                  </a:lnTo>
                  <a:lnTo>
                    <a:pt x="42" y="26"/>
                  </a:lnTo>
                  <a:lnTo>
                    <a:pt x="42" y="26"/>
                  </a:lnTo>
                  <a:lnTo>
                    <a:pt x="42" y="24"/>
                  </a:lnTo>
                  <a:lnTo>
                    <a:pt x="42" y="24"/>
                  </a:lnTo>
                  <a:lnTo>
                    <a:pt x="42" y="24"/>
                  </a:lnTo>
                  <a:lnTo>
                    <a:pt x="42" y="24"/>
                  </a:lnTo>
                  <a:lnTo>
                    <a:pt x="42" y="21"/>
                  </a:lnTo>
                  <a:lnTo>
                    <a:pt x="44" y="21"/>
                  </a:lnTo>
                  <a:lnTo>
                    <a:pt x="44" y="21"/>
                  </a:lnTo>
                  <a:lnTo>
                    <a:pt x="44" y="21"/>
                  </a:lnTo>
                  <a:lnTo>
                    <a:pt x="44" y="19"/>
                  </a:lnTo>
                  <a:lnTo>
                    <a:pt x="42" y="19"/>
                  </a:lnTo>
                  <a:lnTo>
                    <a:pt x="42" y="19"/>
                  </a:lnTo>
                  <a:lnTo>
                    <a:pt x="40" y="19"/>
                  </a:lnTo>
                  <a:lnTo>
                    <a:pt x="37" y="16"/>
                  </a:lnTo>
                  <a:lnTo>
                    <a:pt x="37" y="16"/>
                  </a:lnTo>
                  <a:lnTo>
                    <a:pt x="35" y="16"/>
                  </a:lnTo>
                  <a:lnTo>
                    <a:pt x="35" y="16"/>
                  </a:lnTo>
                  <a:lnTo>
                    <a:pt x="33" y="14"/>
                  </a:lnTo>
                  <a:lnTo>
                    <a:pt x="33" y="14"/>
                  </a:lnTo>
                  <a:lnTo>
                    <a:pt x="33" y="14"/>
                  </a:lnTo>
                  <a:lnTo>
                    <a:pt x="33" y="14"/>
                  </a:lnTo>
                  <a:lnTo>
                    <a:pt x="33" y="12"/>
                  </a:lnTo>
                  <a:lnTo>
                    <a:pt x="33" y="12"/>
                  </a:lnTo>
                  <a:lnTo>
                    <a:pt x="33" y="12"/>
                  </a:lnTo>
                  <a:lnTo>
                    <a:pt x="33" y="9"/>
                  </a:lnTo>
                  <a:lnTo>
                    <a:pt x="33" y="9"/>
                  </a:lnTo>
                  <a:lnTo>
                    <a:pt x="33" y="7"/>
                  </a:lnTo>
                  <a:lnTo>
                    <a:pt x="30" y="7"/>
                  </a:lnTo>
                  <a:lnTo>
                    <a:pt x="30" y="7"/>
                  </a:lnTo>
                  <a:lnTo>
                    <a:pt x="30" y="9"/>
                  </a:lnTo>
                  <a:lnTo>
                    <a:pt x="30" y="9"/>
                  </a:lnTo>
                  <a:lnTo>
                    <a:pt x="30" y="7"/>
                  </a:lnTo>
                  <a:lnTo>
                    <a:pt x="28" y="5"/>
                  </a:lnTo>
                  <a:lnTo>
                    <a:pt x="28" y="5"/>
                  </a:lnTo>
                  <a:lnTo>
                    <a:pt x="26" y="5"/>
                  </a:lnTo>
                  <a:lnTo>
                    <a:pt x="23" y="2"/>
                  </a:lnTo>
                  <a:lnTo>
                    <a:pt x="23" y="2"/>
                  </a:lnTo>
                  <a:lnTo>
                    <a:pt x="23" y="0"/>
                  </a:lnTo>
                  <a:lnTo>
                    <a:pt x="21" y="0"/>
                  </a:lnTo>
                  <a:lnTo>
                    <a:pt x="21" y="0"/>
                  </a:lnTo>
                  <a:lnTo>
                    <a:pt x="16" y="0"/>
                  </a:lnTo>
                  <a:lnTo>
                    <a:pt x="16" y="0"/>
                  </a:lnTo>
                  <a:lnTo>
                    <a:pt x="14" y="0"/>
                  </a:lnTo>
                  <a:lnTo>
                    <a:pt x="11" y="0"/>
                  </a:lnTo>
                  <a:lnTo>
                    <a:pt x="11" y="0"/>
                  </a:lnTo>
                  <a:lnTo>
                    <a:pt x="9" y="0"/>
                  </a:lnTo>
                  <a:lnTo>
                    <a:pt x="9" y="2"/>
                  </a:lnTo>
                  <a:lnTo>
                    <a:pt x="9" y="2"/>
                  </a:lnTo>
                  <a:lnTo>
                    <a:pt x="7" y="2"/>
                  </a:lnTo>
                  <a:lnTo>
                    <a:pt x="7" y="2"/>
                  </a:lnTo>
                  <a:lnTo>
                    <a:pt x="4" y="2"/>
                  </a:lnTo>
                  <a:lnTo>
                    <a:pt x="4" y="2"/>
                  </a:lnTo>
                  <a:lnTo>
                    <a:pt x="4" y="2"/>
                  </a:lnTo>
                  <a:lnTo>
                    <a:pt x="2" y="2"/>
                  </a:lnTo>
                  <a:lnTo>
                    <a:pt x="2" y="2"/>
                  </a:lnTo>
                  <a:lnTo>
                    <a:pt x="2" y="5"/>
                  </a:lnTo>
                  <a:lnTo>
                    <a:pt x="0" y="5"/>
                  </a:lnTo>
                  <a:lnTo>
                    <a:pt x="0" y="5"/>
                  </a:lnTo>
                  <a:lnTo>
                    <a:pt x="0" y="5"/>
                  </a:lnTo>
                  <a:lnTo>
                    <a:pt x="0" y="5"/>
                  </a:lnTo>
                  <a:lnTo>
                    <a:pt x="0" y="7"/>
                  </a:lnTo>
                  <a:lnTo>
                    <a:pt x="0" y="7"/>
                  </a:lnTo>
                  <a:lnTo>
                    <a:pt x="2" y="9"/>
                  </a:lnTo>
                  <a:lnTo>
                    <a:pt x="0" y="12"/>
                  </a:lnTo>
                  <a:lnTo>
                    <a:pt x="2" y="12"/>
                  </a:lnTo>
                  <a:lnTo>
                    <a:pt x="2" y="12"/>
                  </a:lnTo>
                  <a:lnTo>
                    <a:pt x="4" y="12"/>
                  </a:lnTo>
                  <a:lnTo>
                    <a:pt x="2" y="14"/>
                  </a:lnTo>
                  <a:lnTo>
                    <a:pt x="2" y="14"/>
                  </a:lnTo>
                  <a:lnTo>
                    <a:pt x="2" y="14"/>
                  </a:lnTo>
                  <a:lnTo>
                    <a:pt x="4" y="16"/>
                  </a:lnTo>
                  <a:lnTo>
                    <a:pt x="7" y="16"/>
                  </a:lnTo>
                  <a:lnTo>
                    <a:pt x="9" y="19"/>
                  </a:lnTo>
                  <a:lnTo>
                    <a:pt x="9" y="19"/>
                  </a:lnTo>
                  <a:lnTo>
                    <a:pt x="9" y="19"/>
                  </a:lnTo>
                  <a:lnTo>
                    <a:pt x="9" y="19"/>
                  </a:lnTo>
                  <a:lnTo>
                    <a:pt x="9" y="19"/>
                  </a:lnTo>
                  <a:lnTo>
                    <a:pt x="9" y="19"/>
                  </a:lnTo>
                  <a:lnTo>
                    <a:pt x="7" y="19"/>
                  </a:lnTo>
                  <a:lnTo>
                    <a:pt x="7" y="19"/>
                  </a:lnTo>
                  <a:lnTo>
                    <a:pt x="4" y="19"/>
                  </a:lnTo>
                  <a:lnTo>
                    <a:pt x="4" y="19"/>
                  </a:lnTo>
                  <a:lnTo>
                    <a:pt x="4" y="21"/>
                  </a:lnTo>
                  <a:lnTo>
                    <a:pt x="4" y="21"/>
                  </a:lnTo>
                  <a:lnTo>
                    <a:pt x="4" y="26"/>
                  </a:lnTo>
                  <a:lnTo>
                    <a:pt x="4" y="26"/>
                  </a:lnTo>
                  <a:lnTo>
                    <a:pt x="4" y="26"/>
                  </a:lnTo>
                  <a:lnTo>
                    <a:pt x="4" y="26"/>
                  </a:lnTo>
                  <a:lnTo>
                    <a:pt x="2" y="26"/>
                  </a:lnTo>
                  <a:lnTo>
                    <a:pt x="2" y="26"/>
                  </a:lnTo>
                  <a:lnTo>
                    <a:pt x="2" y="28"/>
                  </a:lnTo>
                  <a:lnTo>
                    <a:pt x="4" y="28"/>
                  </a:lnTo>
                  <a:lnTo>
                    <a:pt x="4" y="26"/>
                  </a:lnTo>
                  <a:lnTo>
                    <a:pt x="7" y="26"/>
                  </a:lnTo>
                  <a:lnTo>
                    <a:pt x="9" y="28"/>
                  </a:lnTo>
                  <a:lnTo>
                    <a:pt x="9" y="28"/>
                  </a:lnTo>
                  <a:lnTo>
                    <a:pt x="9" y="28"/>
                  </a:lnTo>
                  <a:lnTo>
                    <a:pt x="9" y="31"/>
                  </a:lnTo>
                  <a:lnTo>
                    <a:pt x="7" y="31"/>
                  </a:lnTo>
                  <a:lnTo>
                    <a:pt x="7" y="33"/>
                  </a:lnTo>
                  <a:lnTo>
                    <a:pt x="7" y="35"/>
                  </a:lnTo>
                  <a:lnTo>
                    <a:pt x="4" y="35"/>
                  </a:lnTo>
                  <a:lnTo>
                    <a:pt x="4" y="38"/>
                  </a:lnTo>
                  <a:lnTo>
                    <a:pt x="4" y="38"/>
                  </a:lnTo>
                  <a:lnTo>
                    <a:pt x="4" y="38"/>
                  </a:lnTo>
                  <a:lnTo>
                    <a:pt x="7" y="40"/>
                  </a:lnTo>
                  <a:lnTo>
                    <a:pt x="7" y="40"/>
                  </a:lnTo>
                  <a:lnTo>
                    <a:pt x="9" y="40"/>
                  </a:lnTo>
                  <a:lnTo>
                    <a:pt x="11" y="42"/>
                  </a:lnTo>
                  <a:lnTo>
                    <a:pt x="11" y="45"/>
                  </a:lnTo>
                  <a:lnTo>
                    <a:pt x="14" y="45"/>
                  </a:lnTo>
                  <a:lnTo>
                    <a:pt x="14" y="45"/>
                  </a:lnTo>
                  <a:lnTo>
                    <a:pt x="14" y="45"/>
                  </a:lnTo>
                  <a:lnTo>
                    <a:pt x="11" y="45"/>
                  </a:lnTo>
                  <a:lnTo>
                    <a:pt x="9" y="45"/>
                  </a:lnTo>
                  <a:lnTo>
                    <a:pt x="9" y="45"/>
                  </a:lnTo>
                  <a:lnTo>
                    <a:pt x="9" y="45"/>
                  </a:lnTo>
                  <a:lnTo>
                    <a:pt x="7" y="47"/>
                  </a:lnTo>
                  <a:lnTo>
                    <a:pt x="7" y="47"/>
                  </a:lnTo>
                  <a:lnTo>
                    <a:pt x="9" y="50"/>
                  </a:lnTo>
                  <a:lnTo>
                    <a:pt x="11" y="52"/>
                  </a:lnTo>
                  <a:lnTo>
                    <a:pt x="11" y="52"/>
                  </a:lnTo>
                  <a:lnTo>
                    <a:pt x="11" y="54"/>
                  </a:lnTo>
                  <a:lnTo>
                    <a:pt x="11" y="54"/>
                  </a:lnTo>
                  <a:lnTo>
                    <a:pt x="11" y="54"/>
                  </a:lnTo>
                  <a:lnTo>
                    <a:pt x="9" y="54"/>
                  </a:lnTo>
                  <a:lnTo>
                    <a:pt x="9" y="54"/>
                  </a:lnTo>
                  <a:lnTo>
                    <a:pt x="9" y="54"/>
                  </a:lnTo>
                  <a:lnTo>
                    <a:pt x="7" y="54"/>
                  </a:lnTo>
                  <a:lnTo>
                    <a:pt x="7" y="54"/>
                  </a:lnTo>
                  <a:lnTo>
                    <a:pt x="7" y="57"/>
                  </a:lnTo>
                  <a:lnTo>
                    <a:pt x="7" y="57"/>
                  </a:lnTo>
                  <a:lnTo>
                    <a:pt x="9" y="57"/>
                  </a:lnTo>
                  <a:lnTo>
                    <a:pt x="11" y="59"/>
                  </a:lnTo>
                  <a:lnTo>
                    <a:pt x="14" y="61"/>
                  </a:lnTo>
                  <a:lnTo>
                    <a:pt x="14" y="61"/>
                  </a:lnTo>
                  <a:lnTo>
                    <a:pt x="16" y="61"/>
                  </a:lnTo>
                  <a:lnTo>
                    <a:pt x="16" y="64"/>
                  </a:lnTo>
                  <a:lnTo>
                    <a:pt x="18" y="64"/>
                  </a:lnTo>
                  <a:lnTo>
                    <a:pt x="21" y="64"/>
                  </a:lnTo>
                  <a:lnTo>
                    <a:pt x="23" y="66"/>
                  </a:lnTo>
                  <a:lnTo>
                    <a:pt x="26" y="66"/>
                  </a:lnTo>
                  <a:lnTo>
                    <a:pt x="28" y="68"/>
                  </a:lnTo>
                  <a:lnTo>
                    <a:pt x="28" y="68"/>
                  </a:lnTo>
                  <a:lnTo>
                    <a:pt x="28" y="68"/>
                  </a:lnTo>
                  <a:lnTo>
                    <a:pt x="30" y="68"/>
                  </a:lnTo>
                  <a:lnTo>
                    <a:pt x="30" y="68"/>
                  </a:lnTo>
                  <a:lnTo>
                    <a:pt x="28" y="68"/>
                  </a:lnTo>
                  <a:lnTo>
                    <a:pt x="30" y="66"/>
                  </a:lnTo>
                  <a:lnTo>
                    <a:pt x="33" y="66"/>
                  </a:lnTo>
                  <a:lnTo>
                    <a:pt x="33" y="64"/>
                  </a:lnTo>
                  <a:lnTo>
                    <a:pt x="33" y="64"/>
                  </a:lnTo>
                  <a:lnTo>
                    <a:pt x="33" y="64"/>
                  </a:lnTo>
                  <a:lnTo>
                    <a:pt x="30" y="61"/>
                  </a:lnTo>
                  <a:lnTo>
                    <a:pt x="30" y="61"/>
                  </a:lnTo>
                  <a:lnTo>
                    <a:pt x="33" y="61"/>
                  </a:lnTo>
                  <a:lnTo>
                    <a:pt x="33" y="61"/>
                  </a:lnTo>
                  <a:lnTo>
                    <a:pt x="35" y="61"/>
                  </a:lnTo>
                  <a:lnTo>
                    <a:pt x="35" y="61"/>
                  </a:lnTo>
                  <a:lnTo>
                    <a:pt x="35" y="61"/>
                  </a:lnTo>
                  <a:lnTo>
                    <a:pt x="35" y="61"/>
                  </a:lnTo>
                  <a:lnTo>
                    <a:pt x="35" y="64"/>
                  </a:lnTo>
                  <a:lnTo>
                    <a:pt x="37" y="64"/>
                  </a:lnTo>
                  <a:lnTo>
                    <a:pt x="40" y="64"/>
                  </a:lnTo>
                  <a:lnTo>
                    <a:pt x="40" y="66"/>
                  </a:lnTo>
                  <a:lnTo>
                    <a:pt x="42" y="66"/>
                  </a:lnTo>
                  <a:lnTo>
                    <a:pt x="42" y="68"/>
                  </a:lnTo>
                  <a:lnTo>
                    <a:pt x="44" y="68"/>
                  </a:lnTo>
                  <a:lnTo>
                    <a:pt x="44" y="68"/>
                  </a:lnTo>
                  <a:lnTo>
                    <a:pt x="44" y="71"/>
                  </a:lnTo>
                  <a:lnTo>
                    <a:pt x="49" y="73"/>
                  </a:lnTo>
                  <a:lnTo>
                    <a:pt x="51" y="73"/>
                  </a:lnTo>
                  <a:lnTo>
                    <a:pt x="51" y="73"/>
                  </a:lnTo>
                  <a:lnTo>
                    <a:pt x="51" y="73"/>
                  </a:lnTo>
                  <a:lnTo>
                    <a:pt x="51" y="73"/>
                  </a:lnTo>
                  <a:lnTo>
                    <a:pt x="49" y="78"/>
                  </a:lnTo>
                  <a:lnTo>
                    <a:pt x="49" y="78"/>
                  </a:lnTo>
                  <a:lnTo>
                    <a:pt x="47" y="78"/>
                  </a:lnTo>
                  <a:lnTo>
                    <a:pt x="47" y="80"/>
                  </a:lnTo>
                  <a:lnTo>
                    <a:pt x="47" y="80"/>
                  </a:lnTo>
                  <a:lnTo>
                    <a:pt x="49" y="80"/>
                  </a:lnTo>
                  <a:lnTo>
                    <a:pt x="49" y="80"/>
                  </a:lnTo>
                  <a:lnTo>
                    <a:pt x="51" y="80"/>
                  </a:lnTo>
                  <a:lnTo>
                    <a:pt x="51" y="80"/>
                  </a:lnTo>
                  <a:lnTo>
                    <a:pt x="54" y="80"/>
                  </a:lnTo>
                  <a:lnTo>
                    <a:pt x="54" y="80"/>
                  </a:lnTo>
                  <a:lnTo>
                    <a:pt x="56" y="80"/>
                  </a:lnTo>
                  <a:lnTo>
                    <a:pt x="56" y="80"/>
                  </a:lnTo>
                  <a:lnTo>
                    <a:pt x="59" y="80"/>
                  </a:lnTo>
                  <a:lnTo>
                    <a:pt x="59" y="78"/>
                  </a:lnTo>
                  <a:lnTo>
                    <a:pt x="61" y="80"/>
                  </a:lnTo>
                  <a:lnTo>
                    <a:pt x="61" y="80"/>
                  </a:lnTo>
                  <a:lnTo>
                    <a:pt x="61" y="80"/>
                  </a:lnTo>
                  <a:lnTo>
                    <a:pt x="63" y="80"/>
                  </a:lnTo>
                  <a:lnTo>
                    <a:pt x="63" y="78"/>
                  </a:lnTo>
                  <a:lnTo>
                    <a:pt x="63" y="78"/>
                  </a:lnTo>
                  <a:lnTo>
                    <a:pt x="63" y="76"/>
                  </a:lnTo>
                  <a:lnTo>
                    <a:pt x="63" y="76"/>
                  </a:lnTo>
                  <a:lnTo>
                    <a:pt x="63" y="76"/>
                  </a:lnTo>
                  <a:lnTo>
                    <a:pt x="63" y="73"/>
                  </a:lnTo>
                  <a:lnTo>
                    <a:pt x="63" y="71"/>
                  </a:lnTo>
                  <a:lnTo>
                    <a:pt x="63" y="71"/>
                  </a:lnTo>
                  <a:lnTo>
                    <a:pt x="63" y="71"/>
                  </a:lnTo>
                  <a:lnTo>
                    <a:pt x="63" y="68"/>
                  </a:lnTo>
                  <a:lnTo>
                    <a:pt x="63" y="68"/>
                  </a:lnTo>
                  <a:lnTo>
                    <a:pt x="63" y="68"/>
                  </a:lnTo>
                  <a:lnTo>
                    <a:pt x="68" y="68"/>
                  </a:lnTo>
                  <a:lnTo>
                    <a:pt x="68" y="66"/>
                  </a:lnTo>
                  <a:lnTo>
                    <a:pt x="70" y="66"/>
                  </a:lnTo>
                  <a:lnTo>
                    <a:pt x="70" y="64"/>
                  </a:lnTo>
                  <a:lnTo>
                    <a:pt x="70" y="64"/>
                  </a:lnTo>
                  <a:lnTo>
                    <a:pt x="70" y="64"/>
                  </a:lnTo>
                  <a:lnTo>
                    <a:pt x="70" y="61"/>
                  </a:lnTo>
                  <a:lnTo>
                    <a:pt x="68"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247"/>
            <p:cNvSpPr>
              <a:spLocks/>
            </p:cNvSpPr>
            <p:nvPr userDrawn="1"/>
          </p:nvSpPr>
          <p:spPr bwMode="auto">
            <a:xfrm>
              <a:off x="3332" y="2455"/>
              <a:ext cx="111" cy="93"/>
            </a:xfrm>
            <a:custGeom>
              <a:avLst/>
              <a:gdLst>
                <a:gd name="T0" fmla="*/ 111 w 111"/>
                <a:gd name="T1" fmla="*/ 81 h 93"/>
                <a:gd name="T2" fmla="*/ 111 w 111"/>
                <a:gd name="T3" fmla="*/ 76 h 93"/>
                <a:gd name="T4" fmla="*/ 109 w 111"/>
                <a:gd name="T5" fmla="*/ 71 h 93"/>
                <a:gd name="T6" fmla="*/ 104 w 111"/>
                <a:gd name="T7" fmla="*/ 71 h 93"/>
                <a:gd name="T8" fmla="*/ 104 w 111"/>
                <a:gd name="T9" fmla="*/ 69 h 93"/>
                <a:gd name="T10" fmla="*/ 102 w 111"/>
                <a:gd name="T11" fmla="*/ 62 h 93"/>
                <a:gd name="T12" fmla="*/ 102 w 111"/>
                <a:gd name="T13" fmla="*/ 57 h 93"/>
                <a:gd name="T14" fmla="*/ 99 w 111"/>
                <a:gd name="T15" fmla="*/ 50 h 93"/>
                <a:gd name="T16" fmla="*/ 99 w 111"/>
                <a:gd name="T17" fmla="*/ 43 h 93"/>
                <a:gd name="T18" fmla="*/ 92 w 111"/>
                <a:gd name="T19" fmla="*/ 36 h 93"/>
                <a:gd name="T20" fmla="*/ 88 w 111"/>
                <a:gd name="T21" fmla="*/ 31 h 93"/>
                <a:gd name="T22" fmla="*/ 88 w 111"/>
                <a:gd name="T23" fmla="*/ 31 h 93"/>
                <a:gd name="T24" fmla="*/ 83 w 111"/>
                <a:gd name="T25" fmla="*/ 26 h 93"/>
                <a:gd name="T26" fmla="*/ 81 w 111"/>
                <a:gd name="T27" fmla="*/ 24 h 93"/>
                <a:gd name="T28" fmla="*/ 78 w 111"/>
                <a:gd name="T29" fmla="*/ 15 h 93"/>
                <a:gd name="T30" fmla="*/ 76 w 111"/>
                <a:gd name="T31" fmla="*/ 12 h 93"/>
                <a:gd name="T32" fmla="*/ 71 w 111"/>
                <a:gd name="T33" fmla="*/ 12 h 93"/>
                <a:gd name="T34" fmla="*/ 69 w 111"/>
                <a:gd name="T35" fmla="*/ 12 h 93"/>
                <a:gd name="T36" fmla="*/ 64 w 111"/>
                <a:gd name="T37" fmla="*/ 5 h 93"/>
                <a:gd name="T38" fmla="*/ 50 w 111"/>
                <a:gd name="T39" fmla="*/ 0 h 93"/>
                <a:gd name="T40" fmla="*/ 48 w 111"/>
                <a:gd name="T41" fmla="*/ 0 h 93"/>
                <a:gd name="T42" fmla="*/ 43 w 111"/>
                <a:gd name="T43" fmla="*/ 3 h 93"/>
                <a:gd name="T44" fmla="*/ 33 w 111"/>
                <a:gd name="T45" fmla="*/ 5 h 93"/>
                <a:gd name="T46" fmla="*/ 26 w 111"/>
                <a:gd name="T47" fmla="*/ 3 h 93"/>
                <a:gd name="T48" fmla="*/ 22 w 111"/>
                <a:gd name="T49" fmla="*/ 10 h 93"/>
                <a:gd name="T50" fmla="*/ 19 w 111"/>
                <a:gd name="T51" fmla="*/ 19 h 93"/>
                <a:gd name="T52" fmla="*/ 3 w 111"/>
                <a:gd name="T53" fmla="*/ 41 h 93"/>
                <a:gd name="T54" fmla="*/ 3 w 111"/>
                <a:gd name="T55" fmla="*/ 43 h 93"/>
                <a:gd name="T56" fmla="*/ 10 w 111"/>
                <a:gd name="T57" fmla="*/ 48 h 93"/>
                <a:gd name="T58" fmla="*/ 15 w 111"/>
                <a:gd name="T59" fmla="*/ 57 h 93"/>
                <a:gd name="T60" fmla="*/ 15 w 111"/>
                <a:gd name="T61" fmla="*/ 57 h 93"/>
                <a:gd name="T62" fmla="*/ 17 w 111"/>
                <a:gd name="T63" fmla="*/ 64 h 93"/>
                <a:gd name="T64" fmla="*/ 33 w 111"/>
                <a:gd name="T65" fmla="*/ 67 h 93"/>
                <a:gd name="T66" fmla="*/ 43 w 111"/>
                <a:gd name="T67" fmla="*/ 62 h 93"/>
                <a:gd name="T68" fmla="*/ 52 w 111"/>
                <a:gd name="T69" fmla="*/ 64 h 93"/>
                <a:gd name="T70" fmla="*/ 59 w 111"/>
                <a:gd name="T71" fmla="*/ 69 h 93"/>
                <a:gd name="T72" fmla="*/ 64 w 111"/>
                <a:gd name="T73" fmla="*/ 67 h 93"/>
                <a:gd name="T74" fmla="*/ 64 w 111"/>
                <a:gd name="T75" fmla="*/ 71 h 93"/>
                <a:gd name="T76" fmla="*/ 50 w 111"/>
                <a:gd name="T77" fmla="*/ 69 h 93"/>
                <a:gd name="T78" fmla="*/ 45 w 111"/>
                <a:gd name="T79" fmla="*/ 67 h 93"/>
                <a:gd name="T80" fmla="*/ 40 w 111"/>
                <a:gd name="T81" fmla="*/ 69 h 93"/>
                <a:gd name="T82" fmla="*/ 31 w 111"/>
                <a:gd name="T83" fmla="*/ 71 h 93"/>
                <a:gd name="T84" fmla="*/ 24 w 111"/>
                <a:gd name="T85" fmla="*/ 76 h 93"/>
                <a:gd name="T86" fmla="*/ 12 w 111"/>
                <a:gd name="T87" fmla="*/ 76 h 93"/>
                <a:gd name="T88" fmla="*/ 12 w 111"/>
                <a:gd name="T89" fmla="*/ 85 h 93"/>
                <a:gd name="T90" fmla="*/ 15 w 111"/>
                <a:gd name="T91" fmla="*/ 85 h 93"/>
                <a:gd name="T92" fmla="*/ 19 w 111"/>
                <a:gd name="T93" fmla="*/ 85 h 93"/>
                <a:gd name="T94" fmla="*/ 17 w 111"/>
                <a:gd name="T95" fmla="*/ 85 h 93"/>
                <a:gd name="T96" fmla="*/ 12 w 111"/>
                <a:gd name="T97" fmla="*/ 90 h 93"/>
                <a:gd name="T98" fmla="*/ 19 w 111"/>
                <a:gd name="T99" fmla="*/ 93 h 93"/>
                <a:gd name="T100" fmla="*/ 29 w 111"/>
                <a:gd name="T101" fmla="*/ 90 h 93"/>
                <a:gd name="T102" fmla="*/ 45 w 111"/>
                <a:gd name="T103" fmla="*/ 85 h 93"/>
                <a:gd name="T104" fmla="*/ 69 w 111"/>
                <a:gd name="T105" fmla="*/ 85 h 93"/>
                <a:gd name="T106" fmla="*/ 81 w 111"/>
                <a:gd name="T107" fmla="*/ 85 h 93"/>
                <a:gd name="T108" fmla="*/ 81 w 111"/>
                <a:gd name="T109" fmla="*/ 88 h 93"/>
                <a:gd name="T110" fmla="*/ 83 w 111"/>
                <a:gd name="T111" fmla="*/ 88 h 93"/>
                <a:gd name="T112" fmla="*/ 88 w 111"/>
                <a:gd name="T113" fmla="*/ 90 h 93"/>
                <a:gd name="T114" fmla="*/ 92 w 111"/>
                <a:gd name="T115" fmla="*/ 93 h 93"/>
                <a:gd name="T116" fmla="*/ 102 w 111"/>
                <a:gd name="T117" fmla="*/ 90 h 93"/>
                <a:gd name="T118" fmla="*/ 111 w 111"/>
                <a:gd name="T11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93">
                  <a:moveTo>
                    <a:pt x="111" y="88"/>
                  </a:moveTo>
                  <a:lnTo>
                    <a:pt x="111" y="85"/>
                  </a:lnTo>
                  <a:lnTo>
                    <a:pt x="111" y="83"/>
                  </a:lnTo>
                  <a:lnTo>
                    <a:pt x="111" y="81"/>
                  </a:lnTo>
                  <a:lnTo>
                    <a:pt x="111" y="78"/>
                  </a:lnTo>
                  <a:lnTo>
                    <a:pt x="111" y="78"/>
                  </a:lnTo>
                  <a:lnTo>
                    <a:pt x="111" y="78"/>
                  </a:lnTo>
                  <a:lnTo>
                    <a:pt x="111" y="76"/>
                  </a:lnTo>
                  <a:lnTo>
                    <a:pt x="109" y="74"/>
                  </a:lnTo>
                  <a:lnTo>
                    <a:pt x="109" y="74"/>
                  </a:lnTo>
                  <a:lnTo>
                    <a:pt x="109" y="71"/>
                  </a:lnTo>
                  <a:lnTo>
                    <a:pt x="109" y="71"/>
                  </a:lnTo>
                  <a:lnTo>
                    <a:pt x="106" y="71"/>
                  </a:lnTo>
                  <a:lnTo>
                    <a:pt x="106" y="69"/>
                  </a:lnTo>
                  <a:lnTo>
                    <a:pt x="104" y="71"/>
                  </a:lnTo>
                  <a:lnTo>
                    <a:pt x="104" y="71"/>
                  </a:lnTo>
                  <a:lnTo>
                    <a:pt x="104" y="71"/>
                  </a:lnTo>
                  <a:lnTo>
                    <a:pt x="104" y="71"/>
                  </a:lnTo>
                  <a:lnTo>
                    <a:pt x="104" y="69"/>
                  </a:lnTo>
                  <a:lnTo>
                    <a:pt x="104" y="69"/>
                  </a:lnTo>
                  <a:lnTo>
                    <a:pt x="102" y="67"/>
                  </a:lnTo>
                  <a:lnTo>
                    <a:pt x="99" y="64"/>
                  </a:lnTo>
                  <a:lnTo>
                    <a:pt x="99" y="62"/>
                  </a:lnTo>
                  <a:lnTo>
                    <a:pt x="102" y="62"/>
                  </a:lnTo>
                  <a:lnTo>
                    <a:pt x="102" y="62"/>
                  </a:lnTo>
                  <a:lnTo>
                    <a:pt x="102" y="59"/>
                  </a:lnTo>
                  <a:lnTo>
                    <a:pt x="102" y="59"/>
                  </a:lnTo>
                  <a:lnTo>
                    <a:pt x="102" y="57"/>
                  </a:lnTo>
                  <a:lnTo>
                    <a:pt x="102" y="55"/>
                  </a:lnTo>
                  <a:lnTo>
                    <a:pt x="102" y="52"/>
                  </a:lnTo>
                  <a:lnTo>
                    <a:pt x="99" y="52"/>
                  </a:lnTo>
                  <a:lnTo>
                    <a:pt x="99" y="50"/>
                  </a:lnTo>
                  <a:lnTo>
                    <a:pt x="99" y="50"/>
                  </a:lnTo>
                  <a:lnTo>
                    <a:pt x="97" y="48"/>
                  </a:lnTo>
                  <a:lnTo>
                    <a:pt x="97" y="45"/>
                  </a:lnTo>
                  <a:lnTo>
                    <a:pt x="99" y="43"/>
                  </a:lnTo>
                  <a:lnTo>
                    <a:pt x="97" y="41"/>
                  </a:lnTo>
                  <a:lnTo>
                    <a:pt x="97" y="41"/>
                  </a:lnTo>
                  <a:lnTo>
                    <a:pt x="95" y="38"/>
                  </a:lnTo>
                  <a:lnTo>
                    <a:pt x="92" y="36"/>
                  </a:lnTo>
                  <a:lnTo>
                    <a:pt x="92" y="36"/>
                  </a:lnTo>
                  <a:lnTo>
                    <a:pt x="90" y="33"/>
                  </a:lnTo>
                  <a:lnTo>
                    <a:pt x="88" y="33"/>
                  </a:lnTo>
                  <a:lnTo>
                    <a:pt x="88" y="31"/>
                  </a:lnTo>
                  <a:lnTo>
                    <a:pt x="88" y="31"/>
                  </a:lnTo>
                  <a:lnTo>
                    <a:pt x="85" y="31"/>
                  </a:lnTo>
                  <a:lnTo>
                    <a:pt x="85" y="31"/>
                  </a:lnTo>
                  <a:lnTo>
                    <a:pt x="88" y="31"/>
                  </a:lnTo>
                  <a:lnTo>
                    <a:pt x="85" y="29"/>
                  </a:lnTo>
                  <a:lnTo>
                    <a:pt x="85" y="26"/>
                  </a:lnTo>
                  <a:lnTo>
                    <a:pt x="83" y="26"/>
                  </a:lnTo>
                  <a:lnTo>
                    <a:pt x="83" y="26"/>
                  </a:lnTo>
                  <a:lnTo>
                    <a:pt x="83" y="26"/>
                  </a:lnTo>
                  <a:lnTo>
                    <a:pt x="83" y="24"/>
                  </a:lnTo>
                  <a:lnTo>
                    <a:pt x="83" y="24"/>
                  </a:lnTo>
                  <a:lnTo>
                    <a:pt x="81" y="24"/>
                  </a:lnTo>
                  <a:lnTo>
                    <a:pt x="81" y="24"/>
                  </a:lnTo>
                  <a:lnTo>
                    <a:pt x="78" y="22"/>
                  </a:lnTo>
                  <a:lnTo>
                    <a:pt x="78" y="17"/>
                  </a:lnTo>
                  <a:lnTo>
                    <a:pt x="78" y="15"/>
                  </a:lnTo>
                  <a:lnTo>
                    <a:pt x="76" y="15"/>
                  </a:lnTo>
                  <a:lnTo>
                    <a:pt x="76" y="12"/>
                  </a:lnTo>
                  <a:lnTo>
                    <a:pt x="76" y="12"/>
                  </a:lnTo>
                  <a:lnTo>
                    <a:pt x="76" y="12"/>
                  </a:lnTo>
                  <a:lnTo>
                    <a:pt x="76" y="12"/>
                  </a:lnTo>
                  <a:lnTo>
                    <a:pt x="73" y="12"/>
                  </a:lnTo>
                  <a:lnTo>
                    <a:pt x="73" y="12"/>
                  </a:lnTo>
                  <a:lnTo>
                    <a:pt x="71" y="12"/>
                  </a:lnTo>
                  <a:lnTo>
                    <a:pt x="71" y="12"/>
                  </a:lnTo>
                  <a:lnTo>
                    <a:pt x="71" y="12"/>
                  </a:lnTo>
                  <a:lnTo>
                    <a:pt x="69" y="12"/>
                  </a:lnTo>
                  <a:lnTo>
                    <a:pt x="69" y="12"/>
                  </a:lnTo>
                  <a:lnTo>
                    <a:pt x="66" y="10"/>
                  </a:lnTo>
                  <a:lnTo>
                    <a:pt x="66" y="10"/>
                  </a:lnTo>
                  <a:lnTo>
                    <a:pt x="66" y="7"/>
                  </a:lnTo>
                  <a:lnTo>
                    <a:pt x="64" y="5"/>
                  </a:lnTo>
                  <a:lnTo>
                    <a:pt x="62" y="3"/>
                  </a:lnTo>
                  <a:lnTo>
                    <a:pt x="57" y="0"/>
                  </a:lnTo>
                  <a:lnTo>
                    <a:pt x="52" y="0"/>
                  </a:lnTo>
                  <a:lnTo>
                    <a:pt x="50" y="0"/>
                  </a:lnTo>
                  <a:lnTo>
                    <a:pt x="48" y="0"/>
                  </a:lnTo>
                  <a:lnTo>
                    <a:pt x="48" y="0"/>
                  </a:lnTo>
                  <a:lnTo>
                    <a:pt x="48" y="0"/>
                  </a:lnTo>
                  <a:lnTo>
                    <a:pt x="48" y="0"/>
                  </a:lnTo>
                  <a:lnTo>
                    <a:pt x="45" y="0"/>
                  </a:lnTo>
                  <a:lnTo>
                    <a:pt x="45" y="0"/>
                  </a:lnTo>
                  <a:lnTo>
                    <a:pt x="45" y="3"/>
                  </a:lnTo>
                  <a:lnTo>
                    <a:pt x="43" y="3"/>
                  </a:lnTo>
                  <a:lnTo>
                    <a:pt x="40" y="3"/>
                  </a:lnTo>
                  <a:lnTo>
                    <a:pt x="38" y="3"/>
                  </a:lnTo>
                  <a:lnTo>
                    <a:pt x="36" y="5"/>
                  </a:lnTo>
                  <a:lnTo>
                    <a:pt x="33" y="5"/>
                  </a:lnTo>
                  <a:lnTo>
                    <a:pt x="31" y="5"/>
                  </a:lnTo>
                  <a:lnTo>
                    <a:pt x="29" y="5"/>
                  </a:lnTo>
                  <a:lnTo>
                    <a:pt x="26" y="3"/>
                  </a:lnTo>
                  <a:lnTo>
                    <a:pt x="26" y="3"/>
                  </a:lnTo>
                  <a:lnTo>
                    <a:pt x="24" y="3"/>
                  </a:lnTo>
                  <a:lnTo>
                    <a:pt x="24" y="5"/>
                  </a:lnTo>
                  <a:lnTo>
                    <a:pt x="22" y="7"/>
                  </a:lnTo>
                  <a:lnTo>
                    <a:pt x="22" y="10"/>
                  </a:lnTo>
                  <a:lnTo>
                    <a:pt x="22" y="10"/>
                  </a:lnTo>
                  <a:lnTo>
                    <a:pt x="19" y="12"/>
                  </a:lnTo>
                  <a:lnTo>
                    <a:pt x="19" y="17"/>
                  </a:lnTo>
                  <a:lnTo>
                    <a:pt x="19" y="19"/>
                  </a:lnTo>
                  <a:lnTo>
                    <a:pt x="19" y="22"/>
                  </a:lnTo>
                  <a:lnTo>
                    <a:pt x="12" y="29"/>
                  </a:lnTo>
                  <a:lnTo>
                    <a:pt x="7" y="38"/>
                  </a:lnTo>
                  <a:lnTo>
                    <a:pt x="3" y="41"/>
                  </a:lnTo>
                  <a:lnTo>
                    <a:pt x="0" y="41"/>
                  </a:lnTo>
                  <a:lnTo>
                    <a:pt x="0" y="43"/>
                  </a:lnTo>
                  <a:lnTo>
                    <a:pt x="3" y="43"/>
                  </a:lnTo>
                  <a:lnTo>
                    <a:pt x="3" y="43"/>
                  </a:lnTo>
                  <a:lnTo>
                    <a:pt x="5" y="43"/>
                  </a:lnTo>
                  <a:lnTo>
                    <a:pt x="7" y="43"/>
                  </a:lnTo>
                  <a:lnTo>
                    <a:pt x="7" y="48"/>
                  </a:lnTo>
                  <a:lnTo>
                    <a:pt x="10" y="48"/>
                  </a:lnTo>
                  <a:lnTo>
                    <a:pt x="12" y="52"/>
                  </a:lnTo>
                  <a:lnTo>
                    <a:pt x="12" y="55"/>
                  </a:lnTo>
                  <a:lnTo>
                    <a:pt x="12" y="57"/>
                  </a:lnTo>
                  <a:lnTo>
                    <a:pt x="15" y="57"/>
                  </a:lnTo>
                  <a:lnTo>
                    <a:pt x="15" y="57"/>
                  </a:lnTo>
                  <a:lnTo>
                    <a:pt x="17" y="57"/>
                  </a:lnTo>
                  <a:lnTo>
                    <a:pt x="17" y="57"/>
                  </a:lnTo>
                  <a:lnTo>
                    <a:pt x="15" y="57"/>
                  </a:lnTo>
                  <a:lnTo>
                    <a:pt x="15" y="59"/>
                  </a:lnTo>
                  <a:lnTo>
                    <a:pt x="15" y="59"/>
                  </a:lnTo>
                  <a:lnTo>
                    <a:pt x="15" y="62"/>
                  </a:lnTo>
                  <a:lnTo>
                    <a:pt x="17" y="64"/>
                  </a:lnTo>
                  <a:lnTo>
                    <a:pt x="17" y="67"/>
                  </a:lnTo>
                  <a:lnTo>
                    <a:pt x="22" y="67"/>
                  </a:lnTo>
                  <a:lnTo>
                    <a:pt x="26" y="67"/>
                  </a:lnTo>
                  <a:lnTo>
                    <a:pt x="33" y="67"/>
                  </a:lnTo>
                  <a:lnTo>
                    <a:pt x="36" y="67"/>
                  </a:lnTo>
                  <a:lnTo>
                    <a:pt x="38" y="62"/>
                  </a:lnTo>
                  <a:lnTo>
                    <a:pt x="40" y="62"/>
                  </a:lnTo>
                  <a:lnTo>
                    <a:pt x="43" y="62"/>
                  </a:lnTo>
                  <a:lnTo>
                    <a:pt x="45" y="62"/>
                  </a:lnTo>
                  <a:lnTo>
                    <a:pt x="48" y="62"/>
                  </a:lnTo>
                  <a:lnTo>
                    <a:pt x="50" y="64"/>
                  </a:lnTo>
                  <a:lnTo>
                    <a:pt x="52" y="64"/>
                  </a:lnTo>
                  <a:lnTo>
                    <a:pt x="55" y="64"/>
                  </a:lnTo>
                  <a:lnTo>
                    <a:pt x="55" y="67"/>
                  </a:lnTo>
                  <a:lnTo>
                    <a:pt x="57" y="67"/>
                  </a:lnTo>
                  <a:lnTo>
                    <a:pt x="59" y="69"/>
                  </a:lnTo>
                  <a:lnTo>
                    <a:pt x="59" y="69"/>
                  </a:lnTo>
                  <a:lnTo>
                    <a:pt x="62" y="67"/>
                  </a:lnTo>
                  <a:lnTo>
                    <a:pt x="62" y="67"/>
                  </a:lnTo>
                  <a:lnTo>
                    <a:pt x="64" y="67"/>
                  </a:lnTo>
                  <a:lnTo>
                    <a:pt x="66" y="69"/>
                  </a:lnTo>
                  <a:lnTo>
                    <a:pt x="66" y="69"/>
                  </a:lnTo>
                  <a:lnTo>
                    <a:pt x="66" y="71"/>
                  </a:lnTo>
                  <a:lnTo>
                    <a:pt x="64" y="71"/>
                  </a:lnTo>
                  <a:lnTo>
                    <a:pt x="59" y="74"/>
                  </a:lnTo>
                  <a:lnTo>
                    <a:pt x="57" y="74"/>
                  </a:lnTo>
                  <a:lnTo>
                    <a:pt x="52" y="71"/>
                  </a:lnTo>
                  <a:lnTo>
                    <a:pt x="50" y="69"/>
                  </a:lnTo>
                  <a:lnTo>
                    <a:pt x="48" y="69"/>
                  </a:lnTo>
                  <a:lnTo>
                    <a:pt x="48" y="69"/>
                  </a:lnTo>
                  <a:lnTo>
                    <a:pt x="45" y="67"/>
                  </a:lnTo>
                  <a:lnTo>
                    <a:pt x="45" y="67"/>
                  </a:lnTo>
                  <a:lnTo>
                    <a:pt x="43" y="67"/>
                  </a:lnTo>
                  <a:lnTo>
                    <a:pt x="43" y="67"/>
                  </a:lnTo>
                  <a:lnTo>
                    <a:pt x="43" y="69"/>
                  </a:lnTo>
                  <a:lnTo>
                    <a:pt x="40" y="69"/>
                  </a:lnTo>
                  <a:lnTo>
                    <a:pt x="40" y="69"/>
                  </a:lnTo>
                  <a:lnTo>
                    <a:pt x="36" y="71"/>
                  </a:lnTo>
                  <a:lnTo>
                    <a:pt x="33" y="71"/>
                  </a:lnTo>
                  <a:lnTo>
                    <a:pt x="31" y="71"/>
                  </a:lnTo>
                  <a:lnTo>
                    <a:pt x="31" y="71"/>
                  </a:lnTo>
                  <a:lnTo>
                    <a:pt x="31" y="76"/>
                  </a:lnTo>
                  <a:lnTo>
                    <a:pt x="26" y="76"/>
                  </a:lnTo>
                  <a:lnTo>
                    <a:pt x="24" y="76"/>
                  </a:lnTo>
                  <a:lnTo>
                    <a:pt x="19" y="76"/>
                  </a:lnTo>
                  <a:lnTo>
                    <a:pt x="15" y="76"/>
                  </a:lnTo>
                  <a:lnTo>
                    <a:pt x="15" y="76"/>
                  </a:lnTo>
                  <a:lnTo>
                    <a:pt x="12" y="76"/>
                  </a:lnTo>
                  <a:lnTo>
                    <a:pt x="12" y="78"/>
                  </a:lnTo>
                  <a:lnTo>
                    <a:pt x="12" y="81"/>
                  </a:lnTo>
                  <a:lnTo>
                    <a:pt x="12" y="85"/>
                  </a:lnTo>
                  <a:lnTo>
                    <a:pt x="12" y="85"/>
                  </a:lnTo>
                  <a:lnTo>
                    <a:pt x="12" y="85"/>
                  </a:lnTo>
                  <a:lnTo>
                    <a:pt x="12" y="88"/>
                  </a:lnTo>
                  <a:lnTo>
                    <a:pt x="15" y="88"/>
                  </a:lnTo>
                  <a:lnTo>
                    <a:pt x="15" y="85"/>
                  </a:lnTo>
                  <a:lnTo>
                    <a:pt x="15" y="85"/>
                  </a:lnTo>
                  <a:lnTo>
                    <a:pt x="17" y="85"/>
                  </a:lnTo>
                  <a:lnTo>
                    <a:pt x="17" y="85"/>
                  </a:lnTo>
                  <a:lnTo>
                    <a:pt x="19" y="85"/>
                  </a:lnTo>
                  <a:lnTo>
                    <a:pt x="19" y="85"/>
                  </a:lnTo>
                  <a:lnTo>
                    <a:pt x="19" y="88"/>
                  </a:lnTo>
                  <a:lnTo>
                    <a:pt x="17" y="88"/>
                  </a:lnTo>
                  <a:lnTo>
                    <a:pt x="17" y="85"/>
                  </a:lnTo>
                  <a:lnTo>
                    <a:pt x="15" y="88"/>
                  </a:lnTo>
                  <a:lnTo>
                    <a:pt x="12" y="88"/>
                  </a:lnTo>
                  <a:lnTo>
                    <a:pt x="12" y="90"/>
                  </a:lnTo>
                  <a:lnTo>
                    <a:pt x="12" y="90"/>
                  </a:lnTo>
                  <a:lnTo>
                    <a:pt x="15" y="93"/>
                  </a:lnTo>
                  <a:lnTo>
                    <a:pt x="15" y="93"/>
                  </a:lnTo>
                  <a:lnTo>
                    <a:pt x="17" y="93"/>
                  </a:lnTo>
                  <a:lnTo>
                    <a:pt x="19" y="93"/>
                  </a:lnTo>
                  <a:lnTo>
                    <a:pt x="19" y="90"/>
                  </a:lnTo>
                  <a:lnTo>
                    <a:pt x="22" y="90"/>
                  </a:lnTo>
                  <a:lnTo>
                    <a:pt x="24" y="90"/>
                  </a:lnTo>
                  <a:lnTo>
                    <a:pt x="29" y="90"/>
                  </a:lnTo>
                  <a:lnTo>
                    <a:pt x="36" y="90"/>
                  </a:lnTo>
                  <a:lnTo>
                    <a:pt x="38" y="88"/>
                  </a:lnTo>
                  <a:lnTo>
                    <a:pt x="43" y="85"/>
                  </a:lnTo>
                  <a:lnTo>
                    <a:pt x="45" y="85"/>
                  </a:lnTo>
                  <a:lnTo>
                    <a:pt x="50" y="85"/>
                  </a:lnTo>
                  <a:lnTo>
                    <a:pt x="57" y="85"/>
                  </a:lnTo>
                  <a:lnTo>
                    <a:pt x="62" y="85"/>
                  </a:lnTo>
                  <a:lnTo>
                    <a:pt x="69" y="85"/>
                  </a:lnTo>
                  <a:lnTo>
                    <a:pt x="76" y="85"/>
                  </a:lnTo>
                  <a:lnTo>
                    <a:pt x="76" y="85"/>
                  </a:lnTo>
                  <a:lnTo>
                    <a:pt x="78" y="85"/>
                  </a:lnTo>
                  <a:lnTo>
                    <a:pt x="81" y="85"/>
                  </a:lnTo>
                  <a:lnTo>
                    <a:pt x="81" y="85"/>
                  </a:lnTo>
                  <a:lnTo>
                    <a:pt x="81" y="85"/>
                  </a:lnTo>
                  <a:lnTo>
                    <a:pt x="81" y="88"/>
                  </a:lnTo>
                  <a:lnTo>
                    <a:pt x="81" y="88"/>
                  </a:lnTo>
                  <a:lnTo>
                    <a:pt x="81" y="90"/>
                  </a:lnTo>
                  <a:lnTo>
                    <a:pt x="83" y="90"/>
                  </a:lnTo>
                  <a:lnTo>
                    <a:pt x="83" y="90"/>
                  </a:lnTo>
                  <a:lnTo>
                    <a:pt x="83" y="88"/>
                  </a:lnTo>
                  <a:lnTo>
                    <a:pt x="83" y="88"/>
                  </a:lnTo>
                  <a:lnTo>
                    <a:pt x="85" y="88"/>
                  </a:lnTo>
                  <a:lnTo>
                    <a:pt x="85" y="90"/>
                  </a:lnTo>
                  <a:lnTo>
                    <a:pt x="88" y="90"/>
                  </a:lnTo>
                  <a:lnTo>
                    <a:pt x="90" y="90"/>
                  </a:lnTo>
                  <a:lnTo>
                    <a:pt x="90" y="93"/>
                  </a:lnTo>
                  <a:lnTo>
                    <a:pt x="92" y="93"/>
                  </a:lnTo>
                  <a:lnTo>
                    <a:pt x="92" y="93"/>
                  </a:lnTo>
                  <a:lnTo>
                    <a:pt x="95" y="93"/>
                  </a:lnTo>
                  <a:lnTo>
                    <a:pt x="97" y="93"/>
                  </a:lnTo>
                  <a:lnTo>
                    <a:pt x="99" y="90"/>
                  </a:lnTo>
                  <a:lnTo>
                    <a:pt x="102" y="90"/>
                  </a:lnTo>
                  <a:lnTo>
                    <a:pt x="104" y="90"/>
                  </a:lnTo>
                  <a:lnTo>
                    <a:pt x="109" y="90"/>
                  </a:lnTo>
                  <a:lnTo>
                    <a:pt x="111" y="90"/>
                  </a:lnTo>
                  <a:lnTo>
                    <a:pt x="111" y="90"/>
                  </a:lnTo>
                  <a:lnTo>
                    <a:pt x="111" y="90"/>
                  </a:lnTo>
                  <a:lnTo>
                    <a:pt x="111" y="88"/>
                  </a:lnTo>
                  <a:lnTo>
                    <a:pt x="111"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248"/>
            <p:cNvSpPr>
              <a:spLocks noEditPoints="1"/>
            </p:cNvSpPr>
            <p:nvPr userDrawn="1"/>
          </p:nvSpPr>
          <p:spPr bwMode="auto">
            <a:xfrm>
              <a:off x="3773" y="2772"/>
              <a:ext cx="19" cy="36"/>
            </a:xfrm>
            <a:custGeom>
              <a:avLst/>
              <a:gdLst>
                <a:gd name="T0" fmla="*/ 5 w 19"/>
                <a:gd name="T1" fmla="*/ 26 h 36"/>
                <a:gd name="T2" fmla="*/ 2 w 19"/>
                <a:gd name="T3" fmla="*/ 26 h 36"/>
                <a:gd name="T4" fmla="*/ 0 w 19"/>
                <a:gd name="T5" fmla="*/ 29 h 36"/>
                <a:gd name="T6" fmla="*/ 0 w 19"/>
                <a:gd name="T7" fmla="*/ 31 h 36"/>
                <a:gd name="T8" fmla="*/ 0 w 19"/>
                <a:gd name="T9" fmla="*/ 31 h 36"/>
                <a:gd name="T10" fmla="*/ 0 w 19"/>
                <a:gd name="T11" fmla="*/ 33 h 36"/>
                <a:gd name="T12" fmla="*/ 0 w 19"/>
                <a:gd name="T13" fmla="*/ 33 h 36"/>
                <a:gd name="T14" fmla="*/ 2 w 19"/>
                <a:gd name="T15" fmla="*/ 36 h 36"/>
                <a:gd name="T16" fmla="*/ 2 w 19"/>
                <a:gd name="T17" fmla="*/ 33 h 36"/>
                <a:gd name="T18" fmla="*/ 5 w 19"/>
                <a:gd name="T19" fmla="*/ 31 h 36"/>
                <a:gd name="T20" fmla="*/ 5 w 19"/>
                <a:gd name="T21" fmla="*/ 29 h 36"/>
                <a:gd name="T22" fmla="*/ 5 w 19"/>
                <a:gd name="T23" fmla="*/ 26 h 36"/>
                <a:gd name="T24" fmla="*/ 19 w 19"/>
                <a:gd name="T25" fmla="*/ 0 h 36"/>
                <a:gd name="T26" fmla="*/ 19 w 19"/>
                <a:gd name="T27" fmla="*/ 0 h 36"/>
                <a:gd name="T28" fmla="*/ 17 w 19"/>
                <a:gd name="T29" fmla="*/ 0 h 36"/>
                <a:gd name="T30" fmla="*/ 17 w 19"/>
                <a:gd name="T31" fmla="*/ 0 h 36"/>
                <a:gd name="T32" fmla="*/ 17 w 19"/>
                <a:gd name="T33" fmla="*/ 3 h 36"/>
                <a:gd name="T34" fmla="*/ 17 w 19"/>
                <a:gd name="T35" fmla="*/ 3 h 36"/>
                <a:gd name="T36" fmla="*/ 17 w 19"/>
                <a:gd name="T37" fmla="*/ 3 h 36"/>
                <a:gd name="T38" fmla="*/ 19 w 19"/>
                <a:gd name="T39" fmla="*/ 3 h 36"/>
                <a:gd name="T40" fmla="*/ 19 w 19"/>
                <a:gd name="T41" fmla="*/ 0 h 36"/>
                <a:gd name="T42" fmla="*/ 19 w 19"/>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6">
                  <a:moveTo>
                    <a:pt x="5" y="26"/>
                  </a:moveTo>
                  <a:lnTo>
                    <a:pt x="2" y="26"/>
                  </a:lnTo>
                  <a:lnTo>
                    <a:pt x="0" y="29"/>
                  </a:lnTo>
                  <a:lnTo>
                    <a:pt x="0" y="31"/>
                  </a:lnTo>
                  <a:lnTo>
                    <a:pt x="0" y="31"/>
                  </a:lnTo>
                  <a:lnTo>
                    <a:pt x="0" y="33"/>
                  </a:lnTo>
                  <a:lnTo>
                    <a:pt x="0" y="33"/>
                  </a:lnTo>
                  <a:lnTo>
                    <a:pt x="2" y="36"/>
                  </a:lnTo>
                  <a:lnTo>
                    <a:pt x="2" y="33"/>
                  </a:lnTo>
                  <a:lnTo>
                    <a:pt x="5" y="31"/>
                  </a:lnTo>
                  <a:lnTo>
                    <a:pt x="5" y="29"/>
                  </a:lnTo>
                  <a:lnTo>
                    <a:pt x="5" y="26"/>
                  </a:lnTo>
                  <a:close/>
                  <a:moveTo>
                    <a:pt x="19" y="0"/>
                  </a:moveTo>
                  <a:lnTo>
                    <a:pt x="19" y="0"/>
                  </a:lnTo>
                  <a:lnTo>
                    <a:pt x="17" y="0"/>
                  </a:lnTo>
                  <a:lnTo>
                    <a:pt x="17" y="0"/>
                  </a:lnTo>
                  <a:lnTo>
                    <a:pt x="17" y="3"/>
                  </a:lnTo>
                  <a:lnTo>
                    <a:pt x="17" y="3"/>
                  </a:lnTo>
                  <a:lnTo>
                    <a:pt x="17" y="3"/>
                  </a:lnTo>
                  <a:lnTo>
                    <a:pt x="19" y="3"/>
                  </a:lnTo>
                  <a:lnTo>
                    <a:pt x="19" y="0"/>
                  </a:lnTo>
                  <a:lnTo>
                    <a:pt x="19"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249"/>
            <p:cNvSpPr>
              <a:spLocks/>
            </p:cNvSpPr>
            <p:nvPr userDrawn="1"/>
          </p:nvSpPr>
          <p:spPr bwMode="auto">
            <a:xfrm>
              <a:off x="3882" y="1881"/>
              <a:ext cx="0" cy="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250"/>
            <p:cNvSpPr>
              <a:spLocks/>
            </p:cNvSpPr>
            <p:nvPr userDrawn="1"/>
          </p:nvSpPr>
          <p:spPr bwMode="auto">
            <a:xfrm>
              <a:off x="4190" y="2831"/>
              <a:ext cx="36" cy="36"/>
            </a:xfrm>
            <a:custGeom>
              <a:avLst/>
              <a:gdLst>
                <a:gd name="T0" fmla="*/ 36 w 36"/>
                <a:gd name="T1" fmla="*/ 19 h 36"/>
                <a:gd name="T2" fmla="*/ 36 w 36"/>
                <a:gd name="T3" fmla="*/ 12 h 36"/>
                <a:gd name="T4" fmla="*/ 36 w 36"/>
                <a:gd name="T5" fmla="*/ 7 h 36"/>
                <a:gd name="T6" fmla="*/ 33 w 36"/>
                <a:gd name="T7" fmla="*/ 5 h 36"/>
                <a:gd name="T8" fmla="*/ 29 w 36"/>
                <a:gd name="T9" fmla="*/ 0 h 36"/>
                <a:gd name="T10" fmla="*/ 31 w 36"/>
                <a:gd name="T11" fmla="*/ 0 h 36"/>
                <a:gd name="T12" fmla="*/ 29 w 36"/>
                <a:gd name="T13" fmla="*/ 0 h 36"/>
                <a:gd name="T14" fmla="*/ 26 w 36"/>
                <a:gd name="T15" fmla="*/ 0 h 36"/>
                <a:gd name="T16" fmla="*/ 24 w 36"/>
                <a:gd name="T17" fmla="*/ 3 h 36"/>
                <a:gd name="T18" fmla="*/ 21 w 36"/>
                <a:gd name="T19" fmla="*/ 5 h 36"/>
                <a:gd name="T20" fmla="*/ 19 w 36"/>
                <a:gd name="T21" fmla="*/ 7 h 36"/>
                <a:gd name="T22" fmla="*/ 19 w 36"/>
                <a:gd name="T23" fmla="*/ 7 h 36"/>
                <a:gd name="T24" fmla="*/ 17 w 36"/>
                <a:gd name="T25" fmla="*/ 5 h 36"/>
                <a:gd name="T26" fmla="*/ 12 w 36"/>
                <a:gd name="T27" fmla="*/ 5 h 36"/>
                <a:gd name="T28" fmla="*/ 10 w 36"/>
                <a:gd name="T29" fmla="*/ 7 h 36"/>
                <a:gd name="T30" fmla="*/ 7 w 36"/>
                <a:gd name="T31" fmla="*/ 10 h 36"/>
                <a:gd name="T32" fmla="*/ 5 w 36"/>
                <a:gd name="T33" fmla="*/ 12 h 36"/>
                <a:gd name="T34" fmla="*/ 5 w 36"/>
                <a:gd name="T35" fmla="*/ 17 h 36"/>
                <a:gd name="T36" fmla="*/ 5 w 36"/>
                <a:gd name="T37" fmla="*/ 22 h 36"/>
                <a:gd name="T38" fmla="*/ 5 w 36"/>
                <a:gd name="T39" fmla="*/ 24 h 36"/>
                <a:gd name="T40" fmla="*/ 0 w 36"/>
                <a:gd name="T41" fmla="*/ 26 h 36"/>
                <a:gd name="T42" fmla="*/ 0 w 36"/>
                <a:gd name="T43" fmla="*/ 29 h 36"/>
                <a:gd name="T44" fmla="*/ 0 w 36"/>
                <a:gd name="T45" fmla="*/ 33 h 36"/>
                <a:gd name="T46" fmla="*/ 3 w 36"/>
                <a:gd name="T47" fmla="*/ 33 h 36"/>
                <a:gd name="T48" fmla="*/ 3 w 36"/>
                <a:gd name="T49" fmla="*/ 31 h 36"/>
                <a:gd name="T50" fmla="*/ 5 w 36"/>
                <a:gd name="T51" fmla="*/ 31 h 36"/>
                <a:gd name="T52" fmla="*/ 7 w 36"/>
                <a:gd name="T53" fmla="*/ 36 h 36"/>
                <a:gd name="T54" fmla="*/ 10 w 36"/>
                <a:gd name="T55" fmla="*/ 36 h 36"/>
                <a:gd name="T56" fmla="*/ 14 w 36"/>
                <a:gd name="T57" fmla="*/ 36 h 36"/>
                <a:gd name="T58" fmla="*/ 17 w 36"/>
                <a:gd name="T59" fmla="*/ 33 h 36"/>
                <a:gd name="T60" fmla="*/ 19 w 36"/>
                <a:gd name="T61" fmla="*/ 31 h 36"/>
                <a:gd name="T62" fmla="*/ 19 w 36"/>
                <a:gd name="T63" fmla="*/ 26 h 36"/>
                <a:gd name="T64" fmla="*/ 21 w 36"/>
                <a:gd name="T65" fmla="*/ 29 h 36"/>
                <a:gd name="T66" fmla="*/ 24 w 36"/>
                <a:gd name="T67" fmla="*/ 26 h 36"/>
                <a:gd name="T68" fmla="*/ 26 w 36"/>
                <a:gd name="T69" fmla="*/ 26 h 36"/>
                <a:gd name="T70" fmla="*/ 29 w 36"/>
                <a:gd name="T71" fmla="*/ 26 h 36"/>
                <a:gd name="T72" fmla="*/ 31 w 36"/>
                <a:gd name="T73" fmla="*/ 26 h 36"/>
                <a:gd name="T74" fmla="*/ 33 w 36"/>
                <a:gd name="T75" fmla="*/ 26 h 36"/>
                <a:gd name="T76" fmla="*/ 36 w 36"/>
                <a:gd name="T77" fmla="*/ 26 h 36"/>
                <a:gd name="T78" fmla="*/ 36 w 36"/>
                <a:gd name="T79" fmla="*/ 26 h 36"/>
                <a:gd name="T80" fmla="*/ 36 w 36"/>
                <a:gd name="T8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6">
                  <a:moveTo>
                    <a:pt x="36" y="19"/>
                  </a:moveTo>
                  <a:lnTo>
                    <a:pt x="36" y="19"/>
                  </a:lnTo>
                  <a:lnTo>
                    <a:pt x="36" y="17"/>
                  </a:lnTo>
                  <a:lnTo>
                    <a:pt x="36" y="12"/>
                  </a:lnTo>
                  <a:lnTo>
                    <a:pt x="36" y="10"/>
                  </a:lnTo>
                  <a:lnTo>
                    <a:pt x="36" y="7"/>
                  </a:lnTo>
                  <a:lnTo>
                    <a:pt x="33" y="7"/>
                  </a:lnTo>
                  <a:lnTo>
                    <a:pt x="33" y="5"/>
                  </a:lnTo>
                  <a:lnTo>
                    <a:pt x="31" y="3"/>
                  </a:lnTo>
                  <a:lnTo>
                    <a:pt x="29" y="0"/>
                  </a:lnTo>
                  <a:lnTo>
                    <a:pt x="29" y="0"/>
                  </a:lnTo>
                  <a:lnTo>
                    <a:pt x="31" y="0"/>
                  </a:lnTo>
                  <a:lnTo>
                    <a:pt x="29" y="0"/>
                  </a:lnTo>
                  <a:lnTo>
                    <a:pt x="29" y="0"/>
                  </a:lnTo>
                  <a:lnTo>
                    <a:pt x="26" y="0"/>
                  </a:lnTo>
                  <a:lnTo>
                    <a:pt x="26" y="0"/>
                  </a:lnTo>
                  <a:lnTo>
                    <a:pt x="26" y="3"/>
                  </a:lnTo>
                  <a:lnTo>
                    <a:pt x="24" y="3"/>
                  </a:lnTo>
                  <a:lnTo>
                    <a:pt x="24" y="5"/>
                  </a:lnTo>
                  <a:lnTo>
                    <a:pt x="21" y="5"/>
                  </a:lnTo>
                  <a:lnTo>
                    <a:pt x="21" y="7"/>
                  </a:lnTo>
                  <a:lnTo>
                    <a:pt x="19" y="7"/>
                  </a:lnTo>
                  <a:lnTo>
                    <a:pt x="19" y="7"/>
                  </a:lnTo>
                  <a:lnTo>
                    <a:pt x="19" y="7"/>
                  </a:lnTo>
                  <a:lnTo>
                    <a:pt x="17" y="5"/>
                  </a:lnTo>
                  <a:lnTo>
                    <a:pt x="17" y="5"/>
                  </a:lnTo>
                  <a:lnTo>
                    <a:pt x="14" y="5"/>
                  </a:lnTo>
                  <a:lnTo>
                    <a:pt x="12" y="5"/>
                  </a:lnTo>
                  <a:lnTo>
                    <a:pt x="12" y="7"/>
                  </a:lnTo>
                  <a:lnTo>
                    <a:pt x="10" y="7"/>
                  </a:lnTo>
                  <a:lnTo>
                    <a:pt x="10" y="7"/>
                  </a:lnTo>
                  <a:lnTo>
                    <a:pt x="7" y="10"/>
                  </a:lnTo>
                  <a:lnTo>
                    <a:pt x="7" y="12"/>
                  </a:lnTo>
                  <a:lnTo>
                    <a:pt x="5" y="12"/>
                  </a:lnTo>
                  <a:lnTo>
                    <a:pt x="5" y="15"/>
                  </a:lnTo>
                  <a:lnTo>
                    <a:pt x="5" y="17"/>
                  </a:lnTo>
                  <a:lnTo>
                    <a:pt x="5" y="19"/>
                  </a:lnTo>
                  <a:lnTo>
                    <a:pt x="5" y="22"/>
                  </a:lnTo>
                  <a:lnTo>
                    <a:pt x="5" y="24"/>
                  </a:lnTo>
                  <a:lnTo>
                    <a:pt x="5" y="24"/>
                  </a:lnTo>
                  <a:lnTo>
                    <a:pt x="3" y="26"/>
                  </a:lnTo>
                  <a:lnTo>
                    <a:pt x="0" y="26"/>
                  </a:lnTo>
                  <a:lnTo>
                    <a:pt x="0" y="26"/>
                  </a:lnTo>
                  <a:lnTo>
                    <a:pt x="0" y="29"/>
                  </a:lnTo>
                  <a:lnTo>
                    <a:pt x="0" y="31"/>
                  </a:lnTo>
                  <a:lnTo>
                    <a:pt x="0" y="33"/>
                  </a:lnTo>
                  <a:lnTo>
                    <a:pt x="0" y="33"/>
                  </a:lnTo>
                  <a:lnTo>
                    <a:pt x="3" y="33"/>
                  </a:lnTo>
                  <a:lnTo>
                    <a:pt x="3" y="33"/>
                  </a:lnTo>
                  <a:lnTo>
                    <a:pt x="3" y="31"/>
                  </a:lnTo>
                  <a:lnTo>
                    <a:pt x="3" y="31"/>
                  </a:lnTo>
                  <a:lnTo>
                    <a:pt x="5" y="31"/>
                  </a:lnTo>
                  <a:lnTo>
                    <a:pt x="7" y="33"/>
                  </a:lnTo>
                  <a:lnTo>
                    <a:pt x="7" y="36"/>
                  </a:lnTo>
                  <a:lnTo>
                    <a:pt x="10" y="36"/>
                  </a:lnTo>
                  <a:lnTo>
                    <a:pt x="10" y="36"/>
                  </a:lnTo>
                  <a:lnTo>
                    <a:pt x="14" y="36"/>
                  </a:lnTo>
                  <a:lnTo>
                    <a:pt x="14" y="36"/>
                  </a:lnTo>
                  <a:lnTo>
                    <a:pt x="17" y="36"/>
                  </a:lnTo>
                  <a:lnTo>
                    <a:pt x="17" y="33"/>
                  </a:lnTo>
                  <a:lnTo>
                    <a:pt x="19" y="33"/>
                  </a:lnTo>
                  <a:lnTo>
                    <a:pt x="19" y="31"/>
                  </a:lnTo>
                  <a:lnTo>
                    <a:pt x="19" y="26"/>
                  </a:lnTo>
                  <a:lnTo>
                    <a:pt x="19" y="26"/>
                  </a:lnTo>
                  <a:lnTo>
                    <a:pt x="21" y="29"/>
                  </a:lnTo>
                  <a:lnTo>
                    <a:pt x="21" y="29"/>
                  </a:lnTo>
                  <a:lnTo>
                    <a:pt x="24" y="29"/>
                  </a:lnTo>
                  <a:lnTo>
                    <a:pt x="24" y="26"/>
                  </a:lnTo>
                  <a:lnTo>
                    <a:pt x="24" y="26"/>
                  </a:lnTo>
                  <a:lnTo>
                    <a:pt x="26" y="26"/>
                  </a:lnTo>
                  <a:lnTo>
                    <a:pt x="29" y="26"/>
                  </a:lnTo>
                  <a:lnTo>
                    <a:pt x="29" y="26"/>
                  </a:lnTo>
                  <a:lnTo>
                    <a:pt x="31" y="26"/>
                  </a:lnTo>
                  <a:lnTo>
                    <a:pt x="31" y="26"/>
                  </a:lnTo>
                  <a:lnTo>
                    <a:pt x="31" y="26"/>
                  </a:lnTo>
                  <a:lnTo>
                    <a:pt x="33" y="26"/>
                  </a:lnTo>
                  <a:lnTo>
                    <a:pt x="33" y="26"/>
                  </a:lnTo>
                  <a:lnTo>
                    <a:pt x="36" y="26"/>
                  </a:lnTo>
                  <a:lnTo>
                    <a:pt x="36" y="26"/>
                  </a:lnTo>
                  <a:lnTo>
                    <a:pt x="36" y="26"/>
                  </a:lnTo>
                  <a:lnTo>
                    <a:pt x="36" y="24"/>
                  </a:lnTo>
                  <a:lnTo>
                    <a:pt x="36" y="22"/>
                  </a:lnTo>
                  <a:lnTo>
                    <a:pt x="3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251"/>
            <p:cNvSpPr>
              <a:spLocks noEditPoints="1"/>
            </p:cNvSpPr>
            <p:nvPr userDrawn="1"/>
          </p:nvSpPr>
          <p:spPr bwMode="auto">
            <a:xfrm>
              <a:off x="3992" y="1183"/>
              <a:ext cx="2376" cy="755"/>
            </a:xfrm>
            <a:custGeom>
              <a:avLst/>
              <a:gdLst>
                <a:gd name="T0" fmla="*/ 811 w 2376"/>
                <a:gd name="T1" fmla="*/ 31 h 755"/>
                <a:gd name="T2" fmla="*/ 872 w 2376"/>
                <a:gd name="T3" fmla="*/ 29 h 755"/>
                <a:gd name="T4" fmla="*/ 450 w 2376"/>
                <a:gd name="T5" fmla="*/ 133 h 755"/>
                <a:gd name="T6" fmla="*/ 623 w 2376"/>
                <a:gd name="T7" fmla="*/ 135 h 755"/>
                <a:gd name="T8" fmla="*/ 408 w 2376"/>
                <a:gd name="T9" fmla="*/ 142 h 755"/>
                <a:gd name="T10" fmla="*/ 509 w 2376"/>
                <a:gd name="T11" fmla="*/ 189 h 755"/>
                <a:gd name="T12" fmla="*/ 1511 w 2376"/>
                <a:gd name="T13" fmla="*/ 102 h 755"/>
                <a:gd name="T14" fmla="*/ 1532 w 2376"/>
                <a:gd name="T15" fmla="*/ 130 h 755"/>
                <a:gd name="T16" fmla="*/ 1601 w 2376"/>
                <a:gd name="T17" fmla="*/ 100 h 755"/>
                <a:gd name="T18" fmla="*/ 924 w 2376"/>
                <a:gd name="T19" fmla="*/ 36 h 755"/>
                <a:gd name="T20" fmla="*/ 1407 w 2376"/>
                <a:gd name="T21" fmla="*/ 92 h 755"/>
                <a:gd name="T22" fmla="*/ 2143 w 2376"/>
                <a:gd name="T23" fmla="*/ 679 h 755"/>
                <a:gd name="T24" fmla="*/ 2364 w 2376"/>
                <a:gd name="T25" fmla="*/ 286 h 755"/>
                <a:gd name="T26" fmla="*/ 2298 w 2376"/>
                <a:gd name="T27" fmla="*/ 246 h 755"/>
                <a:gd name="T28" fmla="*/ 2129 w 2376"/>
                <a:gd name="T29" fmla="*/ 201 h 755"/>
                <a:gd name="T30" fmla="*/ 1742 w 2376"/>
                <a:gd name="T31" fmla="*/ 173 h 755"/>
                <a:gd name="T32" fmla="*/ 1537 w 2376"/>
                <a:gd name="T33" fmla="*/ 149 h 755"/>
                <a:gd name="T34" fmla="*/ 1388 w 2376"/>
                <a:gd name="T35" fmla="*/ 145 h 755"/>
                <a:gd name="T36" fmla="*/ 1183 w 2376"/>
                <a:gd name="T37" fmla="*/ 140 h 755"/>
                <a:gd name="T38" fmla="*/ 1129 w 2376"/>
                <a:gd name="T39" fmla="*/ 92 h 755"/>
                <a:gd name="T40" fmla="*/ 945 w 2376"/>
                <a:gd name="T41" fmla="*/ 81 h 755"/>
                <a:gd name="T42" fmla="*/ 839 w 2376"/>
                <a:gd name="T43" fmla="*/ 123 h 755"/>
                <a:gd name="T44" fmla="*/ 811 w 2376"/>
                <a:gd name="T45" fmla="*/ 180 h 755"/>
                <a:gd name="T46" fmla="*/ 693 w 2376"/>
                <a:gd name="T47" fmla="*/ 154 h 755"/>
                <a:gd name="T48" fmla="*/ 693 w 2376"/>
                <a:gd name="T49" fmla="*/ 246 h 755"/>
                <a:gd name="T50" fmla="*/ 625 w 2376"/>
                <a:gd name="T51" fmla="*/ 197 h 755"/>
                <a:gd name="T52" fmla="*/ 443 w 2376"/>
                <a:gd name="T53" fmla="*/ 208 h 755"/>
                <a:gd name="T54" fmla="*/ 318 w 2376"/>
                <a:gd name="T55" fmla="*/ 258 h 755"/>
                <a:gd name="T56" fmla="*/ 172 w 2376"/>
                <a:gd name="T57" fmla="*/ 249 h 755"/>
                <a:gd name="T58" fmla="*/ 146 w 2376"/>
                <a:gd name="T59" fmla="*/ 189 h 755"/>
                <a:gd name="T60" fmla="*/ 144 w 2376"/>
                <a:gd name="T61" fmla="*/ 296 h 755"/>
                <a:gd name="T62" fmla="*/ 116 w 2376"/>
                <a:gd name="T63" fmla="*/ 419 h 755"/>
                <a:gd name="T64" fmla="*/ 203 w 2376"/>
                <a:gd name="T65" fmla="*/ 502 h 755"/>
                <a:gd name="T66" fmla="*/ 271 w 2376"/>
                <a:gd name="T67" fmla="*/ 565 h 755"/>
                <a:gd name="T68" fmla="*/ 316 w 2376"/>
                <a:gd name="T69" fmla="*/ 632 h 755"/>
                <a:gd name="T70" fmla="*/ 417 w 2376"/>
                <a:gd name="T71" fmla="*/ 726 h 755"/>
                <a:gd name="T72" fmla="*/ 469 w 2376"/>
                <a:gd name="T73" fmla="*/ 672 h 755"/>
                <a:gd name="T74" fmla="*/ 474 w 2376"/>
                <a:gd name="T75" fmla="*/ 570 h 755"/>
                <a:gd name="T76" fmla="*/ 632 w 2376"/>
                <a:gd name="T77" fmla="*/ 558 h 755"/>
                <a:gd name="T78" fmla="*/ 688 w 2376"/>
                <a:gd name="T79" fmla="*/ 487 h 755"/>
                <a:gd name="T80" fmla="*/ 851 w 2376"/>
                <a:gd name="T81" fmla="*/ 499 h 755"/>
                <a:gd name="T82" fmla="*/ 1035 w 2376"/>
                <a:gd name="T83" fmla="*/ 556 h 755"/>
                <a:gd name="T84" fmla="*/ 1157 w 2376"/>
                <a:gd name="T85" fmla="*/ 563 h 755"/>
                <a:gd name="T86" fmla="*/ 1256 w 2376"/>
                <a:gd name="T87" fmla="*/ 554 h 755"/>
                <a:gd name="T88" fmla="*/ 1431 w 2376"/>
                <a:gd name="T89" fmla="*/ 577 h 755"/>
                <a:gd name="T90" fmla="*/ 1601 w 2376"/>
                <a:gd name="T91" fmla="*/ 520 h 755"/>
                <a:gd name="T92" fmla="*/ 1770 w 2376"/>
                <a:gd name="T93" fmla="*/ 582 h 755"/>
                <a:gd name="T94" fmla="*/ 1895 w 2376"/>
                <a:gd name="T95" fmla="*/ 658 h 755"/>
                <a:gd name="T96" fmla="*/ 1923 w 2376"/>
                <a:gd name="T97" fmla="*/ 724 h 755"/>
                <a:gd name="T98" fmla="*/ 1867 w 2376"/>
                <a:gd name="T99" fmla="*/ 502 h 755"/>
                <a:gd name="T100" fmla="*/ 1926 w 2376"/>
                <a:gd name="T101" fmla="*/ 388 h 755"/>
                <a:gd name="T102" fmla="*/ 2046 w 2376"/>
                <a:gd name="T103" fmla="*/ 343 h 755"/>
                <a:gd name="T104" fmla="*/ 2084 w 2376"/>
                <a:gd name="T105" fmla="*/ 416 h 755"/>
                <a:gd name="T106" fmla="*/ 2204 w 2376"/>
                <a:gd name="T107" fmla="*/ 452 h 755"/>
                <a:gd name="T108" fmla="*/ 2232 w 2376"/>
                <a:gd name="T109" fmla="*/ 374 h 755"/>
                <a:gd name="T110" fmla="*/ 2244 w 2376"/>
                <a:gd name="T111" fmla="*/ 293 h 755"/>
                <a:gd name="T112" fmla="*/ 2260 w 2376"/>
                <a:gd name="T113" fmla="*/ 270 h 755"/>
                <a:gd name="T114" fmla="*/ 436 w 2376"/>
                <a:gd name="T115" fmla="*/ 19 h 755"/>
                <a:gd name="T116" fmla="*/ 382 w 2376"/>
                <a:gd name="T117" fmla="*/ 24 h 755"/>
                <a:gd name="T118" fmla="*/ 283 w 2376"/>
                <a:gd name="T119" fmla="*/ 17 h 755"/>
                <a:gd name="T120" fmla="*/ 1916 w 2376"/>
                <a:gd name="T121" fmla="*/ 487 h 755"/>
                <a:gd name="T122" fmla="*/ 288 w 2376"/>
                <a:gd name="T123" fmla="*/ 24 h 755"/>
                <a:gd name="T124" fmla="*/ 363 w 2376"/>
                <a:gd name="T125" fmla="*/ 14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6" h="755">
                  <a:moveTo>
                    <a:pt x="797" y="22"/>
                  </a:moveTo>
                  <a:lnTo>
                    <a:pt x="799" y="22"/>
                  </a:lnTo>
                  <a:lnTo>
                    <a:pt x="802" y="24"/>
                  </a:lnTo>
                  <a:lnTo>
                    <a:pt x="811" y="24"/>
                  </a:lnTo>
                  <a:lnTo>
                    <a:pt x="820" y="26"/>
                  </a:lnTo>
                  <a:lnTo>
                    <a:pt x="823" y="26"/>
                  </a:lnTo>
                  <a:lnTo>
                    <a:pt x="828" y="24"/>
                  </a:lnTo>
                  <a:lnTo>
                    <a:pt x="828" y="24"/>
                  </a:lnTo>
                  <a:lnTo>
                    <a:pt x="830" y="24"/>
                  </a:lnTo>
                  <a:lnTo>
                    <a:pt x="832" y="24"/>
                  </a:lnTo>
                  <a:lnTo>
                    <a:pt x="842" y="24"/>
                  </a:lnTo>
                  <a:lnTo>
                    <a:pt x="856" y="22"/>
                  </a:lnTo>
                  <a:lnTo>
                    <a:pt x="858" y="22"/>
                  </a:lnTo>
                  <a:lnTo>
                    <a:pt x="858" y="22"/>
                  </a:lnTo>
                  <a:lnTo>
                    <a:pt x="856" y="22"/>
                  </a:lnTo>
                  <a:lnTo>
                    <a:pt x="856" y="19"/>
                  </a:lnTo>
                  <a:lnTo>
                    <a:pt x="851" y="19"/>
                  </a:lnTo>
                  <a:lnTo>
                    <a:pt x="851" y="19"/>
                  </a:lnTo>
                  <a:lnTo>
                    <a:pt x="851" y="17"/>
                  </a:lnTo>
                  <a:lnTo>
                    <a:pt x="849" y="17"/>
                  </a:lnTo>
                  <a:lnTo>
                    <a:pt x="851" y="17"/>
                  </a:lnTo>
                  <a:lnTo>
                    <a:pt x="856" y="17"/>
                  </a:lnTo>
                  <a:lnTo>
                    <a:pt x="856" y="14"/>
                  </a:lnTo>
                  <a:lnTo>
                    <a:pt x="856" y="14"/>
                  </a:lnTo>
                  <a:lnTo>
                    <a:pt x="856" y="14"/>
                  </a:lnTo>
                  <a:lnTo>
                    <a:pt x="856" y="14"/>
                  </a:lnTo>
                  <a:lnTo>
                    <a:pt x="853" y="14"/>
                  </a:lnTo>
                  <a:lnTo>
                    <a:pt x="849" y="14"/>
                  </a:lnTo>
                  <a:lnTo>
                    <a:pt x="839" y="12"/>
                  </a:lnTo>
                  <a:lnTo>
                    <a:pt x="839" y="12"/>
                  </a:lnTo>
                  <a:lnTo>
                    <a:pt x="837" y="12"/>
                  </a:lnTo>
                  <a:lnTo>
                    <a:pt x="835" y="10"/>
                  </a:lnTo>
                  <a:lnTo>
                    <a:pt x="835" y="10"/>
                  </a:lnTo>
                  <a:lnTo>
                    <a:pt x="830" y="10"/>
                  </a:lnTo>
                  <a:lnTo>
                    <a:pt x="828" y="10"/>
                  </a:lnTo>
                  <a:lnTo>
                    <a:pt x="828" y="10"/>
                  </a:lnTo>
                  <a:lnTo>
                    <a:pt x="825" y="7"/>
                  </a:lnTo>
                  <a:lnTo>
                    <a:pt x="825" y="7"/>
                  </a:lnTo>
                  <a:lnTo>
                    <a:pt x="818" y="7"/>
                  </a:lnTo>
                  <a:lnTo>
                    <a:pt x="818" y="10"/>
                  </a:lnTo>
                  <a:lnTo>
                    <a:pt x="816" y="10"/>
                  </a:lnTo>
                  <a:lnTo>
                    <a:pt x="813" y="10"/>
                  </a:lnTo>
                  <a:lnTo>
                    <a:pt x="811" y="10"/>
                  </a:lnTo>
                  <a:lnTo>
                    <a:pt x="809" y="10"/>
                  </a:lnTo>
                  <a:lnTo>
                    <a:pt x="806" y="10"/>
                  </a:lnTo>
                  <a:lnTo>
                    <a:pt x="804" y="12"/>
                  </a:lnTo>
                  <a:lnTo>
                    <a:pt x="802" y="10"/>
                  </a:lnTo>
                  <a:lnTo>
                    <a:pt x="799" y="12"/>
                  </a:lnTo>
                  <a:lnTo>
                    <a:pt x="797" y="12"/>
                  </a:lnTo>
                  <a:lnTo>
                    <a:pt x="797" y="12"/>
                  </a:lnTo>
                  <a:lnTo>
                    <a:pt x="797" y="12"/>
                  </a:lnTo>
                  <a:lnTo>
                    <a:pt x="795" y="12"/>
                  </a:lnTo>
                  <a:lnTo>
                    <a:pt x="795" y="14"/>
                  </a:lnTo>
                  <a:lnTo>
                    <a:pt x="795" y="14"/>
                  </a:lnTo>
                  <a:lnTo>
                    <a:pt x="797" y="14"/>
                  </a:lnTo>
                  <a:lnTo>
                    <a:pt x="804" y="14"/>
                  </a:lnTo>
                  <a:lnTo>
                    <a:pt x="802" y="14"/>
                  </a:lnTo>
                  <a:lnTo>
                    <a:pt x="802" y="17"/>
                  </a:lnTo>
                  <a:lnTo>
                    <a:pt x="799" y="17"/>
                  </a:lnTo>
                  <a:lnTo>
                    <a:pt x="797" y="19"/>
                  </a:lnTo>
                  <a:lnTo>
                    <a:pt x="792" y="19"/>
                  </a:lnTo>
                  <a:lnTo>
                    <a:pt x="790" y="19"/>
                  </a:lnTo>
                  <a:lnTo>
                    <a:pt x="790" y="19"/>
                  </a:lnTo>
                  <a:lnTo>
                    <a:pt x="792" y="22"/>
                  </a:lnTo>
                  <a:lnTo>
                    <a:pt x="797" y="22"/>
                  </a:lnTo>
                  <a:close/>
                  <a:moveTo>
                    <a:pt x="410" y="163"/>
                  </a:moveTo>
                  <a:lnTo>
                    <a:pt x="408" y="166"/>
                  </a:lnTo>
                  <a:lnTo>
                    <a:pt x="408" y="166"/>
                  </a:lnTo>
                  <a:lnTo>
                    <a:pt x="408" y="166"/>
                  </a:lnTo>
                  <a:lnTo>
                    <a:pt x="408" y="166"/>
                  </a:lnTo>
                  <a:lnTo>
                    <a:pt x="410" y="168"/>
                  </a:lnTo>
                  <a:lnTo>
                    <a:pt x="413" y="166"/>
                  </a:lnTo>
                  <a:lnTo>
                    <a:pt x="415" y="168"/>
                  </a:lnTo>
                  <a:lnTo>
                    <a:pt x="415" y="168"/>
                  </a:lnTo>
                  <a:lnTo>
                    <a:pt x="417" y="171"/>
                  </a:lnTo>
                  <a:lnTo>
                    <a:pt x="420" y="171"/>
                  </a:lnTo>
                  <a:lnTo>
                    <a:pt x="420" y="171"/>
                  </a:lnTo>
                  <a:lnTo>
                    <a:pt x="420" y="173"/>
                  </a:lnTo>
                  <a:lnTo>
                    <a:pt x="422" y="171"/>
                  </a:lnTo>
                  <a:lnTo>
                    <a:pt x="422" y="171"/>
                  </a:lnTo>
                  <a:lnTo>
                    <a:pt x="420" y="171"/>
                  </a:lnTo>
                  <a:lnTo>
                    <a:pt x="420" y="171"/>
                  </a:lnTo>
                  <a:lnTo>
                    <a:pt x="422" y="168"/>
                  </a:lnTo>
                  <a:lnTo>
                    <a:pt x="420" y="168"/>
                  </a:lnTo>
                  <a:lnTo>
                    <a:pt x="420" y="168"/>
                  </a:lnTo>
                  <a:lnTo>
                    <a:pt x="420" y="168"/>
                  </a:lnTo>
                  <a:lnTo>
                    <a:pt x="417" y="166"/>
                  </a:lnTo>
                  <a:lnTo>
                    <a:pt x="415" y="166"/>
                  </a:lnTo>
                  <a:lnTo>
                    <a:pt x="415" y="163"/>
                  </a:lnTo>
                  <a:lnTo>
                    <a:pt x="413" y="163"/>
                  </a:lnTo>
                  <a:lnTo>
                    <a:pt x="413" y="163"/>
                  </a:lnTo>
                  <a:lnTo>
                    <a:pt x="413" y="166"/>
                  </a:lnTo>
                  <a:lnTo>
                    <a:pt x="413" y="163"/>
                  </a:lnTo>
                  <a:lnTo>
                    <a:pt x="410" y="163"/>
                  </a:lnTo>
                  <a:close/>
                  <a:moveTo>
                    <a:pt x="818" y="29"/>
                  </a:moveTo>
                  <a:lnTo>
                    <a:pt x="820" y="29"/>
                  </a:lnTo>
                  <a:lnTo>
                    <a:pt x="823" y="29"/>
                  </a:lnTo>
                  <a:lnTo>
                    <a:pt x="823" y="26"/>
                  </a:lnTo>
                  <a:lnTo>
                    <a:pt x="818" y="26"/>
                  </a:lnTo>
                  <a:lnTo>
                    <a:pt x="809" y="26"/>
                  </a:lnTo>
                  <a:lnTo>
                    <a:pt x="802" y="24"/>
                  </a:lnTo>
                  <a:lnTo>
                    <a:pt x="797" y="24"/>
                  </a:lnTo>
                  <a:lnTo>
                    <a:pt x="795" y="24"/>
                  </a:lnTo>
                  <a:lnTo>
                    <a:pt x="792" y="24"/>
                  </a:lnTo>
                  <a:lnTo>
                    <a:pt x="790" y="26"/>
                  </a:lnTo>
                  <a:lnTo>
                    <a:pt x="792" y="26"/>
                  </a:lnTo>
                  <a:lnTo>
                    <a:pt x="797" y="29"/>
                  </a:lnTo>
                  <a:lnTo>
                    <a:pt x="802" y="29"/>
                  </a:lnTo>
                  <a:lnTo>
                    <a:pt x="809" y="31"/>
                  </a:lnTo>
                  <a:lnTo>
                    <a:pt x="811" y="31"/>
                  </a:lnTo>
                  <a:lnTo>
                    <a:pt x="813" y="31"/>
                  </a:lnTo>
                  <a:lnTo>
                    <a:pt x="816" y="29"/>
                  </a:lnTo>
                  <a:lnTo>
                    <a:pt x="818" y="29"/>
                  </a:lnTo>
                  <a:close/>
                  <a:moveTo>
                    <a:pt x="898" y="31"/>
                  </a:moveTo>
                  <a:lnTo>
                    <a:pt x="901" y="31"/>
                  </a:lnTo>
                  <a:lnTo>
                    <a:pt x="903" y="31"/>
                  </a:lnTo>
                  <a:lnTo>
                    <a:pt x="901" y="31"/>
                  </a:lnTo>
                  <a:lnTo>
                    <a:pt x="898" y="29"/>
                  </a:lnTo>
                  <a:lnTo>
                    <a:pt x="898" y="31"/>
                  </a:lnTo>
                  <a:lnTo>
                    <a:pt x="898" y="31"/>
                  </a:lnTo>
                  <a:lnTo>
                    <a:pt x="898" y="31"/>
                  </a:lnTo>
                  <a:close/>
                  <a:moveTo>
                    <a:pt x="738" y="140"/>
                  </a:moveTo>
                  <a:lnTo>
                    <a:pt x="743" y="142"/>
                  </a:lnTo>
                  <a:lnTo>
                    <a:pt x="750" y="142"/>
                  </a:lnTo>
                  <a:lnTo>
                    <a:pt x="750" y="142"/>
                  </a:lnTo>
                  <a:lnTo>
                    <a:pt x="750" y="140"/>
                  </a:lnTo>
                  <a:lnTo>
                    <a:pt x="747" y="137"/>
                  </a:lnTo>
                  <a:lnTo>
                    <a:pt x="745" y="137"/>
                  </a:lnTo>
                  <a:lnTo>
                    <a:pt x="745" y="135"/>
                  </a:lnTo>
                  <a:lnTo>
                    <a:pt x="740" y="135"/>
                  </a:lnTo>
                  <a:lnTo>
                    <a:pt x="738" y="140"/>
                  </a:lnTo>
                  <a:lnTo>
                    <a:pt x="738" y="140"/>
                  </a:lnTo>
                  <a:lnTo>
                    <a:pt x="738" y="140"/>
                  </a:lnTo>
                  <a:close/>
                  <a:moveTo>
                    <a:pt x="851" y="24"/>
                  </a:moveTo>
                  <a:lnTo>
                    <a:pt x="849" y="24"/>
                  </a:lnTo>
                  <a:lnTo>
                    <a:pt x="846" y="24"/>
                  </a:lnTo>
                  <a:lnTo>
                    <a:pt x="844" y="24"/>
                  </a:lnTo>
                  <a:lnTo>
                    <a:pt x="839" y="24"/>
                  </a:lnTo>
                  <a:lnTo>
                    <a:pt x="839" y="24"/>
                  </a:lnTo>
                  <a:lnTo>
                    <a:pt x="839" y="24"/>
                  </a:lnTo>
                  <a:lnTo>
                    <a:pt x="839" y="24"/>
                  </a:lnTo>
                  <a:lnTo>
                    <a:pt x="835" y="24"/>
                  </a:lnTo>
                  <a:lnTo>
                    <a:pt x="835" y="24"/>
                  </a:lnTo>
                  <a:lnTo>
                    <a:pt x="832" y="24"/>
                  </a:lnTo>
                  <a:lnTo>
                    <a:pt x="832" y="26"/>
                  </a:lnTo>
                  <a:lnTo>
                    <a:pt x="830" y="26"/>
                  </a:lnTo>
                  <a:lnTo>
                    <a:pt x="830" y="29"/>
                  </a:lnTo>
                  <a:lnTo>
                    <a:pt x="828" y="29"/>
                  </a:lnTo>
                  <a:lnTo>
                    <a:pt x="828" y="29"/>
                  </a:lnTo>
                  <a:lnTo>
                    <a:pt x="823" y="31"/>
                  </a:lnTo>
                  <a:lnTo>
                    <a:pt x="820" y="33"/>
                  </a:lnTo>
                  <a:lnTo>
                    <a:pt x="825" y="33"/>
                  </a:lnTo>
                  <a:lnTo>
                    <a:pt x="828" y="33"/>
                  </a:lnTo>
                  <a:lnTo>
                    <a:pt x="830" y="33"/>
                  </a:lnTo>
                  <a:lnTo>
                    <a:pt x="837" y="33"/>
                  </a:lnTo>
                  <a:lnTo>
                    <a:pt x="839" y="36"/>
                  </a:lnTo>
                  <a:lnTo>
                    <a:pt x="842" y="36"/>
                  </a:lnTo>
                  <a:lnTo>
                    <a:pt x="844" y="38"/>
                  </a:lnTo>
                  <a:lnTo>
                    <a:pt x="846" y="38"/>
                  </a:lnTo>
                  <a:lnTo>
                    <a:pt x="846" y="38"/>
                  </a:lnTo>
                  <a:lnTo>
                    <a:pt x="849" y="38"/>
                  </a:lnTo>
                  <a:lnTo>
                    <a:pt x="851" y="38"/>
                  </a:lnTo>
                  <a:lnTo>
                    <a:pt x="853" y="40"/>
                  </a:lnTo>
                  <a:lnTo>
                    <a:pt x="856" y="38"/>
                  </a:lnTo>
                  <a:lnTo>
                    <a:pt x="856" y="38"/>
                  </a:lnTo>
                  <a:lnTo>
                    <a:pt x="861" y="40"/>
                  </a:lnTo>
                  <a:lnTo>
                    <a:pt x="861" y="40"/>
                  </a:lnTo>
                  <a:lnTo>
                    <a:pt x="868" y="40"/>
                  </a:lnTo>
                  <a:lnTo>
                    <a:pt x="868" y="40"/>
                  </a:lnTo>
                  <a:lnTo>
                    <a:pt x="875" y="40"/>
                  </a:lnTo>
                  <a:lnTo>
                    <a:pt x="875" y="40"/>
                  </a:lnTo>
                  <a:lnTo>
                    <a:pt x="875" y="40"/>
                  </a:lnTo>
                  <a:lnTo>
                    <a:pt x="882" y="43"/>
                  </a:lnTo>
                  <a:lnTo>
                    <a:pt x="884" y="43"/>
                  </a:lnTo>
                  <a:lnTo>
                    <a:pt x="886" y="43"/>
                  </a:lnTo>
                  <a:lnTo>
                    <a:pt x="889" y="43"/>
                  </a:lnTo>
                  <a:lnTo>
                    <a:pt x="891" y="43"/>
                  </a:lnTo>
                  <a:lnTo>
                    <a:pt x="894" y="43"/>
                  </a:lnTo>
                  <a:lnTo>
                    <a:pt x="896" y="43"/>
                  </a:lnTo>
                  <a:lnTo>
                    <a:pt x="901" y="43"/>
                  </a:lnTo>
                  <a:lnTo>
                    <a:pt x="908" y="43"/>
                  </a:lnTo>
                  <a:lnTo>
                    <a:pt x="908" y="43"/>
                  </a:lnTo>
                  <a:lnTo>
                    <a:pt x="910" y="40"/>
                  </a:lnTo>
                  <a:lnTo>
                    <a:pt x="910" y="40"/>
                  </a:lnTo>
                  <a:lnTo>
                    <a:pt x="908" y="38"/>
                  </a:lnTo>
                  <a:lnTo>
                    <a:pt x="905" y="38"/>
                  </a:lnTo>
                  <a:lnTo>
                    <a:pt x="903" y="38"/>
                  </a:lnTo>
                  <a:lnTo>
                    <a:pt x="898" y="36"/>
                  </a:lnTo>
                  <a:lnTo>
                    <a:pt x="894" y="36"/>
                  </a:lnTo>
                  <a:lnTo>
                    <a:pt x="896" y="36"/>
                  </a:lnTo>
                  <a:lnTo>
                    <a:pt x="896" y="36"/>
                  </a:lnTo>
                  <a:lnTo>
                    <a:pt x="898" y="36"/>
                  </a:lnTo>
                  <a:lnTo>
                    <a:pt x="901" y="36"/>
                  </a:lnTo>
                  <a:lnTo>
                    <a:pt x="901" y="36"/>
                  </a:lnTo>
                  <a:lnTo>
                    <a:pt x="901" y="33"/>
                  </a:lnTo>
                  <a:lnTo>
                    <a:pt x="898" y="33"/>
                  </a:lnTo>
                  <a:lnTo>
                    <a:pt x="898" y="33"/>
                  </a:lnTo>
                  <a:lnTo>
                    <a:pt x="898" y="33"/>
                  </a:lnTo>
                  <a:lnTo>
                    <a:pt x="898" y="31"/>
                  </a:lnTo>
                  <a:lnTo>
                    <a:pt x="898" y="31"/>
                  </a:lnTo>
                  <a:lnTo>
                    <a:pt x="898" y="31"/>
                  </a:lnTo>
                  <a:lnTo>
                    <a:pt x="898" y="31"/>
                  </a:lnTo>
                  <a:lnTo>
                    <a:pt x="896" y="29"/>
                  </a:lnTo>
                  <a:lnTo>
                    <a:pt x="898" y="29"/>
                  </a:lnTo>
                  <a:lnTo>
                    <a:pt x="896" y="29"/>
                  </a:lnTo>
                  <a:lnTo>
                    <a:pt x="894" y="26"/>
                  </a:lnTo>
                  <a:lnTo>
                    <a:pt x="891" y="26"/>
                  </a:lnTo>
                  <a:lnTo>
                    <a:pt x="889" y="26"/>
                  </a:lnTo>
                  <a:lnTo>
                    <a:pt x="889" y="26"/>
                  </a:lnTo>
                  <a:lnTo>
                    <a:pt x="886" y="26"/>
                  </a:lnTo>
                  <a:lnTo>
                    <a:pt x="884" y="26"/>
                  </a:lnTo>
                  <a:lnTo>
                    <a:pt x="879" y="24"/>
                  </a:lnTo>
                  <a:lnTo>
                    <a:pt x="877" y="24"/>
                  </a:lnTo>
                  <a:lnTo>
                    <a:pt x="875" y="24"/>
                  </a:lnTo>
                  <a:lnTo>
                    <a:pt x="875" y="26"/>
                  </a:lnTo>
                  <a:lnTo>
                    <a:pt x="877" y="26"/>
                  </a:lnTo>
                  <a:lnTo>
                    <a:pt x="877" y="26"/>
                  </a:lnTo>
                  <a:lnTo>
                    <a:pt x="875" y="26"/>
                  </a:lnTo>
                  <a:lnTo>
                    <a:pt x="872" y="26"/>
                  </a:lnTo>
                  <a:lnTo>
                    <a:pt x="872" y="29"/>
                  </a:lnTo>
                  <a:lnTo>
                    <a:pt x="870" y="29"/>
                  </a:lnTo>
                  <a:lnTo>
                    <a:pt x="870" y="29"/>
                  </a:lnTo>
                  <a:lnTo>
                    <a:pt x="870" y="29"/>
                  </a:lnTo>
                  <a:lnTo>
                    <a:pt x="868" y="29"/>
                  </a:lnTo>
                  <a:lnTo>
                    <a:pt x="870" y="26"/>
                  </a:lnTo>
                  <a:lnTo>
                    <a:pt x="870" y="26"/>
                  </a:lnTo>
                  <a:lnTo>
                    <a:pt x="870" y="26"/>
                  </a:lnTo>
                  <a:lnTo>
                    <a:pt x="870" y="24"/>
                  </a:lnTo>
                  <a:lnTo>
                    <a:pt x="868" y="24"/>
                  </a:lnTo>
                  <a:lnTo>
                    <a:pt x="863" y="24"/>
                  </a:lnTo>
                  <a:lnTo>
                    <a:pt x="863" y="24"/>
                  </a:lnTo>
                  <a:lnTo>
                    <a:pt x="858" y="24"/>
                  </a:lnTo>
                  <a:lnTo>
                    <a:pt x="851" y="24"/>
                  </a:lnTo>
                  <a:close/>
                  <a:moveTo>
                    <a:pt x="811" y="104"/>
                  </a:moveTo>
                  <a:lnTo>
                    <a:pt x="811" y="104"/>
                  </a:lnTo>
                  <a:lnTo>
                    <a:pt x="809" y="104"/>
                  </a:lnTo>
                  <a:lnTo>
                    <a:pt x="809" y="104"/>
                  </a:lnTo>
                  <a:lnTo>
                    <a:pt x="811" y="107"/>
                  </a:lnTo>
                  <a:lnTo>
                    <a:pt x="816" y="107"/>
                  </a:lnTo>
                  <a:lnTo>
                    <a:pt x="818" y="107"/>
                  </a:lnTo>
                  <a:lnTo>
                    <a:pt x="818" y="107"/>
                  </a:lnTo>
                  <a:lnTo>
                    <a:pt x="818" y="104"/>
                  </a:lnTo>
                  <a:lnTo>
                    <a:pt x="818" y="104"/>
                  </a:lnTo>
                  <a:lnTo>
                    <a:pt x="816" y="104"/>
                  </a:lnTo>
                  <a:lnTo>
                    <a:pt x="813" y="104"/>
                  </a:lnTo>
                  <a:lnTo>
                    <a:pt x="813" y="104"/>
                  </a:lnTo>
                  <a:lnTo>
                    <a:pt x="811" y="104"/>
                  </a:lnTo>
                  <a:close/>
                  <a:moveTo>
                    <a:pt x="481" y="83"/>
                  </a:moveTo>
                  <a:lnTo>
                    <a:pt x="481" y="83"/>
                  </a:lnTo>
                  <a:lnTo>
                    <a:pt x="481" y="85"/>
                  </a:lnTo>
                  <a:lnTo>
                    <a:pt x="481" y="85"/>
                  </a:lnTo>
                  <a:lnTo>
                    <a:pt x="481" y="85"/>
                  </a:lnTo>
                  <a:lnTo>
                    <a:pt x="481" y="85"/>
                  </a:lnTo>
                  <a:lnTo>
                    <a:pt x="479" y="85"/>
                  </a:lnTo>
                  <a:lnTo>
                    <a:pt x="476" y="85"/>
                  </a:lnTo>
                  <a:lnTo>
                    <a:pt x="476" y="85"/>
                  </a:lnTo>
                  <a:lnTo>
                    <a:pt x="472" y="85"/>
                  </a:lnTo>
                  <a:lnTo>
                    <a:pt x="469" y="85"/>
                  </a:lnTo>
                  <a:lnTo>
                    <a:pt x="469" y="88"/>
                  </a:lnTo>
                  <a:lnTo>
                    <a:pt x="467" y="88"/>
                  </a:lnTo>
                  <a:lnTo>
                    <a:pt x="462" y="88"/>
                  </a:lnTo>
                  <a:lnTo>
                    <a:pt x="460" y="90"/>
                  </a:lnTo>
                  <a:lnTo>
                    <a:pt x="458" y="90"/>
                  </a:lnTo>
                  <a:lnTo>
                    <a:pt x="458" y="90"/>
                  </a:lnTo>
                  <a:lnTo>
                    <a:pt x="455" y="90"/>
                  </a:lnTo>
                  <a:lnTo>
                    <a:pt x="453" y="92"/>
                  </a:lnTo>
                  <a:lnTo>
                    <a:pt x="448" y="92"/>
                  </a:lnTo>
                  <a:lnTo>
                    <a:pt x="448" y="92"/>
                  </a:lnTo>
                  <a:lnTo>
                    <a:pt x="450" y="92"/>
                  </a:lnTo>
                  <a:lnTo>
                    <a:pt x="446" y="95"/>
                  </a:lnTo>
                  <a:lnTo>
                    <a:pt x="446" y="95"/>
                  </a:lnTo>
                  <a:lnTo>
                    <a:pt x="446" y="97"/>
                  </a:lnTo>
                  <a:lnTo>
                    <a:pt x="446" y="97"/>
                  </a:lnTo>
                  <a:lnTo>
                    <a:pt x="441" y="97"/>
                  </a:lnTo>
                  <a:lnTo>
                    <a:pt x="439" y="97"/>
                  </a:lnTo>
                  <a:lnTo>
                    <a:pt x="439" y="97"/>
                  </a:lnTo>
                  <a:lnTo>
                    <a:pt x="436" y="97"/>
                  </a:lnTo>
                  <a:lnTo>
                    <a:pt x="436" y="97"/>
                  </a:lnTo>
                  <a:lnTo>
                    <a:pt x="436" y="100"/>
                  </a:lnTo>
                  <a:lnTo>
                    <a:pt x="436" y="100"/>
                  </a:lnTo>
                  <a:lnTo>
                    <a:pt x="434" y="102"/>
                  </a:lnTo>
                  <a:lnTo>
                    <a:pt x="434" y="102"/>
                  </a:lnTo>
                  <a:lnTo>
                    <a:pt x="432" y="102"/>
                  </a:lnTo>
                  <a:lnTo>
                    <a:pt x="432" y="100"/>
                  </a:lnTo>
                  <a:lnTo>
                    <a:pt x="429" y="100"/>
                  </a:lnTo>
                  <a:lnTo>
                    <a:pt x="427" y="100"/>
                  </a:lnTo>
                  <a:lnTo>
                    <a:pt x="427" y="100"/>
                  </a:lnTo>
                  <a:lnTo>
                    <a:pt x="425" y="102"/>
                  </a:lnTo>
                  <a:lnTo>
                    <a:pt x="425" y="102"/>
                  </a:lnTo>
                  <a:lnTo>
                    <a:pt x="427" y="102"/>
                  </a:lnTo>
                  <a:lnTo>
                    <a:pt x="429" y="104"/>
                  </a:lnTo>
                  <a:lnTo>
                    <a:pt x="432" y="104"/>
                  </a:lnTo>
                  <a:lnTo>
                    <a:pt x="434" y="104"/>
                  </a:lnTo>
                  <a:lnTo>
                    <a:pt x="436" y="104"/>
                  </a:lnTo>
                  <a:lnTo>
                    <a:pt x="432" y="104"/>
                  </a:lnTo>
                  <a:lnTo>
                    <a:pt x="429" y="107"/>
                  </a:lnTo>
                  <a:lnTo>
                    <a:pt x="427" y="109"/>
                  </a:lnTo>
                  <a:lnTo>
                    <a:pt x="427" y="109"/>
                  </a:lnTo>
                  <a:lnTo>
                    <a:pt x="427" y="109"/>
                  </a:lnTo>
                  <a:lnTo>
                    <a:pt x="427" y="111"/>
                  </a:lnTo>
                  <a:lnTo>
                    <a:pt x="429" y="111"/>
                  </a:lnTo>
                  <a:lnTo>
                    <a:pt x="432" y="111"/>
                  </a:lnTo>
                  <a:lnTo>
                    <a:pt x="434" y="111"/>
                  </a:lnTo>
                  <a:lnTo>
                    <a:pt x="434" y="111"/>
                  </a:lnTo>
                  <a:lnTo>
                    <a:pt x="427" y="114"/>
                  </a:lnTo>
                  <a:lnTo>
                    <a:pt x="425" y="114"/>
                  </a:lnTo>
                  <a:lnTo>
                    <a:pt x="422" y="116"/>
                  </a:lnTo>
                  <a:lnTo>
                    <a:pt x="422" y="119"/>
                  </a:lnTo>
                  <a:lnTo>
                    <a:pt x="422" y="119"/>
                  </a:lnTo>
                  <a:lnTo>
                    <a:pt x="420" y="119"/>
                  </a:lnTo>
                  <a:lnTo>
                    <a:pt x="420" y="121"/>
                  </a:lnTo>
                  <a:lnTo>
                    <a:pt x="420" y="121"/>
                  </a:lnTo>
                  <a:lnTo>
                    <a:pt x="417" y="121"/>
                  </a:lnTo>
                  <a:lnTo>
                    <a:pt x="415" y="121"/>
                  </a:lnTo>
                  <a:lnTo>
                    <a:pt x="413" y="123"/>
                  </a:lnTo>
                  <a:lnTo>
                    <a:pt x="410" y="123"/>
                  </a:lnTo>
                  <a:lnTo>
                    <a:pt x="410" y="123"/>
                  </a:lnTo>
                  <a:lnTo>
                    <a:pt x="410" y="126"/>
                  </a:lnTo>
                  <a:lnTo>
                    <a:pt x="417" y="128"/>
                  </a:lnTo>
                  <a:lnTo>
                    <a:pt x="417" y="128"/>
                  </a:lnTo>
                  <a:lnTo>
                    <a:pt x="420" y="130"/>
                  </a:lnTo>
                  <a:lnTo>
                    <a:pt x="422" y="130"/>
                  </a:lnTo>
                  <a:lnTo>
                    <a:pt x="425" y="130"/>
                  </a:lnTo>
                  <a:lnTo>
                    <a:pt x="429" y="130"/>
                  </a:lnTo>
                  <a:lnTo>
                    <a:pt x="432" y="130"/>
                  </a:lnTo>
                  <a:lnTo>
                    <a:pt x="436" y="130"/>
                  </a:lnTo>
                  <a:lnTo>
                    <a:pt x="443" y="130"/>
                  </a:lnTo>
                  <a:lnTo>
                    <a:pt x="446" y="133"/>
                  </a:lnTo>
                  <a:lnTo>
                    <a:pt x="448" y="133"/>
                  </a:lnTo>
                  <a:lnTo>
                    <a:pt x="450" y="133"/>
                  </a:lnTo>
                  <a:lnTo>
                    <a:pt x="453" y="130"/>
                  </a:lnTo>
                  <a:lnTo>
                    <a:pt x="455" y="128"/>
                  </a:lnTo>
                  <a:lnTo>
                    <a:pt x="458" y="126"/>
                  </a:lnTo>
                  <a:lnTo>
                    <a:pt x="460" y="126"/>
                  </a:lnTo>
                  <a:lnTo>
                    <a:pt x="458" y="123"/>
                  </a:lnTo>
                  <a:lnTo>
                    <a:pt x="455" y="123"/>
                  </a:lnTo>
                  <a:lnTo>
                    <a:pt x="455" y="123"/>
                  </a:lnTo>
                  <a:lnTo>
                    <a:pt x="458" y="123"/>
                  </a:lnTo>
                  <a:lnTo>
                    <a:pt x="460" y="123"/>
                  </a:lnTo>
                  <a:lnTo>
                    <a:pt x="460" y="123"/>
                  </a:lnTo>
                  <a:lnTo>
                    <a:pt x="460" y="123"/>
                  </a:lnTo>
                  <a:lnTo>
                    <a:pt x="462" y="123"/>
                  </a:lnTo>
                  <a:lnTo>
                    <a:pt x="462" y="123"/>
                  </a:lnTo>
                  <a:lnTo>
                    <a:pt x="460" y="121"/>
                  </a:lnTo>
                  <a:lnTo>
                    <a:pt x="460" y="121"/>
                  </a:lnTo>
                  <a:lnTo>
                    <a:pt x="460" y="121"/>
                  </a:lnTo>
                  <a:lnTo>
                    <a:pt x="467" y="119"/>
                  </a:lnTo>
                  <a:lnTo>
                    <a:pt x="467" y="116"/>
                  </a:lnTo>
                  <a:lnTo>
                    <a:pt x="467" y="116"/>
                  </a:lnTo>
                  <a:lnTo>
                    <a:pt x="467" y="114"/>
                  </a:lnTo>
                  <a:lnTo>
                    <a:pt x="465" y="114"/>
                  </a:lnTo>
                  <a:lnTo>
                    <a:pt x="465" y="111"/>
                  </a:lnTo>
                  <a:lnTo>
                    <a:pt x="465" y="111"/>
                  </a:lnTo>
                  <a:lnTo>
                    <a:pt x="469" y="111"/>
                  </a:lnTo>
                  <a:lnTo>
                    <a:pt x="472" y="111"/>
                  </a:lnTo>
                  <a:lnTo>
                    <a:pt x="472" y="111"/>
                  </a:lnTo>
                  <a:lnTo>
                    <a:pt x="472" y="111"/>
                  </a:lnTo>
                  <a:lnTo>
                    <a:pt x="472" y="109"/>
                  </a:lnTo>
                  <a:lnTo>
                    <a:pt x="472" y="109"/>
                  </a:lnTo>
                  <a:lnTo>
                    <a:pt x="472" y="109"/>
                  </a:lnTo>
                  <a:lnTo>
                    <a:pt x="476" y="109"/>
                  </a:lnTo>
                  <a:lnTo>
                    <a:pt x="479" y="109"/>
                  </a:lnTo>
                  <a:lnTo>
                    <a:pt x="479" y="109"/>
                  </a:lnTo>
                  <a:lnTo>
                    <a:pt x="479" y="109"/>
                  </a:lnTo>
                  <a:lnTo>
                    <a:pt x="479" y="109"/>
                  </a:lnTo>
                  <a:lnTo>
                    <a:pt x="479" y="107"/>
                  </a:lnTo>
                  <a:lnTo>
                    <a:pt x="481" y="107"/>
                  </a:lnTo>
                  <a:lnTo>
                    <a:pt x="481" y="107"/>
                  </a:lnTo>
                  <a:lnTo>
                    <a:pt x="483" y="107"/>
                  </a:lnTo>
                  <a:lnTo>
                    <a:pt x="483" y="107"/>
                  </a:lnTo>
                  <a:lnTo>
                    <a:pt x="486" y="104"/>
                  </a:lnTo>
                  <a:lnTo>
                    <a:pt x="486" y="104"/>
                  </a:lnTo>
                  <a:lnTo>
                    <a:pt x="486" y="104"/>
                  </a:lnTo>
                  <a:lnTo>
                    <a:pt x="481" y="104"/>
                  </a:lnTo>
                  <a:lnTo>
                    <a:pt x="481" y="104"/>
                  </a:lnTo>
                  <a:lnTo>
                    <a:pt x="483" y="102"/>
                  </a:lnTo>
                  <a:lnTo>
                    <a:pt x="486" y="102"/>
                  </a:lnTo>
                  <a:lnTo>
                    <a:pt x="486" y="102"/>
                  </a:lnTo>
                  <a:lnTo>
                    <a:pt x="488" y="102"/>
                  </a:lnTo>
                  <a:lnTo>
                    <a:pt x="488" y="102"/>
                  </a:lnTo>
                  <a:lnTo>
                    <a:pt x="488" y="100"/>
                  </a:lnTo>
                  <a:lnTo>
                    <a:pt x="491" y="100"/>
                  </a:lnTo>
                  <a:lnTo>
                    <a:pt x="491" y="100"/>
                  </a:lnTo>
                  <a:lnTo>
                    <a:pt x="493" y="97"/>
                  </a:lnTo>
                  <a:lnTo>
                    <a:pt x="495" y="97"/>
                  </a:lnTo>
                  <a:lnTo>
                    <a:pt x="495" y="97"/>
                  </a:lnTo>
                  <a:lnTo>
                    <a:pt x="500" y="97"/>
                  </a:lnTo>
                  <a:lnTo>
                    <a:pt x="512" y="95"/>
                  </a:lnTo>
                  <a:lnTo>
                    <a:pt x="514" y="92"/>
                  </a:lnTo>
                  <a:lnTo>
                    <a:pt x="519" y="92"/>
                  </a:lnTo>
                  <a:lnTo>
                    <a:pt x="519" y="92"/>
                  </a:lnTo>
                  <a:lnTo>
                    <a:pt x="526" y="92"/>
                  </a:lnTo>
                  <a:lnTo>
                    <a:pt x="531" y="90"/>
                  </a:lnTo>
                  <a:lnTo>
                    <a:pt x="535" y="90"/>
                  </a:lnTo>
                  <a:lnTo>
                    <a:pt x="540" y="88"/>
                  </a:lnTo>
                  <a:lnTo>
                    <a:pt x="547" y="88"/>
                  </a:lnTo>
                  <a:lnTo>
                    <a:pt x="552" y="85"/>
                  </a:lnTo>
                  <a:lnTo>
                    <a:pt x="554" y="85"/>
                  </a:lnTo>
                  <a:lnTo>
                    <a:pt x="557" y="85"/>
                  </a:lnTo>
                  <a:lnTo>
                    <a:pt x="559" y="85"/>
                  </a:lnTo>
                  <a:lnTo>
                    <a:pt x="564" y="83"/>
                  </a:lnTo>
                  <a:lnTo>
                    <a:pt x="566" y="83"/>
                  </a:lnTo>
                  <a:lnTo>
                    <a:pt x="568" y="83"/>
                  </a:lnTo>
                  <a:lnTo>
                    <a:pt x="571" y="81"/>
                  </a:lnTo>
                  <a:lnTo>
                    <a:pt x="573" y="78"/>
                  </a:lnTo>
                  <a:lnTo>
                    <a:pt x="573" y="78"/>
                  </a:lnTo>
                  <a:lnTo>
                    <a:pt x="571" y="76"/>
                  </a:lnTo>
                  <a:lnTo>
                    <a:pt x="573" y="76"/>
                  </a:lnTo>
                  <a:lnTo>
                    <a:pt x="571" y="76"/>
                  </a:lnTo>
                  <a:lnTo>
                    <a:pt x="571" y="74"/>
                  </a:lnTo>
                  <a:lnTo>
                    <a:pt x="566" y="74"/>
                  </a:lnTo>
                  <a:lnTo>
                    <a:pt x="564" y="71"/>
                  </a:lnTo>
                  <a:lnTo>
                    <a:pt x="557" y="71"/>
                  </a:lnTo>
                  <a:lnTo>
                    <a:pt x="552" y="71"/>
                  </a:lnTo>
                  <a:lnTo>
                    <a:pt x="552" y="71"/>
                  </a:lnTo>
                  <a:lnTo>
                    <a:pt x="549" y="71"/>
                  </a:lnTo>
                  <a:lnTo>
                    <a:pt x="545" y="71"/>
                  </a:lnTo>
                  <a:lnTo>
                    <a:pt x="540" y="74"/>
                  </a:lnTo>
                  <a:lnTo>
                    <a:pt x="535" y="76"/>
                  </a:lnTo>
                  <a:lnTo>
                    <a:pt x="535" y="76"/>
                  </a:lnTo>
                  <a:lnTo>
                    <a:pt x="535" y="76"/>
                  </a:lnTo>
                  <a:lnTo>
                    <a:pt x="535" y="78"/>
                  </a:lnTo>
                  <a:lnTo>
                    <a:pt x="533" y="78"/>
                  </a:lnTo>
                  <a:lnTo>
                    <a:pt x="531" y="78"/>
                  </a:lnTo>
                  <a:lnTo>
                    <a:pt x="531" y="78"/>
                  </a:lnTo>
                  <a:lnTo>
                    <a:pt x="528" y="78"/>
                  </a:lnTo>
                  <a:lnTo>
                    <a:pt x="526" y="78"/>
                  </a:lnTo>
                  <a:lnTo>
                    <a:pt x="526" y="78"/>
                  </a:lnTo>
                  <a:lnTo>
                    <a:pt x="524" y="81"/>
                  </a:lnTo>
                  <a:lnTo>
                    <a:pt x="521" y="81"/>
                  </a:lnTo>
                  <a:lnTo>
                    <a:pt x="509" y="83"/>
                  </a:lnTo>
                  <a:lnTo>
                    <a:pt x="505" y="83"/>
                  </a:lnTo>
                  <a:lnTo>
                    <a:pt x="502" y="83"/>
                  </a:lnTo>
                  <a:lnTo>
                    <a:pt x="498" y="83"/>
                  </a:lnTo>
                  <a:lnTo>
                    <a:pt x="495" y="83"/>
                  </a:lnTo>
                  <a:lnTo>
                    <a:pt x="488" y="83"/>
                  </a:lnTo>
                  <a:lnTo>
                    <a:pt x="486" y="83"/>
                  </a:lnTo>
                  <a:lnTo>
                    <a:pt x="481" y="83"/>
                  </a:lnTo>
                  <a:lnTo>
                    <a:pt x="481" y="83"/>
                  </a:lnTo>
                  <a:close/>
                  <a:moveTo>
                    <a:pt x="623" y="135"/>
                  </a:moveTo>
                  <a:lnTo>
                    <a:pt x="623" y="135"/>
                  </a:lnTo>
                  <a:lnTo>
                    <a:pt x="623" y="135"/>
                  </a:lnTo>
                  <a:lnTo>
                    <a:pt x="625" y="135"/>
                  </a:lnTo>
                  <a:lnTo>
                    <a:pt x="625" y="135"/>
                  </a:lnTo>
                  <a:lnTo>
                    <a:pt x="627" y="135"/>
                  </a:lnTo>
                  <a:lnTo>
                    <a:pt x="630" y="135"/>
                  </a:lnTo>
                  <a:lnTo>
                    <a:pt x="632" y="135"/>
                  </a:lnTo>
                  <a:lnTo>
                    <a:pt x="634" y="135"/>
                  </a:lnTo>
                  <a:lnTo>
                    <a:pt x="641" y="135"/>
                  </a:lnTo>
                  <a:lnTo>
                    <a:pt x="644" y="135"/>
                  </a:lnTo>
                  <a:lnTo>
                    <a:pt x="644" y="133"/>
                  </a:lnTo>
                  <a:lnTo>
                    <a:pt x="641" y="133"/>
                  </a:lnTo>
                  <a:lnTo>
                    <a:pt x="639" y="130"/>
                  </a:lnTo>
                  <a:lnTo>
                    <a:pt x="639" y="130"/>
                  </a:lnTo>
                  <a:lnTo>
                    <a:pt x="637" y="130"/>
                  </a:lnTo>
                  <a:lnTo>
                    <a:pt x="634" y="128"/>
                  </a:lnTo>
                  <a:lnTo>
                    <a:pt x="632" y="128"/>
                  </a:lnTo>
                  <a:lnTo>
                    <a:pt x="632" y="128"/>
                  </a:lnTo>
                  <a:lnTo>
                    <a:pt x="625" y="128"/>
                  </a:lnTo>
                  <a:lnTo>
                    <a:pt x="623" y="130"/>
                  </a:lnTo>
                  <a:lnTo>
                    <a:pt x="620" y="130"/>
                  </a:lnTo>
                  <a:lnTo>
                    <a:pt x="623" y="133"/>
                  </a:lnTo>
                  <a:lnTo>
                    <a:pt x="623" y="135"/>
                  </a:lnTo>
                  <a:close/>
                  <a:moveTo>
                    <a:pt x="721" y="149"/>
                  </a:moveTo>
                  <a:lnTo>
                    <a:pt x="724" y="149"/>
                  </a:lnTo>
                  <a:lnTo>
                    <a:pt x="731" y="149"/>
                  </a:lnTo>
                  <a:lnTo>
                    <a:pt x="733" y="149"/>
                  </a:lnTo>
                  <a:lnTo>
                    <a:pt x="736" y="147"/>
                  </a:lnTo>
                  <a:lnTo>
                    <a:pt x="736" y="147"/>
                  </a:lnTo>
                  <a:lnTo>
                    <a:pt x="738" y="145"/>
                  </a:lnTo>
                  <a:lnTo>
                    <a:pt x="738" y="145"/>
                  </a:lnTo>
                  <a:lnTo>
                    <a:pt x="736" y="145"/>
                  </a:lnTo>
                  <a:lnTo>
                    <a:pt x="729" y="142"/>
                  </a:lnTo>
                  <a:lnTo>
                    <a:pt x="726" y="142"/>
                  </a:lnTo>
                  <a:lnTo>
                    <a:pt x="724" y="145"/>
                  </a:lnTo>
                  <a:lnTo>
                    <a:pt x="724" y="145"/>
                  </a:lnTo>
                  <a:lnTo>
                    <a:pt x="724" y="147"/>
                  </a:lnTo>
                  <a:lnTo>
                    <a:pt x="721" y="147"/>
                  </a:lnTo>
                  <a:lnTo>
                    <a:pt x="721" y="149"/>
                  </a:lnTo>
                  <a:lnTo>
                    <a:pt x="721" y="149"/>
                  </a:lnTo>
                  <a:close/>
                  <a:moveTo>
                    <a:pt x="483" y="175"/>
                  </a:moveTo>
                  <a:lnTo>
                    <a:pt x="481" y="175"/>
                  </a:lnTo>
                  <a:lnTo>
                    <a:pt x="481" y="175"/>
                  </a:lnTo>
                  <a:lnTo>
                    <a:pt x="474" y="173"/>
                  </a:lnTo>
                  <a:lnTo>
                    <a:pt x="472" y="173"/>
                  </a:lnTo>
                  <a:lnTo>
                    <a:pt x="465" y="168"/>
                  </a:lnTo>
                  <a:lnTo>
                    <a:pt x="458" y="166"/>
                  </a:lnTo>
                  <a:lnTo>
                    <a:pt x="453" y="163"/>
                  </a:lnTo>
                  <a:lnTo>
                    <a:pt x="448" y="159"/>
                  </a:lnTo>
                  <a:lnTo>
                    <a:pt x="448" y="159"/>
                  </a:lnTo>
                  <a:lnTo>
                    <a:pt x="446" y="156"/>
                  </a:lnTo>
                  <a:lnTo>
                    <a:pt x="443" y="154"/>
                  </a:lnTo>
                  <a:lnTo>
                    <a:pt x="443" y="154"/>
                  </a:lnTo>
                  <a:lnTo>
                    <a:pt x="443" y="152"/>
                  </a:lnTo>
                  <a:lnTo>
                    <a:pt x="443" y="152"/>
                  </a:lnTo>
                  <a:lnTo>
                    <a:pt x="443" y="149"/>
                  </a:lnTo>
                  <a:lnTo>
                    <a:pt x="441" y="149"/>
                  </a:lnTo>
                  <a:lnTo>
                    <a:pt x="441" y="147"/>
                  </a:lnTo>
                  <a:lnTo>
                    <a:pt x="441" y="147"/>
                  </a:lnTo>
                  <a:lnTo>
                    <a:pt x="441" y="147"/>
                  </a:lnTo>
                  <a:lnTo>
                    <a:pt x="441" y="145"/>
                  </a:lnTo>
                  <a:lnTo>
                    <a:pt x="441" y="145"/>
                  </a:lnTo>
                  <a:lnTo>
                    <a:pt x="441" y="145"/>
                  </a:lnTo>
                  <a:lnTo>
                    <a:pt x="443" y="145"/>
                  </a:lnTo>
                  <a:lnTo>
                    <a:pt x="443" y="142"/>
                  </a:lnTo>
                  <a:lnTo>
                    <a:pt x="443" y="142"/>
                  </a:lnTo>
                  <a:lnTo>
                    <a:pt x="443" y="140"/>
                  </a:lnTo>
                  <a:lnTo>
                    <a:pt x="443" y="140"/>
                  </a:lnTo>
                  <a:lnTo>
                    <a:pt x="448" y="140"/>
                  </a:lnTo>
                  <a:lnTo>
                    <a:pt x="448" y="140"/>
                  </a:lnTo>
                  <a:lnTo>
                    <a:pt x="448" y="140"/>
                  </a:lnTo>
                  <a:lnTo>
                    <a:pt x="448" y="137"/>
                  </a:lnTo>
                  <a:lnTo>
                    <a:pt x="446" y="137"/>
                  </a:lnTo>
                  <a:lnTo>
                    <a:pt x="446" y="137"/>
                  </a:lnTo>
                  <a:lnTo>
                    <a:pt x="448" y="135"/>
                  </a:lnTo>
                  <a:lnTo>
                    <a:pt x="448" y="135"/>
                  </a:lnTo>
                  <a:lnTo>
                    <a:pt x="448" y="133"/>
                  </a:lnTo>
                  <a:lnTo>
                    <a:pt x="448" y="133"/>
                  </a:lnTo>
                  <a:lnTo>
                    <a:pt x="443" y="133"/>
                  </a:lnTo>
                  <a:lnTo>
                    <a:pt x="439" y="133"/>
                  </a:lnTo>
                  <a:lnTo>
                    <a:pt x="434" y="133"/>
                  </a:lnTo>
                  <a:lnTo>
                    <a:pt x="432" y="130"/>
                  </a:lnTo>
                  <a:lnTo>
                    <a:pt x="427" y="130"/>
                  </a:lnTo>
                  <a:lnTo>
                    <a:pt x="427" y="130"/>
                  </a:lnTo>
                  <a:lnTo>
                    <a:pt x="425" y="130"/>
                  </a:lnTo>
                  <a:lnTo>
                    <a:pt x="420" y="133"/>
                  </a:lnTo>
                  <a:lnTo>
                    <a:pt x="420" y="133"/>
                  </a:lnTo>
                  <a:lnTo>
                    <a:pt x="417" y="133"/>
                  </a:lnTo>
                  <a:lnTo>
                    <a:pt x="415" y="133"/>
                  </a:lnTo>
                  <a:lnTo>
                    <a:pt x="413" y="133"/>
                  </a:lnTo>
                  <a:lnTo>
                    <a:pt x="413" y="133"/>
                  </a:lnTo>
                  <a:lnTo>
                    <a:pt x="410" y="133"/>
                  </a:lnTo>
                  <a:lnTo>
                    <a:pt x="408" y="133"/>
                  </a:lnTo>
                  <a:lnTo>
                    <a:pt x="408" y="133"/>
                  </a:lnTo>
                  <a:lnTo>
                    <a:pt x="408" y="135"/>
                  </a:lnTo>
                  <a:lnTo>
                    <a:pt x="408" y="135"/>
                  </a:lnTo>
                  <a:lnTo>
                    <a:pt x="408" y="137"/>
                  </a:lnTo>
                  <a:lnTo>
                    <a:pt x="408" y="137"/>
                  </a:lnTo>
                  <a:lnTo>
                    <a:pt x="410" y="137"/>
                  </a:lnTo>
                  <a:lnTo>
                    <a:pt x="410" y="137"/>
                  </a:lnTo>
                  <a:lnTo>
                    <a:pt x="408" y="137"/>
                  </a:lnTo>
                  <a:lnTo>
                    <a:pt x="406" y="137"/>
                  </a:lnTo>
                  <a:lnTo>
                    <a:pt x="406" y="137"/>
                  </a:lnTo>
                  <a:lnTo>
                    <a:pt x="403" y="140"/>
                  </a:lnTo>
                  <a:lnTo>
                    <a:pt x="401" y="140"/>
                  </a:lnTo>
                  <a:lnTo>
                    <a:pt x="401" y="140"/>
                  </a:lnTo>
                  <a:lnTo>
                    <a:pt x="401" y="142"/>
                  </a:lnTo>
                  <a:lnTo>
                    <a:pt x="403" y="142"/>
                  </a:lnTo>
                  <a:lnTo>
                    <a:pt x="403" y="142"/>
                  </a:lnTo>
                  <a:lnTo>
                    <a:pt x="408" y="142"/>
                  </a:lnTo>
                  <a:lnTo>
                    <a:pt x="406" y="145"/>
                  </a:lnTo>
                  <a:lnTo>
                    <a:pt x="406" y="145"/>
                  </a:lnTo>
                  <a:lnTo>
                    <a:pt x="408" y="145"/>
                  </a:lnTo>
                  <a:lnTo>
                    <a:pt x="406" y="145"/>
                  </a:lnTo>
                  <a:lnTo>
                    <a:pt x="406" y="147"/>
                  </a:lnTo>
                  <a:lnTo>
                    <a:pt x="406" y="147"/>
                  </a:lnTo>
                  <a:lnTo>
                    <a:pt x="406" y="149"/>
                  </a:lnTo>
                  <a:lnTo>
                    <a:pt x="406" y="149"/>
                  </a:lnTo>
                  <a:lnTo>
                    <a:pt x="406" y="149"/>
                  </a:lnTo>
                  <a:lnTo>
                    <a:pt x="403" y="149"/>
                  </a:lnTo>
                  <a:lnTo>
                    <a:pt x="403" y="152"/>
                  </a:lnTo>
                  <a:lnTo>
                    <a:pt x="403" y="152"/>
                  </a:lnTo>
                  <a:lnTo>
                    <a:pt x="403" y="152"/>
                  </a:lnTo>
                  <a:lnTo>
                    <a:pt x="401" y="152"/>
                  </a:lnTo>
                  <a:lnTo>
                    <a:pt x="396" y="152"/>
                  </a:lnTo>
                  <a:lnTo>
                    <a:pt x="396" y="152"/>
                  </a:lnTo>
                  <a:lnTo>
                    <a:pt x="394" y="152"/>
                  </a:lnTo>
                  <a:lnTo>
                    <a:pt x="394" y="152"/>
                  </a:lnTo>
                  <a:lnTo>
                    <a:pt x="394" y="154"/>
                  </a:lnTo>
                  <a:lnTo>
                    <a:pt x="394" y="154"/>
                  </a:lnTo>
                  <a:lnTo>
                    <a:pt x="394" y="156"/>
                  </a:lnTo>
                  <a:lnTo>
                    <a:pt x="394" y="159"/>
                  </a:lnTo>
                  <a:lnTo>
                    <a:pt x="396" y="161"/>
                  </a:lnTo>
                  <a:lnTo>
                    <a:pt x="396" y="161"/>
                  </a:lnTo>
                  <a:lnTo>
                    <a:pt x="399" y="161"/>
                  </a:lnTo>
                  <a:lnTo>
                    <a:pt x="401" y="163"/>
                  </a:lnTo>
                  <a:lnTo>
                    <a:pt x="403" y="163"/>
                  </a:lnTo>
                  <a:lnTo>
                    <a:pt x="406" y="163"/>
                  </a:lnTo>
                  <a:lnTo>
                    <a:pt x="408" y="161"/>
                  </a:lnTo>
                  <a:lnTo>
                    <a:pt x="413" y="163"/>
                  </a:lnTo>
                  <a:lnTo>
                    <a:pt x="415" y="163"/>
                  </a:lnTo>
                  <a:lnTo>
                    <a:pt x="420" y="161"/>
                  </a:lnTo>
                  <a:lnTo>
                    <a:pt x="422" y="161"/>
                  </a:lnTo>
                  <a:lnTo>
                    <a:pt x="420" y="163"/>
                  </a:lnTo>
                  <a:lnTo>
                    <a:pt x="422" y="163"/>
                  </a:lnTo>
                  <a:lnTo>
                    <a:pt x="422" y="166"/>
                  </a:lnTo>
                  <a:lnTo>
                    <a:pt x="425" y="166"/>
                  </a:lnTo>
                  <a:lnTo>
                    <a:pt x="425" y="166"/>
                  </a:lnTo>
                  <a:lnTo>
                    <a:pt x="425" y="166"/>
                  </a:lnTo>
                  <a:lnTo>
                    <a:pt x="429" y="168"/>
                  </a:lnTo>
                  <a:lnTo>
                    <a:pt x="434" y="168"/>
                  </a:lnTo>
                  <a:lnTo>
                    <a:pt x="434" y="171"/>
                  </a:lnTo>
                  <a:lnTo>
                    <a:pt x="432" y="168"/>
                  </a:lnTo>
                  <a:lnTo>
                    <a:pt x="429" y="168"/>
                  </a:lnTo>
                  <a:lnTo>
                    <a:pt x="432" y="171"/>
                  </a:lnTo>
                  <a:lnTo>
                    <a:pt x="427" y="171"/>
                  </a:lnTo>
                  <a:lnTo>
                    <a:pt x="427" y="171"/>
                  </a:lnTo>
                  <a:lnTo>
                    <a:pt x="427" y="171"/>
                  </a:lnTo>
                  <a:lnTo>
                    <a:pt x="429" y="173"/>
                  </a:lnTo>
                  <a:lnTo>
                    <a:pt x="429" y="173"/>
                  </a:lnTo>
                  <a:lnTo>
                    <a:pt x="427" y="173"/>
                  </a:lnTo>
                  <a:lnTo>
                    <a:pt x="425" y="173"/>
                  </a:lnTo>
                  <a:lnTo>
                    <a:pt x="432" y="175"/>
                  </a:lnTo>
                  <a:lnTo>
                    <a:pt x="436" y="175"/>
                  </a:lnTo>
                  <a:lnTo>
                    <a:pt x="439" y="175"/>
                  </a:lnTo>
                  <a:lnTo>
                    <a:pt x="441" y="178"/>
                  </a:lnTo>
                  <a:lnTo>
                    <a:pt x="443" y="178"/>
                  </a:lnTo>
                  <a:lnTo>
                    <a:pt x="443" y="175"/>
                  </a:lnTo>
                  <a:lnTo>
                    <a:pt x="443" y="175"/>
                  </a:lnTo>
                  <a:lnTo>
                    <a:pt x="446" y="178"/>
                  </a:lnTo>
                  <a:lnTo>
                    <a:pt x="448" y="178"/>
                  </a:lnTo>
                  <a:lnTo>
                    <a:pt x="453" y="178"/>
                  </a:lnTo>
                  <a:lnTo>
                    <a:pt x="458" y="178"/>
                  </a:lnTo>
                  <a:lnTo>
                    <a:pt x="458" y="178"/>
                  </a:lnTo>
                  <a:lnTo>
                    <a:pt x="458" y="178"/>
                  </a:lnTo>
                  <a:lnTo>
                    <a:pt x="460" y="178"/>
                  </a:lnTo>
                  <a:lnTo>
                    <a:pt x="460" y="178"/>
                  </a:lnTo>
                  <a:lnTo>
                    <a:pt x="462" y="178"/>
                  </a:lnTo>
                  <a:lnTo>
                    <a:pt x="462" y="178"/>
                  </a:lnTo>
                  <a:lnTo>
                    <a:pt x="465" y="178"/>
                  </a:lnTo>
                  <a:lnTo>
                    <a:pt x="465" y="178"/>
                  </a:lnTo>
                  <a:lnTo>
                    <a:pt x="469" y="180"/>
                  </a:lnTo>
                  <a:lnTo>
                    <a:pt x="469" y="178"/>
                  </a:lnTo>
                  <a:lnTo>
                    <a:pt x="469" y="178"/>
                  </a:lnTo>
                  <a:lnTo>
                    <a:pt x="467" y="178"/>
                  </a:lnTo>
                  <a:lnTo>
                    <a:pt x="467" y="178"/>
                  </a:lnTo>
                  <a:lnTo>
                    <a:pt x="465" y="175"/>
                  </a:lnTo>
                  <a:lnTo>
                    <a:pt x="467" y="175"/>
                  </a:lnTo>
                  <a:lnTo>
                    <a:pt x="467" y="175"/>
                  </a:lnTo>
                  <a:lnTo>
                    <a:pt x="469" y="178"/>
                  </a:lnTo>
                  <a:lnTo>
                    <a:pt x="469" y="178"/>
                  </a:lnTo>
                  <a:lnTo>
                    <a:pt x="472" y="178"/>
                  </a:lnTo>
                  <a:lnTo>
                    <a:pt x="476" y="178"/>
                  </a:lnTo>
                  <a:lnTo>
                    <a:pt x="479" y="178"/>
                  </a:lnTo>
                  <a:lnTo>
                    <a:pt x="479" y="178"/>
                  </a:lnTo>
                  <a:lnTo>
                    <a:pt x="481" y="178"/>
                  </a:lnTo>
                  <a:lnTo>
                    <a:pt x="483" y="175"/>
                  </a:lnTo>
                  <a:close/>
                  <a:moveTo>
                    <a:pt x="526" y="189"/>
                  </a:moveTo>
                  <a:lnTo>
                    <a:pt x="526" y="189"/>
                  </a:lnTo>
                  <a:lnTo>
                    <a:pt x="521" y="189"/>
                  </a:lnTo>
                  <a:lnTo>
                    <a:pt x="519" y="187"/>
                  </a:lnTo>
                  <a:lnTo>
                    <a:pt x="514" y="185"/>
                  </a:lnTo>
                  <a:lnTo>
                    <a:pt x="512" y="185"/>
                  </a:lnTo>
                  <a:lnTo>
                    <a:pt x="509" y="182"/>
                  </a:lnTo>
                  <a:lnTo>
                    <a:pt x="507" y="182"/>
                  </a:lnTo>
                  <a:lnTo>
                    <a:pt x="505" y="180"/>
                  </a:lnTo>
                  <a:lnTo>
                    <a:pt x="505" y="180"/>
                  </a:lnTo>
                  <a:lnTo>
                    <a:pt x="502" y="180"/>
                  </a:lnTo>
                  <a:lnTo>
                    <a:pt x="500" y="180"/>
                  </a:lnTo>
                  <a:lnTo>
                    <a:pt x="500" y="182"/>
                  </a:lnTo>
                  <a:lnTo>
                    <a:pt x="500" y="182"/>
                  </a:lnTo>
                  <a:lnTo>
                    <a:pt x="498" y="182"/>
                  </a:lnTo>
                  <a:lnTo>
                    <a:pt x="498" y="185"/>
                  </a:lnTo>
                  <a:lnTo>
                    <a:pt x="500" y="187"/>
                  </a:lnTo>
                  <a:lnTo>
                    <a:pt x="500" y="187"/>
                  </a:lnTo>
                  <a:lnTo>
                    <a:pt x="500" y="187"/>
                  </a:lnTo>
                  <a:lnTo>
                    <a:pt x="502" y="187"/>
                  </a:lnTo>
                  <a:lnTo>
                    <a:pt x="507" y="189"/>
                  </a:lnTo>
                  <a:lnTo>
                    <a:pt x="507" y="192"/>
                  </a:lnTo>
                  <a:lnTo>
                    <a:pt x="509" y="189"/>
                  </a:lnTo>
                  <a:lnTo>
                    <a:pt x="509" y="189"/>
                  </a:lnTo>
                  <a:lnTo>
                    <a:pt x="512" y="189"/>
                  </a:lnTo>
                  <a:lnTo>
                    <a:pt x="512" y="192"/>
                  </a:lnTo>
                  <a:lnTo>
                    <a:pt x="514" y="192"/>
                  </a:lnTo>
                  <a:lnTo>
                    <a:pt x="516" y="192"/>
                  </a:lnTo>
                  <a:lnTo>
                    <a:pt x="516" y="194"/>
                  </a:lnTo>
                  <a:lnTo>
                    <a:pt x="516" y="194"/>
                  </a:lnTo>
                  <a:lnTo>
                    <a:pt x="519" y="194"/>
                  </a:lnTo>
                  <a:lnTo>
                    <a:pt x="519" y="194"/>
                  </a:lnTo>
                  <a:lnTo>
                    <a:pt x="521" y="194"/>
                  </a:lnTo>
                  <a:lnTo>
                    <a:pt x="524" y="194"/>
                  </a:lnTo>
                  <a:lnTo>
                    <a:pt x="526" y="194"/>
                  </a:lnTo>
                  <a:lnTo>
                    <a:pt x="526" y="194"/>
                  </a:lnTo>
                  <a:lnTo>
                    <a:pt x="528" y="194"/>
                  </a:lnTo>
                  <a:lnTo>
                    <a:pt x="528" y="192"/>
                  </a:lnTo>
                  <a:lnTo>
                    <a:pt x="528" y="192"/>
                  </a:lnTo>
                  <a:lnTo>
                    <a:pt x="526" y="189"/>
                  </a:lnTo>
                  <a:close/>
                  <a:moveTo>
                    <a:pt x="601" y="180"/>
                  </a:moveTo>
                  <a:lnTo>
                    <a:pt x="604" y="180"/>
                  </a:lnTo>
                  <a:lnTo>
                    <a:pt x="604" y="180"/>
                  </a:lnTo>
                  <a:lnTo>
                    <a:pt x="604" y="180"/>
                  </a:lnTo>
                  <a:lnTo>
                    <a:pt x="599" y="178"/>
                  </a:lnTo>
                  <a:lnTo>
                    <a:pt x="599" y="175"/>
                  </a:lnTo>
                  <a:lnTo>
                    <a:pt x="599" y="175"/>
                  </a:lnTo>
                  <a:lnTo>
                    <a:pt x="599" y="175"/>
                  </a:lnTo>
                  <a:lnTo>
                    <a:pt x="599" y="175"/>
                  </a:lnTo>
                  <a:lnTo>
                    <a:pt x="601" y="178"/>
                  </a:lnTo>
                  <a:lnTo>
                    <a:pt x="601" y="180"/>
                  </a:lnTo>
                  <a:close/>
                  <a:moveTo>
                    <a:pt x="679" y="137"/>
                  </a:moveTo>
                  <a:lnTo>
                    <a:pt x="684" y="137"/>
                  </a:lnTo>
                  <a:lnTo>
                    <a:pt x="684" y="140"/>
                  </a:lnTo>
                  <a:lnTo>
                    <a:pt x="686" y="140"/>
                  </a:lnTo>
                  <a:lnTo>
                    <a:pt x="686" y="140"/>
                  </a:lnTo>
                  <a:lnTo>
                    <a:pt x="686" y="137"/>
                  </a:lnTo>
                  <a:lnTo>
                    <a:pt x="686" y="137"/>
                  </a:lnTo>
                  <a:lnTo>
                    <a:pt x="684" y="137"/>
                  </a:lnTo>
                  <a:lnTo>
                    <a:pt x="686" y="137"/>
                  </a:lnTo>
                  <a:lnTo>
                    <a:pt x="688" y="135"/>
                  </a:lnTo>
                  <a:lnTo>
                    <a:pt x="684" y="135"/>
                  </a:lnTo>
                  <a:lnTo>
                    <a:pt x="681" y="135"/>
                  </a:lnTo>
                  <a:lnTo>
                    <a:pt x="679" y="135"/>
                  </a:lnTo>
                  <a:lnTo>
                    <a:pt x="677" y="135"/>
                  </a:lnTo>
                  <a:lnTo>
                    <a:pt x="677" y="135"/>
                  </a:lnTo>
                  <a:lnTo>
                    <a:pt x="677" y="137"/>
                  </a:lnTo>
                  <a:lnTo>
                    <a:pt x="679" y="137"/>
                  </a:lnTo>
                  <a:close/>
                  <a:moveTo>
                    <a:pt x="1520" y="161"/>
                  </a:moveTo>
                  <a:lnTo>
                    <a:pt x="1518" y="161"/>
                  </a:lnTo>
                  <a:lnTo>
                    <a:pt x="1518" y="161"/>
                  </a:lnTo>
                  <a:lnTo>
                    <a:pt x="1518" y="161"/>
                  </a:lnTo>
                  <a:lnTo>
                    <a:pt x="1520" y="163"/>
                  </a:lnTo>
                  <a:lnTo>
                    <a:pt x="1523" y="163"/>
                  </a:lnTo>
                  <a:lnTo>
                    <a:pt x="1523" y="163"/>
                  </a:lnTo>
                  <a:lnTo>
                    <a:pt x="1525" y="163"/>
                  </a:lnTo>
                  <a:lnTo>
                    <a:pt x="1525" y="163"/>
                  </a:lnTo>
                  <a:lnTo>
                    <a:pt x="1525" y="163"/>
                  </a:lnTo>
                  <a:lnTo>
                    <a:pt x="1528" y="163"/>
                  </a:lnTo>
                  <a:lnTo>
                    <a:pt x="1530" y="163"/>
                  </a:lnTo>
                  <a:lnTo>
                    <a:pt x="1530" y="163"/>
                  </a:lnTo>
                  <a:lnTo>
                    <a:pt x="1530" y="161"/>
                  </a:lnTo>
                  <a:lnTo>
                    <a:pt x="1528" y="161"/>
                  </a:lnTo>
                  <a:lnTo>
                    <a:pt x="1528" y="161"/>
                  </a:lnTo>
                  <a:lnTo>
                    <a:pt x="1520" y="161"/>
                  </a:lnTo>
                  <a:lnTo>
                    <a:pt x="1520" y="161"/>
                  </a:lnTo>
                  <a:close/>
                  <a:moveTo>
                    <a:pt x="1431" y="90"/>
                  </a:moveTo>
                  <a:lnTo>
                    <a:pt x="1433" y="90"/>
                  </a:lnTo>
                  <a:lnTo>
                    <a:pt x="1429" y="90"/>
                  </a:lnTo>
                  <a:lnTo>
                    <a:pt x="1429" y="90"/>
                  </a:lnTo>
                  <a:lnTo>
                    <a:pt x="1433" y="95"/>
                  </a:lnTo>
                  <a:lnTo>
                    <a:pt x="1438" y="97"/>
                  </a:lnTo>
                  <a:lnTo>
                    <a:pt x="1436" y="97"/>
                  </a:lnTo>
                  <a:lnTo>
                    <a:pt x="1433" y="97"/>
                  </a:lnTo>
                  <a:lnTo>
                    <a:pt x="1433" y="97"/>
                  </a:lnTo>
                  <a:lnTo>
                    <a:pt x="1436" y="100"/>
                  </a:lnTo>
                  <a:lnTo>
                    <a:pt x="1438" y="100"/>
                  </a:lnTo>
                  <a:lnTo>
                    <a:pt x="1443" y="102"/>
                  </a:lnTo>
                  <a:lnTo>
                    <a:pt x="1447" y="102"/>
                  </a:lnTo>
                  <a:lnTo>
                    <a:pt x="1450" y="102"/>
                  </a:lnTo>
                  <a:lnTo>
                    <a:pt x="1450" y="104"/>
                  </a:lnTo>
                  <a:lnTo>
                    <a:pt x="1457" y="107"/>
                  </a:lnTo>
                  <a:lnTo>
                    <a:pt x="1459" y="107"/>
                  </a:lnTo>
                  <a:lnTo>
                    <a:pt x="1462" y="107"/>
                  </a:lnTo>
                  <a:lnTo>
                    <a:pt x="1473" y="109"/>
                  </a:lnTo>
                  <a:lnTo>
                    <a:pt x="1476" y="109"/>
                  </a:lnTo>
                  <a:lnTo>
                    <a:pt x="1476" y="109"/>
                  </a:lnTo>
                  <a:lnTo>
                    <a:pt x="1478" y="109"/>
                  </a:lnTo>
                  <a:lnTo>
                    <a:pt x="1478" y="109"/>
                  </a:lnTo>
                  <a:lnTo>
                    <a:pt x="1478" y="107"/>
                  </a:lnTo>
                  <a:lnTo>
                    <a:pt x="1478" y="107"/>
                  </a:lnTo>
                  <a:lnTo>
                    <a:pt x="1476" y="104"/>
                  </a:lnTo>
                  <a:lnTo>
                    <a:pt x="1476" y="104"/>
                  </a:lnTo>
                  <a:lnTo>
                    <a:pt x="1476" y="104"/>
                  </a:lnTo>
                  <a:lnTo>
                    <a:pt x="1478" y="104"/>
                  </a:lnTo>
                  <a:lnTo>
                    <a:pt x="1483" y="104"/>
                  </a:lnTo>
                  <a:lnTo>
                    <a:pt x="1487" y="107"/>
                  </a:lnTo>
                  <a:lnTo>
                    <a:pt x="1490" y="107"/>
                  </a:lnTo>
                  <a:lnTo>
                    <a:pt x="1492" y="104"/>
                  </a:lnTo>
                  <a:lnTo>
                    <a:pt x="1499" y="104"/>
                  </a:lnTo>
                  <a:lnTo>
                    <a:pt x="1499" y="104"/>
                  </a:lnTo>
                  <a:lnTo>
                    <a:pt x="1502" y="104"/>
                  </a:lnTo>
                  <a:lnTo>
                    <a:pt x="1504" y="104"/>
                  </a:lnTo>
                  <a:lnTo>
                    <a:pt x="1506" y="104"/>
                  </a:lnTo>
                  <a:lnTo>
                    <a:pt x="1509" y="104"/>
                  </a:lnTo>
                  <a:lnTo>
                    <a:pt x="1511" y="107"/>
                  </a:lnTo>
                  <a:lnTo>
                    <a:pt x="1513" y="107"/>
                  </a:lnTo>
                  <a:lnTo>
                    <a:pt x="1516" y="107"/>
                  </a:lnTo>
                  <a:lnTo>
                    <a:pt x="1516" y="107"/>
                  </a:lnTo>
                  <a:lnTo>
                    <a:pt x="1518" y="107"/>
                  </a:lnTo>
                  <a:lnTo>
                    <a:pt x="1520" y="104"/>
                  </a:lnTo>
                  <a:lnTo>
                    <a:pt x="1516" y="102"/>
                  </a:lnTo>
                  <a:lnTo>
                    <a:pt x="1511" y="102"/>
                  </a:lnTo>
                  <a:lnTo>
                    <a:pt x="1509" y="102"/>
                  </a:lnTo>
                  <a:lnTo>
                    <a:pt x="1499" y="97"/>
                  </a:lnTo>
                  <a:lnTo>
                    <a:pt x="1497" y="97"/>
                  </a:lnTo>
                  <a:lnTo>
                    <a:pt x="1497" y="95"/>
                  </a:lnTo>
                  <a:lnTo>
                    <a:pt x="1490" y="92"/>
                  </a:lnTo>
                  <a:lnTo>
                    <a:pt x="1492" y="92"/>
                  </a:lnTo>
                  <a:lnTo>
                    <a:pt x="1495" y="92"/>
                  </a:lnTo>
                  <a:lnTo>
                    <a:pt x="1499" y="92"/>
                  </a:lnTo>
                  <a:lnTo>
                    <a:pt x="1502" y="92"/>
                  </a:lnTo>
                  <a:lnTo>
                    <a:pt x="1502" y="92"/>
                  </a:lnTo>
                  <a:lnTo>
                    <a:pt x="1502" y="95"/>
                  </a:lnTo>
                  <a:lnTo>
                    <a:pt x="1502" y="95"/>
                  </a:lnTo>
                  <a:lnTo>
                    <a:pt x="1504" y="95"/>
                  </a:lnTo>
                  <a:lnTo>
                    <a:pt x="1506" y="97"/>
                  </a:lnTo>
                  <a:lnTo>
                    <a:pt x="1509" y="100"/>
                  </a:lnTo>
                  <a:lnTo>
                    <a:pt x="1511" y="100"/>
                  </a:lnTo>
                  <a:lnTo>
                    <a:pt x="1516" y="102"/>
                  </a:lnTo>
                  <a:lnTo>
                    <a:pt x="1520" y="102"/>
                  </a:lnTo>
                  <a:lnTo>
                    <a:pt x="1523" y="102"/>
                  </a:lnTo>
                  <a:lnTo>
                    <a:pt x="1530" y="102"/>
                  </a:lnTo>
                  <a:lnTo>
                    <a:pt x="1532" y="102"/>
                  </a:lnTo>
                  <a:lnTo>
                    <a:pt x="1532" y="102"/>
                  </a:lnTo>
                  <a:lnTo>
                    <a:pt x="1535" y="100"/>
                  </a:lnTo>
                  <a:lnTo>
                    <a:pt x="1532" y="97"/>
                  </a:lnTo>
                  <a:lnTo>
                    <a:pt x="1530" y="97"/>
                  </a:lnTo>
                  <a:lnTo>
                    <a:pt x="1530" y="97"/>
                  </a:lnTo>
                  <a:lnTo>
                    <a:pt x="1530" y="95"/>
                  </a:lnTo>
                  <a:lnTo>
                    <a:pt x="1535" y="95"/>
                  </a:lnTo>
                  <a:lnTo>
                    <a:pt x="1532" y="95"/>
                  </a:lnTo>
                  <a:lnTo>
                    <a:pt x="1532" y="95"/>
                  </a:lnTo>
                  <a:lnTo>
                    <a:pt x="1504" y="90"/>
                  </a:lnTo>
                  <a:lnTo>
                    <a:pt x="1504" y="90"/>
                  </a:lnTo>
                  <a:lnTo>
                    <a:pt x="1502" y="90"/>
                  </a:lnTo>
                  <a:lnTo>
                    <a:pt x="1499" y="90"/>
                  </a:lnTo>
                  <a:lnTo>
                    <a:pt x="1497" y="90"/>
                  </a:lnTo>
                  <a:lnTo>
                    <a:pt x="1492" y="90"/>
                  </a:lnTo>
                  <a:lnTo>
                    <a:pt x="1487" y="88"/>
                  </a:lnTo>
                  <a:lnTo>
                    <a:pt x="1480" y="85"/>
                  </a:lnTo>
                  <a:lnTo>
                    <a:pt x="1476" y="85"/>
                  </a:lnTo>
                  <a:lnTo>
                    <a:pt x="1471" y="85"/>
                  </a:lnTo>
                  <a:lnTo>
                    <a:pt x="1471" y="85"/>
                  </a:lnTo>
                  <a:lnTo>
                    <a:pt x="1469" y="88"/>
                  </a:lnTo>
                  <a:lnTo>
                    <a:pt x="1469" y="88"/>
                  </a:lnTo>
                  <a:lnTo>
                    <a:pt x="1469" y="88"/>
                  </a:lnTo>
                  <a:lnTo>
                    <a:pt x="1471" y="90"/>
                  </a:lnTo>
                  <a:lnTo>
                    <a:pt x="1473" y="90"/>
                  </a:lnTo>
                  <a:lnTo>
                    <a:pt x="1473" y="90"/>
                  </a:lnTo>
                  <a:lnTo>
                    <a:pt x="1476" y="92"/>
                  </a:lnTo>
                  <a:lnTo>
                    <a:pt x="1476" y="92"/>
                  </a:lnTo>
                  <a:lnTo>
                    <a:pt x="1476" y="92"/>
                  </a:lnTo>
                  <a:lnTo>
                    <a:pt x="1473" y="92"/>
                  </a:lnTo>
                  <a:lnTo>
                    <a:pt x="1471" y="92"/>
                  </a:lnTo>
                  <a:lnTo>
                    <a:pt x="1471" y="92"/>
                  </a:lnTo>
                  <a:lnTo>
                    <a:pt x="1469" y="92"/>
                  </a:lnTo>
                  <a:lnTo>
                    <a:pt x="1466" y="90"/>
                  </a:lnTo>
                  <a:lnTo>
                    <a:pt x="1464" y="90"/>
                  </a:lnTo>
                  <a:lnTo>
                    <a:pt x="1462" y="90"/>
                  </a:lnTo>
                  <a:lnTo>
                    <a:pt x="1462" y="90"/>
                  </a:lnTo>
                  <a:lnTo>
                    <a:pt x="1454" y="88"/>
                  </a:lnTo>
                  <a:lnTo>
                    <a:pt x="1450" y="88"/>
                  </a:lnTo>
                  <a:lnTo>
                    <a:pt x="1445" y="85"/>
                  </a:lnTo>
                  <a:lnTo>
                    <a:pt x="1443" y="85"/>
                  </a:lnTo>
                  <a:lnTo>
                    <a:pt x="1440" y="85"/>
                  </a:lnTo>
                  <a:lnTo>
                    <a:pt x="1438" y="83"/>
                  </a:lnTo>
                  <a:lnTo>
                    <a:pt x="1436" y="83"/>
                  </a:lnTo>
                  <a:lnTo>
                    <a:pt x="1433" y="85"/>
                  </a:lnTo>
                  <a:lnTo>
                    <a:pt x="1431" y="85"/>
                  </a:lnTo>
                  <a:lnTo>
                    <a:pt x="1431" y="85"/>
                  </a:lnTo>
                  <a:lnTo>
                    <a:pt x="1431" y="85"/>
                  </a:lnTo>
                  <a:lnTo>
                    <a:pt x="1431" y="85"/>
                  </a:lnTo>
                  <a:lnTo>
                    <a:pt x="1429" y="88"/>
                  </a:lnTo>
                  <a:lnTo>
                    <a:pt x="1426" y="88"/>
                  </a:lnTo>
                  <a:lnTo>
                    <a:pt x="1426" y="88"/>
                  </a:lnTo>
                  <a:lnTo>
                    <a:pt x="1426" y="88"/>
                  </a:lnTo>
                  <a:lnTo>
                    <a:pt x="1431" y="90"/>
                  </a:lnTo>
                  <a:close/>
                  <a:moveTo>
                    <a:pt x="1516" y="119"/>
                  </a:moveTo>
                  <a:lnTo>
                    <a:pt x="1513" y="116"/>
                  </a:lnTo>
                  <a:lnTo>
                    <a:pt x="1511" y="116"/>
                  </a:lnTo>
                  <a:lnTo>
                    <a:pt x="1511" y="116"/>
                  </a:lnTo>
                  <a:lnTo>
                    <a:pt x="1509" y="116"/>
                  </a:lnTo>
                  <a:lnTo>
                    <a:pt x="1509" y="116"/>
                  </a:lnTo>
                  <a:lnTo>
                    <a:pt x="1502" y="116"/>
                  </a:lnTo>
                  <a:lnTo>
                    <a:pt x="1502" y="116"/>
                  </a:lnTo>
                  <a:lnTo>
                    <a:pt x="1499" y="116"/>
                  </a:lnTo>
                  <a:lnTo>
                    <a:pt x="1499" y="116"/>
                  </a:lnTo>
                  <a:lnTo>
                    <a:pt x="1506" y="121"/>
                  </a:lnTo>
                  <a:lnTo>
                    <a:pt x="1511" y="121"/>
                  </a:lnTo>
                  <a:lnTo>
                    <a:pt x="1511" y="121"/>
                  </a:lnTo>
                  <a:lnTo>
                    <a:pt x="1516" y="121"/>
                  </a:lnTo>
                  <a:lnTo>
                    <a:pt x="1516" y="119"/>
                  </a:lnTo>
                  <a:close/>
                  <a:moveTo>
                    <a:pt x="1530" y="121"/>
                  </a:moveTo>
                  <a:lnTo>
                    <a:pt x="1528" y="121"/>
                  </a:lnTo>
                  <a:lnTo>
                    <a:pt x="1523" y="123"/>
                  </a:lnTo>
                  <a:lnTo>
                    <a:pt x="1520" y="123"/>
                  </a:lnTo>
                  <a:lnTo>
                    <a:pt x="1520" y="123"/>
                  </a:lnTo>
                  <a:lnTo>
                    <a:pt x="1520" y="123"/>
                  </a:lnTo>
                  <a:lnTo>
                    <a:pt x="1520" y="123"/>
                  </a:lnTo>
                  <a:lnTo>
                    <a:pt x="1520" y="126"/>
                  </a:lnTo>
                  <a:lnTo>
                    <a:pt x="1520" y="128"/>
                  </a:lnTo>
                  <a:lnTo>
                    <a:pt x="1520" y="128"/>
                  </a:lnTo>
                  <a:lnTo>
                    <a:pt x="1518" y="128"/>
                  </a:lnTo>
                  <a:lnTo>
                    <a:pt x="1513" y="130"/>
                  </a:lnTo>
                  <a:lnTo>
                    <a:pt x="1511" y="130"/>
                  </a:lnTo>
                  <a:lnTo>
                    <a:pt x="1516" y="130"/>
                  </a:lnTo>
                  <a:lnTo>
                    <a:pt x="1516" y="130"/>
                  </a:lnTo>
                  <a:lnTo>
                    <a:pt x="1518" y="130"/>
                  </a:lnTo>
                  <a:lnTo>
                    <a:pt x="1520" y="130"/>
                  </a:lnTo>
                  <a:lnTo>
                    <a:pt x="1523" y="130"/>
                  </a:lnTo>
                  <a:lnTo>
                    <a:pt x="1525" y="130"/>
                  </a:lnTo>
                  <a:lnTo>
                    <a:pt x="1532" y="130"/>
                  </a:lnTo>
                  <a:lnTo>
                    <a:pt x="1539" y="133"/>
                  </a:lnTo>
                  <a:lnTo>
                    <a:pt x="1546" y="133"/>
                  </a:lnTo>
                  <a:lnTo>
                    <a:pt x="1551" y="133"/>
                  </a:lnTo>
                  <a:lnTo>
                    <a:pt x="1553" y="133"/>
                  </a:lnTo>
                  <a:lnTo>
                    <a:pt x="1556" y="133"/>
                  </a:lnTo>
                  <a:lnTo>
                    <a:pt x="1561" y="133"/>
                  </a:lnTo>
                  <a:lnTo>
                    <a:pt x="1565" y="133"/>
                  </a:lnTo>
                  <a:lnTo>
                    <a:pt x="1565" y="133"/>
                  </a:lnTo>
                  <a:lnTo>
                    <a:pt x="1561" y="128"/>
                  </a:lnTo>
                  <a:lnTo>
                    <a:pt x="1558" y="128"/>
                  </a:lnTo>
                  <a:lnTo>
                    <a:pt x="1556" y="128"/>
                  </a:lnTo>
                  <a:lnTo>
                    <a:pt x="1542" y="123"/>
                  </a:lnTo>
                  <a:lnTo>
                    <a:pt x="1537" y="123"/>
                  </a:lnTo>
                  <a:lnTo>
                    <a:pt x="1532" y="121"/>
                  </a:lnTo>
                  <a:lnTo>
                    <a:pt x="1530" y="121"/>
                  </a:lnTo>
                  <a:close/>
                  <a:moveTo>
                    <a:pt x="2077" y="171"/>
                  </a:moveTo>
                  <a:lnTo>
                    <a:pt x="2077" y="171"/>
                  </a:lnTo>
                  <a:lnTo>
                    <a:pt x="2079" y="171"/>
                  </a:lnTo>
                  <a:lnTo>
                    <a:pt x="2086" y="175"/>
                  </a:lnTo>
                  <a:lnTo>
                    <a:pt x="2086" y="175"/>
                  </a:lnTo>
                  <a:lnTo>
                    <a:pt x="2088" y="173"/>
                  </a:lnTo>
                  <a:lnTo>
                    <a:pt x="2096" y="173"/>
                  </a:lnTo>
                  <a:lnTo>
                    <a:pt x="2096" y="171"/>
                  </a:lnTo>
                  <a:lnTo>
                    <a:pt x="2096" y="171"/>
                  </a:lnTo>
                  <a:lnTo>
                    <a:pt x="2098" y="171"/>
                  </a:lnTo>
                  <a:lnTo>
                    <a:pt x="2100" y="171"/>
                  </a:lnTo>
                  <a:lnTo>
                    <a:pt x="2105" y="173"/>
                  </a:lnTo>
                  <a:lnTo>
                    <a:pt x="2107" y="173"/>
                  </a:lnTo>
                  <a:lnTo>
                    <a:pt x="2110" y="173"/>
                  </a:lnTo>
                  <a:lnTo>
                    <a:pt x="2114" y="171"/>
                  </a:lnTo>
                  <a:lnTo>
                    <a:pt x="2121" y="171"/>
                  </a:lnTo>
                  <a:lnTo>
                    <a:pt x="2124" y="171"/>
                  </a:lnTo>
                  <a:lnTo>
                    <a:pt x="2124" y="168"/>
                  </a:lnTo>
                  <a:lnTo>
                    <a:pt x="2124" y="168"/>
                  </a:lnTo>
                  <a:lnTo>
                    <a:pt x="2121" y="166"/>
                  </a:lnTo>
                  <a:lnTo>
                    <a:pt x="2121" y="166"/>
                  </a:lnTo>
                  <a:lnTo>
                    <a:pt x="2117" y="166"/>
                  </a:lnTo>
                  <a:lnTo>
                    <a:pt x="2112" y="163"/>
                  </a:lnTo>
                  <a:lnTo>
                    <a:pt x="2110" y="163"/>
                  </a:lnTo>
                  <a:lnTo>
                    <a:pt x="2107" y="163"/>
                  </a:lnTo>
                  <a:lnTo>
                    <a:pt x="2107" y="163"/>
                  </a:lnTo>
                  <a:lnTo>
                    <a:pt x="2103" y="161"/>
                  </a:lnTo>
                  <a:lnTo>
                    <a:pt x="2103" y="161"/>
                  </a:lnTo>
                  <a:lnTo>
                    <a:pt x="2096" y="161"/>
                  </a:lnTo>
                  <a:lnTo>
                    <a:pt x="2093" y="161"/>
                  </a:lnTo>
                  <a:lnTo>
                    <a:pt x="2091" y="161"/>
                  </a:lnTo>
                  <a:lnTo>
                    <a:pt x="2091" y="161"/>
                  </a:lnTo>
                  <a:lnTo>
                    <a:pt x="2088" y="161"/>
                  </a:lnTo>
                  <a:lnTo>
                    <a:pt x="2086" y="161"/>
                  </a:lnTo>
                  <a:lnTo>
                    <a:pt x="2084" y="161"/>
                  </a:lnTo>
                  <a:lnTo>
                    <a:pt x="2084" y="161"/>
                  </a:lnTo>
                  <a:lnTo>
                    <a:pt x="2084" y="161"/>
                  </a:lnTo>
                  <a:lnTo>
                    <a:pt x="2081" y="161"/>
                  </a:lnTo>
                  <a:lnTo>
                    <a:pt x="2081" y="161"/>
                  </a:lnTo>
                  <a:lnTo>
                    <a:pt x="2081" y="161"/>
                  </a:lnTo>
                  <a:lnTo>
                    <a:pt x="2079" y="163"/>
                  </a:lnTo>
                  <a:lnTo>
                    <a:pt x="2079" y="163"/>
                  </a:lnTo>
                  <a:lnTo>
                    <a:pt x="2077" y="166"/>
                  </a:lnTo>
                  <a:lnTo>
                    <a:pt x="2074" y="168"/>
                  </a:lnTo>
                  <a:lnTo>
                    <a:pt x="2077" y="168"/>
                  </a:lnTo>
                  <a:lnTo>
                    <a:pt x="2077" y="171"/>
                  </a:lnTo>
                  <a:close/>
                  <a:moveTo>
                    <a:pt x="1964" y="192"/>
                  </a:moveTo>
                  <a:lnTo>
                    <a:pt x="1966" y="192"/>
                  </a:lnTo>
                  <a:lnTo>
                    <a:pt x="1968" y="192"/>
                  </a:lnTo>
                  <a:lnTo>
                    <a:pt x="1973" y="194"/>
                  </a:lnTo>
                  <a:lnTo>
                    <a:pt x="1975" y="194"/>
                  </a:lnTo>
                  <a:lnTo>
                    <a:pt x="1985" y="197"/>
                  </a:lnTo>
                  <a:lnTo>
                    <a:pt x="1989" y="197"/>
                  </a:lnTo>
                  <a:lnTo>
                    <a:pt x="1989" y="197"/>
                  </a:lnTo>
                  <a:lnTo>
                    <a:pt x="1989" y="194"/>
                  </a:lnTo>
                  <a:lnTo>
                    <a:pt x="1987" y="194"/>
                  </a:lnTo>
                  <a:lnTo>
                    <a:pt x="1987" y="192"/>
                  </a:lnTo>
                  <a:lnTo>
                    <a:pt x="1987" y="192"/>
                  </a:lnTo>
                  <a:lnTo>
                    <a:pt x="1987" y="192"/>
                  </a:lnTo>
                  <a:lnTo>
                    <a:pt x="1985" y="192"/>
                  </a:lnTo>
                  <a:lnTo>
                    <a:pt x="1985" y="192"/>
                  </a:lnTo>
                  <a:lnTo>
                    <a:pt x="1968" y="189"/>
                  </a:lnTo>
                  <a:lnTo>
                    <a:pt x="1966" y="189"/>
                  </a:lnTo>
                  <a:lnTo>
                    <a:pt x="1964" y="189"/>
                  </a:lnTo>
                  <a:lnTo>
                    <a:pt x="1964" y="189"/>
                  </a:lnTo>
                  <a:lnTo>
                    <a:pt x="1964" y="192"/>
                  </a:lnTo>
                  <a:lnTo>
                    <a:pt x="1964" y="192"/>
                  </a:lnTo>
                  <a:close/>
                  <a:moveTo>
                    <a:pt x="1546" y="95"/>
                  </a:moveTo>
                  <a:lnTo>
                    <a:pt x="1546" y="95"/>
                  </a:lnTo>
                  <a:lnTo>
                    <a:pt x="1549" y="97"/>
                  </a:lnTo>
                  <a:lnTo>
                    <a:pt x="1551" y="100"/>
                  </a:lnTo>
                  <a:lnTo>
                    <a:pt x="1551" y="100"/>
                  </a:lnTo>
                  <a:lnTo>
                    <a:pt x="1561" y="102"/>
                  </a:lnTo>
                  <a:lnTo>
                    <a:pt x="1565" y="102"/>
                  </a:lnTo>
                  <a:lnTo>
                    <a:pt x="1570" y="104"/>
                  </a:lnTo>
                  <a:lnTo>
                    <a:pt x="1572" y="104"/>
                  </a:lnTo>
                  <a:lnTo>
                    <a:pt x="1577" y="104"/>
                  </a:lnTo>
                  <a:lnTo>
                    <a:pt x="1579" y="104"/>
                  </a:lnTo>
                  <a:lnTo>
                    <a:pt x="1584" y="107"/>
                  </a:lnTo>
                  <a:lnTo>
                    <a:pt x="1586" y="107"/>
                  </a:lnTo>
                  <a:lnTo>
                    <a:pt x="1589" y="107"/>
                  </a:lnTo>
                  <a:lnTo>
                    <a:pt x="1598" y="107"/>
                  </a:lnTo>
                  <a:lnTo>
                    <a:pt x="1605" y="107"/>
                  </a:lnTo>
                  <a:lnTo>
                    <a:pt x="1608" y="107"/>
                  </a:lnTo>
                  <a:lnTo>
                    <a:pt x="1612" y="107"/>
                  </a:lnTo>
                  <a:lnTo>
                    <a:pt x="1615" y="104"/>
                  </a:lnTo>
                  <a:lnTo>
                    <a:pt x="1615" y="104"/>
                  </a:lnTo>
                  <a:lnTo>
                    <a:pt x="1612" y="102"/>
                  </a:lnTo>
                  <a:lnTo>
                    <a:pt x="1610" y="100"/>
                  </a:lnTo>
                  <a:lnTo>
                    <a:pt x="1610" y="102"/>
                  </a:lnTo>
                  <a:lnTo>
                    <a:pt x="1610" y="102"/>
                  </a:lnTo>
                  <a:lnTo>
                    <a:pt x="1610" y="102"/>
                  </a:lnTo>
                  <a:lnTo>
                    <a:pt x="1608" y="102"/>
                  </a:lnTo>
                  <a:lnTo>
                    <a:pt x="1605" y="100"/>
                  </a:lnTo>
                  <a:lnTo>
                    <a:pt x="1601" y="100"/>
                  </a:lnTo>
                  <a:lnTo>
                    <a:pt x="1594" y="100"/>
                  </a:lnTo>
                  <a:lnTo>
                    <a:pt x="1586" y="100"/>
                  </a:lnTo>
                  <a:lnTo>
                    <a:pt x="1586" y="100"/>
                  </a:lnTo>
                  <a:lnTo>
                    <a:pt x="1582" y="100"/>
                  </a:lnTo>
                  <a:lnTo>
                    <a:pt x="1579" y="100"/>
                  </a:lnTo>
                  <a:lnTo>
                    <a:pt x="1579" y="97"/>
                  </a:lnTo>
                  <a:lnTo>
                    <a:pt x="1577" y="97"/>
                  </a:lnTo>
                  <a:lnTo>
                    <a:pt x="1577" y="97"/>
                  </a:lnTo>
                  <a:lnTo>
                    <a:pt x="1575" y="97"/>
                  </a:lnTo>
                  <a:lnTo>
                    <a:pt x="1563" y="97"/>
                  </a:lnTo>
                  <a:lnTo>
                    <a:pt x="1563" y="97"/>
                  </a:lnTo>
                  <a:lnTo>
                    <a:pt x="1558" y="97"/>
                  </a:lnTo>
                  <a:lnTo>
                    <a:pt x="1556" y="97"/>
                  </a:lnTo>
                  <a:lnTo>
                    <a:pt x="1553" y="97"/>
                  </a:lnTo>
                  <a:lnTo>
                    <a:pt x="1551" y="95"/>
                  </a:lnTo>
                  <a:lnTo>
                    <a:pt x="1546" y="95"/>
                  </a:lnTo>
                  <a:lnTo>
                    <a:pt x="1546" y="95"/>
                  </a:lnTo>
                  <a:close/>
                  <a:moveTo>
                    <a:pt x="1886" y="199"/>
                  </a:moveTo>
                  <a:lnTo>
                    <a:pt x="1888" y="201"/>
                  </a:lnTo>
                  <a:lnTo>
                    <a:pt x="1890" y="204"/>
                  </a:lnTo>
                  <a:lnTo>
                    <a:pt x="1893" y="204"/>
                  </a:lnTo>
                  <a:lnTo>
                    <a:pt x="1893" y="206"/>
                  </a:lnTo>
                  <a:lnTo>
                    <a:pt x="1898" y="206"/>
                  </a:lnTo>
                  <a:lnTo>
                    <a:pt x="1900" y="206"/>
                  </a:lnTo>
                  <a:lnTo>
                    <a:pt x="1900" y="206"/>
                  </a:lnTo>
                  <a:lnTo>
                    <a:pt x="1900" y="208"/>
                  </a:lnTo>
                  <a:lnTo>
                    <a:pt x="1902" y="208"/>
                  </a:lnTo>
                  <a:lnTo>
                    <a:pt x="1902" y="208"/>
                  </a:lnTo>
                  <a:lnTo>
                    <a:pt x="1900" y="206"/>
                  </a:lnTo>
                  <a:lnTo>
                    <a:pt x="1900" y="206"/>
                  </a:lnTo>
                  <a:lnTo>
                    <a:pt x="1895" y="204"/>
                  </a:lnTo>
                  <a:lnTo>
                    <a:pt x="1893" y="204"/>
                  </a:lnTo>
                  <a:lnTo>
                    <a:pt x="1890" y="201"/>
                  </a:lnTo>
                  <a:lnTo>
                    <a:pt x="1888" y="199"/>
                  </a:lnTo>
                  <a:lnTo>
                    <a:pt x="1888" y="199"/>
                  </a:lnTo>
                  <a:lnTo>
                    <a:pt x="1890" y="199"/>
                  </a:lnTo>
                  <a:lnTo>
                    <a:pt x="1890" y="197"/>
                  </a:lnTo>
                  <a:lnTo>
                    <a:pt x="1888" y="197"/>
                  </a:lnTo>
                  <a:lnTo>
                    <a:pt x="1886" y="194"/>
                  </a:lnTo>
                  <a:lnTo>
                    <a:pt x="1886" y="194"/>
                  </a:lnTo>
                  <a:lnTo>
                    <a:pt x="1883" y="197"/>
                  </a:lnTo>
                  <a:lnTo>
                    <a:pt x="1886" y="197"/>
                  </a:lnTo>
                  <a:lnTo>
                    <a:pt x="1883" y="199"/>
                  </a:lnTo>
                  <a:lnTo>
                    <a:pt x="1886" y="199"/>
                  </a:lnTo>
                  <a:close/>
                  <a:moveTo>
                    <a:pt x="922" y="55"/>
                  </a:moveTo>
                  <a:lnTo>
                    <a:pt x="922" y="55"/>
                  </a:lnTo>
                  <a:lnTo>
                    <a:pt x="927" y="57"/>
                  </a:lnTo>
                  <a:lnTo>
                    <a:pt x="929" y="55"/>
                  </a:lnTo>
                  <a:lnTo>
                    <a:pt x="934" y="55"/>
                  </a:lnTo>
                  <a:lnTo>
                    <a:pt x="938" y="52"/>
                  </a:lnTo>
                  <a:lnTo>
                    <a:pt x="938" y="52"/>
                  </a:lnTo>
                  <a:lnTo>
                    <a:pt x="945" y="52"/>
                  </a:lnTo>
                  <a:lnTo>
                    <a:pt x="950" y="52"/>
                  </a:lnTo>
                  <a:lnTo>
                    <a:pt x="955" y="52"/>
                  </a:lnTo>
                  <a:lnTo>
                    <a:pt x="957" y="52"/>
                  </a:lnTo>
                  <a:lnTo>
                    <a:pt x="957" y="52"/>
                  </a:lnTo>
                  <a:lnTo>
                    <a:pt x="957" y="52"/>
                  </a:lnTo>
                  <a:lnTo>
                    <a:pt x="960" y="52"/>
                  </a:lnTo>
                  <a:lnTo>
                    <a:pt x="969" y="52"/>
                  </a:lnTo>
                  <a:lnTo>
                    <a:pt x="974" y="50"/>
                  </a:lnTo>
                  <a:lnTo>
                    <a:pt x="976" y="50"/>
                  </a:lnTo>
                  <a:lnTo>
                    <a:pt x="978" y="50"/>
                  </a:lnTo>
                  <a:lnTo>
                    <a:pt x="978" y="50"/>
                  </a:lnTo>
                  <a:lnTo>
                    <a:pt x="983" y="48"/>
                  </a:lnTo>
                  <a:lnTo>
                    <a:pt x="981" y="45"/>
                  </a:lnTo>
                  <a:lnTo>
                    <a:pt x="978" y="45"/>
                  </a:lnTo>
                  <a:lnTo>
                    <a:pt x="978" y="45"/>
                  </a:lnTo>
                  <a:lnTo>
                    <a:pt x="976" y="43"/>
                  </a:lnTo>
                  <a:lnTo>
                    <a:pt x="974" y="43"/>
                  </a:lnTo>
                  <a:lnTo>
                    <a:pt x="974" y="43"/>
                  </a:lnTo>
                  <a:lnTo>
                    <a:pt x="971" y="43"/>
                  </a:lnTo>
                  <a:lnTo>
                    <a:pt x="969" y="43"/>
                  </a:lnTo>
                  <a:lnTo>
                    <a:pt x="964" y="43"/>
                  </a:lnTo>
                  <a:lnTo>
                    <a:pt x="964" y="40"/>
                  </a:lnTo>
                  <a:lnTo>
                    <a:pt x="964" y="40"/>
                  </a:lnTo>
                  <a:lnTo>
                    <a:pt x="962" y="40"/>
                  </a:lnTo>
                  <a:lnTo>
                    <a:pt x="960" y="40"/>
                  </a:lnTo>
                  <a:lnTo>
                    <a:pt x="957" y="38"/>
                  </a:lnTo>
                  <a:lnTo>
                    <a:pt x="955" y="38"/>
                  </a:lnTo>
                  <a:lnTo>
                    <a:pt x="952" y="38"/>
                  </a:lnTo>
                  <a:lnTo>
                    <a:pt x="950" y="38"/>
                  </a:lnTo>
                  <a:lnTo>
                    <a:pt x="948" y="38"/>
                  </a:lnTo>
                  <a:lnTo>
                    <a:pt x="948" y="38"/>
                  </a:lnTo>
                  <a:lnTo>
                    <a:pt x="945" y="38"/>
                  </a:lnTo>
                  <a:lnTo>
                    <a:pt x="945" y="38"/>
                  </a:lnTo>
                  <a:lnTo>
                    <a:pt x="943" y="40"/>
                  </a:lnTo>
                  <a:lnTo>
                    <a:pt x="943" y="40"/>
                  </a:lnTo>
                  <a:lnTo>
                    <a:pt x="943" y="43"/>
                  </a:lnTo>
                  <a:lnTo>
                    <a:pt x="943" y="43"/>
                  </a:lnTo>
                  <a:lnTo>
                    <a:pt x="941" y="43"/>
                  </a:lnTo>
                  <a:lnTo>
                    <a:pt x="941" y="38"/>
                  </a:lnTo>
                  <a:lnTo>
                    <a:pt x="941" y="38"/>
                  </a:lnTo>
                  <a:lnTo>
                    <a:pt x="941" y="36"/>
                  </a:lnTo>
                  <a:lnTo>
                    <a:pt x="941" y="36"/>
                  </a:lnTo>
                  <a:lnTo>
                    <a:pt x="941" y="36"/>
                  </a:lnTo>
                  <a:lnTo>
                    <a:pt x="941" y="36"/>
                  </a:lnTo>
                  <a:lnTo>
                    <a:pt x="941" y="36"/>
                  </a:lnTo>
                  <a:lnTo>
                    <a:pt x="936" y="33"/>
                  </a:lnTo>
                  <a:lnTo>
                    <a:pt x="931" y="33"/>
                  </a:lnTo>
                  <a:lnTo>
                    <a:pt x="929" y="33"/>
                  </a:lnTo>
                  <a:lnTo>
                    <a:pt x="929" y="33"/>
                  </a:lnTo>
                  <a:lnTo>
                    <a:pt x="929" y="33"/>
                  </a:lnTo>
                  <a:lnTo>
                    <a:pt x="931" y="36"/>
                  </a:lnTo>
                  <a:lnTo>
                    <a:pt x="934" y="36"/>
                  </a:lnTo>
                  <a:lnTo>
                    <a:pt x="931" y="36"/>
                  </a:lnTo>
                  <a:lnTo>
                    <a:pt x="929" y="36"/>
                  </a:lnTo>
                  <a:lnTo>
                    <a:pt x="927" y="36"/>
                  </a:lnTo>
                  <a:lnTo>
                    <a:pt x="927" y="36"/>
                  </a:lnTo>
                  <a:lnTo>
                    <a:pt x="924" y="33"/>
                  </a:lnTo>
                  <a:lnTo>
                    <a:pt x="924" y="36"/>
                  </a:lnTo>
                  <a:lnTo>
                    <a:pt x="924" y="36"/>
                  </a:lnTo>
                  <a:lnTo>
                    <a:pt x="924" y="36"/>
                  </a:lnTo>
                  <a:lnTo>
                    <a:pt x="924" y="36"/>
                  </a:lnTo>
                  <a:lnTo>
                    <a:pt x="922" y="36"/>
                  </a:lnTo>
                  <a:lnTo>
                    <a:pt x="922" y="38"/>
                  </a:lnTo>
                  <a:lnTo>
                    <a:pt x="922" y="38"/>
                  </a:lnTo>
                  <a:lnTo>
                    <a:pt x="922" y="38"/>
                  </a:lnTo>
                  <a:lnTo>
                    <a:pt x="922" y="38"/>
                  </a:lnTo>
                  <a:lnTo>
                    <a:pt x="922" y="40"/>
                  </a:lnTo>
                  <a:lnTo>
                    <a:pt x="922" y="40"/>
                  </a:lnTo>
                  <a:lnTo>
                    <a:pt x="922" y="40"/>
                  </a:lnTo>
                  <a:lnTo>
                    <a:pt x="922" y="40"/>
                  </a:lnTo>
                  <a:lnTo>
                    <a:pt x="922" y="40"/>
                  </a:lnTo>
                  <a:lnTo>
                    <a:pt x="924" y="43"/>
                  </a:lnTo>
                  <a:lnTo>
                    <a:pt x="927" y="43"/>
                  </a:lnTo>
                  <a:lnTo>
                    <a:pt x="924" y="43"/>
                  </a:lnTo>
                  <a:lnTo>
                    <a:pt x="922" y="43"/>
                  </a:lnTo>
                  <a:lnTo>
                    <a:pt x="919" y="43"/>
                  </a:lnTo>
                  <a:lnTo>
                    <a:pt x="919" y="43"/>
                  </a:lnTo>
                  <a:lnTo>
                    <a:pt x="919" y="45"/>
                  </a:lnTo>
                  <a:lnTo>
                    <a:pt x="919" y="45"/>
                  </a:lnTo>
                  <a:lnTo>
                    <a:pt x="922" y="48"/>
                  </a:lnTo>
                  <a:lnTo>
                    <a:pt x="922" y="48"/>
                  </a:lnTo>
                  <a:lnTo>
                    <a:pt x="922" y="48"/>
                  </a:lnTo>
                  <a:lnTo>
                    <a:pt x="922" y="48"/>
                  </a:lnTo>
                  <a:lnTo>
                    <a:pt x="922" y="50"/>
                  </a:lnTo>
                  <a:lnTo>
                    <a:pt x="922" y="50"/>
                  </a:lnTo>
                  <a:lnTo>
                    <a:pt x="919" y="52"/>
                  </a:lnTo>
                  <a:lnTo>
                    <a:pt x="919" y="52"/>
                  </a:lnTo>
                  <a:lnTo>
                    <a:pt x="919" y="55"/>
                  </a:lnTo>
                  <a:lnTo>
                    <a:pt x="919" y="55"/>
                  </a:lnTo>
                  <a:lnTo>
                    <a:pt x="922" y="55"/>
                  </a:lnTo>
                  <a:close/>
                  <a:moveTo>
                    <a:pt x="1101" y="78"/>
                  </a:moveTo>
                  <a:lnTo>
                    <a:pt x="1103" y="78"/>
                  </a:lnTo>
                  <a:lnTo>
                    <a:pt x="1106" y="78"/>
                  </a:lnTo>
                  <a:lnTo>
                    <a:pt x="1108" y="81"/>
                  </a:lnTo>
                  <a:lnTo>
                    <a:pt x="1108" y="81"/>
                  </a:lnTo>
                  <a:lnTo>
                    <a:pt x="1108" y="78"/>
                  </a:lnTo>
                  <a:lnTo>
                    <a:pt x="1108" y="78"/>
                  </a:lnTo>
                  <a:lnTo>
                    <a:pt x="1108" y="78"/>
                  </a:lnTo>
                  <a:lnTo>
                    <a:pt x="1108" y="78"/>
                  </a:lnTo>
                  <a:lnTo>
                    <a:pt x="1106" y="76"/>
                  </a:lnTo>
                  <a:lnTo>
                    <a:pt x="1103" y="76"/>
                  </a:lnTo>
                  <a:lnTo>
                    <a:pt x="1103" y="76"/>
                  </a:lnTo>
                  <a:lnTo>
                    <a:pt x="1099" y="76"/>
                  </a:lnTo>
                  <a:lnTo>
                    <a:pt x="1099" y="76"/>
                  </a:lnTo>
                  <a:lnTo>
                    <a:pt x="1099" y="78"/>
                  </a:lnTo>
                  <a:lnTo>
                    <a:pt x="1101" y="78"/>
                  </a:lnTo>
                  <a:close/>
                  <a:moveTo>
                    <a:pt x="1268" y="135"/>
                  </a:moveTo>
                  <a:lnTo>
                    <a:pt x="1271" y="135"/>
                  </a:lnTo>
                  <a:lnTo>
                    <a:pt x="1268" y="135"/>
                  </a:lnTo>
                  <a:lnTo>
                    <a:pt x="1266" y="135"/>
                  </a:lnTo>
                  <a:lnTo>
                    <a:pt x="1264" y="135"/>
                  </a:lnTo>
                  <a:lnTo>
                    <a:pt x="1261" y="135"/>
                  </a:lnTo>
                  <a:lnTo>
                    <a:pt x="1261" y="135"/>
                  </a:lnTo>
                  <a:lnTo>
                    <a:pt x="1264" y="135"/>
                  </a:lnTo>
                  <a:lnTo>
                    <a:pt x="1268" y="135"/>
                  </a:lnTo>
                  <a:close/>
                  <a:moveTo>
                    <a:pt x="1308" y="123"/>
                  </a:moveTo>
                  <a:lnTo>
                    <a:pt x="1308" y="123"/>
                  </a:lnTo>
                  <a:lnTo>
                    <a:pt x="1311" y="123"/>
                  </a:lnTo>
                  <a:lnTo>
                    <a:pt x="1311" y="121"/>
                  </a:lnTo>
                  <a:lnTo>
                    <a:pt x="1311" y="121"/>
                  </a:lnTo>
                  <a:lnTo>
                    <a:pt x="1308" y="121"/>
                  </a:lnTo>
                  <a:lnTo>
                    <a:pt x="1306" y="121"/>
                  </a:lnTo>
                  <a:lnTo>
                    <a:pt x="1306" y="121"/>
                  </a:lnTo>
                  <a:lnTo>
                    <a:pt x="1306" y="121"/>
                  </a:lnTo>
                  <a:lnTo>
                    <a:pt x="1308" y="123"/>
                  </a:lnTo>
                  <a:close/>
                  <a:moveTo>
                    <a:pt x="1139" y="111"/>
                  </a:moveTo>
                  <a:lnTo>
                    <a:pt x="1139" y="111"/>
                  </a:lnTo>
                  <a:lnTo>
                    <a:pt x="1139" y="111"/>
                  </a:lnTo>
                  <a:lnTo>
                    <a:pt x="1141" y="114"/>
                  </a:lnTo>
                  <a:lnTo>
                    <a:pt x="1139" y="114"/>
                  </a:lnTo>
                  <a:lnTo>
                    <a:pt x="1136" y="114"/>
                  </a:lnTo>
                  <a:lnTo>
                    <a:pt x="1136" y="114"/>
                  </a:lnTo>
                  <a:lnTo>
                    <a:pt x="1134" y="114"/>
                  </a:lnTo>
                  <a:lnTo>
                    <a:pt x="1139" y="116"/>
                  </a:lnTo>
                  <a:lnTo>
                    <a:pt x="1143" y="116"/>
                  </a:lnTo>
                  <a:lnTo>
                    <a:pt x="1146" y="116"/>
                  </a:lnTo>
                  <a:lnTo>
                    <a:pt x="1148" y="119"/>
                  </a:lnTo>
                  <a:lnTo>
                    <a:pt x="1155" y="119"/>
                  </a:lnTo>
                  <a:lnTo>
                    <a:pt x="1155" y="119"/>
                  </a:lnTo>
                  <a:lnTo>
                    <a:pt x="1157" y="116"/>
                  </a:lnTo>
                  <a:lnTo>
                    <a:pt x="1157" y="116"/>
                  </a:lnTo>
                  <a:lnTo>
                    <a:pt x="1160" y="116"/>
                  </a:lnTo>
                  <a:lnTo>
                    <a:pt x="1157" y="114"/>
                  </a:lnTo>
                  <a:lnTo>
                    <a:pt x="1157" y="114"/>
                  </a:lnTo>
                  <a:lnTo>
                    <a:pt x="1157" y="114"/>
                  </a:lnTo>
                  <a:lnTo>
                    <a:pt x="1155" y="114"/>
                  </a:lnTo>
                  <a:lnTo>
                    <a:pt x="1150" y="111"/>
                  </a:lnTo>
                  <a:lnTo>
                    <a:pt x="1139" y="111"/>
                  </a:lnTo>
                  <a:lnTo>
                    <a:pt x="1139" y="111"/>
                  </a:lnTo>
                  <a:close/>
                  <a:moveTo>
                    <a:pt x="1407" y="92"/>
                  </a:moveTo>
                  <a:lnTo>
                    <a:pt x="1410" y="92"/>
                  </a:lnTo>
                  <a:lnTo>
                    <a:pt x="1412" y="95"/>
                  </a:lnTo>
                  <a:lnTo>
                    <a:pt x="1412" y="95"/>
                  </a:lnTo>
                  <a:lnTo>
                    <a:pt x="1412" y="95"/>
                  </a:lnTo>
                  <a:lnTo>
                    <a:pt x="1414" y="97"/>
                  </a:lnTo>
                  <a:lnTo>
                    <a:pt x="1417" y="97"/>
                  </a:lnTo>
                  <a:lnTo>
                    <a:pt x="1419" y="97"/>
                  </a:lnTo>
                  <a:lnTo>
                    <a:pt x="1419" y="97"/>
                  </a:lnTo>
                  <a:lnTo>
                    <a:pt x="1419" y="95"/>
                  </a:lnTo>
                  <a:lnTo>
                    <a:pt x="1417" y="95"/>
                  </a:lnTo>
                  <a:lnTo>
                    <a:pt x="1419" y="92"/>
                  </a:lnTo>
                  <a:lnTo>
                    <a:pt x="1417" y="92"/>
                  </a:lnTo>
                  <a:lnTo>
                    <a:pt x="1412" y="92"/>
                  </a:lnTo>
                  <a:lnTo>
                    <a:pt x="1412" y="92"/>
                  </a:lnTo>
                  <a:lnTo>
                    <a:pt x="1410" y="90"/>
                  </a:lnTo>
                  <a:lnTo>
                    <a:pt x="1407" y="90"/>
                  </a:lnTo>
                  <a:lnTo>
                    <a:pt x="1407" y="90"/>
                  </a:lnTo>
                  <a:lnTo>
                    <a:pt x="1407" y="92"/>
                  </a:lnTo>
                  <a:close/>
                  <a:moveTo>
                    <a:pt x="2171" y="651"/>
                  </a:moveTo>
                  <a:lnTo>
                    <a:pt x="2171" y="651"/>
                  </a:lnTo>
                  <a:lnTo>
                    <a:pt x="2166" y="655"/>
                  </a:lnTo>
                  <a:lnTo>
                    <a:pt x="2166" y="658"/>
                  </a:lnTo>
                  <a:lnTo>
                    <a:pt x="2164" y="660"/>
                  </a:lnTo>
                  <a:lnTo>
                    <a:pt x="2164" y="665"/>
                  </a:lnTo>
                  <a:lnTo>
                    <a:pt x="2166" y="665"/>
                  </a:lnTo>
                  <a:lnTo>
                    <a:pt x="2166" y="662"/>
                  </a:lnTo>
                  <a:lnTo>
                    <a:pt x="2169" y="660"/>
                  </a:lnTo>
                  <a:lnTo>
                    <a:pt x="2169" y="660"/>
                  </a:lnTo>
                  <a:lnTo>
                    <a:pt x="2171" y="660"/>
                  </a:lnTo>
                  <a:lnTo>
                    <a:pt x="2171" y="658"/>
                  </a:lnTo>
                  <a:lnTo>
                    <a:pt x="2171" y="655"/>
                  </a:lnTo>
                  <a:lnTo>
                    <a:pt x="2173" y="651"/>
                  </a:lnTo>
                  <a:lnTo>
                    <a:pt x="2171" y="651"/>
                  </a:lnTo>
                  <a:close/>
                  <a:moveTo>
                    <a:pt x="2194" y="584"/>
                  </a:moveTo>
                  <a:lnTo>
                    <a:pt x="2194" y="582"/>
                  </a:lnTo>
                  <a:lnTo>
                    <a:pt x="2194" y="582"/>
                  </a:lnTo>
                  <a:lnTo>
                    <a:pt x="2192" y="580"/>
                  </a:lnTo>
                  <a:lnTo>
                    <a:pt x="2192" y="587"/>
                  </a:lnTo>
                  <a:lnTo>
                    <a:pt x="2194" y="587"/>
                  </a:lnTo>
                  <a:lnTo>
                    <a:pt x="2197" y="589"/>
                  </a:lnTo>
                  <a:lnTo>
                    <a:pt x="2197" y="587"/>
                  </a:lnTo>
                  <a:lnTo>
                    <a:pt x="2197" y="587"/>
                  </a:lnTo>
                  <a:lnTo>
                    <a:pt x="2194" y="584"/>
                  </a:lnTo>
                  <a:close/>
                  <a:moveTo>
                    <a:pt x="2197" y="563"/>
                  </a:moveTo>
                  <a:lnTo>
                    <a:pt x="2197" y="561"/>
                  </a:lnTo>
                  <a:lnTo>
                    <a:pt x="2194" y="558"/>
                  </a:lnTo>
                  <a:lnTo>
                    <a:pt x="2192" y="558"/>
                  </a:lnTo>
                  <a:lnTo>
                    <a:pt x="2192" y="558"/>
                  </a:lnTo>
                  <a:lnTo>
                    <a:pt x="2194" y="563"/>
                  </a:lnTo>
                  <a:lnTo>
                    <a:pt x="2194" y="565"/>
                  </a:lnTo>
                  <a:lnTo>
                    <a:pt x="2190" y="565"/>
                  </a:lnTo>
                  <a:lnTo>
                    <a:pt x="2190" y="568"/>
                  </a:lnTo>
                  <a:lnTo>
                    <a:pt x="2187" y="568"/>
                  </a:lnTo>
                  <a:lnTo>
                    <a:pt x="2187" y="568"/>
                  </a:lnTo>
                  <a:lnTo>
                    <a:pt x="2190" y="568"/>
                  </a:lnTo>
                  <a:lnTo>
                    <a:pt x="2192" y="572"/>
                  </a:lnTo>
                  <a:lnTo>
                    <a:pt x="2192" y="572"/>
                  </a:lnTo>
                  <a:lnTo>
                    <a:pt x="2194" y="572"/>
                  </a:lnTo>
                  <a:lnTo>
                    <a:pt x="2194" y="572"/>
                  </a:lnTo>
                  <a:lnTo>
                    <a:pt x="2194" y="570"/>
                  </a:lnTo>
                  <a:lnTo>
                    <a:pt x="2197" y="570"/>
                  </a:lnTo>
                  <a:lnTo>
                    <a:pt x="2199" y="570"/>
                  </a:lnTo>
                  <a:lnTo>
                    <a:pt x="2199" y="568"/>
                  </a:lnTo>
                  <a:lnTo>
                    <a:pt x="2199" y="563"/>
                  </a:lnTo>
                  <a:lnTo>
                    <a:pt x="2197" y="563"/>
                  </a:lnTo>
                  <a:close/>
                  <a:moveTo>
                    <a:pt x="2145" y="700"/>
                  </a:moveTo>
                  <a:lnTo>
                    <a:pt x="2140" y="703"/>
                  </a:lnTo>
                  <a:lnTo>
                    <a:pt x="2140" y="703"/>
                  </a:lnTo>
                  <a:lnTo>
                    <a:pt x="2143" y="705"/>
                  </a:lnTo>
                  <a:lnTo>
                    <a:pt x="2143" y="705"/>
                  </a:lnTo>
                  <a:lnTo>
                    <a:pt x="2143" y="703"/>
                  </a:lnTo>
                  <a:lnTo>
                    <a:pt x="2145" y="703"/>
                  </a:lnTo>
                  <a:lnTo>
                    <a:pt x="2145" y="703"/>
                  </a:lnTo>
                  <a:lnTo>
                    <a:pt x="2145" y="700"/>
                  </a:lnTo>
                  <a:close/>
                  <a:moveTo>
                    <a:pt x="2129" y="691"/>
                  </a:moveTo>
                  <a:lnTo>
                    <a:pt x="2126" y="688"/>
                  </a:lnTo>
                  <a:lnTo>
                    <a:pt x="2124" y="688"/>
                  </a:lnTo>
                  <a:lnTo>
                    <a:pt x="2124" y="693"/>
                  </a:lnTo>
                  <a:lnTo>
                    <a:pt x="2124" y="693"/>
                  </a:lnTo>
                  <a:lnTo>
                    <a:pt x="2124" y="695"/>
                  </a:lnTo>
                  <a:lnTo>
                    <a:pt x="2124" y="695"/>
                  </a:lnTo>
                  <a:lnTo>
                    <a:pt x="2124" y="698"/>
                  </a:lnTo>
                  <a:lnTo>
                    <a:pt x="2121" y="698"/>
                  </a:lnTo>
                  <a:lnTo>
                    <a:pt x="2121" y="700"/>
                  </a:lnTo>
                  <a:lnTo>
                    <a:pt x="2121" y="703"/>
                  </a:lnTo>
                  <a:lnTo>
                    <a:pt x="2121" y="705"/>
                  </a:lnTo>
                  <a:lnTo>
                    <a:pt x="2126" y="705"/>
                  </a:lnTo>
                  <a:lnTo>
                    <a:pt x="2124" y="703"/>
                  </a:lnTo>
                  <a:lnTo>
                    <a:pt x="2126" y="700"/>
                  </a:lnTo>
                  <a:lnTo>
                    <a:pt x="2126" y="698"/>
                  </a:lnTo>
                  <a:lnTo>
                    <a:pt x="2126" y="695"/>
                  </a:lnTo>
                  <a:lnTo>
                    <a:pt x="2126" y="693"/>
                  </a:lnTo>
                  <a:lnTo>
                    <a:pt x="2129" y="693"/>
                  </a:lnTo>
                  <a:lnTo>
                    <a:pt x="2129" y="693"/>
                  </a:lnTo>
                  <a:lnTo>
                    <a:pt x="2131" y="691"/>
                  </a:lnTo>
                  <a:lnTo>
                    <a:pt x="2131" y="691"/>
                  </a:lnTo>
                  <a:lnTo>
                    <a:pt x="2131" y="688"/>
                  </a:lnTo>
                  <a:lnTo>
                    <a:pt x="2129" y="691"/>
                  </a:lnTo>
                  <a:close/>
                  <a:moveTo>
                    <a:pt x="2154" y="667"/>
                  </a:moveTo>
                  <a:lnTo>
                    <a:pt x="2154" y="667"/>
                  </a:lnTo>
                  <a:lnTo>
                    <a:pt x="2154" y="665"/>
                  </a:lnTo>
                  <a:lnTo>
                    <a:pt x="2154" y="665"/>
                  </a:lnTo>
                  <a:lnTo>
                    <a:pt x="2152" y="665"/>
                  </a:lnTo>
                  <a:lnTo>
                    <a:pt x="2152" y="667"/>
                  </a:lnTo>
                  <a:lnTo>
                    <a:pt x="2150" y="669"/>
                  </a:lnTo>
                  <a:lnTo>
                    <a:pt x="2147" y="672"/>
                  </a:lnTo>
                  <a:lnTo>
                    <a:pt x="2145" y="672"/>
                  </a:lnTo>
                  <a:lnTo>
                    <a:pt x="2143" y="669"/>
                  </a:lnTo>
                  <a:lnTo>
                    <a:pt x="2143" y="669"/>
                  </a:lnTo>
                  <a:lnTo>
                    <a:pt x="2143" y="669"/>
                  </a:lnTo>
                  <a:lnTo>
                    <a:pt x="2143" y="672"/>
                  </a:lnTo>
                  <a:lnTo>
                    <a:pt x="2143" y="672"/>
                  </a:lnTo>
                  <a:lnTo>
                    <a:pt x="2140" y="674"/>
                  </a:lnTo>
                  <a:lnTo>
                    <a:pt x="2140" y="674"/>
                  </a:lnTo>
                  <a:lnTo>
                    <a:pt x="2140" y="679"/>
                  </a:lnTo>
                  <a:lnTo>
                    <a:pt x="2138" y="681"/>
                  </a:lnTo>
                  <a:lnTo>
                    <a:pt x="2138" y="684"/>
                  </a:lnTo>
                  <a:lnTo>
                    <a:pt x="2138" y="686"/>
                  </a:lnTo>
                  <a:lnTo>
                    <a:pt x="2138" y="686"/>
                  </a:lnTo>
                  <a:lnTo>
                    <a:pt x="2138" y="688"/>
                  </a:lnTo>
                  <a:lnTo>
                    <a:pt x="2138" y="691"/>
                  </a:lnTo>
                  <a:lnTo>
                    <a:pt x="2140" y="688"/>
                  </a:lnTo>
                  <a:lnTo>
                    <a:pt x="2140" y="686"/>
                  </a:lnTo>
                  <a:lnTo>
                    <a:pt x="2140" y="684"/>
                  </a:lnTo>
                  <a:lnTo>
                    <a:pt x="2143" y="681"/>
                  </a:lnTo>
                  <a:lnTo>
                    <a:pt x="2143" y="681"/>
                  </a:lnTo>
                  <a:lnTo>
                    <a:pt x="2143" y="679"/>
                  </a:lnTo>
                  <a:lnTo>
                    <a:pt x="2143" y="679"/>
                  </a:lnTo>
                  <a:lnTo>
                    <a:pt x="2145" y="679"/>
                  </a:lnTo>
                  <a:lnTo>
                    <a:pt x="2147" y="679"/>
                  </a:lnTo>
                  <a:lnTo>
                    <a:pt x="2147" y="674"/>
                  </a:lnTo>
                  <a:lnTo>
                    <a:pt x="2150" y="672"/>
                  </a:lnTo>
                  <a:lnTo>
                    <a:pt x="2152" y="672"/>
                  </a:lnTo>
                  <a:lnTo>
                    <a:pt x="2154" y="669"/>
                  </a:lnTo>
                  <a:lnTo>
                    <a:pt x="2157" y="669"/>
                  </a:lnTo>
                  <a:lnTo>
                    <a:pt x="2157" y="669"/>
                  </a:lnTo>
                  <a:lnTo>
                    <a:pt x="2157" y="667"/>
                  </a:lnTo>
                  <a:lnTo>
                    <a:pt x="2154" y="667"/>
                  </a:lnTo>
                  <a:close/>
                  <a:moveTo>
                    <a:pt x="479" y="665"/>
                  </a:moveTo>
                  <a:lnTo>
                    <a:pt x="479" y="665"/>
                  </a:lnTo>
                  <a:lnTo>
                    <a:pt x="479" y="667"/>
                  </a:lnTo>
                  <a:lnTo>
                    <a:pt x="479" y="667"/>
                  </a:lnTo>
                  <a:lnTo>
                    <a:pt x="479" y="665"/>
                  </a:lnTo>
                  <a:lnTo>
                    <a:pt x="479" y="662"/>
                  </a:lnTo>
                  <a:lnTo>
                    <a:pt x="479" y="665"/>
                  </a:lnTo>
                  <a:close/>
                  <a:moveTo>
                    <a:pt x="684" y="249"/>
                  </a:moveTo>
                  <a:lnTo>
                    <a:pt x="681" y="249"/>
                  </a:lnTo>
                  <a:lnTo>
                    <a:pt x="681" y="246"/>
                  </a:lnTo>
                  <a:lnTo>
                    <a:pt x="679" y="246"/>
                  </a:lnTo>
                  <a:lnTo>
                    <a:pt x="677" y="246"/>
                  </a:lnTo>
                  <a:lnTo>
                    <a:pt x="677" y="249"/>
                  </a:lnTo>
                  <a:lnTo>
                    <a:pt x="679" y="251"/>
                  </a:lnTo>
                  <a:lnTo>
                    <a:pt x="684" y="251"/>
                  </a:lnTo>
                  <a:lnTo>
                    <a:pt x="686" y="251"/>
                  </a:lnTo>
                  <a:lnTo>
                    <a:pt x="686" y="251"/>
                  </a:lnTo>
                  <a:lnTo>
                    <a:pt x="686" y="251"/>
                  </a:lnTo>
                  <a:lnTo>
                    <a:pt x="686" y="251"/>
                  </a:lnTo>
                  <a:lnTo>
                    <a:pt x="686" y="249"/>
                  </a:lnTo>
                  <a:lnTo>
                    <a:pt x="684" y="249"/>
                  </a:lnTo>
                  <a:close/>
                  <a:moveTo>
                    <a:pt x="1822" y="471"/>
                  </a:moveTo>
                  <a:lnTo>
                    <a:pt x="1820" y="471"/>
                  </a:lnTo>
                  <a:lnTo>
                    <a:pt x="1817" y="473"/>
                  </a:lnTo>
                  <a:lnTo>
                    <a:pt x="1817" y="473"/>
                  </a:lnTo>
                  <a:lnTo>
                    <a:pt x="1820" y="473"/>
                  </a:lnTo>
                  <a:lnTo>
                    <a:pt x="1820" y="473"/>
                  </a:lnTo>
                  <a:lnTo>
                    <a:pt x="1822" y="473"/>
                  </a:lnTo>
                  <a:lnTo>
                    <a:pt x="1824" y="473"/>
                  </a:lnTo>
                  <a:lnTo>
                    <a:pt x="1822" y="471"/>
                  </a:lnTo>
                  <a:lnTo>
                    <a:pt x="1822" y="471"/>
                  </a:lnTo>
                  <a:lnTo>
                    <a:pt x="1822" y="471"/>
                  </a:lnTo>
                  <a:close/>
                  <a:moveTo>
                    <a:pt x="623" y="199"/>
                  </a:moveTo>
                  <a:lnTo>
                    <a:pt x="623" y="197"/>
                  </a:lnTo>
                  <a:lnTo>
                    <a:pt x="623" y="197"/>
                  </a:lnTo>
                  <a:lnTo>
                    <a:pt x="620" y="197"/>
                  </a:lnTo>
                  <a:lnTo>
                    <a:pt x="618" y="199"/>
                  </a:lnTo>
                  <a:lnTo>
                    <a:pt x="618" y="199"/>
                  </a:lnTo>
                  <a:lnTo>
                    <a:pt x="620" y="199"/>
                  </a:lnTo>
                  <a:lnTo>
                    <a:pt x="623" y="199"/>
                  </a:lnTo>
                  <a:close/>
                  <a:moveTo>
                    <a:pt x="2199" y="556"/>
                  </a:moveTo>
                  <a:lnTo>
                    <a:pt x="2199" y="556"/>
                  </a:lnTo>
                  <a:lnTo>
                    <a:pt x="2197" y="556"/>
                  </a:lnTo>
                  <a:lnTo>
                    <a:pt x="2194" y="558"/>
                  </a:lnTo>
                  <a:lnTo>
                    <a:pt x="2194" y="558"/>
                  </a:lnTo>
                  <a:lnTo>
                    <a:pt x="2197" y="558"/>
                  </a:lnTo>
                  <a:lnTo>
                    <a:pt x="2199" y="561"/>
                  </a:lnTo>
                  <a:lnTo>
                    <a:pt x="2202" y="561"/>
                  </a:lnTo>
                  <a:lnTo>
                    <a:pt x="2202" y="561"/>
                  </a:lnTo>
                  <a:lnTo>
                    <a:pt x="2199" y="558"/>
                  </a:lnTo>
                  <a:lnTo>
                    <a:pt x="2199" y="556"/>
                  </a:lnTo>
                  <a:close/>
                  <a:moveTo>
                    <a:pt x="1827" y="476"/>
                  </a:moveTo>
                  <a:lnTo>
                    <a:pt x="1829" y="476"/>
                  </a:lnTo>
                  <a:lnTo>
                    <a:pt x="1829" y="476"/>
                  </a:lnTo>
                  <a:lnTo>
                    <a:pt x="1832" y="476"/>
                  </a:lnTo>
                  <a:lnTo>
                    <a:pt x="1832" y="476"/>
                  </a:lnTo>
                  <a:lnTo>
                    <a:pt x="1836" y="480"/>
                  </a:lnTo>
                  <a:lnTo>
                    <a:pt x="1839" y="478"/>
                  </a:lnTo>
                  <a:lnTo>
                    <a:pt x="1839" y="478"/>
                  </a:lnTo>
                  <a:lnTo>
                    <a:pt x="1839" y="478"/>
                  </a:lnTo>
                  <a:lnTo>
                    <a:pt x="1841" y="476"/>
                  </a:lnTo>
                  <a:lnTo>
                    <a:pt x="1839" y="476"/>
                  </a:lnTo>
                  <a:lnTo>
                    <a:pt x="1839" y="473"/>
                  </a:lnTo>
                  <a:lnTo>
                    <a:pt x="1839" y="473"/>
                  </a:lnTo>
                  <a:lnTo>
                    <a:pt x="1839" y="471"/>
                  </a:lnTo>
                  <a:lnTo>
                    <a:pt x="1839" y="471"/>
                  </a:lnTo>
                  <a:lnTo>
                    <a:pt x="1836" y="471"/>
                  </a:lnTo>
                  <a:lnTo>
                    <a:pt x="1834" y="471"/>
                  </a:lnTo>
                  <a:lnTo>
                    <a:pt x="1834" y="471"/>
                  </a:lnTo>
                  <a:lnTo>
                    <a:pt x="1827" y="468"/>
                  </a:lnTo>
                  <a:lnTo>
                    <a:pt x="1827" y="468"/>
                  </a:lnTo>
                  <a:lnTo>
                    <a:pt x="1827" y="473"/>
                  </a:lnTo>
                  <a:lnTo>
                    <a:pt x="1827" y="473"/>
                  </a:lnTo>
                  <a:lnTo>
                    <a:pt x="1827" y="476"/>
                  </a:lnTo>
                  <a:close/>
                  <a:moveTo>
                    <a:pt x="2159" y="402"/>
                  </a:moveTo>
                  <a:lnTo>
                    <a:pt x="2159" y="402"/>
                  </a:lnTo>
                  <a:lnTo>
                    <a:pt x="2162" y="402"/>
                  </a:lnTo>
                  <a:lnTo>
                    <a:pt x="2162" y="402"/>
                  </a:lnTo>
                  <a:lnTo>
                    <a:pt x="2164" y="398"/>
                  </a:lnTo>
                  <a:lnTo>
                    <a:pt x="2166" y="398"/>
                  </a:lnTo>
                  <a:lnTo>
                    <a:pt x="2171" y="395"/>
                  </a:lnTo>
                  <a:lnTo>
                    <a:pt x="2169" y="395"/>
                  </a:lnTo>
                  <a:lnTo>
                    <a:pt x="2166" y="390"/>
                  </a:lnTo>
                  <a:lnTo>
                    <a:pt x="2162" y="388"/>
                  </a:lnTo>
                  <a:lnTo>
                    <a:pt x="2162" y="388"/>
                  </a:lnTo>
                  <a:lnTo>
                    <a:pt x="2159" y="393"/>
                  </a:lnTo>
                  <a:lnTo>
                    <a:pt x="2154" y="393"/>
                  </a:lnTo>
                  <a:lnTo>
                    <a:pt x="2154" y="395"/>
                  </a:lnTo>
                  <a:lnTo>
                    <a:pt x="2157" y="395"/>
                  </a:lnTo>
                  <a:lnTo>
                    <a:pt x="2159" y="398"/>
                  </a:lnTo>
                  <a:lnTo>
                    <a:pt x="2159" y="400"/>
                  </a:lnTo>
                  <a:lnTo>
                    <a:pt x="2159" y="402"/>
                  </a:lnTo>
                  <a:lnTo>
                    <a:pt x="2159" y="402"/>
                  </a:lnTo>
                  <a:close/>
                  <a:moveTo>
                    <a:pt x="2376" y="289"/>
                  </a:moveTo>
                  <a:lnTo>
                    <a:pt x="2374" y="289"/>
                  </a:lnTo>
                  <a:lnTo>
                    <a:pt x="2371" y="289"/>
                  </a:lnTo>
                  <a:lnTo>
                    <a:pt x="2371" y="289"/>
                  </a:lnTo>
                  <a:lnTo>
                    <a:pt x="2369" y="286"/>
                  </a:lnTo>
                  <a:lnTo>
                    <a:pt x="2364" y="286"/>
                  </a:lnTo>
                  <a:lnTo>
                    <a:pt x="2364" y="286"/>
                  </a:lnTo>
                  <a:lnTo>
                    <a:pt x="2362" y="286"/>
                  </a:lnTo>
                  <a:lnTo>
                    <a:pt x="2362" y="286"/>
                  </a:lnTo>
                  <a:lnTo>
                    <a:pt x="2359" y="284"/>
                  </a:lnTo>
                  <a:lnTo>
                    <a:pt x="2359" y="284"/>
                  </a:lnTo>
                  <a:lnTo>
                    <a:pt x="2359" y="284"/>
                  </a:lnTo>
                  <a:lnTo>
                    <a:pt x="2359" y="284"/>
                  </a:lnTo>
                  <a:lnTo>
                    <a:pt x="2357" y="282"/>
                  </a:lnTo>
                  <a:lnTo>
                    <a:pt x="2355" y="282"/>
                  </a:lnTo>
                  <a:lnTo>
                    <a:pt x="2355" y="282"/>
                  </a:lnTo>
                  <a:lnTo>
                    <a:pt x="2355" y="282"/>
                  </a:lnTo>
                  <a:lnTo>
                    <a:pt x="2355" y="282"/>
                  </a:lnTo>
                  <a:lnTo>
                    <a:pt x="2355" y="282"/>
                  </a:lnTo>
                  <a:lnTo>
                    <a:pt x="2357" y="282"/>
                  </a:lnTo>
                  <a:lnTo>
                    <a:pt x="2359" y="282"/>
                  </a:lnTo>
                  <a:lnTo>
                    <a:pt x="2362" y="279"/>
                  </a:lnTo>
                  <a:lnTo>
                    <a:pt x="2362" y="279"/>
                  </a:lnTo>
                  <a:lnTo>
                    <a:pt x="2362" y="279"/>
                  </a:lnTo>
                  <a:lnTo>
                    <a:pt x="2359" y="277"/>
                  </a:lnTo>
                  <a:lnTo>
                    <a:pt x="2357" y="275"/>
                  </a:lnTo>
                  <a:lnTo>
                    <a:pt x="2355" y="275"/>
                  </a:lnTo>
                  <a:lnTo>
                    <a:pt x="2352" y="275"/>
                  </a:lnTo>
                  <a:lnTo>
                    <a:pt x="2352" y="275"/>
                  </a:lnTo>
                  <a:lnTo>
                    <a:pt x="2350" y="275"/>
                  </a:lnTo>
                  <a:lnTo>
                    <a:pt x="2355" y="275"/>
                  </a:lnTo>
                  <a:lnTo>
                    <a:pt x="2355" y="275"/>
                  </a:lnTo>
                  <a:lnTo>
                    <a:pt x="2352" y="272"/>
                  </a:lnTo>
                  <a:lnTo>
                    <a:pt x="2350" y="270"/>
                  </a:lnTo>
                  <a:lnTo>
                    <a:pt x="2350" y="270"/>
                  </a:lnTo>
                  <a:lnTo>
                    <a:pt x="2348" y="270"/>
                  </a:lnTo>
                  <a:lnTo>
                    <a:pt x="2348" y="270"/>
                  </a:lnTo>
                  <a:lnTo>
                    <a:pt x="2348" y="270"/>
                  </a:lnTo>
                  <a:lnTo>
                    <a:pt x="2341" y="267"/>
                  </a:lnTo>
                  <a:lnTo>
                    <a:pt x="2336" y="267"/>
                  </a:lnTo>
                  <a:lnTo>
                    <a:pt x="2336" y="267"/>
                  </a:lnTo>
                  <a:lnTo>
                    <a:pt x="2338" y="267"/>
                  </a:lnTo>
                  <a:lnTo>
                    <a:pt x="2341" y="267"/>
                  </a:lnTo>
                  <a:lnTo>
                    <a:pt x="2345" y="267"/>
                  </a:lnTo>
                  <a:lnTo>
                    <a:pt x="2345" y="267"/>
                  </a:lnTo>
                  <a:lnTo>
                    <a:pt x="2348" y="270"/>
                  </a:lnTo>
                  <a:lnTo>
                    <a:pt x="2348" y="270"/>
                  </a:lnTo>
                  <a:lnTo>
                    <a:pt x="2352" y="270"/>
                  </a:lnTo>
                  <a:lnTo>
                    <a:pt x="2352" y="270"/>
                  </a:lnTo>
                  <a:lnTo>
                    <a:pt x="2355" y="270"/>
                  </a:lnTo>
                  <a:lnTo>
                    <a:pt x="2355" y="270"/>
                  </a:lnTo>
                  <a:lnTo>
                    <a:pt x="2359" y="270"/>
                  </a:lnTo>
                  <a:lnTo>
                    <a:pt x="2359" y="270"/>
                  </a:lnTo>
                  <a:lnTo>
                    <a:pt x="2364" y="270"/>
                  </a:lnTo>
                  <a:lnTo>
                    <a:pt x="2364" y="270"/>
                  </a:lnTo>
                  <a:lnTo>
                    <a:pt x="2364" y="270"/>
                  </a:lnTo>
                  <a:lnTo>
                    <a:pt x="2364" y="270"/>
                  </a:lnTo>
                  <a:lnTo>
                    <a:pt x="2362" y="267"/>
                  </a:lnTo>
                  <a:lnTo>
                    <a:pt x="2357" y="267"/>
                  </a:lnTo>
                  <a:lnTo>
                    <a:pt x="2355" y="265"/>
                  </a:lnTo>
                  <a:lnTo>
                    <a:pt x="2352" y="265"/>
                  </a:lnTo>
                  <a:lnTo>
                    <a:pt x="2352" y="265"/>
                  </a:lnTo>
                  <a:lnTo>
                    <a:pt x="2352" y="265"/>
                  </a:lnTo>
                  <a:lnTo>
                    <a:pt x="2357" y="265"/>
                  </a:lnTo>
                  <a:lnTo>
                    <a:pt x="2359" y="267"/>
                  </a:lnTo>
                  <a:lnTo>
                    <a:pt x="2362" y="267"/>
                  </a:lnTo>
                  <a:lnTo>
                    <a:pt x="2364" y="267"/>
                  </a:lnTo>
                  <a:lnTo>
                    <a:pt x="2369" y="267"/>
                  </a:lnTo>
                  <a:lnTo>
                    <a:pt x="2369" y="267"/>
                  </a:lnTo>
                  <a:lnTo>
                    <a:pt x="2367" y="265"/>
                  </a:lnTo>
                  <a:lnTo>
                    <a:pt x="2364" y="265"/>
                  </a:lnTo>
                  <a:lnTo>
                    <a:pt x="2364" y="263"/>
                  </a:lnTo>
                  <a:lnTo>
                    <a:pt x="2364" y="263"/>
                  </a:lnTo>
                  <a:lnTo>
                    <a:pt x="2364" y="260"/>
                  </a:lnTo>
                  <a:lnTo>
                    <a:pt x="2367" y="260"/>
                  </a:lnTo>
                  <a:lnTo>
                    <a:pt x="2367" y="260"/>
                  </a:lnTo>
                  <a:lnTo>
                    <a:pt x="2369" y="260"/>
                  </a:lnTo>
                  <a:lnTo>
                    <a:pt x="2369" y="260"/>
                  </a:lnTo>
                  <a:lnTo>
                    <a:pt x="2369" y="260"/>
                  </a:lnTo>
                  <a:lnTo>
                    <a:pt x="2367" y="258"/>
                  </a:lnTo>
                  <a:lnTo>
                    <a:pt x="2364" y="258"/>
                  </a:lnTo>
                  <a:lnTo>
                    <a:pt x="2359" y="258"/>
                  </a:lnTo>
                  <a:lnTo>
                    <a:pt x="2359" y="258"/>
                  </a:lnTo>
                  <a:lnTo>
                    <a:pt x="2357" y="256"/>
                  </a:lnTo>
                  <a:lnTo>
                    <a:pt x="2357" y="256"/>
                  </a:lnTo>
                  <a:lnTo>
                    <a:pt x="2355" y="256"/>
                  </a:lnTo>
                  <a:lnTo>
                    <a:pt x="2355" y="256"/>
                  </a:lnTo>
                  <a:lnTo>
                    <a:pt x="2352" y="256"/>
                  </a:lnTo>
                  <a:lnTo>
                    <a:pt x="2352" y="256"/>
                  </a:lnTo>
                  <a:lnTo>
                    <a:pt x="2352" y="256"/>
                  </a:lnTo>
                  <a:lnTo>
                    <a:pt x="2352" y="256"/>
                  </a:lnTo>
                  <a:lnTo>
                    <a:pt x="2350" y="256"/>
                  </a:lnTo>
                  <a:lnTo>
                    <a:pt x="2350" y="253"/>
                  </a:lnTo>
                  <a:lnTo>
                    <a:pt x="2341" y="251"/>
                  </a:lnTo>
                  <a:lnTo>
                    <a:pt x="2336" y="251"/>
                  </a:lnTo>
                  <a:lnTo>
                    <a:pt x="2329" y="249"/>
                  </a:lnTo>
                  <a:lnTo>
                    <a:pt x="2324" y="246"/>
                  </a:lnTo>
                  <a:lnTo>
                    <a:pt x="2317" y="244"/>
                  </a:lnTo>
                  <a:lnTo>
                    <a:pt x="2312" y="244"/>
                  </a:lnTo>
                  <a:lnTo>
                    <a:pt x="2310" y="244"/>
                  </a:lnTo>
                  <a:lnTo>
                    <a:pt x="2305" y="241"/>
                  </a:lnTo>
                  <a:lnTo>
                    <a:pt x="2303" y="241"/>
                  </a:lnTo>
                  <a:lnTo>
                    <a:pt x="2296" y="241"/>
                  </a:lnTo>
                  <a:lnTo>
                    <a:pt x="2298" y="241"/>
                  </a:lnTo>
                  <a:lnTo>
                    <a:pt x="2305" y="244"/>
                  </a:lnTo>
                  <a:lnTo>
                    <a:pt x="2305" y="244"/>
                  </a:lnTo>
                  <a:lnTo>
                    <a:pt x="2308" y="244"/>
                  </a:lnTo>
                  <a:lnTo>
                    <a:pt x="2305" y="244"/>
                  </a:lnTo>
                  <a:lnTo>
                    <a:pt x="2301" y="244"/>
                  </a:lnTo>
                  <a:lnTo>
                    <a:pt x="2298" y="244"/>
                  </a:lnTo>
                  <a:lnTo>
                    <a:pt x="2296" y="241"/>
                  </a:lnTo>
                  <a:lnTo>
                    <a:pt x="2296" y="241"/>
                  </a:lnTo>
                  <a:lnTo>
                    <a:pt x="2296" y="244"/>
                  </a:lnTo>
                  <a:lnTo>
                    <a:pt x="2298" y="244"/>
                  </a:lnTo>
                  <a:lnTo>
                    <a:pt x="2301" y="244"/>
                  </a:lnTo>
                  <a:lnTo>
                    <a:pt x="2298" y="246"/>
                  </a:lnTo>
                  <a:lnTo>
                    <a:pt x="2298" y="246"/>
                  </a:lnTo>
                  <a:lnTo>
                    <a:pt x="2296" y="244"/>
                  </a:lnTo>
                  <a:lnTo>
                    <a:pt x="2296" y="244"/>
                  </a:lnTo>
                  <a:lnTo>
                    <a:pt x="2293" y="241"/>
                  </a:lnTo>
                  <a:lnTo>
                    <a:pt x="2296" y="241"/>
                  </a:lnTo>
                  <a:lnTo>
                    <a:pt x="2293" y="241"/>
                  </a:lnTo>
                  <a:lnTo>
                    <a:pt x="2289" y="241"/>
                  </a:lnTo>
                  <a:lnTo>
                    <a:pt x="2286" y="239"/>
                  </a:lnTo>
                  <a:lnTo>
                    <a:pt x="2286" y="239"/>
                  </a:lnTo>
                  <a:lnTo>
                    <a:pt x="2284" y="241"/>
                  </a:lnTo>
                  <a:lnTo>
                    <a:pt x="2275" y="241"/>
                  </a:lnTo>
                  <a:lnTo>
                    <a:pt x="2275" y="241"/>
                  </a:lnTo>
                  <a:lnTo>
                    <a:pt x="2275" y="241"/>
                  </a:lnTo>
                  <a:lnTo>
                    <a:pt x="2277" y="241"/>
                  </a:lnTo>
                  <a:lnTo>
                    <a:pt x="2277" y="241"/>
                  </a:lnTo>
                  <a:lnTo>
                    <a:pt x="2279" y="241"/>
                  </a:lnTo>
                  <a:lnTo>
                    <a:pt x="2282" y="241"/>
                  </a:lnTo>
                  <a:lnTo>
                    <a:pt x="2284" y="244"/>
                  </a:lnTo>
                  <a:lnTo>
                    <a:pt x="2284" y="244"/>
                  </a:lnTo>
                  <a:lnTo>
                    <a:pt x="2286" y="244"/>
                  </a:lnTo>
                  <a:lnTo>
                    <a:pt x="2289" y="246"/>
                  </a:lnTo>
                  <a:lnTo>
                    <a:pt x="2291" y="246"/>
                  </a:lnTo>
                  <a:lnTo>
                    <a:pt x="2291" y="249"/>
                  </a:lnTo>
                  <a:lnTo>
                    <a:pt x="2291" y="249"/>
                  </a:lnTo>
                  <a:lnTo>
                    <a:pt x="2291" y="249"/>
                  </a:lnTo>
                  <a:lnTo>
                    <a:pt x="2293" y="251"/>
                  </a:lnTo>
                  <a:lnTo>
                    <a:pt x="2296" y="251"/>
                  </a:lnTo>
                  <a:lnTo>
                    <a:pt x="2298" y="251"/>
                  </a:lnTo>
                  <a:lnTo>
                    <a:pt x="2301" y="251"/>
                  </a:lnTo>
                  <a:lnTo>
                    <a:pt x="2303" y="253"/>
                  </a:lnTo>
                  <a:lnTo>
                    <a:pt x="2303" y="253"/>
                  </a:lnTo>
                  <a:lnTo>
                    <a:pt x="2305" y="256"/>
                  </a:lnTo>
                  <a:lnTo>
                    <a:pt x="2305" y="256"/>
                  </a:lnTo>
                  <a:lnTo>
                    <a:pt x="2305" y="256"/>
                  </a:lnTo>
                  <a:lnTo>
                    <a:pt x="2305" y="256"/>
                  </a:lnTo>
                  <a:lnTo>
                    <a:pt x="2305" y="256"/>
                  </a:lnTo>
                  <a:lnTo>
                    <a:pt x="2301" y="253"/>
                  </a:lnTo>
                  <a:lnTo>
                    <a:pt x="2298" y="253"/>
                  </a:lnTo>
                  <a:lnTo>
                    <a:pt x="2296" y="253"/>
                  </a:lnTo>
                  <a:lnTo>
                    <a:pt x="2296" y="253"/>
                  </a:lnTo>
                  <a:lnTo>
                    <a:pt x="2296" y="253"/>
                  </a:lnTo>
                  <a:lnTo>
                    <a:pt x="2296" y="253"/>
                  </a:lnTo>
                  <a:lnTo>
                    <a:pt x="2296" y="253"/>
                  </a:lnTo>
                  <a:lnTo>
                    <a:pt x="2293" y="253"/>
                  </a:lnTo>
                  <a:lnTo>
                    <a:pt x="2291" y="251"/>
                  </a:lnTo>
                  <a:lnTo>
                    <a:pt x="2289" y="251"/>
                  </a:lnTo>
                  <a:lnTo>
                    <a:pt x="2286" y="251"/>
                  </a:lnTo>
                  <a:lnTo>
                    <a:pt x="2286" y="249"/>
                  </a:lnTo>
                  <a:lnTo>
                    <a:pt x="2284" y="249"/>
                  </a:lnTo>
                  <a:lnTo>
                    <a:pt x="2282" y="249"/>
                  </a:lnTo>
                  <a:lnTo>
                    <a:pt x="2279" y="249"/>
                  </a:lnTo>
                  <a:lnTo>
                    <a:pt x="2279" y="246"/>
                  </a:lnTo>
                  <a:lnTo>
                    <a:pt x="2277" y="244"/>
                  </a:lnTo>
                  <a:lnTo>
                    <a:pt x="2275" y="244"/>
                  </a:lnTo>
                  <a:lnTo>
                    <a:pt x="2272" y="241"/>
                  </a:lnTo>
                  <a:lnTo>
                    <a:pt x="2270" y="241"/>
                  </a:lnTo>
                  <a:lnTo>
                    <a:pt x="2268" y="239"/>
                  </a:lnTo>
                  <a:lnTo>
                    <a:pt x="2265" y="237"/>
                  </a:lnTo>
                  <a:lnTo>
                    <a:pt x="2263" y="237"/>
                  </a:lnTo>
                  <a:lnTo>
                    <a:pt x="2260" y="234"/>
                  </a:lnTo>
                  <a:lnTo>
                    <a:pt x="2258" y="234"/>
                  </a:lnTo>
                  <a:lnTo>
                    <a:pt x="2258" y="234"/>
                  </a:lnTo>
                  <a:lnTo>
                    <a:pt x="2258" y="237"/>
                  </a:lnTo>
                  <a:lnTo>
                    <a:pt x="2258" y="237"/>
                  </a:lnTo>
                  <a:lnTo>
                    <a:pt x="2256" y="237"/>
                  </a:lnTo>
                  <a:lnTo>
                    <a:pt x="2256" y="234"/>
                  </a:lnTo>
                  <a:lnTo>
                    <a:pt x="2253" y="232"/>
                  </a:lnTo>
                  <a:lnTo>
                    <a:pt x="2251" y="232"/>
                  </a:lnTo>
                  <a:lnTo>
                    <a:pt x="2251" y="232"/>
                  </a:lnTo>
                  <a:lnTo>
                    <a:pt x="2249" y="230"/>
                  </a:lnTo>
                  <a:lnTo>
                    <a:pt x="2216" y="223"/>
                  </a:lnTo>
                  <a:lnTo>
                    <a:pt x="2211" y="220"/>
                  </a:lnTo>
                  <a:lnTo>
                    <a:pt x="2206" y="220"/>
                  </a:lnTo>
                  <a:lnTo>
                    <a:pt x="2204" y="220"/>
                  </a:lnTo>
                  <a:lnTo>
                    <a:pt x="2204" y="220"/>
                  </a:lnTo>
                  <a:lnTo>
                    <a:pt x="2204" y="220"/>
                  </a:lnTo>
                  <a:lnTo>
                    <a:pt x="2202" y="220"/>
                  </a:lnTo>
                  <a:lnTo>
                    <a:pt x="2202" y="220"/>
                  </a:lnTo>
                  <a:lnTo>
                    <a:pt x="2202" y="220"/>
                  </a:lnTo>
                  <a:lnTo>
                    <a:pt x="2199" y="218"/>
                  </a:lnTo>
                  <a:lnTo>
                    <a:pt x="2185" y="215"/>
                  </a:lnTo>
                  <a:lnTo>
                    <a:pt x="2183" y="213"/>
                  </a:lnTo>
                  <a:lnTo>
                    <a:pt x="2185" y="215"/>
                  </a:lnTo>
                  <a:lnTo>
                    <a:pt x="2194" y="218"/>
                  </a:lnTo>
                  <a:lnTo>
                    <a:pt x="2197" y="218"/>
                  </a:lnTo>
                  <a:lnTo>
                    <a:pt x="2197" y="220"/>
                  </a:lnTo>
                  <a:lnTo>
                    <a:pt x="2194" y="220"/>
                  </a:lnTo>
                  <a:lnTo>
                    <a:pt x="2194" y="218"/>
                  </a:lnTo>
                  <a:lnTo>
                    <a:pt x="2192" y="218"/>
                  </a:lnTo>
                  <a:lnTo>
                    <a:pt x="2190" y="218"/>
                  </a:lnTo>
                  <a:lnTo>
                    <a:pt x="2187" y="215"/>
                  </a:lnTo>
                  <a:lnTo>
                    <a:pt x="2183" y="215"/>
                  </a:lnTo>
                  <a:lnTo>
                    <a:pt x="2180" y="215"/>
                  </a:lnTo>
                  <a:lnTo>
                    <a:pt x="2178" y="213"/>
                  </a:lnTo>
                  <a:lnTo>
                    <a:pt x="2176" y="213"/>
                  </a:lnTo>
                  <a:lnTo>
                    <a:pt x="2178" y="213"/>
                  </a:lnTo>
                  <a:lnTo>
                    <a:pt x="2180" y="213"/>
                  </a:lnTo>
                  <a:lnTo>
                    <a:pt x="2176" y="213"/>
                  </a:lnTo>
                  <a:lnTo>
                    <a:pt x="2171" y="211"/>
                  </a:lnTo>
                  <a:lnTo>
                    <a:pt x="2164" y="211"/>
                  </a:lnTo>
                  <a:lnTo>
                    <a:pt x="2162" y="208"/>
                  </a:lnTo>
                  <a:lnTo>
                    <a:pt x="2159" y="208"/>
                  </a:lnTo>
                  <a:lnTo>
                    <a:pt x="2159" y="208"/>
                  </a:lnTo>
                  <a:lnTo>
                    <a:pt x="2157" y="208"/>
                  </a:lnTo>
                  <a:lnTo>
                    <a:pt x="2154" y="208"/>
                  </a:lnTo>
                  <a:lnTo>
                    <a:pt x="2154" y="208"/>
                  </a:lnTo>
                  <a:lnTo>
                    <a:pt x="2152" y="206"/>
                  </a:lnTo>
                  <a:lnTo>
                    <a:pt x="2147" y="206"/>
                  </a:lnTo>
                  <a:lnTo>
                    <a:pt x="2145" y="206"/>
                  </a:lnTo>
                  <a:lnTo>
                    <a:pt x="2133" y="201"/>
                  </a:lnTo>
                  <a:lnTo>
                    <a:pt x="2129" y="201"/>
                  </a:lnTo>
                  <a:lnTo>
                    <a:pt x="2126" y="201"/>
                  </a:lnTo>
                  <a:lnTo>
                    <a:pt x="2126" y="199"/>
                  </a:lnTo>
                  <a:lnTo>
                    <a:pt x="2124" y="199"/>
                  </a:lnTo>
                  <a:lnTo>
                    <a:pt x="2117" y="199"/>
                  </a:lnTo>
                  <a:lnTo>
                    <a:pt x="2110" y="197"/>
                  </a:lnTo>
                  <a:lnTo>
                    <a:pt x="2098" y="197"/>
                  </a:lnTo>
                  <a:lnTo>
                    <a:pt x="2091" y="194"/>
                  </a:lnTo>
                  <a:lnTo>
                    <a:pt x="2081" y="192"/>
                  </a:lnTo>
                  <a:lnTo>
                    <a:pt x="2074" y="192"/>
                  </a:lnTo>
                  <a:lnTo>
                    <a:pt x="2072" y="189"/>
                  </a:lnTo>
                  <a:lnTo>
                    <a:pt x="2070" y="189"/>
                  </a:lnTo>
                  <a:lnTo>
                    <a:pt x="2065" y="192"/>
                  </a:lnTo>
                  <a:lnTo>
                    <a:pt x="2058" y="192"/>
                  </a:lnTo>
                  <a:lnTo>
                    <a:pt x="2051" y="192"/>
                  </a:lnTo>
                  <a:lnTo>
                    <a:pt x="2046" y="192"/>
                  </a:lnTo>
                  <a:lnTo>
                    <a:pt x="2041" y="192"/>
                  </a:lnTo>
                  <a:lnTo>
                    <a:pt x="2037" y="189"/>
                  </a:lnTo>
                  <a:lnTo>
                    <a:pt x="2037" y="189"/>
                  </a:lnTo>
                  <a:lnTo>
                    <a:pt x="2039" y="192"/>
                  </a:lnTo>
                  <a:lnTo>
                    <a:pt x="2034" y="192"/>
                  </a:lnTo>
                  <a:lnTo>
                    <a:pt x="2030" y="189"/>
                  </a:lnTo>
                  <a:lnTo>
                    <a:pt x="2025" y="189"/>
                  </a:lnTo>
                  <a:lnTo>
                    <a:pt x="2015" y="189"/>
                  </a:lnTo>
                  <a:lnTo>
                    <a:pt x="2004" y="187"/>
                  </a:lnTo>
                  <a:lnTo>
                    <a:pt x="1999" y="187"/>
                  </a:lnTo>
                  <a:lnTo>
                    <a:pt x="1994" y="187"/>
                  </a:lnTo>
                  <a:lnTo>
                    <a:pt x="1999" y="189"/>
                  </a:lnTo>
                  <a:lnTo>
                    <a:pt x="1999" y="192"/>
                  </a:lnTo>
                  <a:lnTo>
                    <a:pt x="2001" y="194"/>
                  </a:lnTo>
                  <a:lnTo>
                    <a:pt x="2001" y="194"/>
                  </a:lnTo>
                  <a:lnTo>
                    <a:pt x="2001" y="194"/>
                  </a:lnTo>
                  <a:lnTo>
                    <a:pt x="2008" y="197"/>
                  </a:lnTo>
                  <a:lnTo>
                    <a:pt x="2015" y="199"/>
                  </a:lnTo>
                  <a:lnTo>
                    <a:pt x="2020" y="201"/>
                  </a:lnTo>
                  <a:lnTo>
                    <a:pt x="2025" y="204"/>
                  </a:lnTo>
                  <a:lnTo>
                    <a:pt x="2027" y="206"/>
                  </a:lnTo>
                  <a:lnTo>
                    <a:pt x="2027" y="208"/>
                  </a:lnTo>
                  <a:lnTo>
                    <a:pt x="2020" y="211"/>
                  </a:lnTo>
                  <a:lnTo>
                    <a:pt x="2015" y="211"/>
                  </a:lnTo>
                  <a:lnTo>
                    <a:pt x="2008" y="208"/>
                  </a:lnTo>
                  <a:lnTo>
                    <a:pt x="2004" y="206"/>
                  </a:lnTo>
                  <a:lnTo>
                    <a:pt x="1997" y="204"/>
                  </a:lnTo>
                  <a:lnTo>
                    <a:pt x="1989" y="201"/>
                  </a:lnTo>
                  <a:lnTo>
                    <a:pt x="1987" y="201"/>
                  </a:lnTo>
                  <a:lnTo>
                    <a:pt x="1985" y="201"/>
                  </a:lnTo>
                  <a:lnTo>
                    <a:pt x="1980" y="199"/>
                  </a:lnTo>
                  <a:lnTo>
                    <a:pt x="1975" y="197"/>
                  </a:lnTo>
                  <a:lnTo>
                    <a:pt x="1973" y="194"/>
                  </a:lnTo>
                  <a:lnTo>
                    <a:pt x="1971" y="194"/>
                  </a:lnTo>
                  <a:lnTo>
                    <a:pt x="1968" y="194"/>
                  </a:lnTo>
                  <a:lnTo>
                    <a:pt x="1964" y="194"/>
                  </a:lnTo>
                  <a:lnTo>
                    <a:pt x="1961" y="197"/>
                  </a:lnTo>
                  <a:lnTo>
                    <a:pt x="1961" y="197"/>
                  </a:lnTo>
                  <a:lnTo>
                    <a:pt x="1959" y="197"/>
                  </a:lnTo>
                  <a:lnTo>
                    <a:pt x="1947" y="197"/>
                  </a:lnTo>
                  <a:lnTo>
                    <a:pt x="1942" y="197"/>
                  </a:lnTo>
                  <a:lnTo>
                    <a:pt x="1926" y="197"/>
                  </a:lnTo>
                  <a:lnTo>
                    <a:pt x="1919" y="194"/>
                  </a:lnTo>
                  <a:lnTo>
                    <a:pt x="1914" y="194"/>
                  </a:lnTo>
                  <a:lnTo>
                    <a:pt x="1912" y="194"/>
                  </a:lnTo>
                  <a:lnTo>
                    <a:pt x="1909" y="194"/>
                  </a:lnTo>
                  <a:lnTo>
                    <a:pt x="1905" y="194"/>
                  </a:lnTo>
                  <a:lnTo>
                    <a:pt x="1902" y="194"/>
                  </a:lnTo>
                  <a:lnTo>
                    <a:pt x="1895" y="194"/>
                  </a:lnTo>
                  <a:lnTo>
                    <a:pt x="1895" y="197"/>
                  </a:lnTo>
                  <a:lnTo>
                    <a:pt x="1893" y="197"/>
                  </a:lnTo>
                  <a:lnTo>
                    <a:pt x="1890" y="199"/>
                  </a:lnTo>
                  <a:lnTo>
                    <a:pt x="1893" y="201"/>
                  </a:lnTo>
                  <a:lnTo>
                    <a:pt x="1895" y="204"/>
                  </a:lnTo>
                  <a:lnTo>
                    <a:pt x="1900" y="206"/>
                  </a:lnTo>
                  <a:lnTo>
                    <a:pt x="1902" y="208"/>
                  </a:lnTo>
                  <a:lnTo>
                    <a:pt x="1902" y="208"/>
                  </a:lnTo>
                  <a:lnTo>
                    <a:pt x="1902" y="211"/>
                  </a:lnTo>
                  <a:lnTo>
                    <a:pt x="1905" y="213"/>
                  </a:lnTo>
                  <a:lnTo>
                    <a:pt x="1905" y="213"/>
                  </a:lnTo>
                  <a:lnTo>
                    <a:pt x="1902" y="215"/>
                  </a:lnTo>
                  <a:lnTo>
                    <a:pt x="1902" y="213"/>
                  </a:lnTo>
                  <a:lnTo>
                    <a:pt x="1902" y="213"/>
                  </a:lnTo>
                  <a:lnTo>
                    <a:pt x="1900" y="208"/>
                  </a:lnTo>
                  <a:lnTo>
                    <a:pt x="1898" y="206"/>
                  </a:lnTo>
                  <a:lnTo>
                    <a:pt x="1893" y="206"/>
                  </a:lnTo>
                  <a:lnTo>
                    <a:pt x="1890" y="204"/>
                  </a:lnTo>
                  <a:lnTo>
                    <a:pt x="1886" y="201"/>
                  </a:lnTo>
                  <a:lnTo>
                    <a:pt x="1881" y="199"/>
                  </a:lnTo>
                  <a:lnTo>
                    <a:pt x="1879" y="197"/>
                  </a:lnTo>
                  <a:lnTo>
                    <a:pt x="1874" y="194"/>
                  </a:lnTo>
                  <a:lnTo>
                    <a:pt x="1865" y="194"/>
                  </a:lnTo>
                  <a:lnTo>
                    <a:pt x="1860" y="192"/>
                  </a:lnTo>
                  <a:lnTo>
                    <a:pt x="1855" y="192"/>
                  </a:lnTo>
                  <a:lnTo>
                    <a:pt x="1855" y="189"/>
                  </a:lnTo>
                  <a:lnTo>
                    <a:pt x="1853" y="187"/>
                  </a:lnTo>
                  <a:lnTo>
                    <a:pt x="1850" y="187"/>
                  </a:lnTo>
                  <a:lnTo>
                    <a:pt x="1850" y="185"/>
                  </a:lnTo>
                  <a:lnTo>
                    <a:pt x="1848" y="182"/>
                  </a:lnTo>
                  <a:lnTo>
                    <a:pt x="1846" y="182"/>
                  </a:lnTo>
                  <a:lnTo>
                    <a:pt x="1843" y="180"/>
                  </a:lnTo>
                  <a:lnTo>
                    <a:pt x="1839" y="178"/>
                  </a:lnTo>
                  <a:lnTo>
                    <a:pt x="1836" y="178"/>
                  </a:lnTo>
                  <a:lnTo>
                    <a:pt x="1829" y="175"/>
                  </a:lnTo>
                  <a:lnTo>
                    <a:pt x="1817" y="173"/>
                  </a:lnTo>
                  <a:lnTo>
                    <a:pt x="1806" y="171"/>
                  </a:lnTo>
                  <a:lnTo>
                    <a:pt x="1796" y="171"/>
                  </a:lnTo>
                  <a:lnTo>
                    <a:pt x="1787" y="171"/>
                  </a:lnTo>
                  <a:lnTo>
                    <a:pt x="1775" y="171"/>
                  </a:lnTo>
                  <a:lnTo>
                    <a:pt x="1773" y="171"/>
                  </a:lnTo>
                  <a:lnTo>
                    <a:pt x="1766" y="171"/>
                  </a:lnTo>
                  <a:lnTo>
                    <a:pt x="1758" y="171"/>
                  </a:lnTo>
                  <a:lnTo>
                    <a:pt x="1754" y="173"/>
                  </a:lnTo>
                  <a:lnTo>
                    <a:pt x="1749" y="173"/>
                  </a:lnTo>
                  <a:lnTo>
                    <a:pt x="1742" y="173"/>
                  </a:lnTo>
                  <a:lnTo>
                    <a:pt x="1737" y="175"/>
                  </a:lnTo>
                  <a:lnTo>
                    <a:pt x="1723" y="171"/>
                  </a:lnTo>
                  <a:lnTo>
                    <a:pt x="1725" y="171"/>
                  </a:lnTo>
                  <a:lnTo>
                    <a:pt x="1728" y="171"/>
                  </a:lnTo>
                  <a:lnTo>
                    <a:pt x="1718" y="168"/>
                  </a:lnTo>
                  <a:lnTo>
                    <a:pt x="1714" y="166"/>
                  </a:lnTo>
                  <a:lnTo>
                    <a:pt x="1707" y="166"/>
                  </a:lnTo>
                  <a:lnTo>
                    <a:pt x="1704" y="163"/>
                  </a:lnTo>
                  <a:lnTo>
                    <a:pt x="1702" y="166"/>
                  </a:lnTo>
                  <a:lnTo>
                    <a:pt x="1697" y="166"/>
                  </a:lnTo>
                  <a:lnTo>
                    <a:pt x="1697" y="168"/>
                  </a:lnTo>
                  <a:lnTo>
                    <a:pt x="1697" y="166"/>
                  </a:lnTo>
                  <a:lnTo>
                    <a:pt x="1700" y="163"/>
                  </a:lnTo>
                  <a:lnTo>
                    <a:pt x="1700" y="163"/>
                  </a:lnTo>
                  <a:lnTo>
                    <a:pt x="1697" y="163"/>
                  </a:lnTo>
                  <a:lnTo>
                    <a:pt x="1697" y="161"/>
                  </a:lnTo>
                  <a:lnTo>
                    <a:pt x="1690" y="163"/>
                  </a:lnTo>
                  <a:lnTo>
                    <a:pt x="1688" y="161"/>
                  </a:lnTo>
                  <a:lnTo>
                    <a:pt x="1685" y="161"/>
                  </a:lnTo>
                  <a:lnTo>
                    <a:pt x="1685" y="161"/>
                  </a:lnTo>
                  <a:lnTo>
                    <a:pt x="1678" y="159"/>
                  </a:lnTo>
                  <a:lnTo>
                    <a:pt x="1674" y="159"/>
                  </a:lnTo>
                  <a:lnTo>
                    <a:pt x="1671" y="159"/>
                  </a:lnTo>
                  <a:lnTo>
                    <a:pt x="1669" y="159"/>
                  </a:lnTo>
                  <a:lnTo>
                    <a:pt x="1669" y="159"/>
                  </a:lnTo>
                  <a:lnTo>
                    <a:pt x="1669" y="159"/>
                  </a:lnTo>
                  <a:lnTo>
                    <a:pt x="1669" y="156"/>
                  </a:lnTo>
                  <a:lnTo>
                    <a:pt x="1671" y="156"/>
                  </a:lnTo>
                  <a:lnTo>
                    <a:pt x="1681" y="156"/>
                  </a:lnTo>
                  <a:lnTo>
                    <a:pt x="1681" y="156"/>
                  </a:lnTo>
                  <a:lnTo>
                    <a:pt x="1678" y="154"/>
                  </a:lnTo>
                  <a:lnTo>
                    <a:pt x="1678" y="154"/>
                  </a:lnTo>
                  <a:lnTo>
                    <a:pt x="1671" y="152"/>
                  </a:lnTo>
                  <a:lnTo>
                    <a:pt x="1667" y="152"/>
                  </a:lnTo>
                  <a:lnTo>
                    <a:pt x="1657" y="149"/>
                  </a:lnTo>
                  <a:lnTo>
                    <a:pt x="1650" y="149"/>
                  </a:lnTo>
                  <a:lnTo>
                    <a:pt x="1636" y="149"/>
                  </a:lnTo>
                  <a:lnTo>
                    <a:pt x="1634" y="149"/>
                  </a:lnTo>
                  <a:lnTo>
                    <a:pt x="1634" y="149"/>
                  </a:lnTo>
                  <a:lnTo>
                    <a:pt x="1634" y="152"/>
                  </a:lnTo>
                  <a:lnTo>
                    <a:pt x="1631" y="156"/>
                  </a:lnTo>
                  <a:lnTo>
                    <a:pt x="1631" y="156"/>
                  </a:lnTo>
                  <a:lnTo>
                    <a:pt x="1629" y="159"/>
                  </a:lnTo>
                  <a:lnTo>
                    <a:pt x="1622" y="159"/>
                  </a:lnTo>
                  <a:lnTo>
                    <a:pt x="1619" y="159"/>
                  </a:lnTo>
                  <a:lnTo>
                    <a:pt x="1617" y="159"/>
                  </a:lnTo>
                  <a:lnTo>
                    <a:pt x="1617" y="156"/>
                  </a:lnTo>
                  <a:lnTo>
                    <a:pt x="1617" y="156"/>
                  </a:lnTo>
                  <a:lnTo>
                    <a:pt x="1617" y="156"/>
                  </a:lnTo>
                  <a:lnTo>
                    <a:pt x="1615" y="156"/>
                  </a:lnTo>
                  <a:lnTo>
                    <a:pt x="1615" y="156"/>
                  </a:lnTo>
                  <a:lnTo>
                    <a:pt x="1615" y="156"/>
                  </a:lnTo>
                  <a:lnTo>
                    <a:pt x="1617" y="156"/>
                  </a:lnTo>
                  <a:lnTo>
                    <a:pt x="1619" y="156"/>
                  </a:lnTo>
                  <a:lnTo>
                    <a:pt x="1624" y="154"/>
                  </a:lnTo>
                  <a:lnTo>
                    <a:pt x="1622" y="154"/>
                  </a:lnTo>
                  <a:lnTo>
                    <a:pt x="1619" y="152"/>
                  </a:lnTo>
                  <a:lnTo>
                    <a:pt x="1617" y="152"/>
                  </a:lnTo>
                  <a:lnTo>
                    <a:pt x="1617" y="149"/>
                  </a:lnTo>
                  <a:lnTo>
                    <a:pt x="1617" y="149"/>
                  </a:lnTo>
                  <a:lnTo>
                    <a:pt x="1617" y="149"/>
                  </a:lnTo>
                  <a:lnTo>
                    <a:pt x="1622" y="152"/>
                  </a:lnTo>
                  <a:lnTo>
                    <a:pt x="1624" y="152"/>
                  </a:lnTo>
                  <a:lnTo>
                    <a:pt x="1624" y="152"/>
                  </a:lnTo>
                  <a:lnTo>
                    <a:pt x="1627" y="154"/>
                  </a:lnTo>
                  <a:lnTo>
                    <a:pt x="1629" y="154"/>
                  </a:lnTo>
                  <a:lnTo>
                    <a:pt x="1629" y="154"/>
                  </a:lnTo>
                  <a:lnTo>
                    <a:pt x="1631" y="152"/>
                  </a:lnTo>
                  <a:lnTo>
                    <a:pt x="1631" y="149"/>
                  </a:lnTo>
                  <a:lnTo>
                    <a:pt x="1629" y="149"/>
                  </a:lnTo>
                  <a:lnTo>
                    <a:pt x="1627" y="149"/>
                  </a:lnTo>
                  <a:lnTo>
                    <a:pt x="1608" y="149"/>
                  </a:lnTo>
                  <a:lnTo>
                    <a:pt x="1601" y="152"/>
                  </a:lnTo>
                  <a:lnTo>
                    <a:pt x="1598" y="152"/>
                  </a:lnTo>
                  <a:lnTo>
                    <a:pt x="1596" y="149"/>
                  </a:lnTo>
                  <a:lnTo>
                    <a:pt x="1598" y="149"/>
                  </a:lnTo>
                  <a:lnTo>
                    <a:pt x="1601" y="149"/>
                  </a:lnTo>
                  <a:lnTo>
                    <a:pt x="1601" y="147"/>
                  </a:lnTo>
                  <a:lnTo>
                    <a:pt x="1603" y="147"/>
                  </a:lnTo>
                  <a:lnTo>
                    <a:pt x="1605" y="147"/>
                  </a:lnTo>
                  <a:lnTo>
                    <a:pt x="1610" y="147"/>
                  </a:lnTo>
                  <a:lnTo>
                    <a:pt x="1619" y="147"/>
                  </a:lnTo>
                  <a:lnTo>
                    <a:pt x="1619" y="147"/>
                  </a:lnTo>
                  <a:lnTo>
                    <a:pt x="1615" y="147"/>
                  </a:lnTo>
                  <a:lnTo>
                    <a:pt x="1610" y="145"/>
                  </a:lnTo>
                  <a:lnTo>
                    <a:pt x="1608" y="145"/>
                  </a:lnTo>
                  <a:lnTo>
                    <a:pt x="1603" y="145"/>
                  </a:lnTo>
                  <a:lnTo>
                    <a:pt x="1594" y="145"/>
                  </a:lnTo>
                  <a:lnTo>
                    <a:pt x="1589" y="142"/>
                  </a:lnTo>
                  <a:lnTo>
                    <a:pt x="1579" y="142"/>
                  </a:lnTo>
                  <a:lnTo>
                    <a:pt x="1577" y="142"/>
                  </a:lnTo>
                  <a:lnTo>
                    <a:pt x="1558" y="142"/>
                  </a:lnTo>
                  <a:lnTo>
                    <a:pt x="1549" y="140"/>
                  </a:lnTo>
                  <a:lnTo>
                    <a:pt x="1546" y="140"/>
                  </a:lnTo>
                  <a:lnTo>
                    <a:pt x="1539" y="140"/>
                  </a:lnTo>
                  <a:lnTo>
                    <a:pt x="1537" y="140"/>
                  </a:lnTo>
                  <a:lnTo>
                    <a:pt x="1537" y="140"/>
                  </a:lnTo>
                  <a:lnTo>
                    <a:pt x="1537" y="140"/>
                  </a:lnTo>
                  <a:lnTo>
                    <a:pt x="1544" y="142"/>
                  </a:lnTo>
                  <a:lnTo>
                    <a:pt x="1546" y="142"/>
                  </a:lnTo>
                  <a:lnTo>
                    <a:pt x="1549" y="145"/>
                  </a:lnTo>
                  <a:lnTo>
                    <a:pt x="1544" y="145"/>
                  </a:lnTo>
                  <a:lnTo>
                    <a:pt x="1542" y="145"/>
                  </a:lnTo>
                  <a:lnTo>
                    <a:pt x="1532" y="145"/>
                  </a:lnTo>
                  <a:lnTo>
                    <a:pt x="1530" y="147"/>
                  </a:lnTo>
                  <a:lnTo>
                    <a:pt x="1530" y="149"/>
                  </a:lnTo>
                  <a:lnTo>
                    <a:pt x="1530" y="149"/>
                  </a:lnTo>
                  <a:lnTo>
                    <a:pt x="1532" y="152"/>
                  </a:lnTo>
                  <a:lnTo>
                    <a:pt x="1537" y="152"/>
                  </a:lnTo>
                  <a:lnTo>
                    <a:pt x="1537" y="149"/>
                  </a:lnTo>
                  <a:lnTo>
                    <a:pt x="1537" y="149"/>
                  </a:lnTo>
                  <a:lnTo>
                    <a:pt x="1544" y="149"/>
                  </a:lnTo>
                  <a:lnTo>
                    <a:pt x="1546" y="152"/>
                  </a:lnTo>
                  <a:lnTo>
                    <a:pt x="1544" y="152"/>
                  </a:lnTo>
                  <a:lnTo>
                    <a:pt x="1542" y="152"/>
                  </a:lnTo>
                  <a:lnTo>
                    <a:pt x="1542" y="154"/>
                  </a:lnTo>
                  <a:lnTo>
                    <a:pt x="1539" y="154"/>
                  </a:lnTo>
                  <a:lnTo>
                    <a:pt x="1544" y="156"/>
                  </a:lnTo>
                  <a:lnTo>
                    <a:pt x="1546" y="156"/>
                  </a:lnTo>
                  <a:lnTo>
                    <a:pt x="1549" y="159"/>
                  </a:lnTo>
                  <a:lnTo>
                    <a:pt x="1556" y="161"/>
                  </a:lnTo>
                  <a:lnTo>
                    <a:pt x="1558" y="163"/>
                  </a:lnTo>
                  <a:lnTo>
                    <a:pt x="1553" y="163"/>
                  </a:lnTo>
                  <a:lnTo>
                    <a:pt x="1551" y="163"/>
                  </a:lnTo>
                  <a:lnTo>
                    <a:pt x="1549" y="163"/>
                  </a:lnTo>
                  <a:lnTo>
                    <a:pt x="1544" y="161"/>
                  </a:lnTo>
                  <a:lnTo>
                    <a:pt x="1539" y="161"/>
                  </a:lnTo>
                  <a:lnTo>
                    <a:pt x="1537" y="161"/>
                  </a:lnTo>
                  <a:lnTo>
                    <a:pt x="1537" y="161"/>
                  </a:lnTo>
                  <a:lnTo>
                    <a:pt x="1535" y="161"/>
                  </a:lnTo>
                  <a:lnTo>
                    <a:pt x="1532" y="161"/>
                  </a:lnTo>
                  <a:lnTo>
                    <a:pt x="1532" y="161"/>
                  </a:lnTo>
                  <a:lnTo>
                    <a:pt x="1532" y="161"/>
                  </a:lnTo>
                  <a:lnTo>
                    <a:pt x="1532" y="163"/>
                  </a:lnTo>
                  <a:lnTo>
                    <a:pt x="1532" y="163"/>
                  </a:lnTo>
                  <a:lnTo>
                    <a:pt x="1532" y="163"/>
                  </a:lnTo>
                  <a:lnTo>
                    <a:pt x="1535" y="166"/>
                  </a:lnTo>
                  <a:lnTo>
                    <a:pt x="1535" y="166"/>
                  </a:lnTo>
                  <a:lnTo>
                    <a:pt x="1539" y="166"/>
                  </a:lnTo>
                  <a:lnTo>
                    <a:pt x="1537" y="166"/>
                  </a:lnTo>
                  <a:lnTo>
                    <a:pt x="1537" y="166"/>
                  </a:lnTo>
                  <a:lnTo>
                    <a:pt x="1537" y="166"/>
                  </a:lnTo>
                  <a:lnTo>
                    <a:pt x="1535" y="168"/>
                  </a:lnTo>
                  <a:lnTo>
                    <a:pt x="1537" y="168"/>
                  </a:lnTo>
                  <a:lnTo>
                    <a:pt x="1537" y="168"/>
                  </a:lnTo>
                  <a:lnTo>
                    <a:pt x="1539" y="168"/>
                  </a:lnTo>
                  <a:lnTo>
                    <a:pt x="1539" y="168"/>
                  </a:lnTo>
                  <a:lnTo>
                    <a:pt x="1537" y="168"/>
                  </a:lnTo>
                  <a:lnTo>
                    <a:pt x="1532" y="168"/>
                  </a:lnTo>
                  <a:lnTo>
                    <a:pt x="1528" y="166"/>
                  </a:lnTo>
                  <a:lnTo>
                    <a:pt x="1525" y="166"/>
                  </a:lnTo>
                  <a:lnTo>
                    <a:pt x="1523" y="163"/>
                  </a:lnTo>
                  <a:lnTo>
                    <a:pt x="1509" y="161"/>
                  </a:lnTo>
                  <a:lnTo>
                    <a:pt x="1504" y="161"/>
                  </a:lnTo>
                  <a:lnTo>
                    <a:pt x="1502" y="161"/>
                  </a:lnTo>
                  <a:lnTo>
                    <a:pt x="1497" y="161"/>
                  </a:lnTo>
                  <a:lnTo>
                    <a:pt x="1497" y="161"/>
                  </a:lnTo>
                  <a:lnTo>
                    <a:pt x="1492" y="163"/>
                  </a:lnTo>
                  <a:lnTo>
                    <a:pt x="1490" y="163"/>
                  </a:lnTo>
                  <a:lnTo>
                    <a:pt x="1490" y="163"/>
                  </a:lnTo>
                  <a:lnTo>
                    <a:pt x="1483" y="166"/>
                  </a:lnTo>
                  <a:lnTo>
                    <a:pt x="1476" y="163"/>
                  </a:lnTo>
                  <a:lnTo>
                    <a:pt x="1471" y="163"/>
                  </a:lnTo>
                  <a:lnTo>
                    <a:pt x="1466" y="161"/>
                  </a:lnTo>
                  <a:lnTo>
                    <a:pt x="1459" y="159"/>
                  </a:lnTo>
                  <a:lnTo>
                    <a:pt x="1459" y="159"/>
                  </a:lnTo>
                  <a:lnTo>
                    <a:pt x="1457" y="156"/>
                  </a:lnTo>
                  <a:lnTo>
                    <a:pt x="1454" y="156"/>
                  </a:lnTo>
                  <a:lnTo>
                    <a:pt x="1452" y="156"/>
                  </a:lnTo>
                  <a:lnTo>
                    <a:pt x="1452" y="156"/>
                  </a:lnTo>
                  <a:lnTo>
                    <a:pt x="1452" y="159"/>
                  </a:lnTo>
                  <a:lnTo>
                    <a:pt x="1452" y="161"/>
                  </a:lnTo>
                  <a:lnTo>
                    <a:pt x="1454" y="163"/>
                  </a:lnTo>
                  <a:lnTo>
                    <a:pt x="1457" y="166"/>
                  </a:lnTo>
                  <a:lnTo>
                    <a:pt x="1457" y="166"/>
                  </a:lnTo>
                  <a:lnTo>
                    <a:pt x="1459" y="166"/>
                  </a:lnTo>
                  <a:lnTo>
                    <a:pt x="1457" y="168"/>
                  </a:lnTo>
                  <a:lnTo>
                    <a:pt x="1457" y="171"/>
                  </a:lnTo>
                  <a:lnTo>
                    <a:pt x="1459" y="173"/>
                  </a:lnTo>
                  <a:lnTo>
                    <a:pt x="1459" y="175"/>
                  </a:lnTo>
                  <a:lnTo>
                    <a:pt x="1457" y="175"/>
                  </a:lnTo>
                  <a:lnTo>
                    <a:pt x="1457" y="175"/>
                  </a:lnTo>
                  <a:lnTo>
                    <a:pt x="1454" y="175"/>
                  </a:lnTo>
                  <a:lnTo>
                    <a:pt x="1452" y="175"/>
                  </a:lnTo>
                  <a:lnTo>
                    <a:pt x="1447" y="173"/>
                  </a:lnTo>
                  <a:lnTo>
                    <a:pt x="1447" y="173"/>
                  </a:lnTo>
                  <a:lnTo>
                    <a:pt x="1447" y="173"/>
                  </a:lnTo>
                  <a:lnTo>
                    <a:pt x="1445" y="173"/>
                  </a:lnTo>
                  <a:lnTo>
                    <a:pt x="1440" y="173"/>
                  </a:lnTo>
                  <a:lnTo>
                    <a:pt x="1436" y="171"/>
                  </a:lnTo>
                  <a:lnTo>
                    <a:pt x="1431" y="168"/>
                  </a:lnTo>
                  <a:lnTo>
                    <a:pt x="1421" y="163"/>
                  </a:lnTo>
                  <a:lnTo>
                    <a:pt x="1417" y="163"/>
                  </a:lnTo>
                  <a:lnTo>
                    <a:pt x="1414" y="161"/>
                  </a:lnTo>
                  <a:lnTo>
                    <a:pt x="1410" y="161"/>
                  </a:lnTo>
                  <a:lnTo>
                    <a:pt x="1407" y="159"/>
                  </a:lnTo>
                  <a:lnTo>
                    <a:pt x="1410" y="159"/>
                  </a:lnTo>
                  <a:lnTo>
                    <a:pt x="1412" y="159"/>
                  </a:lnTo>
                  <a:lnTo>
                    <a:pt x="1414" y="159"/>
                  </a:lnTo>
                  <a:lnTo>
                    <a:pt x="1410" y="156"/>
                  </a:lnTo>
                  <a:lnTo>
                    <a:pt x="1407" y="156"/>
                  </a:lnTo>
                  <a:lnTo>
                    <a:pt x="1407" y="154"/>
                  </a:lnTo>
                  <a:lnTo>
                    <a:pt x="1407" y="156"/>
                  </a:lnTo>
                  <a:lnTo>
                    <a:pt x="1410" y="156"/>
                  </a:lnTo>
                  <a:lnTo>
                    <a:pt x="1410" y="159"/>
                  </a:lnTo>
                  <a:lnTo>
                    <a:pt x="1407" y="159"/>
                  </a:lnTo>
                  <a:lnTo>
                    <a:pt x="1393" y="152"/>
                  </a:lnTo>
                  <a:lnTo>
                    <a:pt x="1386" y="149"/>
                  </a:lnTo>
                  <a:lnTo>
                    <a:pt x="1384" y="149"/>
                  </a:lnTo>
                  <a:lnTo>
                    <a:pt x="1379" y="147"/>
                  </a:lnTo>
                  <a:lnTo>
                    <a:pt x="1379" y="147"/>
                  </a:lnTo>
                  <a:lnTo>
                    <a:pt x="1386" y="149"/>
                  </a:lnTo>
                  <a:lnTo>
                    <a:pt x="1393" y="149"/>
                  </a:lnTo>
                  <a:lnTo>
                    <a:pt x="1400" y="152"/>
                  </a:lnTo>
                  <a:lnTo>
                    <a:pt x="1405" y="152"/>
                  </a:lnTo>
                  <a:lnTo>
                    <a:pt x="1405" y="152"/>
                  </a:lnTo>
                  <a:lnTo>
                    <a:pt x="1403" y="149"/>
                  </a:lnTo>
                  <a:lnTo>
                    <a:pt x="1398" y="147"/>
                  </a:lnTo>
                  <a:lnTo>
                    <a:pt x="1396" y="145"/>
                  </a:lnTo>
                  <a:lnTo>
                    <a:pt x="1388" y="145"/>
                  </a:lnTo>
                  <a:lnTo>
                    <a:pt x="1386" y="145"/>
                  </a:lnTo>
                  <a:lnTo>
                    <a:pt x="1386" y="145"/>
                  </a:lnTo>
                  <a:lnTo>
                    <a:pt x="1388" y="145"/>
                  </a:lnTo>
                  <a:lnTo>
                    <a:pt x="1391" y="145"/>
                  </a:lnTo>
                  <a:lnTo>
                    <a:pt x="1391" y="142"/>
                  </a:lnTo>
                  <a:lnTo>
                    <a:pt x="1393" y="142"/>
                  </a:lnTo>
                  <a:lnTo>
                    <a:pt x="1391" y="140"/>
                  </a:lnTo>
                  <a:lnTo>
                    <a:pt x="1386" y="140"/>
                  </a:lnTo>
                  <a:lnTo>
                    <a:pt x="1381" y="140"/>
                  </a:lnTo>
                  <a:lnTo>
                    <a:pt x="1381" y="140"/>
                  </a:lnTo>
                  <a:lnTo>
                    <a:pt x="1381" y="137"/>
                  </a:lnTo>
                  <a:lnTo>
                    <a:pt x="1384" y="137"/>
                  </a:lnTo>
                  <a:lnTo>
                    <a:pt x="1384" y="135"/>
                  </a:lnTo>
                  <a:lnTo>
                    <a:pt x="1384" y="135"/>
                  </a:lnTo>
                  <a:lnTo>
                    <a:pt x="1381" y="135"/>
                  </a:lnTo>
                  <a:lnTo>
                    <a:pt x="1381" y="135"/>
                  </a:lnTo>
                  <a:lnTo>
                    <a:pt x="1379" y="135"/>
                  </a:lnTo>
                  <a:lnTo>
                    <a:pt x="1379" y="133"/>
                  </a:lnTo>
                  <a:lnTo>
                    <a:pt x="1377" y="133"/>
                  </a:lnTo>
                  <a:lnTo>
                    <a:pt x="1374" y="133"/>
                  </a:lnTo>
                  <a:lnTo>
                    <a:pt x="1370" y="133"/>
                  </a:lnTo>
                  <a:lnTo>
                    <a:pt x="1367" y="133"/>
                  </a:lnTo>
                  <a:lnTo>
                    <a:pt x="1367" y="130"/>
                  </a:lnTo>
                  <a:lnTo>
                    <a:pt x="1365" y="130"/>
                  </a:lnTo>
                  <a:lnTo>
                    <a:pt x="1363" y="130"/>
                  </a:lnTo>
                  <a:lnTo>
                    <a:pt x="1363" y="130"/>
                  </a:lnTo>
                  <a:lnTo>
                    <a:pt x="1363" y="130"/>
                  </a:lnTo>
                  <a:lnTo>
                    <a:pt x="1358" y="128"/>
                  </a:lnTo>
                  <a:lnTo>
                    <a:pt x="1348" y="128"/>
                  </a:lnTo>
                  <a:lnTo>
                    <a:pt x="1346" y="128"/>
                  </a:lnTo>
                  <a:lnTo>
                    <a:pt x="1348" y="130"/>
                  </a:lnTo>
                  <a:lnTo>
                    <a:pt x="1346" y="130"/>
                  </a:lnTo>
                  <a:lnTo>
                    <a:pt x="1341" y="130"/>
                  </a:lnTo>
                  <a:lnTo>
                    <a:pt x="1341" y="130"/>
                  </a:lnTo>
                  <a:lnTo>
                    <a:pt x="1341" y="130"/>
                  </a:lnTo>
                  <a:lnTo>
                    <a:pt x="1339" y="128"/>
                  </a:lnTo>
                  <a:lnTo>
                    <a:pt x="1339" y="128"/>
                  </a:lnTo>
                  <a:lnTo>
                    <a:pt x="1339" y="128"/>
                  </a:lnTo>
                  <a:lnTo>
                    <a:pt x="1337" y="128"/>
                  </a:lnTo>
                  <a:lnTo>
                    <a:pt x="1337" y="128"/>
                  </a:lnTo>
                  <a:lnTo>
                    <a:pt x="1334" y="128"/>
                  </a:lnTo>
                  <a:lnTo>
                    <a:pt x="1334" y="128"/>
                  </a:lnTo>
                  <a:lnTo>
                    <a:pt x="1332" y="130"/>
                  </a:lnTo>
                  <a:lnTo>
                    <a:pt x="1330" y="128"/>
                  </a:lnTo>
                  <a:lnTo>
                    <a:pt x="1315" y="126"/>
                  </a:lnTo>
                  <a:lnTo>
                    <a:pt x="1311" y="123"/>
                  </a:lnTo>
                  <a:lnTo>
                    <a:pt x="1311" y="123"/>
                  </a:lnTo>
                  <a:lnTo>
                    <a:pt x="1306" y="126"/>
                  </a:lnTo>
                  <a:lnTo>
                    <a:pt x="1306" y="126"/>
                  </a:lnTo>
                  <a:lnTo>
                    <a:pt x="1306" y="126"/>
                  </a:lnTo>
                  <a:lnTo>
                    <a:pt x="1301" y="126"/>
                  </a:lnTo>
                  <a:lnTo>
                    <a:pt x="1299" y="126"/>
                  </a:lnTo>
                  <a:lnTo>
                    <a:pt x="1301" y="128"/>
                  </a:lnTo>
                  <a:lnTo>
                    <a:pt x="1304" y="130"/>
                  </a:lnTo>
                  <a:lnTo>
                    <a:pt x="1304" y="130"/>
                  </a:lnTo>
                  <a:lnTo>
                    <a:pt x="1306" y="130"/>
                  </a:lnTo>
                  <a:lnTo>
                    <a:pt x="1308" y="133"/>
                  </a:lnTo>
                  <a:lnTo>
                    <a:pt x="1311" y="133"/>
                  </a:lnTo>
                  <a:lnTo>
                    <a:pt x="1311" y="133"/>
                  </a:lnTo>
                  <a:lnTo>
                    <a:pt x="1311" y="135"/>
                  </a:lnTo>
                  <a:lnTo>
                    <a:pt x="1311" y="135"/>
                  </a:lnTo>
                  <a:lnTo>
                    <a:pt x="1311" y="135"/>
                  </a:lnTo>
                  <a:lnTo>
                    <a:pt x="1311" y="137"/>
                  </a:lnTo>
                  <a:lnTo>
                    <a:pt x="1311" y="137"/>
                  </a:lnTo>
                  <a:lnTo>
                    <a:pt x="1308" y="137"/>
                  </a:lnTo>
                  <a:lnTo>
                    <a:pt x="1301" y="137"/>
                  </a:lnTo>
                  <a:lnTo>
                    <a:pt x="1301" y="137"/>
                  </a:lnTo>
                  <a:lnTo>
                    <a:pt x="1301" y="137"/>
                  </a:lnTo>
                  <a:lnTo>
                    <a:pt x="1304" y="137"/>
                  </a:lnTo>
                  <a:lnTo>
                    <a:pt x="1306" y="137"/>
                  </a:lnTo>
                  <a:lnTo>
                    <a:pt x="1306" y="140"/>
                  </a:lnTo>
                  <a:lnTo>
                    <a:pt x="1304" y="140"/>
                  </a:lnTo>
                  <a:lnTo>
                    <a:pt x="1299" y="140"/>
                  </a:lnTo>
                  <a:lnTo>
                    <a:pt x="1297" y="140"/>
                  </a:lnTo>
                  <a:lnTo>
                    <a:pt x="1294" y="137"/>
                  </a:lnTo>
                  <a:lnTo>
                    <a:pt x="1292" y="137"/>
                  </a:lnTo>
                  <a:lnTo>
                    <a:pt x="1287" y="137"/>
                  </a:lnTo>
                  <a:lnTo>
                    <a:pt x="1282" y="137"/>
                  </a:lnTo>
                  <a:lnTo>
                    <a:pt x="1275" y="137"/>
                  </a:lnTo>
                  <a:lnTo>
                    <a:pt x="1268" y="137"/>
                  </a:lnTo>
                  <a:lnTo>
                    <a:pt x="1266" y="137"/>
                  </a:lnTo>
                  <a:lnTo>
                    <a:pt x="1259" y="135"/>
                  </a:lnTo>
                  <a:lnTo>
                    <a:pt x="1252" y="135"/>
                  </a:lnTo>
                  <a:lnTo>
                    <a:pt x="1242" y="133"/>
                  </a:lnTo>
                  <a:lnTo>
                    <a:pt x="1240" y="130"/>
                  </a:lnTo>
                  <a:lnTo>
                    <a:pt x="1240" y="128"/>
                  </a:lnTo>
                  <a:lnTo>
                    <a:pt x="1242" y="128"/>
                  </a:lnTo>
                  <a:lnTo>
                    <a:pt x="1245" y="128"/>
                  </a:lnTo>
                  <a:lnTo>
                    <a:pt x="1245" y="128"/>
                  </a:lnTo>
                  <a:lnTo>
                    <a:pt x="1245" y="128"/>
                  </a:lnTo>
                  <a:lnTo>
                    <a:pt x="1238" y="128"/>
                  </a:lnTo>
                  <a:lnTo>
                    <a:pt x="1223" y="126"/>
                  </a:lnTo>
                  <a:lnTo>
                    <a:pt x="1212" y="126"/>
                  </a:lnTo>
                  <a:lnTo>
                    <a:pt x="1195" y="126"/>
                  </a:lnTo>
                  <a:lnTo>
                    <a:pt x="1190" y="126"/>
                  </a:lnTo>
                  <a:lnTo>
                    <a:pt x="1181" y="128"/>
                  </a:lnTo>
                  <a:lnTo>
                    <a:pt x="1179" y="128"/>
                  </a:lnTo>
                  <a:lnTo>
                    <a:pt x="1176" y="128"/>
                  </a:lnTo>
                  <a:lnTo>
                    <a:pt x="1176" y="130"/>
                  </a:lnTo>
                  <a:lnTo>
                    <a:pt x="1181" y="130"/>
                  </a:lnTo>
                  <a:lnTo>
                    <a:pt x="1181" y="130"/>
                  </a:lnTo>
                  <a:lnTo>
                    <a:pt x="1183" y="130"/>
                  </a:lnTo>
                  <a:lnTo>
                    <a:pt x="1183" y="130"/>
                  </a:lnTo>
                  <a:lnTo>
                    <a:pt x="1183" y="130"/>
                  </a:lnTo>
                  <a:lnTo>
                    <a:pt x="1181" y="133"/>
                  </a:lnTo>
                  <a:lnTo>
                    <a:pt x="1181" y="133"/>
                  </a:lnTo>
                  <a:lnTo>
                    <a:pt x="1183" y="135"/>
                  </a:lnTo>
                  <a:lnTo>
                    <a:pt x="1183" y="135"/>
                  </a:lnTo>
                  <a:lnTo>
                    <a:pt x="1183" y="137"/>
                  </a:lnTo>
                  <a:lnTo>
                    <a:pt x="1183" y="140"/>
                  </a:lnTo>
                  <a:lnTo>
                    <a:pt x="1183" y="140"/>
                  </a:lnTo>
                  <a:lnTo>
                    <a:pt x="1186" y="142"/>
                  </a:lnTo>
                  <a:lnTo>
                    <a:pt x="1188" y="142"/>
                  </a:lnTo>
                  <a:lnTo>
                    <a:pt x="1193" y="142"/>
                  </a:lnTo>
                  <a:lnTo>
                    <a:pt x="1193" y="142"/>
                  </a:lnTo>
                  <a:lnTo>
                    <a:pt x="1193" y="142"/>
                  </a:lnTo>
                  <a:lnTo>
                    <a:pt x="1188" y="142"/>
                  </a:lnTo>
                  <a:lnTo>
                    <a:pt x="1186" y="142"/>
                  </a:lnTo>
                  <a:lnTo>
                    <a:pt x="1183" y="140"/>
                  </a:lnTo>
                  <a:lnTo>
                    <a:pt x="1183" y="140"/>
                  </a:lnTo>
                  <a:lnTo>
                    <a:pt x="1183" y="140"/>
                  </a:lnTo>
                  <a:lnTo>
                    <a:pt x="1183" y="137"/>
                  </a:lnTo>
                  <a:lnTo>
                    <a:pt x="1183" y="135"/>
                  </a:lnTo>
                  <a:lnTo>
                    <a:pt x="1181" y="135"/>
                  </a:lnTo>
                  <a:lnTo>
                    <a:pt x="1179" y="130"/>
                  </a:lnTo>
                  <a:lnTo>
                    <a:pt x="1174" y="130"/>
                  </a:lnTo>
                  <a:lnTo>
                    <a:pt x="1172" y="128"/>
                  </a:lnTo>
                  <a:lnTo>
                    <a:pt x="1172" y="128"/>
                  </a:lnTo>
                  <a:lnTo>
                    <a:pt x="1172" y="126"/>
                  </a:lnTo>
                  <a:lnTo>
                    <a:pt x="1169" y="126"/>
                  </a:lnTo>
                  <a:lnTo>
                    <a:pt x="1165" y="123"/>
                  </a:lnTo>
                  <a:lnTo>
                    <a:pt x="1162" y="121"/>
                  </a:lnTo>
                  <a:lnTo>
                    <a:pt x="1160" y="121"/>
                  </a:lnTo>
                  <a:lnTo>
                    <a:pt x="1160" y="121"/>
                  </a:lnTo>
                  <a:lnTo>
                    <a:pt x="1162" y="123"/>
                  </a:lnTo>
                  <a:lnTo>
                    <a:pt x="1162" y="123"/>
                  </a:lnTo>
                  <a:lnTo>
                    <a:pt x="1162" y="123"/>
                  </a:lnTo>
                  <a:lnTo>
                    <a:pt x="1157" y="126"/>
                  </a:lnTo>
                  <a:lnTo>
                    <a:pt x="1155" y="126"/>
                  </a:lnTo>
                  <a:lnTo>
                    <a:pt x="1150" y="123"/>
                  </a:lnTo>
                  <a:lnTo>
                    <a:pt x="1143" y="123"/>
                  </a:lnTo>
                  <a:lnTo>
                    <a:pt x="1141" y="121"/>
                  </a:lnTo>
                  <a:lnTo>
                    <a:pt x="1139" y="121"/>
                  </a:lnTo>
                  <a:lnTo>
                    <a:pt x="1141" y="121"/>
                  </a:lnTo>
                  <a:lnTo>
                    <a:pt x="1141" y="119"/>
                  </a:lnTo>
                  <a:lnTo>
                    <a:pt x="1139" y="119"/>
                  </a:lnTo>
                  <a:lnTo>
                    <a:pt x="1136" y="119"/>
                  </a:lnTo>
                  <a:lnTo>
                    <a:pt x="1136" y="121"/>
                  </a:lnTo>
                  <a:lnTo>
                    <a:pt x="1134" y="121"/>
                  </a:lnTo>
                  <a:lnTo>
                    <a:pt x="1125" y="121"/>
                  </a:lnTo>
                  <a:lnTo>
                    <a:pt x="1125" y="121"/>
                  </a:lnTo>
                  <a:lnTo>
                    <a:pt x="1122" y="121"/>
                  </a:lnTo>
                  <a:lnTo>
                    <a:pt x="1122" y="121"/>
                  </a:lnTo>
                  <a:lnTo>
                    <a:pt x="1122" y="123"/>
                  </a:lnTo>
                  <a:lnTo>
                    <a:pt x="1122" y="123"/>
                  </a:lnTo>
                  <a:lnTo>
                    <a:pt x="1125" y="126"/>
                  </a:lnTo>
                  <a:lnTo>
                    <a:pt x="1129" y="126"/>
                  </a:lnTo>
                  <a:lnTo>
                    <a:pt x="1132" y="126"/>
                  </a:lnTo>
                  <a:lnTo>
                    <a:pt x="1136" y="123"/>
                  </a:lnTo>
                  <a:lnTo>
                    <a:pt x="1136" y="123"/>
                  </a:lnTo>
                  <a:lnTo>
                    <a:pt x="1139" y="126"/>
                  </a:lnTo>
                  <a:lnTo>
                    <a:pt x="1139" y="126"/>
                  </a:lnTo>
                  <a:lnTo>
                    <a:pt x="1134" y="126"/>
                  </a:lnTo>
                  <a:lnTo>
                    <a:pt x="1129" y="128"/>
                  </a:lnTo>
                  <a:lnTo>
                    <a:pt x="1127" y="130"/>
                  </a:lnTo>
                  <a:lnTo>
                    <a:pt x="1122" y="128"/>
                  </a:lnTo>
                  <a:lnTo>
                    <a:pt x="1122" y="130"/>
                  </a:lnTo>
                  <a:lnTo>
                    <a:pt x="1122" y="130"/>
                  </a:lnTo>
                  <a:lnTo>
                    <a:pt x="1115" y="130"/>
                  </a:lnTo>
                  <a:lnTo>
                    <a:pt x="1113" y="133"/>
                  </a:lnTo>
                  <a:lnTo>
                    <a:pt x="1113" y="133"/>
                  </a:lnTo>
                  <a:lnTo>
                    <a:pt x="1110" y="133"/>
                  </a:lnTo>
                  <a:lnTo>
                    <a:pt x="1110" y="133"/>
                  </a:lnTo>
                  <a:lnTo>
                    <a:pt x="1108" y="135"/>
                  </a:lnTo>
                  <a:lnTo>
                    <a:pt x="1103" y="135"/>
                  </a:lnTo>
                  <a:lnTo>
                    <a:pt x="1099" y="133"/>
                  </a:lnTo>
                  <a:lnTo>
                    <a:pt x="1092" y="135"/>
                  </a:lnTo>
                  <a:lnTo>
                    <a:pt x="1089" y="135"/>
                  </a:lnTo>
                  <a:lnTo>
                    <a:pt x="1089" y="135"/>
                  </a:lnTo>
                  <a:lnTo>
                    <a:pt x="1089" y="137"/>
                  </a:lnTo>
                  <a:lnTo>
                    <a:pt x="1089" y="137"/>
                  </a:lnTo>
                  <a:lnTo>
                    <a:pt x="1087" y="140"/>
                  </a:lnTo>
                  <a:lnTo>
                    <a:pt x="1084" y="140"/>
                  </a:lnTo>
                  <a:lnTo>
                    <a:pt x="1080" y="140"/>
                  </a:lnTo>
                  <a:lnTo>
                    <a:pt x="1082" y="140"/>
                  </a:lnTo>
                  <a:lnTo>
                    <a:pt x="1084" y="137"/>
                  </a:lnTo>
                  <a:lnTo>
                    <a:pt x="1084" y="133"/>
                  </a:lnTo>
                  <a:lnTo>
                    <a:pt x="1092" y="130"/>
                  </a:lnTo>
                  <a:lnTo>
                    <a:pt x="1092" y="130"/>
                  </a:lnTo>
                  <a:lnTo>
                    <a:pt x="1094" y="128"/>
                  </a:lnTo>
                  <a:lnTo>
                    <a:pt x="1094" y="126"/>
                  </a:lnTo>
                  <a:lnTo>
                    <a:pt x="1101" y="126"/>
                  </a:lnTo>
                  <a:lnTo>
                    <a:pt x="1106" y="126"/>
                  </a:lnTo>
                  <a:lnTo>
                    <a:pt x="1110" y="119"/>
                  </a:lnTo>
                  <a:lnTo>
                    <a:pt x="1115" y="119"/>
                  </a:lnTo>
                  <a:lnTo>
                    <a:pt x="1117" y="116"/>
                  </a:lnTo>
                  <a:lnTo>
                    <a:pt x="1117" y="116"/>
                  </a:lnTo>
                  <a:lnTo>
                    <a:pt x="1117" y="116"/>
                  </a:lnTo>
                  <a:lnTo>
                    <a:pt x="1115" y="116"/>
                  </a:lnTo>
                  <a:lnTo>
                    <a:pt x="1115" y="114"/>
                  </a:lnTo>
                  <a:lnTo>
                    <a:pt x="1117" y="114"/>
                  </a:lnTo>
                  <a:lnTo>
                    <a:pt x="1120" y="111"/>
                  </a:lnTo>
                  <a:lnTo>
                    <a:pt x="1125" y="111"/>
                  </a:lnTo>
                  <a:lnTo>
                    <a:pt x="1127" y="109"/>
                  </a:lnTo>
                  <a:lnTo>
                    <a:pt x="1132" y="107"/>
                  </a:lnTo>
                  <a:lnTo>
                    <a:pt x="1134" y="107"/>
                  </a:lnTo>
                  <a:lnTo>
                    <a:pt x="1141" y="104"/>
                  </a:lnTo>
                  <a:lnTo>
                    <a:pt x="1143" y="100"/>
                  </a:lnTo>
                  <a:lnTo>
                    <a:pt x="1143" y="95"/>
                  </a:lnTo>
                  <a:lnTo>
                    <a:pt x="1139" y="95"/>
                  </a:lnTo>
                  <a:lnTo>
                    <a:pt x="1136" y="95"/>
                  </a:lnTo>
                  <a:lnTo>
                    <a:pt x="1134" y="92"/>
                  </a:lnTo>
                  <a:lnTo>
                    <a:pt x="1132" y="92"/>
                  </a:lnTo>
                  <a:lnTo>
                    <a:pt x="1132" y="95"/>
                  </a:lnTo>
                  <a:lnTo>
                    <a:pt x="1125" y="90"/>
                  </a:lnTo>
                  <a:lnTo>
                    <a:pt x="1120" y="90"/>
                  </a:lnTo>
                  <a:lnTo>
                    <a:pt x="1120" y="90"/>
                  </a:lnTo>
                  <a:lnTo>
                    <a:pt x="1120" y="90"/>
                  </a:lnTo>
                  <a:lnTo>
                    <a:pt x="1122" y="90"/>
                  </a:lnTo>
                  <a:lnTo>
                    <a:pt x="1129" y="92"/>
                  </a:lnTo>
                  <a:lnTo>
                    <a:pt x="1134" y="92"/>
                  </a:lnTo>
                  <a:lnTo>
                    <a:pt x="1136" y="92"/>
                  </a:lnTo>
                  <a:lnTo>
                    <a:pt x="1136" y="92"/>
                  </a:lnTo>
                  <a:lnTo>
                    <a:pt x="1136" y="95"/>
                  </a:lnTo>
                  <a:lnTo>
                    <a:pt x="1139" y="95"/>
                  </a:lnTo>
                  <a:lnTo>
                    <a:pt x="1139" y="92"/>
                  </a:lnTo>
                  <a:lnTo>
                    <a:pt x="1139" y="92"/>
                  </a:lnTo>
                  <a:lnTo>
                    <a:pt x="1136" y="90"/>
                  </a:lnTo>
                  <a:lnTo>
                    <a:pt x="1134" y="88"/>
                  </a:lnTo>
                  <a:lnTo>
                    <a:pt x="1132" y="88"/>
                  </a:lnTo>
                  <a:lnTo>
                    <a:pt x="1127" y="85"/>
                  </a:lnTo>
                  <a:lnTo>
                    <a:pt x="1125" y="83"/>
                  </a:lnTo>
                  <a:lnTo>
                    <a:pt x="1122" y="83"/>
                  </a:lnTo>
                  <a:lnTo>
                    <a:pt x="1120" y="83"/>
                  </a:lnTo>
                  <a:lnTo>
                    <a:pt x="1117" y="83"/>
                  </a:lnTo>
                  <a:lnTo>
                    <a:pt x="1120" y="83"/>
                  </a:lnTo>
                  <a:lnTo>
                    <a:pt x="1122" y="83"/>
                  </a:lnTo>
                  <a:lnTo>
                    <a:pt x="1122" y="85"/>
                  </a:lnTo>
                  <a:lnTo>
                    <a:pt x="1122" y="85"/>
                  </a:lnTo>
                  <a:lnTo>
                    <a:pt x="1120" y="85"/>
                  </a:lnTo>
                  <a:lnTo>
                    <a:pt x="1117" y="85"/>
                  </a:lnTo>
                  <a:lnTo>
                    <a:pt x="1117" y="85"/>
                  </a:lnTo>
                  <a:lnTo>
                    <a:pt x="1117" y="85"/>
                  </a:lnTo>
                  <a:lnTo>
                    <a:pt x="1115" y="83"/>
                  </a:lnTo>
                  <a:lnTo>
                    <a:pt x="1115" y="83"/>
                  </a:lnTo>
                  <a:lnTo>
                    <a:pt x="1110" y="81"/>
                  </a:lnTo>
                  <a:lnTo>
                    <a:pt x="1108" y="81"/>
                  </a:lnTo>
                  <a:lnTo>
                    <a:pt x="1106" y="81"/>
                  </a:lnTo>
                  <a:lnTo>
                    <a:pt x="1103" y="81"/>
                  </a:lnTo>
                  <a:lnTo>
                    <a:pt x="1103" y="81"/>
                  </a:lnTo>
                  <a:lnTo>
                    <a:pt x="1103" y="81"/>
                  </a:lnTo>
                  <a:lnTo>
                    <a:pt x="1103" y="78"/>
                  </a:lnTo>
                  <a:lnTo>
                    <a:pt x="1099" y="78"/>
                  </a:lnTo>
                  <a:lnTo>
                    <a:pt x="1096" y="78"/>
                  </a:lnTo>
                  <a:lnTo>
                    <a:pt x="1094" y="76"/>
                  </a:lnTo>
                  <a:lnTo>
                    <a:pt x="1089" y="76"/>
                  </a:lnTo>
                  <a:lnTo>
                    <a:pt x="1087" y="76"/>
                  </a:lnTo>
                  <a:lnTo>
                    <a:pt x="1077" y="76"/>
                  </a:lnTo>
                  <a:lnTo>
                    <a:pt x="1073" y="76"/>
                  </a:lnTo>
                  <a:lnTo>
                    <a:pt x="1063" y="76"/>
                  </a:lnTo>
                  <a:lnTo>
                    <a:pt x="1056" y="76"/>
                  </a:lnTo>
                  <a:lnTo>
                    <a:pt x="1051" y="76"/>
                  </a:lnTo>
                  <a:lnTo>
                    <a:pt x="1049" y="76"/>
                  </a:lnTo>
                  <a:lnTo>
                    <a:pt x="1049" y="76"/>
                  </a:lnTo>
                  <a:lnTo>
                    <a:pt x="1049" y="76"/>
                  </a:lnTo>
                  <a:lnTo>
                    <a:pt x="1049" y="78"/>
                  </a:lnTo>
                  <a:lnTo>
                    <a:pt x="1049" y="78"/>
                  </a:lnTo>
                  <a:lnTo>
                    <a:pt x="1047" y="78"/>
                  </a:lnTo>
                  <a:lnTo>
                    <a:pt x="1042" y="78"/>
                  </a:lnTo>
                  <a:lnTo>
                    <a:pt x="1037" y="78"/>
                  </a:lnTo>
                  <a:lnTo>
                    <a:pt x="1035" y="78"/>
                  </a:lnTo>
                  <a:lnTo>
                    <a:pt x="1033" y="78"/>
                  </a:lnTo>
                  <a:lnTo>
                    <a:pt x="1030" y="78"/>
                  </a:lnTo>
                  <a:lnTo>
                    <a:pt x="1033" y="78"/>
                  </a:lnTo>
                  <a:lnTo>
                    <a:pt x="1035" y="78"/>
                  </a:lnTo>
                  <a:lnTo>
                    <a:pt x="1035" y="76"/>
                  </a:lnTo>
                  <a:lnTo>
                    <a:pt x="1037" y="74"/>
                  </a:lnTo>
                  <a:lnTo>
                    <a:pt x="1037" y="71"/>
                  </a:lnTo>
                  <a:lnTo>
                    <a:pt x="1035" y="71"/>
                  </a:lnTo>
                  <a:lnTo>
                    <a:pt x="1030" y="71"/>
                  </a:lnTo>
                  <a:lnTo>
                    <a:pt x="1028" y="71"/>
                  </a:lnTo>
                  <a:lnTo>
                    <a:pt x="1028" y="71"/>
                  </a:lnTo>
                  <a:lnTo>
                    <a:pt x="1021" y="71"/>
                  </a:lnTo>
                  <a:lnTo>
                    <a:pt x="1018" y="71"/>
                  </a:lnTo>
                  <a:lnTo>
                    <a:pt x="1016" y="71"/>
                  </a:lnTo>
                  <a:lnTo>
                    <a:pt x="1014" y="71"/>
                  </a:lnTo>
                  <a:lnTo>
                    <a:pt x="1011" y="69"/>
                  </a:lnTo>
                  <a:lnTo>
                    <a:pt x="1009" y="69"/>
                  </a:lnTo>
                  <a:lnTo>
                    <a:pt x="995" y="69"/>
                  </a:lnTo>
                  <a:lnTo>
                    <a:pt x="995" y="69"/>
                  </a:lnTo>
                  <a:lnTo>
                    <a:pt x="1002" y="69"/>
                  </a:lnTo>
                  <a:lnTo>
                    <a:pt x="1007" y="66"/>
                  </a:lnTo>
                  <a:lnTo>
                    <a:pt x="1009" y="66"/>
                  </a:lnTo>
                  <a:lnTo>
                    <a:pt x="1011" y="64"/>
                  </a:lnTo>
                  <a:lnTo>
                    <a:pt x="1009" y="64"/>
                  </a:lnTo>
                  <a:lnTo>
                    <a:pt x="1009" y="64"/>
                  </a:lnTo>
                  <a:lnTo>
                    <a:pt x="1004" y="62"/>
                  </a:lnTo>
                  <a:lnTo>
                    <a:pt x="1000" y="62"/>
                  </a:lnTo>
                  <a:lnTo>
                    <a:pt x="995" y="62"/>
                  </a:lnTo>
                  <a:lnTo>
                    <a:pt x="993" y="62"/>
                  </a:lnTo>
                  <a:lnTo>
                    <a:pt x="983" y="59"/>
                  </a:lnTo>
                  <a:lnTo>
                    <a:pt x="981" y="59"/>
                  </a:lnTo>
                  <a:lnTo>
                    <a:pt x="978" y="62"/>
                  </a:lnTo>
                  <a:lnTo>
                    <a:pt x="974" y="62"/>
                  </a:lnTo>
                  <a:lnTo>
                    <a:pt x="971" y="62"/>
                  </a:lnTo>
                  <a:lnTo>
                    <a:pt x="969" y="62"/>
                  </a:lnTo>
                  <a:lnTo>
                    <a:pt x="960" y="69"/>
                  </a:lnTo>
                  <a:lnTo>
                    <a:pt x="960" y="69"/>
                  </a:lnTo>
                  <a:lnTo>
                    <a:pt x="960" y="71"/>
                  </a:lnTo>
                  <a:lnTo>
                    <a:pt x="957" y="71"/>
                  </a:lnTo>
                  <a:lnTo>
                    <a:pt x="957" y="74"/>
                  </a:lnTo>
                  <a:lnTo>
                    <a:pt x="960" y="74"/>
                  </a:lnTo>
                  <a:lnTo>
                    <a:pt x="962" y="74"/>
                  </a:lnTo>
                  <a:lnTo>
                    <a:pt x="964" y="76"/>
                  </a:lnTo>
                  <a:lnTo>
                    <a:pt x="964" y="76"/>
                  </a:lnTo>
                  <a:lnTo>
                    <a:pt x="964" y="78"/>
                  </a:lnTo>
                  <a:lnTo>
                    <a:pt x="967" y="78"/>
                  </a:lnTo>
                  <a:lnTo>
                    <a:pt x="969" y="78"/>
                  </a:lnTo>
                  <a:lnTo>
                    <a:pt x="976" y="78"/>
                  </a:lnTo>
                  <a:lnTo>
                    <a:pt x="974" y="81"/>
                  </a:lnTo>
                  <a:lnTo>
                    <a:pt x="971" y="78"/>
                  </a:lnTo>
                  <a:lnTo>
                    <a:pt x="967" y="78"/>
                  </a:lnTo>
                  <a:lnTo>
                    <a:pt x="964" y="78"/>
                  </a:lnTo>
                  <a:lnTo>
                    <a:pt x="960" y="78"/>
                  </a:lnTo>
                  <a:lnTo>
                    <a:pt x="952" y="78"/>
                  </a:lnTo>
                  <a:lnTo>
                    <a:pt x="950" y="78"/>
                  </a:lnTo>
                  <a:lnTo>
                    <a:pt x="941" y="78"/>
                  </a:lnTo>
                  <a:lnTo>
                    <a:pt x="941" y="78"/>
                  </a:lnTo>
                  <a:lnTo>
                    <a:pt x="943" y="81"/>
                  </a:lnTo>
                  <a:lnTo>
                    <a:pt x="945" y="81"/>
                  </a:lnTo>
                  <a:lnTo>
                    <a:pt x="952" y="83"/>
                  </a:lnTo>
                  <a:lnTo>
                    <a:pt x="955" y="83"/>
                  </a:lnTo>
                  <a:lnTo>
                    <a:pt x="957" y="85"/>
                  </a:lnTo>
                  <a:lnTo>
                    <a:pt x="962" y="88"/>
                  </a:lnTo>
                  <a:lnTo>
                    <a:pt x="962" y="90"/>
                  </a:lnTo>
                  <a:lnTo>
                    <a:pt x="962" y="90"/>
                  </a:lnTo>
                  <a:lnTo>
                    <a:pt x="960" y="90"/>
                  </a:lnTo>
                  <a:lnTo>
                    <a:pt x="960" y="90"/>
                  </a:lnTo>
                  <a:lnTo>
                    <a:pt x="960" y="90"/>
                  </a:lnTo>
                  <a:lnTo>
                    <a:pt x="960" y="88"/>
                  </a:lnTo>
                  <a:lnTo>
                    <a:pt x="960" y="85"/>
                  </a:lnTo>
                  <a:lnTo>
                    <a:pt x="957" y="85"/>
                  </a:lnTo>
                  <a:lnTo>
                    <a:pt x="957" y="85"/>
                  </a:lnTo>
                  <a:lnTo>
                    <a:pt x="955" y="85"/>
                  </a:lnTo>
                  <a:lnTo>
                    <a:pt x="950" y="83"/>
                  </a:lnTo>
                  <a:lnTo>
                    <a:pt x="948" y="83"/>
                  </a:lnTo>
                  <a:lnTo>
                    <a:pt x="943" y="83"/>
                  </a:lnTo>
                  <a:lnTo>
                    <a:pt x="943" y="83"/>
                  </a:lnTo>
                  <a:lnTo>
                    <a:pt x="938" y="83"/>
                  </a:lnTo>
                  <a:lnTo>
                    <a:pt x="938" y="85"/>
                  </a:lnTo>
                  <a:lnTo>
                    <a:pt x="936" y="85"/>
                  </a:lnTo>
                  <a:lnTo>
                    <a:pt x="936" y="85"/>
                  </a:lnTo>
                  <a:lnTo>
                    <a:pt x="934" y="85"/>
                  </a:lnTo>
                  <a:lnTo>
                    <a:pt x="934" y="85"/>
                  </a:lnTo>
                  <a:lnTo>
                    <a:pt x="931" y="88"/>
                  </a:lnTo>
                  <a:lnTo>
                    <a:pt x="929" y="85"/>
                  </a:lnTo>
                  <a:lnTo>
                    <a:pt x="929" y="88"/>
                  </a:lnTo>
                  <a:lnTo>
                    <a:pt x="924" y="88"/>
                  </a:lnTo>
                  <a:lnTo>
                    <a:pt x="922" y="88"/>
                  </a:lnTo>
                  <a:lnTo>
                    <a:pt x="922" y="88"/>
                  </a:lnTo>
                  <a:lnTo>
                    <a:pt x="922" y="88"/>
                  </a:lnTo>
                  <a:lnTo>
                    <a:pt x="919" y="88"/>
                  </a:lnTo>
                  <a:lnTo>
                    <a:pt x="915" y="88"/>
                  </a:lnTo>
                  <a:lnTo>
                    <a:pt x="912" y="90"/>
                  </a:lnTo>
                  <a:lnTo>
                    <a:pt x="910" y="88"/>
                  </a:lnTo>
                  <a:lnTo>
                    <a:pt x="912" y="88"/>
                  </a:lnTo>
                  <a:lnTo>
                    <a:pt x="912" y="85"/>
                  </a:lnTo>
                  <a:lnTo>
                    <a:pt x="910" y="85"/>
                  </a:lnTo>
                  <a:lnTo>
                    <a:pt x="905" y="85"/>
                  </a:lnTo>
                  <a:lnTo>
                    <a:pt x="903" y="85"/>
                  </a:lnTo>
                  <a:lnTo>
                    <a:pt x="901" y="85"/>
                  </a:lnTo>
                  <a:lnTo>
                    <a:pt x="894" y="85"/>
                  </a:lnTo>
                  <a:lnTo>
                    <a:pt x="894" y="85"/>
                  </a:lnTo>
                  <a:lnTo>
                    <a:pt x="891" y="85"/>
                  </a:lnTo>
                  <a:lnTo>
                    <a:pt x="889" y="85"/>
                  </a:lnTo>
                  <a:lnTo>
                    <a:pt x="884" y="85"/>
                  </a:lnTo>
                  <a:lnTo>
                    <a:pt x="884" y="85"/>
                  </a:lnTo>
                  <a:lnTo>
                    <a:pt x="879" y="85"/>
                  </a:lnTo>
                  <a:lnTo>
                    <a:pt x="877" y="85"/>
                  </a:lnTo>
                  <a:lnTo>
                    <a:pt x="877" y="88"/>
                  </a:lnTo>
                  <a:lnTo>
                    <a:pt x="875" y="85"/>
                  </a:lnTo>
                  <a:lnTo>
                    <a:pt x="875" y="88"/>
                  </a:lnTo>
                  <a:lnTo>
                    <a:pt x="877" y="88"/>
                  </a:lnTo>
                  <a:lnTo>
                    <a:pt x="877" y="88"/>
                  </a:lnTo>
                  <a:lnTo>
                    <a:pt x="879" y="88"/>
                  </a:lnTo>
                  <a:lnTo>
                    <a:pt x="879" y="88"/>
                  </a:lnTo>
                  <a:lnTo>
                    <a:pt x="879" y="88"/>
                  </a:lnTo>
                  <a:lnTo>
                    <a:pt x="882" y="88"/>
                  </a:lnTo>
                  <a:lnTo>
                    <a:pt x="884" y="88"/>
                  </a:lnTo>
                  <a:lnTo>
                    <a:pt x="884" y="88"/>
                  </a:lnTo>
                  <a:lnTo>
                    <a:pt x="886" y="88"/>
                  </a:lnTo>
                  <a:lnTo>
                    <a:pt x="891" y="88"/>
                  </a:lnTo>
                  <a:lnTo>
                    <a:pt x="891" y="88"/>
                  </a:lnTo>
                  <a:lnTo>
                    <a:pt x="886" y="90"/>
                  </a:lnTo>
                  <a:lnTo>
                    <a:pt x="875" y="90"/>
                  </a:lnTo>
                  <a:lnTo>
                    <a:pt x="872" y="90"/>
                  </a:lnTo>
                  <a:lnTo>
                    <a:pt x="865" y="92"/>
                  </a:lnTo>
                  <a:lnTo>
                    <a:pt x="863" y="92"/>
                  </a:lnTo>
                  <a:lnTo>
                    <a:pt x="858" y="92"/>
                  </a:lnTo>
                  <a:lnTo>
                    <a:pt x="849" y="95"/>
                  </a:lnTo>
                  <a:lnTo>
                    <a:pt x="842" y="95"/>
                  </a:lnTo>
                  <a:lnTo>
                    <a:pt x="839" y="95"/>
                  </a:lnTo>
                  <a:lnTo>
                    <a:pt x="832" y="97"/>
                  </a:lnTo>
                  <a:lnTo>
                    <a:pt x="832" y="100"/>
                  </a:lnTo>
                  <a:lnTo>
                    <a:pt x="823" y="102"/>
                  </a:lnTo>
                  <a:lnTo>
                    <a:pt x="816" y="100"/>
                  </a:lnTo>
                  <a:lnTo>
                    <a:pt x="813" y="100"/>
                  </a:lnTo>
                  <a:lnTo>
                    <a:pt x="813" y="102"/>
                  </a:lnTo>
                  <a:lnTo>
                    <a:pt x="816" y="102"/>
                  </a:lnTo>
                  <a:lnTo>
                    <a:pt x="818" y="102"/>
                  </a:lnTo>
                  <a:lnTo>
                    <a:pt x="820" y="102"/>
                  </a:lnTo>
                  <a:lnTo>
                    <a:pt x="823" y="104"/>
                  </a:lnTo>
                  <a:lnTo>
                    <a:pt x="823" y="104"/>
                  </a:lnTo>
                  <a:lnTo>
                    <a:pt x="820" y="107"/>
                  </a:lnTo>
                  <a:lnTo>
                    <a:pt x="818" y="109"/>
                  </a:lnTo>
                  <a:lnTo>
                    <a:pt x="816" y="109"/>
                  </a:lnTo>
                  <a:lnTo>
                    <a:pt x="809" y="107"/>
                  </a:lnTo>
                  <a:lnTo>
                    <a:pt x="809" y="107"/>
                  </a:lnTo>
                  <a:lnTo>
                    <a:pt x="809" y="109"/>
                  </a:lnTo>
                  <a:lnTo>
                    <a:pt x="806" y="107"/>
                  </a:lnTo>
                  <a:lnTo>
                    <a:pt x="806" y="109"/>
                  </a:lnTo>
                  <a:lnTo>
                    <a:pt x="811" y="109"/>
                  </a:lnTo>
                  <a:lnTo>
                    <a:pt x="816" y="111"/>
                  </a:lnTo>
                  <a:lnTo>
                    <a:pt x="820" y="111"/>
                  </a:lnTo>
                  <a:lnTo>
                    <a:pt x="823" y="111"/>
                  </a:lnTo>
                  <a:lnTo>
                    <a:pt x="825" y="114"/>
                  </a:lnTo>
                  <a:lnTo>
                    <a:pt x="828" y="114"/>
                  </a:lnTo>
                  <a:lnTo>
                    <a:pt x="825" y="114"/>
                  </a:lnTo>
                  <a:lnTo>
                    <a:pt x="820" y="114"/>
                  </a:lnTo>
                  <a:lnTo>
                    <a:pt x="818" y="114"/>
                  </a:lnTo>
                  <a:lnTo>
                    <a:pt x="816" y="111"/>
                  </a:lnTo>
                  <a:lnTo>
                    <a:pt x="813" y="114"/>
                  </a:lnTo>
                  <a:lnTo>
                    <a:pt x="813" y="114"/>
                  </a:lnTo>
                  <a:lnTo>
                    <a:pt x="816" y="116"/>
                  </a:lnTo>
                  <a:lnTo>
                    <a:pt x="820" y="116"/>
                  </a:lnTo>
                  <a:lnTo>
                    <a:pt x="823" y="116"/>
                  </a:lnTo>
                  <a:lnTo>
                    <a:pt x="835" y="123"/>
                  </a:lnTo>
                  <a:lnTo>
                    <a:pt x="837" y="123"/>
                  </a:lnTo>
                  <a:lnTo>
                    <a:pt x="839" y="123"/>
                  </a:lnTo>
                  <a:lnTo>
                    <a:pt x="839" y="123"/>
                  </a:lnTo>
                  <a:lnTo>
                    <a:pt x="839" y="123"/>
                  </a:lnTo>
                  <a:lnTo>
                    <a:pt x="837" y="126"/>
                  </a:lnTo>
                  <a:lnTo>
                    <a:pt x="837" y="126"/>
                  </a:lnTo>
                  <a:lnTo>
                    <a:pt x="828" y="128"/>
                  </a:lnTo>
                  <a:lnTo>
                    <a:pt x="825" y="128"/>
                  </a:lnTo>
                  <a:lnTo>
                    <a:pt x="825" y="128"/>
                  </a:lnTo>
                  <a:lnTo>
                    <a:pt x="825" y="128"/>
                  </a:lnTo>
                  <a:lnTo>
                    <a:pt x="823" y="130"/>
                  </a:lnTo>
                  <a:lnTo>
                    <a:pt x="825" y="130"/>
                  </a:lnTo>
                  <a:lnTo>
                    <a:pt x="825" y="130"/>
                  </a:lnTo>
                  <a:lnTo>
                    <a:pt x="828" y="133"/>
                  </a:lnTo>
                  <a:lnTo>
                    <a:pt x="837" y="135"/>
                  </a:lnTo>
                  <a:lnTo>
                    <a:pt x="837" y="135"/>
                  </a:lnTo>
                  <a:lnTo>
                    <a:pt x="835" y="135"/>
                  </a:lnTo>
                  <a:lnTo>
                    <a:pt x="832" y="133"/>
                  </a:lnTo>
                  <a:lnTo>
                    <a:pt x="828" y="133"/>
                  </a:lnTo>
                  <a:lnTo>
                    <a:pt x="823" y="130"/>
                  </a:lnTo>
                  <a:lnTo>
                    <a:pt x="823" y="130"/>
                  </a:lnTo>
                  <a:lnTo>
                    <a:pt x="823" y="130"/>
                  </a:lnTo>
                  <a:lnTo>
                    <a:pt x="823" y="128"/>
                  </a:lnTo>
                  <a:lnTo>
                    <a:pt x="823" y="128"/>
                  </a:lnTo>
                  <a:lnTo>
                    <a:pt x="825" y="128"/>
                  </a:lnTo>
                  <a:lnTo>
                    <a:pt x="828" y="126"/>
                  </a:lnTo>
                  <a:lnTo>
                    <a:pt x="830" y="126"/>
                  </a:lnTo>
                  <a:lnTo>
                    <a:pt x="832" y="123"/>
                  </a:lnTo>
                  <a:lnTo>
                    <a:pt x="832" y="123"/>
                  </a:lnTo>
                  <a:lnTo>
                    <a:pt x="830" y="121"/>
                  </a:lnTo>
                  <a:lnTo>
                    <a:pt x="828" y="121"/>
                  </a:lnTo>
                  <a:lnTo>
                    <a:pt x="818" y="123"/>
                  </a:lnTo>
                  <a:lnTo>
                    <a:pt x="816" y="123"/>
                  </a:lnTo>
                  <a:lnTo>
                    <a:pt x="813" y="126"/>
                  </a:lnTo>
                  <a:lnTo>
                    <a:pt x="811" y="126"/>
                  </a:lnTo>
                  <a:lnTo>
                    <a:pt x="809" y="126"/>
                  </a:lnTo>
                  <a:lnTo>
                    <a:pt x="804" y="123"/>
                  </a:lnTo>
                  <a:lnTo>
                    <a:pt x="802" y="126"/>
                  </a:lnTo>
                  <a:lnTo>
                    <a:pt x="792" y="126"/>
                  </a:lnTo>
                  <a:lnTo>
                    <a:pt x="790" y="126"/>
                  </a:lnTo>
                  <a:lnTo>
                    <a:pt x="769" y="126"/>
                  </a:lnTo>
                  <a:lnTo>
                    <a:pt x="764" y="126"/>
                  </a:lnTo>
                  <a:lnTo>
                    <a:pt x="754" y="128"/>
                  </a:lnTo>
                  <a:lnTo>
                    <a:pt x="754" y="128"/>
                  </a:lnTo>
                  <a:lnTo>
                    <a:pt x="754" y="128"/>
                  </a:lnTo>
                  <a:lnTo>
                    <a:pt x="754" y="130"/>
                  </a:lnTo>
                  <a:lnTo>
                    <a:pt x="754" y="130"/>
                  </a:lnTo>
                  <a:lnTo>
                    <a:pt x="754" y="133"/>
                  </a:lnTo>
                  <a:lnTo>
                    <a:pt x="757" y="133"/>
                  </a:lnTo>
                  <a:lnTo>
                    <a:pt x="757" y="135"/>
                  </a:lnTo>
                  <a:lnTo>
                    <a:pt x="759" y="135"/>
                  </a:lnTo>
                  <a:lnTo>
                    <a:pt x="762" y="135"/>
                  </a:lnTo>
                  <a:lnTo>
                    <a:pt x="764" y="137"/>
                  </a:lnTo>
                  <a:lnTo>
                    <a:pt x="764" y="137"/>
                  </a:lnTo>
                  <a:lnTo>
                    <a:pt x="764" y="140"/>
                  </a:lnTo>
                  <a:lnTo>
                    <a:pt x="764" y="140"/>
                  </a:lnTo>
                  <a:lnTo>
                    <a:pt x="766" y="142"/>
                  </a:lnTo>
                  <a:lnTo>
                    <a:pt x="766" y="142"/>
                  </a:lnTo>
                  <a:lnTo>
                    <a:pt x="769" y="145"/>
                  </a:lnTo>
                  <a:lnTo>
                    <a:pt x="771" y="145"/>
                  </a:lnTo>
                  <a:lnTo>
                    <a:pt x="776" y="147"/>
                  </a:lnTo>
                  <a:lnTo>
                    <a:pt x="778" y="147"/>
                  </a:lnTo>
                  <a:lnTo>
                    <a:pt x="780" y="147"/>
                  </a:lnTo>
                  <a:lnTo>
                    <a:pt x="785" y="149"/>
                  </a:lnTo>
                  <a:lnTo>
                    <a:pt x="790" y="149"/>
                  </a:lnTo>
                  <a:lnTo>
                    <a:pt x="790" y="149"/>
                  </a:lnTo>
                  <a:lnTo>
                    <a:pt x="792" y="149"/>
                  </a:lnTo>
                  <a:lnTo>
                    <a:pt x="795" y="152"/>
                  </a:lnTo>
                  <a:lnTo>
                    <a:pt x="795" y="152"/>
                  </a:lnTo>
                  <a:lnTo>
                    <a:pt x="799" y="156"/>
                  </a:lnTo>
                  <a:lnTo>
                    <a:pt x="802" y="156"/>
                  </a:lnTo>
                  <a:lnTo>
                    <a:pt x="809" y="156"/>
                  </a:lnTo>
                  <a:lnTo>
                    <a:pt x="811" y="156"/>
                  </a:lnTo>
                  <a:lnTo>
                    <a:pt x="816" y="159"/>
                  </a:lnTo>
                  <a:lnTo>
                    <a:pt x="816" y="161"/>
                  </a:lnTo>
                  <a:lnTo>
                    <a:pt x="816" y="161"/>
                  </a:lnTo>
                  <a:lnTo>
                    <a:pt x="816" y="161"/>
                  </a:lnTo>
                  <a:lnTo>
                    <a:pt x="816" y="163"/>
                  </a:lnTo>
                  <a:lnTo>
                    <a:pt x="816" y="163"/>
                  </a:lnTo>
                  <a:lnTo>
                    <a:pt x="816" y="166"/>
                  </a:lnTo>
                  <a:lnTo>
                    <a:pt x="816" y="171"/>
                  </a:lnTo>
                  <a:lnTo>
                    <a:pt x="820" y="171"/>
                  </a:lnTo>
                  <a:lnTo>
                    <a:pt x="825" y="175"/>
                  </a:lnTo>
                  <a:lnTo>
                    <a:pt x="828" y="178"/>
                  </a:lnTo>
                  <a:lnTo>
                    <a:pt x="830" y="180"/>
                  </a:lnTo>
                  <a:lnTo>
                    <a:pt x="832" y="180"/>
                  </a:lnTo>
                  <a:lnTo>
                    <a:pt x="832" y="182"/>
                  </a:lnTo>
                  <a:lnTo>
                    <a:pt x="830" y="182"/>
                  </a:lnTo>
                  <a:lnTo>
                    <a:pt x="828" y="182"/>
                  </a:lnTo>
                  <a:lnTo>
                    <a:pt x="825" y="185"/>
                  </a:lnTo>
                  <a:lnTo>
                    <a:pt x="825" y="185"/>
                  </a:lnTo>
                  <a:lnTo>
                    <a:pt x="828" y="187"/>
                  </a:lnTo>
                  <a:lnTo>
                    <a:pt x="828" y="187"/>
                  </a:lnTo>
                  <a:lnTo>
                    <a:pt x="828" y="187"/>
                  </a:lnTo>
                  <a:lnTo>
                    <a:pt x="825" y="187"/>
                  </a:lnTo>
                  <a:lnTo>
                    <a:pt x="825" y="187"/>
                  </a:lnTo>
                  <a:lnTo>
                    <a:pt x="823" y="187"/>
                  </a:lnTo>
                  <a:lnTo>
                    <a:pt x="820" y="185"/>
                  </a:lnTo>
                  <a:lnTo>
                    <a:pt x="820" y="185"/>
                  </a:lnTo>
                  <a:lnTo>
                    <a:pt x="820" y="182"/>
                  </a:lnTo>
                  <a:lnTo>
                    <a:pt x="820" y="178"/>
                  </a:lnTo>
                  <a:lnTo>
                    <a:pt x="820" y="178"/>
                  </a:lnTo>
                  <a:lnTo>
                    <a:pt x="818" y="175"/>
                  </a:lnTo>
                  <a:lnTo>
                    <a:pt x="818" y="173"/>
                  </a:lnTo>
                  <a:lnTo>
                    <a:pt x="813" y="173"/>
                  </a:lnTo>
                  <a:lnTo>
                    <a:pt x="813" y="173"/>
                  </a:lnTo>
                  <a:lnTo>
                    <a:pt x="811" y="173"/>
                  </a:lnTo>
                  <a:lnTo>
                    <a:pt x="811" y="178"/>
                  </a:lnTo>
                  <a:lnTo>
                    <a:pt x="811" y="180"/>
                  </a:lnTo>
                  <a:lnTo>
                    <a:pt x="811" y="180"/>
                  </a:lnTo>
                  <a:lnTo>
                    <a:pt x="811" y="180"/>
                  </a:lnTo>
                  <a:lnTo>
                    <a:pt x="813" y="182"/>
                  </a:lnTo>
                  <a:lnTo>
                    <a:pt x="811" y="180"/>
                  </a:lnTo>
                  <a:lnTo>
                    <a:pt x="809" y="178"/>
                  </a:lnTo>
                  <a:lnTo>
                    <a:pt x="809" y="175"/>
                  </a:lnTo>
                  <a:lnTo>
                    <a:pt x="809" y="175"/>
                  </a:lnTo>
                  <a:lnTo>
                    <a:pt x="809" y="173"/>
                  </a:lnTo>
                  <a:lnTo>
                    <a:pt x="806" y="171"/>
                  </a:lnTo>
                  <a:lnTo>
                    <a:pt x="806" y="171"/>
                  </a:lnTo>
                  <a:lnTo>
                    <a:pt x="804" y="171"/>
                  </a:lnTo>
                  <a:lnTo>
                    <a:pt x="804" y="166"/>
                  </a:lnTo>
                  <a:lnTo>
                    <a:pt x="806" y="166"/>
                  </a:lnTo>
                  <a:lnTo>
                    <a:pt x="809" y="163"/>
                  </a:lnTo>
                  <a:lnTo>
                    <a:pt x="811" y="163"/>
                  </a:lnTo>
                  <a:lnTo>
                    <a:pt x="811" y="161"/>
                  </a:lnTo>
                  <a:lnTo>
                    <a:pt x="811" y="161"/>
                  </a:lnTo>
                  <a:lnTo>
                    <a:pt x="811" y="159"/>
                  </a:lnTo>
                  <a:lnTo>
                    <a:pt x="809" y="159"/>
                  </a:lnTo>
                  <a:lnTo>
                    <a:pt x="806" y="159"/>
                  </a:lnTo>
                  <a:lnTo>
                    <a:pt x="804" y="159"/>
                  </a:lnTo>
                  <a:lnTo>
                    <a:pt x="802" y="159"/>
                  </a:lnTo>
                  <a:lnTo>
                    <a:pt x="795" y="159"/>
                  </a:lnTo>
                  <a:lnTo>
                    <a:pt x="790" y="159"/>
                  </a:lnTo>
                  <a:lnTo>
                    <a:pt x="787" y="159"/>
                  </a:lnTo>
                  <a:lnTo>
                    <a:pt x="776" y="154"/>
                  </a:lnTo>
                  <a:lnTo>
                    <a:pt x="776" y="154"/>
                  </a:lnTo>
                  <a:lnTo>
                    <a:pt x="773" y="152"/>
                  </a:lnTo>
                  <a:lnTo>
                    <a:pt x="773" y="152"/>
                  </a:lnTo>
                  <a:lnTo>
                    <a:pt x="769" y="152"/>
                  </a:lnTo>
                  <a:lnTo>
                    <a:pt x="762" y="149"/>
                  </a:lnTo>
                  <a:lnTo>
                    <a:pt x="752" y="147"/>
                  </a:lnTo>
                  <a:lnTo>
                    <a:pt x="740" y="147"/>
                  </a:lnTo>
                  <a:lnTo>
                    <a:pt x="738" y="147"/>
                  </a:lnTo>
                  <a:lnTo>
                    <a:pt x="736" y="149"/>
                  </a:lnTo>
                  <a:lnTo>
                    <a:pt x="733" y="149"/>
                  </a:lnTo>
                  <a:lnTo>
                    <a:pt x="731" y="152"/>
                  </a:lnTo>
                  <a:lnTo>
                    <a:pt x="731" y="152"/>
                  </a:lnTo>
                  <a:lnTo>
                    <a:pt x="731" y="152"/>
                  </a:lnTo>
                  <a:lnTo>
                    <a:pt x="731" y="152"/>
                  </a:lnTo>
                  <a:lnTo>
                    <a:pt x="731" y="152"/>
                  </a:lnTo>
                  <a:lnTo>
                    <a:pt x="736" y="152"/>
                  </a:lnTo>
                  <a:lnTo>
                    <a:pt x="738" y="152"/>
                  </a:lnTo>
                  <a:lnTo>
                    <a:pt x="740" y="154"/>
                  </a:lnTo>
                  <a:lnTo>
                    <a:pt x="743" y="154"/>
                  </a:lnTo>
                  <a:lnTo>
                    <a:pt x="743" y="156"/>
                  </a:lnTo>
                  <a:lnTo>
                    <a:pt x="738" y="156"/>
                  </a:lnTo>
                  <a:lnTo>
                    <a:pt x="736" y="156"/>
                  </a:lnTo>
                  <a:lnTo>
                    <a:pt x="726" y="154"/>
                  </a:lnTo>
                  <a:lnTo>
                    <a:pt x="724" y="154"/>
                  </a:lnTo>
                  <a:lnTo>
                    <a:pt x="719" y="154"/>
                  </a:lnTo>
                  <a:lnTo>
                    <a:pt x="714" y="156"/>
                  </a:lnTo>
                  <a:lnTo>
                    <a:pt x="714" y="156"/>
                  </a:lnTo>
                  <a:lnTo>
                    <a:pt x="717" y="156"/>
                  </a:lnTo>
                  <a:lnTo>
                    <a:pt x="719" y="159"/>
                  </a:lnTo>
                  <a:lnTo>
                    <a:pt x="721" y="161"/>
                  </a:lnTo>
                  <a:lnTo>
                    <a:pt x="724" y="161"/>
                  </a:lnTo>
                  <a:lnTo>
                    <a:pt x="731" y="163"/>
                  </a:lnTo>
                  <a:lnTo>
                    <a:pt x="733" y="163"/>
                  </a:lnTo>
                  <a:lnTo>
                    <a:pt x="740" y="166"/>
                  </a:lnTo>
                  <a:lnTo>
                    <a:pt x="743" y="166"/>
                  </a:lnTo>
                  <a:lnTo>
                    <a:pt x="745" y="166"/>
                  </a:lnTo>
                  <a:lnTo>
                    <a:pt x="750" y="166"/>
                  </a:lnTo>
                  <a:lnTo>
                    <a:pt x="754" y="171"/>
                  </a:lnTo>
                  <a:lnTo>
                    <a:pt x="757" y="171"/>
                  </a:lnTo>
                  <a:lnTo>
                    <a:pt x="757" y="171"/>
                  </a:lnTo>
                  <a:lnTo>
                    <a:pt x="759" y="171"/>
                  </a:lnTo>
                  <a:lnTo>
                    <a:pt x="762" y="171"/>
                  </a:lnTo>
                  <a:lnTo>
                    <a:pt x="762" y="171"/>
                  </a:lnTo>
                  <a:lnTo>
                    <a:pt x="764" y="171"/>
                  </a:lnTo>
                  <a:lnTo>
                    <a:pt x="764" y="173"/>
                  </a:lnTo>
                  <a:lnTo>
                    <a:pt x="764" y="173"/>
                  </a:lnTo>
                  <a:lnTo>
                    <a:pt x="757" y="173"/>
                  </a:lnTo>
                  <a:lnTo>
                    <a:pt x="754" y="173"/>
                  </a:lnTo>
                  <a:lnTo>
                    <a:pt x="750" y="171"/>
                  </a:lnTo>
                  <a:lnTo>
                    <a:pt x="743" y="168"/>
                  </a:lnTo>
                  <a:lnTo>
                    <a:pt x="736" y="168"/>
                  </a:lnTo>
                  <a:lnTo>
                    <a:pt x="733" y="168"/>
                  </a:lnTo>
                  <a:lnTo>
                    <a:pt x="731" y="168"/>
                  </a:lnTo>
                  <a:lnTo>
                    <a:pt x="721" y="168"/>
                  </a:lnTo>
                  <a:lnTo>
                    <a:pt x="717" y="166"/>
                  </a:lnTo>
                  <a:lnTo>
                    <a:pt x="712" y="166"/>
                  </a:lnTo>
                  <a:lnTo>
                    <a:pt x="710" y="166"/>
                  </a:lnTo>
                  <a:lnTo>
                    <a:pt x="710" y="163"/>
                  </a:lnTo>
                  <a:lnTo>
                    <a:pt x="710" y="163"/>
                  </a:lnTo>
                  <a:lnTo>
                    <a:pt x="710" y="161"/>
                  </a:lnTo>
                  <a:lnTo>
                    <a:pt x="710" y="159"/>
                  </a:lnTo>
                  <a:lnTo>
                    <a:pt x="705" y="156"/>
                  </a:lnTo>
                  <a:lnTo>
                    <a:pt x="703" y="154"/>
                  </a:lnTo>
                  <a:lnTo>
                    <a:pt x="705" y="154"/>
                  </a:lnTo>
                  <a:lnTo>
                    <a:pt x="705" y="152"/>
                  </a:lnTo>
                  <a:lnTo>
                    <a:pt x="705" y="149"/>
                  </a:lnTo>
                  <a:lnTo>
                    <a:pt x="705" y="149"/>
                  </a:lnTo>
                  <a:lnTo>
                    <a:pt x="707" y="149"/>
                  </a:lnTo>
                  <a:lnTo>
                    <a:pt x="705" y="147"/>
                  </a:lnTo>
                  <a:lnTo>
                    <a:pt x="705" y="147"/>
                  </a:lnTo>
                  <a:lnTo>
                    <a:pt x="703" y="147"/>
                  </a:lnTo>
                  <a:lnTo>
                    <a:pt x="703" y="145"/>
                  </a:lnTo>
                  <a:lnTo>
                    <a:pt x="700" y="145"/>
                  </a:lnTo>
                  <a:lnTo>
                    <a:pt x="698" y="142"/>
                  </a:lnTo>
                  <a:lnTo>
                    <a:pt x="696" y="140"/>
                  </a:lnTo>
                  <a:lnTo>
                    <a:pt x="693" y="140"/>
                  </a:lnTo>
                  <a:lnTo>
                    <a:pt x="691" y="140"/>
                  </a:lnTo>
                  <a:lnTo>
                    <a:pt x="688" y="140"/>
                  </a:lnTo>
                  <a:lnTo>
                    <a:pt x="688" y="140"/>
                  </a:lnTo>
                  <a:lnTo>
                    <a:pt x="691" y="142"/>
                  </a:lnTo>
                  <a:lnTo>
                    <a:pt x="693" y="145"/>
                  </a:lnTo>
                  <a:lnTo>
                    <a:pt x="696" y="145"/>
                  </a:lnTo>
                  <a:lnTo>
                    <a:pt x="696" y="147"/>
                  </a:lnTo>
                  <a:lnTo>
                    <a:pt x="698" y="149"/>
                  </a:lnTo>
                  <a:lnTo>
                    <a:pt x="698" y="152"/>
                  </a:lnTo>
                  <a:lnTo>
                    <a:pt x="698" y="152"/>
                  </a:lnTo>
                  <a:lnTo>
                    <a:pt x="696" y="152"/>
                  </a:lnTo>
                  <a:lnTo>
                    <a:pt x="693" y="154"/>
                  </a:lnTo>
                  <a:lnTo>
                    <a:pt x="691" y="154"/>
                  </a:lnTo>
                  <a:lnTo>
                    <a:pt x="686" y="156"/>
                  </a:lnTo>
                  <a:lnTo>
                    <a:pt x="684" y="156"/>
                  </a:lnTo>
                  <a:lnTo>
                    <a:pt x="681" y="163"/>
                  </a:lnTo>
                  <a:lnTo>
                    <a:pt x="681" y="163"/>
                  </a:lnTo>
                  <a:lnTo>
                    <a:pt x="686" y="166"/>
                  </a:lnTo>
                  <a:lnTo>
                    <a:pt x="688" y="166"/>
                  </a:lnTo>
                  <a:lnTo>
                    <a:pt x="688" y="168"/>
                  </a:lnTo>
                  <a:lnTo>
                    <a:pt x="693" y="171"/>
                  </a:lnTo>
                  <a:lnTo>
                    <a:pt x="705" y="178"/>
                  </a:lnTo>
                  <a:lnTo>
                    <a:pt x="705" y="178"/>
                  </a:lnTo>
                  <a:lnTo>
                    <a:pt x="705" y="180"/>
                  </a:lnTo>
                  <a:lnTo>
                    <a:pt x="703" y="185"/>
                  </a:lnTo>
                  <a:lnTo>
                    <a:pt x="703" y="185"/>
                  </a:lnTo>
                  <a:lnTo>
                    <a:pt x="703" y="192"/>
                  </a:lnTo>
                  <a:lnTo>
                    <a:pt x="705" y="194"/>
                  </a:lnTo>
                  <a:lnTo>
                    <a:pt x="707" y="197"/>
                  </a:lnTo>
                  <a:lnTo>
                    <a:pt x="710" y="197"/>
                  </a:lnTo>
                  <a:lnTo>
                    <a:pt x="712" y="199"/>
                  </a:lnTo>
                  <a:lnTo>
                    <a:pt x="712" y="204"/>
                  </a:lnTo>
                  <a:lnTo>
                    <a:pt x="714" y="204"/>
                  </a:lnTo>
                  <a:lnTo>
                    <a:pt x="714" y="204"/>
                  </a:lnTo>
                  <a:lnTo>
                    <a:pt x="721" y="204"/>
                  </a:lnTo>
                  <a:lnTo>
                    <a:pt x="726" y="204"/>
                  </a:lnTo>
                  <a:lnTo>
                    <a:pt x="731" y="204"/>
                  </a:lnTo>
                  <a:lnTo>
                    <a:pt x="733" y="201"/>
                  </a:lnTo>
                  <a:lnTo>
                    <a:pt x="736" y="201"/>
                  </a:lnTo>
                  <a:lnTo>
                    <a:pt x="743" y="201"/>
                  </a:lnTo>
                  <a:lnTo>
                    <a:pt x="752" y="204"/>
                  </a:lnTo>
                  <a:lnTo>
                    <a:pt x="762" y="206"/>
                  </a:lnTo>
                  <a:lnTo>
                    <a:pt x="764" y="208"/>
                  </a:lnTo>
                  <a:lnTo>
                    <a:pt x="766" y="208"/>
                  </a:lnTo>
                  <a:lnTo>
                    <a:pt x="771" y="213"/>
                  </a:lnTo>
                  <a:lnTo>
                    <a:pt x="776" y="215"/>
                  </a:lnTo>
                  <a:lnTo>
                    <a:pt x="778" y="218"/>
                  </a:lnTo>
                  <a:lnTo>
                    <a:pt x="778" y="220"/>
                  </a:lnTo>
                  <a:lnTo>
                    <a:pt x="778" y="220"/>
                  </a:lnTo>
                  <a:lnTo>
                    <a:pt x="776" y="220"/>
                  </a:lnTo>
                  <a:lnTo>
                    <a:pt x="776" y="220"/>
                  </a:lnTo>
                  <a:lnTo>
                    <a:pt x="776" y="225"/>
                  </a:lnTo>
                  <a:lnTo>
                    <a:pt x="776" y="225"/>
                  </a:lnTo>
                  <a:lnTo>
                    <a:pt x="778" y="230"/>
                  </a:lnTo>
                  <a:lnTo>
                    <a:pt x="787" y="230"/>
                  </a:lnTo>
                  <a:lnTo>
                    <a:pt x="792" y="232"/>
                  </a:lnTo>
                  <a:lnTo>
                    <a:pt x="797" y="232"/>
                  </a:lnTo>
                  <a:lnTo>
                    <a:pt x="797" y="232"/>
                  </a:lnTo>
                  <a:lnTo>
                    <a:pt x="799" y="232"/>
                  </a:lnTo>
                  <a:lnTo>
                    <a:pt x="795" y="232"/>
                  </a:lnTo>
                  <a:lnTo>
                    <a:pt x="785" y="232"/>
                  </a:lnTo>
                  <a:lnTo>
                    <a:pt x="783" y="232"/>
                  </a:lnTo>
                  <a:lnTo>
                    <a:pt x="780" y="232"/>
                  </a:lnTo>
                  <a:lnTo>
                    <a:pt x="780" y="230"/>
                  </a:lnTo>
                  <a:lnTo>
                    <a:pt x="776" y="230"/>
                  </a:lnTo>
                  <a:lnTo>
                    <a:pt x="776" y="230"/>
                  </a:lnTo>
                  <a:lnTo>
                    <a:pt x="773" y="227"/>
                  </a:lnTo>
                  <a:lnTo>
                    <a:pt x="771" y="225"/>
                  </a:lnTo>
                  <a:lnTo>
                    <a:pt x="769" y="218"/>
                  </a:lnTo>
                  <a:lnTo>
                    <a:pt x="766" y="215"/>
                  </a:lnTo>
                  <a:lnTo>
                    <a:pt x="764" y="213"/>
                  </a:lnTo>
                  <a:lnTo>
                    <a:pt x="757" y="211"/>
                  </a:lnTo>
                  <a:lnTo>
                    <a:pt x="752" y="208"/>
                  </a:lnTo>
                  <a:lnTo>
                    <a:pt x="750" y="206"/>
                  </a:lnTo>
                  <a:lnTo>
                    <a:pt x="747" y="206"/>
                  </a:lnTo>
                  <a:lnTo>
                    <a:pt x="745" y="206"/>
                  </a:lnTo>
                  <a:lnTo>
                    <a:pt x="740" y="208"/>
                  </a:lnTo>
                  <a:lnTo>
                    <a:pt x="733" y="208"/>
                  </a:lnTo>
                  <a:lnTo>
                    <a:pt x="726" y="211"/>
                  </a:lnTo>
                  <a:lnTo>
                    <a:pt x="726" y="213"/>
                  </a:lnTo>
                  <a:lnTo>
                    <a:pt x="729" y="218"/>
                  </a:lnTo>
                  <a:lnTo>
                    <a:pt x="731" y="218"/>
                  </a:lnTo>
                  <a:lnTo>
                    <a:pt x="733" y="220"/>
                  </a:lnTo>
                  <a:lnTo>
                    <a:pt x="736" y="223"/>
                  </a:lnTo>
                  <a:lnTo>
                    <a:pt x="738" y="225"/>
                  </a:lnTo>
                  <a:lnTo>
                    <a:pt x="738" y="227"/>
                  </a:lnTo>
                  <a:lnTo>
                    <a:pt x="740" y="230"/>
                  </a:lnTo>
                  <a:lnTo>
                    <a:pt x="738" y="230"/>
                  </a:lnTo>
                  <a:lnTo>
                    <a:pt x="733" y="234"/>
                  </a:lnTo>
                  <a:lnTo>
                    <a:pt x="733" y="237"/>
                  </a:lnTo>
                  <a:lnTo>
                    <a:pt x="733" y="241"/>
                  </a:lnTo>
                  <a:lnTo>
                    <a:pt x="733" y="241"/>
                  </a:lnTo>
                  <a:lnTo>
                    <a:pt x="731" y="246"/>
                  </a:lnTo>
                  <a:lnTo>
                    <a:pt x="729" y="246"/>
                  </a:lnTo>
                  <a:lnTo>
                    <a:pt x="719" y="251"/>
                  </a:lnTo>
                  <a:lnTo>
                    <a:pt x="719" y="251"/>
                  </a:lnTo>
                  <a:lnTo>
                    <a:pt x="719" y="256"/>
                  </a:lnTo>
                  <a:lnTo>
                    <a:pt x="717" y="256"/>
                  </a:lnTo>
                  <a:lnTo>
                    <a:pt x="714" y="256"/>
                  </a:lnTo>
                  <a:lnTo>
                    <a:pt x="710" y="256"/>
                  </a:lnTo>
                  <a:lnTo>
                    <a:pt x="705" y="253"/>
                  </a:lnTo>
                  <a:lnTo>
                    <a:pt x="703" y="253"/>
                  </a:lnTo>
                  <a:lnTo>
                    <a:pt x="691" y="256"/>
                  </a:lnTo>
                  <a:lnTo>
                    <a:pt x="686" y="253"/>
                  </a:lnTo>
                  <a:lnTo>
                    <a:pt x="681" y="251"/>
                  </a:lnTo>
                  <a:lnTo>
                    <a:pt x="677" y="251"/>
                  </a:lnTo>
                  <a:lnTo>
                    <a:pt x="674" y="251"/>
                  </a:lnTo>
                  <a:lnTo>
                    <a:pt x="672" y="249"/>
                  </a:lnTo>
                  <a:lnTo>
                    <a:pt x="672" y="249"/>
                  </a:lnTo>
                  <a:lnTo>
                    <a:pt x="670" y="246"/>
                  </a:lnTo>
                  <a:lnTo>
                    <a:pt x="670" y="246"/>
                  </a:lnTo>
                  <a:lnTo>
                    <a:pt x="670" y="246"/>
                  </a:lnTo>
                  <a:lnTo>
                    <a:pt x="672" y="246"/>
                  </a:lnTo>
                  <a:lnTo>
                    <a:pt x="679" y="246"/>
                  </a:lnTo>
                  <a:lnTo>
                    <a:pt x="681" y="246"/>
                  </a:lnTo>
                  <a:lnTo>
                    <a:pt x="681" y="246"/>
                  </a:lnTo>
                  <a:lnTo>
                    <a:pt x="684" y="246"/>
                  </a:lnTo>
                  <a:lnTo>
                    <a:pt x="688" y="249"/>
                  </a:lnTo>
                  <a:lnTo>
                    <a:pt x="691" y="249"/>
                  </a:lnTo>
                  <a:lnTo>
                    <a:pt x="691" y="246"/>
                  </a:lnTo>
                  <a:lnTo>
                    <a:pt x="691" y="246"/>
                  </a:lnTo>
                  <a:lnTo>
                    <a:pt x="693" y="246"/>
                  </a:lnTo>
                  <a:lnTo>
                    <a:pt x="691" y="249"/>
                  </a:lnTo>
                  <a:lnTo>
                    <a:pt x="691" y="249"/>
                  </a:lnTo>
                  <a:lnTo>
                    <a:pt x="691" y="249"/>
                  </a:lnTo>
                  <a:lnTo>
                    <a:pt x="691" y="249"/>
                  </a:lnTo>
                  <a:lnTo>
                    <a:pt x="693" y="251"/>
                  </a:lnTo>
                  <a:lnTo>
                    <a:pt x="696" y="251"/>
                  </a:lnTo>
                  <a:lnTo>
                    <a:pt x="698" y="251"/>
                  </a:lnTo>
                  <a:lnTo>
                    <a:pt x="700" y="249"/>
                  </a:lnTo>
                  <a:lnTo>
                    <a:pt x="703" y="249"/>
                  </a:lnTo>
                  <a:lnTo>
                    <a:pt x="705" y="249"/>
                  </a:lnTo>
                  <a:lnTo>
                    <a:pt x="705" y="246"/>
                  </a:lnTo>
                  <a:lnTo>
                    <a:pt x="703" y="244"/>
                  </a:lnTo>
                  <a:lnTo>
                    <a:pt x="700" y="244"/>
                  </a:lnTo>
                  <a:lnTo>
                    <a:pt x="705" y="244"/>
                  </a:lnTo>
                  <a:lnTo>
                    <a:pt x="707" y="241"/>
                  </a:lnTo>
                  <a:lnTo>
                    <a:pt x="712" y="232"/>
                  </a:lnTo>
                  <a:lnTo>
                    <a:pt x="714" y="230"/>
                  </a:lnTo>
                  <a:lnTo>
                    <a:pt x="717" y="230"/>
                  </a:lnTo>
                  <a:lnTo>
                    <a:pt x="717" y="227"/>
                  </a:lnTo>
                  <a:lnTo>
                    <a:pt x="717" y="225"/>
                  </a:lnTo>
                  <a:lnTo>
                    <a:pt x="714" y="223"/>
                  </a:lnTo>
                  <a:lnTo>
                    <a:pt x="712" y="220"/>
                  </a:lnTo>
                  <a:lnTo>
                    <a:pt x="714" y="220"/>
                  </a:lnTo>
                  <a:lnTo>
                    <a:pt x="714" y="215"/>
                  </a:lnTo>
                  <a:lnTo>
                    <a:pt x="717" y="215"/>
                  </a:lnTo>
                  <a:lnTo>
                    <a:pt x="717" y="215"/>
                  </a:lnTo>
                  <a:lnTo>
                    <a:pt x="714" y="213"/>
                  </a:lnTo>
                  <a:lnTo>
                    <a:pt x="710" y="211"/>
                  </a:lnTo>
                  <a:lnTo>
                    <a:pt x="703" y="211"/>
                  </a:lnTo>
                  <a:lnTo>
                    <a:pt x="700" y="208"/>
                  </a:lnTo>
                  <a:lnTo>
                    <a:pt x="698" y="206"/>
                  </a:lnTo>
                  <a:lnTo>
                    <a:pt x="696" y="206"/>
                  </a:lnTo>
                  <a:lnTo>
                    <a:pt x="696" y="204"/>
                  </a:lnTo>
                  <a:lnTo>
                    <a:pt x="693" y="199"/>
                  </a:lnTo>
                  <a:lnTo>
                    <a:pt x="693" y="199"/>
                  </a:lnTo>
                  <a:lnTo>
                    <a:pt x="691" y="192"/>
                  </a:lnTo>
                  <a:lnTo>
                    <a:pt x="686" y="185"/>
                  </a:lnTo>
                  <a:lnTo>
                    <a:pt x="684" y="185"/>
                  </a:lnTo>
                  <a:lnTo>
                    <a:pt x="684" y="182"/>
                  </a:lnTo>
                  <a:lnTo>
                    <a:pt x="686" y="182"/>
                  </a:lnTo>
                  <a:lnTo>
                    <a:pt x="686" y="180"/>
                  </a:lnTo>
                  <a:lnTo>
                    <a:pt x="681" y="175"/>
                  </a:lnTo>
                  <a:lnTo>
                    <a:pt x="679" y="173"/>
                  </a:lnTo>
                  <a:lnTo>
                    <a:pt x="677" y="168"/>
                  </a:lnTo>
                  <a:lnTo>
                    <a:pt x="670" y="166"/>
                  </a:lnTo>
                  <a:lnTo>
                    <a:pt x="665" y="163"/>
                  </a:lnTo>
                  <a:lnTo>
                    <a:pt x="665" y="163"/>
                  </a:lnTo>
                  <a:lnTo>
                    <a:pt x="665" y="161"/>
                  </a:lnTo>
                  <a:lnTo>
                    <a:pt x="667" y="161"/>
                  </a:lnTo>
                  <a:lnTo>
                    <a:pt x="667" y="159"/>
                  </a:lnTo>
                  <a:lnTo>
                    <a:pt x="667" y="156"/>
                  </a:lnTo>
                  <a:lnTo>
                    <a:pt x="667" y="154"/>
                  </a:lnTo>
                  <a:lnTo>
                    <a:pt x="667" y="152"/>
                  </a:lnTo>
                  <a:lnTo>
                    <a:pt x="667" y="147"/>
                  </a:lnTo>
                  <a:lnTo>
                    <a:pt x="665" y="145"/>
                  </a:lnTo>
                  <a:lnTo>
                    <a:pt x="665" y="142"/>
                  </a:lnTo>
                  <a:lnTo>
                    <a:pt x="660" y="142"/>
                  </a:lnTo>
                  <a:lnTo>
                    <a:pt x="658" y="140"/>
                  </a:lnTo>
                  <a:lnTo>
                    <a:pt x="653" y="140"/>
                  </a:lnTo>
                  <a:lnTo>
                    <a:pt x="651" y="140"/>
                  </a:lnTo>
                  <a:lnTo>
                    <a:pt x="646" y="137"/>
                  </a:lnTo>
                  <a:lnTo>
                    <a:pt x="644" y="137"/>
                  </a:lnTo>
                  <a:lnTo>
                    <a:pt x="634" y="140"/>
                  </a:lnTo>
                  <a:lnTo>
                    <a:pt x="627" y="137"/>
                  </a:lnTo>
                  <a:lnTo>
                    <a:pt x="625" y="140"/>
                  </a:lnTo>
                  <a:lnTo>
                    <a:pt x="623" y="140"/>
                  </a:lnTo>
                  <a:lnTo>
                    <a:pt x="620" y="140"/>
                  </a:lnTo>
                  <a:lnTo>
                    <a:pt x="620" y="137"/>
                  </a:lnTo>
                  <a:lnTo>
                    <a:pt x="620" y="137"/>
                  </a:lnTo>
                  <a:lnTo>
                    <a:pt x="620" y="137"/>
                  </a:lnTo>
                  <a:lnTo>
                    <a:pt x="620" y="137"/>
                  </a:lnTo>
                  <a:lnTo>
                    <a:pt x="618" y="137"/>
                  </a:lnTo>
                  <a:lnTo>
                    <a:pt x="615" y="142"/>
                  </a:lnTo>
                  <a:lnTo>
                    <a:pt x="615" y="147"/>
                  </a:lnTo>
                  <a:lnTo>
                    <a:pt x="615" y="154"/>
                  </a:lnTo>
                  <a:lnTo>
                    <a:pt x="615" y="156"/>
                  </a:lnTo>
                  <a:lnTo>
                    <a:pt x="615" y="159"/>
                  </a:lnTo>
                  <a:lnTo>
                    <a:pt x="613" y="161"/>
                  </a:lnTo>
                  <a:lnTo>
                    <a:pt x="608" y="163"/>
                  </a:lnTo>
                  <a:lnTo>
                    <a:pt x="606" y="166"/>
                  </a:lnTo>
                  <a:lnTo>
                    <a:pt x="601" y="166"/>
                  </a:lnTo>
                  <a:lnTo>
                    <a:pt x="601" y="168"/>
                  </a:lnTo>
                  <a:lnTo>
                    <a:pt x="599" y="171"/>
                  </a:lnTo>
                  <a:lnTo>
                    <a:pt x="601" y="171"/>
                  </a:lnTo>
                  <a:lnTo>
                    <a:pt x="601" y="171"/>
                  </a:lnTo>
                  <a:lnTo>
                    <a:pt x="601" y="173"/>
                  </a:lnTo>
                  <a:lnTo>
                    <a:pt x="601" y="173"/>
                  </a:lnTo>
                  <a:lnTo>
                    <a:pt x="601" y="173"/>
                  </a:lnTo>
                  <a:lnTo>
                    <a:pt x="601" y="175"/>
                  </a:lnTo>
                  <a:lnTo>
                    <a:pt x="604" y="175"/>
                  </a:lnTo>
                  <a:lnTo>
                    <a:pt x="608" y="173"/>
                  </a:lnTo>
                  <a:lnTo>
                    <a:pt x="608" y="175"/>
                  </a:lnTo>
                  <a:lnTo>
                    <a:pt x="611" y="175"/>
                  </a:lnTo>
                  <a:lnTo>
                    <a:pt x="613" y="180"/>
                  </a:lnTo>
                  <a:lnTo>
                    <a:pt x="613" y="182"/>
                  </a:lnTo>
                  <a:lnTo>
                    <a:pt x="613" y="185"/>
                  </a:lnTo>
                  <a:lnTo>
                    <a:pt x="615" y="185"/>
                  </a:lnTo>
                  <a:lnTo>
                    <a:pt x="615" y="187"/>
                  </a:lnTo>
                  <a:lnTo>
                    <a:pt x="615" y="187"/>
                  </a:lnTo>
                  <a:lnTo>
                    <a:pt x="615" y="189"/>
                  </a:lnTo>
                  <a:lnTo>
                    <a:pt x="613" y="189"/>
                  </a:lnTo>
                  <a:lnTo>
                    <a:pt x="613" y="192"/>
                  </a:lnTo>
                  <a:lnTo>
                    <a:pt x="613" y="194"/>
                  </a:lnTo>
                  <a:lnTo>
                    <a:pt x="613" y="194"/>
                  </a:lnTo>
                  <a:lnTo>
                    <a:pt x="615" y="197"/>
                  </a:lnTo>
                  <a:lnTo>
                    <a:pt x="615" y="197"/>
                  </a:lnTo>
                  <a:lnTo>
                    <a:pt x="615" y="197"/>
                  </a:lnTo>
                  <a:lnTo>
                    <a:pt x="615" y="194"/>
                  </a:lnTo>
                  <a:lnTo>
                    <a:pt x="618" y="194"/>
                  </a:lnTo>
                  <a:lnTo>
                    <a:pt x="625" y="197"/>
                  </a:lnTo>
                  <a:lnTo>
                    <a:pt x="627" y="197"/>
                  </a:lnTo>
                  <a:lnTo>
                    <a:pt x="632" y="199"/>
                  </a:lnTo>
                  <a:lnTo>
                    <a:pt x="632" y="199"/>
                  </a:lnTo>
                  <a:lnTo>
                    <a:pt x="634" y="201"/>
                  </a:lnTo>
                  <a:lnTo>
                    <a:pt x="639" y="206"/>
                  </a:lnTo>
                  <a:lnTo>
                    <a:pt x="644" y="206"/>
                  </a:lnTo>
                  <a:lnTo>
                    <a:pt x="646" y="208"/>
                  </a:lnTo>
                  <a:lnTo>
                    <a:pt x="646" y="208"/>
                  </a:lnTo>
                  <a:lnTo>
                    <a:pt x="648" y="208"/>
                  </a:lnTo>
                  <a:lnTo>
                    <a:pt x="651" y="208"/>
                  </a:lnTo>
                  <a:lnTo>
                    <a:pt x="651" y="211"/>
                  </a:lnTo>
                  <a:lnTo>
                    <a:pt x="651" y="213"/>
                  </a:lnTo>
                  <a:lnTo>
                    <a:pt x="648" y="218"/>
                  </a:lnTo>
                  <a:lnTo>
                    <a:pt x="646" y="218"/>
                  </a:lnTo>
                  <a:lnTo>
                    <a:pt x="644" y="218"/>
                  </a:lnTo>
                  <a:lnTo>
                    <a:pt x="637" y="215"/>
                  </a:lnTo>
                  <a:lnTo>
                    <a:pt x="634" y="213"/>
                  </a:lnTo>
                  <a:lnTo>
                    <a:pt x="627" y="211"/>
                  </a:lnTo>
                  <a:lnTo>
                    <a:pt x="623" y="208"/>
                  </a:lnTo>
                  <a:lnTo>
                    <a:pt x="620" y="208"/>
                  </a:lnTo>
                  <a:lnTo>
                    <a:pt x="615" y="208"/>
                  </a:lnTo>
                  <a:lnTo>
                    <a:pt x="613" y="206"/>
                  </a:lnTo>
                  <a:lnTo>
                    <a:pt x="611" y="206"/>
                  </a:lnTo>
                  <a:lnTo>
                    <a:pt x="606" y="206"/>
                  </a:lnTo>
                  <a:lnTo>
                    <a:pt x="604" y="204"/>
                  </a:lnTo>
                  <a:lnTo>
                    <a:pt x="601" y="204"/>
                  </a:lnTo>
                  <a:lnTo>
                    <a:pt x="599" y="204"/>
                  </a:lnTo>
                  <a:lnTo>
                    <a:pt x="594" y="201"/>
                  </a:lnTo>
                  <a:lnTo>
                    <a:pt x="592" y="201"/>
                  </a:lnTo>
                  <a:lnTo>
                    <a:pt x="592" y="201"/>
                  </a:lnTo>
                  <a:lnTo>
                    <a:pt x="587" y="199"/>
                  </a:lnTo>
                  <a:lnTo>
                    <a:pt x="580" y="197"/>
                  </a:lnTo>
                  <a:lnTo>
                    <a:pt x="568" y="194"/>
                  </a:lnTo>
                  <a:lnTo>
                    <a:pt x="557" y="194"/>
                  </a:lnTo>
                  <a:lnTo>
                    <a:pt x="545" y="192"/>
                  </a:lnTo>
                  <a:lnTo>
                    <a:pt x="535" y="192"/>
                  </a:lnTo>
                  <a:lnTo>
                    <a:pt x="533" y="192"/>
                  </a:lnTo>
                  <a:lnTo>
                    <a:pt x="533" y="192"/>
                  </a:lnTo>
                  <a:lnTo>
                    <a:pt x="531" y="194"/>
                  </a:lnTo>
                  <a:lnTo>
                    <a:pt x="526" y="194"/>
                  </a:lnTo>
                  <a:lnTo>
                    <a:pt x="526" y="197"/>
                  </a:lnTo>
                  <a:lnTo>
                    <a:pt x="528" y="199"/>
                  </a:lnTo>
                  <a:lnTo>
                    <a:pt x="535" y="204"/>
                  </a:lnTo>
                  <a:lnTo>
                    <a:pt x="538" y="204"/>
                  </a:lnTo>
                  <a:lnTo>
                    <a:pt x="540" y="206"/>
                  </a:lnTo>
                  <a:lnTo>
                    <a:pt x="540" y="208"/>
                  </a:lnTo>
                  <a:lnTo>
                    <a:pt x="538" y="211"/>
                  </a:lnTo>
                  <a:lnTo>
                    <a:pt x="535" y="211"/>
                  </a:lnTo>
                  <a:lnTo>
                    <a:pt x="533" y="211"/>
                  </a:lnTo>
                  <a:lnTo>
                    <a:pt x="528" y="211"/>
                  </a:lnTo>
                  <a:lnTo>
                    <a:pt x="528" y="213"/>
                  </a:lnTo>
                  <a:lnTo>
                    <a:pt x="531" y="215"/>
                  </a:lnTo>
                  <a:lnTo>
                    <a:pt x="531" y="215"/>
                  </a:lnTo>
                  <a:lnTo>
                    <a:pt x="531" y="218"/>
                  </a:lnTo>
                  <a:lnTo>
                    <a:pt x="531" y="218"/>
                  </a:lnTo>
                  <a:lnTo>
                    <a:pt x="531" y="218"/>
                  </a:lnTo>
                  <a:lnTo>
                    <a:pt x="528" y="218"/>
                  </a:lnTo>
                  <a:lnTo>
                    <a:pt x="528" y="218"/>
                  </a:lnTo>
                  <a:lnTo>
                    <a:pt x="524" y="218"/>
                  </a:lnTo>
                  <a:lnTo>
                    <a:pt x="519" y="215"/>
                  </a:lnTo>
                  <a:lnTo>
                    <a:pt x="519" y="213"/>
                  </a:lnTo>
                  <a:lnTo>
                    <a:pt x="519" y="213"/>
                  </a:lnTo>
                  <a:lnTo>
                    <a:pt x="521" y="211"/>
                  </a:lnTo>
                  <a:lnTo>
                    <a:pt x="521" y="211"/>
                  </a:lnTo>
                  <a:lnTo>
                    <a:pt x="519" y="208"/>
                  </a:lnTo>
                  <a:lnTo>
                    <a:pt x="516" y="208"/>
                  </a:lnTo>
                  <a:lnTo>
                    <a:pt x="514" y="206"/>
                  </a:lnTo>
                  <a:lnTo>
                    <a:pt x="514" y="206"/>
                  </a:lnTo>
                  <a:lnTo>
                    <a:pt x="514" y="206"/>
                  </a:lnTo>
                  <a:lnTo>
                    <a:pt x="507" y="208"/>
                  </a:lnTo>
                  <a:lnTo>
                    <a:pt x="505" y="208"/>
                  </a:lnTo>
                  <a:lnTo>
                    <a:pt x="505" y="208"/>
                  </a:lnTo>
                  <a:lnTo>
                    <a:pt x="495" y="213"/>
                  </a:lnTo>
                  <a:lnTo>
                    <a:pt x="493" y="215"/>
                  </a:lnTo>
                  <a:lnTo>
                    <a:pt x="488" y="213"/>
                  </a:lnTo>
                  <a:lnTo>
                    <a:pt x="486" y="213"/>
                  </a:lnTo>
                  <a:lnTo>
                    <a:pt x="481" y="213"/>
                  </a:lnTo>
                  <a:lnTo>
                    <a:pt x="476" y="213"/>
                  </a:lnTo>
                  <a:lnTo>
                    <a:pt x="474" y="213"/>
                  </a:lnTo>
                  <a:lnTo>
                    <a:pt x="472" y="213"/>
                  </a:lnTo>
                  <a:lnTo>
                    <a:pt x="469" y="213"/>
                  </a:lnTo>
                  <a:lnTo>
                    <a:pt x="465" y="215"/>
                  </a:lnTo>
                  <a:lnTo>
                    <a:pt x="462" y="218"/>
                  </a:lnTo>
                  <a:lnTo>
                    <a:pt x="465" y="220"/>
                  </a:lnTo>
                  <a:lnTo>
                    <a:pt x="462" y="220"/>
                  </a:lnTo>
                  <a:lnTo>
                    <a:pt x="460" y="220"/>
                  </a:lnTo>
                  <a:lnTo>
                    <a:pt x="458" y="220"/>
                  </a:lnTo>
                  <a:lnTo>
                    <a:pt x="458" y="220"/>
                  </a:lnTo>
                  <a:lnTo>
                    <a:pt x="455" y="220"/>
                  </a:lnTo>
                  <a:lnTo>
                    <a:pt x="453" y="220"/>
                  </a:lnTo>
                  <a:lnTo>
                    <a:pt x="450" y="220"/>
                  </a:lnTo>
                  <a:lnTo>
                    <a:pt x="450" y="220"/>
                  </a:lnTo>
                  <a:lnTo>
                    <a:pt x="446" y="220"/>
                  </a:lnTo>
                  <a:lnTo>
                    <a:pt x="443" y="220"/>
                  </a:lnTo>
                  <a:lnTo>
                    <a:pt x="441" y="220"/>
                  </a:lnTo>
                  <a:lnTo>
                    <a:pt x="441" y="218"/>
                  </a:lnTo>
                  <a:lnTo>
                    <a:pt x="441" y="218"/>
                  </a:lnTo>
                  <a:lnTo>
                    <a:pt x="446" y="218"/>
                  </a:lnTo>
                  <a:lnTo>
                    <a:pt x="446" y="218"/>
                  </a:lnTo>
                  <a:lnTo>
                    <a:pt x="448" y="218"/>
                  </a:lnTo>
                  <a:lnTo>
                    <a:pt x="450" y="215"/>
                  </a:lnTo>
                  <a:lnTo>
                    <a:pt x="448" y="215"/>
                  </a:lnTo>
                  <a:lnTo>
                    <a:pt x="446" y="213"/>
                  </a:lnTo>
                  <a:lnTo>
                    <a:pt x="446" y="211"/>
                  </a:lnTo>
                  <a:lnTo>
                    <a:pt x="446" y="211"/>
                  </a:lnTo>
                  <a:lnTo>
                    <a:pt x="446" y="211"/>
                  </a:lnTo>
                  <a:lnTo>
                    <a:pt x="448" y="208"/>
                  </a:lnTo>
                  <a:lnTo>
                    <a:pt x="446" y="208"/>
                  </a:lnTo>
                  <a:lnTo>
                    <a:pt x="446" y="208"/>
                  </a:lnTo>
                  <a:lnTo>
                    <a:pt x="443" y="208"/>
                  </a:lnTo>
                  <a:lnTo>
                    <a:pt x="446" y="208"/>
                  </a:lnTo>
                  <a:lnTo>
                    <a:pt x="453" y="206"/>
                  </a:lnTo>
                  <a:lnTo>
                    <a:pt x="453" y="206"/>
                  </a:lnTo>
                  <a:lnTo>
                    <a:pt x="448" y="206"/>
                  </a:lnTo>
                  <a:lnTo>
                    <a:pt x="443" y="206"/>
                  </a:lnTo>
                  <a:lnTo>
                    <a:pt x="439" y="208"/>
                  </a:lnTo>
                  <a:lnTo>
                    <a:pt x="432" y="211"/>
                  </a:lnTo>
                  <a:lnTo>
                    <a:pt x="427" y="213"/>
                  </a:lnTo>
                  <a:lnTo>
                    <a:pt x="427" y="213"/>
                  </a:lnTo>
                  <a:lnTo>
                    <a:pt x="429" y="213"/>
                  </a:lnTo>
                  <a:lnTo>
                    <a:pt x="432" y="215"/>
                  </a:lnTo>
                  <a:lnTo>
                    <a:pt x="432" y="215"/>
                  </a:lnTo>
                  <a:lnTo>
                    <a:pt x="432" y="218"/>
                  </a:lnTo>
                  <a:lnTo>
                    <a:pt x="429" y="218"/>
                  </a:lnTo>
                  <a:lnTo>
                    <a:pt x="429" y="218"/>
                  </a:lnTo>
                  <a:lnTo>
                    <a:pt x="429" y="218"/>
                  </a:lnTo>
                  <a:lnTo>
                    <a:pt x="427" y="218"/>
                  </a:lnTo>
                  <a:lnTo>
                    <a:pt x="427" y="218"/>
                  </a:lnTo>
                  <a:lnTo>
                    <a:pt x="427" y="218"/>
                  </a:lnTo>
                  <a:lnTo>
                    <a:pt x="427" y="215"/>
                  </a:lnTo>
                  <a:lnTo>
                    <a:pt x="425" y="215"/>
                  </a:lnTo>
                  <a:lnTo>
                    <a:pt x="422" y="215"/>
                  </a:lnTo>
                  <a:lnTo>
                    <a:pt x="422" y="215"/>
                  </a:lnTo>
                  <a:lnTo>
                    <a:pt x="417" y="215"/>
                  </a:lnTo>
                  <a:lnTo>
                    <a:pt x="415" y="218"/>
                  </a:lnTo>
                  <a:lnTo>
                    <a:pt x="410" y="218"/>
                  </a:lnTo>
                  <a:lnTo>
                    <a:pt x="408" y="218"/>
                  </a:lnTo>
                  <a:lnTo>
                    <a:pt x="406" y="218"/>
                  </a:lnTo>
                  <a:lnTo>
                    <a:pt x="403" y="220"/>
                  </a:lnTo>
                  <a:lnTo>
                    <a:pt x="401" y="220"/>
                  </a:lnTo>
                  <a:lnTo>
                    <a:pt x="396" y="223"/>
                  </a:lnTo>
                  <a:lnTo>
                    <a:pt x="387" y="227"/>
                  </a:lnTo>
                  <a:lnTo>
                    <a:pt x="384" y="227"/>
                  </a:lnTo>
                  <a:lnTo>
                    <a:pt x="384" y="227"/>
                  </a:lnTo>
                  <a:lnTo>
                    <a:pt x="382" y="227"/>
                  </a:lnTo>
                  <a:lnTo>
                    <a:pt x="382" y="227"/>
                  </a:lnTo>
                  <a:lnTo>
                    <a:pt x="382" y="227"/>
                  </a:lnTo>
                  <a:lnTo>
                    <a:pt x="384" y="230"/>
                  </a:lnTo>
                  <a:lnTo>
                    <a:pt x="384" y="230"/>
                  </a:lnTo>
                  <a:lnTo>
                    <a:pt x="382" y="230"/>
                  </a:lnTo>
                  <a:lnTo>
                    <a:pt x="377" y="230"/>
                  </a:lnTo>
                  <a:lnTo>
                    <a:pt x="373" y="232"/>
                  </a:lnTo>
                  <a:lnTo>
                    <a:pt x="373" y="232"/>
                  </a:lnTo>
                  <a:lnTo>
                    <a:pt x="373" y="234"/>
                  </a:lnTo>
                  <a:lnTo>
                    <a:pt x="373" y="237"/>
                  </a:lnTo>
                  <a:lnTo>
                    <a:pt x="373" y="237"/>
                  </a:lnTo>
                  <a:lnTo>
                    <a:pt x="373" y="241"/>
                  </a:lnTo>
                  <a:lnTo>
                    <a:pt x="373" y="244"/>
                  </a:lnTo>
                  <a:lnTo>
                    <a:pt x="370" y="244"/>
                  </a:lnTo>
                  <a:lnTo>
                    <a:pt x="359" y="246"/>
                  </a:lnTo>
                  <a:lnTo>
                    <a:pt x="359" y="246"/>
                  </a:lnTo>
                  <a:lnTo>
                    <a:pt x="356" y="246"/>
                  </a:lnTo>
                  <a:lnTo>
                    <a:pt x="356" y="246"/>
                  </a:lnTo>
                  <a:lnTo>
                    <a:pt x="354" y="246"/>
                  </a:lnTo>
                  <a:lnTo>
                    <a:pt x="351" y="246"/>
                  </a:lnTo>
                  <a:lnTo>
                    <a:pt x="349" y="246"/>
                  </a:lnTo>
                  <a:lnTo>
                    <a:pt x="349" y="244"/>
                  </a:lnTo>
                  <a:lnTo>
                    <a:pt x="347" y="244"/>
                  </a:lnTo>
                  <a:lnTo>
                    <a:pt x="342" y="239"/>
                  </a:lnTo>
                  <a:lnTo>
                    <a:pt x="335" y="237"/>
                  </a:lnTo>
                  <a:lnTo>
                    <a:pt x="333" y="237"/>
                  </a:lnTo>
                  <a:lnTo>
                    <a:pt x="333" y="234"/>
                  </a:lnTo>
                  <a:lnTo>
                    <a:pt x="333" y="234"/>
                  </a:lnTo>
                  <a:lnTo>
                    <a:pt x="337" y="230"/>
                  </a:lnTo>
                  <a:lnTo>
                    <a:pt x="340" y="230"/>
                  </a:lnTo>
                  <a:lnTo>
                    <a:pt x="347" y="227"/>
                  </a:lnTo>
                  <a:lnTo>
                    <a:pt x="351" y="227"/>
                  </a:lnTo>
                  <a:lnTo>
                    <a:pt x="354" y="227"/>
                  </a:lnTo>
                  <a:lnTo>
                    <a:pt x="354" y="225"/>
                  </a:lnTo>
                  <a:lnTo>
                    <a:pt x="349" y="223"/>
                  </a:lnTo>
                  <a:lnTo>
                    <a:pt x="344" y="220"/>
                  </a:lnTo>
                  <a:lnTo>
                    <a:pt x="340" y="215"/>
                  </a:lnTo>
                  <a:lnTo>
                    <a:pt x="335" y="215"/>
                  </a:lnTo>
                  <a:lnTo>
                    <a:pt x="328" y="213"/>
                  </a:lnTo>
                  <a:lnTo>
                    <a:pt x="316" y="215"/>
                  </a:lnTo>
                  <a:lnTo>
                    <a:pt x="314" y="215"/>
                  </a:lnTo>
                  <a:lnTo>
                    <a:pt x="307" y="213"/>
                  </a:lnTo>
                  <a:lnTo>
                    <a:pt x="304" y="213"/>
                  </a:lnTo>
                  <a:lnTo>
                    <a:pt x="304" y="213"/>
                  </a:lnTo>
                  <a:lnTo>
                    <a:pt x="304" y="213"/>
                  </a:lnTo>
                  <a:lnTo>
                    <a:pt x="304" y="213"/>
                  </a:lnTo>
                  <a:lnTo>
                    <a:pt x="316" y="218"/>
                  </a:lnTo>
                  <a:lnTo>
                    <a:pt x="318" y="220"/>
                  </a:lnTo>
                  <a:lnTo>
                    <a:pt x="318" y="223"/>
                  </a:lnTo>
                  <a:lnTo>
                    <a:pt x="318" y="223"/>
                  </a:lnTo>
                  <a:lnTo>
                    <a:pt x="318" y="223"/>
                  </a:lnTo>
                  <a:lnTo>
                    <a:pt x="318" y="225"/>
                  </a:lnTo>
                  <a:lnTo>
                    <a:pt x="318" y="230"/>
                  </a:lnTo>
                  <a:lnTo>
                    <a:pt x="318" y="234"/>
                  </a:lnTo>
                  <a:lnTo>
                    <a:pt x="316" y="237"/>
                  </a:lnTo>
                  <a:lnTo>
                    <a:pt x="316" y="237"/>
                  </a:lnTo>
                  <a:lnTo>
                    <a:pt x="318" y="239"/>
                  </a:lnTo>
                  <a:lnTo>
                    <a:pt x="321" y="239"/>
                  </a:lnTo>
                  <a:lnTo>
                    <a:pt x="326" y="241"/>
                  </a:lnTo>
                  <a:lnTo>
                    <a:pt x="328" y="241"/>
                  </a:lnTo>
                  <a:lnTo>
                    <a:pt x="328" y="244"/>
                  </a:lnTo>
                  <a:lnTo>
                    <a:pt x="328" y="246"/>
                  </a:lnTo>
                  <a:lnTo>
                    <a:pt x="330" y="249"/>
                  </a:lnTo>
                  <a:lnTo>
                    <a:pt x="328" y="251"/>
                  </a:lnTo>
                  <a:lnTo>
                    <a:pt x="328" y="253"/>
                  </a:lnTo>
                  <a:lnTo>
                    <a:pt x="326" y="256"/>
                  </a:lnTo>
                  <a:lnTo>
                    <a:pt x="328" y="258"/>
                  </a:lnTo>
                  <a:lnTo>
                    <a:pt x="328" y="260"/>
                  </a:lnTo>
                  <a:lnTo>
                    <a:pt x="328" y="260"/>
                  </a:lnTo>
                  <a:lnTo>
                    <a:pt x="326" y="260"/>
                  </a:lnTo>
                  <a:lnTo>
                    <a:pt x="326" y="258"/>
                  </a:lnTo>
                  <a:lnTo>
                    <a:pt x="323" y="258"/>
                  </a:lnTo>
                  <a:lnTo>
                    <a:pt x="323" y="258"/>
                  </a:lnTo>
                  <a:lnTo>
                    <a:pt x="321" y="258"/>
                  </a:lnTo>
                  <a:lnTo>
                    <a:pt x="318" y="258"/>
                  </a:lnTo>
                  <a:lnTo>
                    <a:pt x="318" y="258"/>
                  </a:lnTo>
                  <a:lnTo>
                    <a:pt x="321" y="256"/>
                  </a:lnTo>
                  <a:lnTo>
                    <a:pt x="318" y="256"/>
                  </a:lnTo>
                  <a:lnTo>
                    <a:pt x="318" y="256"/>
                  </a:lnTo>
                  <a:lnTo>
                    <a:pt x="314" y="253"/>
                  </a:lnTo>
                  <a:lnTo>
                    <a:pt x="311" y="253"/>
                  </a:lnTo>
                  <a:lnTo>
                    <a:pt x="307" y="253"/>
                  </a:lnTo>
                  <a:lnTo>
                    <a:pt x="304" y="253"/>
                  </a:lnTo>
                  <a:lnTo>
                    <a:pt x="302" y="251"/>
                  </a:lnTo>
                  <a:lnTo>
                    <a:pt x="300" y="251"/>
                  </a:lnTo>
                  <a:lnTo>
                    <a:pt x="300" y="251"/>
                  </a:lnTo>
                  <a:lnTo>
                    <a:pt x="297" y="253"/>
                  </a:lnTo>
                  <a:lnTo>
                    <a:pt x="295" y="256"/>
                  </a:lnTo>
                  <a:lnTo>
                    <a:pt x="290" y="258"/>
                  </a:lnTo>
                  <a:lnTo>
                    <a:pt x="285" y="260"/>
                  </a:lnTo>
                  <a:lnTo>
                    <a:pt x="281" y="260"/>
                  </a:lnTo>
                  <a:lnTo>
                    <a:pt x="281" y="260"/>
                  </a:lnTo>
                  <a:lnTo>
                    <a:pt x="278" y="263"/>
                  </a:lnTo>
                  <a:lnTo>
                    <a:pt x="276" y="265"/>
                  </a:lnTo>
                  <a:lnTo>
                    <a:pt x="269" y="267"/>
                  </a:lnTo>
                  <a:lnTo>
                    <a:pt x="269" y="270"/>
                  </a:lnTo>
                  <a:lnTo>
                    <a:pt x="269" y="270"/>
                  </a:lnTo>
                  <a:lnTo>
                    <a:pt x="271" y="272"/>
                  </a:lnTo>
                  <a:lnTo>
                    <a:pt x="271" y="275"/>
                  </a:lnTo>
                  <a:lnTo>
                    <a:pt x="276" y="277"/>
                  </a:lnTo>
                  <a:lnTo>
                    <a:pt x="278" y="279"/>
                  </a:lnTo>
                  <a:lnTo>
                    <a:pt x="281" y="282"/>
                  </a:lnTo>
                  <a:lnTo>
                    <a:pt x="283" y="284"/>
                  </a:lnTo>
                  <a:lnTo>
                    <a:pt x="281" y="284"/>
                  </a:lnTo>
                  <a:lnTo>
                    <a:pt x="278" y="284"/>
                  </a:lnTo>
                  <a:lnTo>
                    <a:pt x="276" y="284"/>
                  </a:lnTo>
                  <a:lnTo>
                    <a:pt x="274" y="284"/>
                  </a:lnTo>
                  <a:lnTo>
                    <a:pt x="274" y="286"/>
                  </a:lnTo>
                  <a:lnTo>
                    <a:pt x="274" y="286"/>
                  </a:lnTo>
                  <a:lnTo>
                    <a:pt x="271" y="286"/>
                  </a:lnTo>
                  <a:lnTo>
                    <a:pt x="262" y="284"/>
                  </a:lnTo>
                  <a:lnTo>
                    <a:pt x="257" y="284"/>
                  </a:lnTo>
                  <a:lnTo>
                    <a:pt x="255" y="284"/>
                  </a:lnTo>
                  <a:lnTo>
                    <a:pt x="252" y="282"/>
                  </a:lnTo>
                  <a:lnTo>
                    <a:pt x="252" y="282"/>
                  </a:lnTo>
                  <a:lnTo>
                    <a:pt x="250" y="282"/>
                  </a:lnTo>
                  <a:lnTo>
                    <a:pt x="248" y="282"/>
                  </a:lnTo>
                  <a:lnTo>
                    <a:pt x="248" y="282"/>
                  </a:lnTo>
                  <a:lnTo>
                    <a:pt x="241" y="277"/>
                  </a:lnTo>
                  <a:lnTo>
                    <a:pt x="234" y="275"/>
                  </a:lnTo>
                  <a:lnTo>
                    <a:pt x="234" y="275"/>
                  </a:lnTo>
                  <a:lnTo>
                    <a:pt x="231" y="277"/>
                  </a:lnTo>
                  <a:lnTo>
                    <a:pt x="229" y="279"/>
                  </a:lnTo>
                  <a:lnTo>
                    <a:pt x="229" y="282"/>
                  </a:lnTo>
                  <a:lnTo>
                    <a:pt x="227" y="279"/>
                  </a:lnTo>
                  <a:lnTo>
                    <a:pt x="227" y="282"/>
                  </a:lnTo>
                  <a:lnTo>
                    <a:pt x="227" y="284"/>
                  </a:lnTo>
                  <a:lnTo>
                    <a:pt x="229" y="284"/>
                  </a:lnTo>
                  <a:lnTo>
                    <a:pt x="231" y="284"/>
                  </a:lnTo>
                  <a:lnTo>
                    <a:pt x="236" y="289"/>
                  </a:lnTo>
                  <a:lnTo>
                    <a:pt x="238" y="291"/>
                  </a:lnTo>
                  <a:lnTo>
                    <a:pt x="238" y="291"/>
                  </a:lnTo>
                  <a:lnTo>
                    <a:pt x="241" y="291"/>
                  </a:lnTo>
                  <a:lnTo>
                    <a:pt x="245" y="291"/>
                  </a:lnTo>
                  <a:lnTo>
                    <a:pt x="248" y="291"/>
                  </a:lnTo>
                  <a:lnTo>
                    <a:pt x="248" y="291"/>
                  </a:lnTo>
                  <a:lnTo>
                    <a:pt x="250" y="293"/>
                  </a:lnTo>
                  <a:lnTo>
                    <a:pt x="250" y="296"/>
                  </a:lnTo>
                  <a:lnTo>
                    <a:pt x="252" y="298"/>
                  </a:lnTo>
                  <a:lnTo>
                    <a:pt x="250" y="298"/>
                  </a:lnTo>
                  <a:lnTo>
                    <a:pt x="245" y="301"/>
                  </a:lnTo>
                  <a:lnTo>
                    <a:pt x="243" y="301"/>
                  </a:lnTo>
                  <a:lnTo>
                    <a:pt x="243" y="301"/>
                  </a:lnTo>
                  <a:lnTo>
                    <a:pt x="236" y="301"/>
                  </a:lnTo>
                  <a:lnTo>
                    <a:pt x="234" y="298"/>
                  </a:lnTo>
                  <a:lnTo>
                    <a:pt x="227" y="298"/>
                  </a:lnTo>
                  <a:lnTo>
                    <a:pt x="227" y="298"/>
                  </a:lnTo>
                  <a:lnTo>
                    <a:pt x="224" y="293"/>
                  </a:lnTo>
                  <a:lnTo>
                    <a:pt x="217" y="291"/>
                  </a:lnTo>
                  <a:lnTo>
                    <a:pt x="215" y="291"/>
                  </a:lnTo>
                  <a:lnTo>
                    <a:pt x="212" y="291"/>
                  </a:lnTo>
                  <a:lnTo>
                    <a:pt x="210" y="291"/>
                  </a:lnTo>
                  <a:lnTo>
                    <a:pt x="208" y="289"/>
                  </a:lnTo>
                  <a:lnTo>
                    <a:pt x="203" y="286"/>
                  </a:lnTo>
                  <a:lnTo>
                    <a:pt x="203" y="284"/>
                  </a:lnTo>
                  <a:lnTo>
                    <a:pt x="203" y="284"/>
                  </a:lnTo>
                  <a:lnTo>
                    <a:pt x="205" y="284"/>
                  </a:lnTo>
                  <a:lnTo>
                    <a:pt x="203" y="284"/>
                  </a:lnTo>
                  <a:lnTo>
                    <a:pt x="203" y="282"/>
                  </a:lnTo>
                  <a:lnTo>
                    <a:pt x="201" y="279"/>
                  </a:lnTo>
                  <a:lnTo>
                    <a:pt x="198" y="277"/>
                  </a:lnTo>
                  <a:lnTo>
                    <a:pt x="196" y="275"/>
                  </a:lnTo>
                  <a:lnTo>
                    <a:pt x="194" y="272"/>
                  </a:lnTo>
                  <a:lnTo>
                    <a:pt x="196" y="270"/>
                  </a:lnTo>
                  <a:lnTo>
                    <a:pt x="196" y="270"/>
                  </a:lnTo>
                  <a:lnTo>
                    <a:pt x="198" y="267"/>
                  </a:lnTo>
                  <a:lnTo>
                    <a:pt x="198" y="265"/>
                  </a:lnTo>
                  <a:lnTo>
                    <a:pt x="198" y="265"/>
                  </a:lnTo>
                  <a:lnTo>
                    <a:pt x="198" y="265"/>
                  </a:lnTo>
                  <a:lnTo>
                    <a:pt x="198" y="263"/>
                  </a:lnTo>
                  <a:lnTo>
                    <a:pt x="196" y="263"/>
                  </a:lnTo>
                  <a:lnTo>
                    <a:pt x="191" y="258"/>
                  </a:lnTo>
                  <a:lnTo>
                    <a:pt x="186" y="256"/>
                  </a:lnTo>
                  <a:lnTo>
                    <a:pt x="179" y="256"/>
                  </a:lnTo>
                  <a:lnTo>
                    <a:pt x="177" y="256"/>
                  </a:lnTo>
                  <a:lnTo>
                    <a:pt x="177" y="256"/>
                  </a:lnTo>
                  <a:lnTo>
                    <a:pt x="179" y="253"/>
                  </a:lnTo>
                  <a:lnTo>
                    <a:pt x="179" y="253"/>
                  </a:lnTo>
                  <a:lnTo>
                    <a:pt x="179" y="253"/>
                  </a:lnTo>
                  <a:lnTo>
                    <a:pt x="179" y="253"/>
                  </a:lnTo>
                  <a:lnTo>
                    <a:pt x="177" y="251"/>
                  </a:lnTo>
                  <a:lnTo>
                    <a:pt x="175" y="251"/>
                  </a:lnTo>
                  <a:lnTo>
                    <a:pt x="172" y="251"/>
                  </a:lnTo>
                  <a:lnTo>
                    <a:pt x="175" y="249"/>
                  </a:lnTo>
                  <a:lnTo>
                    <a:pt x="172" y="249"/>
                  </a:lnTo>
                  <a:lnTo>
                    <a:pt x="170" y="249"/>
                  </a:lnTo>
                  <a:lnTo>
                    <a:pt x="168" y="249"/>
                  </a:lnTo>
                  <a:lnTo>
                    <a:pt x="168" y="246"/>
                  </a:lnTo>
                  <a:lnTo>
                    <a:pt x="165" y="246"/>
                  </a:lnTo>
                  <a:lnTo>
                    <a:pt x="163" y="244"/>
                  </a:lnTo>
                  <a:lnTo>
                    <a:pt x="163" y="241"/>
                  </a:lnTo>
                  <a:lnTo>
                    <a:pt x="161" y="241"/>
                  </a:lnTo>
                  <a:lnTo>
                    <a:pt x="158" y="241"/>
                  </a:lnTo>
                  <a:lnTo>
                    <a:pt x="156" y="239"/>
                  </a:lnTo>
                  <a:lnTo>
                    <a:pt x="153" y="239"/>
                  </a:lnTo>
                  <a:lnTo>
                    <a:pt x="161" y="239"/>
                  </a:lnTo>
                  <a:lnTo>
                    <a:pt x="168" y="241"/>
                  </a:lnTo>
                  <a:lnTo>
                    <a:pt x="168" y="241"/>
                  </a:lnTo>
                  <a:lnTo>
                    <a:pt x="168" y="241"/>
                  </a:lnTo>
                  <a:lnTo>
                    <a:pt x="170" y="244"/>
                  </a:lnTo>
                  <a:lnTo>
                    <a:pt x="172" y="246"/>
                  </a:lnTo>
                  <a:lnTo>
                    <a:pt x="177" y="246"/>
                  </a:lnTo>
                  <a:lnTo>
                    <a:pt x="177" y="246"/>
                  </a:lnTo>
                  <a:lnTo>
                    <a:pt x="179" y="246"/>
                  </a:lnTo>
                  <a:lnTo>
                    <a:pt x="182" y="246"/>
                  </a:lnTo>
                  <a:lnTo>
                    <a:pt x="182" y="249"/>
                  </a:lnTo>
                  <a:lnTo>
                    <a:pt x="186" y="249"/>
                  </a:lnTo>
                  <a:lnTo>
                    <a:pt x="191" y="249"/>
                  </a:lnTo>
                  <a:lnTo>
                    <a:pt x="191" y="249"/>
                  </a:lnTo>
                  <a:lnTo>
                    <a:pt x="191" y="249"/>
                  </a:lnTo>
                  <a:lnTo>
                    <a:pt x="191" y="251"/>
                  </a:lnTo>
                  <a:lnTo>
                    <a:pt x="194" y="251"/>
                  </a:lnTo>
                  <a:lnTo>
                    <a:pt x="196" y="249"/>
                  </a:lnTo>
                  <a:lnTo>
                    <a:pt x="205" y="253"/>
                  </a:lnTo>
                  <a:lnTo>
                    <a:pt x="205" y="253"/>
                  </a:lnTo>
                  <a:lnTo>
                    <a:pt x="219" y="256"/>
                  </a:lnTo>
                  <a:lnTo>
                    <a:pt x="224" y="256"/>
                  </a:lnTo>
                  <a:lnTo>
                    <a:pt x="227" y="256"/>
                  </a:lnTo>
                  <a:lnTo>
                    <a:pt x="231" y="256"/>
                  </a:lnTo>
                  <a:lnTo>
                    <a:pt x="236" y="258"/>
                  </a:lnTo>
                  <a:lnTo>
                    <a:pt x="241" y="258"/>
                  </a:lnTo>
                  <a:lnTo>
                    <a:pt x="248" y="260"/>
                  </a:lnTo>
                  <a:lnTo>
                    <a:pt x="252" y="260"/>
                  </a:lnTo>
                  <a:lnTo>
                    <a:pt x="260" y="258"/>
                  </a:lnTo>
                  <a:lnTo>
                    <a:pt x="271" y="256"/>
                  </a:lnTo>
                  <a:lnTo>
                    <a:pt x="276" y="253"/>
                  </a:lnTo>
                  <a:lnTo>
                    <a:pt x="283" y="246"/>
                  </a:lnTo>
                  <a:lnTo>
                    <a:pt x="283" y="244"/>
                  </a:lnTo>
                  <a:lnTo>
                    <a:pt x="285" y="239"/>
                  </a:lnTo>
                  <a:lnTo>
                    <a:pt x="283" y="239"/>
                  </a:lnTo>
                  <a:lnTo>
                    <a:pt x="283" y="239"/>
                  </a:lnTo>
                  <a:lnTo>
                    <a:pt x="281" y="237"/>
                  </a:lnTo>
                  <a:lnTo>
                    <a:pt x="281" y="234"/>
                  </a:lnTo>
                  <a:lnTo>
                    <a:pt x="278" y="234"/>
                  </a:lnTo>
                  <a:lnTo>
                    <a:pt x="276" y="230"/>
                  </a:lnTo>
                  <a:lnTo>
                    <a:pt x="274" y="230"/>
                  </a:lnTo>
                  <a:lnTo>
                    <a:pt x="271" y="227"/>
                  </a:lnTo>
                  <a:lnTo>
                    <a:pt x="269" y="227"/>
                  </a:lnTo>
                  <a:lnTo>
                    <a:pt x="267" y="227"/>
                  </a:lnTo>
                  <a:lnTo>
                    <a:pt x="264" y="225"/>
                  </a:lnTo>
                  <a:lnTo>
                    <a:pt x="262" y="225"/>
                  </a:lnTo>
                  <a:lnTo>
                    <a:pt x="260" y="223"/>
                  </a:lnTo>
                  <a:lnTo>
                    <a:pt x="260" y="223"/>
                  </a:lnTo>
                  <a:lnTo>
                    <a:pt x="257" y="223"/>
                  </a:lnTo>
                  <a:lnTo>
                    <a:pt x="260" y="223"/>
                  </a:lnTo>
                  <a:lnTo>
                    <a:pt x="260" y="223"/>
                  </a:lnTo>
                  <a:lnTo>
                    <a:pt x="255" y="223"/>
                  </a:lnTo>
                  <a:lnTo>
                    <a:pt x="245" y="218"/>
                  </a:lnTo>
                  <a:lnTo>
                    <a:pt x="243" y="218"/>
                  </a:lnTo>
                  <a:lnTo>
                    <a:pt x="243" y="218"/>
                  </a:lnTo>
                  <a:lnTo>
                    <a:pt x="238" y="218"/>
                  </a:lnTo>
                  <a:lnTo>
                    <a:pt x="238" y="218"/>
                  </a:lnTo>
                  <a:lnTo>
                    <a:pt x="229" y="213"/>
                  </a:lnTo>
                  <a:lnTo>
                    <a:pt x="212" y="206"/>
                  </a:lnTo>
                  <a:lnTo>
                    <a:pt x="201" y="204"/>
                  </a:lnTo>
                  <a:lnTo>
                    <a:pt x="194" y="201"/>
                  </a:lnTo>
                  <a:lnTo>
                    <a:pt x="191" y="201"/>
                  </a:lnTo>
                  <a:lnTo>
                    <a:pt x="191" y="201"/>
                  </a:lnTo>
                  <a:lnTo>
                    <a:pt x="189" y="204"/>
                  </a:lnTo>
                  <a:lnTo>
                    <a:pt x="186" y="201"/>
                  </a:lnTo>
                  <a:lnTo>
                    <a:pt x="179" y="201"/>
                  </a:lnTo>
                  <a:lnTo>
                    <a:pt x="177" y="201"/>
                  </a:lnTo>
                  <a:lnTo>
                    <a:pt x="170" y="201"/>
                  </a:lnTo>
                  <a:lnTo>
                    <a:pt x="170" y="201"/>
                  </a:lnTo>
                  <a:lnTo>
                    <a:pt x="168" y="204"/>
                  </a:lnTo>
                  <a:lnTo>
                    <a:pt x="168" y="204"/>
                  </a:lnTo>
                  <a:lnTo>
                    <a:pt x="165" y="206"/>
                  </a:lnTo>
                  <a:lnTo>
                    <a:pt x="165" y="204"/>
                  </a:lnTo>
                  <a:lnTo>
                    <a:pt x="168" y="204"/>
                  </a:lnTo>
                  <a:lnTo>
                    <a:pt x="168" y="201"/>
                  </a:lnTo>
                  <a:lnTo>
                    <a:pt x="168" y="201"/>
                  </a:lnTo>
                  <a:lnTo>
                    <a:pt x="168" y="199"/>
                  </a:lnTo>
                  <a:lnTo>
                    <a:pt x="168" y="199"/>
                  </a:lnTo>
                  <a:lnTo>
                    <a:pt x="165" y="199"/>
                  </a:lnTo>
                  <a:lnTo>
                    <a:pt x="165" y="199"/>
                  </a:lnTo>
                  <a:lnTo>
                    <a:pt x="161" y="199"/>
                  </a:lnTo>
                  <a:lnTo>
                    <a:pt x="161" y="199"/>
                  </a:lnTo>
                  <a:lnTo>
                    <a:pt x="161" y="199"/>
                  </a:lnTo>
                  <a:lnTo>
                    <a:pt x="161" y="199"/>
                  </a:lnTo>
                  <a:lnTo>
                    <a:pt x="161" y="199"/>
                  </a:lnTo>
                  <a:lnTo>
                    <a:pt x="156" y="199"/>
                  </a:lnTo>
                  <a:lnTo>
                    <a:pt x="153" y="199"/>
                  </a:lnTo>
                  <a:lnTo>
                    <a:pt x="151" y="197"/>
                  </a:lnTo>
                  <a:lnTo>
                    <a:pt x="149" y="197"/>
                  </a:lnTo>
                  <a:lnTo>
                    <a:pt x="149" y="194"/>
                  </a:lnTo>
                  <a:lnTo>
                    <a:pt x="149" y="194"/>
                  </a:lnTo>
                  <a:lnTo>
                    <a:pt x="158" y="197"/>
                  </a:lnTo>
                  <a:lnTo>
                    <a:pt x="161" y="197"/>
                  </a:lnTo>
                  <a:lnTo>
                    <a:pt x="161" y="194"/>
                  </a:lnTo>
                  <a:lnTo>
                    <a:pt x="161" y="194"/>
                  </a:lnTo>
                  <a:lnTo>
                    <a:pt x="161" y="194"/>
                  </a:lnTo>
                  <a:lnTo>
                    <a:pt x="158" y="194"/>
                  </a:lnTo>
                  <a:lnTo>
                    <a:pt x="153" y="192"/>
                  </a:lnTo>
                  <a:lnTo>
                    <a:pt x="151" y="192"/>
                  </a:lnTo>
                  <a:lnTo>
                    <a:pt x="146" y="189"/>
                  </a:lnTo>
                  <a:lnTo>
                    <a:pt x="146" y="189"/>
                  </a:lnTo>
                  <a:lnTo>
                    <a:pt x="146" y="192"/>
                  </a:lnTo>
                  <a:lnTo>
                    <a:pt x="146" y="192"/>
                  </a:lnTo>
                  <a:lnTo>
                    <a:pt x="144" y="192"/>
                  </a:lnTo>
                  <a:lnTo>
                    <a:pt x="144" y="192"/>
                  </a:lnTo>
                  <a:lnTo>
                    <a:pt x="142" y="194"/>
                  </a:lnTo>
                  <a:lnTo>
                    <a:pt x="142" y="194"/>
                  </a:lnTo>
                  <a:lnTo>
                    <a:pt x="139" y="194"/>
                  </a:lnTo>
                  <a:lnTo>
                    <a:pt x="135" y="192"/>
                  </a:lnTo>
                  <a:lnTo>
                    <a:pt x="132" y="192"/>
                  </a:lnTo>
                  <a:lnTo>
                    <a:pt x="132" y="194"/>
                  </a:lnTo>
                  <a:lnTo>
                    <a:pt x="132" y="197"/>
                  </a:lnTo>
                  <a:lnTo>
                    <a:pt x="132" y="197"/>
                  </a:lnTo>
                  <a:lnTo>
                    <a:pt x="132" y="197"/>
                  </a:lnTo>
                  <a:lnTo>
                    <a:pt x="132" y="197"/>
                  </a:lnTo>
                  <a:lnTo>
                    <a:pt x="130" y="197"/>
                  </a:lnTo>
                  <a:lnTo>
                    <a:pt x="125" y="197"/>
                  </a:lnTo>
                  <a:lnTo>
                    <a:pt x="123" y="194"/>
                  </a:lnTo>
                  <a:lnTo>
                    <a:pt x="123" y="194"/>
                  </a:lnTo>
                  <a:lnTo>
                    <a:pt x="123" y="194"/>
                  </a:lnTo>
                  <a:lnTo>
                    <a:pt x="123" y="197"/>
                  </a:lnTo>
                  <a:lnTo>
                    <a:pt x="123" y="197"/>
                  </a:lnTo>
                  <a:lnTo>
                    <a:pt x="123" y="197"/>
                  </a:lnTo>
                  <a:lnTo>
                    <a:pt x="123" y="199"/>
                  </a:lnTo>
                  <a:lnTo>
                    <a:pt x="123" y="199"/>
                  </a:lnTo>
                  <a:lnTo>
                    <a:pt x="121" y="199"/>
                  </a:lnTo>
                  <a:lnTo>
                    <a:pt x="118" y="199"/>
                  </a:lnTo>
                  <a:lnTo>
                    <a:pt x="113" y="201"/>
                  </a:lnTo>
                  <a:lnTo>
                    <a:pt x="113" y="201"/>
                  </a:lnTo>
                  <a:lnTo>
                    <a:pt x="111" y="204"/>
                  </a:lnTo>
                  <a:lnTo>
                    <a:pt x="111" y="206"/>
                  </a:lnTo>
                  <a:lnTo>
                    <a:pt x="111" y="206"/>
                  </a:lnTo>
                  <a:lnTo>
                    <a:pt x="109" y="206"/>
                  </a:lnTo>
                  <a:lnTo>
                    <a:pt x="106" y="206"/>
                  </a:lnTo>
                  <a:lnTo>
                    <a:pt x="104" y="206"/>
                  </a:lnTo>
                  <a:lnTo>
                    <a:pt x="104" y="208"/>
                  </a:lnTo>
                  <a:lnTo>
                    <a:pt x="102" y="208"/>
                  </a:lnTo>
                  <a:lnTo>
                    <a:pt x="102" y="208"/>
                  </a:lnTo>
                  <a:lnTo>
                    <a:pt x="104" y="208"/>
                  </a:lnTo>
                  <a:lnTo>
                    <a:pt x="106" y="208"/>
                  </a:lnTo>
                  <a:lnTo>
                    <a:pt x="106" y="208"/>
                  </a:lnTo>
                  <a:lnTo>
                    <a:pt x="106" y="211"/>
                  </a:lnTo>
                  <a:lnTo>
                    <a:pt x="106" y="211"/>
                  </a:lnTo>
                  <a:lnTo>
                    <a:pt x="104" y="215"/>
                  </a:lnTo>
                  <a:lnTo>
                    <a:pt x="104" y="215"/>
                  </a:lnTo>
                  <a:lnTo>
                    <a:pt x="104" y="218"/>
                  </a:lnTo>
                  <a:lnTo>
                    <a:pt x="106" y="220"/>
                  </a:lnTo>
                  <a:lnTo>
                    <a:pt x="111" y="223"/>
                  </a:lnTo>
                  <a:lnTo>
                    <a:pt x="116" y="223"/>
                  </a:lnTo>
                  <a:lnTo>
                    <a:pt x="118" y="225"/>
                  </a:lnTo>
                  <a:lnTo>
                    <a:pt x="123" y="230"/>
                  </a:lnTo>
                  <a:lnTo>
                    <a:pt x="125" y="230"/>
                  </a:lnTo>
                  <a:lnTo>
                    <a:pt x="125" y="230"/>
                  </a:lnTo>
                  <a:lnTo>
                    <a:pt x="125" y="232"/>
                  </a:lnTo>
                  <a:lnTo>
                    <a:pt x="123" y="234"/>
                  </a:lnTo>
                  <a:lnTo>
                    <a:pt x="121" y="237"/>
                  </a:lnTo>
                  <a:lnTo>
                    <a:pt x="118" y="239"/>
                  </a:lnTo>
                  <a:lnTo>
                    <a:pt x="118" y="241"/>
                  </a:lnTo>
                  <a:lnTo>
                    <a:pt x="116" y="244"/>
                  </a:lnTo>
                  <a:lnTo>
                    <a:pt x="116" y="244"/>
                  </a:lnTo>
                  <a:lnTo>
                    <a:pt x="116" y="244"/>
                  </a:lnTo>
                  <a:lnTo>
                    <a:pt x="116" y="246"/>
                  </a:lnTo>
                  <a:lnTo>
                    <a:pt x="118" y="249"/>
                  </a:lnTo>
                  <a:lnTo>
                    <a:pt x="121" y="249"/>
                  </a:lnTo>
                  <a:lnTo>
                    <a:pt x="123" y="251"/>
                  </a:lnTo>
                  <a:lnTo>
                    <a:pt x="123" y="253"/>
                  </a:lnTo>
                  <a:lnTo>
                    <a:pt x="125" y="253"/>
                  </a:lnTo>
                  <a:lnTo>
                    <a:pt x="125" y="256"/>
                  </a:lnTo>
                  <a:lnTo>
                    <a:pt x="125" y="256"/>
                  </a:lnTo>
                  <a:lnTo>
                    <a:pt x="128" y="258"/>
                  </a:lnTo>
                  <a:lnTo>
                    <a:pt x="130" y="258"/>
                  </a:lnTo>
                  <a:lnTo>
                    <a:pt x="130" y="260"/>
                  </a:lnTo>
                  <a:lnTo>
                    <a:pt x="132" y="265"/>
                  </a:lnTo>
                  <a:lnTo>
                    <a:pt x="132" y="265"/>
                  </a:lnTo>
                  <a:lnTo>
                    <a:pt x="132" y="267"/>
                  </a:lnTo>
                  <a:lnTo>
                    <a:pt x="132" y="267"/>
                  </a:lnTo>
                  <a:lnTo>
                    <a:pt x="130" y="267"/>
                  </a:lnTo>
                  <a:lnTo>
                    <a:pt x="128" y="267"/>
                  </a:lnTo>
                  <a:lnTo>
                    <a:pt x="128" y="267"/>
                  </a:lnTo>
                  <a:lnTo>
                    <a:pt x="130" y="270"/>
                  </a:lnTo>
                  <a:lnTo>
                    <a:pt x="128" y="270"/>
                  </a:lnTo>
                  <a:lnTo>
                    <a:pt x="128" y="272"/>
                  </a:lnTo>
                  <a:lnTo>
                    <a:pt x="128" y="275"/>
                  </a:lnTo>
                  <a:lnTo>
                    <a:pt x="128" y="275"/>
                  </a:lnTo>
                  <a:lnTo>
                    <a:pt x="128" y="275"/>
                  </a:lnTo>
                  <a:lnTo>
                    <a:pt x="128" y="275"/>
                  </a:lnTo>
                  <a:lnTo>
                    <a:pt x="130" y="275"/>
                  </a:lnTo>
                  <a:lnTo>
                    <a:pt x="130" y="277"/>
                  </a:lnTo>
                  <a:lnTo>
                    <a:pt x="130" y="277"/>
                  </a:lnTo>
                  <a:lnTo>
                    <a:pt x="130" y="277"/>
                  </a:lnTo>
                  <a:lnTo>
                    <a:pt x="130" y="277"/>
                  </a:lnTo>
                  <a:lnTo>
                    <a:pt x="128" y="279"/>
                  </a:lnTo>
                  <a:lnTo>
                    <a:pt x="128" y="279"/>
                  </a:lnTo>
                  <a:lnTo>
                    <a:pt x="128" y="279"/>
                  </a:lnTo>
                  <a:lnTo>
                    <a:pt x="130" y="282"/>
                  </a:lnTo>
                  <a:lnTo>
                    <a:pt x="130" y="282"/>
                  </a:lnTo>
                  <a:lnTo>
                    <a:pt x="132" y="284"/>
                  </a:lnTo>
                  <a:lnTo>
                    <a:pt x="135" y="284"/>
                  </a:lnTo>
                  <a:lnTo>
                    <a:pt x="137" y="284"/>
                  </a:lnTo>
                  <a:lnTo>
                    <a:pt x="137" y="284"/>
                  </a:lnTo>
                  <a:lnTo>
                    <a:pt x="137" y="286"/>
                  </a:lnTo>
                  <a:lnTo>
                    <a:pt x="135" y="286"/>
                  </a:lnTo>
                  <a:lnTo>
                    <a:pt x="135" y="289"/>
                  </a:lnTo>
                  <a:lnTo>
                    <a:pt x="137" y="289"/>
                  </a:lnTo>
                  <a:lnTo>
                    <a:pt x="137" y="291"/>
                  </a:lnTo>
                  <a:lnTo>
                    <a:pt x="142" y="293"/>
                  </a:lnTo>
                  <a:lnTo>
                    <a:pt x="142" y="293"/>
                  </a:lnTo>
                  <a:lnTo>
                    <a:pt x="144" y="293"/>
                  </a:lnTo>
                  <a:lnTo>
                    <a:pt x="144" y="296"/>
                  </a:lnTo>
                  <a:lnTo>
                    <a:pt x="144" y="296"/>
                  </a:lnTo>
                  <a:lnTo>
                    <a:pt x="144" y="298"/>
                  </a:lnTo>
                  <a:lnTo>
                    <a:pt x="142" y="298"/>
                  </a:lnTo>
                  <a:lnTo>
                    <a:pt x="139" y="301"/>
                  </a:lnTo>
                  <a:lnTo>
                    <a:pt x="137" y="303"/>
                  </a:lnTo>
                  <a:lnTo>
                    <a:pt x="137" y="303"/>
                  </a:lnTo>
                  <a:lnTo>
                    <a:pt x="137" y="303"/>
                  </a:lnTo>
                  <a:lnTo>
                    <a:pt x="144" y="308"/>
                  </a:lnTo>
                  <a:lnTo>
                    <a:pt x="146" y="310"/>
                  </a:lnTo>
                  <a:lnTo>
                    <a:pt x="153" y="310"/>
                  </a:lnTo>
                  <a:lnTo>
                    <a:pt x="156" y="312"/>
                  </a:lnTo>
                  <a:lnTo>
                    <a:pt x="156" y="315"/>
                  </a:lnTo>
                  <a:lnTo>
                    <a:pt x="158" y="315"/>
                  </a:lnTo>
                  <a:lnTo>
                    <a:pt x="161" y="317"/>
                  </a:lnTo>
                  <a:lnTo>
                    <a:pt x="161" y="317"/>
                  </a:lnTo>
                  <a:lnTo>
                    <a:pt x="161" y="317"/>
                  </a:lnTo>
                  <a:lnTo>
                    <a:pt x="161" y="319"/>
                  </a:lnTo>
                  <a:lnTo>
                    <a:pt x="161" y="322"/>
                  </a:lnTo>
                  <a:lnTo>
                    <a:pt x="161" y="322"/>
                  </a:lnTo>
                  <a:lnTo>
                    <a:pt x="158" y="324"/>
                  </a:lnTo>
                  <a:lnTo>
                    <a:pt x="158" y="327"/>
                  </a:lnTo>
                  <a:lnTo>
                    <a:pt x="156" y="329"/>
                  </a:lnTo>
                  <a:lnTo>
                    <a:pt x="149" y="334"/>
                  </a:lnTo>
                  <a:lnTo>
                    <a:pt x="149" y="334"/>
                  </a:lnTo>
                  <a:lnTo>
                    <a:pt x="146" y="336"/>
                  </a:lnTo>
                  <a:lnTo>
                    <a:pt x="142" y="341"/>
                  </a:lnTo>
                  <a:lnTo>
                    <a:pt x="142" y="341"/>
                  </a:lnTo>
                  <a:lnTo>
                    <a:pt x="139" y="345"/>
                  </a:lnTo>
                  <a:lnTo>
                    <a:pt x="137" y="345"/>
                  </a:lnTo>
                  <a:lnTo>
                    <a:pt x="137" y="345"/>
                  </a:lnTo>
                  <a:lnTo>
                    <a:pt x="132" y="350"/>
                  </a:lnTo>
                  <a:lnTo>
                    <a:pt x="130" y="353"/>
                  </a:lnTo>
                  <a:lnTo>
                    <a:pt x="125" y="353"/>
                  </a:lnTo>
                  <a:lnTo>
                    <a:pt x="125" y="355"/>
                  </a:lnTo>
                  <a:lnTo>
                    <a:pt x="123" y="355"/>
                  </a:lnTo>
                  <a:lnTo>
                    <a:pt x="123" y="357"/>
                  </a:lnTo>
                  <a:lnTo>
                    <a:pt x="121" y="357"/>
                  </a:lnTo>
                  <a:lnTo>
                    <a:pt x="118" y="360"/>
                  </a:lnTo>
                  <a:lnTo>
                    <a:pt x="113" y="364"/>
                  </a:lnTo>
                  <a:lnTo>
                    <a:pt x="118" y="362"/>
                  </a:lnTo>
                  <a:lnTo>
                    <a:pt x="123" y="362"/>
                  </a:lnTo>
                  <a:lnTo>
                    <a:pt x="125" y="362"/>
                  </a:lnTo>
                  <a:lnTo>
                    <a:pt x="125" y="362"/>
                  </a:lnTo>
                  <a:lnTo>
                    <a:pt x="125" y="364"/>
                  </a:lnTo>
                  <a:lnTo>
                    <a:pt x="125" y="364"/>
                  </a:lnTo>
                  <a:lnTo>
                    <a:pt x="123" y="364"/>
                  </a:lnTo>
                  <a:lnTo>
                    <a:pt x="125" y="364"/>
                  </a:lnTo>
                  <a:lnTo>
                    <a:pt x="125" y="367"/>
                  </a:lnTo>
                  <a:lnTo>
                    <a:pt x="130" y="367"/>
                  </a:lnTo>
                  <a:lnTo>
                    <a:pt x="132" y="372"/>
                  </a:lnTo>
                  <a:lnTo>
                    <a:pt x="137" y="372"/>
                  </a:lnTo>
                  <a:lnTo>
                    <a:pt x="139" y="369"/>
                  </a:lnTo>
                  <a:lnTo>
                    <a:pt x="142" y="372"/>
                  </a:lnTo>
                  <a:lnTo>
                    <a:pt x="144" y="372"/>
                  </a:lnTo>
                  <a:lnTo>
                    <a:pt x="146" y="374"/>
                  </a:lnTo>
                  <a:lnTo>
                    <a:pt x="149" y="374"/>
                  </a:lnTo>
                  <a:lnTo>
                    <a:pt x="151" y="374"/>
                  </a:lnTo>
                  <a:lnTo>
                    <a:pt x="151" y="376"/>
                  </a:lnTo>
                  <a:lnTo>
                    <a:pt x="149" y="376"/>
                  </a:lnTo>
                  <a:lnTo>
                    <a:pt x="142" y="374"/>
                  </a:lnTo>
                  <a:lnTo>
                    <a:pt x="135" y="374"/>
                  </a:lnTo>
                  <a:lnTo>
                    <a:pt x="135" y="374"/>
                  </a:lnTo>
                  <a:lnTo>
                    <a:pt x="132" y="376"/>
                  </a:lnTo>
                  <a:lnTo>
                    <a:pt x="132" y="376"/>
                  </a:lnTo>
                  <a:lnTo>
                    <a:pt x="132" y="379"/>
                  </a:lnTo>
                  <a:lnTo>
                    <a:pt x="130" y="379"/>
                  </a:lnTo>
                  <a:lnTo>
                    <a:pt x="130" y="379"/>
                  </a:lnTo>
                  <a:lnTo>
                    <a:pt x="128" y="379"/>
                  </a:lnTo>
                  <a:lnTo>
                    <a:pt x="125" y="376"/>
                  </a:lnTo>
                  <a:lnTo>
                    <a:pt x="125" y="379"/>
                  </a:lnTo>
                  <a:lnTo>
                    <a:pt x="125" y="379"/>
                  </a:lnTo>
                  <a:lnTo>
                    <a:pt x="123" y="381"/>
                  </a:lnTo>
                  <a:lnTo>
                    <a:pt x="121" y="379"/>
                  </a:lnTo>
                  <a:lnTo>
                    <a:pt x="121" y="379"/>
                  </a:lnTo>
                  <a:lnTo>
                    <a:pt x="118" y="379"/>
                  </a:lnTo>
                  <a:lnTo>
                    <a:pt x="118" y="379"/>
                  </a:lnTo>
                  <a:lnTo>
                    <a:pt x="118" y="381"/>
                  </a:lnTo>
                  <a:lnTo>
                    <a:pt x="121" y="383"/>
                  </a:lnTo>
                  <a:lnTo>
                    <a:pt x="118" y="383"/>
                  </a:lnTo>
                  <a:lnTo>
                    <a:pt x="121" y="386"/>
                  </a:lnTo>
                  <a:lnTo>
                    <a:pt x="121" y="386"/>
                  </a:lnTo>
                  <a:lnTo>
                    <a:pt x="121" y="386"/>
                  </a:lnTo>
                  <a:lnTo>
                    <a:pt x="121" y="386"/>
                  </a:lnTo>
                  <a:lnTo>
                    <a:pt x="121" y="386"/>
                  </a:lnTo>
                  <a:lnTo>
                    <a:pt x="121" y="388"/>
                  </a:lnTo>
                  <a:lnTo>
                    <a:pt x="121" y="388"/>
                  </a:lnTo>
                  <a:lnTo>
                    <a:pt x="118" y="388"/>
                  </a:lnTo>
                  <a:lnTo>
                    <a:pt x="118" y="388"/>
                  </a:lnTo>
                  <a:lnTo>
                    <a:pt x="118" y="390"/>
                  </a:lnTo>
                  <a:lnTo>
                    <a:pt x="116" y="393"/>
                  </a:lnTo>
                  <a:lnTo>
                    <a:pt x="113" y="395"/>
                  </a:lnTo>
                  <a:lnTo>
                    <a:pt x="113" y="395"/>
                  </a:lnTo>
                  <a:lnTo>
                    <a:pt x="113" y="398"/>
                  </a:lnTo>
                  <a:lnTo>
                    <a:pt x="111" y="398"/>
                  </a:lnTo>
                  <a:lnTo>
                    <a:pt x="111" y="400"/>
                  </a:lnTo>
                  <a:lnTo>
                    <a:pt x="113" y="405"/>
                  </a:lnTo>
                  <a:lnTo>
                    <a:pt x="113" y="405"/>
                  </a:lnTo>
                  <a:lnTo>
                    <a:pt x="113" y="407"/>
                  </a:lnTo>
                  <a:lnTo>
                    <a:pt x="113" y="407"/>
                  </a:lnTo>
                  <a:lnTo>
                    <a:pt x="113" y="409"/>
                  </a:lnTo>
                  <a:lnTo>
                    <a:pt x="116" y="409"/>
                  </a:lnTo>
                  <a:lnTo>
                    <a:pt x="118" y="412"/>
                  </a:lnTo>
                  <a:lnTo>
                    <a:pt x="118" y="414"/>
                  </a:lnTo>
                  <a:lnTo>
                    <a:pt x="118" y="414"/>
                  </a:lnTo>
                  <a:lnTo>
                    <a:pt x="118" y="416"/>
                  </a:lnTo>
                  <a:lnTo>
                    <a:pt x="121" y="416"/>
                  </a:lnTo>
                  <a:lnTo>
                    <a:pt x="121" y="416"/>
                  </a:lnTo>
                  <a:lnTo>
                    <a:pt x="118" y="416"/>
                  </a:lnTo>
                  <a:lnTo>
                    <a:pt x="116" y="416"/>
                  </a:lnTo>
                  <a:lnTo>
                    <a:pt x="116" y="419"/>
                  </a:lnTo>
                  <a:lnTo>
                    <a:pt x="116" y="419"/>
                  </a:lnTo>
                  <a:lnTo>
                    <a:pt x="113" y="419"/>
                  </a:lnTo>
                  <a:lnTo>
                    <a:pt x="113" y="421"/>
                  </a:lnTo>
                  <a:lnTo>
                    <a:pt x="113" y="421"/>
                  </a:lnTo>
                  <a:lnTo>
                    <a:pt x="113" y="421"/>
                  </a:lnTo>
                  <a:lnTo>
                    <a:pt x="116" y="424"/>
                  </a:lnTo>
                  <a:lnTo>
                    <a:pt x="116" y="424"/>
                  </a:lnTo>
                  <a:lnTo>
                    <a:pt x="116" y="424"/>
                  </a:lnTo>
                  <a:lnTo>
                    <a:pt x="118" y="426"/>
                  </a:lnTo>
                  <a:lnTo>
                    <a:pt x="121" y="426"/>
                  </a:lnTo>
                  <a:lnTo>
                    <a:pt x="121" y="426"/>
                  </a:lnTo>
                  <a:lnTo>
                    <a:pt x="123" y="428"/>
                  </a:lnTo>
                  <a:lnTo>
                    <a:pt x="123" y="428"/>
                  </a:lnTo>
                  <a:lnTo>
                    <a:pt x="121" y="428"/>
                  </a:lnTo>
                  <a:lnTo>
                    <a:pt x="121" y="431"/>
                  </a:lnTo>
                  <a:lnTo>
                    <a:pt x="121" y="431"/>
                  </a:lnTo>
                  <a:lnTo>
                    <a:pt x="121" y="433"/>
                  </a:lnTo>
                  <a:lnTo>
                    <a:pt x="121" y="435"/>
                  </a:lnTo>
                  <a:lnTo>
                    <a:pt x="121" y="435"/>
                  </a:lnTo>
                  <a:lnTo>
                    <a:pt x="123" y="435"/>
                  </a:lnTo>
                  <a:lnTo>
                    <a:pt x="123" y="435"/>
                  </a:lnTo>
                  <a:lnTo>
                    <a:pt x="123" y="435"/>
                  </a:lnTo>
                  <a:lnTo>
                    <a:pt x="123" y="438"/>
                  </a:lnTo>
                  <a:lnTo>
                    <a:pt x="125" y="438"/>
                  </a:lnTo>
                  <a:lnTo>
                    <a:pt x="125" y="440"/>
                  </a:lnTo>
                  <a:lnTo>
                    <a:pt x="125" y="440"/>
                  </a:lnTo>
                  <a:lnTo>
                    <a:pt x="128" y="442"/>
                  </a:lnTo>
                  <a:lnTo>
                    <a:pt x="128" y="442"/>
                  </a:lnTo>
                  <a:lnTo>
                    <a:pt x="128" y="445"/>
                  </a:lnTo>
                  <a:lnTo>
                    <a:pt x="130" y="447"/>
                  </a:lnTo>
                  <a:lnTo>
                    <a:pt x="130" y="447"/>
                  </a:lnTo>
                  <a:lnTo>
                    <a:pt x="130" y="450"/>
                  </a:lnTo>
                  <a:lnTo>
                    <a:pt x="130" y="450"/>
                  </a:lnTo>
                  <a:lnTo>
                    <a:pt x="132" y="452"/>
                  </a:lnTo>
                  <a:lnTo>
                    <a:pt x="132" y="452"/>
                  </a:lnTo>
                  <a:lnTo>
                    <a:pt x="132" y="452"/>
                  </a:lnTo>
                  <a:lnTo>
                    <a:pt x="132" y="450"/>
                  </a:lnTo>
                  <a:lnTo>
                    <a:pt x="135" y="450"/>
                  </a:lnTo>
                  <a:lnTo>
                    <a:pt x="137" y="452"/>
                  </a:lnTo>
                  <a:lnTo>
                    <a:pt x="137" y="452"/>
                  </a:lnTo>
                  <a:lnTo>
                    <a:pt x="139" y="454"/>
                  </a:lnTo>
                  <a:lnTo>
                    <a:pt x="139" y="454"/>
                  </a:lnTo>
                  <a:lnTo>
                    <a:pt x="142" y="452"/>
                  </a:lnTo>
                  <a:lnTo>
                    <a:pt x="142" y="452"/>
                  </a:lnTo>
                  <a:lnTo>
                    <a:pt x="144" y="452"/>
                  </a:lnTo>
                  <a:lnTo>
                    <a:pt x="146" y="454"/>
                  </a:lnTo>
                  <a:lnTo>
                    <a:pt x="149" y="454"/>
                  </a:lnTo>
                  <a:lnTo>
                    <a:pt x="149" y="454"/>
                  </a:lnTo>
                  <a:lnTo>
                    <a:pt x="149" y="454"/>
                  </a:lnTo>
                  <a:lnTo>
                    <a:pt x="149" y="457"/>
                  </a:lnTo>
                  <a:lnTo>
                    <a:pt x="149" y="457"/>
                  </a:lnTo>
                  <a:lnTo>
                    <a:pt x="149" y="459"/>
                  </a:lnTo>
                  <a:lnTo>
                    <a:pt x="151" y="459"/>
                  </a:lnTo>
                  <a:lnTo>
                    <a:pt x="153" y="457"/>
                  </a:lnTo>
                  <a:lnTo>
                    <a:pt x="153" y="457"/>
                  </a:lnTo>
                  <a:lnTo>
                    <a:pt x="153" y="457"/>
                  </a:lnTo>
                  <a:lnTo>
                    <a:pt x="156" y="457"/>
                  </a:lnTo>
                  <a:lnTo>
                    <a:pt x="156" y="457"/>
                  </a:lnTo>
                  <a:lnTo>
                    <a:pt x="158" y="457"/>
                  </a:lnTo>
                  <a:lnTo>
                    <a:pt x="158" y="457"/>
                  </a:lnTo>
                  <a:lnTo>
                    <a:pt x="163" y="457"/>
                  </a:lnTo>
                  <a:lnTo>
                    <a:pt x="165" y="457"/>
                  </a:lnTo>
                  <a:lnTo>
                    <a:pt x="165" y="457"/>
                  </a:lnTo>
                  <a:lnTo>
                    <a:pt x="168" y="459"/>
                  </a:lnTo>
                  <a:lnTo>
                    <a:pt x="168" y="459"/>
                  </a:lnTo>
                  <a:lnTo>
                    <a:pt x="170" y="459"/>
                  </a:lnTo>
                  <a:lnTo>
                    <a:pt x="170" y="459"/>
                  </a:lnTo>
                  <a:lnTo>
                    <a:pt x="170" y="461"/>
                  </a:lnTo>
                  <a:lnTo>
                    <a:pt x="172" y="461"/>
                  </a:lnTo>
                  <a:lnTo>
                    <a:pt x="172" y="461"/>
                  </a:lnTo>
                  <a:lnTo>
                    <a:pt x="172" y="461"/>
                  </a:lnTo>
                  <a:lnTo>
                    <a:pt x="172" y="461"/>
                  </a:lnTo>
                  <a:lnTo>
                    <a:pt x="172" y="464"/>
                  </a:lnTo>
                  <a:lnTo>
                    <a:pt x="172" y="466"/>
                  </a:lnTo>
                  <a:lnTo>
                    <a:pt x="172" y="466"/>
                  </a:lnTo>
                  <a:lnTo>
                    <a:pt x="172" y="466"/>
                  </a:lnTo>
                  <a:lnTo>
                    <a:pt x="172" y="466"/>
                  </a:lnTo>
                  <a:lnTo>
                    <a:pt x="172" y="468"/>
                  </a:lnTo>
                  <a:lnTo>
                    <a:pt x="175" y="468"/>
                  </a:lnTo>
                  <a:lnTo>
                    <a:pt x="175" y="471"/>
                  </a:lnTo>
                  <a:lnTo>
                    <a:pt x="175" y="471"/>
                  </a:lnTo>
                  <a:lnTo>
                    <a:pt x="175" y="473"/>
                  </a:lnTo>
                  <a:lnTo>
                    <a:pt x="172" y="473"/>
                  </a:lnTo>
                  <a:lnTo>
                    <a:pt x="172" y="476"/>
                  </a:lnTo>
                  <a:lnTo>
                    <a:pt x="172" y="476"/>
                  </a:lnTo>
                  <a:lnTo>
                    <a:pt x="172" y="476"/>
                  </a:lnTo>
                  <a:lnTo>
                    <a:pt x="177" y="478"/>
                  </a:lnTo>
                  <a:lnTo>
                    <a:pt x="179" y="480"/>
                  </a:lnTo>
                  <a:lnTo>
                    <a:pt x="179" y="480"/>
                  </a:lnTo>
                  <a:lnTo>
                    <a:pt x="179" y="480"/>
                  </a:lnTo>
                  <a:lnTo>
                    <a:pt x="179" y="483"/>
                  </a:lnTo>
                  <a:lnTo>
                    <a:pt x="179" y="483"/>
                  </a:lnTo>
                  <a:lnTo>
                    <a:pt x="179" y="483"/>
                  </a:lnTo>
                  <a:lnTo>
                    <a:pt x="182" y="485"/>
                  </a:lnTo>
                  <a:lnTo>
                    <a:pt x="182" y="487"/>
                  </a:lnTo>
                  <a:lnTo>
                    <a:pt x="184" y="487"/>
                  </a:lnTo>
                  <a:lnTo>
                    <a:pt x="189" y="490"/>
                  </a:lnTo>
                  <a:lnTo>
                    <a:pt x="191" y="492"/>
                  </a:lnTo>
                  <a:lnTo>
                    <a:pt x="191" y="492"/>
                  </a:lnTo>
                  <a:lnTo>
                    <a:pt x="191" y="492"/>
                  </a:lnTo>
                  <a:lnTo>
                    <a:pt x="191" y="494"/>
                  </a:lnTo>
                  <a:lnTo>
                    <a:pt x="191" y="494"/>
                  </a:lnTo>
                  <a:lnTo>
                    <a:pt x="191" y="497"/>
                  </a:lnTo>
                  <a:lnTo>
                    <a:pt x="191" y="497"/>
                  </a:lnTo>
                  <a:lnTo>
                    <a:pt x="194" y="497"/>
                  </a:lnTo>
                  <a:lnTo>
                    <a:pt x="198" y="497"/>
                  </a:lnTo>
                  <a:lnTo>
                    <a:pt x="203" y="499"/>
                  </a:lnTo>
                  <a:lnTo>
                    <a:pt x="203" y="499"/>
                  </a:lnTo>
                  <a:lnTo>
                    <a:pt x="201" y="499"/>
                  </a:lnTo>
                  <a:lnTo>
                    <a:pt x="203" y="502"/>
                  </a:lnTo>
                  <a:lnTo>
                    <a:pt x="203" y="502"/>
                  </a:lnTo>
                  <a:lnTo>
                    <a:pt x="205" y="504"/>
                  </a:lnTo>
                  <a:lnTo>
                    <a:pt x="208" y="504"/>
                  </a:lnTo>
                  <a:lnTo>
                    <a:pt x="208" y="504"/>
                  </a:lnTo>
                  <a:lnTo>
                    <a:pt x="208" y="506"/>
                  </a:lnTo>
                  <a:lnTo>
                    <a:pt x="205" y="506"/>
                  </a:lnTo>
                  <a:lnTo>
                    <a:pt x="205" y="506"/>
                  </a:lnTo>
                  <a:lnTo>
                    <a:pt x="203" y="506"/>
                  </a:lnTo>
                  <a:lnTo>
                    <a:pt x="203" y="509"/>
                  </a:lnTo>
                  <a:lnTo>
                    <a:pt x="201" y="509"/>
                  </a:lnTo>
                  <a:lnTo>
                    <a:pt x="198" y="511"/>
                  </a:lnTo>
                  <a:lnTo>
                    <a:pt x="198" y="511"/>
                  </a:lnTo>
                  <a:lnTo>
                    <a:pt x="194" y="511"/>
                  </a:lnTo>
                  <a:lnTo>
                    <a:pt x="194" y="509"/>
                  </a:lnTo>
                  <a:lnTo>
                    <a:pt x="191" y="509"/>
                  </a:lnTo>
                  <a:lnTo>
                    <a:pt x="191" y="509"/>
                  </a:lnTo>
                  <a:lnTo>
                    <a:pt x="189" y="509"/>
                  </a:lnTo>
                  <a:lnTo>
                    <a:pt x="186" y="509"/>
                  </a:lnTo>
                  <a:lnTo>
                    <a:pt x="186" y="509"/>
                  </a:lnTo>
                  <a:lnTo>
                    <a:pt x="186" y="509"/>
                  </a:lnTo>
                  <a:lnTo>
                    <a:pt x="186" y="511"/>
                  </a:lnTo>
                  <a:lnTo>
                    <a:pt x="184" y="511"/>
                  </a:lnTo>
                  <a:lnTo>
                    <a:pt x="186" y="513"/>
                  </a:lnTo>
                  <a:lnTo>
                    <a:pt x="186" y="513"/>
                  </a:lnTo>
                  <a:lnTo>
                    <a:pt x="189" y="516"/>
                  </a:lnTo>
                  <a:lnTo>
                    <a:pt x="189" y="516"/>
                  </a:lnTo>
                  <a:lnTo>
                    <a:pt x="191" y="518"/>
                  </a:lnTo>
                  <a:lnTo>
                    <a:pt x="191" y="518"/>
                  </a:lnTo>
                  <a:lnTo>
                    <a:pt x="189" y="518"/>
                  </a:lnTo>
                  <a:lnTo>
                    <a:pt x="191" y="520"/>
                  </a:lnTo>
                  <a:lnTo>
                    <a:pt x="191" y="520"/>
                  </a:lnTo>
                  <a:lnTo>
                    <a:pt x="191" y="523"/>
                  </a:lnTo>
                  <a:lnTo>
                    <a:pt x="191" y="523"/>
                  </a:lnTo>
                  <a:lnTo>
                    <a:pt x="191" y="525"/>
                  </a:lnTo>
                  <a:lnTo>
                    <a:pt x="191" y="528"/>
                  </a:lnTo>
                  <a:lnTo>
                    <a:pt x="194" y="528"/>
                  </a:lnTo>
                  <a:lnTo>
                    <a:pt x="194" y="528"/>
                  </a:lnTo>
                  <a:lnTo>
                    <a:pt x="196" y="530"/>
                  </a:lnTo>
                  <a:lnTo>
                    <a:pt x="196" y="530"/>
                  </a:lnTo>
                  <a:lnTo>
                    <a:pt x="196" y="530"/>
                  </a:lnTo>
                  <a:lnTo>
                    <a:pt x="196" y="532"/>
                  </a:lnTo>
                  <a:lnTo>
                    <a:pt x="198" y="532"/>
                  </a:lnTo>
                  <a:lnTo>
                    <a:pt x="201" y="532"/>
                  </a:lnTo>
                  <a:lnTo>
                    <a:pt x="201" y="532"/>
                  </a:lnTo>
                  <a:lnTo>
                    <a:pt x="203" y="530"/>
                  </a:lnTo>
                  <a:lnTo>
                    <a:pt x="203" y="530"/>
                  </a:lnTo>
                  <a:lnTo>
                    <a:pt x="205" y="528"/>
                  </a:lnTo>
                  <a:lnTo>
                    <a:pt x="205" y="528"/>
                  </a:lnTo>
                  <a:lnTo>
                    <a:pt x="205" y="525"/>
                  </a:lnTo>
                  <a:lnTo>
                    <a:pt x="205" y="525"/>
                  </a:lnTo>
                  <a:lnTo>
                    <a:pt x="208" y="528"/>
                  </a:lnTo>
                  <a:lnTo>
                    <a:pt x="212" y="528"/>
                  </a:lnTo>
                  <a:lnTo>
                    <a:pt x="212" y="528"/>
                  </a:lnTo>
                  <a:lnTo>
                    <a:pt x="217" y="525"/>
                  </a:lnTo>
                  <a:lnTo>
                    <a:pt x="219" y="525"/>
                  </a:lnTo>
                  <a:lnTo>
                    <a:pt x="222" y="525"/>
                  </a:lnTo>
                  <a:lnTo>
                    <a:pt x="224" y="525"/>
                  </a:lnTo>
                  <a:lnTo>
                    <a:pt x="227" y="525"/>
                  </a:lnTo>
                  <a:lnTo>
                    <a:pt x="227" y="525"/>
                  </a:lnTo>
                  <a:lnTo>
                    <a:pt x="229" y="528"/>
                  </a:lnTo>
                  <a:lnTo>
                    <a:pt x="231" y="530"/>
                  </a:lnTo>
                  <a:lnTo>
                    <a:pt x="234" y="532"/>
                  </a:lnTo>
                  <a:lnTo>
                    <a:pt x="238" y="537"/>
                  </a:lnTo>
                  <a:lnTo>
                    <a:pt x="238" y="537"/>
                  </a:lnTo>
                  <a:lnTo>
                    <a:pt x="238" y="539"/>
                  </a:lnTo>
                  <a:lnTo>
                    <a:pt x="236" y="539"/>
                  </a:lnTo>
                  <a:lnTo>
                    <a:pt x="234" y="539"/>
                  </a:lnTo>
                  <a:lnTo>
                    <a:pt x="234" y="539"/>
                  </a:lnTo>
                  <a:lnTo>
                    <a:pt x="234" y="539"/>
                  </a:lnTo>
                  <a:lnTo>
                    <a:pt x="236" y="542"/>
                  </a:lnTo>
                  <a:lnTo>
                    <a:pt x="236" y="544"/>
                  </a:lnTo>
                  <a:lnTo>
                    <a:pt x="236" y="544"/>
                  </a:lnTo>
                  <a:lnTo>
                    <a:pt x="236" y="546"/>
                  </a:lnTo>
                  <a:lnTo>
                    <a:pt x="238" y="546"/>
                  </a:lnTo>
                  <a:lnTo>
                    <a:pt x="238" y="546"/>
                  </a:lnTo>
                  <a:lnTo>
                    <a:pt x="236" y="546"/>
                  </a:lnTo>
                  <a:lnTo>
                    <a:pt x="236" y="549"/>
                  </a:lnTo>
                  <a:lnTo>
                    <a:pt x="236" y="549"/>
                  </a:lnTo>
                  <a:lnTo>
                    <a:pt x="241" y="549"/>
                  </a:lnTo>
                  <a:lnTo>
                    <a:pt x="243" y="549"/>
                  </a:lnTo>
                  <a:lnTo>
                    <a:pt x="245" y="549"/>
                  </a:lnTo>
                  <a:lnTo>
                    <a:pt x="245" y="549"/>
                  </a:lnTo>
                  <a:lnTo>
                    <a:pt x="248" y="549"/>
                  </a:lnTo>
                  <a:lnTo>
                    <a:pt x="250" y="549"/>
                  </a:lnTo>
                  <a:lnTo>
                    <a:pt x="250" y="549"/>
                  </a:lnTo>
                  <a:lnTo>
                    <a:pt x="250" y="549"/>
                  </a:lnTo>
                  <a:lnTo>
                    <a:pt x="252" y="551"/>
                  </a:lnTo>
                  <a:lnTo>
                    <a:pt x="252" y="551"/>
                  </a:lnTo>
                  <a:lnTo>
                    <a:pt x="252" y="551"/>
                  </a:lnTo>
                  <a:lnTo>
                    <a:pt x="255" y="551"/>
                  </a:lnTo>
                  <a:lnTo>
                    <a:pt x="255" y="551"/>
                  </a:lnTo>
                  <a:lnTo>
                    <a:pt x="255" y="554"/>
                  </a:lnTo>
                  <a:lnTo>
                    <a:pt x="255" y="554"/>
                  </a:lnTo>
                  <a:lnTo>
                    <a:pt x="255" y="554"/>
                  </a:lnTo>
                  <a:lnTo>
                    <a:pt x="255" y="556"/>
                  </a:lnTo>
                  <a:lnTo>
                    <a:pt x="257" y="556"/>
                  </a:lnTo>
                  <a:lnTo>
                    <a:pt x="257" y="558"/>
                  </a:lnTo>
                  <a:lnTo>
                    <a:pt x="257" y="558"/>
                  </a:lnTo>
                  <a:lnTo>
                    <a:pt x="257" y="558"/>
                  </a:lnTo>
                  <a:lnTo>
                    <a:pt x="257" y="561"/>
                  </a:lnTo>
                  <a:lnTo>
                    <a:pt x="257" y="561"/>
                  </a:lnTo>
                  <a:lnTo>
                    <a:pt x="257" y="563"/>
                  </a:lnTo>
                  <a:lnTo>
                    <a:pt x="260" y="563"/>
                  </a:lnTo>
                  <a:lnTo>
                    <a:pt x="260" y="565"/>
                  </a:lnTo>
                  <a:lnTo>
                    <a:pt x="262" y="565"/>
                  </a:lnTo>
                  <a:lnTo>
                    <a:pt x="262" y="565"/>
                  </a:lnTo>
                  <a:lnTo>
                    <a:pt x="264" y="565"/>
                  </a:lnTo>
                  <a:lnTo>
                    <a:pt x="267" y="565"/>
                  </a:lnTo>
                  <a:lnTo>
                    <a:pt x="267" y="565"/>
                  </a:lnTo>
                  <a:lnTo>
                    <a:pt x="269" y="565"/>
                  </a:lnTo>
                  <a:lnTo>
                    <a:pt x="271" y="565"/>
                  </a:lnTo>
                  <a:lnTo>
                    <a:pt x="271" y="568"/>
                  </a:lnTo>
                  <a:lnTo>
                    <a:pt x="274" y="568"/>
                  </a:lnTo>
                  <a:lnTo>
                    <a:pt x="274" y="568"/>
                  </a:lnTo>
                  <a:lnTo>
                    <a:pt x="276" y="568"/>
                  </a:lnTo>
                  <a:lnTo>
                    <a:pt x="276" y="568"/>
                  </a:lnTo>
                  <a:lnTo>
                    <a:pt x="278" y="570"/>
                  </a:lnTo>
                  <a:lnTo>
                    <a:pt x="278" y="568"/>
                  </a:lnTo>
                  <a:lnTo>
                    <a:pt x="281" y="568"/>
                  </a:lnTo>
                  <a:lnTo>
                    <a:pt x="283" y="565"/>
                  </a:lnTo>
                  <a:lnTo>
                    <a:pt x="285" y="565"/>
                  </a:lnTo>
                  <a:lnTo>
                    <a:pt x="285" y="565"/>
                  </a:lnTo>
                  <a:lnTo>
                    <a:pt x="288" y="565"/>
                  </a:lnTo>
                  <a:lnTo>
                    <a:pt x="290" y="565"/>
                  </a:lnTo>
                  <a:lnTo>
                    <a:pt x="290" y="565"/>
                  </a:lnTo>
                  <a:lnTo>
                    <a:pt x="293" y="565"/>
                  </a:lnTo>
                  <a:lnTo>
                    <a:pt x="293" y="568"/>
                  </a:lnTo>
                  <a:lnTo>
                    <a:pt x="295" y="568"/>
                  </a:lnTo>
                  <a:lnTo>
                    <a:pt x="295" y="570"/>
                  </a:lnTo>
                  <a:lnTo>
                    <a:pt x="300" y="575"/>
                  </a:lnTo>
                  <a:lnTo>
                    <a:pt x="302" y="575"/>
                  </a:lnTo>
                  <a:lnTo>
                    <a:pt x="302" y="575"/>
                  </a:lnTo>
                  <a:lnTo>
                    <a:pt x="304" y="575"/>
                  </a:lnTo>
                  <a:lnTo>
                    <a:pt x="304" y="575"/>
                  </a:lnTo>
                  <a:lnTo>
                    <a:pt x="304" y="572"/>
                  </a:lnTo>
                  <a:lnTo>
                    <a:pt x="304" y="572"/>
                  </a:lnTo>
                  <a:lnTo>
                    <a:pt x="304" y="572"/>
                  </a:lnTo>
                  <a:lnTo>
                    <a:pt x="309" y="575"/>
                  </a:lnTo>
                  <a:lnTo>
                    <a:pt x="309" y="575"/>
                  </a:lnTo>
                  <a:lnTo>
                    <a:pt x="311" y="575"/>
                  </a:lnTo>
                  <a:lnTo>
                    <a:pt x="314" y="575"/>
                  </a:lnTo>
                  <a:lnTo>
                    <a:pt x="316" y="577"/>
                  </a:lnTo>
                  <a:lnTo>
                    <a:pt x="318" y="577"/>
                  </a:lnTo>
                  <a:lnTo>
                    <a:pt x="318" y="577"/>
                  </a:lnTo>
                  <a:lnTo>
                    <a:pt x="321" y="577"/>
                  </a:lnTo>
                  <a:lnTo>
                    <a:pt x="321" y="577"/>
                  </a:lnTo>
                  <a:lnTo>
                    <a:pt x="321" y="577"/>
                  </a:lnTo>
                  <a:lnTo>
                    <a:pt x="323" y="580"/>
                  </a:lnTo>
                  <a:lnTo>
                    <a:pt x="323" y="580"/>
                  </a:lnTo>
                  <a:lnTo>
                    <a:pt x="326" y="580"/>
                  </a:lnTo>
                  <a:lnTo>
                    <a:pt x="328" y="580"/>
                  </a:lnTo>
                  <a:lnTo>
                    <a:pt x="330" y="582"/>
                  </a:lnTo>
                  <a:lnTo>
                    <a:pt x="333" y="582"/>
                  </a:lnTo>
                  <a:lnTo>
                    <a:pt x="335" y="582"/>
                  </a:lnTo>
                  <a:lnTo>
                    <a:pt x="335" y="582"/>
                  </a:lnTo>
                  <a:lnTo>
                    <a:pt x="335" y="582"/>
                  </a:lnTo>
                  <a:lnTo>
                    <a:pt x="337" y="582"/>
                  </a:lnTo>
                  <a:lnTo>
                    <a:pt x="335" y="584"/>
                  </a:lnTo>
                  <a:lnTo>
                    <a:pt x="335" y="584"/>
                  </a:lnTo>
                  <a:lnTo>
                    <a:pt x="337" y="587"/>
                  </a:lnTo>
                  <a:lnTo>
                    <a:pt x="337" y="587"/>
                  </a:lnTo>
                  <a:lnTo>
                    <a:pt x="337" y="589"/>
                  </a:lnTo>
                  <a:lnTo>
                    <a:pt x="337" y="589"/>
                  </a:lnTo>
                  <a:lnTo>
                    <a:pt x="335" y="591"/>
                  </a:lnTo>
                  <a:lnTo>
                    <a:pt x="335" y="591"/>
                  </a:lnTo>
                  <a:lnTo>
                    <a:pt x="333" y="594"/>
                  </a:lnTo>
                  <a:lnTo>
                    <a:pt x="330" y="594"/>
                  </a:lnTo>
                  <a:lnTo>
                    <a:pt x="333" y="594"/>
                  </a:lnTo>
                  <a:lnTo>
                    <a:pt x="333" y="596"/>
                  </a:lnTo>
                  <a:lnTo>
                    <a:pt x="335" y="596"/>
                  </a:lnTo>
                  <a:lnTo>
                    <a:pt x="337" y="596"/>
                  </a:lnTo>
                  <a:lnTo>
                    <a:pt x="337" y="598"/>
                  </a:lnTo>
                  <a:lnTo>
                    <a:pt x="337" y="598"/>
                  </a:lnTo>
                  <a:lnTo>
                    <a:pt x="335" y="598"/>
                  </a:lnTo>
                  <a:lnTo>
                    <a:pt x="333" y="598"/>
                  </a:lnTo>
                  <a:lnTo>
                    <a:pt x="333" y="598"/>
                  </a:lnTo>
                  <a:lnTo>
                    <a:pt x="333" y="598"/>
                  </a:lnTo>
                  <a:lnTo>
                    <a:pt x="333" y="601"/>
                  </a:lnTo>
                  <a:lnTo>
                    <a:pt x="333" y="603"/>
                  </a:lnTo>
                  <a:lnTo>
                    <a:pt x="335" y="603"/>
                  </a:lnTo>
                  <a:lnTo>
                    <a:pt x="335" y="603"/>
                  </a:lnTo>
                  <a:lnTo>
                    <a:pt x="335" y="606"/>
                  </a:lnTo>
                  <a:lnTo>
                    <a:pt x="337" y="606"/>
                  </a:lnTo>
                  <a:lnTo>
                    <a:pt x="337" y="608"/>
                  </a:lnTo>
                  <a:lnTo>
                    <a:pt x="335" y="608"/>
                  </a:lnTo>
                  <a:lnTo>
                    <a:pt x="337" y="608"/>
                  </a:lnTo>
                  <a:lnTo>
                    <a:pt x="337" y="608"/>
                  </a:lnTo>
                  <a:lnTo>
                    <a:pt x="337" y="608"/>
                  </a:lnTo>
                  <a:lnTo>
                    <a:pt x="337" y="608"/>
                  </a:lnTo>
                  <a:lnTo>
                    <a:pt x="337" y="610"/>
                  </a:lnTo>
                  <a:lnTo>
                    <a:pt x="337" y="610"/>
                  </a:lnTo>
                  <a:lnTo>
                    <a:pt x="337" y="613"/>
                  </a:lnTo>
                  <a:lnTo>
                    <a:pt x="335" y="615"/>
                  </a:lnTo>
                  <a:lnTo>
                    <a:pt x="337" y="617"/>
                  </a:lnTo>
                  <a:lnTo>
                    <a:pt x="335" y="617"/>
                  </a:lnTo>
                  <a:lnTo>
                    <a:pt x="335" y="617"/>
                  </a:lnTo>
                  <a:lnTo>
                    <a:pt x="330" y="617"/>
                  </a:lnTo>
                  <a:lnTo>
                    <a:pt x="326" y="617"/>
                  </a:lnTo>
                  <a:lnTo>
                    <a:pt x="326" y="617"/>
                  </a:lnTo>
                  <a:lnTo>
                    <a:pt x="323" y="617"/>
                  </a:lnTo>
                  <a:lnTo>
                    <a:pt x="321" y="617"/>
                  </a:lnTo>
                  <a:lnTo>
                    <a:pt x="318" y="620"/>
                  </a:lnTo>
                  <a:lnTo>
                    <a:pt x="318" y="622"/>
                  </a:lnTo>
                  <a:lnTo>
                    <a:pt x="316" y="622"/>
                  </a:lnTo>
                  <a:lnTo>
                    <a:pt x="314" y="622"/>
                  </a:lnTo>
                  <a:lnTo>
                    <a:pt x="314" y="625"/>
                  </a:lnTo>
                  <a:lnTo>
                    <a:pt x="314" y="625"/>
                  </a:lnTo>
                  <a:lnTo>
                    <a:pt x="314" y="627"/>
                  </a:lnTo>
                  <a:lnTo>
                    <a:pt x="314" y="627"/>
                  </a:lnTo>
                  <a:lnTo>
                    <a:pt x="311" y="627"/>
                  </a:lnTo>
                  <a:lnTo>
                    <a:pt x="311" y="629"/>
                  </a:lnTo>
                  <a:lnTo>
                    <a:pt x="311" y="629"/>
                  </a:lnTo>
                  <a:lnTo>
                    <a:pt x="314" y="629"/>
                  </a:lnTo>
                  <a:lnTo>
                    <a:pt x="314" y="629"/>
                  </a:lnTo>
                  <a:lnTo>
                    <a:pt x="314" y="629"/>
                  </a:lnTo>
                  <a:lnTo>
                    <a:pt x="314" y="629"/>
                  </a:lnTo>
                  <a:lnTo>
                    <a:pt x="314" y="632"/>
                  </a:lnTo>
                  <a:lnTo>
                    <a:pt x="311" y="632"/>
                  </a:lnTo>
                  <a:lnTo>
                    <a:pt x="314" y="632"/>
                  </a:lnTo>
                  <a:lnTo>
                    <a:pt x="314" y="634"/>
                  </a:lnTo>
                  <a:lnTo>
                    <a:pt x="316" y="632"/>
                  </a:lnTo>
                  <a:lnTo>
                    <a:pt x="318" y="629"/>
                  </a:lnTo>
                  <a:lnTo>
                    <a:pt x="321" y="629"/>
                  </a:lnTo>
                  <a:lnTo>
                    <a:pt x="321" y="629"/>
                  </a:lnTo>
                  <a:lnTo>
                    <a:pt x="321" y="632"/>
                  </a:lnTo>
                  <a:lnTo>
                    <a:pt x="318" y="632"/>
                  </a:lnTo>
                  <a:lnTo>
                    <a:pt x="321" y="632"/>
                  </a:lnTo>
                  <a:lnTo>
                    <a:pt x="326" y="632"/>
                  </a:lnTo>
                  <a:lnTo>
                    <a:pt x="326" y="629"/>
                  </a:lnTo>
                  <a:lnTo>
                    <a:pt x="328" y="629"/>
                  </a:lnTo>
                  <a:lnTo>
                    <a:pt x="330" y="632"/>
                  </a:lnTo>
                  <a:lnTo>
                    <a:pt x="330" y="634"/>
                  </a:lnTo>
                  <a:lnTo>
                    <a:pt x="330" y="634"/>
                  </a:lnTo>
                  <a:lnTo>
                    <a:pt x="330" y="634"/>
                  </a:lnTo>
                  <a:lnTo>
                    <a:pt x="328" y="634"/>
                  </a:lnTo>
                  <a:lnTo>
                    <a:pt x="323" y="636"/>
                  </a:lnTo>
                  <a:lnTo>
                    <a:pt x="321" y="639"/>
                  </a:lnTo>
                  <a:lnTo>
                    <a:pt x="318" y="639"/>
                  </a:lnTo>
                  <a:lnTo>
                    <a:pt x="318" y="641"/>
                  </a:lnTo>
                  <a:lnTo>
                    <a:pt x="318" y="641"/>
                  </a:lnTo>
                  <a:lnTo>
                    <a:pt x="316" y="641"/>
                  </a:lnTo>
                  <a:lnTo>
                    <a:pt x="314" y="641"/>
                  </a:lnTo>
                  <a:lnTo>
                    <a:pt x="314" y="641"/>
                  </a:lnTo>
                  <a:lnTo>
                    <a:pt x="311" y="643"/>
                  </a:lnTo>
                  <a:lnTo>
                    <a:pt x="309" y="643"/>
                  </a:lnTo>
                  <a:lnTo>
                    <a:pt x="307" y="643"/>
                  </a:lnTo>
                  <a:lnTo>
                    <a:pt x="309" y="646"/>
                  </a:lnTo>
                  <a:lnTo>
                    <a:pt x="309" y="648"/>
                  </a:lnTo>
                  <a:lnTo>
                    <a:pt x="311" y="648"/>
                  </a:lnTo>
                  <a:lnTo>
                    <a:pt x="314" y="648"/>
                  </a:lnTo>
                  <a:lnTo>
                    <a:pt x="316" y="651"/>
                  </a:lnTo>
                  <a:lnTo>
                    <a:pt x="321" y="653"/>
                  </a:lnTo>
                  <a:lnTo>
                    <a:pt x="318" y="655"/>
                  </a:lnTo>
                  <a:lnTo>
                    <a:pt x="318" y="653"/>
                  </a:lnTo>
                  <a:lnTo>
                    <a:pt x="316" y="653"/>
                  </a:lnTo>
                  <a:lnTo>
                    <a:pt x="314" y="655"/>
                  </a:lnTo>
                  <a:lnTo>
                    <a:pt x="314" y="658"/>
                  </a:lnTo>
                  <a:lnTo>
                    <a:pt x="314" y="655"/>
                  </a:lnTo>
                  <a:lnTo>
                    <a:pt x="314" y="655"/>
                  </a:lnTo>
                  <a:lnTo>
                    <a:pt x="314" y="655"/>
                  </a:lnTo>
                  <a:lnTo>
                    <a:pt x="311" y="655"/>
                  </a:lnTo>
                  <a:lnTo>
                    <a:pt x="311" y="660"/>
                  </a:lnTo>
                  <a:lnTo>
                    <a:pt x="309" y="662"/>
                  </a:lnTo>
                  <a:lnTo>
                    <a:pt x="307" y="665"/>
                  </a:lnTo>
                  <a:lnTo>
                    <a:pt x="307" y="667"/>
                  </a:lnTo>
                  <a:lnTo>
                    <a:pt x="307" y="667"/>
                  </a:lnTo>
                  <a:lnTo>
                    <a:pt x="309" y="667"/>
                  </a:lnTo>
                  <a:lnTo>
                    <a:pt x="309" y="667"/>
                  </a:lnTo>
                  <a:lnTo>
                    <a:pt x="309" y="669"/>
                  </a:lnTo>
                  <a:lnTo>
                    <a:pt x="302" y="669"/>
                  </a:lnTo>
                  <a:lnTo>
                    <a:pt x="302" y="672"/>
                  </a:lnTo>
                  <a:lnTo>
                    <a:pt x="300" y="669"/>
                  </a:lnTo>
                  <a:lnTo>
                    <a:pt x="297" y="669"/>
                  </a:lnTo>
                  <a:lnTo>
                    <a:pt x="295" y="667"/>
                  </a:lnTo>
                  <a:lnTo>
                    <a:pt x="295" y="667"/>
                  </a:lnTo>
                  <a:lnTo>
                    <a:pt x="293" y="669"/>
                  </a:lnTo>
                  <a:lnTo>
                    <a:pt x="293" y="669"/>
                  </a:lnTo>
                  <a:lnTo>
                    <a:pt x="295" y="669"/>
                  </a:lnTo>
                  <a:lnTo>
                    <a:pt x="297" y="669"/>
                  </a:lnTo>
                  <a:lnTo>
                    <a:pt x="295" y="672"/>
                  </a:lnTo>
                  <a:lnTo>
                    <a:pt x="293" y="672"/>
                  </a:lnTo>
                  <a:lnTo>
                    <a:pt x="293" y="674"/>
                  </a:lnTo>
                  <a:lnTo>
                    <a:pt x="293" y="674"/>
                  </a:lnTo>
                  <a:lnTo>
                    <a:pt x="297" y="674"/>
                  </a:lnTo>
                  <a:lnTo>
                    <a:pt x="302" y="679"/>
                  </a:lnTo>
                  <a:lnTo>
                    <a:pt x="304" y="679"/>
                  </a:lnTo>
                  <a:lnTo>
                    <a:pt x="304" y="681"/>
                  </a:lnTo>
                  <a:lnTo>
                    <a:pt x="307" y="684"/>
                  </a:lnTo>
                  <a:lnTo>
                    <a:pt x="307" y="684"/>
                  </a:lnTo>
                  <a:lnTo>
                    <a:pt x="309" y="684"/>
                  </a:lnTo>
                  <a:lnTo>
                    <a:pt x="311" y="686"/>
                  </a:lnTo>
                  <a:lnTo>
                    <a:pt x="314" y="684"/>
                  </a:lnTo>
                  <a:lnTo>
                    <a:pt x="321" y="691"/>
                  </a:lnTo>
                  <a:lnTo>
                    <a:pt x="323" y="691"/>
                  </a:lnTo>
                  <a:lnTo>
                    <a:pt x="328" y="693"/>
                  </a:lnTo>
                  <a:lnTo>
                    <a:pt x="330" y="693"/>
                  </a:lnTo>
                  <a:lnTo>
                    <a:pt x="340" y="700"/>
                  </a:lnTo>
                  <a:lnTo>
                    <a:pt x="344" y="705"/>
                  </a:lnTo>
                  <a:lnTo>
                    <a:pt x="351" y="710"/>
                  </a:lnTo>
                  <a:lnTo>
                    <a:pt x="354" y="710"/>
                  </a:lnTo>
                  <a:lnTo>
                    <a:pt x="354" y="710"/>
                  </a:lnTo>
                  <a:lnTo>
                    <a:pt x="354" y="707"/>
                  </a:lnTo>
                  <a:lnTo>
                    <a:pt x="356" y="707"/>
                  </a:lnTo>
                  <a:lnTo>
                    <a:pt x="359" y="707"/>
                  </a:lnTo>
                  <a:lnTo>
                    <a:pt x="361" y="707"/>
                  </a:lnTo>
                  <a:lnTo>
                    <a:pt x="363" y="707"/>
                  </a:lnTo>
                  <a:lnTo>
                    <a:pt x="366" y="710"/>
                  </a:lnTo>
                  <a:lnTo>
                    <a:pt x="368" y="710"/>
                  </a:lnTo>
                  <a:lnTo>
                    <a:pt x="370" y="712"/>
                  </a:lnTo>
                  <a:lnTo>
                    <a:pt x="375" y="712"/>
                  </a:lnTo>
                  <a:lnTo>
                    <a:pt x="377" y="714"/>
                  </a:lnTo>
                  <a:lnTo>
                    <a:pt x="380" y="714"/>
                  </a:lnTo>
                  <a:lnTo>
                    <a:pt x="389" y="714"/>
                  </a:lnTo>
                  <a:lnTo>
                    <a:pt x="389" y="714"/>
                  </a:lnTo>
                  <a:lnTo>
                    <a:pt x="389" y="714"/>
                  </a:lnTo>
                  <a:lnTo>
                    <a:pt x="392" y="714"/>
                  </a:lnTo>
                  <a:lnTo>
                    <a:pt x="394" y="714"/>
                  </a:lnTo>
                  <a:lnTo>
                    <a:pt x="396" y="717"/>
                  </a:lnTo>
                  <a:lnTo>
                    <a:pt x="399" y="717"/>
                  </a:lnTo>
                  <a:lnTo>
                    <a:pt x="401" y="714"/>
                  </a:lnTo>
                  <a:lnTo>
                    <a:pt x="403" y="717"/>
                  </a:lnTo>
                  <a:lnTo>
                    <a:pt x="403" y="717"/>
                  </a:lnTo>
                  <a:lnTo>
                    <a:pt x="406" y="717"/>
                  </a:lnTo>
                  <a:lnTo>
                    <a:pt x="406" y="719"/>
                  </a:lnTo>
                  <a:lnTo>
                    <a:pt x="410" y="721"/>
                  </a:lnTo>
                  <a:lnTo>
                    <a:pt x="415" y="721"/>
                  </a:lnTo>
                  <a:lnTo>
                    <a:pt x="415" y="724"/>
                  </a:lnTo>
                  <a:lnTo>
                    <a:pt x="420" y="724"/>
                  </a:lnTo>
                  <a:lnTo>
                    <a:pt x="420" y="724"/>
                  </a:lnTo>
                  <a:lnTo>
                    <a:pt x="420" y="724"/>
                  </a:lnTo>
                  <a:lnTo>
                    <a:pt x="417" y="726"/>
                  </a:lnTo>
                  <a:lnTo>
                    <a:pt x="417" y="726"/>
                  </a:lnTo>
                  <a:lnTo>
                    <a:pt x="420" y="726"/>
                  </a:lnTo>
                  <a:lnTo>
                    <a:pt x="420" y="729"/>
                  </a:lnTo>
                  <a:lnTo>
                    <a:pt x="422" y="729"/>
                  </a:lnTo>
                  <a:lnTo>
                    <a:pt x="422" y="726"/>
                  </a:lnTo>
                  <a:lnTo>
                    <a:pt x="425" y="726"/>
                  </a:lnTo>
                  <a:lnTo>
                    <a:pt x="427" y="726"/>
                  </a:lnTo>
                  <a:lnTo>
                    <a:pt x="429" y="724"/>
                  </a:lnTo>
                  <a:lnTo>
                    <a:pt x="432" y="724"/>
                  </a:lnTo>
                  <a:lnTo>
                    <a:pt x="432" y="724"/>
                  </a:lnTo>
                  <a:lnTo>
                    <a:pt x="434" y="724"/>
                  </a:lnTo>
                  <a:lnTo>
                    <a:pt x="434" y="724"/>
                  </a:lnTo>
                  <a:lnTo>
                    <a:pt x="436" y="726"/>
                  </a:lnTo>
                  <a:lnTo>
                    <a:pt x="436" y="724"/>
                  </a:lnTo>
                  <a:lnTo>
                    <a:pt x="436" y="724"/>
                  </a:lnTo>
                  <a:lnTo>
                    <a:pt x="439" y="724"/>
                  </a:lnTo>
                  <a:lnTo>
                    <a:pt x="441" y="726"/>
                  </a:lnTo>
                  <a:lnTo>
                    <a:pt x="443" y="726"/>
                  </a:lnTo>
                  <a:lnTo>
                    <a:pt x="443" y="726"/>
                  </a:lnTo>
                  <a:lnTo>
                    <a:pt x="446" y="729"/>
                  </a:lnTo>
                  <a:lnTo>
                    <a:pt x="450" y="729"/>
                  </a:lnTo>
                  <a:lnTo>
                    <a:pt x="450" y="729"/>
                  </a:lnTo>
                  <a:lnTo>
                    <a:pt x="453" y="729"/>
                  </a:lnTo>
                  <a:lnTo>
                    <a:pt x="453" y="729"/>
                  </a:lnTo>
                  <a:lnTo>
                    <a:pt x="453" y="731"/>
                  </a:lnTo>
                  <a:lnTo>
                    <a:pt x="453" y="733"/>
                  </a:lnTo>
                  <a:lnTo>
                    <a:pt x="453" y="736"/>
                  </a:lnTo>
                  <a:lnTo>
                    <a:pt x="453" y="736"/>
                  </a:lnTo>
                  <a:lnTo>
                    <a:pt x="455" y="738"/>
                  </a:lnTo>
                  <a:lnTo>
                    <a:pt x="458" y="738"/>
                  </a:lnTo>
                  <a:lnTo>
                    <a:pt x="458" y="738"/>
                  </a:lnTo>
                  <a:lnTo>
                    <a:pt x="460" y="738"/>
                  </a:lnTo>
                  <a:lnTo>
                    <a:pt x="462" y="740"/>
                  </a:lnTo>
                  <a:lnTo>
                    <a:pt x="462" y="740"/>
                  </a:lnTo>
                  <a:lnTo>
                    <a:pt x="462" y="740"/>
                  </a:lnTo>
                  <a:lnTo>
                    <a:pt x="467" y="740"/>
                  </a:lnTo>
                  <a:lnTo>
                    <a:pt x="467" y="740"/>
                  </a:lnTo>
                  <a:lnTo>
                    <a:pt x="469" y="743"/>
                  </a:lnTo>
                  <a:lnTo>
                    <a:pt x="469" y="743"/>
                  </a:lnTo>
                  <a:lnTo>
                    <a:pt x="469" y="743"/>
                  </a:lnTo>
                  <a:lnTo>
                    <a:pt x="469" y="743"/>
                  </a:lnTo>
                  <a:lnTo>
                    <a:pt x="472" y="743"/>
                  </a:lnTo>
                  <a:lnTo>
                    <a:pt x="472" y="743"/>
                  </a:lnTo>
                  <a:lnTo>
                    <a:pt x="474" y="745"/>
                  </a:lnTo>
                  <a:lnTo>
                    <a:pt x="476" y="745"/>
                  </a:lnTo>
                  <a:lnTo>
                    <a:pt x="476" y="747"/>
                  </a:lnTo>
                  <a:lnTo>
                    <a:pt x="476" y="747"/>
                  </a:lnTo>
                  <a:lnTo>
                    <a:pt x="479" y="747"/>
                  </a:lnTo>
                  <a:lnTo>
                    <a:pt x="479" y="750"/>
                  </a:lnTo>
                  <a:lnTo>
                    <a:pt x="481" y="750"/>
                  </a:lnTo>
                  <a:lnTo>
                    <a:pt x="483" y="752"/>
                  </a:lnTo>
                  <a:lnTo>
                    <a:pt x="483" y="755"/>
                  </a:lnTo>
                  <a:lnTo>
                    <a:pt x="488" y="755"/>
                  </a:lnTo>
                  <a:lnTo>
                    <a:pt x="488" y="755"/>
                  </a:lnTo>
                  <a:lnTo>
                    <a:pt x="493" y="755"/>
                  </a:lnTo>
                  <a:lnTo>
                    <a:pt x="493" y="755"/>
                  </a:lnTo>
                  <a:lnTo>
                    <a:pt x="495" y="752"/>
                  </a:lnTo>
                  <a:lnTo>
                    <a:pt x="495" y="750"/>
                  </a:lnTo>
                  <a:lnTo>
                    <a:pt x="498" y="750"/>
                  </a:lnTo>
                  <a:lnTo>
                    <a:pt x="500" y="747"/>
                  </a:lnTo>
                  <a:lnTo>
                    <a:pt x="500" y="747"/>
                  </a:lnTo>
                  <a:lnTo>
                    <a:pt x="500" y="745"/>
                  </a:lnTo>
                  <a:lnTo>
                    <a:pt x="502" y="743"/>
                  </a:lnTo>
                  <a:lnTo>
                    <a:pt x="502" y="743"/>
                  </a:lnTo>
                  <a:lnTo>
                    <a:pt x="500" y="740"/>
                  </a:lnTo>
                  <a:lnTo>
                    <a:pt x="500" y="740"/>
                  </a:lnTo>
                  <a:lnTo>
                    <a:pt x="500" y="740"/>
                  </a:lnTo>
                  <a:lnTo>
                    <a:pt x="498" y="738"/>
                  </a:lnTo>
                  <a:lnTo>
                    <a:pt x="495" y="736"/>
                  </a:lnTo>
                  <a:lnTo>
                    <a:pt x="493" y="731"/>
                  </a:lnTo>
                  <a:lnTo>
                    <a:pt x="488" y="726"/>
                  </a:lnTo>
                  <a:lnTo>
                    <a:pt x="486" y="726"/>
                  </a:lnTo>
                  <a:lnTo>
                    <a:pt x="486" y="726"/>
                  </a:lnTo>
                  <a:lnTo>
                    <a:pt x="486" y="724"/>
                  </a:lnTo>
                  <a:lnTo>
                    <a:pt x="483" y="721"/>
                  </a:lnTo>
                  <a:lnTo>
                    <a:pt x="481" y="719"/>
                  </a:lnTo>
                  <a:lnTo>
                    <a:pt x="481" y="719"/>
                  </a:lnTo>
                  <a:lnTo>
                    <a:pt x="481" y="719"/>
                  </a:lnTo>
                  <a:lnTo>
                    <a:pt x="481" y="714"/>
                  </a:lnTo>
                  <a:lnTo>
                    <a:pt x="479" y="714"/>
                  </a:lnTo>
                  <a:lnTo>
                    <a:pt x="479" y="712"/>
                  </a:lnTo>
                  <a:lnTo>
                    <a:pt x="479" y="707"/>
                  </a:lnTo>
                  <a:lnTo>
                    <a:pt x="479" y="705"/>
                  </a:lnTo>
                  <a:lnTo>
                    <a:pt x="481" y="703"/>
                  </a:lnTo>
                  <a:lnTo>
                    <a:pt x="481" y="700"/>
                  </a:lnTo>
                  <a:lnTo>
                    <a:pt x="479" y="703"/>
                  </a:lnTo>
                  <a:lnTo>
                    <a:pt x="479" y="707"/>
                  </a:lnTo>
                  <a:lnTo>
                    <a:pt x="476" y="703"/>
                  </a:lnTo>
                  <a:lnTo>
                    <a:pt x="474" y="698"/>
                  </a:lnTo>
                  <a:lnTo>
                    <a:pt x="474" y="695"/>
                  </a:lnTo>
                  <a:lnTo>
                    <a:pt x="472" y="695"/>
                  </a:lnTo>
                  <a:lnTo>
                    <a:pt x="469" y="693"/>
                  </a:lnTo>
                  <a:lnTo>
                    <a:pt x="467" y="691"/>
                  </a:lnTo>
                  <a:lnTo>
                    <a:pt x="467" y="691"/>
                  </a:lnTo>
                  <a:lnTo>
                    <a:pt x="462" y="691"/>
                  </a:lnTo>
                  <a:lnTo>
                    <a:pt x="462" y="688"/>
                  </a:lnTo>
                  <a:lnTo>
                    <a:pt x="462" y="688"/>
                  </a:lnTo>
                  <a:lnTo>
                    <a:pt x="462" y="686"/>
                  </a:lnTo>
                  <a:lnTo>
                    <a:pt x="462" y="686"/>
                  </a:lnTo>
                  <a:lnTo>
                    <a:pt x="465" y="684"/>
                  </a:lnTo>
                  <a:lnTo>
                    <a:pt x="465" y="684"/>
                  </a:lnTo>
                  <a:lnTo>
                    <a:pt x="465" y="681"/>
                  </a:lnTo>
                  <a:lnTo>
                    <a:pt x="465" y="681"/>
                  </a:lnTo>
                  <a:lnTo>
                    <a:pt x="467" y="681"/>
                  </a:lnTo>
                  <a:lnTo>
                    <a:pt x="467" y="681"/>
                  </a:lnTo>
                  <a:lnTo>
                    <a:pt x="467" y="679"/>
                  </a:lnTo>
                  <a:lnTo>
                    <a:pt x="467" y="679"/>
                  </a:lnTo>
                  <a:lnTo>
                    <a:pt x="469" y="677"/>
                  </a:lnTo>
                  <a:lnTo>
                    <a:pt x="469" y="674"/>
                  </a:lnTo>
                  <a:lnTo>
                    <a:pt x="469" y="672"/>
                  </a:lnTo>
                  <a:lnTo>
                    <a:pt x="472" y="669"/>
                  </a:lnTo>
                  <a:lnTo>
                    <a:pt x="472" y="667"/>
                  </a:lnTo>
                  <a:lnTo>
                    <a:pt x="472" y="667"/>
                  </a:lnTo>
                  <a:lnTo>
                    <a:pt x="472" y="667"/>
                  </a:lnTo>
                  <a:lnTo>
                    <a:pt x="472" y="667"/>
                  </a:lnTo>
                  <a:lnTo>
                    <a:pt x="472" y="665"/>
                  </a:lnTo>
                  <a:lnTo>
                    <a:pt x="472" y="665"/>
                  </a:lnTo>
                  <a:lnTo>
                    <a:pt x="469" y="662"/>
                  </a:lnTo>
                  <a:lnTo>
                    <a:pt x="472" y="662"/>
                  </a:lnTo>
                  <a:lnTo>
                    <a:pt x="472" y="662"/>
                  </a:lnTo>
                  <a:lnTo>
                    <a:pt x="472" y="662"/>
                  </a:lnTo>
                  <a:lnTo>
                    <a:pt x="474" y="665"/>
                  </a:lnTo>
                  <a:lnTo>
                    <a:pt x="474" y="662"/>
                  </a:lnTo>
                  <a:lnTo>
                    <a:pt x="474" y="662"/>
                  </a:lnTo>
                  <a:lnTo>
                    <a:pt x="476" y="662"/>
                  </a:lnTo>
                  <a:lnTo>
                    <a:pt x="476" y="662"/>
                  </a:lnTo>
                  <a:lnTo>
                    <a:pt x="481" y="662"/>
                  </a:lnTo>
                  <a:lnTo>
                    <a:pt x="481" y="662"/>
                  </a:lnTo>
                  <a:lnTo>
                    <a:pt x="483" y="660"/>
                  </a:lnTo>
                  <a:lnTo>
                    <a:pt x="486" y="658"/>
                  </a:lnTo>
                  <a:lnTo>
                    <a:pt x="488" y="658"/>
                  </a:lnTo>
                  <a:lnTo>
                    <a:pt x="488" y="658"/>
                  </a:lnTo>
                  <a:lnTo>
                    <a:pt x="488" y="658"/>
                  </a:lnTo>
                  <a:lnTo>
                    <a:pt x="491" y="658"/>
                  </a:lnTo>
                  <a:lnTo>
                    <a:pt x="491" y="658"/>
                  </a:lnTo>
                  <a:lnTo>
                    <a:pt x="491" y="658"/>
                  </a:lnTo>
                  <a:lnTo>
                    <a:pt x="491" y="655"/>
                  </a:lnTo>
                  <a:lnTo>
                    <a:pt x="491" y="655"/>
                  </a:lnTo>
                  <a:lnTo>
                    <a:pt x="488" y="653"/>
                  </a:lnTo>
                  <a:lnTo>
                    <a:pt x="491" y="653"/>
                  </a:lnTo>
                  <a:lnTo>
                    <a:pt x="491" y="653"/>
                  </a:lnTo>
                  <a:lnTo>
                    <a:pt x="495" y="653"/>
                  </a:lnTo>
                  <a:lnTo>
                    <a:pt x="495" y="651"/>
                  </a:lnTo>
                  <a:lnTo>
                    <a:pt x="495" y="651"/>
                  </a:lnTo>
                  <a:lnTo>
                    <a:pt x="498" y="651"/>
                  </a:lnTo>
                  <a:lnTo>
                    <a:pt x="498" y="648"/>
                  </a:lnTo>
                  <a:lnTo>
                    <a:pt x="495" y="648"/>
                  </a:lnTo>
                  <a:lnTo>
                    <a:pt x="493" y="646"/>
                  </a:lnTo>
                  <a:lnTo>
                    <a:pt x="488" y="646"/>
                  </a:lnTo>
                  <a:lnTo>
                    <a:pt x="486" y="643"/>
                  </a:lnTo>
                  <a:lnTo>
                    <a:pt x="486" y="643"/>
                  </a:lnTo>
                  <a:lnTo>
                    <a:pt x="486" y="643"/>
                  </a:lnTo>
                  <a:lnTo>
                    <a:pt x="483" y="643"/>
                  </a:lnTo>
                  <a:lnTo>
                    <a:pt x="483" y="641"/>
                  </a:lnTo>
                  <a:lnTo>
                    <a:pt x="483" y="641"/>
                  </a:lnTo>
                  <a:lnTo>
                    <a:pt x="483" y="641"/>
                  </a:lnTo>
                  <a:lnTo>
                    <a:pt x="486" y="641"/>
                  </a:lnTo>
                  <a:lnTo>
                    <a:pt x="486" y="641"/>
                  </a:lnTo>
                  <a:lnTo>
                    <a:pt x="486" y="641"/>
                  </a:lnTo>
                  <a:lnTo>
                    <a:pt x="488" y="641"/>
                  </a:lnTo>
                  <a:lnTo>
                    <a:pt x="491" y="641"/>
                  </a:lnTo>
                  <a:lnTo>
                    <a:pt x="491" y="641"/>
                  </a:lnTo>
                  <a:lnTo>
                    <a:pt x="491" y="639"/>
                  </a:lnTo>
                  <a:lnTo>
                    <a:pt x="488" y="636"/>
                  </a:lnTo>
                  <a:lnTo>
                    <a:pt x="486" y="634"/>
                  </a:lnTo>
                  <a:lnTo>
                    <a:pt x="483" y="629"/>
                  </a:lnTo>
                  <a:lnTo>
                    <a:pt x="481" y="629"/>
                  </a:lnTo>
                  <a:lnTo>
                    <a:pt x="479" y="627"/>
                  </a:lnTo>
                  <a:lnTo>
                    <a:pt x="476" y="622"/>
                  </a:lnTo>
                  <a:lnTo>
                    <a:pt x="474" y="620"/>
                  </a:lnTo>
                  <a:lnTo>
                    <a:pt x="474" y="620"/>
                  </a:lnTo>
                  <a:lnTo>
                    <a:pt x="469" y="620"/>
                  </a:lnTo>
                  <a:lnTo>
                    <a:pt x="465" y="620"/>
                  </a:lnTo>
                  <a:lnTo>
                    <a:pt x="462" y="617"/>
                  </a:lnTo>
                  <a:lnTo>
                    <a:pt x="462" y="620"/>
                  </a:lnTo>
                  <a:lnTo>
                    <a:pt x="460" y="620"/>
                  </a:lnTo>
                  <a:lnTo>
                    <a:pt x="458" y="620"/>
                  </a:lnTo>
                  <a:lnTo>
                    <a:pt x="458" y="617"/>
                  </a:lnTo>
                  <a:lnTo>
                    <a:pt x="455" y="615"/>
                  </a:lnTo>
                  <a:lnTo>
                    <a:pt x="455" y="615"/>
                  </a:lnTo>
                  <a:lnTo>
                    <a:pt x="455" y="613"/>
                  </a:lnTo>
                  <a:lnTo>
                    <a:pt x="455" y="610"/>
                  </a:lnTo>
                  <a:lnTo>
                    <a:pt x="453" y="608"/>
                  </a:lnTo>
                  <a:lnTo>
                    <a:pt x="450" y="608"/>
                  </a:lnTo>
                  <a:lnTo>
                    <a:pt x="448" y="606"/>
                  </a:lnTo>
                  <a:lnTo>
                    <a:pt x="446" y="603"/>
                  </a:lnTo>
                  <a:lnTo>
                    <a:pt x="446" y="598"/>
                  </a:lnTo>
                  <a:lnTo>
                    <a:pt x="448" y="594"/>
                  </a:lnTo>
                  <a:lnTo>
                    <a:pt x="450" y="594"/>
                  </a:lnTo>
                  <a:lnTo>
                    <a:pt x="450" y="591"/>
                  </a:lnTo>
                  <a:lnTo>
                    <a:pt x="450" y="591"/>
                  </a:lnTo>
                  <a:lnTo>
                    <a:pt x="450" y="589"/>
                  </a:lnTo>
                  <a:lnTo>
                    <a:pt x="448" y="589"/>
                  </a:lnTo>
                  <a:lnTo>
                    <a:pt x="446" y="587"/>
                  </a:lnTo>
                  <a:lnTo>
                    <a:pt x="446" y="587"/>
                  </a:lnTo>
                  <a:lnTo>
                    <a:pt x="446" y="584"/>
                  </a:lnTo>
                  <a:lnTo>
                    <a:pt x="446" y="580"/>
                  </a:lnTo>
                  <a:lnTo>
                    <a:pt x="446" y="577"/>
                  </a:lnTo>
                  <a:lnTo>
                    <a:pt x="448" y="575"/>
                  </a:lnTo>
                  <a:lnTo>
                    <a:pt x="450" y="572"/>
                  </a:lnTo>
                  <a:lnTo>
                    <a:pt x="450" y="572"/>
                  </a:lnTo>
                  <a:lnTo>
                    <a:pt x="450" y="570"/>
                  </a:lnTo>
                  <a:lnTo>
                    <a:pt x="450" y="568"/>
                  </a:lnTo>
                  <a:lnTo>
                    <a:pt x="450" y="568"/>
                  </a:lnTo>
                  <a:lnTo>
                    <a:pt x="450" y="568"/>
                  </a:lnTo>
                  <a:lnTo>
                    <a:pt x="453" y="565"/>
                  </a:lnTo>
                  <a:lnTo>
                    <a:pt x="453" y="565"/>
                  </a:lnTo>
                  <a:lnTo>
                    <a:pt x="455" y="565"/>
                  </a:lnTo>
                  <a:lnTo>
                    <a:pt x="455" y="565"/>
                  </a:lnTo>
                  <a:lnTo>
                    <a:pt x="460" y="568"/>
                  </a:lnTo>
                  <a:lnTo>
                    <a:pt x="462" y="572"/>
                  </a:lnTo>
                  <a:lnTo>
                    <a:pt x="465" y="575"/>
                  </a:lnTo>
                  <a:lnTo>
                    <a:pt x="467" y="575"/>
                  </a:lnTo>
                  <a:lnTo>
                    <a:pt x="469" y="577"/>
                  </a:lnTo>
                  <a:lnTo>
                    <a:pt x="469" y="577"/>
                  </a:lnTo>
                  <a:lnTo>
                    <a:pt x="472" y="575"/>
                  </a:lnTo>
                  <a:lnTo>
                    <a:pt x="474" y="575"/>
                  </a:lnTo>
                  <a:lnTo>
                    <a:pt x="476" y="575"/>
                  </a:lnTo>
                  <a:lnTo>
                    <a:pt x="476" y="572"/>
                  </a:lnTo>
                  <a:lnTo>
                    <a:pt x="474" y="570"/>
                  </a:lnTo>
                  <a:lnTo>
                    <a:pt x="474" y="570"/>
                  </a:lnTo>
                  <a:lnTo>
                    <a:pt x="474" y="568"/>
                  </a:lnTo>
                  <a:lnTo>
                    <a:pt x="472" y="565"/>
                  </a:lnTo>
                  <a:lnTo>
                    <a:pt x="472" y="563"/>
                  </a:lnTo>
                  <a:lnTo>
                    <a:pt x="469" y="561"/>
                  </a:lnTo>
                  <a:lnTo>
                    <a:pt x="469" y="561"/>
                  </a:lnTo>
                  <a:lnTo>
                    <a:pt x="472" y="561"/>
                  </a:lnTo>
                  <a:lnTo>
                    <a:pt x="472" y="561"/>
                  </a:lnTo>
                  <a:lnTo>
                    <a:pt x="474" y="561"/>
                  </a:lnTo>
                  <a:lnTo>
                    <a:pt x="476" y="558"/>
                  </a:lnTo>
                  <a:lnTo>
                    <a:pt x="481" y="556"/>
                  </a:lnTo>
                  <a:lnTo>
                    <a:pt x="481" y="554"/>
                  </a:lnTo>
                  <a:lnTo>
                    <a:pt x="481" y="551"/>
                  </a:lnTo>
                  <a:lnTo>
                    <a:pt x="481" y="551"/>
                  </a:lnTo>
                  <a:lnTo>
                    <a:pt x="483" y="551"/>
                  </a:lnTo>
                  <a:lnTo>
                    <a:pt x="486" y="551"/>
                  </a:lnTo>
                  <a:lnTo>
                    <a:pt x="488" y="549"/>
                  </a:lnTo>
                  <a:lnTo>
                    <a:pt x="491" y="549"/>
                  </a:lnTo>
                  <a:lnTo>
                    <a:pt x="493" y="546"/>
                  </a:lnTo>
                  <a:lnTo>
                    <a:pt x="493" y="546"/>
                  </a:lnTo>
                  <a:lnTo>
                    <a:pt x="495" y="546"/>
                  </a:lnTo>
                  <a:lnTo>
                    <a:pt x="495" y="542"/>
                  </a:lnTo>
                  <a:lnTo>
                    <a:pt x="498" y="542"/>
                  </a:lnTo>
                  <a:lnTo>
                    <a:pt x="500" y="539"/>
                  </a:lnTo>
                  <a:lnTo>
                    <a:pt x="500" y="537"/>
                  </a:lnTo>
                  <a:lnTo>
                    <a:pt x="500" y="539"/>
                  </a:lnTo>
                  <a:lnTo>
                    <a:pt x="502" y="539"/>
                  </a:lnTo>
                  <a:lnTo>
                    <a:pt x="505" y="539"/>
                  </a:lnTo>
                  <a:lnTo>
                    <a:pt x="507" y="542"/>
                  </a:lnTo>
                  <a:lnTo>
                    <a:pt x="509" y="542"/>
                  </a:lnTo>
                  <a:lnTo>
                    <a:pt x="509" y="542"/>
                  </a:lnTo>
                  <a:lnTo>
                    <a:pt x="509" y="544"/>
                  </a:lnTo>
                  <a:lnTo>
                    <a:pt x="509" y="544"/>
                  </a:lnTo>
                  <a:lnTo>
                    <a:pt x="512" y="544"/>
                  </a:lnTo>
                  <a:lnTo>
                    <a:pt x="514" y="544"/>
                  </a:lnTo>
                  <a:lnTo>
                    <a:pt x="516" y="542"/>
                  </a:lnTo>
                  <a:lnTo>
                    <a:pt x="519" y="539"/>
                  </a:lnTo>
                  <a:lnTo>
                    <a:pt x="521" y="539"/>
                  </a:lnTo>
                  <a:lnTo>
                    <a:pt x="524" y="539"/>
                  </a:lnTo>
                  <a:lnTo>
                    <a:pt x="526" y="542"/>
                  </a:lnTo>
                  <a:lnTo>
                    <a:pt x="528" y="542"/>
                  </a:lnTo>
                  <a:lnTo>
                    <a:pt x="528" y="544"/>
                  </a:lnTo>
                  <a:lnTo>
                    <a:pt x="531" y="544"/>
                  </a:lnTo>
                  <a:lnTo>
                    <a:pt x="531" y="544"/>
                  </a:lnTo>
                  <a:lnTo>
                    <a:pt x="531" y="542"/>
                  </a:lnTo>
                  <a:lnTo>
                    <a:pt x="531" y="542"/>
                  </a:lnTo>
                  <a:lnTo>
                    <a:pt x="533" y="542"/>
                  </a:lnTo>
                  <a:lnTo>
                    <a:pt x="535" y="544"/>
                  </a:lnTo>
                  <a:lnTo>
                    <a:pt x="538" y="544"/>
                  </a:lnTo>
                  <a:lnTo>
                    <a:pt x="540" y="544"/>
                  </a:lnTo>
                  <a:lnTo>
                    <a:pt x="540" y="542"/>
                  </a:lnTo>
                  <a:lnTo>
                    <a:pt x="542" y="544"/>
                  </a:lnTo>
                  <a:lnTo>
                    <a:pt x="542" y="544"/>
                  </a:lnTo>
                  <a:lnTo>
                    <a:pt x="545" y="544"/>
                  </a:lnTo>
                  <a:lnTo>
                    <a:pt x="547" y="549"/>
                  </a:lnTo>
                  <a:lnTo>
                    <a:pt x="549" y="549"/>
                  </a:lnTo>
                  <a:lnTo>
                    <a:pt x="552" y="549"/>
                  </a:lnTo>
                  <a:lnTo>
                    <a:pt x="554" y="551"/>
                  </a:lnTo>
                  <a:lnTo>
                    <a:pt x="557" y="551"/>
                  </a:lnTo>
                  <a:lnTo>
                    <a:pt x="557" y="554"/>
                  </a:lnTo>
                  <a:lnTo>
                    <a:pt x="559" y="554"/>
                  </a:lnTo>
                  <a:lnTo>
                    <a:pt x="561" y="558"/>
                  </a:lnTo>
                  <a:lnTo>
                    <a:pt x="564" y="561"/>
                  </a:lnTo>
                  <a:lnTo>
                    <a:pt x="564" y="561"/>
                  </a:lnTo>
                  <a:lnTo>
                    <a:pt x="566" y="563"/>
                  </a:lnTo>
                  <a:lnTo>
                    <a:pt x="566" y="563"/>
                  </a:lnTo>
                  <a:lnTo>
                    <a:pt x="566" y="563"/>
                  </a:lnTo>
                  <a:lnTo>
                    <a:pt x="566" y="561"/>
                  </a:lnTo>
                  <a:lnTo>
                    <a:pt x="566" y="561"/>
                  </a:lnTo>
                  <a:lnTo>
                    <a:pt x="566" y="558"/>
                  </a:lnTo>
                  <a:lnTo>
                    <a:pt x="564" y="556"/>
                  </a:lnTo>
                  <a:lnTo>
                    <a:pt x="564" y="554"/>
                  </a:lnTo>
                  <a:lnTo>
                    <a:pt x="564" y="554"/>
                  </a:lnTo>
                  <a:lnTo>
                    <a:pt x="564" y="554"/>
                  </a:lnTo>
                  <a:lnTo>
                    <a:pt x="564" y="554"/>
                  </a:lnTo>
                  <a:lnTo>
                    <a:pt x="566" y="554"/>
                  </a:lnTo>
                  <a:lnTo>
                    <a:pt x="568" y="554"/>
                  </a:lnTo>
                  <a:lnTo>
                    <a:pt x="571" y="556"/>
                  </a:lnTo>
                  <a:lnTo>
                    <a:pt x="575" y="558"/>
                  </a:lnTo>
                  <a:lnTo>
                    <a:pt x="578" y="561"/>
                  </a:lnTo>
                  <a:lnTo>
                    <a:pt x="580" y="561"/>
                  </a:lnTo>
                  <a:lnTo>
                    <a:pt x="582" y="561"/>
                  </a:lnTo>
                  <a:lnTo>
                    <a:pt x="585" y="561"/>
                  </a:lnTo>
                  <a:lnTo>
                    <a:pt x="587" y="561"/>
                  </a:lnTo>
                  <a:lnTo>
                    <a:pt x="590" y="558"/>
                  </a:lnTo>
                  <a:lnTo>
                    <a:pt x="590" y="558"/>
                  </a:lnTo>
                  <a:lnTo>
                    <a:pt x="590" y="556"/>
                  </a:lnTo>
                  <a:lnTo>
                    <a:pt x="592" y="554"/>
                  </a:lnTo>
                  <a:lnTo>
                    <a:pt x="594" y="554"/>
                  </a:lnTo>
                  <a:lnTo>
                    <a:pt x="594" y="554"/>
                  </a:lnTo>
                  <a:lnTo>
                    <a:pt x="597" y="554"/>
                  </a:lnTo>
                  <a:lnTo>
                    <a:pt x="599" y="551"/>
                  </a:lnTo>
                  <a:lnTo>
                    <a:pt x="599" y="551"/>
                  </a:lnTo>
                  <a:lnTo>
                    <a:pt x="601" y="551"/>
                  </a:lnTo>
                  <a:lnTo>
                    <a:pt x="606" y="551"/>
                  </a:lnTo>
                  <a:lnTo>
                    <a:pt x="608" y="554"/>
                  </a:lnTo>
                  <a:lnTo>
                    <a:pt x="611" y="556"/>
                  </a:lnTo>
                  <a:lnTo>
                    <a:pt x="611" y="556"/>
                  </a:lnTo>
                  <a:lnTo>
                    <a:pt x="613" y="554"/>
                  </a:lnTo>
                  <a:lnTo>
                    <a:pt x="613" y="554"/>
                  </a:lnTo>
                  <a:lnTo>
                    <a:pt x="615" y="551"/>
                  </a:lnTo>
                  <a:lnTo>
                    <a:pt x="615" y="551"/>
                  </a:lnTo>
                  <a:lnTo>
                    <a:pt x="615" y="551"/>
                  </a:lnTo>
                  <a:lnTo>
                    <a:pt x="618" y="551"/>
                  </a:lnTo>
                  <a:lnTo>
                    <a:pt x="620" y="551"/>
                  </a:lnTo>
                  <a:lnTo>
                    <a:pt x="620" y="551"/>
                  </a:lnTo>
                  <a:lnTo>
                    <a:pt x="625" y="551"/>
                  </a:lnTo>
                  <a:lnTo>
                    <a:pt x="627" y="554"/>
                  </a:lnTo>
                  <a:lnTo>
                    <a:pt x="630" y="556"/>
                  </a:lnTo>
                  <a:lnTo>
                    <a:pt x="632" y="558"/>
                  </a:lnTo>
                  <a:lnTo>
                    <a:pt x="634" y="558"/>
                  </a:lnTo>
                  <a:lnTo>
                    <a:pt x="637" y="558"/>
                  </a:lnTo>
                  <a:lnTo>
                    <a:pt x="637" y="561"/>
                  </a:lnTo>
                  <a:lnTo>
                    <a:pt x="639" y="561"/>
                  </a:lnTo>
                  <a:lnTo>
                    <a:pt x="644" y="561"/>
                  </a:lnTo>
                  <a:lnTo>
                    <a:pt x="644" y="561"/>
                  </a:lnTo>
                  <a:lnTo>
                    <a:pt x="646" y="561"/>
                  </a:lnTo>
                  <a:lnTo>
                    <a:pt x="646" y="563"/>
                  </a:lnTo>
                  <a:lnTo>
                    <a:pt x="646" y="563"/>
                  </a:lnTo>
                  <a:lnTo>
                    <a:pt x="648" y="563"/>
                  </a:lnTo>
                  <a:lnTo>
                    <a:pt x="651" y="561"/>
                  </a:lnTo>
                  <a:lnTo>
                    <a:pt x="651" y="558"/>
                  </a:lnTo>
                  <a:lnTo>
                    <a:pt x="651" y="556"/>
                  </a:lnTo>
                  <a:lnTo>
                    <a:pt x="651" y="556"/>
                  </a:lnTo>
                  <a:lnTo>
                    <a:pt x="653" y="556"/>
                  </a:lnTo>
                  <a:lnTo>
                    <a:pt x="653" y="556"/>
                  </a:lnTo>
                  <a:lnTo>
                    <a:pt x="655" y="558"/>
                  </a:lnTo>
                  <a:lnTo>
                    <a:pt x="655" y="558"/>
                  </a:lnTo>
                  <a:lnTo>
                    <a:pt x="658" y="558"/>
                  </a:lnTo>
                  <a:lnTo>
                    <a:pt x="660" y="561"/>
                  </a:lnTo>
                  <a:lnTo>
                    <a:pt x="663" y="561"/>
                  </a:lnTo>
                  <a:lnTo>
                    <a:pt x="667" y="558"/>
                  </a:lnTo>
                  <a:lnTo>
                    <a:pt x="672" y="558"/>
                  </a:lnTo>
                  <a:lnTo>
                    <a:pt x="674" y="556"/>
                  </a:lnTo>
                  <a:lnTo>
                    <a:pt x="674" y="554"/>
                  </a:lnTo>
                  <a:lnTo>
                    <a:pt x="674" y="551"/>
                  </a:lnTo>
                  <a:lnTo>
                    <a:pt x="674" y="549"/>
                  </a:lnTo>
                  <a:lnTo>
                    <a:pt x="674" y="546"/>
                  </a:lnTo>
                  <a:lnTo>
                    <a:pt x="670" y="544"/>
                  </a:lnTo>
                  <a:lnTo>
                    <a:pt x="670" y="544"/>
                  </a:lnTo>
                  <a:lnTo>
                    <a:pt x="663" y="542"/>
                  </a:lnTo>
                  <a:lnTo>
                    <a:pt x="663" y="542"/>
                  </a:lnTo>
                  <a:lnTo>
                    <a:pt x="663" y="542"/>
                  </a:lnTo>
                  <a:lnTo>
                    <a:pt x="658" y="539"/>
                  </a:lnTo>
                  <a:lnTo>
                    <a:pt x="653" y="539"/>
                  </a:lnTo>
                  <a:lnTo>
                    <a:pt x="653" y="539"/>
                  </a:lnTo>
                  <a:lnTo>
                    <a:pt x="653" y="537"/>
                  </a:lnTo>
                  <a:lnTo>
                    <a:pt x="651" y="537"/>
                  </a:lnTo>
                  <a:lnTo>
                    <a:pt x="646" y="535"/>
                  </a:lnTo>
                  <a:lnTo>
                    <a:pt x="646" y="535"/>
                  </a:lnTo>
                  <a:lnTo>
                    <a:pt x="646" y="532"/>
                  </a:lnTo>
                  <a:lnTo>
                    <a:pt x="648" y="532"/>
                  </a:lnTo>
                  <a:lnTo>
                    <a:pt x="651" y="530"/>
                  </a:lnTo>
                  <a:lnTo>
                    <a:pt x="651" y="530"/>
                  </a:lnTo>
                  <a:lnTo>
                    <a:pt x="653" y="530"/>
                  </a:lnTo>
                  <a:lnTo>
                    <a:pt x="655" y="528"/>
                  </a:lnTo>
                  <a:lnTo>
                    <a:pt x="658" y="528"/>
                  </a:lnTo>
                  <a:lnTo>
                    <a:pt x="658" y="525"/>
                  </a:lnTo>
                  <a:lnTo>
                    <a:pt x="658" y="525"/>
                  </a:lnTo>
                  <a:lnTo>
                    <a:pt x="653" y="520"/>
                  </a:lnTo>
                  <a:lnTo>
                    <a:pt x="653" y="518"/>
                  </a:lnTo>
                  <a:lnTo>
                    <a:pt x="653" y="518"/>
                  </a:lnTo>
                  <a:lnTo>
                    <a:pt x="653" y="516"/>
                  </a:lnTo>
                  <a:lnTo>
                    <a:pt x="653" y="516"/>
                  </a:lnTo>
                  <a:lnTo>
                    <a:pt x="655" y="513"/>
                  </a:lnTo>
                  <a:lnTo>
                    <a:pt x="655" y="513"/>
                  </a:lnTo>
                  <a:lnTo>
                    <a:pt x="658" y="513"/>
                  </a:lnTo>
                  <a:lnTo>
                    <a:pt x="660" y="513"/>
                  </a:lnTo>
                  <a:lnTo>
                    <a:pt x="663" y="513"/>
                  </a:lnTo>
                  <a:lnTo>
                    <a:pt x="665" y="513"/>
                  </a:lnTo>
                  <a:lnTo>
                    <a:pt x="670" y="513"/>
                  </a:lnTo>
                  <a:lnTo>
                    <a:pt x="670" y="513"/>
                  </a:lnTo>
                  <a:lnTo>
                    <a:pt x="672" y="513"/>
                  </a:lnTo>
                  <a:lnTo>
                    <a:pt x="672" y="513"/>
                  </a:lnTo>
                  <a:lnTo>
                    <a:pt x="672" y="511"/>
                  </a:lnTo>
                  <a:lnTo>
                    <a:pt x="670" y="511"/>
                  </a:lnTo>
                  <a:lnTo>
                    <a:pt x="665" y="509"/>
                  </a:lnTo>
                  <a:lnTo>
                    <a:pt x="663" y="509"/>
                  </a:lnTo>
                  <a:lnTo>
                    <a:pt x="663" y="509"/>
                  </a:lnTo>
                  <a:lnTo>
                    <a:pt x="660" y="509"/>
                  </a:lnTo>
                  <a:lnTo>
                    <a:pt x="658" y="506"/>
                  </a:lnTo>
                  <a:lnTo>
                    <a:pt x="655" y="506"/>
                  </a:lnTo>
                  <a:lnTo>
                    <a:pt x="655" y="506"/>
                  </a:lnTo>
                  <a:lnTo>
                    <a:pt x="655" y="504"/>
                  </a:lnTo>
                  <a:lnTo>
                    <a:pt x="655" y="504"/>
                  </a:lnTo>
                  <a:lnTo>
                    <a:pt x="655" y="504"/>
                  </a:lnTo>
                  <a:lnTo>
                    <a:pt x="658" y="504"/>
                  </a:lnTo>
                  <a:lnTo>
                    <a:pt x="660" y="502"/>
                  </a:lnTo>
                  <a:lnTo>
                    <a:pt x="660" y="502"/>
                  </a:lnTo>
                  <a:lnTo>
                    <a:pt x="660" y="502"/>
                  </a:lnTo>
                  <a:lnTo>
                    <a:pt x="658" y="502"/>
                  </a:lnTo>
                  <a:lnTo>
                    <a:pt x="658" y="502"/>
                  </a:lnTo>
                  <a:lnTo>
                    <a:pt x="658" y="502"/>
                  </a:lnTo>
                  <a:lnTo>
                    <a:pt x="655" y="502"/>
                  </a:lnTo>
                  <a:lnTo>
                    <a:pt x="655" y="502"/>
                  </a:lnTo>
                  <a:lnTo>
                    <a:pt x="653" y="502"/>
                  </a:lnTo>
                  <a:lnTo>
                    <a:pt x="651" y="499"/>
                  </a:lnTo>
                  <a:lnTo>
                    <a:pt x="651" y="499"/>
                  </a:lnTo>
                  <a:lnTo>
                    <a:pt x="651" y="499"/>
                  </a:lnTo>
                  <a:lnTo>
                    <a:pt x="651" y="497"/>
                  </a:lnTo>
                  <a:lnTo>
                    <a:pt x="651" y="497"/>
                  </a:lnTo>
                  <a:lnTo>
                    <a:pt x="651" y="494"/>
                  </a:lnTo>
                  <a:lnTo>
                    <a:pt x="651" y="492"/>
                  </a:lnTo>
                  <a:lnTo>
                    <a:pt x="651" y="492"/>
                  </a:lnTo>
                  <a:lnTo>
                    <a:pt x="653" y="492"/>
                  </a:lnTo>
                  <a:lnTo>
                    <a:pt x="658" y="492"/>
                  </a:lnTo>
                  <a:lnTo>
                    <a:pt x="663" y="494"/>
                  </a:lnTo>
                  <a:lnTo>
                    <a:pt x="663" y="492"/>
                  </a:lnTo>
                  <a:lnTo>
                    <a:pt x="665" y="492"/>
                  </a:lnTo>
                  <a:lnTo>
                    <a:pt x="665" y="492"/>
                  </a:lnTo>
                  <a:lnTo>
                    <a:pt x="672" y="492"/>
                  </a:lnTo>
                  <a:lnTo>
                    <a:pt x="672" y="492"/>
                  </a:lnTo>
                  <a:lnTo>
                    <a:pt x="672" y="492"/>
                  </a:lnTo>
                  <a:lnTo>
                    <a:pt x="679" y="490"/>
                  </a:lnTo>
                  <a:lnTo>
                    <a:pt x="681" y="490"/>
                  </a:lnTo>
                  <a:lnTo>
                    <a:pt x="681" y="490"/>
                  </a:lnTo>
                  <a:lnTo>
                    <a:pt x="684" y="490"/>
                  </a:lnTo>
                  <a:lnTo>
                    <a:pt x="684" y="490"/>
                  </a:lnTo>
                  <a:lnTo>
                    <a:pt x="686" y="487"/>
                  </a:lnTo>
                  <a:lnTo>
                    <a:pt x="688" y="487"/>
                  </a:lnTo>
                  <a:lnTo>
                    <a:pt x="688" y="487"/>
                  </a:lnTo>
                  <a:lnTo>
                    <a:pt x="691" y="487"/>
                  </a:lnTo>
                  <a:lnTo>
                    <a:pt x="693" y="487"/>
                  </a:lnTo>
                  <a:lnTo>
                    <a:pt x="693" y="487"/>
                  </a:lnTo>
                  <a:lnTo>
                    <a:pt x="693" y="487"/>
                  </a:lnTo>
                  <a:lnTo>
                    <a:pt x="696" y="485"/>
                  </a:lnTo>
                  <a:lnTo>
                    <a:pt x="700" y="485"/>
                  </a:lnTo>
                  <a:lnTo>
                    <a:pt x="700" y="485"/>
                  </a:lnTo>
                  <a:lnTo>
                    <a:pt x="703" y="485"/>
                  </a:lnTo>
                  <a:lnTo>
                    <a:pt x="705" y="485"/>
                  </a:lnTo>
                  <a:lnTo>
                    <a:pt x="707" y="485"/>
                  </a:lnTo>
                  <a:lnTo>
                    <a:pt x="707" y="485"/>
                  </a:lnTo>
                  <a:lnTo>
                    <a:pt x="710" y="485"/>
                  </a:lnTo>
                  <a:lnTo>
                    <a:pt x="710" y="485"/>
                  </a:lnTo>
                  <a:lnTo>
                    <a:pt x="710" y="483"/>
                  </a:lnTo>
                  <a:lnTo>
                    <a:pt x="710" y="483"/>
                  </a:lnTo>
                  <a:lnTo>
                    <a:pt x="712" y="480"/>
                  </a:lnTo>
                  <a:lnTo>
                    <a:pt x="712" y="480"/>
                  </a:lnTo>
                  <a:lnTo>
                    <a:pt x="714" y="480"/>
                  </a:lnTo>
                  <a:lnTo>
                    <a:pt x="714" y="480"/>
                  </a:lnTo>
                  <a:lnTo>
                    <a:pt x="717" y="480"/>
                  </a:lnTo>
                  <a:lnTo>
                    <a:pt x="719" y="478"/>
                  </a:lnTo>
                  <a:lnTo>
                    <a:pt x="721" y="480"/>
                  </a:lnTo>
                  <a:lnTo>
                    <a:pt x="724" y="478"/>
                  </a:lnTo>
                  <a:lnTo>
                    <a:pt x="731" y="478"/>
                  </a:lnTo>
                  <a:lnTo>
                    <a:pt x="733" y="478"/>
                  </a:lnTo>
                  <a:lnTo>
                    <a:pt x="738" y="476"/>
                  </a:lnTo>
                  <a:lnTo>
                    <a:pt x="740" y="476"/>
                  </a:lnTo>
                  <a:lnTo>
                    <a:pt x="743" y="476"/>
                  </a:lnTo>
                  <a:lnTo>
                    <a:pt x="747" y="476"/>
                  </a:lnTo>
                  <a:lnTo>
                    <a:pt x="747" y="473"/>
                  </a:lnTo>
                  <a:lnTo>
                    <a:pt x="750" y="473"/>
                  </a:lnTo>
                  <a:lnTo>
                    <a:pt x="752" y="473"/>
                  </a:lnTo>
                  <a:lnTo>
                    <a:pt x="752" y="473"/>
                  </a:lnTo>
                  <a:lnTo>
                    <a:pt x="754" y="473"/>
                  </a:lnTo>
                  <a:lnTo>
                    <a:pt x="754" y="471"/>
                  </a:lnTo>
                  <a:lnTo>
                    <a:pt x="752" y="471"/>
                  </a:lnTo>
                  <a:lnTo>
                    <a:pt x="752" y="468"/>
                  </a:lnTo>
                  <a:lnTo>
                    <a:pt x="754" y="468"/>
                  </a:lnTo>
                  <a:lnTo>
                    <a:pt x="754" y="468"/>
                  </a:lnTo>
                  <a:lnTo>
                    <a:pt x="757" y="468"/>
                  </a:lnTo>
                  <a:lnTo>
                    <a:pt x="759" y="466"/>
                  </a:lnTo>
                  <a:lnTo>
                    <a:pt x="762" y="466"/>
                  </a:lnTo>
                  <a:lnTo>
                    <a:pt x="762" y="464"/>
                  </a:lnTo>
                  <a:lnTo>
                    <a:pt x="766" y="466"/>
                  </a:lnTo>
                  <a:lnTo>
                    <a:pt x="771" y="466"/>
                  </a:lnTo>
                  <a:lnTo>
                    <a:pt x="776" y="466"/>
                  </a:lnTo>
                  <a:lnTo>
                    <a:pt x="778" y="468"/>
                  </a:lnTo>
                  <a:lnTo>
                    <a:pt x="780" y="468"/>
                  </a:lnTo>
                  <a:lnTo>
                    <a:pt x="780" y="468"/>
                  </a:lnTo>
                  <a:lnTo>
                    <a:pt x="783" y="468"/>
                  </a:lnTo>
                  <a:lnTo>
                    <a:pt x="785" y="468"/>
                  </a:lnTo>
                  <a:lnTo>
                    <a:pt x="785" y="468"/>
                  </a:lnTo>
                  <a:lnTo>
                    <a:pt x="785" y="468"/>
                  </a:lnTo>
                  <a:lnTo>
                    <a:pt x="787" y="466"/>
                  </a:lnTo>
                  <a:lnTo>
                    <a:pt x="790" y="466"/>
                  </a:lnTo>
                  <a:lnTo>
                    <a:pt x="792" y="466"/>
                  </a:lnTo>
                  <a:lnTo>
                    <a:pt x="795" y="471"/>
                  </a:lnTo>
                  <a:lnTo>
                    <a:pt x="797" y="473"/>
                  </a:lnTo>
                  <a:lnTo>
                    <a:pt x="802" y="478"/>
                  </a:lnTo>
                  <a:lnTo>
                    <a:pt x="804" y="480"/>
                  </a:lnTo>
                  <a:lnTo>
                    <a:pt x="804" y="483"/>
                  </a:lnTo>
                  <a:lnTo>
                    <a:pt x="804" y="483"/>
                  </a:lnTo>
                  <a:lnTo>
                    <a:pt x="804" y="485"/>
                  </a:lnTo>
                  <a:lnTo>
                    <a:pt x="804" y="487"/>
                  </a:lnTo>
                  <a:lnTo>
                    <a:pt x="804" y="487"/>
                  </a:lnTo>
                  <a:lnTo>
                    <a:pt x="809" y="490"/>
                  </a:lnTo>
                  <a:lnTo>
                    <a:pt x="813" y="490"/>
                  </a:lnTo>
                  <a:lnTo>
                    <a:pt x="816" y="487"/>
                  </a:lnTo>
                  <a:lnTo>
                    <a:pt x="818" y="487"/>
                  </a:lnTo>
                  <a:lnTo>
                    <a:pt x="820" y="487"/>
                  </a:lnTo>
                  <a:lnTo>
                    <a:pt x="820" y="485"/>
                  </a:lnTo>
                  <a:lnTo>
                    <a:pt x="820" y="485"/>
                  </a:lnTo>
                  <a:lnTo>
                    <a:pt x="823" y="487"/>
                  </a:lnTo>
                  <a:lnTo>
                    <a:pt x="823" y="490"/>
                  </a:lnTo>
                  <a:lnTo>
                    <a:pt x="825" y="490"/>
                  </a:lnTo>
                  <a:lnTo>
                    <a:pt x="825" y="492"/>
                  </a:lnTo>
                  <a:lnTo>
                    <a:pt x="828" y="492"/>
                  </a:lnTo>
                  <a:lnTo>
                    <a:pt x="828" y="494"/>
                  </a:lnTo>
                  <a:lnTo>
                    <a:pt x="828" y="492"/>
                  </a:lnTo>
                  <a:lnTo>
                    <a:pt x="830" y="492"/>
                  </a:lnTo>
                  <a:lnTo>
                    <a:pt x="830" y="492"/>
                  </a:lnTo>
                  <a:lnTo>
                    <a:pt x="830" y="492"/>
                  </a:lnTo>
                  <a:lnTo>
                    <a:pt x="828" y="490"/>
                  </a:lnTo>
                  <a:lnTo>
                    <a:pt x="828" y="490"/>
                  </a:lnTo>
                  <a:lnTo>
                    <a:pt x="830" y="490"/>
                  </a:lnTo>
                  <a:lnTo>
                    <a:pt x="830" y="490"/>
                  </a:lnTo>
                  <a:lnTo>
                    <a:pt x="835" y="490"/>
                  </a:lnTo>
                  <a:lnTo>
                    <a:pt x="837" y="492"/>
                  </a:lnTo>
                  <a:lnTo>
                    <a:pt x="839" y="492"/>
                  </a:lnTo>
                  <a:lnTo>
                    <a:pt x="839" y="492"/>
                  </a:lnTo>
                  <a:lnTo>
                    <a:pt x="842" y="492"/>
                  </a:lnTo>
                  <a:lnTo>
                    <a:pt x="844" y="492"/>
                  </a:lnTo>
                  <a:lnTo>
                    <a:pt x="844" y="492"/>
                  </a:lnTo>
                  <a:lnTo>
                    <a:pt x="844" y="492"/>
                  </a:lnTo>
                  <a:lnTo>
                    <a:pt x="846" y="492"/>
                  </a:lnTo>
                  <a:lnTo>
                    <a:pt x="846" y="492"/>
                  </a:lnTo>
                  <a:lnTo>
                    <a:pt x="846" y="492"/>
                  </a:lnTo>
                  <a:lnTo>
                    <a:pt x="846" y="494"/>
                  </a:lnTo>
                  <a:lnTo>
                    <a:pt x="846" y="494"/>
                  </a:lnTo>
                  <a:lnTo>
                    <a:pt x="844" y="497"/>
                  </a:lnTo>
                  <a:lnTo>
                    <a:pt x="844" y="499"/>
                  </a:lnTo>
                  <a:lnTo>
                    <a:pt x="844" y="499"/>
                  </a:lnTo>
                  <a:lnTo>
                    <a:pt x="844" y="502"/>
                  </a:lnTo>
                  <a:lnTo>
                    <a:pt x="846" y="502"/>
                  </a:lnTo>
                  <a:lnTo>
                    <a:pt x="846" y="504"/>
                  </a:lnTo>
                  <a:lnTo>
                    <a:pt x="846" y="504"/>
                  </a:lnTo>
                  <a:lnTo>
                    <a:pt x="846" y="504"/>
                  </a:lnTo>
                  <a:lnTo>
                    <a:pt x="849" y="502"/>
                  </a:lnTo>
                  <a:lnTo>
                    <a:pt x="851" y="499"/>
                  </a:lnTo>
                  <a:lnTo>
                    <a:pt x="853" y="499"/>
                  </a:lnTo>
                  <a:lnTo>
                    <a:pt x="856" y="499"/>
                  </a:lnTo>
                  <a:lnTo>
                    <a:pt x="858" y="502"/>
                  </a:lnTo>
                  <a:lnTo>
                    <a:pt x="861" y="502"/>
                  </a:lnTo>
                  <a:lnTo>
                    <a:pt x="861" y="502"/>
                  </a:lnTo>
                  <a:lnTo>
                    <a:pt x="863" y="502"/>
                  </a:lnTo>
                  <a:lnTo>
                    <a:pt x="863" y="502"/>
                  </a:lnTo>
                  <a:lnTo>
                    <a:pt x="861" y="499"/>
                  </a:lnTo>
                  <a:lnTo>
                    <a:pt x="861" y="499"/>
                  </a:lnTo>
                  <a:lnTo>
                    <a:pt x="865" y="497"/>
                  </a:lnTo>
                  <a:lnTo>
                    <a:pt x="865" y="497"/>
                  </a:lnTo>
                  <a:lnTo>
                    <a:pt x="868" y="494"/>
                  </a:lnTo>
                  <a:lnTo>
                    <a:pt x="868" y="497"/>
                  </a:lnTo>
                  <a:lnTo>
                    <a:pt x="870" y="497"/>
                  </a:lnTo>
                  <a:lnTo>
                    <a:pt x="872" y="494"/>
                  </a:lnTo>
                  <a:lnTo>
                    <a:pt x="872" y="492"/>
                  </a:lnTo>
                  <a:lnTo>
                    <a:pt x="872" y="492"/>
                  </a:lnTo>
                  <a:lnTo>
                    <a:pt x="872" y="492"/>
                  </a:lnTo>
                  <a:lnTo>
                    <a:pt x="872" y="490"/>
                  </a:lnTo>
                  <a:lnTo>
                    <a:pt x="877" y="490"/>
                  </a:lnTo>
                  <a:lnTo>
                    <a:pt x="877" y="490"/>
                  </a:lnTo>
                  <a:lnTo>
                    <a:pt x="879" y="490"/>
                  </a:lnTo>
                  <a:lnTo>
                    <a:pt x="882" y="487"/>
                  </a:lnTo>
                  <a:lnTo>
                    <a:pt x="884" y="485"/>
                  </a:lnTo>
                  <a:lnTo>
                    <a:pt x="889" y="485"/>
                  </a:lnTo>
                  <a:lnTo>
                    <a:pt x="889" y="485"/>
                  </a:lnTo>
                  <a:lnTo>
                    <a:pt x="889" y="485"/>
                  </a:lnTo>
                  <a:lnTo>
                    <a:pt x="891" y="483"/>
                  </a:lnTo>
                  <a:lnTo>
                    <a:pt x="891" y="483"/>
                  </a:lnTo>
                  <a:lnTo>
                    <a:pt x="894" y="485"/>
                  </a:lnTo>
                  <a:lnTo>
                    <a:pt x="891" y="490"/>
                  </a:lnTo>
                  <a:lnTo>
                    <a:pt x="891" y="490"/>
                  </a:lnTo>
                  <a:lnTo>
                    <a:pt x="889" y="490"/>
                  </a:lnTo>
                  <a:lnTo>
                    <a:pt x="889" y="490"/>
                  </a:lnTo>
                  <a:lnTo>
                    <a:pt x="889" y="492"/>
                  </a:lnTo>
                  <a:lnTo>
                    <a:pt x="891" y="492"/>
                  </a:lnTo>
                  <a:lnTo>
                    <a:pt x="891" y="492"/>
                  </a:lnTo>
                  <a:lnTo>
                    <a:pt x="891" y="494"/>
                  </a:lnTo>
                  <a:lnTo>
                    <a:pt x="898" y="497"/>
                  </a:lnTo>
                  <a:lnTo>
                    <a:pt x="903" y="499"/>
                  </a:lnTo>
                  <a:lnTo>
                    <a:pt x="910" y="502"/>
                  </a:lnTo>
                  <a:lnTo>
                    <a:pt x="915" y="504"/>
                  </a:lnTo>
                  <a:lnTo>
                    <a:pt x="917" y="506"/>
                  </a:lnTo>
                  <a:lnTo>
                    <a:pt x="917" y="506"/>
                  </a:lnTo>
                  <a:lnTo>
                    <a:pt x="922" y="511"/>
                  </a:lnTo>
                  <a:lnTo>
                    <a:pt x="927" y="513"/>
                  </a:lnTo>
                  <a:lnTo>
                    <a:pt x="934" y="520"/>
                  </a:lnTo>
                  <a:lnTo>
                    <a:pt x="938" y="525"/>
                  </a:lnTo>
                  <a:lnTo>
                    <a:pt x="945" y="532"/>
                  </a:lnTo>
                  <a:lnTo>
                    <a:pt x="950" y="535"/>
                  </a:lnTo>
                  <a:lnTo>
                    <a:pt x="957" y="542"/>
                  </a:lnTo>
                  <a:lnTo>
                    <a:pt x="960" y="544"/>
                  </a:lnTo>
                  <a:lnTo>
                    <a:pt x="964" y="549"/>
                  </a:lnTo>
                  <a:lnTo>
                    <a:pt x="969" y="554"/>
                  </a:lnTo>
                  <a:lnTo>
                    <a:pt x="971" y="558"/>
                  </a:lnTo>
                  <a:lnTo>
                    <a:pt x="974" y="558"/>
                  </a:lnTo>
                  <a:lnTo>
                    <a:pt x="974" y="556"/>
                  </a:lnTo>
                  <a:lnTo>
                    <a:pt x="974" y="556"/>
                  </a:lnTo>
                  <a:lnTo>
                    <a:pt x="974" y="556"/>
                  </a:lnTo>
                  <a:lnTo>
                    <a:pt x="976" y="554"/>
                  </a:lnTo>
                  <a:lnTo>
                    <a:pt x="976" y="554"/>
                  </a:lnTo>
                  <a:lnTo>
                    <a:pt x="976" y="554"/>
                  </a:lnTo>
                  <a:lnTo>
                    <a:pt x="978" y="554"/>
                  </a:lnTo>
                  <a:lnTo>
                    <a:pt x="978" y="554"/>
                  </a:lnTo>
                  <a:lnTo>
                    <a:pt x="976" y="551"/>
                  </a:lnTo>
                  <a:lnTo>
                    <a:pt x="976" y="551"/>
                  </a:lnTo>
                  <a:lnTo>
                    <a:pt x="976" y="549"/>
                  </a:lnTo>
                  <a:lnTo>
                    <a:pt x="976" y="549"/>
                  </a:lnTo>
                  <a:lnTo>
                    <a:pt x="978" y="549"/>
                  </a:lnTo>
                  <a:lnTo>
                    <a:pt x="978" y="549"/>
                  </a:lnTo>
                  <a:lnTo>
                    <a:pt x="978" y="546"/>
                  </a:lnTo>
                  <a:lnTo>
                    <a:pt x="981" y="546"/>
                  </a:lnTo>
                  <a:lnTo>
                    <a:pt x="981" y="546"/>
                  </a:lnTo>
                  <a:lnTo>
                    <a:pt x="983" y="546"/>
                  </a:lnTo>
                  <a:lnTo>
                    <a:pt x="983" y="549"/>
                  </a:lnTo>
                  <a:lnTo>
                    <a:pt x="985" y="549"/>
                  </a:lnTo>
                  <a:lnTo>
                    <a:pt x="985" y="549"/>
                  </a:lnTo>
                  <a:lnTo>
                    <a:pt x="988" y="549"/>
                  </a:lnTo>
                  <a:lnTo>
                    <a:pt x="988" y="549"/>
                  </a:lnTo>
                  <a:lnTo>
                    <a:pt x="988" y="551"/>
                  </a:lnTo>
                  <a:lnTo>
                    <a:pt x="988" y="554"/>
                  </a:lnTo>
                  <a:lnTo>
                    <a:pt x="988" y="554"/>
                  </a:lnTo>
                  <a:lnTo>
                    <a:pt x="990" y="554"/>
                  </a:lnTo>
                  <a:lnTo>
                    <a:pt x="993" y="554"/>
                  </a:lnTo>
                  <a:lnTo>
                    <a:pt x="993" y="554"/>
                  </a:lnTo>
                  <a:lnTo>
                    <a:pt x="995" y="554"/>
                  </a:lnTo>
                  <a:lnTo>
                    <a:pt x="995" y="556"/>
                  </a:lnTo>
                  <a:lnTo>
                    <a:pt x="995" y="556"/>
                  </a:lnTo>
                  <a:lnTo>
                    <a:pt x="995" y="558"/>
                  </a:lnTo>
                  <a:lnTo>
                    <a:pt x="997" y="558"/>
                  </a:lnTo>
                  <a:lnTo>
                    <a:pt x="1000" y="558"/>
                  </a:lnTo>
                  <a:lnTo>
                    <a:pt x="1002" y="558"/>
                  </a:lnTo>
                  <a:lnTo>
                    <a:pt x="1004" y="558"/>
                  </a:lnTo>
                  <a:lnTo>
                    <a:pt x="1007" y="558"/>
                  </a:lnTo>
                  <a:lnTo>
                    <a:pt x="1009" y="558"/>
                  </a:lnTo>
                  <a:lnTo>
                    <a:pt x="1009" y="558"/>
                  </a:lnTo>
                  <a:lnTo>
                    <a:pt x="1014" y="558"/>
                  </a:lnTo>
                  <a:lnTo>
                    <a:pt x="1014" y="558"/>
                  </a:lnTo>
                  <a:lnTo>
                    <a:pt x="1016" y="556"/>
                  </a:lnTo>
                  <a:lnTo>
                    <a:pt x="1016" y="556"/>
                  </a:lnTo>
                  <a:lnTo>
                    <a:pt x="1016" y="556"/>
                  </a:lnTo>
                  <a:lnTo>
                    <a:pt x="1018" y="556"/>
                  </a:lnTo>
                  <a:lnTo>
                    <a:pt x="1021" y="556"/>
                  </a:lnTo>
                  <a:lnTo>
                    <a:pt x="1021" y="554"/>
                  </a:lnTo>
                  <a:lnTo>
                    <a:pt x="1021" y="554"/>
                  </a:lnTo>
                  <a:lnTo>
                    <a:pt x="1023" y="554"/>
                  </a:lnTo>
                  <a:lnTo>
                    <a:pt x="1026" y="554"/>
                  </a:lnTo>
                  <a:lnTo>
                    <a:pt x="1028" y="554"/>
                  </a:lnTo>
                  <a:lnTo>
                    <a:pt x="1030" y="556"/>
                  </a:lnTo>
                  <a:lnTo>
                    <a:pt x="1035" y="556"/>
                  </a:lnTo>
                  <a:lnTo>
                    <a:pt x="1035" y="558"/>
                  </a:lnTo>
                  <a:lnTo>
                    <a:pt x="1037" y="558"/>
                  </a:lnTo>
                  <a:lnTo>
                    <a:pt x="1040" y="561"/>
                  </a:lnTo>
                  <a:lnTo>
                    <a:pt x="1042" y="563"/>
                  </a:lnTo>
                  <a:lnTo>
                    <a:pt x="1042" y="565"/>
                  </a:lnTo>
                  <a:lnTo>
                    <a:pt x="1044" y="568"/>
                  </a:lnTo>
                  <a:lnTo>
                    <a:pt x="1047" y="568"/>
                  </a:lnTo>
                  <a:lnTo>
                    <a:pt x="1047" y="568"/>
                  </a:lnTo>
                  <a:lnTo>
                    <a:pt x="1049" y="568"/>
                  </a:lnTo>
                  <a:lnTo>
                    <a:pt x="1051" y="570"/>
                  </a:lnTo>
                  <a:lnTo>
                    <a:pt x="1056" y="572"/>
                  </a:lnTo>
                  <a:lnTo>
                    <a:pt x="1059" y="572"/>
                  </a:lnTo>
                  <a:lnTo>
                    <a:pt x="1059" y="572"/>
                  </a:lnTo>
                  <a:lnTo>
                    <a:pt x="1059" y="572"/>
                  </a:lnTo>
                  <a:lnTo>
                    <a:pt x="1059" y="575"/>
                  </a:lnTo>
                  <a:lnTo>
                    <a:pt x="1061" y="575"/>
                  </a:lnTo>
                  <a:lnTo>
                    <a:pt x="1063" y="577"/>
                  </a:lnTo>
                  <a:lnTo>
                    <a:pt x="1063" y="580"/>
                  </a:lnTo>
                  <a:lnTo>
                    <a:pt x="1066" y="580"/>
                  </a:lnTo>
                  <a:lnTo>
                    <a:pt x="1066" y="582"/>
                  </a:lnTo>
                  <a:lnTo>
                    <a:pt x="1068" y="582"/>
                  </a:lnTo>
                  <a:lnTo>
                    <a:pt x="1068" y="582"/>
                  </a:lnTo>
                  <a:lnTo>
                    <a:pt x="1070" y="582"/>
                  </a:lnTo>
                  <a:lnTo>
                    <a:pt x="1077" y="582"/>
                  </a:lnTo>
                  <a:lnTo>
                    <a:pt x="1077" y="582"/>
                  </a:lnTo>
                  <a:lnTo>
                    <a:pt x="1080" y="584"/>
                  </a:lnTo>
                  <a:lnTo>
                    <a:pt x="1080" y="584"/>
                  </a:lnTo>
                  <a:lnTo>
                    <a:pt x="1082" y="584"/>
                  </a:lnTo>
                  <a:lnTo>
                    <a:pt x="1082" y="584"/>
                  </a:lnTo>
                  <a:lnTo>
                    <a:pt x="1084" y="582"/>
                  </a:lnTo>
                  <a:lnTo>
                    <a:pt x="1084" y="582"/>
                  </a:lnTo>
                  <a:lnTo>
                    <a:pt x="1084" y="580"/>
                  </a:lnTo>
                  <a:lnTo>
                    <a:pt x="1087" y="580"/>
                  </a:lnTo>
                  <a:lnTo>
                    <a:pt x="1087" y="577"/>
                  </a:lnTo>
                  <a:lnTo>
                    <a:pt x="1089" y="577"/>
                  </a:lnTo>
                  <a:lnTo>
                    <a:pt x="1089" y="580"/>
                  </a:lnTo>
                  <a:lnTo>
                    <a:pt x="1089" y="580"/>
                  </a:lnTo>
                  <a:lnTo>
                    <a:pt x="1089" y="580"/>
                  </a:lnTo>
                  <a:lnTo>
                    <a:pt x="1089" y="582"/>
                  </a:lnTo>
                  <a:lnTo>
                    <a:pt x="1089" y="582"/>
                  </a:lnTo>
                  <a:lnTo>
                    <a:pt x="1092" y="582"/>
                  </a:lnTo>
                  <a:lnTo>
                    <a:pt x="1094" y="584"/>
                  </a:lnTo>
                  <a:lnTo>
                    <a:pt x="1096" y="587"/>
                  </a:lnTo>
                  <a:lnTo>
                    <a:pt x="1099" y="589"/>
                  </a:lnTo>
                  <a:lnTo>
                    <a:pt x="1099" y="589"/>
                  </a:lnTo>
                  <a:lnTo>
                    <a:pt x="1101" y="589"/>
                  </a:lnTo>
                  <a:lnTo>
                    <a:pt x="1103" y="589"/>
                  </a:lnTo>
                  <a:lnTo>
                    <a:pt x="1103" y="591"/>
                  </a:lnTo>
                  <a:lnTo>
                    <a:pt x="1106" y="591"/>
                  </a:lnTo>
                  <a:lnTo>
                    <a:pt x="1106" y="591"/>
                  </a:lnTo>
                  <a:lnTo>
                    <a:pt x="1108" y="591"/>
                  </a:lnTo>
                  <a:lnTo>
                    <a:pt x="1108" y="591"/>
                  </a:lnTo>
                  <a:lnTo>
                    <a:pt x="1108" y="591"/>
                  </a:lnTo>
                  <a:lnTo>
                    <a:pt x="1110" y="591"/>
                  </a:lnTo>
                  <a:lnTo>
                    <a:pt x="1110" y="591"/>
                  </a:lnTo>
                  <a:lnTo>
                    <a:pt x="1113" y="591"/>
                  </a:lnTo>
                  <a:lnTo>
                    <a:pt x="1113" y="591"/>
                  </a:lnTo>
                  <a:lnTo>
                    <a:pt x="1115" y="591"/>
                  </a:lnTo>
                  <a:lnTo>
                    <a:pt x="1115" y="589"/>
                  </a:lnTo>
                  <a:lnTo>
                    <a:pt x="1115" y="589"/>
                  </a:lnTo>
                  <a:lnTo>
                    <a:pt x="1115" y="589"/>
                  </a:lnTo>
                  <a:lnTo>
                    <a:pt x="1115" y="587"/>
                  </a:lnTo>
                  <a:lnTo>
                    <a:pt x="1115" y="587"/>
                  </a:lnTo>
                  <a:lnTo>
                    <a:pt x="1115" y="584"/>
                  </a:lnTo>
                  <a:lnTo>
                    <a:pt x="1117" y="584"/>
                  </a:lnTo>
                  <a:lnTo>
                    <a:pt x="1120" y="584"/>
                  </a:lnTo>
                  <a:lnTo>
                    <a:pt x="1120" y="584"/>
                  </a:lnTo>
                  <a:lnTo>
                    <a:pt x="1122" y="584"/>
                  </a:lnTo>
                  <a:lnTo>
                    <a:pt x="1122" y="584"/>
                  </a:lnTo>
                  <a:lnTo>
                    <a:pt x="1125" y="584"/>
                  </a:lnTo>
                  <a:lnTo>
                    <a:pt x="1125" y="584"/>
                  </a:lnTo>
                  <a:lnTo>
                    <a:pt x="1127" y="584"/>
                  </a:lnTo>
                  <a:lnTo>
                    <a:pt x="1127" y="584"/>
                  </a:lnTo>
                  <a:lnTo>
                    <a:pt x="1127" y="582"/>
                  </a:lnTo>
                  <a:lnTo>
                    <a:pt x="1127" y="582"/>
                  </a:lnTo>
                  <a:lnTo>
                    <a:pt x="1127" y="584"/>
                  </a:lnTo>
                  <a:lnTo>
                    <a:pt x="1127" y="584"/>
                  </a:lnTo>
                  <a:lnTo>
                    <a:pt x="1129" y="584"/>
                  </a:lnTo>
                  <a:lnTo>
                    <a:pt x="1129" y="584"/>
                  </a:lnTo>
                  <a:lnTo>
                    <a:pt x="1132" y="582"/>
                  </a:lnTo>
                  <a:lnTo>
                    <a:pt x="1132" y="582"/>
                  </a:lnTo>
                  <a:lnTo>
                    <a:pt x="1132" y="582"/>
                  </a:lnTo>
                  <a:lnTo>
                    <a:pt x="1132" y="582"/>
                  </a:lnTo>
                  <a:lnTo>
                    <a:pt x="1134" y="582"/>
                  </a:lnTo>
                  <a:lnTo>
                    <a:pt x="1134" y="580"/>
                  </a:lnTo>
                  <a:lnTo>
                    <a:pt x="1136" y="580"/>
                  </a:lnTo>
                  <a:lnTo>
                    <a:pt x="1136" y="580"/>
                  </a:lnTo>
                  <a:lnTo>
                    <a:pt x="1136" y="580"/>
                  </a:lnTo>
                  <a:lnTo>
                    <a:pt x="1136" y="577"/>
                  </a:lnTo>
                  <a:lnTo>
                    <a:pt x="1136" y="575"/>
                  </a:lnTo>
                  <a:lnTo>
                    <a:pt x="1136" y="575"/>
                  </a:lnTo>
                  <a:lnTo>
                    <a:pt x="1139" y="575"/>
                  </a:lnTo>
                  <a:lnTo>
                    <a:pt x="1141" y="572"/>
                  </a:lnTo>
                  <a:lnTo>
                    <a:pt x="1139" y="572"/>
                  </a:lnTo>
                  <a:lnTo>
                    <a:pt x="1141" y="572"/>
                  </a:lnTo>
                  <a:lnTo>
                    <a:pt x="1141" y="570"/>
                  </a:lnTo>
                  <a:lnTo>
                    <a:pt x="1143" y="570"/>
                  </a:lnTo>
                  <a:lnTo>
                    <a:pt x="1143" y="570"/>
                  </a:lnTo>
                  <a:lnTo>
                    <a:pt x="1143" y="570"/>
                  </a:lnTo>
                  <a:lnTo>
                    <a:pt x="1146" y="568"/>
                  </a:lnTo>
                  <a:lnTo>
                    <a:pt x="1148" y="568"/>
                  </a:lnTo>
                  <a:lnTo>
                    <a:pt x="1150" y="568"/>
                  </a:lnTo>
                  <a:lnTo>
                    <a:pt x="1150" y="568"/>
                  </a:lnTo>
                  <a:lnTo>
                    <a:pt x="1150" y="568"/>
                  </a:lnTo>
                  <a:lnTo>
                    <a:pt x="1150" y="565"/>
                  </a:lnTo>
                  <a:lnTo>
                    <a:pt x="1153" y="565"/>
                  </a:lnTo>
                  <a:lnTo>
                    <a:pt x="1153" y="565"/>
                  </a:lnTo>
                  <a:lnTo>
                    <a:pt x="1155" y="563"/>
                  </a:lnTo>
                  <a:lnTo>
                    <a:pt x="1157" y="563"/>
                  </a:lnTo>
                  <a:lnTo>
                    <a:pt x="1157" y="563"/>
                  </a:lnTo>
                  <a:lnTo>
                    <a:pt x="1157" y="563"/>
                  </a:lnTo>
                  <a:lnTo>
                    <a:pt x="1157" y="563"/>
                  </a:lnTo>
                  <a:lnTo>
                    <a:pt x="1160" y="561"/>
                  </a:lnTo>
                  <a:lnTo>
                    <a:pt x="1160" y="561"/>
                  </a:lnTo>
                  <a:lnTo>
                    <a:pt x="1160" y="561"/>
                  </a:lnTo>
                  <a:lnTo>
                    <a:pt x="1162" y="561"/>
                  </a:lnTo>
                  <a:lnTo>
                    <a:pt x="1162" y="558"/>
                  </a:lnTo>
                  <a:lnTo>
                    <a:pt x="1165" y="558"/>
                  </a:lnTo>
                  <a:lnTo>
                    <a:pt x="1167" y="558"/>
                  </a:lnTo>
                  <a:lnTo>
                    <a:pt x="1169" y="558"/>
                  </a:lnTo>
                  <a:lnTo>
                    <a:pt x="1169" y="558"/>
                  </a:lnTo>
                  <a:lnTo>
                    <a:pt x="1169" y="556"/>
                  </a:lnTo>
                  <a:lnTo>
                    <a:pt x="1169" y="556"/>
                  </a:lnTo>
                  <a:lnTo>
                    <a:pt x="1169" y="556"/>
                  </a:lnTo>
                  <a:lnTo>
                    <a:pt x="1172" y="556"/>
                  </a:lnTo>
                  <a:lnTo>
                    <a:pt x="1174" y="558"/>
                  </a:lnTo>
                  <a:lnTo>
                    <a:pt x="1174" y="558"/>
                  </a:lnTo>
                  <a:lnTo>
                    <a:pt x="1176" y="558"/>
                  </a:lnTo>
                  <a:lnTo>
                    <a:pt x="1176" y="558"/>
                  </a:lnTo>
                  <a:lnTo>
                    <a:pt x="1179" y="558"/>
                  </a:lnTo>
                  <a:lnTo>
                    <a:pt x="1179" y="558"/>
                  </a:lnTo>
                  <a:lnTo>
                    <a:pt x="1179" y="558"/>
                  </a:lnTo>
                  <a:lnTo>
                    <a:pt x="1181" y="558"/>
                  </a:lnTo>
                  <a:lnTo>
                    <a:pt x="1181" y="558"/>
                  </a:lnTo>
                  <a:lnTo>
                    <a:pt x="1181" y="558"/>
                  </a:lnTo>
                  <a:lnTo>
                    <a:pt x="1183" y="561"/>
                  </a:lnTo>
                  <a:lnTo>
                    <a:pt x="1183" y="561"/>
                  </a:lnTo>
                  <a:lnTo>
                    <a:pt x="1186" y="561"/>
                  </a:lnTo>
                  <a:lnTo>
                    <a:pt x="1188" y="561"/>
                  </a:lnTo>
                  <a:lnTo>
                    <a:pt x="1188" y="561"/>
                  </a:lnTo>
                  <a:lnTo>
                    <a:pt x="1190" y="561"/>
                  </a:lnTo>
                  <a:lnTo>
                    <a:pt x="1193" y="561"/>
                  </a:lnTo>
                  <a:lnTo>
                    <a:pt x="1193" y="561"/>
                  </a:lnTo>
                  <a:lnTo>
                    <a:pt x="1195" y="561"/>
                  </a:lnTo>
                  <a:lnTo>
                    <a:pt x="1200" y="561"/>
                  </a:lnTo>
                  <a:lnTo>
                    <a:pt x="1200" y="561"/>
                  </a:lnTo>
                  <a:lnTo>
                    <a:pt x="1202" y="563"/>
                  </a:lnTo>
                  <a:lnTo>
                    <a:pt x="1205" y="563"/>
                  </a:lnTo>
                  <a:lnTo>
                    <a:pt x="1207" y="565"/>
                  </a:lnTo>
                  <a:lnTo>
                    <a:pt x="1207" y="568"/>
                  </a:lnTo>
                  <a:lnTo>
                    <a:pt x="1209" y="568"/>
                  </a:lnTo>
                  <a:lnTo>
                    <a:pt x="1209" y="570"/>
                  </a:lnTo>
                  <a:lnTo>
                    <a:pt x="1209" y="570"/>
                  </a:lnTo>
                  <a:lnTo>
                    <a:pt x="1212" y="570"/>
                  </a:lnTo>
                  <a:lnTo>
                    <a:pt x="1214" y="572"/>
                  </a:lnTo>
                  <a:lnTo>
                    <a:pt x="1214" y="572"/>
                  </a:lnTo>
                  <a:lnTo>
                    <a:pt x="1216" y="572"/>
                  </a:lnTo>
                  <a:lnTo>
                    <a:pt x="1216" y="572"/>
                  </a:lnTo>
                  <a:lnTo>
                    <a:pt x="1216" y="572"/>
                  </a:lnTo>
                  <a:lnTo>
                    <a:pt x="1219" y="572"/>
                  </a:lnTo>
                  <a:lnTo>
                    <a:pt x="1221" y="572"/>
                  </a:lnTo>
                  <a:lnTo>
                    <a:pt x="1221" y="575"/>
                  </a:lnTo>
                  <a:lnTo>
                    <a:pt x="1223" y="575"/>
                  </a:lnTo>
                  <a:lnTo>
                    <a:pt x="1223" y="575"/>
                  </a:lnTo>
                  <a:lnTo>
                    <a:pt x="1226" y="575"/>
                  </a:lnTo>
                  <a:lnTo>
                    <a:pt x="1228" y="575"/>
                  </a:lnTo>
                  <a:lnTo>
                    <a:pt x="1228" y="575"/>
                  </a:lnTo>
                  <a:lnTo>
                    <a:pt x="1231" y="575"/>
                  </a:lnTo>
                  <a:lnTo>
                    <a:pt x="1231" y="575"/>
                  </a:lnTo>
                  <a:lnTo>
                    <a:pt x="1233" y="575"/>
                  </a:lnTo>
                  <a:lnTo>
                    <a:pt x="1233" y="572"/>
                  </a:lnTo>
                  <a:lnTo>
                    <a:pt x="1235" y="572"/>
                  </a:lnTo>
                  <a:lnTo>
                    <a:pt x="1235" y="572"/>
                  </a:lnTo>
                  <a:lnTo>
                    <a:pt x="1235" y="575"/>
                  </a:lnTo>
                  <a:lnTo>
                    <a:pt x="1238" y="575"/>
                  </a:lnTo>
                  <a:lnTo>
                    <a:pt x="1238" y="572"/>
                  </a:lnTo>
                  <a:lnTo>
                    <a:pt x="1238" y="572"/>
                  </a:lnTo>
                  <a:lnTo>
                    <a:pt x="1240" y="572"/>
                  </a:lnTo>
                  <a:lnTo>
                    <a:pt x="1240" y="575"/>
                  </a:lnTo>
                  <a:lnTo>
                    <a:pt x="1242" y="575"/>
                  </a:lnTo>
                  <a:lnTo>
                    <a:pt x="1245" y="575"/>
                  </a:lnTo>
                  <a:lnTo>
                    <a:pt x="1245" y="575"/>
                  </a:lnTo>
                  <a:lnTo>
                    <a:pt x="1245" y="575"/>
                  </a:lnTo>
                  <a:lnTo>
                    <a:pt x="1247" y="575"/>
                  </a:lnTo>
                  <a:lnTo>
                    <a:pt x="1247" y="575"/>
                  </a:lnTo>
                  <a:lnTo>
                    <a:pt x="1249" y="575"/>
                  </a:lnTo>
                  <a:lnTo>
                    <a:pt x="1249" y="575"/>
                  </a:lnTo>
                  <a:lnTo>
                    <a:pt x="1254" y="575"/>
                  </a:lnTo>
                  <a:lnTo>
                    <a:pt x="1256" y="577"/>
                  </a:lnTo>
                  <a:lnTo>
                    <a:pt x="1256" y="577"/>
                  </a:lnTo>
                  <a:lnTo>
                    <a:pt x="1256" y="577"/>
                  </a:lnTo>
                  <a:lnTo>
                    <a:pt x="1259" y="580"/>
                  </a:lnTo>
                  <a:lnTo>
                    <a:pt x="1261" y="580"/>
                  </a:lnTo>
                  <a:lnTo>
                    <a:pt x="1261" y="577"/>
                  </a:lnTo>
                  <a:lnTo>
                    <a:pt x="1264" y="577"/>
                  </a:lnTo>
                  <a:lnTo>
                    <a:pt x="1264" y="575"/>
                  </a:lnTo>
                  <a:lnTo>
                    <a:pt x="1264" y="575"/>
                  </a:lnTo>
                  <a:lnTo>
                    <a:pt x="1266" y="575"/>
                  </a:lnTo>
                  <a:lnTo>
                    <a:pt x="1266" y="575"/>
                  </a:lnTo>
                  <a:lnTo>
                    <a:pt x="1268" y="575"/>
                  </a:lnTo>
                  <a:lnTo>
                    <a:pt x="1268" y="572"/>
                  </a:lnTo>
                  <a:lnTo>
                    <a:pt x="1268" y="572"/>
                  </a:lnTo>
                  <a:lnTo>
                    <a:pt x="1271" y="572"/>
                  </a:lnTo>
                  <a:lnTo>
                    <a:pt x="1271" y="570"/>
                  </a:lnTo>
                  <a:lnTo>
                    <a:pt x="1271" y="570"/>
                  </a:lnTo>
                  <a:lnTo>
                    <a:pt x="1271" y="568"/>
                  </a:lnTo>
                  <a:lnTo>
                    <a:pt x="1271" y="568"/>
                  </a:lnTo>
                  <a:lnTo>
                    <a:pt x="1271" y="565"/>
                  </a:lnTo>
                  <a:lnTo>
                    <a:pt x="1268" y="563"/>
                  </a:lnTo>
                  <a:lnTo>
                    <a:pt x="1268" y="563"/>
                  </a:lnTo>
                  <a:lnTo>
                    <a:pt x="1268" y="563"/>
                  </a:lnTo>
                  <a:lnTo>
                    <a:pt x="1266" y="561"/>
                  </a:lnTo>
                  <a:lnTo>
                    <a:pt x="1264" y="561"/>
                  </a:lnTo>
                  <a:lnTo>
                    <a:pt x="1264" y="561"/>
                  </a:lnTo>
                  <a:lnTo>
                    <a:pt x="1261" y="558"/>
                  </a:lnTo>
                  <a:lnTo>
                    <a:pt x="1261" y="558"/>
                  </a:lnTo>
                  <a:lnTo>
                    <a:pt x="1261" y="556"/>
                  </a:lnTo>
                  <a:lnTo>
                    <a:pt x="1259" y="556"/>
                  </a:lnTo>
                  <a:lnTo>
                    <a:pt x="1259" y="556"/>
                  </a:lnTo>
                  <a:lnTo>
                    <a:pt x="1256" y="554"/>
                  </a:lnTo>
                  <a:lnTo>
                    <a:pt x="1256" y="554"/>
                  </a:lnTo>
                  <a:lnTo>
                    <a:pt x="1256" y="551"/>
                  </a:lnTo>
                  <a:lnTo>
                    <a:pt x="1256" y="549"/>
                  </a:lnTo>
                  <a:lnTo>
                    <a:pt x="1256" y="549"/>
                  </a:lnTo>
                  <a:lnTo>
                    <a:pt x="1256" y="549"/>
                  </a:lnTo>
                  <a:lnTo>
                    <a:pt x="1254" y="546"/>
                  </a:lnTo>
                  <a:lnTo>
                    <a:pt x="1254" y="546"/>
                  </a:lnTo>
                  <a:lnTo>
                    <a:pt x="1254" y="544"/>
                  </a:lnTo>
                  <a:lnTo>
                    <a:pt x="1254" y="544"/>
                  </a:lnTo>
                  <a:lnTo>
                    <a:pt x="1256" y="544"/>
                  </a:lnTo>
                  <a:lnTo>
                    <a:pt x="1256" y="544"/>
                  </a:lnTo>
                  <a:lnTo>
                    <a:pt x="1256" y="542"/>
                  </a:lnTo>
                  <a:lnTo>
                    <a:pt x="1256" y="542"/>
                  </a:lnTo>
                  <a:lnTo>
                    <a:pt x="1256" y="539"/>
                  </a:lnTo>
                  <a:lnTo>
                    <a:pt x="1256" y="539"/>
                  </a:lnTo>
                  <a:lnTo>
                    <a:pt x="1256" y="539"/>
                  </a:lnTo>
                  <a:lnTo>
                    <a:pt x="1261" y="537"/>
                  </a:lnTo>
                  <a:lnTo>
                    <a:pt x="1261" y="535"/>
                  </a:lnTo>
                  <a:lnTo>
                    <a:pt x="1261" y="532"/>
                  </a:lnTo>
                  <a:lnTo>
                    <a:pt x="1261" y="532"/>
                  </a:lnTo>
                  <a:lnTo>
                    <a:pt x="1261" y="530"/>
                  </a:lnTo>
                  <a:lnTo>
                    <a:pt x="1264" y="530"/>
                  </a:lnTo>
                  <a:lnTo>
                    <a:pt x="1266" y="532"/>
                  </a:lnTo>
                  <a:lnTo>
                    <a:pt x="1266" y="532"/>
                  </a:lnTo>
                  <a:lnTo>
                    <a:pt x="1268" y="532"/>
                  </a:lnTo>
                  <a:lnTo>
                    <a:pt x="1273" y="535"/>
                  </a:lnTo>
                  <a:lnTo>
                    <a:pt x="1275" y="535"/>
                  </a:lnTo>
                  <a:lnTo>
                    <a:pt x="1275" y="535"/>
                  </a:lnTo>
                  <a:lnTo>
                    <a:pt x="1278" y="535"/>
                  </a:lnTo>
                  <a:lnTo>
                    <a:pt x="1280" y="537"/>
                  </a:lnTo>
                  <a:lnTo>
                    <a:pt x="1282" y="537"/>
                  </a:lnTo>
                  <a:lnTo>
                    <a:pt x="1285" y="537"/>
                  </a:lnTo>
                  <a:lnTo>
                    <a:pt x="1287" y="537"/>
                  </a:lnTo>
                  <a:lnTo>
                    <a:pt x="1292" y="537"/>
                  </a:lnTo>
                  <a:lnTo>
                    <a:pt x="1292" y="539"/>
                  </a:lnTo>
                  <a:lnTo>
                    <a:pt x="1297" y="539"/>
                  </a:lnTo>
                  <a:lnTo>
                    <a:pt x="1299" y="542"/>
                  </a:lnTo>
                  <a:lnTo>
                    <a:pt x="1304" y="542"/>
                  </a:lnTo>
                  <a:lnTo>
                    <a:pt x="1306" y="542"/>
                  </a:lnTo>
                  <a:lnTo>
                    <a:pt x="1306" y="544"/>
                  </a:lnTo>
                  <a:lnTo>
                    <a:pt x="1308" y="544"/>
                  </a:lnTo>
                  <a:lnTo>
                    <a:pt x="1311" y="544"/>
                  </a:lnTo>
                  <a:lnTo>
                    <a:pt x="1311" y="544"/>
                  </a:lnTo>
                  <a:lnTo>
                    <a:pt x="1315" y="544"/>
                  </a:lnTo>
                  <a:lnTo>
                    <a:pt x="1318" y="544"/>
                  </a:lnTo>
                  <a:lnTo>
                    <a:pt x="1320" y="546"/>
                  </a:lnTo>
                  <a:lnTo>
                    <a:pt x="1322" y="546"/>
                  </a:lnTo>
                  <a:lnTo>
                    <a:pt x="1322" y="546"/>
                  </a:lnTo>
                  <a:lnTo>
                    <a:pt x="1322" y="549"/>
                  </a:lnTo>
                  <a:lnTo>
                    <a:pt x="1325" y="551"/>
                  </a:lnTo>
                  <a:lnTo>
                    <a:pt x="1325" y="551"/>
                  </a:lnTo>
                  <a:lnTo>
                    <a:pt x="1327" y="554"/>
                  </a:lnTo>
                  <a:lnTo>
                    <a:pt x="1327" y="556"/>
                  </a:lnTo>
                  <a:lnTo>
                    <a:pt x="1330" y="556"/>
                  </a:lnTo>
                  <a:lnTo>
                    <a:pt x="1330" y="558"/>
                  </a:lnTo>
                  <a:lnTo>
                    <a:pt x="1330" y="558"/>
                  </a:lnTo>
                  <a:lnTo>
                    <a:pt x="1332" y="558"/>
                  </a:lnTo>
                  <a:lnTo>
                    <a:pt x="1332" y="561"/>
                  </a:lnTo>
                  <a:lnTo>
                    <a:pt x="1332" y="561"/>
                  </a:lnTo>
                  <a:lnTo>
                    <a:pt x="1332" y="561"/>
                  </a:lnTo>
                  <a:lnTo>
                    <a:pt x="1334" y="563"/>
                  </a:lnTo>
                  <a:lnTo>
                    <a:pt x="1334" y="563"/>
                  </a:lnTo>
                  <a:lnTo>
                    <a:pt x="1337" y="563"/>
                  </a:lnTo>
                  <a:lnTo>
                    <a:pt x="1337" y="563"/>
                  </a:lnTo>
                  <a:lnTo>
                    <a:pt x="1341" y="565"/>
                  </a:lnTo>
                  <a:lnTo>
                    <a:pt x="1341" y="565"/>
                  </a:lnTo>
                  <a:lnTo>
                    <a:pt x="1344" y="565"/>
                  </a:lnTo>
                  <a:lnTo>
                    <a:pt x="1348" y="568"/>
                  </a:lnTo>
                  <a:lnTo>
                    <a:pt x="1348" y="568"/>
                  </a:lnTo>
                  <a:lnTo>
                    <a:pt x="1351" y="568"/>
                  </a:lnTo>
                  <a:lnTo>
                    <a:pt x="1353" y="570"/>
                  </a:lnTo>
                  <a:lnTo>
                    <a:pt x="1355" y="570"/>
                  </a:lnTo>
                  <a:lnTo>
                    <a:pt x="1355" y="570"/>
                  </a:lnTo>
                  <a:lnTo>
                    <a:pt x="1358" y="570"/>
                  </a:lnTo>
                  <a:lnTo>
                    <a:pt x="1360" y="570"/>
                  </a:lnTo>
                  <a:lnTo>
                    <a:pt x="1360" y="570"/>
                  </a:lnTo>
                  <a:lnTo>
                    <a:pt x="1363" y="570"/>
                  </a:lnTo>
                  <a:lnTo>
                    <a:pt x="1363" y="570"/>
                  </a:lnTo>
                  <a:lnTo>
                    <a:pt x="1365" y="570"/>
                  </a:lnTo>
                  <a:lnTo>
                    <a:pt x="1367" y="570"/>
                  </a:lnTo>
                  <a:lnTo>
                    <a:pt x="1367" y="568"/>
                  </a:lnTo>
                  <a:lnTo>
                    <a:pt x="1370" y="568"/>
                  </a:lnTo>
                  <a:lnTo>
                    <a:pt x="1370" y="568"/>
                  </a:lnTo>
                  <a:lnTo>
                    <a:pt x="1372" y="568"/>
                  </a:lnTo>
                  <a:lnTo>
                    <a:pt x="1374" y="565"/>
                  </a:lnTo>
                  <a:lnTo>
                    <a:pt x="1377" y="565"/>
                  </a:lnTo>
                  <a:lnTo>
                    <a:pt x="1379" y="565"/>
                  </a:lnTo>
                  <a:lnTo>
                    <a:pt x="1381" y="565"/>
                  </a:lnTo>
                  <a:lnTo>
                    <a:pt x="1381" y="563"/>
                  </a:lnTo>
                  <a:lnTo>
                    <a:pt x="1384" y="563"/>
                  </a:lnTo>
                  <a:lnTo>
                    <a:pt x="1386" y="565"/>
                  </a:lnTo>
                  <a:lnTo>
                    <a:pt x="1388" y="565"/>
                  </a:lnTo>
                  <a:lnTo>
                    <a:pt x="1391" y="565"/>
                  </a:lnTo>
                  <a:lnTo>
                    <a:pt x="1393" y="565"/>
                  </a:lnTo>
                  <a:lnTo>
                    <a:pt x="1396" y="565"/>
                  </a:lnTo>
                  <a:lnTo>
                    <a:pt x="1398" y="568"/>
                  </a:lnTo>
                  <a:lnTo>
                    <a:pt x="1400" y="568"/>
                  </a:lnTo>
                  <a:lnTo>
                    <a:pt x="1405" y="565"/>
                  </a:lnTo>
                  <a:lnTo>
                    <a:pt x="1407" y="568"/>
                  </a:lnTo>
                  <a:lnTo>
                    <a:pt x="1410" y="568"/>
                  </a:lnTo>
                  <a:lnTo>
                    <a:pt x="1412" y="570"/>
                  </a:lnTo>
                  <a:lnTo>
                    <a:pt x="1414" y="572"/>
                  </a:lnTo>
                  <a:lnTo>
                    <a:pt x="1417" y="572"/>
                  </a:lnTo>
                  <a:lnTo>
                    <a:pt x="1419" y="572"/>
                  </a:lnTo>
                  <a:lnTo>
                    <a:pt x="1419" y="572"/>
                  </a:lnTo>
                  <a:lnTo>
                    <a:pt x="1424" y="572"/>
                  </a:lnTo>
                  <a:lnTo>
                    <a:pt x="1429" y="575"/>
                  </a:lnTo>
                  <a:lnTo>
                    <a:pt x="1431" y="575"/>
                  </a:lnTo>
                  <a:lnTo>
                    <a:pt x="1431" y="575"/>
                  </a:lnTo>
                  <a:lnTo>
                    <a:pt x="1431" y="577"/>
                  </a:lnTo>
                  <a:lnTo>
                    <a:pt x="1433" y="580"/>
                  </a:lnTo>
                  <a:lnTo>
                    <a:pt x="1433" y="580"/>
                  </a:lnTo>
                  <a:lnTo>
                    <a:pt x="1433" y="580"/>
                  </a:lnTo>
                  <a:lnTo>
                    <a:pt x="1436" y="580"/>
                  </a:lnTo>
                  <a:lnTo>
                    <a:pt x="1436" y="582"/>
                  </a:lnTo>
                  <a:lnTo>
                    <a:pt x="1438" y="582"/>
                  </a:lnTo>
                  <a:lnTo>
                    <a:pt x="1440" y="582"/>
                  </a:lnTo>
                  <a:lnTo>
                    <a:pt x="1443" y="587"/>
                  </a:lnTo>
                  <a:lnTo>
                    <a:pt x="1445" y="587"/>
                  </a:lnTo>
                  <a:lnTo>
                    <a:pt x="1447" y="587"/>
                  </a:lnTo>
                  <a:lnTo>
                    <a:pt x="1450" y="587"/>
                  </a:lnTo>
                  <a:lnTo>
                    <a:pt x="1452" y="587"/>
                  </a:lnTo>
                  <a:lnTo>
                    <a:pt x="1457" y="587"/>
                  </a:lnTo>
                  <a:lnTo>
                    <a:pt x="1462" y="587"/>
                  </a:lnTo>
                  <a:lnTo>
                    <a:pt x="1464" y="589"/>
                  </a:lnTo>
                  <a:lnTo>
                    <a:pt x="1466" y="589"/>
                  </a:lnTo>
                  <a:lnTo>
                    <a:pt x="1471" y="589"/>
                  </a:lnTo>
                  <a:lnTo>
                    <a:pt x="1476" y="591"/>
                  </a:lnTo>
                  <a:lnTo>
                    <a:pt x="1476" y="589"/>
                  </a:lnTo>
                  <a:lnTo>
                    <a:pt x="1478" y="589"/>
                  </a:lnTo>
                  <a:lnTo>
                    <a:pt x="1480" y="589"/>
                  </a:lnTo>
                  <a:lnTo>
                    <a:pt x="1483" y="591"/>
                  </a:lnTo>
                  <a:lnTo>
                    <a:pt x="1483" y="591"/>
                  </a:lnTo>
                  <a:lnTo>
                    <a:pt x="1485" y="591"/>
                  </a:lnTo>
                  <a:lnTo>
                    <a:pt x="1490" y="587"/>
                  </a:lnTo>
                  <a:lnTo>
                    <a:pt x="1492" y="587"/>
                  </a:lnTo>
                  <a:lnTo>
                    <a:pt x="1492" y="587"/>
                  </a:lnTo>
                  <a:lnTo>
                    <a:pt x="1495" y="587"/>
                  </a:lnTo>
                  <a:lnTo>
                    <a:pt x="1495" y="587"/>
                  </a:lnTo>
                  <a:lnTo>
                    <a:pt x="1497" y="587"/>
                  </a:lnTo>
                  <a:lnTo>
                    <a:pt x="1499" y="587"/>
                  </a:lnTo>
                  <a:lnTo>
                    <a:pt x="1502" y="584"/>
                  </a:lnTo>
                  <a:lnTo>
                    <a:pt x="1504" y="584"/>
                  </a:lnTo>
                  <a:lnTo>
                    <a:pt x="1506" y="584"/>
                  </a:lnTo>
                  <a:lnTo>
                    <a:pt x="1509" y="582"/>
                  </a:lnTo>
                  <a:lnTo>
                    <a:pt x="1511" y="584"/>
                  </a:lnTo>
                  <a:lnTo>
                    <a:pt x="1513" y="582"/>
                  </a:lnTo>
                  <a:lnTo>
                    <a:pt x="1516" y="582"/>
                  </a:lnTo>
                  <a:lnTo>
                    <a:pt x="1516" y="582"/>
                  </a:lnTo>
                  <a:lnTo>
                    <a:pt x="1516" y="580"/>
                  </a:lnTo>
                  <a:lnTo>
                    <a:pt x="1516" y="577"/>
                  </a:lnTo>
                  <a:lnTo>
                    <a:pt x="1518" y="575"/>
                  </a:lnTo>
                  <a:lnTo>
                    <a:pt x="1518" y="575"/>
                  </a:lnTo>
                  <a:lnTo>
                    <a:pt x="1520" y="572"/>
                  </a:lnTo>
                  <a:lnTo>
                    <a:pt x="1523" y="572"/>
                  </a:lnTo>
                  <a:lnTo>
                    <a:pt x="1525" y="570"/>
                  </a:lnTo>
                  <a:lnTo>
                    <a:pt x="1525" y="570"/>
                  </a:lnTo>
                  <a:lnTo>
                    <a:pt x="1528" y="568"/>
                  </a:lnTo>
                  <a:lnTo>
                    <a:pt x="1530" y="568"/>
                  </a:lnTo>
                  <a:lnTo>
                    <a:pt x="1530" y="568"/>
                  </a:lnTo>
                  <a:lnTo>
                    <a:pt x="1535" y="568"/>
                  </a:lnTo>
                  <a:lnTo>
                    <a:pt x="1535" y="568"/>
                  </a:lnTo>
                  <a:lnTo>
                    <a:pt x="1537" y="568"/>
                  </a:lnTo>
                  <a:lnTo>
                    <a:pt x="1539" y="570"/>
                  </a:lnTo>
                  <a:lnTo>
                    <a:pt x="1542" y="570"/>
                  </a:lnTo>
                  <a:lnTo>
                    <a:pt x="1544" y="572"/>
                  </a:lnTo>
                  <a:lnTo>
                    <a:pt x="1549" y="575"/>
                  </a:lnTo>
                  <a:lnTo>
                    <a:pt x="1551" y="575"/>
                  </a:lnTo>
                  <a:lnTo>
                    <a:pt x="1551" y="575"/>
                  </a:lnTo>
                  <a:lnTo>
                    <a:pt x="1553" y="575"/>
                  </a:lnTo>
                  <a:lnTo>
                    <a:pt x="1556" y="575"/>
                  </a:lnTo>
                  <a:lnTo>
                    <a:pt x="1558" y="575"/>
                  </a:lnTo>
                  <a:lnTo>
                    <a:pt x="1558" y="575"/>
                  </a:lnTo>
                  <a:lnTo>
                    <a:pt x="1563" y="572"/>
                  </a:lnTo>
                  <a:lnTo>
                    <a:pt x="1563" y="572"/>
                  </a:lnTo>
                  <a:lnTo>
                    <a:pt x="1565" y="575"/>
                  </a:lnTo>
                  <a:lnTo>
                    <a:pt x="1570" y="575"/>
                  </a:lnTo>
                  <a:lnTo>
                    <a:pt x="1572" y="575"/>
                  </a:lnTo>
                  <a:lnTo>
                    <a:pt x="1572" y="577"/>
                  </a:lnTo>
                  <a:lnTo>
                    <a:pt x="1577" y="580"/>
                  </a:lnTo>
                  <a:lnTo>
                    <a:pt x="1579" y="580"/>
                  </a:lnTo>
                  <a:lnTo>
                    <a:pt x="1584" y="582"/>
                  </a:lnTo>
                  <a:lnTo>
                    <a:pt x="1589" y="582"/>
                  </a:lnTo>
                  <a:lnTo>
                    <a:pt x="1594" y="582"/>
                  </a:lnTo>
                  <a:lnTo>
                    <a:pt x="1596" y="584"/>
                  </a:lnTo>
                  <a:lnTo>
                    <a:pt x="1596" y="584"/>
                  </a:lnTo>
                  <a:lnTo>
                    <a:pt x="1598" y="580"/>
                  </a:lnTo>
                  <a:lnTo>
                    <a:pt x="1601" y="577"/>
                  </a:lnTo>
                  <a:lnTo>
                    <a:pt x="1605" y="575"/>
                  </a:lnTo>
                  <a:lnTo>
                    <a:pt x="1608" y="575"/>
                  </a:lnTo>
                  <a:lnTo>
                    <a:pt x="1610" y="572"/>
                  </a:lnTo>
                  <a:lnTo>
                    <a:pt x="1612" y="572"/>
                  </a:lnTo>
                  <a:lnTo>
                    <a:pt x="1612" y="570"/>
                  </a:lnTo>
                  <a:lnTo>
                    <a:pt x="1610" y="568"/>
                  </a:lnTo>
                  <a:lnTo>
                    <a:pt x="1608" y="565"/>
                  </a:lnTo>
                  <a:lnTo>
                    <a:pt x="1605" y="565"/>
                  </a:lnTo>
                  <a:lnTo>
                    <a:pt x="1605" y="565"/>
                  </a:lnTo>
                  <a:lnTo>
                    <a:pt x="1605" y="565"/>
                  </a:lnTo>
                  <a:lnTo>
                    <a:pt x="1605" y="563"/>
                  </a:lnTo>
                  <a:lnTo>
                    <a:pt x="1605" y="561"/>
                  </a:lnTo>
                  <a:lnTo>
                    <a:pt x="1605" y="561"/>
                  </a:lnTo>
                  <a:lnTo>
                    <a:pt x="1608" y="558"/>
                  </a:lnTo>
                  <a:lnTo>
                    <a:pt x="1605" y="558"/>
                  </a:lnTo>
                  <a:lnTo>
                    <a:pt x="1605" y="556"/>
                  </a:lnTo>
                  <a:lnTo>
                    <a:pt x="1605" y="554"/>
                  </a:lnTo>
                  <a:lnTo>
                    <a:pt x="1605" y="551"/>
                  </a:lnTo>
                  <a:lnTo>
                    <a:pt x="1605" y="551"/>
                  </a:lnTo>
                  <a:lnTo>
                    <a:pt x="1605" y="549"/>
                  </a:lnTo>
                  <a:lnTo>
                    <a:pt x="1605" y="546"/>
                  </a:lnTo>
                  <a:lnTo>
                    <a:pt x="1605" y="544"/>
                  </a:lnTo>
                  <a:lnTo>
                    <a:pt x="1605" y="542"/>
                  </a:lnTo>
                  <a:lnTo>
                    <a:pt x="1605" y="537"/>
                  </a:lnTo>
                  <a:lnTo>
                    <a:pt x="1608" y="535"/>
                  </a:lnTo>
                  <a:lnTo>
                    <a:pt x="1610" y="532"/>
                  </a:lnTo>
                  <a:lnTo>
                    <a:pt x="1610" y="530"/>
                  </a:lnTo>
                  <a:lnTo>
                    <a:pt x="1608" y="528"/>
                  </a:lnTo>
                  <a:lnTo>
                    <a:pt x="1605" y="528"/>
                  </a:lnTo>
                  <a:lnTo>
                    <a:pt x="1603" y="525"/>
                  </a:lnTo>
                  <a:lnTo>
                    <a:pt x="1603" y="523"/>
                  </a:lnTo>
                  <a:lnTo>
                    <a:pt x="1601" y="520"/>
                  </a:lnTo>
                  <a:lnTo>
                    <a:pt x="1598" y="520"/>
                  </a:lnTo>
                  <a:lnTo>
                    <a:pt x="1596" y="520"/>
                  </a:lnTo>
                  <a:lnTo>
                    <a:pt x="1594" y="520"/>
                  </a:lnTo>
                  <a:lnTo>
                    <a:pt x="1591" y="520"/>
                  </a:lnTo>
                  <a:lnTo>
                    <a:pt x="1589" y="518"/>
                  </a:lnTo>
                  <a:lnTo>
                    <a:pt x="1589" y="516"/>
                  </a:lnTo>
                  <a:lnTo>
                    <a:pt x="1591" y="516"/>
                  </a:lnTo>
                  <a:lnTo>
                    <a:pt x="1594" y="513"/>
                  </a:lnTo>
                  <a:lnTo>
                    <a:pt x="1594" y="509"/>
                  </a:lnTo>
                  <a:lnTo>
                    <a:pt x="1596" y="506"/>
                  </a:lnTo>
                  <a:lnTo>
                    <a:pt x="1603" y="506"/>
                  </a:lnTo>
                  <a:lnTo>
                    <a:pt x="1608" y="504"/>
                  </a:lnTo>
                  <a:lnTo>
                    <a:pt x="1612" y="504"/>
                  </a:lnTo>
                  <a:lnTo>
                    <a:pt x="1615" y="502"/>
                  </a:lnTo>
                  <a:lnTo>
                    <a:pt x="1617" y="504"/>
                  </a:lnTo>
                  <a:lnTo>
                    <a:pt x="1619" y="504"/>
                  </a:lnTo>
                  <a:lnTo>
                    <a:pt x="1622" y="504"/>
                  </a:lnTo>
                  <a:lnTo>
                    <a:pt x="1624" y="502"/>
                  </a:lnTo>
                  <a:lnTo>
                    <a:pt x="1627" y="502"/>
                  </a:lnTo>
                  <a:lnTo>
                    <a:pt x="1629" y="502"/>
                  </a:lnTo>
                  <a:lnTo>
                    <a:pt x="1631" y="502"/>
                  </a:lnTo>
                  <a:lnTo>
                    <a:pt x="1634" y="502"/>
                  </a:lnTo>
                  <a:lnTo>
                    <a:pt x="1634" y="502"/>
                  </a:lnTo>
                  <a:lnTo>
                    <a:pt x="1634" y="502"/>
                  </a:lnTo>
                  <a:lnTo>
                    <a:pt x="1634" y="502"/>
                  </a:lnTo>
                  <a:lnTo>
                    <a:pt x="1636" y="502"/>
                  </a:lnTo>
                  <a:lnTo>
                    <a:pt x="1643" y="504"/>
                  </a:lnTo>
                  <a:lnTo>
                    <a:pt x="1645" y="506"/>
                  </a:lnTo>
                  <a:lnTo>
                    <a:pt x="1648" y="504"/>
                  </a:lnTo>
                  <a:lnTo>
                    <a:pt x="1648" y="506"/>
                  </a:lnTo>
                  <a:lnTo>
                    <a:pt x="1650" y="506"/>
                  </a:lnTo>
                  <a:lnTo>
                    <a:pt x="1652" y="509"/>
                  </a:lnTo>
                  <a:lnTo>
                    <a:pt x="1655" y="509"/>
                  </a:lnTo>
                  <a:lnTo>
                    <a:pt x="1660" y="509"/>
                  </a:lnTo>
                  <a:lnTo>
                    <a:pt x="1660" y="509"/>
                  </a:lnTo>
                  <a:lnTo>
                    <a:pt x="1660" y="509"/>
                  </a:lnTo>
                  <a:lnTo>
                    <a:pt x="1662" y="509"/>
                  </a:lnTo>
                  <a:lnTo>
                    <a:pt x="1662" y="509"/>
                  </a:lnTo>
                  <a:lnTo>
                    <a:pt x="1664" y="509"/>
                  </a:lnTo>
                  <a:lnTo>
                    <a:pt x="1669" y="511"/>
                  </a:lnTo>
                  <a:lnTo>
                    <a:pt x="1671" y="511"/>
                  </a:lnTo>
                  <a:lnTo>
                    <a:pt x="1674" y="511"/>
                  </a:lnTo>
                  <a:lnTo>
                    <a:pt x="1674" y="511"/>
                  </a:lnTo>
                  <a:lnTo>
                    <a:pt x="1676" y="513"/>
                  </a:lnTo>
                  <a:lnTo>
                    <a:pt x="1676" y="513"/>
                  </a:lnTo>
                  <a:lnTo>
                    <a:pt x="1676" y="513"/>
                  </a:lnTo>
                  <a:lnTo>
                    <a:pt x="1678" y="516"/>
                  </a:lnTo>
                  <a:lnTo>
                    <a:pt x="1678" y="516"/>
                  </a:lnTo>
                  <a:lnTo>
                    <a:pt x="1681" y="516"/>
                  </a:lnTo>
                  <a:lnTo>
                    <a:pt x="1681" y="516"/>
                  </a:lnTo>
                  <a:lnTo>
                    <a:pt x="1683" y="518"/>
                  </a:lnTo>
                  <a:lnTo>
                    <a:pt x="1685" y="518"/>
                  </a:lnTo>
                  <a:lnTo>
                    <a:pt x="1685" y="518"/>
                  </a:lnTo>
                  <a:lnTo>
                    <a:pt x="1685" y="518"/>
                  </a:lnTo>
                  <a:lnTo>
                    <a:pt x="1685" y="518"/>
                  </a:lnTo>
                  <a:lnTo>
                    <a:pt x="1685" y="520"/>
                  </a:lnTo>
                  <a:lnTo>
                    <a:pt x="1685" y="520"/>
                  </a:lnTo>
                  <a:lnTo>
                    <a:pt x="1688" y="520"/>
                  </a:lnTo>
                  <a:lnTo>
                    <a:pt x="1688" y="520"/>
                  </a:lnTo>
                  <a:lnTo>
                    <a:pt x="1690" y="523"/>
                  </a:lnTo>
                  <a:lnTo>
                    <a:pt x="1690" y="523"/>
                  </a:lnTo>
                  <a:lnTo>
                    <a:pt x="1692" y="523"/>
                  </a:lnTo>
                  <a:lnTo>
                    <a:pt x="1692" y="525"/>
                  </a:lnTo>
                  <a:lnTo>
                    <a:pt x="1695" y="525"/>
                  </a:lnTo>
                  <a:lnTo>
                    <a:pt x="1695" y="525"/>
                  </a:lnTo>
                  <a:lnTo>
                    <a:pt x="1695" y="525"/>
                  </a:lnTo>
                  <a:lnTo>
                    <a:pt x="1697" y="528"/>
                  </a:lnTo>
                  <a:lnTo>
                    <a:pt x="1697" y="528"/>
                  </a:lnTo>
                  <a:lnTo>
                    <a:pt x="1697" y="530"/>
                  </a:lnTo>
                  <a:lnTo>
                    <a:pt x="1700" y="530"/>
                  </a:lnTo>
                  <a:lnTo>
                    <a:pt x="1702" y="532"/>
                  </a:lnTo>
                  <a:lnTo>
                    <a:pt x="1704" y="535"/>
                  </a:lnTo>
                  <a:lnTo>
                    <a:pt x="1707" y="537"/>
                  </a:lnTo>
                  <a:lnTo>
                    <a:pt x="1709" y="539"/>
                  </a:lnTo>
                  <a:lnTo>
                    <a:pt x="1711" y="539"/>
                  </a:lnTo>
                  <a:lnTo>
                    <a:pt x="1711" y="542"/>
                  </a:lnTo>
                  <a:lnTo>
                    <a:pt x="1714" y="542"/>
                  </a:lnTo>
                  <a:lnTo>
                    <a:pt x="1714" y="542"/>
                  </a:lnTo>
                  <a:lnTo>
                    <a:pt x="1714" y="544"/>
                  </a:lnTo>
                  <a:lnTo>
                    <a:pt x="1716" y="544"/>
                  </a:lnTo>
                  <a:lnTo>
                    <a:pt x="1716" y="544"/>
                  </a:lnTo>
                  <a:lnTo>
                    <a:pt x="1716" y="546"/>
                  </a:lnTo>
                  <a:lnTo>
                    <a:pt x="1718" y="546"/>
                  </a:lnTo>
                  <a:lnTo>
                    <a:pt x="1718" y="549"/>
                  </a:lnTo>
                  <a:lnTo>
                    <a:pt x="1721" y="549"/>
                  </a:lnTo>
                  <a:lnTo>
                    <a:pt x="1721" y="551"/>
                  </a:lnTo>
                  <a:lnTo>
                    <a:pt x="1723" y="554"/>
                  </a:lnTo>
                  <a:lnTo>
                    <a:pt x="1730" y="556"/>
                  </a:lnTo>
                  <a:lnTo>
                    <a:pt x="1733" y="558"/>
                  </a:lnTo>
                  <a:lnTo>
                    <a:pt x="1735" y="561"/>
                  </a:lnTo>
                  <a:lnTo>
                    <a:pt x="1735" y="563"/>
                  </a:lnTo>
                  <a:lnTo>
                    <a:pt x="1735" y="563"/>
                  </a:lnTo>
                  <a:lnTo>
                    <a:pt x="1735" y="563"/>
                  </a:lnTo>
                  <a:lnTo>
                    <a:pt x="1737" y="565"/>
                  </a:lnTo>
                  <a:lnTo>
                    <a:pt x="1737" y="565"/>
                  </a:lnTo>
                  <a:lnTo>
                    <a:pt x="1737" y="565"/>
                  </a:lnTo>
                  <a:lnTo>
                    <a:pt x="1740" y="568"/>
                  </a:lnTo>
                  <a:lnTo>
                    <a:pt x="1744" y="570"/>
                  </a:lnTo>
                  <a:lnTo>
                    <a:pt x="1744" y="572"/>
                  </a:lnTo>
                  <a:lnTo>
                    <a:pt x="1744" y="575"/>
                  </a:lnTo>
                  <a:lnTo>
                    <a:pt x="1747" y="575"/>
                  </a:lnTo>
                  <a:lnTo>
                    <a:pt x="1749" y="577"/>
                  </a:lnTo>
                  <a:lnTo>
                    <a:pt x="1751" y="577"/>
                  </a:lnTo>
                  <a:lnTo>
                    <a:pt x="1751" y="580"/>
                  </a:lnTo>
                  <a:lnTo>
                    <a:pt x="1754" y="580"/>
                  </a:lnTo>
                  <a:lnTo>
                    <a:pt x="1756" y="582"/>
                  </a:lnTo>
                  <a:lnTo>
                    <a:pt x="1758" y="582"/>
                  </a:lnTo>
                  <a:lnTo>
                    <a:pt x="1763" y="582"/>
                  </a:lnTo>
                  <a:lnTo>
                    <a:pt x="1768" y="582"/>
                  </a:lnTo>
                  <a:lnTo>
                    <a:pt x="1770" y="582"/>
                  </a:lnTo>
                  <a:lnTo>
                    <a:pt x="1770" y="582"/>
                  </a:lnTo>
                  <a:lnTo>
                    <a:pt x="1773" y="582"/>
                  </a:lnTo>
                  <a:lnTo>
                    <a:pt x="1773" y="584"/>
                  </a:lnTo>
                  <a:lnTo>
                    <a:pt x="1773" y="584"/>
                  </a:lnTo>
                  <a:lnTo>
                    <a:pt x="1775" y="584"/>
                  </a:lnTo>
                  <a:lnTo>
                    <a:pt x="1777" y="584"/>
                  </a:lnTo>
                  <a:lnTo>
                    <a:pt x="1780" y="587"/>
                  </a:lnTo>
                  <a:lnTo>
                    <a:pt x="1780" y="587"/>
                  </a:lnTo>
                  <a:lnTo>
                    <a:pt x="1780" y="587"/>
                  </a:lnTo>
                  <a:lnTo>
                    <a:pt x="1782" y="587"/>
                  </a:lnTo>
                  <a:lnTo>
                    <a:pt x="1782" y="587"/>
                  </a:lnTo>
                  <a:lnTo>
                    <a:pt x="1784" y="587"/>
                  </a:lnTo>
                  <a:lnTo>
                    <a:pt x="1784" y="587"/>
                  </a:lnTo>
                  <a:lnTo>
                    <a:pt x="1784" y="587"/>
                  </a:lnTo>
                  <a:lnTo>
                    <a:pt x="1784" y="587"/>
                  </a:lnTo>
                  <a:lnTo>
                    <a:pt x="1787" y="587"/>
                  </a:lnTo>
                  <a:lnTo>
                    <a:pt x="1789" y="589"/>
                  </a:lnTo>
                  <a:lnTo>
                    <a:pt x="1789" y="589"/>
                  </a:lnTo>
                  <a:lnTo>
                    <a:pt x="1794" y="589"/>
                  </a:lnTo>
                  <a:lnTo>
                    <a:pt x="1801" y="594"/>
                  </a:lnTo>
                  <a:lnTo>
                    <a:pt x="1803" y="596"/>
                  </a:lnTo>
                  <a:lnTo>
                    <a:pt x="1806" y="596"/>
                  </a:lnTo>
                  <a:lnTo>
                    <a:pt x="1810" y="596"/>
                  </a:lnTo>
                  <a:lnTo>
                    <a:pt x="1813" y="598"/>
                  </a:lnTo>
                  <a:lnTo>
                    <a:pt x="1813" y="601"/>
                  </a:lnTo>
                  <a:lnTo>
                    <a:pt x="1813" y="601"/>
                  </a:lnTo>
                  <a:lnTo>
                    <a:pt x="1815" y="603"/>
                  </a:lnTo>
                  <a:lnTo>
                    <a:pt x="1815" y="606"/>
                  </a:lnTo>
                  <a:lnTo>
                    <a:pt x="1817" y="606"/>
                  </a:lnTo>
                  <a:lnTo>
                    <a:pt x="1820" y="606"/>
                  </a:lnTo>
                  <a:lnTo>
                    <a:pt x="1820" y="608"/>
                  </a:lnTo>
                  <a:lnTo>
                    <a:pt x="1822" y="610"/>
                  </a:lnTo>
                  <a:lnTo>
                    <a:pt x="1822" y="613"/>
                  </a:lnTo>
                  <a:lnTo>
                    <a:pt x="1824" y="615"/>
                  </a:lnTo>
                  <a:lnTo>
                    <a:pt x="1827" y="615"/>
                  </a:lnTo>
                  <a:lnTo>
                    <a:pt x="1829" y="617"/>
                  </a:lnTo>
                  <a:lnTo>
                    <a:pt x="1829" y="620"/>
                  </a:lnTo>
                  <a:lnTo>
                    <a:pt x="1832" y="620"/>
                  </a:lnTo>
                  <a:lnTo>
                    <a:pt x="1832" y="620"/>
                  </a:lnTo>
                  <a:lnTo>
                    <a:pt x="1834" y="620"/>
                  </a:lnTo>
                  <a:lnTo>
                    <a:pt x="1836" y="620"/>
                  </a:lnTo>
                  <a:lnTo>
                    <a:pt x="1839" y="620"/>
                  </a:lnTo>
                  <a:lnTo>
                    <a:pt x="1841" y="622"/>
                  </a:lnTo>
                  <a:lnTo>
                    <a:pt x="1846" y="622"/>
                  </a:lnTo>
                  <a:lnTo>
                    <a:pt x="1850" y="620"/>
                  </a:lnTo>
                  <a:lnTo>
                    <a:pt x="1855" y="620"/>
                  </a:lnTo>
                  <a:lnTo>
                    <a:pt x="1855" y="620"/>
                  </a:lnTo>
                  <a:lnTo>
                    <a:pt x="1857" y="620"/>
                  </a:lnTo>
                  <a:lnTo>
                    <a:pt x="1855" y="617"/>
                  </a:lnTo>
                  <a:lnTo>
                    <a:pt x="1857" y="615"/>
                  </a:lnTo>
                  <a:lnTo>
                    <a:pt x="1857" y="615"/>
                  </a:lnTo>
                  <a:lnTo>
                    <a:pt x="1860" y="615"/>
                  </a:lnTo>
                  <a:lnTo>
                    <a:pt x="1860" y="613"/>
                  </a:lnTo>
                  <a:lnTo>
                    <a:pt x="1862" y="613"/>
                  </a:lnTo>
                  <a:lnTo>
                    <a:pt x="1865" y="613"/>
                  </a:lnTo>
                  <a:lnTo>
                    <a:pt x="1867" y="613"/>
                  </a:lnTo>
                  <a:lnTo>
                    <a:pt x="1869" y="613"/>
                  </a:lnTo>
                  <a:lnTo>
                    <a:pt x="1869" y="610"/>
                  </a:lnTo>
                  <a:lnTo>
                    <a:pt x="1872" y="608"/>
                  </a:lnTo>
                  <a:lnTo>
                    <a:pt x="1876" y="608"/>
                  </a:lnTo>
                  <a:lnTo>
                    <a:pt x="1876" y="606"/>
                  </a:lnTo>
                  <a:lnTo>
                    <a:pt x="1879" y="608"/>
                  </a:lnTo>
                  <a:lnTo>
                    <a:pt x="1879" y="608"/>
                  </a:lnTo>
                  <a:lnTo>
                    <a:pt x="1881" y="608"/>
                  </a:lnTo>
                  <a:lnTo>
                    <a:pt x="1886" y="610"/>
                  </a:lnTo>
                  <a:lnTo>
                    <a:pt x="1886" y="610"/>
                  </a:lnTo>
                  <a:lnTo>
                    <a:pt x="1886" y="610"/>
                  </a:lnTo>
                  <a:lnTo>
                    <a:pt x="1886" y="613"/>
                  </a:lnTo>
                  <a:lnTo>
                    <a:pt x="1886" y="613"/>
                  </a:lnTo>
                  <a:lnTo>
                    <a:pt x="1886" y="615"/>
                  </a:lnTo>
                  <a:lnTo>
                    <a:pt x="1888" y="615"/>
                  </a:lnTo>
                  <a:lnTo>
                    <a:pt x="1890" y="617"/>
                  </a:lnTo>
                  <a:lnTo>
                    <a:pt x="1890" y="617"/>
                  </a:lnTo>
                  <a:lnTo>
                    <a:pt x="1893" y="620"/>
                  </a:lnTo>
                  <a:lnTo>
                    <a:pt x="1893" y="622"/>
                  </a:lnTo>
                  <a:lnTo>
                    <a:pt x="1893" y="622"/>
                  </a:lnTo>
                  <a:lnTo>
                    <a:pt x="1893" y="625"/>
                  </a:lnTo>
                  <a:lnTo>
                    <a:pt x="1893" y="625"/>
                  </a:lnTo>
                  <a:lnTo>
                    <a:pt x="1893" y="627"/>
                  </a:lnTo>
                  <a:lnTo>
                    <a:pt x="1890" y="627"/>
                  </a:lnTo>
                  <a:lnTo>
                    <a:pt x="1890" y="627"/>
                  </a:lnTo>
                  <a:lnTo>
                    <a:pt x="1890" y="627"/>
                  </a:lnTo>
                  <a:lnTo>
                    <a:pt x="1890" y="627"/>
                  </a:lnTo>
                  <a:lnTo>
                    <a:pt x="1888" y="627"/>
                  </a:lnTo>
                  <a:lnTo>
                    <a:pt x="1888" y="629"/>
                  </a:lnTo>
                  <a:lnTo>
                    <a:pt x="1890" y="629"/>
                  </a:lnTo>
                  <a:lnTo>
                    <a:pt x="1890" y="632"/>
                  </a:lnTo>
                  <a:lnTo>
                    <a:pt x="1890" y="632"/>
                  </a:lnTo>
                  <a:lnTo>
                    <a:pt x="1890" y="634"/>
                  </a:lnTo>
                  <a:lnTo>
                    <a:pt x="1890" y="636"/>
                  </a:lnTo>
                  <a:lnTo>
                    <a:pt x="1893" y="636"/>
                  </a:lnTo>
                  <a:lnTo>
                    <a:pt x="1893" y="639"/>
                  </a:lnTo>
                  <a:lnTo>
                    <a:pt x="1893" y="639"/>
                  </a:lnTo>
                  <a:lnTo>
                    <a:pt x="1893" y="641"/>
                  </a:lnTo>
                  <a:lnTo>
                    <a:pt x="1895" y="643"/>
                  </a:lnTo>
                  <a:lnTo>
                    <a:pt x="1895" y="646"/>
                  </a:lnTo>
                  <a:lnTo>
                    <a:pt x="1895" y="646"/>
                  </a:lnTo>
                  <a:lnTo>
                    <a:pt x="1895" y="648"/>
                  </a:lnTo>
                  <a:lnTo>
                    <a:pt x="1895" y="648"/>
                  </a:lnTo>
                  <a:lnTo>
                    <a:pt x="1898" y="651"/>
                  </a:lnTo>
                  <a:lnTo>
                    <a:pt x="1898" y="651"/>
                  </a:lnTo>
                  <a:lnTo>
                    <a:pt x="1898" y="651"/>
                  </a:lnTo>
                  <a:lnTo>
                    <a:pt x="1895" y="653"/>
                  </a:lnTo>
                  <a:lnTo>
                    <a:pt x="1895" y="653"/>
                  </a:lnTo>
                  <a:lnTo>
                    <a:pt x="1898" y="655"/>
                  </a:lnTo>
                  <a:lnTo>
                    <a:pt x="1898" y="655"/>
                  </a:lnTo>
                  <a:lnTo>
                    <a:pt x="1898" y="658"/>
                  </a:lnTo>
                  <a:lnTo>
                    <a:pt x="1898" y="658"/>
                  </a:lnTo>
                  <a:lnTo>
                    <a:pt x="1895" y="658"/>
                  </a:lnTo>
                  <a:lnTo>
                    <a:pt x="1895" y="658"/>
                  </a:lnTo>
                  <a:lnTo>
                    <a:pt x="1895" y="660"/>
                  </a:lnTo>
                  <a:lnTo>
                    <a:pt x="1898" y="660"/>
                  </a:lnTo>
                  <a:lnTo>
                    <a:pt x="1898" y="662"/>
                  </a:lnTo>
                  <a:lnTo>
                    <a:pt x="1898" y="662"/>
                  </a:lnTo>
                  <a:lnTo>
                    <a:pt x="1898" y="665"/>
                  </a:lnTo>
                  <a:lnTo>
                    <a:pt x="1898" y="665"/>
                  </a:lnTo>
                  <a:lnTo>
                    <a:pt x="1898" y="665"/>
                  </a:lnTo>
                  <a:lnTo>
                    <a:pt x="1895" y="665"/>
                  </a:lnTo>
                  <a:lnTo>
                    <a:pt x="1895" y="667"/>
                  </a:lnTo>
                  <a:lnTo>
                    <a:pt x="1895" y="669"/>
                  </a:lnTo>
                  <a:lnTo>
                    <a:pt x="1898" y="672"/>
                  </a:lnTo>
                  <a:lnTo>
                    <a:pt x="1898" y="674"/>
                  </a:lnTo>
                  <a:lnTo>
                    <a:pt x="1898" y="674"/>
                  </a:lnTo>
                  <a:lnTo>
                    <a:pt x="1898" y="677"/>
                  </a:lnTo>
                  <a:lnTo>
                    <a:pt x="1895" y="677"/>
                  </a:lnTo>
                  <a:lnTo>
                    <a:pt x="1895" y="674"/>
                  </a:lnTo>
                  <a:lnTo>
                    <a:pt x="1893" y="674"/>
                  </a:lnTo>
                  <a:lnTo>
                    <a:pt x="1890" y="674"/>
                  </a:lnTo>
                  <a:lnTo>
                    <a:pt x="1888" y="674"/>
                  </a:lnTo>
                  <a:lnTo>
                    <a:pt x="1886" y="674"/>
                  </a:lnTo>
                  <a:lnTo>
                    <a:pt x="1881" y="672"/>
                  </a:lnTo>
                  <a:lnTo>
                    <a:pt x="1881" y="672"/>
                  </a:lnTo>
                  <a:lnTo>
                    <a:pt x="1879" y="672"/>
                  </a:lnTo>
                  <a:lnTo>
                    <a:pt x="1876" y="672"/>
                  </a:lnTo>
                  <a:lnTo>
                    <a:pt x="1874" y="669"/>
                  </a:lnTo>
                  <a:lnTo>
                    <a:pt x="1874" y="669"/>
                  </a:lnTo>
                  <a:lnTo>
                    <a:pt x="1874" y="672"/>
                  </a:lnTo>
                  <a:lnTo>
                    <a:pt x="1874" y="672"/>
                  </a:lnTo>
                  <a:lnTo>
                    <a:pt x="1874" y="674"/>
                  </a:lnTo>
                  <a:lnTo>
                    <a:pt x="1874" y="674"/>
                  </a:lnTo>
                  <a:lnTo>
                    <a:pt x="1874" y="677"/>
                  </a:lnTo>
                  <a:lnTo>
                    <a:pt x="1872" y="679"/>
                  </a:lnTo>
                  <a:lnTo>
                    <a:pt x="1869" y="679"/>
                  </a:lnTo>
                  <a:lnTo>
                    <a:pt x="1869" y="679"/>
                  </a:lnTo>
                  <a:lnTo>
                    <a:pt x="1867" y="679"/>
                  </a:lnTo>
                  <a:lnTo>
                    <a:pt x="1867" y="681"/>
                  </a:lnTo>
                  <a:lnTo>
                    <a:pt x="1867" y="681"/>
                  </a:lnTo>
                  <a:lnTo>
                    <a:pt x="1867" y="681"/>
                  </a:lnTo>
                  <a:lnTo>
                    <a:pt x="1867" y="684"/>
                  </a:lnTo>
                  <a:lnTo>
                    <a:pt x="1869" y="686"/>
                  </a:lnTo>
                  <a:lnTo>
                    <a:pt x="1872" y="686"/>
                  </a:lnTo>
                  <a:lnTo>
                    <a:pt x="1874" y="688"/>
                  </a:lnTo>
                  <a:lnTo>
                    <a:pt x="1881" y="698"/>
                  </a:lnTo>
                  <a:lnTo>
                    <a:pt x="1881" y="698"/>
                  </a:lnTo>
                  <a:lnTo>
                    <a:pt x="1883" y="705"/>
                  </a:lnTo>
                  <a:lnTo>
                    <a:pt x="1883" y="705"/>
                  </a:lnTo>
                  <a:lnTo>
                    <a:pt x="1886" y="707"/>
                  </a:lnTo>
                  <a:lnTo>
                    <a:pt x="1886" y="710"/>
                  </a:lnTo>
                  <a:lnTo>
                    <a:pt x="1886" y="710"/>
                  </a:lnTo>
                  <a:lnTo>
                    <a:pt x="1888" y="710"/>
                  </a:lnTo>
                  <a:lnTo>
                    <a:pt x="1888" y="710"/>
                  </a:lnTo>
                  <a:lnTo>
                    <a:pt x="1888" y="712"/>
                  </a:lnTo>
                  <a:lnTo>
                    <a:pt x="1888" y="712"/>
                  </a:lnTo>
                  <a:lnTo>
                    <a:pt x="1888" y="714"/>
                  </a:lnTo>
                  <a:lnTo>
                    <a:pt x="1890" y="717"/>
                  </a:lnTo>
                  <a:lnTo>
                    <a:pt x="1890" y="717"/>
                  </a:lnTo>
                  <a:lnTo>
                    <a:pt x="1890" y="717"/>
                  </a:lnTo>
                  <a:lnTo>
                    <a:pt x="1890" y="719"/>
                  </a:lnTo>
                  <a:lnTo>
                    <a:pt x="1890" y="719"/>
                  </a:lnTo>
                  <a:lnTo>
                    <a:pt x="1890" y="721"/>
                  </a:lnTo>
                  <a:lnTo>
                    <a:pt x="1890" y="721"/>
                  </a:lnTo>
                  <a:lnTo>
                    <a:pt x="1888" y="721"/>
                  </a:lnTo>
                  <a:lnTo>
                    <a:pt x="1888" y="721"/>
                  </a:lnTo>
                  <a:lnTo>
                    <a:pt x="1886" y="721"/>
                  </a:lnTo>
                  <a:lnTo>
                    <a:pt x="1886" y="721"/>
                  </a:lnTo>
                  <a:lnTo>
                    <a:pt x="1883" y="724"/>
                  </a:lnTo>
                  <a:lnTo>
                    <a:pt x="1883" y="724"/>
                  </a:lnTo>
                  <a:lnTo>
                    <a:pt x="1881" y="724"/>
                  </a:lnTo>
                  <a:lnTo>
                    <a:pt x="1881" y="724"/>
                  </a:lnTo>
                  <a:lnTo>
                    <a:pt x="1881" y="724"/>
                  </a:lnTo>
                  <a:lnTo>
                    <a:pt x="1883" y="726"/>
                  </a:lnTo>
                  <a:lnTo>
                    <a:pt x="1883" y="726"/>
                  </a:lnTo>
                  <a:lnTo>
                    <a:pt x="1886" y="726"/>
                  </a:lnTo>
                  <a:lnTo>
                    <a:pt x="1886" y="729"/>
                  </a:lnTo>
                  <a:lnTo>
                    <a:pt x="1886" y="729"/>
                  </a:lnTo>
                  <a:lnTo>
                    <a:pt x="1886" y="729"/>
                  </a:lnTo>
                  <a:lnTo>
                    <a:pt x="1888" y="731"/>
                  </a:lnTo>
                  <a:lnTo>
                    <a:pt x="1890" y="731"/>
                  </a:lnTo>
                  <a:lnTo>
                    <a:pt x="1890" y="733"/>
                  </a:lnTo>
                  <a:lnTo>
                    <a:pt x="1890" y="733"/>
                  </a:lnTo>
                  <a:lnTo>
                    <a:pt x="1890" y="733"/>
                  </a:lnTo>
                  <a:lnTo>
                    <a:pt x="1890" y="729"/>
                  </a:lnTo>
                  <a:lnTo>
                    <a:pt x="1888" y="726"/>
                  </a:lnTo>
                  <a:lnTo>
                    <a:pt x="1888" y="726"/>
                  </a:lnTo>
                  <a:lnTo>
                    <a:pt x="1893" y="726"/>
                  </a:lnTo>
                  <a:lnTo>
                    <a:pt x="1893" y="726"/>
                  </a:lnTo>
                  <a:lnTo>
                    <a:pt x="1895" y="726"/>
                  </a:lnTo>
                  <a:lnTo>
                    <a:pt x="1895" y="724"/>
                  </a:lnTo>
                  <a:lnTo>
                    <a:pt x="1895" y="724"/>
                  </a:lnTo>
                  <a:lnTo>
                    <a:pt x="1898" y="721"/>
                  </a:lnTo>
                  <a:lnTo>
                    <a:pt x="1898" y="719"/>
                  </a:lnTo>
                  <a:lnTo>
                    <a:pt x="1898" y="714"/>
                  </a:lnTo>
                  <a:lnTo>
                    <a:pt x="1900" y="714"/>
                  </a:lnTo>
                  <a:lnTo>
                    <a:pt x="1900" y="712"/>
                  </a:lnTo>
                  <a:lnTo>
                    <a:pt x="1902" y="712"/>
                  </a:lnTo>
                  <a:lnTo>
                    <a:pt x="1902" y="712"/>
                  </a:lnTo>
                  <a:lnTo>
                    <a:pt x="1902" y="714"/>
                  </a:lnTo>
                  <a:lnTo>
                    <a:pt x="1902" y="717"/>
                  </a:lnTo>
                  <a:lnTo>
                    <a:pt x="1902" y="717"/>
                  </a:lnTo>
                  <a:lnTo>
                    <a:pt x="1905" y="717"/>
                  </a:lnTo>
                  <a:lnTo>
                    <a:pt x="1907" y="714"/>
                  </a:lnTo>
                  <a:lnTo>
                    <a:pt x="1907" y="712"/>
                  </a:lnTo>
                  <a:lnTo>
                    <a:pt x="1907" y="714"/>
                  </a:lnTo>
                  <a:lnTo>
                    <a:pt x="1912" y="721"/>
                  </a:lnTo>
                  <a:lnTo>
                    <a:pt x="1914" y="721"/>
                  </a:lnTo>
                  <a:lnTo>
                    <a:pt x="1916" y="721"/>
                  </a:lnTo>
                  <a:lnTo>
                    <a:pt x="1919" y="721"/>
                  </a:lnTo>
                  <a:lnTo>
                    <a:pt x="1921" y="724"/>
                  </a:lnTo>
                  <a:lnTo>
                    <a:pt x="1923" y="724"/>
                  </a:lnTo>
                  <a:lnTo>
                    <a:pt x="1923" y="724"/>
                  </a:lnTo>
                  <a:lnTo>
                    <a:pt x="1926" y="724"/>
                  </a:lnTo>
                  <a:lnTo>
                    <a:pt x="1928" y="726"/>
                  </a:lnTo>
                  <a:lnTo>
                    <a:pt x="1931" y="724"/>
                  </a:lnTo>
                  <a:lnTo>
                    <a:pt x="1933" y="721"/>
                  </a:lnTo>
                  <a:lnTo>
                    <a:pt x="1935" y="721"/>
                  </a:lnTo>
                  <a:lnTo>
                    <a:pt x="1940" y="719"/>
                  </a:lnTo>
                  <a:lnTo>
                    <a:pt x="1940" y="719"/>
                  </a:lnTo>
                  <a:lnTo>
                    <a:pt x="1947" y="712"/>
                  </a:lnTo>
                  <a:lnTo>
                    <a:pt x="1949" y="710"/>
                  </a:lnTo>
                  <a:lnTo>
                    <a:pt x="1952" y="707"/>
                  </a:lnTo>
                  <a:lnTo>
                    <a:pt x="1952" y="705"/>
                  </a:lnTo>
                  <a:lnTo>
                    <a:pt x="1954" y="703"/>
                  </a:lnTo>
                  <a:lnTo>
                    <a:pt x="1954" y="700"/>
                  </a:lnTo>
                  <a:lnTo>
                    <a:pt x="1954" y="700"/>
                  </a:lnTo>
                  <a:lnTo>
                    <a:pt x="1954" y="691"/>
                  </a:lnTo>
                  <a:lnTo>
                    <a:pt x="1954" y="688"/>
                  </a:lnTo>
                  <a:lnTo>
                    <a:pt x="1956" y="688"/>
                  </a:lnTo>
                  <a:lnTo>
                    <a:pt x="1956" y="686"/>
                  </a:lnTo>
                  <a:lnTo>
                    <a:pt x="1956" y="686"/>
                  </a:lnTo>
                  <a:lnTo>
                    <a:pt x="1959" y="681"/>
                  </a:lnTo>
                  <a:lnTo>
                    <a:pt x="1959" y="679"/>
                  </a:lnTo>
                  <a:lnTo>
                    <a:pt x="1959" y="674"/>
                  </a:lnTo>
                  <a:lnTo>
                    <a:pt x="1959" y="672"/>
                  </a:lnTo>
                  <a:lnTo>
                    <a:pt x="1961" y="667"/>
                  </a:lnTo>
                  <a:lnTo>
                    <a:pt x="1964" y="662"/>
                  </a:lnTo>
                  <a:lnTo>
                    <a:pt x="1966" y="660"/>
                  </a:lnTo>
                  <a:lnTo>
                    <a:pt x="1966" y="658"/>
                  </a:lnTo>
                  <a:lnTo>
                    <a:pt x="1968" y="651"/>
                  </a:lnTo>
                  <a:lnTo>
                    <a:pt x="1966" y="646"/>
                  </a:lnTo>
                  <a:lnTo>
                    <a:pt x="1968" y="643"/>
                  </a:lnTo>
                  <a:lnTo>
                    <a:pt x="1966" y="641"/>
                  </a:lnTo>
                  <a:lnTo>
                    <a:pt x="1966" y="636"/>
                  </a:lnTo>
                  <a:lnTo>
                    <a:pt x="1966" y="636"/>
                  </a:lnTo>
                  <a:lnTo>
                    <a:pt x="1964" y="634"/>
                  </a:lnTo>
                  <a:lnTo>
                    <a:pt x="1968" y="627"/>
                  </a:lnTo>
                  <a:lnTo>
                    <a:pt x="1966" y="622"/>
                  </a:lnTo>
                  <a:lnTo>
                    <a:pt x="1966" y="617"/>
                  </a:lnTo>
                  <a:lnTo>
                    <a:pt x="1968" y="615"/>
                  </a:lnTo>
                  <a:lnTo>
                    <a:pt x="1968" y="613"/>
                  </a:lnTo>
                  <a:lnTo>
                    <a:pt x="1968" y="610"/>
                  </a:lnTo>
                  <a:lnTo>
                    <a:pt x="1971" y="608"/>
                  </a:lnTo>
                  <a:lnTo>
                    <a:pt x="1971" y="606"/>
                  </a:lnTo>
                  <a:lnTo>
                    <a:pt x="1971" y="603"/>
                  </a:lnTo>
                  <a:lnTo>
                    <a:pt x="1968" y="598"/>
                  </a:lnTo>
                  <a:lnTo>
                    <a:pt x="1968" y="594"/>
                  </a:lnTo>
                  <a:lnTo>
                    <a:pt x="1966" y="594"/>
                  </a:lnTo>
                  <a:lnTo>
                    <a:pt x="1966" y="594"/>
                  </a:lnTo>
                  <a:lnTo>
                    <a:pt x="1966" y="591"/>
                  </a:lnTo>
                  <a:lnTo>
                    <a:pt x="1964" y="591"/>
                  </a:lnTo>
                  <a:lnTo>
                    <a:pt x="1964" y="589"/>
                  </a:lnTo>
                  <a:lnTo>
                    <a:pt x="1964" y="589"/>
                  </a:lnTo>
                  <a:lnTo>
                    <a:pt x="1964" y="587"/>
                  </a:lnTo>
                  <a:lnTo>
                    <a:pt x="1961" y="582"/>
                  </a:lnTo>
                  <a:lnTo>
                    <a:pt x="1959" y="577"/>
                  </a:lnTo>
                  <a:lnTo>
                    <a:pt x="1956" y="577"/>
                  </a:lnTo>
                  <a:lnTo>
                    <a:pt x="1956" y="575"/>
                  </a:lnTo>
                  <a:lnTo>
                    <a:pt x="1956" y="572"/>
                  </a:lnTo>
                  <a:lnTo>
                    <a:pt x="1956" y="572"/>
                  </a:lnTo>
                  <a:lnTo>
                    <a:pt x="1956" y="572"/>
                  </a:lnTo>
                  <a:lnTo>
                    <a:pt x="1954" y="570"/>
                  </a:lnTo>
                  <a:lnTo>
                    <a:pt x="1954" y="570"/>
                  </a:lnTo>
                  <a:lnTo>
                    <a:pt x="1947" y="563"/>
                  </a:lnTo>
                  <a:lnTo>
                    <a:pt x="1942" y="556"/>
                  </a:lnTo>
                  <a:lnTo>
                    <a:pt x="1942" y="554"/>
                  </a:lnTo>
                  <a:lnTo>
                    <a:pt x="1942" y="551"/>
                  </a:lnTo>
                  <a:lnTo>
                    <a:pt x="1940" y="549"/>
                  </a:lnTo>
                  <a:lnTo>
                    <a:pt x="1940" y="544"/>
                  </a:lnTo>
                  <a:lnTo>
                    <a:pt x="1938" y="539"/>
                  </a:lnTo>
                  <a:lnTo>
                    <a:pt x="1940" y="537"/>
                  </a:lnTo>
                  <a:lnTo>
                    <a:pt x="1940" y="535"/>
                  </a:lnTo>
                  <a:lnTo>
                    <a:pt x="1940" y="535"/>
                  </a:lnTo>
                  <a:lnTo>
                    <a:pt x="1938" y="532"/>
                  </a:lnTo>
                  <a:lnTo>
                    <a:pt x="1938" y="530"/>
                  </a:lnTo>
                  <a:lnTo>
                    <a:pt x="1935" y="528"/>
                  </a:lnTo>
                  <a:lnTo>
                    <a:pt x="1933" y="528"/>
                  </a:lnTo>
                  <a:lnTo>
                    <a:pt x="1931" y="525"/>
                  </a:lnTo>
                  <a:lnTo>
                    <a:pt x="1928" y="523"/>
                  </a:lnTo>
                  <a:lnTo>
                    <a:pt x="1928" y="520"/>
                  </a:lnTo>
                  <a:lnTo>
                    <a:pt x="1926" y="520"/>
                  </a:lnTo>
                  <a:lnTo>
                    <a:pt x="1923" y="516"/>
                  </a:lnTo>
                  <a:lnTo>
                    <a:pt x="1919" y="513"/>
                  </a:lnTo>
                  <a:lnTo>
                    <a:pt x="1914" y="511"/>
                  </a:lnTo>
                  <a:lnTo>
                    <a:pt x="1912" y="511"/>
                  </a:lnTo>
                  <a:lnTo>
                    <a:pt x="1914" y="511"/>
                  </a:lnTo>
                  <a:lnTo>
                    <a:pt x="1919" y="511"/>
                  </a:lnTo>
                  <a:lnTo>
                    <a:pt x="1921" y="511"/>
                  </a:lnTo>
                  <a:lnTo>
                    <a:pt x="1921" y="509"/>
                  </a:lnTo>
                  <a:lnTo>
                    <a:pt x="1919" y="506"/>
                  </a:lnTo>
                  <a:lnTo>
                    <a:pt x="1914" y="506"/>
                  </a:lnTo>
                  <a:lnTo>
                    <a:pt x="1909" y="504"/>
                  </a:lnTo>
                  <a:lnTo>
                    <a:pt x="1909" y="502"/>
                  </a:lnTo>
                  <a:lnTo>
                    <a:pt x="1902" y="502"/>
                  </a:lnTo>
                  <a:lnTo>
                    <a:pt x="1893" y="497"/>
                  </a:lnTo>
                  <a:lnTo>
                    <a:pt x="1888" y="492"/>
                  </a:lnTo>
                  <a:lnTo>
                    <a:pt x="1886" y="492"/>
                  </a:lnTo>
                  <a:lnTo>
                    <a:pt x="1879" y="487"/>
                  </a:lnTo>
                  <a:lnTo>
                    <a:pt x="1876" y="487"/>
                  </a:lnTo>
                  <a:lnTo>
                    <a:pt x="1876" y="487"/>
                  </a:lnTo>
                  <a:lnTo>
                    <a:pt x="1872" y="487"/>
                  </a:lnTo>
                  <a:lnTo>
                    <a:pt x="1867" y="487"/>
                  </a:lnTo>
                  <a:lnTo>
                    <a:pt x="1860" y="485"/>
                  </a:lnTo>
                  <a:lnTo>
                    <a:pt x="1860" y="487"/>
                  </a:lnTo>
                  <a:lnTo>
                    <a:pt x="1860" y="487"/>
                  </a:lnTo>
                  <a:lnTo>
                    <a:pt x="1862" y="490"/>
                  </a:lnTo>
                  <a:lnTo>
                    <a:pt x="1865" y="492"/>
                  </a:lnTo>
                  <a:lnTo>
                    <a:pt x="1867" y="494"/>
                  </a:lnTo>
                  <a:lnTo>
                    <a:pt x="1867" y="497"/>
                  </a:lnTo>
                  <a:lnTo>
                    <a:pt x="1869" y="502"/>
                  </a:lnTo>
                  <a:lnTo>
                    <a:pt x="1867" y="502"/>
                  </a:lnTo>
                  <a:lnTo>
                    <a:pt x="1867" y="502"/>
                  </a:lnTo>
                  <a:lnTo>
                    <a:pt x="1865" y="502"/>
                  </a:lnTo>
                  <a:lnTo>
                    <a:pt x="1865" y="502"/>
                  </a:lnTo>
                  <a:lnTo>
                    <a:pt x="1865" y="499"/>
                  </a:lnTo>
                  <a:lnTo>
                    <a:pt x="1865" y="497"/>
                  </a:lnTo>
                  <a:lnTo>
                    <a:pt x="1862" y="494"/>
                  </a:lnTo>
                  <a:lnTo>
                    <a:pt x="1862" y="492"/>
                  </a:lnTo>
                  <a:lnTo>
                    <a:pt x="1862" y="492"/>
                  </a:lnTo>
                  <a:lnTo>
                    <a:pt x="1860" y="494"/>
                  </a:lnTo>
                  <a:lnTo>
                    <a:pt x="1862" y="497"/>
                  </a:lnTo>
                  <a:lnTo>
                    <a:pt x="1860" y="499"/>
                  </a:lnTo>
                  <a:lnTo>
                    <a:pt x="1855" y="502"/>
                  </a:lnTo>
                  <a:lnTo>
                    <a:pt x="1850" y="502"/>
                  </a:lnTo>
                  <a:lnTo>
                    <a:pt x="1848" y="502"/>
                  </a:lnTo>
                  <a:lnTo>
                    <a:pt x="1848" y="502"/>
                  </a:lnTo>
                  <a:lnTo>
                    <a:pt x="1848" y="499"/>
                  </a:lnTo>
                  <a:lnTo>
                    <a:pt x="1850" y="499"/>
                  </a:lnTo>
                  <a:lnTo>
                    <a:pt x="1850" y="494"/>
                  </a:lnTo>
                  <a:lnTo>
                    <a:pt x="1850" y="494"/>
                  </a:lnTo>
                  <a:lnTo>
                    <a:pt x="1850" y="494"/>
                  </a:lnTo>
                  <a:lnTo>
                    <a:pt x="1848" y="492"/>
                  </a:lnTo>
                  <a:lnTo>
                    <a:pt x="1846" y="492"/>
                  </a:lnTo>
                  <a:lnTo>
                    <a:pt x="1841" y="490"/>
                  </a:lnTo>
                  <a:lnTo>
                    <a:pt x="1841" y="490"/>
                  </a:lnTo>
                  <a:lnTo>
                    <a:pt x="1843" y="490"/>
                  </a:lnTo>
                  <a:lnTo>
                    <a:pt x="1843" y="490"/>
                  </a:lnTo>
                  <a:lnTo>
                    <a:pt x="1843" y="487"/>
                  </a:lnTo>
                  <a:lnTo>
                    <a:pt x="1841" y="487"/>
                  </a:lnTo>
                  <a:lnTo>
                    <a:pt x="1839" y="487"/>
                  </a:lnTo>
                  <a:lnTo>
                    <a:pt x="1836" y="490"/>
                  </a:lnTo>
                  <a:lnTo>
                    <a:pt x="1836" y="490"/>
                  </a:lnTo>
                  <a:lnTo>
                    <a:pt x="1839" y="492"/>
                  </a:lnTo>
                  <a:lnTo>
                    <a:pt x="1841" y="492"/>
                  </a:lnTo>
                  <a:lnTo>
                    <a:pt x="1843" y="497"/>
                  </a:lnTo>
                  <a:lnTo>
                    <a:pt x="1841" y="494"/>
                  </a:lnTo>
                  <a:lnTo>
                    <a:pt x="1839" y="494"/>
                  </a:lnTo>
                  <a:lnTo>
                    <a:pt x="1839" y="497"/>
                  </a:lnTo>
                  <a:lnTo>
                    <a:pt x="1836" y="497"/>
                  </a:lnTo>
                  <a:lnTo>
                    <a:pt x="1834" y="494"/>
                  </a:lnTo>
                  <a:lnTo>
                    <a:pt x="1832" y="492"/>
                  </a:lnTo>
                  <a:lnTo>
                    <a:pt x="1829" y="485"/>
                  </a:lnTo>
                  <a:lnTo>
                    <a:pt x="1827" y="483"/>
                  </a:lnTo>
                  <a:lnTo>
                    <a:pt x="1827" y="480"/>
                  </a:lnTo>
                  <a:lnTo>
                    <a:pt x="1824" y="480"/>
                  </a:lnTo>
                  <a:lnTo>
                    <a:pt x="1822" y="480"/>
                  </a:lnTo>
                  <a:lnTo>
                    <a:pt x="1822" y="480"/>
                  </a:lnTo>
                  <a:lnTo>
                    <a:pt x="1815" y="480"/>
                  </a:lnTo>
                  <a:lnTo>
                    <a:pt x="1810" y="480"/>
                  </a:lnTo>
                  <a:lnTo>
                    <a:pt x="1803" y="478"/>
                  </a:lnTo>
                  <a:lnTo>
                    <a:pt x="1801" y="478"/>
                  </a:lnTo>
                  <a:lnTo>
                    <a:pt x="1799" y="478"/>
                  </a:lnTo>
                  <a:lnTo>
                    <a:pt x="1796" y="476"/>
                  </a:lnTo>
                  <a:lnTo>
                    <a:pt x="1796" y="473"/>
                  </a:lnTo>
                  <a:lnTo>
                    <a:pt x="1796" y="473"/>
                  </a:lnTo>
                  <a:lnTo>
                    <a:pt x="1796" y="471"/>
                  </a:lnTo>
                  <a:lnTo>
                    <a:pt x="1799" y="468"/>
                  </a:lnTo>
                  <a:lnTo>
                    <a:pt x="1803" y="466"/>
                  </a:lnTo>
                  <a:lnTo>
                    <a:pt x="1803" y="461"/>
                  </a:lnTo>
                  <a:lnTo>
                    <a:pt x="1803" y="461"/>
                  </a:lnTo>
                  <a:lnTo>
                    <a:pt x="1808" y="459"/>
                  </a:lnTo>
                  <a:lnTo>
                    <a:pt x="1808" y="457"/>
                  </a:lnTo>
                  <a:lnTo>
                    <a:pt x="1810" y="454"/>
                  </a:lnTo>
                  <a:lnTo>
                    <a:pt x="1810" y="452"/>
                  </a:lnTo>
                  <a:lnTo>
                    <a:pt x="1813" y="450"/>
                  </a:lnTo>
                  <a:lnTo>
                    <a:pt x="1813" y="450"/>
                  </a:lnTo>
                  <a:lnTo>
                    <a:pt x="1815" y="445"/>
                  </a:lnTo>
                  <a:lnTo>
                    <a:pt x="1815" y="442"/>
                  </a:lnTo>
                  <a:lnTo>
                    <a:pt x="1813" y="440"/>
                  </a:lnTo>
                  <a:lnTo>
                    <a:pt x="1813" y="440"/>
                  </a:lnTo>
                  <a:lnTo>
                    <a:pt x="1815" y="433"/>
                  </a:lnTo>
                  <a:lnTo>
                    <a:pt x="1817" y="431"/>
                  </a:lnTo>
                  <a:lnTo>
                    <a:pt x="1817" y="428"/>
                  </a:lnTo>
                  <a:lnTo>
                    <a:pt x="1820" y="426"/>
                  </a:lnTo>
                  <a:lnTo>
                    <a:pt x="1820" y="426"/>
                  </a:lnTo>
                  <a:lnTo>
                    <a:pt x="1820" y="424"/>
                  </a:lnTo>
                  <a:lnTo>
                    <a:pt x="1822" y="424"/>
                  </a:lnTo>
                  <a:lnTo>
                    <a:pt x="1822" y="421"/>
                  </a:lnTo>
                  <a:lnTo>
                    <a:pt x="1822" y="419"/>
                  </a:lnTo>
                  <a:lnTo>
                    <a:pt x="1827" y="416"/>
                  </a:lnTo>
                  <a:lnTo>
                    <a:pt x="1827" y="416"/>
                  </a:lnTo>
                  <a:lnTo>
                    <a:pt x="1822" y="409"/>
                  </a:lnTo>
                  <a:lnTo>
                    <a:pt x="1822" y="407"/>
                  </a:lnTo>
                  <a:lnTo>
                    <a:pt x="1824" y="405"/>
                  </a:lnTo>
                  <a:lnTo>
                    <a:pt x="1827" y="402"/>
                  </a:lnTo>
                  <a:lnTo>
                    <a:pt x="1829" y="400"/>
                  </a:lnTo>
                  <a:lnTo>
                    <a:pt x="1829" y="398"/>
                  </a:lnTo>
                  <a:lnTo>
                    <a:pt x="1829" y="393"/>
                  </a:lnTo>
                  <a:lnTo>
                    <a:pt x="1832" y="390"/>
                  </a:lnTo>
                  <a:lnTo>
                    <a:pt x="1834" y="388"/>
                  </a:lnTo>
                  <a:lnTo>
                    <a:pt x="1839" y="386"/>
                  </a:lnTo>
                  <a:lnTo>
                    <a:pt x="1846" y="386"/>
                  </a:lnTo>
                  <a:lnTo>
                    <a:pt x="1848" y="386"/>
                  </a:lnTo>
                  <a:lnTo>
                    <a:pt x="1853" y="386"/>
                  </a:lnTo>
                  <a:lnTo>
                    <a:pt x="1860" y="386"/>
                  </a:lnTo>
                  <a:lnTo>
                    <a:pt x="1874" y="386"/>
                  </a:lnTo>
                  <a:lnTo>
                    <a:pt x="1879" y="386"/>
                  </a:lnTo>
                  <a:lnTo>
                    <a:pt x="1881" y="388"/>
                  </a:lnTo>
                  <a:lnTo>
                    <a:pt x="1883" y="390"/>
                  </a:lnTo>
                  <a:lnTo>
                    <a:pt x="1886" y="390"/>
                  </a:lnTo>
                  <a:lnTo>
                    <a:pt x="1888" y="388"/>
                  </a:lnTo>
                  <a:lnTo>
                    <a:pt x="1888" y="386"/>
                  </a:lnTo>
                  <a:lnTo>
                    <a:pt x="1888" y="386"/>
                  </a:lnTo>
                  <a:lnTo>
                    <a:pt x="1893" y="386"/>
                  </a:lnTo>
                  <a:lnTo>
                    <a:pt x="1898" y="386"/>
                  </a:lnTo>
                  <a:lnTo>
                    <a:pt x="1907" y="388"/>
                  </a:lnTo>
                  <a:lnTo>
                    <a:pt x="1909" y="388"/>
                  </a:lnTo>
                  <a:lnTo>
                    <a:pt x="1909" y="386"/>
                  </a:lnTo>
                  <a:lnTo>
                    <a:pt x="1914" y="386"/>
                  </a:lnTo>
                  <a:lnTo>
                    <a:pt x="1921" y="388"/>
                  </a:lnTo>
                  <a:lnTo>
                    <a:pt x="1923" y="388"/>
                  </a:lnTo>
                  <a:lnTo>
                    <a:pt x="1926" y="388"/>
                  </a:lnTo>
                  <a:lnTo>
                    <a:pt x="1926" y="386"/>
                  </a:lnTo>
                  <a:lnTo>
                    <a:pt x="1923" y="386"/>
                  </a:lnTo>
                  <a:lnTo>
                    <a:pt x="1923" y="386"/>
                  </a:lnTo>
                  <a:lnTo>
                    <a:pt x="1921" y="386"/>
                  </a:lnTo>
                  <a:lnTo>
                    <a:pt x="1921" y="383"/>
                  </a:lnTo>
                  <a:lnTo>
                    <a:pt x="1923" y="383"/>
                  </a:lnTo>
                  <a:lnTo>
                    <a:pt x="1926" y="383"/>
                  </a:lnTo>
                  <a:lnTo>
                    <a:pt x="1928" y="383"/>
                  </a:lnTo>
                  <a:lnTo>
                    <a:pt x="1926" y="383"/>
                  </a:lnTo>
                  <a:lnTo>
                    <a:pt x="1926" y="383"/>
                  </a:lnTo>
                  <a:lnTo>
                    <a:pt x="1923" y="381"/>
                  </a:lnTo>
                  <a:lnTo>
                    <a:pt x="1923" y="379"/>
                  </a:lnTo>
                  <a:lnTo>
                    <a:pt x="1926" y="379"/>
                  </a:lnTo>
                  <a:lnTo>
                    <a:pt x="1928" y="379"/>
                  </a:lnTo>
                  <a:lnTo>
                    <a:pt x="1940" y="381"/>
                  </a:lnTo>
                  <a:lnTo>
                    <a:pt x="1940" y="381"/>
                  </a:lnTo>
                  <a:lnTo>
                    <a:pt x="1945" y="381"/>
                  </a:lnTo>
                  <a:lnTo>
                    <a:pt x="1947" y="383"/>
                  </a:lnTo>
                  <a:lnTo>
                    <a:pt x="1947" y="383"/>
                  </a:lnTo>
                  <a:lnTo>
                    <a:pt x="1947" y="383"/>
                  </a:lnTo>
                  <a:lnTo>
                    <a:pt x="1947" y="383"/>
                  </a:lnTo>
                  <a:lnTo>
                    <a:pt x="1949" y="383"/>
                  </a:lnTo>
                  <a:lnTo>
                    <a:pt x="1952" y="386"/>
                  </a:lnTo>
                  <a:lnTo>
                    <a:pt x="1952" y="383"/>
                  </a:lnTo>
                  <a:lnTo>
                    <a:pt x="1952" y="383"/>
                  </a:lnTo>
                  <a:lnTo>
                    <a:pt x="1952" y="383"/>
                  </a:lnTo>
                  <a:lnTo>
                    <a:pt x="1952" y="381"/>
                  </a:lnTo>
                  <a:lnTo>
                    <a:pt x="1954" y="383"/>
                  </a:lnTo>
                  <a:lnTo>
                    <a:pt x="1959" y="383"/>
                  </a:lnTo>
                  <a:lnTo>
                    <a:pt x="1961" y="383"/>
                  </a:lnTo>
                  <a:lnTo>
                    <a:pt x="1968" y="388"/>
                  </a:lnTo>
                  <a:lnTo>
                    <a:pt x="1973" y="388"/>
                  </a:lnTo>
                  <a:lnTo>
                    <a:pt x="1975" y="388"/>
                  </a:lnTo>
                  <a:lnTo>
                    <a:pt x="1975" y="388"/>
                  </a:lnTo>
                  <a:lnTo>
                    <a:pt x="1978" y="388"/>
                  </a:lnTo>
                  <a:lnTo>
                    <a:pt x="1975" y="390"/>
                  </a:lnTo>
                  <a:lnTo>
                    <a:pt x="1971" y="390"/>
                  </a:lnTo>
                  <a:lnTo>
                    <a:pt x="1968" y="390"/>
                  </a:lnTo>
                  <a:lnTo>
                    <a:pt x="1964" y="393"/>
                  </a:lnTo>
                  <a:lnTo>
                    <a:pt x="1971" y="395"/>
                  </a:lnTo>
                  <a:lnTo>
                    <a:pt x="1978" y="395"/>
                  </a:lnTo>
                  <a:lnTo>
                    <a:pt x="1982" y="395"/>
                  </a:lnTo>
                  <a:lnTo>
                    <a:pt x="1980" y="393"/>
                  </a:lnTo>
                  <a:lnTo>
                    <a:pt x="1982" y="393"/>
                  </a:lnTo>
                  <a:lnTo>
                    <a:pt x="1985" y="393"/>
                  </a:lnTo>
                  <a:lnTo>
                    <a:pt x="1987" y="395"/>
                  </a:lnTo>
                  <a:lnTo>
                    <a:pt x="1992" y="395"/>
                  </a:lnTo>
                  <a:lnTo>
                    <a:pt x="1992" y="395"/>
                  </a:lnTo>
                  <a:lnTo>
                    <a:pt x="1994" y="393"/>
                  </a:lnTo>
                  <a:lnTo>
                    <a:pt x="1994" y="393"/>
                  </a:lnTo>
                  <a:lnTo>
                    <a:pt x="1997" y="393"/>
                  </a:lnTo>
                  <a:lnTo>
                    <a:pt x="1994" y="390"/>
                  </a:lnTo>
                  <a:lnTo>
                    <a:pt x="1999" y="388"/>
                  </a:lnTo>
                  <a:lnTo>
                    <a:pt x="2004" y="390"/>
                  </a:lnTo>
                  <a:lnTo>
                    <a:pt x="2008" y="393"/>
                  </a:lnTo>
                  <a:lnTo>
                    <a:pt x="2011" y="390"/>
                  </a:lnTo>
                  <a:lnTo>
                    <a:pt x="2011" y="390"/>
                  </a:lnTo>
                  <a:lnTo>
                    <a:pt x="2011" y="390"/>
                  </a:lnTo>
                  <a:lnTo>
                    <a:pt x="2015" y="390"/>
                  </a:lnTo>
                  <a:lnTo>
                    <a:pt x="2018" y="390"/>
                  </a:lnTo>
                  <a:lnTo>
                    <a:pt x="2020" y="390"/>
                  </a:lnTo>
                  <a:lnTo>
                    <a:pt x="2022" y="390"/>
                  </a:lnTo>
                  <a:lnTo>
                    <a:pt x="2020" y="388"/>
                  </a:lnTo>
                  <a:lnTo>
                    <a:pt x="2018" y="386"/>
                  </a:lnTo>
                  <a:lnTo>
                    <a:pt x="2013" y="386"/>
                  </a:lnTo>
                  <a:lnTo>
                    <a:pt x="2006" y="383"/>
                  </a:lnTo>
                  <a:lnTo>
                    <a:pt x="2004" y="383"/>
                  </a:lnTo>
                  <a:lnTo>
                    <a:pt x="2004" y="383"/>
                  </a:lnTo>
                  <a:lnTo>
                    <a:pt x="2001" y="383"/>
                  </a:lnTo>
                  <a:lnTo>
                    <a:pt x="2001" y="383"/>
                  </a:lnTo>
                  <a:lnTo>
                    <a:pt x="1999" y="381"/>
                  </a:lnTo>
                  <a:lnTo>
                    <a:pt x="1999" y="381"/>
                  </a:lnTo>
                  <a:lnTo>
                    <a:pt x="1999" y="379"/>
                  </a:lnTo>
                  <a:lnTo>
                    <a:pt x="1997" y="376"/>
                  </a:lnTo>
                  <a:lnTo>
                    <a:pt x="1997" y="376"/>
                  </a:lnTo>
                  <a:lnTo>
                    <a:pt x="1997" y="376"/>
                  </a:lnTo>
                  <a:lnTo>
                    <a:pt x="1994" y="372"/>
                  </a:lnTo>
                  <a:lnTo>
                    <a:pt x="1997" y="367"/>
                  </a:lnTo>
                  <a:lnTo>
                    <a:pt x="1999" y="364"/>
                  </a:lnTo>
                  <a:lnTo>
                    <a:pt x="2001" y="362"/>
                  </a:lnTo>
                  <a:lnTo>
                    <a:pt x="2001" y="360"/>
                  </a:lnTo>
                  <a:lnTo>
                    <a:pt x="1999" y="355"/>
                  </a:lnTo>
                  <a:lnTo>
                    <a:pt x="1999" y="353"/>
                  </a:lnTo>
                  <a:lnTo>
                    <a:pt x="2001" y="350"/>
                  </a:lnTo>
                  <a:lnTo>
                    <a:pt x="2001" y="350"/>
                  </a:lnTo>
                  <a:lnTo>
                    <a:pt x="1999" y="345"/>
                  </a:lnTo>
                  <a:lnTo>
                    <a:pt x="1999" y="345"/>
                  </a:lnTo>
                  <a:lnTo>
                    <a:pt x="1999" y="343"/>
                  </a:lnTo>
                  <a:lnTo>
                    <a:pt x="1999" y="341"/>
                  </a:lnTo>
                  <a:lnTo>
                    <a:pt x="2001" y="341"/>
                  </a:lnTo>
                  <a:lnTo>
                    <a:pt x="2004" y="338"/>
                  </a:lnTo>
                  <a:lnTo>
                    <a:pt x="2008" y="341"/>
                  </a:lnTo>
                  <a:lnTo>
                    <a:pt x="2013" y="341"/>
                  </a:lnTo>
                  <a:lnTo>
                    <a:pt x="2013" y="341"/>
                  </a:lnTo>
                  <a:lnTo>
                    <a:pt x="2015" y="338"/>
                  </a:lnTo>
                  <a:lnTo>
                    <a:pt x="2018" y="338"/>
                  </a:lnTo>
                  <a:lnTo>
                    <a:pt x="2022" y="338"/>
                  </a:lnTo>
                  <a:lnTo>
                    <a:pt x="2022" y="336"/>
                  </a:lnTo>
                  <a:lnTo>
                    <a:pt x="2025" y="336"/>
                  </a:lnTo>
                  <a:lnTo>
                    <a:pt x="2027" y="338"/>
                  </a:lnTo>
                  <a:lnTo>
                    <a:pt x="2032" y="338"/>
                  </a:lnTo>
                  <a:lnTo>
                    <a:pt x="2032" y="341"/>
                  </a:lnTo>
                  <a:lnTo>
                    <a:pt x="2034" y="341"/>
                  </a:lnTo>
                  <a:lnTo>
                    <a:pt x="2037" y="341"/>
                  </a:lnTo>
                  <a:lnTo>
                    <a:pt x="2039" y="338"/>
                  </a:lnTo>
                  <a:lnTo>
                    <a:pt x="2041" y="338"/>
                  </a:lnTo>
                  <a:lnTo>
                    <a:pt x="2041" y="338"/>
                  </a:lnTo>
                  <a:lnTo>
                    <a:pt x="2044" y="338"/>
                  </a:lnTo>
                  <a:lnTo>
                    <a:pt x="2044" y="341"/>
                  </a:lnTo>
                  <a:lnTo>
                    <a:pt x="2046" y="343"/>
                  </a:lnTo>
                  <a:lnTo>
                    <a:pt x="2048" y="345"/>
                  </a:lnTo>
                  <a:lnTo>
                    <a:pt x="2048" y="348"/>
                  </a:lnTo>
                  <a:lnTo>
                    <a:pt x="2048" y="350"/>
                  </a:lnTo>
                  <a:lnTo>
                    <a:pt x="2051" y="350"/>
                  </a:lnTo>
                  <a:lnTo>
                    <a:pt x="2053" y="353"/>
                  </a:lnTo>
                  <a:lnTo>
                    <a:pt x="2053" y="355"/>
                  </a:lnTo>
                  <a:lnTo>
                    <a:pt x="2055" y="355"/>
                  </a:lnTo>
                  <a:lnTo>
                    <a:pt x="2055" y="355"/>
                  </a:lnTo>
                  <a:lnTo>
                    <a:pt x="2055" y="355"/>
                  </a:lnTo>
                  <a:lnTo>
                    <a:pt x="2058" y="355"/>
                  </a:lnTo>
                  <a:lnTo>
                    <a:pt x="2060" y="355"/>
                  </a:lnTo>
                  <a:lnTo>
                    <a:pt x="2063" y="355"/>
                  </a:lnTo>
                  <a:lnTo>
                    <a:pt x="2063" y="357"/>
                  </a:lnTo>
                  <a:lnTo>
                    <a:pt x="2065" y="360"/>
                  </a:lnTo>
                  <a:lnTo>
                    <a:pt x="2065" y="360"/>
                  </a:lnTo>
                  <a:lnTo>
                    <a:pt x="2067" y="362"/>
                  </a:lnTo>
                  <a:lnTo>
                    <a:pt x="2067" y="362"/>
                  </a:lnTo>
                  <a:lnTo>
                    <a:pt x="2067" y="360"/>
                  </a:lnTo>
                  <a:lnTo>
                    <a:pt x="2070" y="360"/>
                  </a:lnTo>
                  <a:lnTo>
                    <a:pt x="2074" y="360"/>
                  </a:lnTo>
                  <a:lnTo>
                    <a:pt x="2072" y="357"/>
                  </a:lnTo>
                  <a:lnTo>
                    <a:pt x="2072" y="355"/>
                  </a:lnTo>
                  <a:lnTo>
                    <a:pt x="2077" y="345"/>
                  </a:lnTo>
                  <a:lnTo>
                    <a:pt x="2077" y="343"/>
                  </a:lnTo>
                  <a:lnTo>
                    <a:pt x="2079" y="343"/>
                  </a:lnTo>
                  <a:lnTo>
                    <a:pt x="2081" y="343"/>
                  </a:lnTo>
                  <a:lnTo>
                    <a:pt x="2081" y="343"/>
                  </a:lnTo>
                  <a:lnTo>
                    <a:pt x="2081" y="341"/>
                  </a:lnTo>
                  <a:lnTo>
                    <a:pt x="2081" y="341"/>
                  </a:lnTo>
                  <a:lnTo>
                    <a:pt x="2084" y="341"/>
                  </a:lnTo>
                  <a:lnTo>
                    <a:pt x="2086" y="343"/>
                  </a:lnTo>
                  <a:lnTo>
                    <a:pt x="2088" y="345"/>
                  </a:lnTo>
                  <a:lnTo>
                    <a:pt x="2088" y="343"/>
                  </a:lnTo>
                  <a:lnTo>
                    <a:pt x="2088" y="343"/>
                  </a:lnTo>
                  <a:lnTo>
                    <a:pt x="2088" y="343"/>
                  </a:lnTo>
                  <a:lnTo>
                    <a:pt x="2091" y="343"/>
                  </a:lnTo>
                  <a:lnTo>
                    <a:pt x="2088" y="341"/>
                  </a:lnTo>
                  <a:lnTo>
                    <a:pt x="2088" y="341"/>
                  </a:lnTo>
                  <a:lnTo>
                    <a:pt x="2084" y="341"/>
                  </a:lnTo>
                  <a:lnTo>
                    <a:pt x="2081" y="338"/>
                  </a:lnTo>
                  <a:lnTo>
                    <a:pt x="2079" y="334"/>
                  </a:lnTo>
                  <a:lnTo>
                    <a:pt x="2077" y="334"/>
                  </a:lnTo>
                  <a:lnTo>
                    <a:pt x="2077" y="331"/>
                  </a:lnTo>
                  <a:lnTo>
                    <a:pt x="2074" y="329"/>
                  </a:lnTo>
                  <a:lnTo>
                    <a:pt x="2074" y="329"/>
                  </a:lnTo>
                  <a:lnTo>
                    <a:pt x="2074" y="329"/>
                  </a:lnTo>
                  <a:lnTo>
                    <a:pt x="2072" y="327"/>
                  </a:lnTo>
                  <a:lnTo>
                    <a:pt x="2072" y="327"/>
                  </a:lnTo>
                  <a:lnTo>
                    <a:pt x="2072" y="324"/>
                  </a:lnTo>
                  <a:lnTo>
                    <a:pt x="2081" y="322"/>
                  </a:lnTo>
                  <a:lnTo>
                    <a:pt x="2084" y="322"/>
                  </a:lnTo>
                  <a:lnTo>
                    <a:pt x="2086" y="322"/>
                  </a:lnTo>
                  <a:lnTo>
                    <a:pt x="2093" y="324"/>
                  </a:lnTo>
                  <a:lnTo>
                    <a:pt x="2098" y="327"/>
                  </a:lnTo>
                  <a:lnTo>
                    <a:pt x="2103" y="327"/>
                  </a:lnTo>
                  <a:lnTo>
                    <a:pt x="2105" y="327"/>
                  </a:lnTo>
                  <a:lnTo>
                    <a:pt x="2103" y="327"/>
                  </a:lnTo>
                  <a:lnTo>
                    <a:pt x="2100" y="327"/>
                  </a:lnTo>
                  <a:lnTo>
                    <a:pt x="2103" y="329"/>
                  </a:lnTo>
                  <a:lnTo>
                    <a:pt x="2103" y="329"/>
                  </a:lnTo>
                  <a:lnTo>
                    <a:pt x="2100" y="329"/>
                  </a:lnTo>
                  <a:lnTo>
                    <a:pt x="2098" y="327"/>
                  </a:lnTo>
                  <a:lnTo>
                    <a:pt x="2093" y="327"/>
                  </a:lnTo>
                  <a:lnTo>
                    <a:pt x="2091" y="327"/>
                  </a:lnTo>
                  <a:lnTo>
                    <a:pt x="2091" y="329"/>
                  </a:lnTo>
                  <a:lnTo>
                    <a:pt x="2091" y="331"/>
                  </a:lnTo>
                  <a:lnTo>
                    <a:pt x="2093" y="336"/>
                  </a:lnTo>
                  <a:lnTo>
                    <a:pt x="2098" y="338"/>
                  </a:lnTo>
                  <a:lnTo>
                    <a:pt x="2100" y="341"/>
                  </a:lnTo>
                  <a:lnTo>
                    <a:pt x="2100" y="343"/>
                  </a:lnTo>
                  <a:lnTo>
                    <a:pt x="2100" y="343"/>
                  </a:lnTo>
                  <a:lnTo>
                    <a:pt x="2103" y="345"/>
                  </a:lnTo>
                  <a:lnTo>
                    <a:pt x="2105" y="348"/>
                  </a:lnTo>
                  <a:lnTo>
                    <a:pt x="2107" y="348"/>
                  </a:lnTo>
                  <a:lnTo>
                    <a:pt x="2107" y="348"/>
                  </a:lnTo>
                  <a:lnTo>
                    <a:pt x="2110" y="350"/>
                  </a:lnTo>
                  <a:lnTo>
                    <a:pt x="2107" y="353"/>
                  </a:lnTo>
                  <a:lnTo>
                    <a:pt x="2107" y="353"/>
                  </a:lnTo>
                  <a:lnTo>
                    <a:pt x="2107" y="355"/>
                  </a:lnTo>
                  <a:lnTo>
                    <a:pt x="2112" y="357"/>
                  </a:lnTo>
                  <a:lnTo>
                    <a:pt x="2112" y="357"/>
                  </a:lnTo>
                  <a:lnTo>
                    <a:pt x="2112" y="357"/>
                  </a:lnTo>
                  <a:lnTo>
                    <a:pt x="2110" y="360"/>
                  </a:lnTo>
                  <a:lnTo>
                    <a:pt x="2105" y="360"/>
                  </a:lnTo>
                  <a:lnTo>
                    <a:pt x="2105" y="362"/>
                  </a:lnTo>
                  <a:lnTo>
                    <a:pt x="2100" y="364"/>
                  </a:lnTo>
                  <a:lnTo>
                    <a:pt x="2098" y="364"/>
                  </a:lnTo>
                  <a:lnTo>
                    <a:pt x="2098" y="367"/>
                  </a:lnTo>
                  <a:lnTo>
                    <a:pt x="2100" y="369"/>
                  </a:lnTo>
                  <a:lnTo>
                    <a:pt x="2100" y="372"/>
                  </a:lnTo>
                  <a:lnTo>
                    <a:pt x="2098" y="374"/>
                  </a:lnTo>
                  <a:lnTo>
                    <a:pt x="2098" y="376"/>
                  </a:lnTo>
                  <a:lnTo>
                    <a:pt x="2098" y="381"/>
                  </a:lnTo>
                  <a:lnTo>
                    <a:pt x="2096" y="381"/>
                  </a:lnTo>
                  <a:lnTo>
                    <a:pt x="2096" y="383"/>
                  </a:lnTo>
                  <a:lnTo>
                    <a:pt x="2096" y="386"/>
                  </a:lnTo>
                  <a:lnTo>
                    <a:pt x="2093" y="390"/>
                  </a:lnTo>
                  <a:lnTo>
                    <a:pt x="2096" y="398"/>
                  </a:lnTo>
                  <a:lnTo>
                    <a:pt x="2096" y="400"/>
                  </a:lnTo>
                  <a:lnTo>
                    <a:pt x="2096" y="402"/>
                  </a:lnTo>
                  <a:lnTo>
                    <a:pt x="2096" y="402"/>
                  </a:lnTo>
                  <a:lnTo>
                    <a:pt x="2096" y="405"/>
                  </a:lnTo>
                  <a:lnTo>
                    <a:pt x="2093" y="407"/>
                  </a:lnTo>
                  <a:lnTo>
                    <a:pt x="2093" y="409"/>
                  </a:lnTo>
                  <a:lnTo>
                    <a:pt x="2091" y="412"/>
                  </a:lnTo>
                  <a:lnTo>
                    <a:pt x="2093" y="412"/>
                  </a:lnTo>
                  <a:lnTo>
                    <a:pt x="2091" y="412"/>
                  </a:lnTo>
                  <a:lnTo>
                    <a:pt x="2088" y="414"/>
                  </a:lnTo>
                  <a:lnTo>
                    <a:pt x="2084" y="412"/>
                  </a:lnTo>
                  <a:lnTo>
                    <a:pt x="2084" y="416"/>
                  </a:lnTo>
                  <a:lnTo>
                    <a:pt x="2081" y="416"/>
                  </a:lnTo>
                  <a:lnTo>
                    <a:pt x="2077" y="416"/>
                  </a:lnTo>
                  <a:lnTo>
                    <a:pt x="2077" y="416"/>
                  </a:lnTo>
                  <a:lnTo>
                    <a:pt x="2074" y="416"/>
                  </a:lnTo>
                  <a:lnTo>
                    <a:pt x="2074" y="419"/>
                  </a:lnTo>
                  <a:lnTo>
                    <a:pt x="2079" y="419"/>
                  </a:lnTo>
                  <a:lnTo>
                    <a:pt x="2081" y="421"/>
                  </a:lnTo>
                  <a:lnTo>
                    <a:pt x="2081" y="421"/>
                  </a:lnTo>
                  <a:lnTo>
                    <a:pt x="2084" y="424"/>
                  </a:lnTo>
                  <a:lnTo>
                    <a:pt x="2086" y="426"/>
                  </a:lnTo>
                  <a:lnTo>
                    <a:pt x="2086" y="431"/>
                  </a:lnTo>
                  <a:lnTo>
                    <a:pt x="2086" y="433"/>
                  </a:lnTo>
                  <a:lnTo>
                    <a:pt x="2084" y="438"/>
                  </a:lnTo>
                  <a:lnTo>
                    <a:pt x="2084" y="438"/>
                  </a:lnTo>
                  <a:lnTo>
                    <a:pt x="2084" y="438"/>
                  </a:lnTo>
                  <a:lnTo>
                    <a:pt x="2091" y="452"/>
                  </a:lnTo>
                  <a:lnTo>
                    <a:pt x="2096" y="457"/>
                  </a:lnTo>
                  <a:lnTo>
                    <a:pt x="2103" y="466"/>
                  </a:lnTo>
                  <a:lnTo>
                    <a:pt x="2105" y="468"/>
                  </a:lnTo>
                  <a:lnTo>
                    <a:pt x="2112" y="476"/>
                  </a:lnTo>
                  <a:lnTo>
                    <a:pt x="2121" y="483"/>
                  </a:lnTo>
                  <a:lnTo>
                    <a:pt x="2136" y="494"/>
                  </a:lnTo>
                  <a:lnTo>
                    <a:pt x="2138" y="497"/>
                  </a:lnTo>
                  <a:lnTo>
                    <a:pt x="2154" y="513"/>
                  </a:lnTo>
                  <a:lnTo>
                    <a:pt x="2157" y="516"/>
                  </a:lnTo>
                  <a:lnTo>
                    <a:pt x="2159" y="518"/>
                  </a:lnTo>
                  <a:lnTo>
                    <a:pt x="2164" y="520"/>
                  </a:lnTo>
                  <a:lnTo>
                    <a:pt x="2169" y="523"/>
                  </a:lnTo>
                  <a:lnTo>
                    <a:pt x="2171" y="525"/>
                  </a:lnTo>
                  <a:lnTo>
                    <a:pt x="2180" y="535"/>
                  </a:lnTo>
                  <a:lnTo>
                    <a:pt x="2187" y="544"/>
                  </a:lnTo>
                  <a:lnTo>
                    <a:pt x="2190" y="544"/>
                  </a:lnTo>
                  <a:lnTo>
                    <a:pt x="2192" y="546"/>
                  </a:lnTo>
                  <a:lnTo>
                    <a:pt x="2194" y="549"/>
                  </a:lnTo>
                  <a:lnTo>
                    <a:pt x="2197" y="551"/>
                  </a:lnTo>
                  <a:lnTo>
                    <a:pt x="2199" y="551"/>
                  </a:lnTo>
                  <a:lnTo>
                    <a:pt x="2202" y="554"/>
                  </a:lnTo>
                  <a:lnTo>
                    <a:pt x="2202" y="554"/>
                  </a:lnTo>
                  <a:lnTo>
                    <a:pt x="2204" y="549"/>
                  </a:lnTo>
                  <a:lnTo>
                    <a:pt x="2206" y="544"/>
                  </a:lnTo>
                  <a:lnTo>
                    <a:pt x="2204" y="544"/>
                  </a:lnTo>
                  <a:lnTo>
                    <a:pt x="2206" y="542"/>
                  </a:lnTo>
                  <a:lnTo>
                    <a:pt x="2206" y="539"/>
                  </a:lnTo>
                  <a:lnTo>
                    <a:pt x="2209" y="537"/>
                  </a:lnTo>
                  <a:lnTo>
                    <a:pt x="2206" y="530"/>
                  </a:lnTo>
                  <a:lnTo>
                    <a:pt x="2204" y="528"/>
                  </a:lnTo>
                  <a:lnTo>
                    <a:pt x="2204" y="525"/>
                  </a:lnTo>
                  <a:lnTo>
                    <a:pt x="2202" y="523"/>
                  </a:lnTo>
                  <a:lnTo>
                    <a:pt x="2199" y="520"/>
                  </a:lnTo>
                  <a:lnTo>
                    <a:pt x="2199" y="518"/>
                  </a:lnTo>
                  <a:lnTo>
                    <a:pt x="2197" y="516"/>
                  </a:lnTo>
                  <a:lnTo>
                    <a:pt x="2194" y="513"/>
                  </a:lnTo>
                  <a:lnTo>
                    <a:pt x="2192" y="513"/>
                  </a:lnTo>
                  <a:lnTo>
                    <a:pt x="2192" y="511"/>
                  </a:lnTo>
                  <a:lnTo>
                    <a:pt x="2192" y="511"/>
                  </a:lnTo>
                  <a:lnTo>
                    <a:pt x="2194" y="511"/>
                  </a:lnTo>
                  <a:lnTo>
                    <a:pt x="2197" y="513"/>
                  </a:lnTo>
                  <a:lnTo>
                    <a:pt x="2199" y="513"/>
                  </a:lnTo>
                  <a:lnTo>
                    <a:pt x="2199" y="511"/>
                  </a:lnTo>
                  <a:lnTo>
                    <a:pt x="2202" y="511"/>
                  </a:lnTo>
                  <a:lnTo>
                    <a:pt x="2206" y="509"/>
                  </a:lnTo>
                  <a:lnTo>
                    <a:pt x="2209" y="509"/>
                  </a:lnTo>
                  <a:lnTo>
                    <a:pt x="2213" y="511"/>
                  </a:lnTo>
                  <a:lnTo>
                    <a:pt x="2213" y="509"/>
                  </a:lnTo>
                  <a:lnTo>
                    <a:pt x="2211" y="506"/>
                  </a:lnTo>
                  <a:lnTo>
                    <a:pt x="2209" y="504"/>
                  </a:lnTo>
                  <a:lnTo>
                    <a:pt x="2206" y="504"/>
                  </a:lnTo>
                  <a:lnTo>
                    <a:pt x="2206" y="502"/>
                  </a:lnTo>
                  <a:lnTo>
                    <a:pt x="2204" y="499"/>
                  </a:lnTo>
                  <a:lnTo>
                    <a:pt x="2202" y="499"/>
                  </a:lnTo>
                  <a:lnTo>
                    <a:pt x="2199" y="497"/>
                  </a:lnTo>
                  <a:lnTo>
                    <a:pt x="2197" y="492"/>
                  </a:lnTo>
                  <a:lnTo>
                    <a:pt x="2194" y="490"/>
                  </a:lnTo>
                  <a:lnTo>
                    <a:pt x="2194" y="487"/>
                  </a:lnTo>
                  <a:lnTo>
                    <a:pt x="2197" y="487"/>
                  </a:lnTo>
                  <a:lnTo>
                    <a:pt x="2197" y="483"/>
                  </a:lnTo>
                  <a:lnTo>
                    <a:pt x="2199" y="483"/>
                  </a:lnTo>
                  <a:lnTo>
                    <a:pt x="2202" y="480"/>
                  </a:lnTo>
                  <a:lnTo>
                    <a:pt x="2204" y="480"/>
                  </a:lnTo>
                  <a:lnTo>
                    <a:pt x="2209" y="483"/>
                  </a:lnTo>
                  <a:lnTo>
                    <a:pt x="2213" y="483"/>
                  </a:lnTo>
                  <a:lnTo>
                    <a:pt x="2213" y="483"/>
                  </a:lnTo>
                  <a:lnTo>
                    <a:pt x="2216" y="478"/>
                  </a:lnTo>
                  <a:lnTo>
                    <a:pt x="2216" y="478"/>
                  </a:lnTo>
                  <a:lnTo>
                    <a:pt x="2213" y="476"/>
                  </a:lnTo>
                  <a:lnTo>
                    <a:pt x="2209" y="473"/>
                  </a:lnTo>
                  <a:lnTo>
                    <a:pt x="2204" y="468"/>
                  </a:lnTo>
                  <a:lnTo>
                    <a:pt x="2202" y="468"/>
                  </a:lnTo>
                  <a:lnTo>
                    <a:pt x="2199" y="466"/>
                  </a:lnTo>
                  <a:lnTo>
                    <a:pt x="2194" y="461"/>
                  </a:lnTo>
                  <a:lnTo>
                    <a:pt x="2192" y="459"/>
                  </a:lnTo>
                  <a:lnTo>
                    <a:pt x="2192" y="457"/>
                  </a:lnTo>
                  <a:lnTo>
                    <a:pt x="2190" y="450"/>
                  </a:lnTo>
                  <a:lnTo>
                    <a:pt x="2190" y="450"/>
                  </a:lnTo>
                  <a:lnTo>
                    <a:pt x="2192" y="450"/>
                  </a:lnTo>
                  <a:lnTo>
                    <a:pt x="2192" y="447"/>
                  </a:lnTo>
                  <a:lnTo>
                    <a:pt x="2192" y="447"/>
                  </a:lnTo>
                  <a:lnTo>
                    <a:pt x="2190" y="445"/>
                  </a:lnTo>
                  <a:lnTo>
                    <a:pt x="2190" y="442"/>
                  </a:lnTo>
                  <a:lnTo>
                    <a:pt x="2190" y="442"/>
                  </a:lnTo>
                  <a:lnTo>
                    <a:pt x="2194" y="442"/>
                  </a:lnTo>
                  <a:lnTo>
                    <a:pt x="2194" y="442"/>
                  </a:lnTo>
                  <a:lnTo>
                    <a:pt x="2194" y="442"/>
                  </a:lnTo>
                  <a:lnTo>
                    <a:pt x="2197" y="442"/>
                  </a:lnTo>
                  <a:lnTo>
                    <a:pt x="2194" y="445"/>
                  </a:lnTo>
                  <a:lnTo>
                    <a:pt x="2194" y="445"/>
                  </a:lnTo>
                  <a:lnTo>
                    <a:pt x="2194" y="447"/>
                  </a:lnTo>
                  <a:lnTo>
                    <a:pt x="2202" y="452"/>
                  </a:lnTo>
                  <a:lnTo>
                    <a:pt x="2204" y="452"/>
                  </a:lnTo>
                  <a:lnTo>
                    <a:pt x="2204" y="452"/>
                  </a:lnTo>
                  <a:lnTo>
                    <a:pt x="2206" y="450"/>
                  </a:lnTo>
                  <a:lnTo>
                    <a:pt x="2206" y="450"/>
                  </a:lnTo>
                  <a:lnTo>
                    <a:pt x="2206" y="447"/>
                  </a:lnTo>
                  <a:lnTo>
                    <a:pt x="2202" y="442"/>
                  </a:lnTo>
                  <a:lnTo>
                    <a:pt x="2197" y="442"/>
                  </a:lnTo>
                  <a:lnTo>
                    <a:pt x="2194" y="438"/>
                  </a:lnTo>
                  <a:lnTo>
                    <a:pt x="2192" y="438"/>
                  </a:lnTo>
                  <a:lnTo>
                    <a:pt x="2190" y="438"/>
                  </a:lnTo>
                  <a:lnTo>
                    <a:pt x="2190" y="438"/>
                  </a:lnTo>
                  <a:lnTo>
                    <a:pt x="2187" y="438"/>
                  </a:lnTo>
                  <a:lnTo>
                    <a:pt x="2185" y="435"/>
                  </a:lnTo>
                  <a:lnTo>
                    <a:pt x="2185" y="435"/>
                  </a:lnTo>
                  <a:lnTo>
                    <a:pt x="2183" y="433"/>
                  </a:lnTo>
                  <a:lnTo>
                    <a:pt x="2180" y="431"/>
                  </a:lnTo>
                  <a:lnTo>
                    <a:pt x="2176" y="428"/>
                  </a:lnTo>
                  <a:lnTo>
                    <a:pt x="2176" y="428"/>
                  </a:lnTo>
                  <a:lnTo>
                    <a:pt x="2173" y="426"/>
                  </a:lnTo>
                  <a:lnTo>
                    <a:pt x="2176" y="424"/>
                  </a:lnTo>
                  <a:lnTo>
                    <a:pt x="2176" y="421"/>
                  </a:lnTo>
                  <a:lnTo>
                    <a:pt x="2176" y="421"/>
                  </a:lnTo>
                  <a:lnTo>
                    <a:pt x="2173" y="419"/>
                  </a:lnTo>
                  <a:lnTo>
                    <a:pt x="2171" y="416"/>
                  </a:lnTo>
                  <a:lnTo>
                    <a:pt x="2171" y="416"/>
                  </a:lnTo>
                  <a:lnTo>
                    <a:pt x="2162" y="414"/>
                  </a:lnTo>
                  <a:lnTo>
                    <a:pt x="2159" y="414"/>
                  </a:lnTo>
                  <a:lnTo>
                    <a:pt x="2159" y="414"/>
                  </a:lnTo>
                  <a:lnTo>
                    <a:pt x="2162" y="419"/>
                  </a:lnTo>
                  <a:lnTo>
                    <a:pt x="2162" y="419"/>
                  </a:lnTo>
                  <a:lnTo>
                    <a:pt x="2162" y="419"/>
                  </a:lnTo>
                  <a:lnTo>
                    <a:pt x="2159" y="416"/>
                  </a:lnTo>
                  <a:lnTo>
                    <a:pt x="2157" y="416"/>
                  </a:lnTo>
                  <a:lnTo>
                    <a:pt x="2154" y="416"/>
                  </a:lnTo>
                  <a:lnTo>
                    <a:pt x="2152" y="414"/>
                  </a:lnTo>
                  <a:lnTo>
                    <a:pt x="2150" y="414"/>
                  </a:lnTo>
                  <a:lnTo>
                    <a:pt x="2147" y="412"/>
                  </a:lnTo>
                  <a:lnTo>
                    <a:pt x="2145" y="407"/>
                  </a:lnTo>
                  <a:lnTo>
                    <a:pt x="2143" y="405"/>
                  </a:lnTo>
                  <a:lnTo>
                    <a:pt x="2140" y="400"/>
                  </a:lnTo>
                  <a:lnTo>
                    <a:pt x="2143" y="398"/>
                  </a:lnTo>
                  <a:lnTo>
                    <a:pt x="2143" y="395"/>
                  </a:lnTo>
                  <a:lnTo>
                    <a:pt x="2143" y="395"/>
                  </a:lnTo>
                  <a:lnTo>
                    <a:pt x="2143" y="393"/>
                  </a:lnTo>
                  <a:lnTo>
                    <a:pt x="2143" y="393"/>
                  </a:lnTo>
                  <a:lnTo>
                    <a:pt x="2140" y="390"/>
                  </a:lnTo>
                  <a:lnTo>
                    <a:pt x="2140" y="390"/>
                  </a:lnTo>
                  <a:lnTo>
                    <a:pt x="2140" y="390"/>
                  </a:lnTo>
                  <a:lnTo>
                    <a:pt x="2143" y="390"/>
                  </a:lnTo>
                  <a:lnTo>
                    <a:pt x="2140" y="388"/>
                  </a:lnTo>
                  <a:lnTo>
                    <a:pt x="2136" y="383"/>
                  </a:lnTo>
                  <a:lnTo>
                    <a:pt x="2133" y="381"/>
                  </a:lnTo>
                  <a:lnTo>
                    <a:pt x="2133" y="379"/>
                  </a:lnTo>
                  <a:lnTo>
                    <a:pt x="2131" y="376"/>
                  </a:lnTo>
                  <a:lnTo>
                    <a:pt x="2131" y="376"/>
                  </a:lnTo>
                  <a:lnTo>
                    <a:pt x="2133" y="376"/>
                  </a:lnTo>
                  <a:lnTo>
                    <a:pt x="2133" y="374"/>
                  </a:lnTo>
                  <a:lnTo>
                    <a:pt x="2133" y="374"/>
                  </a:lnTo>
                  <a:lnTo>
                    <a:pt x="2133" y="374"/>
                  </a:lnTo>
                  <a:lnTo>
                    <a:pt x="2136" y="374"/>
                  </a:lnTo>
                  <a:lnTo>
                    <a:pt x="2138" y="374"/>
                  </a:lnTo>
                  <a:lnTo>
                    <a:pt x="2140" y="374"/>
                  </a:lnTo>
                  <a:lnTo>
                    <a:pt x="2140" y="376"/>
                  </a:lnTo>
                  <a:lnTo>
                    <a:pt x="2140" y="374"/>
                  </a:lnTo>
                  <a:lnTo>
                    <a:pt x="2140" y="374"/>
                  </a:lnTo>
                  <a:lnTo>
                    <a:pt x="2143" y="374"/>
                  </a:lnTo>
                  <a:lnTo>
                    <a:pt x="2143" y="374"/>
                  </a:lnTo>
                  <a:lnTo>
                    <a:pt x="2147" y="374"/>
                  </a:lnTo>
                  <a:lnTo>
                    <a:pt x="2152" y="376"/>
                  </a:lnTo>
                  <a:lnTo>
                    <a:pt x="2152" y="376"/>
                  </a:lnTo>
                  <a:lnTo>
                    <a:pt x="2154" y="376"/>
                  </a:lnTo>
                  <a:lnTo>
                    <a:pt x="2154" y="376"/>
                  </a:lnTo>
                  <a:lnTo>
                    <a:pt x="2154" y="376"/>
                  </a:lnTo>
                  <a:lnTo>
                    <a:pt x="2152" y="372"/>
                  </a:lnTo>
                  <a:lnTo>
                    <a:pt x="2152" y="372"/>
                  </a:lnTo>
                  <a:lnTo>
                    <a:pt x="2152" y="372"/>
                  </a:lnTo>
                  <a:lnTo>
                    <a:pt x="2154" y="369"/>
                  </a:lnTo>
                  <a:lnTo>
                    <a:pt x="2154" y="369"/>
                  </a:lnTo>
                  <a:lnTo>
                    <a:pt x="2159" y="367"/>
                  </a:lnTo>
                  <a:lnTo>
                    <a:pt x="2159" y="364"/>
                  </a:lnTo>
                  <a:lnTo>
                    <a:pt x="2162" y="364"/>
                  </a:lnTo>
                  <a:lnTo>
                    <a:pt x="2162" y="367"/>
                  </a:lnTo>
                  <a:lnTo>
                    <a:pt x="2164" y="367"/>
                  </a:lnTo>
                  <a:lnTo>
                    <a:pt x="2166" y="372"/>
                  </a:lnTo>
                  <a:lnTo>
                    <a:pt x="2166" y="372"/>
                  </a:lnTo>
                  <a:lnTo>
                    <a:pt x="2169" y="374"/>
                  </a:lnTo>
                  <a:lnTo>
                    <a:pt x="2171" y="376"/>
                  </a:lnTo>
                  <a:lnTo>
                    <a:pt x="2173" y="376"/>
                  </a:lnTo>
                  <a:lnTo>
                    <a:pt x="2173" y="376"/>
                  </a:lnTo>
                  <a:lnTo>
                    <a:pt x="2176" y="376"/>
                  </a:lnTo>
                  <a:lnTo>
                    <a:pt x="2176" y="376"/>
                  </a:lnTo>
                  <a:lnTo>
                    <a:pt x="2173" y="369"/>
                  </a:lnTo>
                  <a:lnTo>
                    <a:pt x="2176" y="367"/>
                  </a:lnTo>
                  <a:lnTo>
                    <a:pt x="2180" y="364"/>
                  </a:lnTo>
                  <a:lnTo>
                    <a:pt x="2180" y="364"/>
                  </a:lnTo>
                  <a:lnTo>
                    <a:pt x="2185" y="362"/>
                  </a:lnTo>
                  <a:lnTo>
                    <a:pt x="2190" y="362"/>
                  </a:lnTo>
                  <a:lnTo>
                    <a:pt x="2194" y="364"/>
                  </a:lnTo>
                  <a:lnTo>
                    <a:pt x="2194" y="362"/>
                  </a:lnTo>
                  <a:lnTo>
                    <a:pt x="2202" y="362"/>
                  </a:lnTo>
                  <a:lnTo>
                    <a:pt x="2204" y="364"/>
                  </a:lnTo>
                  <a:lnTo>
                    <a:pt x="2211" y="367"/>
                  </a:lnTo>
                  <a:lnTo>
                    <a:pt x="2218" y="369"/>
                  </a:lnTo>
                  <a:lnTo>
                    <a:pt x="2218" y="369"/>
                  </a:lnTo>
                  <a:lnTo>
                    <a:pt x="2220" y="369"/>
                  </a:lnTo>
                  <a:lnTo>
                    <a:pt x="2220" y="372"/>
                  </a:lnTo>
                  <a:lnTo>
                    <a:pt x="2223" y="372"/>
                  </a:lnTo>
                  <a:lnTo>
                    <a:pt x="2225" y="374"/>
                  </a:lnTo>
                  <a:lnTo>
                    <a:pt x="2230" y="374"/>
                  </a:lnTo>
                  <a:lnTo>
                    <a:pt x="2232" y="374"/>
                  </a:lnTo>
                  <a:lnTo>
                    <a:pt x="2232" y="374"/>
                  </a:lnTo>
                  <a:lnTo>
                    <a:pt x="2232" y="374"/>
                  </a:lnTo>
                  <a:lnTo>
                    <a:pt x="2227" y="369"/>
                  </a:lnTo>
                  <a:lnTo>
                    <a:pt x="2227" y="367"/>
                  </a:lnTo>
                  <a:lnTo>
                    <a:pt x="2225" y="367"/>
                  </a:lnTo>
                  <a:lnTo>
                    <a:pt x="2225" y="367"/>
                  </a:lnTo>
                  <a:lnTo>
                    <a:pt x="2227" y="364"/>
                  </a:lnTo>
                  <a:lnTo>
                    <a:pt x="2227" y="364"/>
                  </a:lnTo>
                  <a:lnTo>
                    <a:pt x="2232" y="360"/>
                  </a:lnTo>
                  <a:lnTo>
                    <a:pt x="2232" y="357"/>
                  </a:lnTo>
                  <a:lnTo>
                    <a:pt x="2235" y="357"/>
                  </a:lnTo>
                  <a:lnTo>
                    <a:pt x="2235" y="357"/>
                  </a:lnTo>
                  <a:lnTo>
                    <a:pt x="2235" y="357"/>
                  </a:lnTo>
                  <a:lnTo>
                    <a:pt x="2237" y="357"/>
                  </a:lnTo>
                  <a:lnTo>
                    <a:pt x="2237" y="355"/>
                  </a:lnTo>
                  <a:lnTo>
                    <a:pt x="2237" y="353"/>
                  </a:lnTo>
                  <a:lnTo>
                    <a:pt x="2237" y="353"/>
                  </a:lnTo>
                  <a:lnTo>
                    <a:pt x="2235" y="353"/>
                  </a:lnTo>
                  <a:lnTo>
                    <a:pt x="2237" y="350"/>
                  </a:lnTo>
                  <a:lnTo>
                    <a:pt x="2237" y="350"/>
                  </a:lnTo>
                  <a:lnTo>
                    <a:pt x="2237" y="350"/>
                  </a:lnTo>
                  <a:lnTo>
                    <a:pt x="2237" y="350"/>
                  </a:lnTo>
                  <a:lnTo>
                    <a:pt x="2237" y="348"/>
                  </a:lnTo>
                  <a:lnTo>
                    <a:pt x="2237" y="348"/>
                  </a:lnTo>
                  <a:lnTo>
                    <a:pt x="2239" y="350"/>
                  </a:lnTo>
                  <a:lnTo>
                    <a:pt x="2239" y="348"/>
                  </a:lnTo>
                  <a:lnTo>
                    <a:pt x="2237" y="348"/>
                  </a:lnTo>
                  <a:lnTo>
                    <a:pt x="2235" y="345"/>
                  </a:lnTo>
                  <a:lnTo>
                    <a:pt x="2235" y="345"/>
                  </a:lnTo>
                  <a:lnTo>
                    <a:pt x="2239" y="348"/>
                  </a:lnTo>
                  <a:lnTo>
                    <a:pt x="2239" y="348"/>
                  </a:lnTo>
                  <a:lnTo>
                    <a:pt x="2242" y="343"/>
                  </a:lnTo>
                  <a:lnTo>
                    <a:pt x="2239" y="341"/>
                  </a:lnTo>
                  <a:lnTo>
                    <a:pt x="2244" y="341"/>
                  </a:lnTo>
                  <a:lnTo>
                    <a:pt x="2246" y="341"/>
                  </a:lnTo>
                  <a:lnTo>
                    <a:pt x="2249" y="338"/>
                  </a:lnTo>
                  <a:lnTo>
                    <a:pt x="2251" y="338"/>
                  </a:lnTo>
                  <a:lnTo>
                    <a:pt x="2251" y="338"/>
                  </a:lnTo>
                  <a:lnTo>
                    <a:pt x="2251" y="336"/>
                  </a:lnTo>
                  <a:lnTo>
                    <a:pt x="2253" y="336"/>
                  </a:lnTo>
                  <a:lnTo>
                    <a:pt x="2256" y="336"/>
                  </a:lnTo>
                  <a:lnTo>
                    <a:pt x="2256" y="334"/>
                  </a:lnTo>
                  <a:lnTo>
                    <a:pt x="2256" y="334"/>
                  </a:lnTo>
                  <a:lnTo>
                    <a:pt x="2258" y="334"/>
                  </a:lnTo>
                  <a:lnTo>
                    <a:pt x="2258" y="331"/>
                  </a:lnTo>
                  <a:lnTo>
                    <a:pt x="2265" y="329"/>
                  </a:lnTo>
                  <a:lnTo>
                    <a:pt x="2265" y="329"/>
                  </a:lnTo>
                  <a:lnTo>
                    <a:pt x="2268" y="327"/>
                  </a:lnTo>
                  <a:lnTo>
                    <a:pt x="2268" y="327"/>
                  </a:lnTo>
                  <a:lnTo>
                    <a:pt x="2272" y="324"/>
                  </a:lnTo>
                  <a:lnTo>
                    <a:pt x="2272" y="324"/>
                  </a:lnTo>
                  <a:lnTo>
                    <a:pt x="2268" y="324"/>
                  </a:lnTo>
                  <a:lnTo>
                    <a:pt x="2268" y="324"/>
                  </a:lnTo>
                  <a:lnTo>
                    <a:pt x="2265" y="322"/>
                  </a:lnTo>
                  <a:lnTo>
                    <a:pt x="2265" y="322"/>
                  </a:lnTo>
                  <a:lnTo>
                    <a:pt x="2265" y="322"/>
                  </a:lnTo>
                  <a:lnTo>
                    <a:pt x="2265" y="322"/>
                  </a:lnTo>
                  <a:lnTo>
                    <a:pt x="2268" y="322"/>
                  </a:lnTo>
                  <a:lnTo>
                    <a:pt x="2268" y="322"/>
                  </a:lnTo>
                  <a:lnTo>
                    <a:pt x="2268" y="322"/>
                  </a:lnTo>
                  <a:lnTo>
                    <a:pt x="2270" y="322"/>
                  </a:lnTo>
                  <a:lnTo>
                    <a:pt x="2270" y="322"/>
                  </a:lnTo>
                  <a:lnTo>
                    <a:pt x="2270" y="322"/>
                  </a:lnTo>
                  <a:lnTo>
                    <a:pt x="2272" y="324"/>
                  </a:lnTo>
                  <a:lnTo>
                    <a:pt x="2272" y="324"/>
                  </a:lnTo>
                  <a:lnTo>
                    <a:pt x="2275" y="324"/>
                  </a:lnTo>
                  <a:lnTo>
                    <a:pt x="2279" y="324"/>
                  </a:lnTo>
                  <a:lnTo>
                    <a:pt x="2284" y="324"/>
                  </a:lnTo>
                  <a:lnTo>
                    <a:pt x="2303" y="329"/>
                  </a:lnTo>
                  <a:lnTo>
                    <a:pt x="2305" y="329"/>
                  </a:lnTo>
                  <a:lnTo>
                    <a:pt x="2305" y="329"/>
                  </a:lnTo>
                  <a:lnTo>
                    <a:pt x="2305" y="329"/>
                  </a:lnTo>
                  <a:lnTo>
                    <a:pt x="2303" y="327"/>
                  </a:lnTo>
                  <a:lnTo>
                    <a:pt x="2303" y="327"/>
                  </a:lnTo>
                  <a:lnTo>
                    <a:pt x="2303" y="324"/>
                  </a:lnTo>
                  <a:lnTo>
                    <a:pt x="2303" y="322"/>
                  </a:lnTo>
                  <a:lnTo>
                    <a:pt x="2301" y="322"/>
                  </a:lnTo>
                  <a:lnTo>
                    <a:pt x="2298" y="319"/>
                  </a:lnTo>
                  <a:lnTo>
                    <a:pt x="2296" y="319"/>
                  </a:lnTo>
                  <a:lnTo>
                    <a:pt x="2293" y="317"/>
                  </a:lnTo>
                  <a:lnTo>
                    <a:pt x="2291" y="317"/>
                  </a:lnTo>
                  <a:lnTo>
                    <a:pt x="2291" y="315"/>
                  </a:lnTo>
                  <a:lnTo>
                    <a:pt x="2291" y="315"/>
                  </a:lnTo>
                  <a:lnTo>
                    <a:pt x="2289" y="315"/>
                  </a:lnTo>
                  <a:lnTo>
                    <a:pt x="2289" y="312"/>
                  </a:lnTo>
                  <a:lnTo>
                    <a:pt x="2282" y="312"/>
                  </a:lnTo>
                  <a:lnTo>
                    <a:pt x="2277" y="310"/>
                  </a:lnTo>
                  <a:lnTo>
                    <a:pt x="2277" y="310"/>
                  </a:lnTo>
                  <a:lnTo>
                    <a:pt x="2272" y="308"/>
                  </a:lnTo>
                  <a:lnTo>
                    <a:pt x="2272" y="308"/>
                  </a:lnTo>
                  <a:lnTo>
                    <a:pt x="2275" y="308"/>
                  </a:lnTo>
                  <a:lnTo>
                    <a:pt x="2275" y="310"/>
                  </a:lnTo>
                  <a:lnTo>
                    <a:pt x="2272" y="310"/>
                  </a:lnTo>
                  <a:lnTo>
                    <a:pt x="2272" y="308"/>
                  </a:lnTo>
                  <a:lnTo>
                    <a:pt x="2270" y="308"/>
                  </a:lnTo>
                  <a:lnTo>
                    <a:pt x="2270" y="305"/>
                  </a:lnTo>
                  <a:lnTo>
                    <a:pt x="2265" y="305"/>
                  </a:lnTo>
                  <a:lnTo>
                    <a:pt x="2265" y="305"/>
                  </a:lnTo>
                  <a:lnTo>
                    <a:pt x="2265" y="305"/>
                  </a:lnTo>
                  <a:lnTo>
                    <a:pt x="2268" y="305"/>
                  </a:lnTo>
                  <a:lnTo>
                    <a:pt x="2268" y="305"/>
                  </a:lnTo>
                  <a:lnTo>
                    <a:pt x="2263" y="301"/>
                  </a:lnTo>
                  <a:lnTo>
                    <a:pt x="2258" y="298"/>
                  </a:lnTo>
                  <a:lnTo>
                    <a:pt x="2258" y="298"/>
                  </a:lnTo>
                  <a:lnTo>
                    <a:pt x="2256" y="298"/>
                  </a:lnTo>
                  <a:lnTo>
                    <a:pt x="2253" y="296"/>
                  </a:lnTo>
                  <a:lnTo>
                    <a:pt x="2253" y="296"/>
                  </a:lnTo>
                  <a:lnTo>
                    <a:pt x="2249" y="293"/>
                  </a:lnTo>
                  <a:lnTo>
                    <a:pt x="2246" y="291"/>
                  </a:lnTo>
                  <a:lnTo>
                    <a:pt x="2244" y="291"/>
                  </a:lnTo>
                  <a:lnTo>
                    <a:pt x="2244" y="291"/>
                  </a:lnTo>
                  <a:lnTo>
                    <a:pt x="2244" y="293"/>
                  </a:lnTo>
                  <a:lnTo>
                    <a:pt x="2244" y="293"/>
                  </a:lnTo>
                  <a:lnTo>
                    <a:pt x="2242" y="293"/>
                  </a:lnTo>
                  <a:lnTo>
                    <a:pt x="2237" y="291"/>
                  </a:lnTo>
                  <a:lnTo>
                    <a:pt x="2230" y="289"/>
                  </a:lnTo>
                  <a:lnTo>
                    <a:pt x="2227" y="286"/>
                  </a:lnTo>
                  <a:lnTo>
                    <a:pt x="2223" y="284"/>
                  </a:lnTo>
                  <a:lnTo>
                    <a:pt x="2223" y="284"/>
                  </a:lnTo>
                  <a:lnTo>
                    <a:pt x="2220" y="284"/>
                  </a:lnTo>
                  <a:lnTo>
                    <a:pt x="2218" y="284"/>
                  </a:lnTo>
                  <a:lnTo>
                    <a:pt x="2216" y="286"/>
                  </a:lnTo>
                  <a:lnTo>
                    <a:pt x="2216" y="286"/>
                  </a:lnTo>
                  <a:lnTo>
                    <a:pt x="2211" y="284"/>
                  </a:lnTo>
                  <a:lnTo>
                    <a:pt x="2209" y="286"/>
                  </a:lnTo>
                  <a:lnTo>
                    <a:pt x="2209" y="286"/>
                  </a:lnTo>
                  <a:lnTo>
                    <a:pt x="2209" y="286"/>
                  </a:lnTo>
                  <a:lnTo>
                    <a:pt x="2209" y="284"/>
                  </a:lnTo>
                  <a:lnTo>
                    <a:pt x="2206" y="284"/>
                  </a:lnTo>
                  <a:lnTo>
                    <a:pt x="2204" y="282"/>
                  </a:lnTo>
                  <a:lnTo>
                    <a:pt x="2202" y="282"/>
                  </a:lnTo>
                  <a:lnTo>
                    <a:pt x="2199" y="282"/>
                  </a:lnTo>
                  <a:lnTo>
                    <a:pt x="2199" y="282"/>
                  </a:lnTo>
                  <a:lnTo>
                    <a:pt x="2199" y="282"/>
                  </a:lnTo>
                  <a:lnTo>
                    <a:pt x="2197" y="284"/>
                  </a:lnTo>
                  <a:lnTo>
                    <a:pt x="2192" y="284"/>
                  </a:lnTo>
                  <a:lnTo>
                    <a:pt x="2190" y="284"/>
                  </a:lnTo>
                  <a:lnTo>
                    <a:pt x="2185" y="284"/>
                  </a:lnTo>
                  <a:lnTo>
                    <a:pt x="2183" y="284"/>
                  </a:lnTo>
                  <a:lnTo>
                    <a:pt x="2187" y="284"/>
                  </a:lnTo>
                  <a:lnTo>
                    <a:pt x="2192" y="284"/>
                  </a:lnTo>
                  <a:lnTo>
                    <a:pt x="2197" y="282"/>
                  </a:lnTo>
                  <a:lnTo>
                    <a:pt x="2197" y="279"/>
                  </a:lnTo>
                  <a:lnTo>
                    <a:pt x="2206" y="282"/>
                  </a:lnTo>
                  <a:lnTo>
                    <a:pt x="2209" y="282"/>
                  </a:lnTo>
                  <a:lnTo>
                    <a:pt x="2211" y="282"/>
                  </a:lnTo>
                  <a:lnTo>
                    <a:pt x="2216" y="284"/>
                  </a:lnTo>
                  <a:lnTo>
                    <a:pt x="2218" y="284"/>
                  </a:lnTo>
                  <a:lnTo>
                    <a:pt x="2216" y="282"/>
                  </a:lnTo>
                  <a:lnTo>
                    <a:pt x="2213" y="279"/>
                  </a:lnTo>
                  <a:lnTo>
                    <a:pt x="2211" y="279"/>
                  </a:lnTo>
                  <a:lnTo>
                    <a:pt x="2209" y="279"/>
                  </a:lnTo>
                  <a:lnTo>
                    <a:pt x="2204" y="279"/>
                  </a:lnTo>
                  <a:lnTo>
                    <a:pt x="2202" y="279"/>
                  </a:lnTo>
                  <a:lnTo>
                    <a:pt x="2199" y="279"/>
                  </a:lnTo>
                  <a:lnTo>
                    <a:pt x="2199" y="277"/>
                  </a:lnTo>
                  <a:lnTo>
                    <a:pt x="2204" y="279"/>
                  </a:lnTo>
                  <a:lnTo>
                    <a:pt x="2206" y="277"/>
                  </a:lnTo>
                  <a:lnTo>
                    <a:pt x="2213" y="279"/>
                  </a:lnTo>
                  <a:lnTo>
                    <a:pt x="2216" y="279"/>
                  </a:lnTo>
                  <a:lnTo>
                    <a:pt x="2216" y="282"/>
                  </a:lnTo>
                  <a:lnTo>
                    <a:pt x="2223" y="284"/>
                  </a:lnTo>
                  <a:lnTo>
                    <a:pt x="2227" y="284"/>
                  </a:lnTo>
                  <a:lnTo>
                    <a:pt x="2237" y="286"/>
                  </a:lnTo>
                  <a:lnTo>
                    <a:pt x="2242" y="286"/>
                  </a:lnTo>
                  <a:lnTo>
                    <a:pt x="2244" y="286"/>
                  </a:lnTo>
                  <a:lnTo>
                    <a:pt x="2246" y="284"/>
                  </a:lnTo>
                  <a:lnTo>
                    <a:pt x="2249" y="282"/>
                  </a:lnTo>
                  <a:lnTo>
                    <a:pt x="2249" y="282"/>
                  </a:lnTo>
                  <a:lnTo>
                    <a:pt x="2249" y="279"/>
                  </a:lnTo>
                  <a:lnTo>
                    <a:pt x="2251" y="279"/>
                  </a:lnTo>
                  <a:lnTo>
                    <a:pt x="2251" y="277"/>
                  </a:lnTo>
                  <a:lnTo>
                    <a:pt x="2251" y="277"/>
                  </a:lnTo>
                  <a:lnTo>
                    <a:pt x="2251" y="277"/>
                  </a:lnTo>
                  <a:lnTo>
                    <a:pt x="2251" y="275"/>
                  </a:lnTo>
                  <a:lnTo>
                    <a:pt x="2249" y="272"/>
                  </a:lnTo>
                  <a:lnTo>
                    <a:pt x="2249" y="272"/>
                  </a:lnTo>
                  <a:lnTo>
                    <a:pt x="2249" y="270"/>
                  </a:lnTo>
                  <a:lnTo>
                    <a:pt x="2246" y="267"/>
                  </a:lnTo>
                  <a:lnTo>
                    <a:pt x="2246" y="267"/>
                  </a:lnTo>
                  <a:lnTo>
                    <a:pt x="2244" y="267"/>
                  </a:lnTo>
                  <a:lnTo>
                    <a:pt x="2239" y="265"/>
                  </a:lnTo>
                  <a:lnTo>
                    <a:pt x="2237" y="265"/>
                  </a:lnTo>
                  <a:lnTo>
                    <a:pt x="2232" y="263"/>
                  </a:lnTo>
                  <a:lnTo>
                    <a:pt x="2230" y="260"/>
                  </a:lnTo>
                  <a:lnTo>
                    <a:pt x="2227" y="258"/>
                  </a:lnTo>
                  <a:lnTo>
                    <a:pt x="2227" y="258"/>
                  </a:lnTo>
                  <a:lnTo>
                    <a:pt x="2230" y="258"/>
                  </a:lnTo>
                  <a:lnTo>
                    <a:pt x="2232" y="258"/>
                  </a:lnTo>
                  <a:lnTo>
                    <a:pt x="2232" y="258"/>
                  </a:lnTo>
                  <a:lnTo>
                    <a:pt x="2232" y="256"/>
                  </a:lnTo>
                  <a:lnTo>
                    <a:pt x="2230" y="256"/>
                  </a:lnTo>
                  <a:lnTo>
                    <a:pt x="2230" y="256"/>
                  </a:lnTo>
                  <a:lnTo>
                    <a:pt x="2230" y="256"/>
                  </a:lnTo>
                  <a:lnTo>
                    <a:pt x="2230" y="253"/>
                  </a:lnTo>
                  <a:lnTo>
                    <a:pt x="2230" y="253"/>
                  </a:lnTo>
                  <a:lnTo>
                    <a:pt x="2230" y="253"/>
                  </a:lnTo>
                  <a:lnTo>
                    <a:pt x="2235" y="256"/>
                  </a:lnTo>
                  <a:lnTo>
                    <a:pt x="2235" y="258"/>
                  </a:lnTo>
                  <a:lnTo>
                    <a:pt x="2237" y="258"/>
                  </a:lnTo>
                  <a:lnTo>
                    <a:pt x="2239" y="258"/>
                  </a:lnTo>
                  <a:lnTo>
                    <a:pt x="2239" y="258"/>
                  </a:lnTo>
                  <a:lnTo>
                    <a:pt x="2239" y="256"/>
                  </a:lnTo>
                  <a:lnTo>
                    <a:pt x="2237" y="253"/>
                  </a:lnTo>
                  <a:lnTo>
                    <a:pt x="2237" y="253"/>
                  </a:lnTo>
                  <a:lnTo>
                    <a:pt x="2239" y="256"/>
                  </a:lnTo>
                  <a:lnTo>
                    <a:pt x="2242" y="258"/>
                  </a:lnTo>
                  <a:lnTo>
                    <a:pt x="2242" y="258"/>
                  </a:lnTo>
                  <a:lnTo>
                    <a:pt x="2242" y="258"/>
                  </a:lnTo>
                  <a:lnTo>
                    <a:pt x="2244" y="260"/>
                  </a:lnTo>
                  <a:lnTo>
                    <a:pt x="2244" y="260"/>
                  </a:lnTo>
                  <a:lnTo>
                    <a:pt x="2242" y="260"/>
                  </a:lnTo>
                  <a:lnTo>
                    <a:pt x="2242" y="260"/>
                  </a:lnTo>
                  <a:lnTo>
                    <a:pt x="2244" y="263"/>
                  </a:lnTo>
                  <a:lnTo>
                    <a:pt x="2249" y="263"/>
                  </a:lnTo>
                  <a:lnTo>
                    <a:pt x="2251" y="265"/>
                  </a:lnTo>
                  <a:lnTo>
                    <a:pt x="2253" y="265"/>
                  </a:lnTo>
                  <a:lnTo>
                    <a:pt x="2253" y="265"/>
                  </a:lnTo>
                  <a:lnTo>
                    <a:pt x="2256" y="265"/>
                  </a:lnTo>
                  <a:lnTo>
                    <a:pt x="2256" y="267"/>
                  </a:lnTo>
                  <a:lnTo>
                    <a:pt x="2258" y="267"/>
                  </a:lnTo>
                  <a:lnTo>
                    <a:pt x="2260" y="270"/>
                  </a:lnTo>
                  <a:lnTo>
                    <a:pt x="2263" y="270"/>
                  </a:lnTo>
                  <a:lnTo>
                    <a:pt x="2263" y="270"/>
                  </a:lnTo>
                  <a:lnTo>
                    <a:pt x="2272" y="270"/>
                  </a:lnTo>
                  <a:lnTo>
                    <a:pt x="2275" y="270"/>
                  </a:lnTo>
                  <a:lnTo>
                    <a:pt x="2277" y="267"/>
                  </a:lnTo>
                  <a:lnTo>
                    <a:pt x="2279" y="267"/>
                  </a:lnTo>
                  <a:lnTo>
                    <a:pt x="2279" y="267"/>
                  </a:lnTo>
                  <a:lnTo>
                    <a:pt x="2286" y="270"/>
                  </a:lnTo>
                  <a:lnTo>
                    <a:pt x="2296" y="270"/>
                  </a:lnTo>
                  <a:lnTo>
                    <a:pt x="2301" y="272"/>
                  </a:lnTo>
                  <a:lnTo>
                    <a:pt x="2305" y="275"/>
                  </a:lnTo>
                  <a:lnTo>
                    <a:pt x="2308" y="277"/>
                  </a:lnTo>
                  <a:lnTo>
                    <a:pt x="2310" y="279"/>
                  </a:lnTo>
                  <a:lnTo>
                    <a:pt x="2310" y="279"/>
                  </a:lnTo>
                  <a:lnTo>
                    <a:pt x="2315" y="279"/>
                  </a:lnTo>
                  <a:lnTo>
                    <a:pt x="2319" y="282"/>
                  </a:lnTo>
                  <a:lnTo>
                    <a:pt x="2319" y="282"/>
                  </a:lnTo>
                  <a:lnTo>
                    <a:pt x="2322" y="282"/>
                  </a:lnTo>
                  <a:lnTo>
                    <a:pt x="2322" y="284"/>
                  </a:lnTo>
                  <a:lnTo>
                    <a:pt x="2324" y="284"/>
                  </a:lnTo>
                  <a:lnTo>
                    <a:pt x="2326" y="282"/>
                  </a:lnTo>
                  <a:lnTo>
                    <a:pt x="2326" y="282"/>
                  </a:lnTo>
                  <a:lnTo>
                    <a:pt x="2331" y="284"/>
                  </a:lnTo>
                  <a:lnTo>
                    <a:pt x="2336" y="284"/>
                  </a:lnTo>
                  <a:lnTo>
                    <a:pt x="2343" y="286"/>
                  </a:lnTo>
                  <a:lnTo>
                    <a:pt x="2345" y="286"/>
                  </a:lnTo>
                  <a:lnTo>
                    <a:pt x="2352" y="289"/>
                  </a:lnTo>
                  <a:lnTo>
                    <a:pt x="2355" y="291"/>
                  </a:lnTo>
                  <a:lnTo>
                    <a:pt x="2357" y="291"/>
                  </a:lnTo>
                  <a:lnTo>
                    <a:pt x="2359" y="291"/>
                  </a:lnTo>
                  <a:lnTo>
                    <a:pt x="2359" y="291"/>
                  </a:lnTo>
                  <a:lnTo>
                    <a:pt x="2359" y="289"/>
                  </a:lnTo>
                  <a:lnTo>
                    <a:pt x="2359" y="289"/>
                  </a:lnTo>
                  <a:lnTo>
                    <a:pt x="2359" y="289"/>
                  </a:lnTo>
                  <a:lnTo>
                    <a:pt x="2359" y="289"/>
                  </a:lnTo>
                  <a:lnTo>
                    <a:pt x="2362" y="289"/>
                  </a:lnTo>
                  <a:lnTo>
                    <a:pt x="2362" y="291"/>
                  </a:lnTo>
                  <a:lnTo>
                    <a:pt x="2362" y="291"/>
                  </a:lnTo>
                  <a:lnTo>
                    <a:pt x="2367" y="293"/>
                  </a:lnTo>
                  <a:lnTo>
                    <a:pt x="2369" y="293"/>
                  </a:lnTo>
                  <a:lnTo>
                    <a:pt x="2369" y="293"/>
                  </a:lnTo>
                  <a:lnTo>
                    <a:pt x="2369" y="291"/>
                  </a:lnTo>
                  <a:lnTo>
                    <a:pt x="2369" y="291"/>
                  </a:lnTo>
                  <a:lnTo>
                    <a:pt x="2364" y="289"/>
                  </a:lnTo>
                  <a:lnTo>
                    <a:pt x="2364" y="289"/>
                  </a:lnTo>
                  <a:lnTo>
                    <a:pt x="2367" y="289"/>
                  </a:lnTo>
                  <a:lnTo>
                    <a:pt x="2369" y="289"/>
                  </a:lnTo>
                  <a:lnTo>
                    <a:pt x="2371" y="291"/>
                  </a:lnTo>
                  <a:lnTo>
                    <a:pt x="2371" y="291"/>
                  </a:lnTo>
                  <a:lnTo>
                    <a:pt x="2376" y="291"/>
                  </a:lnTo>
                  <a:lnTo>
                    <a:pt x="2376" y="289"/>
                  </a:lnTo>
                  <a:close/>
                  <a:moveTo>
                    <a:pt x="392" y="3"/>
                  </a:moveTo>
                  <a:lnTo>
                    <a:pt x="396" y="3"/>
                  </a:lnTo>
                  <a:lnTo>
                    <a:pt x="408" y="0"/>
                  </a:lnTo>
                  <a:lnTo>
                    <a:pt x="408" y="0"/>
                  </a:lnTo>
                  <a:lnTo>
                    <a:pt x="408" y="0"/>
                  </a:lnTo>
                  <a:lnTo>
                    <a:pt x="406" y="0"/>
                  </a:lnTo>
                  <a:lnTo>
                    <a:pt x="394" y="0"/>
                  </a:lnTo>
                  <a:lnTo>
                    <a:pt x="392" y="0"/>
                  </a:lnTo>
                  <a:lnTo>
                    <a:pt x="392" y="0"/>
                  </a:lnTo>
                  <a:lnTo>
                    <a:pt x="392" y="3"/>
                  </a:lnTo>
                  <a:lnTo>
                    <a:pt x="392" y="3"/>
                  </a:lnTo>
                  <a:lnTo>
                    <a:pt x="392" y="3"/>
                  </a:lnTo>
                  <a:close/>
                  <a:moveTo>
                    <a:pt x="408" y="14"/>
                  </a:moveTo>
                  <a:lnTo>
                    <a:pt x="410" y="14"/>
                  </a:lnTo>
                  <a:lnTo>
                    <a:pt x="410" y="14"/>
                  </a:lnTo>
                  <a:lnTo>
                    <a:pt x="410" y="12"/>
                  </a:lnTo>
                  <a:lnTo>
                    <a:pt x="408" y="12"/>
                  </a:lnTo>
                  <a:lnTo>
                    <a:pt x="408" y="12"/>
                  </a:lnTo>
                  <a:lnTo>
                    <a:pt x="406" y="10"/>
                  </a:lnTo>
                  <a:lnTo>
                    <a:pt x="403" y="10"/>
                  </a:lnTo>
                  <a:lnTo>
                    <a:pt x="401" y="10"/>
                  </a:lnTo>
                  <a:lnTo>
                    <a:pt x="399" y="10"/>
                  </a:lnTo>
                  <a:lnTo>
                    <a:pt x="399" y="10"/>
                  </a:lnTo>
                  <a:lnTo>
                    <a:pt x="394" y="12"/>
                  </a:lnTo>
                  <a:lnTo>
                    <a:pt x="392" y="10"/>
                  </a:lnTo>
                  <a:lnTo>
                    <a:pt x="389" y="12"/>
                  </a:lnTo>
                  <a:lnTo>
                    <a:pt x="394" y="12"/>
                  </a:lnTo>
                  <a:lnTo>
                    <a:pt x="396" y="12"/>
                  </a:lnTo>
                  <a:lnTo>
                    <a:pt x="401" y="14"/>
                  </a:lnTo>
                  <a:lnTo>
                    <a:pt x="406" y="14"/>
                  </a:lnTo>
                  <a:lnTo>
                    <a:pt x="408" y="14"/>
                  </a:lnTo>
                  <a:close/>
                  <a:moveTo>
                    <a:pt x="399" y="19"/>
                  </a:moveTo>
                  <a:lnTo>
                    <a:pt x="394" y="19"/>
                  </a:lnTo>
                  <a:lnTo>
                    <a:pt x="392" y="19"/>
                  </a:lnTo>
                  <a:lnTo>
                    <a:pt x="394" y="19"/>
                  </a:lnTo>
                  <a:lnTo>
                    <a:pt x="396" y="19"/>
                  </a:lnTo>
                  <a:lnTo>
                    <a:pt x="396" y="19"/>
                  </a:lnTo>
                  <a:lnTo>
                    <a:pt x="396" y="22"/>
                  </a:lnTo>
                  <a:lnTo>
                    <a:pt x="399" y="22"/>
                  </a:lnTo>
                  <a:lnTo>
                    <a:pt x="399" y="24"/>
                  </a:lnTo>
                  <a:lnTo>
                    <a:pt x="401" y="24"/>
                  </a:lnTo>
                  <a:lnTo>
                    <a:pt x="406" y="24"/>
                  </a:lnTo>
                  <a:lnTo>
                    <a:pt x="406" y="24"/>
                  </a:lnTo>
                  <a:lnTo>
                    <a:pt x="408" y="22"/>
                  </a:lnTo>
                  <a:lnTo>
                    <a:pt x="410" y="22"/>
                  </a:lnTo>
                  <a:lnTo>
                    <a:pt x="410" y="22"/>
                  </a:lnTo>
                  <a:lnTo>
                    <a:pt x="408" y="22"/>
                  </a:lnTo>
                  <a:lnTo>
                    <a:pt x="410" y="22"/>
                  </a:lnTo>
                  <a:lnTo>
                    <a:pt x="420" y="22"/>
                  </a:lnTo>
                  <a:lnTo>
                    <a:pt x="417" y="19"/>
                  </a:lnTo>
                  <a:lnTo>
                    <a:pt x="415" y="19"/>
                  </a:lnTo>
                  <a:lnTo>
                    <a:pt x="410" y="19"/>
                  </a:lnTo>
                  <a:lnTo>
                    <a:pt x="399" y="19"/>
                  </a:lnTo>
                  <a:close/>
                  <a:moveTo>
                    <a:pt x="417" y="19"/>
                  </a:moveTo>
                  <a:lnTo>
                    <a:pt x="420" y="19"/>
                  </a:lnTo>
                  <a:lnTo>
                    <a:pt x="422" y="19"/>
                  </a:lnTo>
                  <a:lnTo>
                    <a:pt x="427" y="19"/>
                  </a:lnTo>
                  <a:lnTo>
                    <a:pt x="429" y="19"/>
                  </a:lnTo>
                  <a:lnTo>
                    <a:pt x="436" y="19"/>
                  </a:lnTo>
                  <a:lnTo>
                    <a:pt x="439" y="19"/>
                  </a:lnTo>
                  <a:lnTo>
                    <a:pt x="441" y="19"/>
                  </a:lnTo>
                  <a:lnTo>
                    <a:pt x="446" y="17"/>
                  </a:lnTo>
                  <a:lnTo>
                    <a:pt x="446" y="17"/>
                  </a:lnTo>
                  <a:lnTo>
                    <a:pt x="446" y="17"/>
                  </a:lnTo>
                  <a:lnTo>
                    <a:pt x="448" y="17"/>
                  </a:lnTo>
                  <a:lnTo>
                    <a:pt x="448" y="17"/>
                  </a:lnTo>
                  <a:lnTo>
                    <a:pt x="450" y="14"/>
                  </a:lnTo>
                  <a:lnTo>
                    <a:pt x="448" y="14"/>
                  </a:lnTo>
                  <a:lnTo>
                    <a:pt x="448" y="14"/>
                  </a:lnTo>
                  <a:lnTo>
                    <a:pt x="448" y="12"/>
                  </a:lnTo>
                  <a:lnTo>
                    <a:pt x="443" y="12"/>
                  </a:lnTo>
                  <a:lnTo>
                    <a:pt x="441" y="12"/>
                  </a:lnTo>
                  <a:lnTo>
                    <a:pt x="439" y="14"/>
                  </a:lnTo>
                  <a:lnTo>
                    <a:pt x="434" y="14"/>
                  </a:lnTo>
                  <a:lnTo>
                    <a:pt x="429" y="14"/>
                  </a:lnTo>
                  <a:lnTo>
                    <a:pt x="427" y="14"/>
                  </a:lnTo>
                  <a:lnTo>
                    <a:pt x="427" y="14"/>
                  </a:lnTo>
                  <a:lnTo>
                    <a:pt x="425" y="14"/>
                  </a:lnTo>
                  <a:lnTo>
                    <a:pt x="420" y="14"/>
                  </a:lnTo>
                  <a:lnTo>
                    <a:pt x="420" y="14"/>
                  </a:lnTo>
                  <a:lnTo>
                    <a:pt x="420" y="14"/>
                  </a:lnTo>
                  <a:lnTo>
                    <a:pt x="417" y="14"/>
                  </a:lnTo>
                  <a:lnTo>
                    <a:pt x="417" y="14"/>
                  </a:lnTo>
                  <a:lnTo>
                    <a:pt x="417" y="17"/>
                  </a:lnTo>
                  <a:lnTo>
                    <a:pt x="417" y="17"/>
                  </a:lnTo>
                  <a:lnTo>
                    <a:pt x="417" y="19"/>
                  </a:lnTo>
                  <a:close/>
                  <a:moveTo>
                    <a:pt x="403" y="7"/>
                  </a:moveTo>
                  <a:lnTo>
                    <a:pt x="403" y="7"/>
                  </a:lnTo>
                  <a:lnTo>
                    <a:pt x="406" y="7"/>
                  </a:lnTo>
                  <a:lnTo>
                    <a:pt x="408" y="7"/>
                  </a:lnTo>
                  <a:lnTo>
                    <a:pt x="410" y="7"/>
                  </a:lnTo>
                  <a:lnTo>
                    <a:pt x="413" y="7"/>
                  </a:lnTo>
                  <a:lnTo>
                    <a:pt x="410" y="7"/>
                  </a:lnTo>
                  <a:lnTo>
                    <a:pt x="408" y="5"/>
                  </a:lnTo>
                  <a:lnTo>
                    <a:pt x="406" y="5"/>
                  </a:lnTo>
                  <a:lnTo>
                    <a:pt x="403" y="7"/>
                  </a:lnTo>
                  <a:close/>
                  <a:moveTo>
                    <a:pt x="432" y="12"/>
                  </a:moveTo>
                  <a:lnTo>
                    <a:pt x="436" y="12"/>
                  </a:lnTo>
                  <a:lnTo>
                    <a:pt x="439" y="12"/>
                  </a:lnTo>
                  <a:lnTo>
                    <a:pt x="439" y="10"/>
                  </a:lnTo>
                  <a:lnTo>
                    <a:pt x="436" y="10"/>
                  </a:lnTo>
                  <a:lnTo>
                    <a:pt x="427" y="10"/>
                  </a:lnTo>
                  <a:lnTo>
                    <a:pt x="425" y="12"/>
                  </a:lnTo>
                  <a:lnTo>
                    <a:pt x="422" y="12"/>
                  </a:lnTo>
                  <a:lnTo>
                    <a:pt x="422" y="12"/>
                  </a:lnTo>
                  <a:lnTo>
                    <a:pt x="427" y="12"/>
                  </a:lnTo>
                  <a:lnTo>
                    <a:pt x="432" y="12"/>
                  </a:lnTo>
                  <a:close/>
                  <a:moveTo>
                    <a:pt x="368" y="201"/>
                  </a:moveTo>
                  <a:lnTo>
                    <a:pt x="368" y="204"/>
                  </a:lnTo>
                  <a:lnTo>
                    <a:pt x="368" y="204"/>
                  </a:lnTo>
                  <a:lnTo>
                    <a:pt x="368" y="206"/>
                  </a:lnTo>
                  <a:lnTo>
                    <a:pt x="370" y="206"/>
                  </a:lnTo>
                  <a:lnTo>
                    <a:pt x="370" y="208"/>
                  </a:lnTo>
                  <a:lnTo>
                    <a:pt x="373" y="211"/>
                  </a:lnTo>
                  <a:lnTo>
                    <a:pt x="375" y="211"/>
                  </a:lnTo>
                  <a:lnTo>
                    <a:pt x="380" y="211"/>
                  </a:lnTo>
                  <a:lnTo>
                    <a:pt x="382" y="211"/>
                  </a:lnTo>
                  <a:lnTo>
                    <a:pt x="389" y="208"/>
                  </a:lnTo>
                  <a:lnTo>
                    <a:pt x="392" y="206"/>
                  </a:lnTo>
                  <a:lnTo>
                    <a:pt x="392" y="206"/>
                  </a:lnTo>
                  <a:lnTo>
                    <a:pt x="394" y="204"/>
                  </a:lnTo>
                  <a:lnTo>
                    <a:pt x="394" y="204"/>
                  </a:lnTo>
                  <a:lnTo>
                    <a:pt x="394" y="206"/>
                  </a:lnTo>
                  <a:lnTo>
                    <a:pt x="396" y="206"/>
                  </a:lnTo>
                  <a:lnTo>
                    <a:pt x="396" y="206"/>
                  </a:lnTo>
                  <a:lnTo>
                    <a:pt x="394" y="204"/>
                  </a:lnTo>
                  <a:lnTo>
                    <a:pt x="394" y="201"/>
                  </a:lnTo>
                  <a:lnTo>
                    <a:pt x="392" y="201"/>
                  </a:lnTo>
                  <a:lnTo>
                    <a:pt x="380" y="197"/>
                  </a:lnTo>
                  <a:lnTo>
                    <a:pt x="375" y="197"/>
                  </a:lnTo>
                  <a:lnTo>
                    <a:pt x="375" y="197"/>
                  </a:lnTo>
                  <a:lnTo>
                    <a:pt x="370" y="199"/>
                  </a:lnTo>
                  <a:lnTo>
                    <a:pt x="368" y="201"/>
                  </a:lnTo>
                  <a:lnTo>
                    <a:pt x="368" y="201"/>
                  </a:lnTo>
                  <a:close/>
                  <a:moveTo>
                    <a:pt x="422" y="26"/>
                  </a:moveTo>
                  <a:lnTo>
                    <a:pt x="422" y="26"/>
                  </a:lnTo>
                  <a:lnTo>
                    <a:pt x="425" y="26"/>
                  </a:lnTo>
                  <a:lnTo>
                    <a:pt x="429" y="26"/>
                  </a:lnTo>
                  <a:lnTo>
                    <a:pt x="429" y="26"/>
                  </a:lnTo>
                  <a:lnTo>
                    <a:pt x="429" y="24"/>
                  </a:lnTo>
                  <a:lnTo>
                    <a:pt x="425" y="24"/>
                  </a:lnTo>
                  <a:lnTo>
                    <a:pt x="420" y="24"/>
                  </a:lnTo>
                  <a:lnTo>
                    <a:pt x="420" y="24"/>
                  </a:lnTo>
                  <a:lnTo>
                    <a:pt x="420" y="26"/>
                  </a:lnTo>
                  <a:lnTo>
                    <a:pt x="422" y="26"/>
                  </a:lnTo>
                  <a:lnTo>
                    <a:pt x="422" y="26"/>
                  </a:lnTo>
                  <a:close/>
                  <a:moveTo>
                    <a:pt x="375" y="22"/>
                  </a:moveTo>
                  <a:lnTo>
                    <a:pt x="377" y="22"/>
                  </a:lnTo>
                  <a:lnTo>
                    <a:pt x="375" y="22"/>
                  </a:lnTo>
                  <a:lnTo>
                    <a:pt x="375" y="22"/>
                  </a:lnTo>
                  <a:lnTo>
                    <a:pt x="373" y="22"/>
                  </a:lnTo>
                  <a:lnTo>
                    <a:pt x="373" y="22"/>
                  </a:lnTo>
                  <a:lnTo>
                    <a:pt x="370" y="22"/>
                  </a:lnTo>
                  <a:lnTo>
                    <a:pt x="373" y="22"/>
                  </a:lnTo>
                  <a:lnTo>
                    <a:pt x="375" y="22"/>
                  </a:lnTo>
                  <a:close/>
                  <a:moveTo>
                    <a:pt x="443" y="3"/>
                  </a:moveTo>
                  <a:lnTo>
                    <a:pt x="446" y="3"/>
                  </a:lnTo>
                  <a:lnTo>
                    <a:pt x="448" y="3"/>
                  </a:lnTo>
                  <a:lnTo>
                    <a:pt x="455" y="3"/>
                  </a:lnTo>
                  <a:lnTo>
                    <a:pt x="458" y="3"/>
                  </a:lnTo>
                  <a:lnTo>
                    <a:pt x="458" y="3"/>
                  </a:lnTo>
                  <a:lnTo>
                    <a:pt x="458" y="3"/>
                  </a:lnTo>
                  <a:lnTo>
                    <a:pt x="458" y="3"/>
                  </a:lnTo>
                  <a:lnTo>
                    <a:pt x="446" y="3"/>
                  </a:lnTo>
                  <a:lnTo>
                    <a:pt x="441" y="3"/>
                  </a:lnTo>
                  <a:lnTo>
                    <a:pt x="439" y="3"/>
                  </a:lnTo>
                  <a:lnTo>
                    <a:pt x="443" y="3"/>
                  </a:lnTo>
                  <a:lnTo>
                    <a:pt x="443" y="3"/>
                  </a:lnTo>
                  <a:close/>
                  <a:moveTo>
                    <a:pt x="382" y="24"/>
                  </a:moveTo>
                  <a:lnTo>
                    <a:pt x="382" y="24"/>
                  </a:lnTo>
                  <a:lnTo>
                    <a:pt x="387" y="24"/>
                  </a:lnTo>
                  <a:lnTo>
                    <a:pt x="396" y="24"/>
                  </a:lnTo>
                  <a:lnTo>
                    <a:pt x="396" y="24"/>
                  </a:lnTo>
                  <a:lnTo>
                    <a:pt x="396" y="24"/>
                  </a:lnTo>
                  <a:lnTo>
                    <a:pt x="396" y="22"/>
                  </a:lnTo>
                  <a:lnTo>
                    <a:pt x="396" y="22"/>
                  </a:lnTo>
                  <a:lnTo>
                    <a:pt x="394" y="22"/>
                  </a:lnTo>
                  <a:lnTo>
                    <a:pt x="394" y="19"/>
                  </a:lnTo>
                  <a:lnTo>
                    <a:pt x="389" y="19"/>
                  </a:lnTo>
                  <a:lnTo>
                    <a:pt x="389" y="22"/>
                  </a:lnTo>
                  <a:lnTo>
                    <a:pt x="382" y="22"/>
                  </a:lnTo>
                  <a:lnTo>
                    <a:pt x="382" y="22"/>
                  </a:lnTo>
                  <a:lnTo>
                    <a:pt x="384" y="22"/>
                  </a:lnTo>
                  <a:lnTo>
                    <a:pt x="382" y="24"/>
                  </a:lnTo>
                  <a:lnTo>
                    <a:pt x="382" y="24"/>
                  </a:lnTo>
                  <a:close/>
                  <a:moveTo>
                    <a:pt x="455" y="12"/>
                  </a:moveTo>
                  <a:lnTo>
                    <a:pt x="453" y="14"/>
                  </a:lnTo>
                  <a:lnTo>
                    <a:pt x="453" y="14"/>
                  </a:lnTo>
                  <a:lnTo>
                    <a:pt x="455" y="14"/>
                  </a:lnTo>
                  <a:lnTo>
                    <a:pt x="460" y="14"/>
                  </a:lnTo>
                  <a:lnTo>
                    <a:pt x="462" y="14"/>
                  </a:lnTo>
                  <a:lnTo>
                    <a:pt x="462" y="14"/>
                  </a:lnTo>
                  <a:lnTo>
                    <a:pt x="476" y="14"/>
                  </a:lnTo>
                  <a:lnTo>
                    <a:pt x="481" y="14"/>
                  </a:lnTo>
                  <a:lnTo>
                    <a:pt x="483" y="12"/>
                  </a:lnTo>
                  <a:lnTo>
                    <a:pt x="483" y="12"/>
                  </a:lnTo>
                  <a:lnTo>
                    <a:pt x="483" y="12"/>
                  </a:lnTo>
                  <a:lnTo>
                    <a:pt x="483" y="10"/>
                  </a:lnTo>
                  <a:lnTo>
                    <a:pt x="481" y="10"/>
                  </a:lnTo>
                  <a:lnTo>
                    <a:pt x="479" y="10"/>
                  </a:lnTo>
                  <a:lnTo>
                    <a:pt x="476" y="10"/>
                  </a:lnTo>
                  <a:lnTo>
                    <a:pt x="474" y="10"/>
                  </a:lnTo>
                  <a:lnTo>
                    <a:pt x="472" y="10"/>
                  </a:lnTo>
                  <a:lnTo>
                    <a:pt x="469" y="10"/>
                  </a:lnTo>
                  <a:lnTo>
                    <a:pt x="469" y="10"/>
                  </a:lnTo>
                  <a:lnTo>
                    <a:pt x="469" y="10"/>
                  </a:lnTo>
                  <a:lnTo>
                    <a:pt x="469" y="12"/>
                  </a:lnTo>
                  <a:lnTo>
                    <a:pt x="469" y="12"/>
                  </a:lnTo>
                  <a:lnTo>
                    <a:pt x="467" y="12"/>
                  </a:lnTo>
                  <a:lnTo>
                    <a:pt x="462" y="12"/>
                  </a:lnTo>
                  <a:lnTo>
                    <a:pt x="458" y="12"/>
                  </a:lnTo>
                  <a:lnTo>
                    <a:pt x="455" y="12"/>
                  </a:lnTo>
                  <a:close/>
                  <a:moveTo>
                    <a:pt x="373" y="10"/>
                  </a:moveTo>
                  <a:lnTo>
                    <a:pt x="377" y="7"/>
                  </a:lnTo>
                  <a:lnTo>
                    <a:pt x="380" y="10"/>
                  </a:lnTo>
                  <a:lnTo>
                    <a:pt x="380" y="10"/>
                  </a:lnTo>
                  <a:lnTo>
                    <a:pt x="382" y="10"/>
                  </a:lnTo>
                  <a:lnTo>
                    <a:pt x="384" y="7"/>
                  </a:lnTo>
                  <a:lnTo>
                    <a:pt x="389" y="10"/>
                  </a:lnTo>
                  <a:lnTo>
                    <a:pt x="392" y="10"/>
                  </a:lnTo>
                  <a:lnTo>
                    <a:pt x="396" y="10"/>
                  </a:lnTo>
                  <a:lnTo>
                    <a:pt x="396" y="10"/>
                  </a:lnTo>
                  <a:lnTo>
                    <a:pt x="396" y="7"/>
                  </a:lnTo>
                  <a:lnTo>
                    <a:pt x="396" y="7"/>
                  </a:lnTo>
                  <a:lnTo>
                    <a:pt x="394" y="7"/>
                  </a:lnTo>
                  <a:lnTo>
                    <a:pt x="401" y="7"/>
                  </a:lnTo>
                  <a:lnTo>
                    <a:pt x="401" y="5"/>
                  </a:lnTo>
                  <a:lnTo>
                    <a:pt x="401" y="5"/>
                  </a:lnTo>
                  <a:lnTo>
                    <a:pt x="396" y="5"/>
                  </a:lnTo>
                  <a:lnTo>
                    <a:pt x="394" y="5"/>
                  </a:lnTo>
                  <a:lnTo>
                    <a:pt x="392" y="5"/>
                  </a:lnTo>
                  <a:lnTo>
                    <a:pt x="392" y="5"/>
                  </a:lnTo>
                  <a:lnTo>
                    <a:pt x="389" y="5"/>
                  </a:lnTo>
                  <a:lnTo>
                    <a:pt x="387" y="5"/>
                  </a:lnTo>
                  <a:lnTo>
                    <a:pt x="384" y="5"/>
                  </a:lnTo>
                  <a:lnTo>
                    <a:pt x="382" y="5"/>
                  </a:lnTo>
                  <a:lnTo>
                    <a:pt x="382" y="5"/>
                  </a:lnTo>
                  <a:lnTo>
                    <a:pt x="377" y="7"/>
                  </a:lnTo>
                  <a:lnTo>
                    <a:pt x="375" y="7"/>
                  </a:lnTo>
                  <a:lnTo>
                    <a:pt x="370" y="7"/>
                  </a:lnTo>
                  <a:lnTo>
                    <a:pt x="368" y="7"/>
                  </a:lnTo>
                  <a:lnTo>
                    <a:pt x="370" y="7"/>
                  </a:lnTo>
                  <a:lnTo>
                    <a:pt x="373" y="10"/>
                  </a:lnTo>
                  <a:close/>
                  <a:moveTo>
                    <a:pt x="344" y="22"/>
                  </a:moveTo>
                  <a:lnTo>
                    <a:pt x="344" y="22"/>
                  </a:lnTo>
                  <a:lnTo>
                    <a:pt x="344" y="24"/>
                  </a:lnTo>
                  <a:lnTo>
                    <a:pt x="347" y="24"/>
                  </a:lnTo>
                  <a:lnTo>
                    <a:pt x="354" y="24"/>
                  </a:lnTo>
                  <a:lnTo>
                    <a:pt x="356" y="22"/>
                  </a:lnTo>
                  <a:lnTo>
                    <a:pt x="359" y="22"/>
                  </a:lnTo>
                  <a:lnTo>
                    <a:pt x="359" y="22"/>
                  </a:lnTo>
                  <a:lnTo>
                    <a:pt x="354" y="22"/>
                  </a:lnTo>
                  <a:lnTo>
                    <a:pt x="351" y="19"/>
                  </a:lnTo>
                  <a:lnTo>
                    <a:pt x="351" y="19"/>
                  </a:lnTo>
                  <a:lnTo>
                    <a:pt x="349" y="19"/>
                  </a:lnTo>
                  <a:lnTo>
                    <a:pt x="344" y="19"/>
                  </a:lnTo>
                  <a:lnTo>
                    <a:pt x="344" y="22"/>
                  </a:lnTo>
                  <a:lnTo>
                    <a:pt x="344" y="22"/>
                  </a:lnTo>
                  <a:lnTo>
                    <a:pt x="342" y="22"/>
                  </a:lnTo>
                  <a:lnTo>
                    <a:pt x="340" y="22"/>
                  </a:lnTo>
                  <a:lnTo>
                    <a:pt x="340" y="22"/>
                  </a:lnTo>
                  <a:lnTo>
                    <a:pt x="342" y="22"/>
                  </a:lnTo>
                  <a:lnTo>
                    <a:pt x="344" y="22"/>
                  </a:lnTo>
                  <a:close/>
                  <a:moveTo>
                    <a:pt x="260" y="17"/>
                  </a:moveTo>
                  <a:lnTo>
                    <a:pt x="262" y="17"/>
                  </a:lnTo>
                  <a:lnTo>
                    <a:pt x="264" y="17"/>
                  </a:lnTo>
                  <a:lnTo>
                    <a:pt x="267" y="17"/>
                  </a:lnTo>
                  <a:lnTo>
                    <a:pt x="267" y="19"/>
                  </a:lnTo>
                  <a:lnTo>
                    <a:pt x="269" y="19"/>
                  </a:lnTo>
                  <a:lnTo>
                    <a:pt x="271" y="19"/>
                  </a:lnTo>
                  <a:lnTo>
                    <a:pt x="271" y="19"/>
                  </a:lnTo>
                  <a:lnTo>
                    <a:pt x="274" y="17"/>
                  </a:lnTo>
                  <a:lnTo>
                    <a:pt x="274" y="17"/>
                  </a:lnTo>
                  <a:lnTo>
                    <a:pt x="278" y="17"/>
                  </a:lnTo>
                  <a:lnTo>
                    <a:pt x="278" y="17"/>
                  </a:lnTo>
                  <a:lnTo>
                    <a:pt x="278" y="17"/>
                  </a:lnTo>
                  <a:lnTo>
                    <a:pt x="281" y="17"/>
                  </a:lnTo>
                  <a:lnTo>
                    <a:pt x="281" y="17"/>
                  </a:lnTo>
                  <a:lnTo>
                    <a:pt x="283" y="17"/>
                  </a:lnTo>
                  <a:lnTo>
                    <a:pt x="283" y="14"/>
                  </a:lnTo>
                  <a:lnTo>
                    <a:pt x="283" y="14"/>
                  </a:lnTo>
                  <a:lnTo>
                    <a:pt x="285" y="14"/>
                  </a:lnTo>
                  <a:lnTo>
                    <a:pt x="288" y="17"/>
                  </a:lnTo>
                  <a:lnTo>
                    <a:pt x="295" y="17"/>
                  </a:lnTo>
                  <a:lnTo>
                    <a:pt x="295" y="17"/>
                  </a:lnTo>
                  <a:lnTo>
                    <a:pt x="295" y="14"/>
                  </a:lnTo>
                  <a:lnTo>
                    <a:pt x="293" y="14"/>
                  </a:lnTo>
                  <a:lnTo>
                    <a:pt x="293" y="14"/>
                  </a:lnTo>
                  <a:lnTo>
                    <a:pt x="290" y="14"/>
                  </a:lnTo>
                  <a:lnTo>
                    <a:pt x="290" y="14"/>
                  </a:lnTo>
                  <a:lnTo>
                    <a:pt x="285" y="14"/>
                  </a:lnTo>
                  <a:lnTo>
                    <a:pt x="281" y="14"/>
                  </a:lnTo>
                  <a:lnTo>
                    <a:pt x="278" y="14"/>
                  </a:lnTo>
                  <a:lnTo>
                    <a:pt x="276" y="14"/>
                  </a:lnTo>
                  <a:lnTo>
                    <a:pt x="274" y="14"/>
                  </a:lnTo>
                  <a:lnTo>
                    <a:pt x="269" y="14"/>
                  </a:lnTo>
                  <a:lnTo>
                    <a:pt x="255" y="17"/>
                  </a:lnTo>
                  <a:lnTo>
                    <a:pt x="252" y="17"/>
                  </a:lnTo>
                  <a:lnTo>
                    <a:pt x="255" y="17"/>
                  </a:lnTo>
                  <a:lnTo>
                    <a:pt x="260" y="17"/>
                  </a:lnTo>
                  <a:close/>
                  <a:moveTo>
                    <a:pt x="2058" y="653"/>
                  </a:moveTo>
                  <a:lnTo>
                    <a:pt x="2058" y="653"/>
                  </a:lnTo>
                  <a:lnTo>
                    <a:pt x="2058" y="651"/>
                  </a:lnTo>
                  <a:lnTo>
                    <a:pt x="2055" y="648"/>
                  </a:lnTo>
                  <a:lnTo>
                    <a:pt x="2055" y="648"/>
                  </a:lnTo>
                  <a:lnTo>
                    <a:pt x="2053" y="643"/>
                  </a:lnTo>
                  <a:lnTo>
                    <a:pt x="2048" y="641"/>
                  </a:lnTo>
                  <a:lnTo>
                    <a:pt x="2048" y="639"/>
                  </a:lnTo>
                  <a:lnTo>
                    <a:pt x="2046" y="639"/>
                  </a:lnTo>
                  <a:lnTo>
                    <a:pt x="2046" y="639"/>
                  </a:lnTo>
                  <a:lnTo>
                    <a:pt x="2044" y="639"/>
                  </a:lnTo>
                  <a:lnTo>
                    <a:pt x="2044" y="639"/>
                  </a:lnTo>
                  <a:lnTo>
                    <a:pt x="2039" y="634"/>
                  </a:lnTo>
                  <a:lnTo>
                    <a:pt x="2034" y="632"/>
                  </a:lnTo>
                  <a:lnTo>
                    <a:pt x="2032" y="629"/>
                  </a:lnTo>
                  <a:lnTo>
                    <a:pt x="2032" y="627"/>
                  </a:lnTo>
                  <a:lnTo>
                    <a:pt x="2030" y="627"/>
                  </a:lnTo>
                  <a:lnTo>
                    <a:pt x="2030" y="627"/>
                  </a:lnTo>
                  <a:lnTo>
                    <a:pt x="2027" y="627"/>
                  </a:lnTo>
                  <a:lnTo>
                    <a:pt x="2025" y="625"/>
                  </a:lnTo>
                  <a:lnTo>
                    <a:pt x="2022" y="622"/>
                  </a:lnTo>
                  <a:lnTo>
                    <a:pt x="2020" y="620"/>
                  </a:lnTo>
                  <a:lnTo>
                    <a:pt x="2018" y="617"/>
                  </a:lnTo>
                  <a:lnTo>
                    <a:pt x="2015" y="613"/>
                  </a:lnTo>
                  <a:lnTo>
                    <a:pt x="2015" y="610"/>
                  </a:lnTo>
                  <a:lnTo>
                    <a:pt x="2011" y="596"/>
                  </a:lnTo>
                  <a:lnTo>
                    <a:pt x="2008" y="591"/>
                  </a:lnTo>
                  <a:lnTo>
                    <a:pt x="2008" y="589"/>
                  </a:lnTo>
                  <a:lnTo>
                    <a:pt x="2011" y="589"/>
                  </a:lnTo>
                  <a:lnTo>
                    <a:pt x="2013" y="589"/>
                  </a:lnTo>
                  <a:lnTo>
                    <a:pt x="2018" y="587"/>
                  </a:lnTo>
                  <a:lnTo>
                    <a:pt x="2018" y="587"/>
                  </a:lnTo>
                  <a:lnTo>
                    <a:pt x="2022" y="589"/>
                  </a:lnTo>
                  <a:lnTo>
                    <a:pt x="2022" y="589"/>
                  </a:lnTo>
                  <a:lnTo>
                    <a:pt x="2025" y="589"/>
                  </a:lnTo>
                  <a:lnTo>
                    <a:pt x="2030" y="591"/>
                  </a:lnTo>
                  <a:lnTo>
                    <a:pt x="2034" y="594"/>
                  </a:lnTo>
                  <a:lnTo>
                    <a:pt x="2037" y="596"/>
                  </a:lnTo>
                  <a:lnTo>
                    <a:pt x="2039" y="598"/>
                  </a:lnTo>
                  <a:lnTo>
                    <a:pt x="2041" y="601"/>
                  </a:lnTo>
                  <a:lnTo>
                    <a:pt x="2044" y="601"/>
                  </a:lnTo>
                  <a:lnTo>
                    <a:pt x="2041" y="598"/>
                  </a:lnTo>
                  <a:lnTo>
                    <a:pt x="2039" y="596"/>
                  </a:lnTo>
                  <a:lnTo>
                    <a:pt x="2037" y="596"/>
                  </a:lnTo>
                  <a:lnTo>
                    <a:pt x="2032" y="594"/>
                  </a:lnTo>
                  <a:lnTo>
                    <a:pt x="2030" y="589"/>
                  </a:lnTo>
                  <a:lnTo>
                    <a:pt x="2027" y="587"/>
                  </a:lnTo>
                  <a:lnTo>
                    <a:pt x="2025" y="584"/>
                  </a:lnTo>
                  <a:lnTo>
                    <a:pt x="2022" y="582"/>
                  </a:lnTo>
                  <a:lnTo>
                    <a:pt x="2018" y="580"/>
                  </a:lnTo>
                  <a:lnTo>
                    <a:pt x="2013" y="575"/>
                  </a:lnTo>
                  <a:lnTo>
                    <a:pt x="2004" y="568"/>
                  </a:lnTo>
                  <a:lnTo>
                    <a:pt x="1999" y="563"/>
                  </a:lnTo>
                  <a:lnTo>
                    <a:pt x="1985" y="549"/>
                  </a:lnTo>
                  <a:lnTo>
                    <a:pt x="1985" y="546"/>
                  </a:lnTo>
                  <a:lnTo>
                    <a:pt x="1982" y="546"/>
                  </a:lnTo>
                  <a:lnTo>
                    <a:pt x="1982" y="544"/>
                  </a:lnTo>
                  <a:lnTo>
                    <a:pt x="1980" y="544"/>
                  </a:lnTo>
                  <a:lnTo>
                    <a:pt x="1978" y="542"/>
                  </a:lnTo>
                  <a:lnTo>
                    <a:pt x="1975" y="542"/>
                  </a:lnTo>
                  <a:lnTo>
                    <a:pt x="1975" y="539"/>
                  </a:lnTo>
                  <a:lnTo>
                    <a:pt x="1973" y="537"/>
                  </a:lnTo>
                  <a:lnTo>
                    <a:pt x="1971" y="535"/>
                  </a:lnTo>
                  <a:lnTo>
                    <a:pt x="1968" y="535"/>
                  </a:lnTo>
                  <a:lnTo>
                    <a:pt x="1966" y="530"/>
                  </a:lnTo>
                  <a:lnTo>
                    <a:pt x="1961" y="525"/>
                  </a:lnTo>
                  <a:lnTo>
                    <a:pt x="1961" y="523"/>
                  </a:lnTo>
                  <a:lnTo>
                    <a:pt x="1961" y="523"/>
                  </a:lnTo>
                  <a:lnTo>
                    <a:pt x="1961" y="523"/>
                  </a:lnTo>
                  <a:lnTo>
                    <a:pt x="1959" y="520"/>
                  </a:lnTo>
                  <a:lnTo>
                    <a:pt x="1959" y="518"/>
                  </a:lnTo>
                  <a:lnTo>
                    <a:pt x="1954" y="513"/>
                  </a:lnTo>
                  <a:lnTo>
                    <a:pt x="1949" y="509"/>
                  </a:lnTo>
                  <a:lnTo>
                    <a:pt x="1949" y="509"/>
                  </a:lnTo>
                  <a:lnTo>
                    <a:pt x="1947" y="506"/>
                  </a:lnTo>
                  <a:lnTo>
                    <a:pt x="1942" y="502"/>
                  </a:lnTo>
                  <a:lnTo>
                    <a:pt x="1933" y="497"/>
                  </a:lnTo>
                  <a:lnTo>
                    <a:pt x="1933" y="497"/>
                  </a:lnTo>
                  <a:lnTo>
                    <a:pt x="1933" y="494"/>
                  </a:lnTo>
                  <a:lnTo>
                    <a:pt x="1931" y="492"/>
                  </a:lnTo>
                  <a:lnTo>
                    <a:pt x="1931" y="492"/>
                  </a:lnTo>
                  <a:lnTo>
                    <a:pt x="1931" y="490"/>
                  </a:lnTo>
                  <a:lnTo>
                    <a:pt x="1928" y="490"/>
                  </a:lnTo>
                  <a:lnTo>
                    <a:pt x="1921" y="485"/>
                  </a:lnTo>
                  <a:lnTo>
                    <a:pt x="1919" y="485"/>
                  </a:lnTo>
                  <a:lnTo>
                    <a:pt x="1921" y="485"/>
                  </a:lnTo>
                  <a:lnTo>
                    <a:pt x="1921" y="487"/>
                  </a:lnTo>
                  <a:lnTo>
                    <a:pt x="1919" y="487"/>
                  </a:lnTo>
                  <a:lnTo>
                    <a:pt x="1916" y="487"/>
                  </a:lnTo>
                  <a:lnTo>
                    <a:pt x="1921" y="490"/>
                  </a:lnTo>
                  <a:lnTo>
                    <a:pt x="1926" y="492"/>
                  </a:lnTo>
                  <a:lnTo>
                    <a:pt x="1928" y="494"/>
                  </a:lnTo>
                  <a:lnTo>
                    <a:pt x="1931" y="497"/>
                  </a:lnTo>
                  <a:lnTo>
                    <a:pt x="1931" y="497"/>
                  </a:lnTo>
                  <a:lnTo>
                    <a:pt x="1931" y="497"/>
                  </a:lnTo>
                  <a:lnTo>
                    <a:pt x="1933" y="499"/>
                  </a:lnTo>
                  <a:lnTo>
                    <a:pt x="1931" y="499"/>
                  </a:lnTo>
                  <a:lnTo>
                    <a:pt x="1931" y="502"/>
                  </a:lnTo>
                  <a:lnTo>
                    <a:pt x="1933" y="502"/>
                  </a:lnTo>
                  <a:lnTo>
                    <a:pt x="1933" y="504"/>
                  </a:lnTo>
                  <a:lnTo>
                    <a:pt x="1933" y="504"/>
                  </a:lnTo>
                  <a:lnTo>
                    <a:pt x="1931" y="504"/>
                  </a:lnTo>
                  <a:lnTo>
                    <a:pt x="1931" y="504"/>
                  </a:lnTo>
                  <a:lnTo>
                    <a:pt x="1928" y="502"/>
                  </a:lnTo>
                  <a:lnTo>
                    <a:pt x="1926" y="502"/>
                  </a:lnTo>
                  <a:lnTo>
                    <a:pt x="1923" y="504"/>
                  </a:lnTo>
                  <a:lnTo>
                    <a:pt x="1923" y="504"/>
                  </a:lnTo>
                  <a:lnTo>
                    <a:pt x="1923" y="506"/>
                  </a:lnTo>
                  <a:lnTo>
                    <a:pt x="1928" y="509"/>
                  </a:lnTo>
                  <a:lnTo>
                    <a:pt x="1931" y="511"/>
                  </a:lnTo>
                  <a:lnTo>
                    <a:pt x="1933" y="516"/>
                  </a:lnTo>
                  <a:lnTo>
                    <a:pt x="1938" y="520"/>
                  </a:lnTo>
                  <a:lnTo>
                    <a:pt x="1938" y="523"/>
                  </a:lnTo>
                  <a:lnTo>
                    <a:pt x="1938" y="525"/>
                  </a:lnTo>
                  <a:lnTo>
                    <a:pt x="1938" y="528"/>
                  </a:lnTo>
                  <a:lnTo>
                    <a:pt x="1945" y="535"/>
                  </a:lnTo>
                  <a:lnTo>
                    <a:pt x="1947" y="535"/>
                  </a:lnTo>
                  <a:lnTo>
                    <a:pt x="1949" y="537"/>
                  </a:lnTo>
                  <a:lnTo>
                    <a:pt x="1949" y="537"/>
                  </a:lnTo>
                  <a:lnTo>
                    <a:pt x="1949" y="537"/>
                  </a:lnTo>
                  <a:lnTo>
                    <a:pt x="1949" y="539"/>
                  </a:lnTo>
                  <a:lnTo>
                    <a:pt x="1952" y="539"/>
                  </a:lnTo>
                  <a:lnTo>
                    <a:pt x="1956" y="542"/>
                  </a:lnTo>
                  <a:lnTo>
                    <a:pt x="1959" y="544"/>
                  </a:lnTo>
                  <a:lnTo>
                    <a:pt x="1964" y="549"/>
                  </a:lnTo>
                  <a:lnTo>
                    <a:pt x="1968" y="554"/>
                  </a:lnTo>
                  <a:lnTo>
                    <a:pt x="1968" y="556"/>
                  </a:lnTo>
                  <a:lnTo>
                    <a:pt x="1968" y="558"/>
                  </a:lnTo>
                  <a:lnTo>
                    <a:pt x="1971" y="561"/>
                  </a:lnTo>
                  <a:lnTo>
                    <a:pt x="1973" y="563"/>
                  </a:lnTo>
                  <a:lnTo>
                    <a:pt x="1978" y="568"/>
                  </a:lnTo>
                  <a:lnTo>
                    <a:pt x="1978" y="568"/>
                  </a:lnTo>
                  <a:lnTo>
                    <a:pt x="1987" y="582"/>
                  </a:lnTo>
                  <a:lnTo>
                    <a:pt x="1989" y="584"/>
                  </a:lnTo>
                  <a:lnTo>
                    <a:pt x="1989" y="587"/>
                  </a:lnTo>
                  <a:lnTo>
                    <a:pt x="1992" y="591"/>
                  </a:lnTo>
                  <a:lnTo>
                    <a:pt x="1994" y="594"/>
                  </a:lnTo>
                  <a:lnTo>
                    <a:pt x="1994" y="598"/>
                  </a:lnTo>
                  <a:lnTo>
                    <a:pt x="1997" y="601"/>
                  </a:lnTo>
                  <a:lnTo>
                    <a:pt x="1997" y="601"/>
                  </a:lnTo>
                  <a:lnTo>
                    <a:pt x="2001" y="606"/>
                  </a:lnTo>
                  <a:lnTo>
                    <a:pt x="2006" y="608"/>
                  </a:lnTo>
                  <a:lnTo>
                    <a:pt x="2011" y="615"/>
                  </a:lnTo>
                  <a:lnTo>
                    <a:pt x="2011" y="617"/>
                  </a:lnTo>
                  <a:lnTo>
                    <a:pt x="2011" y="617"/>
                  </a:lnTo>
                  <a:lnTo>
                    <a:pt x="2013" y="620"/>
                  </a:lnTo>
                  <a:lnTo>
                    <a:pt x="2013" y="622"/>
                  </a:lnTo>
                  <a:lnTo>
                    <a:pt x="2013" y="625"/>
                  </a:lnTo>
                  <a:lnTo>
                    <a:pt x="2018" y="627"/>
                  </a:lnTo>
                  <a:lnTo>
                    <a:pt x="2018" y="629"/>
                  </a:lnTo>
                  <a:lnTo>
                    <a:pt x="2020" y="632"/>
                  </a:lnTo>
                  <a:lnTo>
                    <a:pt x="2022" y="634"/>
                  </a:lnTo>
                  <a:lnTo>
                    <a:pt x="2022" y="641"/>
                  </a:lnTo>
                  <a:lnTo>
                    <a:pt x="2027" y="646"/>
                  </a:lnTo>
                  <a:lnTo>
                    <a:pt x="2032" y="653"/>
                  </a:lnTo>
                  <a:lnTo>
                    <a:pt x="2032" y="653"/>
                  </a:lnTo>
                  <a:lnTo>
                    <a:pt x="2034" y="655"/>
                  </a:lnTo>
                  <a:lnTo>
                    <a:pt x="2037" y="658"/>
                  </a:lnTo>
                  <a:lnTo>
                    <a:pt x="2037" y="658"/>
                  </a:lnTo>
                  <a:lnTo>
                    <a:pt x="2037" y="655"/>
                  </a:lnTo>
                  <a:lnTo>
                    <a:pt x="2037" y="653"/>
                  </a:lnTo>
                  <a:lnTo>
                    <a:pt x="2034" y="648"/>
                  </a:lnTo>
                  <a:lnTo>
                    <a:pt x="2034" y="646"/>
                  </a:lnTo>
                  <a:lnTo>
                    <a:pt x="2034" y="643"/>
                  </a:lnTo>
                  <a:lnTo>
                    <a:pt x="2034" y="643"/>
                  </a:lnTo>
                  <a:lnTo>
                    <a:pt x="2034" y="641"/>
                  </a:lnTo>
                  <a:lnTo>
                    <a:pt x="2037" y="641"/>
                  </a:lnTo>
                  <a:lnTo>
                    <a:pt x="2037" y="641"/>
                  </a:lnTo>
                  <a:lnTo>
                    <a:pt x="2039" y="641"/>
                  </a:lnTo>
                  <a:lnTo>
                    <a:pt x="2039" y="643"/>
                  </a:lnTo>
                  <a:lnTo>
                    <a:pt x="2041" y="643"/>
                  </a:lnTo>
                  <a:lnTo>
                    <a:pt x="2044" y="643"/>
                  </a:lnTo>
                  <a:lnTo>
                    <a:pt x="2048" y="643"/>
                  </a:lnTo>
                  <a:lnTo>
                    <a:pt x="2051" y="646"/>
                  </a:lnTo>
                  <a:lnTo>
                    <a:pt x="2053" y="648"/>
                  </a:lnTo>
                  <a:lnTo>
                    <a:pt x="2055" y="651"/>
                  </a:lnTo>
                  <a:lnTo>
                    <a:pt x="2058" y="655"/>
                  </a:lnTo>
                  <a:lnTo>
                    <a:pt x="2058" y="655"/>
                  </a:lnTo>
                  <a:lnTo>
                    <a:pt x="2058" y="653"/>
                  </a:lnTo>
                  <a:close/>
                  <a:moveTo>
                    <a:pt x="297" y="19"/>
                  </a:moveTo>
                  <a:lnTo>
                    <a:pt x="295" y="17"/>
                  </a:lnTo>
                  <a:lnTo>
                    <a:pt x="293" y="17"/>
                  </a:lnTo>
                  <a:lnTo>
                    <a:pt x="293" y="17"/>
                  </a:lnTo>
                  <a:lnTo>
                    <a:pt x="290" y="17"/>
                  </a:lnTo>
                  <a:lnTo>
                    <a:pt x="288" y="17"/>
                  </a:lnTo>
                  <a:lnTo>
                    <a:pt x="285" y="19"/>
                  </a:lnTo>
                  <a:lnTo>
                    <a:pt x="283" y="19"/>
                  </a:lnTo>
                  <a:lnTo>
                    <a:pt x="276" y="22"/>
                  </a:lnTo>
                  <a:lnTo>
                    <a:pt x="276" y="22"/>
                  </a:lnTo>
                  <a:lnTo>
                    <a:pt x="278" y="22"/>
                  </a:lnTo>
                  <a:lnTo>
                    <a:pt x="281" y="24"/>
                  </a:lnTo>
                  <a:lnTo>
                    <a:pt x="283" y="24"/>
                  </a:lnTo>
                  <a:lnTo>
                    <a:pt x="283" y="24"/>
                  </a:lnTo>
                  <a:lnTo>
                    <a:pt x="285" y="22"/>
                  </a:lnTo>
                  <a:lnTo>
                    <a:pt x="288" y="22"/>
                  </a:lnTo>
                  <a:lnTo>
                    <a:pt x="290" y="22"/>
                  </a:lnTo>
                  <a:lnTo>
                    <a:pt x="290" y="22"/>
                  </a:lnTo>
                  <a:lnTo>
                    <a:pt x="288" y="24"/>
                  </a:lnTo>
                  <a:lnTo>
                    <a:pt x="288" y="24"/>
                  </a:lnTo>
                  <a:lnTo>
                    <a:pt x="290" y="24"/>
                  </a:lnTo>
                  <a:lnTo>
                    <a:pt x="293" y="24"/>
                  </a:lnTo>
                  <a:lnTo>
                    <a:pt x="293" y="24"/>
                  </a:lnTo>
                  <a:lnTo>
                    <a:pt x="293" y="24"/>
                  </a:lnTo>
                  <a:lnTo>
                    <a:pt x="293" y="24"/>
                  </a:lnTo>
                  <a:lnTo>
                    <a:pt x="297" y="24"/>
                  </a:lnTo>
                  <a:lnTo>
                    <a:pt x="297" y="24"/>
                  </a:lnTo>
                  <a:lnTo>
                    <a:pt x="297" y="24"/>
                  </a:lnTo>
                  <a:lnTo>
                    <a:pt x="297" y="24"/>
                  </a:lnTo>
                  <a:lnTo>
                    <a:pt x="297" y="22"/>
                  </a:lnTo>
                  <a:lnTo>
                    <a:pt x="300" y="24"/>
                  </a:lnTo>
                  <a:lnTo>
                    <a:pt x="302" y="24"/>
                  </a:lnTo>
                  <a:lnTo>
                    <a:pt x="302" y="24"/>
                  </a:lnTo>
                  <a:lnTo>
                    <a:pt x="302" y="22"/>
                  </a:lnTo>
                  <a:lnTo>
                    <a:pt x="302" y="22"/>
                  </a:lnTo>
                  <a:lnTo>
                    <a:pt x="302" y="22"/>
                  </a:lnTo>
                  <a:lnTo>
                    <a:pt x="302" y="22"/>
                  </a:lnTo>
                  <a:lnTo>
                    <a:pt x="300" y="22"/>
                  </a:lnTo>
                  <a:lnTo>
                    <a:pt x="297" y="22"/>
                  </a:lnTo>
                  <a:lnTo>
                    <a:pt x="300" y="22"/>
                  </a:lnTo>
                  <a:lnTo>
                    <a:pt x="300" y="19"/>
                  </a:lnTo>
                  <a:lnTo>
                    <a:pt x="309" y="19"/>
                  </a:lnTo>
                  <a:lnTo>
                    <a:pt x="311" y="19"/>
                  </a:lnTo>
                  <a:lnTo>
                    <a:pt x="309" y="19"/>
                  </a:lnTo>
                  <a:lnTo>
                    <a:pt x="311" y="19"/>
                  </a:lnTo>
                  <a:lnTo>
                    <a:pt x="316" y="17"/>
                  </a:lnTo>
                  <a:lnTo>
                    <a:pt x="323" y="17"/>
                  </a:lnTo>
                  <a:lnTo>
                    <a:pt x="326" y="17"/>
                  </a:lnTo>
                  <a:lnTo>
                    <a:pt x="330" y="17"/>
                  </a:lnTo>
                  <a:lnTo>
                    <a:pt x="328" y="14"/>
                  </a:lnTo>
                  <a:lnTo>
                    <a:pt x="328" y="14"/>
                  </a:lnTo>
                  <a:lnTo>
                    <a:pt x="318" y="12"/>
                  </a:lnTo>
                  <a:lnTo>
                    <a:pt x="318" y="12"/>
                  </a:lnTo>
                  <a:lnTo>
                    <a:pt x="314" y="12"/>
                  </a:lnTo>
                  <a:lnTo>
                    <a:pt x="311" y="12"/>
                  </a:lnTo>
                  <a:lnTo>
                    <a:pt x="311" y="12"/>
                  </a:lnTo>
                  <a:lnTo>
                    <a:pt x="304" y="14"/>
                  </a:lnTo>
                  <a:lnTo>
                    <a:pt x="302" y="14"/>
                  </a:lnTo>
                  <a:lnTo>
                    <a:pt x="300" y="14"/>
                  </a:lnTo>
                  <a:lnTo>
                    <a:pt x="302" y="17"/>
                  </a:lnTo>
                  <a:lnTo>
                    <a:pt x="302" y="17"/>
                  </a:lnTo>
                  <a:lnTo>
                    <a:pt x="302" y="19"/>
                  </a:lnTo>
                  <a:lnTo>
                    <a:pt x="297" y="19"/>
                  </a:lnTo>
                  <a:close/>
                  <a:moveTo>
                    <a:pt x="50" y="476"/>
                  </a:moveTo>
                  <a:lnTo>
                    <a:pt x="50" y="476"/>
                  </a:lnTo>
                  <a:lnTo>
                    <a:pt x="47" y="473"/>
                  </a:lnTo>
                  <a:lnTo>
                    <a:pt x="45" y="473"/>
                  </a:lnTo>
                  <a:lnTo>
                    <a:pt x="45" y="471"/>
                  </a:lnTo>
                  <a:lnTo>
                    <a:pt x="40" y="471"/>
                  </a:lnTo>
                  <a:lnTo>
                    <a:pt x="38" y="471"/>
                  </a:lnTo>
                  <a:lnTo>
                    <a:pt x="38" y="471"/>
                  </a:lnTo>
                  <a:lnTo>
                    <a:pt x="33" y="471"/>
                  </a:lnTo>
                  <a:lnTo>
                    <a:pt x="31" y="468"/>
                  </a:lnTo>
                  <a:lnTo>
                    <a:pt x="29" y="468"/>
                  </a:lnTo>
                  <a:lnTo>
                    <a:pt x="26" y="468"/>
                  </a:lnTo>
                  <a:lnTo>
                    <a:pt x="26" y="466"/>
                  </a:lnTo>
                  <a:lnTo>
                    <a:pt x="24" y="466"/>
                  </a:lnTo>
                  <a:lnTo>
                    <a:pt x="24" y="466"/>
                  </a:lnTo>
                  <a:lnTo>
                    <a:pt x="24" y="471"/>
                  </a:lnTo>
                  <a:lnTo>
                    <a:pt x="24" y="473"/>
                  </a:lnTo>
                  <a:lnTo>
                    <a:pt x="22" y="473"/>
                  </a:lnTo>
                  <a:lnTo>
                    <a:pt x="19" y="473"/>
                  </a:lnTo>
                  <a:lnTo>
                    <a:pt x="17" y="473"/>
                  </a:lnTo>
                  <a:lnTo>
                    <a:pt x="14" y="473"/>
                  </a:lnTo>
                  <a:lnTo>
                    <a:pt x="14" y="473"/>
                  </a:lnTo>
                  <a:lnTo>
                    <a:pt x="19" y="468"/>
                  </a:lnTo>
                  <a:lnTo>
                    <a:pt x="19" y="466"/>
                  </a:lnTo>
                  <a:lnTo>
                    <a:pt x="19" y="466"/>
                  </a:lnTo>
                  <a:lnTo>
                    <a:pt x="17" y="468"/>
                  </a:lnTo>
                  <a:lnTo>
                    <a:pt x="14" y="471"/>
                  </a:lnTo>
                  <a:lnTo>
                    <a:pt x="12" y="473"/>
                  </a:lnTo>
                  <a:lnTo>
                    <a:pt x="12" y="473"/>
                  </a:lnTo>
                  <a:lnTo>
                    <a:pt x="7" y="473"/>
                  </a:lnTo>
                  <a:lnTo>
                    <a:pt x="5" y="473"/>
                  </a:lnTo>
                  <a:lnTo>
                    <a:pt x="5" y="476"/>
                  </a:lnTo>
                  <a:lnTo>
                    <a:pt x="5" y="478"/>
                  </a:lnTo>
                  <a:lnTo>
                    <a:pt x="3" y="480"/>
                  </a:lnTo>
                  <a:lnTo>
                    <a:pt x="3" y="480"/>
                  </a:lnTo>
                  <a:lnTo>
                    <a:pt x="0" y="483"/>
                  </a:lnTo>
                  <a:lnTo>
                    <a:pt x="0" y="483"/>
                  </a:lnTo>
                  <a:lnTo>
                    <a:pt x="5" y="483"/>
                  </a:lnTo>
                  <a:lnTo>
                    <a:pt x="10" y="485"/>
                  </a:lnTo>
                  <a:lnTo>
                    <a:pt x="17" y="485"/>
                  </a:lnTo>
                  <a:lnTo>
                    <a:pt x="24" y="485"/>
                  </a:lnTo>
                  <a:lnTo>
                    <a:pt x="31" y="485"/>
                  </a:lnTo>
                  <a:lnTo>
                    <a:pt x="40" y="485"/>
                  </a:lnTo>
                  <a:lnTo>
                    <a:pt x="47" y="485"/>
                  </a:lnTo>
                  <a:lnTo>
                    <a:pt x="50" y="485"/>
                  </a:lnTo>
                  <a:lnTo>
                    <a:pt x="47" y="485"/>
                  </a:lnTo>
                  <a:lnTo>
                    <a:pt x="47" y="483"/>
                  </a:lnTo>
                  <a:lnTo>
                    <a:pt x="47" y="480"/>
                  </a:lnTo>
                  <a:lnTo>
                    <a:pt x="47" y="480"/>
                  </a:lnTo>
                  <a:lnTo>
                    <a:pt x="50" y="476"/>
                  </a:lnTo>
                  <a:close/>
                  <a:moveTo>
                    <a:pt x="356" y="19"/>
                  </a:moveTo>
                  <a:lnTo>
                    <a:pt x="361" y="19"/>
                  </a:lnTo>
                  <a:lnTo>
                    <a:pt x="363" y="19"/>
                  </a:lnTo>
                  <a:lnTo>
                    <a:pt x="363" y="19"/>
                  </a:lnTo>
                  <a:lnTo>
                    <a:pt x="363" y="17"/>
                  </a:lnTo>
                  <a:lnTo>
                    <a:pt x="361" y="17"/>
                  </a:lnTo>
                  <a:lnTo>
                    <a:pt x="359" y="17"/>
                  </a:lnTo>
                  <a:lnTo>
                    <a:pt x="356" y="17"/>
                  </a:lnTo>
                  <a:lnTo>
                    <a:pt x="356" y="17"/>
                  </a:lnTo>
                  <a:lnTo>
                    <a:pt x="356" y="17"/>
                  </a:lnTo>
                  <a:lnTo>
                    <a:pt x="356" y="19"/>
                  </a:lnTo>
                  <a:lnTo>
                    <a:pt x="356" y="19"/>
                  </a:lnTo>
                  <a:lnTo>
                    <a:pt x="356" y="19"/>
                  </a:lnTo>
                  <a:close/>
                  <a:moveTo>
                    <a:pt x="361" y="14"/>
                  </a:moveTo>
                  <a:lnTo>
                    <a:pt x="361" y="14"/>
                  </a:lnTo>
                  <a:lnTo>
                    <a:pt x="363" y="14"/>
                  </a:lnTo>
                  <a:lnTo>
                    <a:pt x="363" y="14"/>
                  </a:lnTo>
                  <a:lnTo>
                    <a:pt x="368" y="14"/>
                  </a:lnTo>
                  <a:lnTo>
                    <a:pt x="373" y="14"/>
                  </a:lnTo>
                  <a:lnTo>
                    <a:pt x="377" y="17"/>
                  </a:lnTo>
                  <a:lnTo>
                    <a:pt x="377" y="17"/>
                  </a:lnTo>
                  <a:lnTo>
                    <a:pt x="382" y="17"/>
                  </a:lnTo>
                  <a:lnTo>
                    <a:pt x="389" y="17"/>
                  </a:lnTo>
                  <a:lnTo>
                    <a:pt x="396" y="14"/>
                  </a:lnTo>
                  <a:lnTo>
                    <a:pt x="399" y="14"/>
                  </a:lnTo>
                  <a:lnTo>
                    <a:pt x="396" y="14"/>
                  </a:lnTo>
                  <a:lnTo>
                    <a:pt x="387" y="12"/>
                  </a:lnTo>
                  <a:lnTo>
                    <a:pt x="382" y="12"/>
                  </a:lnTo>
                  <a:lnTo>
                    <a:pt x="377" y="12"/>
                  </a:lnTo>
                  <a:lnTo>
                    <a:pt x="370" y="12"/>
                  </a:lnTo>
                  <a:lnTo>
                    <a:pt x="361" y="10"/>
                  </a:lnTo>
                  <a:lnTo>
                    <a:pt x="361" y="10"/>
                  </a:lnTo>
                  <a:lnTo>
                    <a:pt x="359" y="12"/>
                  </a:lnTo>
                  <a:lnTo>
                    <a:pt x="359" y="12"/>
                  </a:lnTo>
                  <a:lnTo>
                    <a:pt x="356" y="12"/>
                  </a:lnTo>
                  <a:lnTo>
                    <a:pt x="356" y="12"/>
                  </a:lnTo>
                  <a:lnTo>
                    <a:pt x="356" y="14"/>
                  </a:lnTo>
                  <a:lnTo>
                    <a:pt x="361" y="14"/>
                  </a:lnTo>
                  <a:close/>
                  <a:moveTo>
                    <a:pt x="311" y="10"/>
                  </a:moveTo>
                  <a:lnTo>
                    <a:pt x="314" y="10"/>
                  </a:lnTo>
                  <a:lnTo>
                    <a:pt x="316" y="10"/>
                  </a:lnTo>
                  <a:lnTo>
                    <a:pt x="316" y="10"/>
                  </a:lnTo>
                  <a:lnTo>
                    <a:pt x="316" y="10"/>
                  </a:lnTo>
                  <a:lnTo>
                    <a:pt x="318" y="10"/>
                  </a:lnTo>
                  <a:lnTo>
                    <a:pt x="316" y="10"/>
                  </a:lnTo>
                  <a:lnTo>
                    <a:pt x="316" y="10"/>
                  </a:lnTo>
                  <a:lnTo>
                    <a:pt x="314" y="10"/>
                  </a:lnTo>
                  <a:lnTo>
                    <a:pt x="314" y="10"/>
                  </a:lnTo>
                  <a:lnTo>
                    <a:pt x="314" y="10"/>
                  </a:lnTo>
                  <a:lnTo>
                    <a:pt x="314" y="10"/>
                  </a:lnTo>
                  <a:lnTo>
                    <a:pt x="311" y="10"/>
                  </a:lnTo>
                  <a:lnTo>
                    <a:pt x="311" y="10"/>
                  </a:lnTo>
                  <a:lnTo>
                    <a:pt x="311" y="10"/>
                  </a:lnTo>
                  <a:close/>
                  <a:moveTo>
                    <a:pt x="1954" y="393"/>
                  </a:moveTo>
                  <a:lnTo>
                    <a:pt x="1956" y="393"/>
                  </a:lnTo>
                  <a:lnTo>
                    <a:pt x="1956" y="393"/>
                  </a:lnTo>
                  <a:lnTo>
                    <a:pt x="1959" y="393"/>
                  </a:lnTo>
                  <a:lnTo>
                    <a:pt x="1956" y="390"/>
                  </a:lnTo>
                  <a:lnTo>
                    <a:pt x="1956" y="390"/>
                  </a:lnTo>
                  <a:lnTo>
                    <a:pt x="1956" y="393"/>
                  </a:lnTo>
                  <a:lnTo>
                    <a:pt x="1954" y="393"/>
                  </a:lnTo>
                  <a:lnTo>
                    <a:pt x="1954" y="393"/>
                  </a:lnTo>
                  <a:close/>
                  <a:moveTo>
                    <a:pt x="330" y="24"/>
                  </a:moveTo>
                  <a:lnTo>
                    <a:pt x="326" y="24"/>
                  </a:lnTo>
                  <a:lnTo>
                    <a:pt x="323" y="24"/>
                  </a:lnTo>
                  <a:lnTo>
                    <a:pt x="321" y="24"/>
                  </a:lnTo>
                  <a:lnTo>
                    <a:pt x="316" y="26"/>
                  </a:lnTo>
                  <a:lnTo>
                    <a:pt x="321" y="26"/>
                  </a:lnTo>
                  <a:lnTo>
                    <a:pt x="328" y="26"/>
                  </a:lnTo>
                  <a:lnTo>
                    <a:pt x="333" y="26"/>
                  </a:lnTo>
                  <a:lnTo>
                    <a:pt x="333" y="26"/>
                  </a:lnTo>
                  <a:lnTo>
                    <a:pt x="333" y="26"/>
                  </a:lnTo>
                  <a:lnTo>
                    <a:pt x="330" y="26"/>
                  </a:lnTo>
                  <a:lnTo>
                    <a:pt x="330" y="26"/>
                  </a:lnTo>
                  <a:lnTo>
                    <a:pt x="330" y="26"/>
                  </a:lnTo>
                  <a:lnTo>
                    <a:pt x="330" y="24"/>
                  </a:lnTo>
                  <a:close/>
                  <a:moveTo>
                    <a:pt x="318" y="24"/>
                  </a:moveTo>
                  <a:lnTo>
                    <a:pt x="316" y="22"/>
                  </a:lnTo>
                  <a:lnTo>
                    <a:pt x="314" y="22"/>
                  </a:lnTo>
                  <a:lnTo>
                    <a:pt x="309" y="24"/>
                  </a:lnTo>
                  <a:lnTo>
                    <a:pt x="309" y="24"/>
                  </a:lnTo>
                  <a:lnTo>
                    <a:pt x="316" y="24"/>
                  </a:lnTo>
                  <a:lnTo>
                    <a:pt x="316" y="24"/>
                  </a:lnTo>
                  <a:lnTo>
                    <a:pt x="316" y="24"/>
                  </a:lnTo>
                  <a:lnTo>
                    <a:pt x="318" y="24"/>
                  </a:lnTo>
                  <a:lnTo>
                    <a:pt x="318" y="2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252"/>
            <p:cNvSpPr>
              <a:spLocks/>
            </p:cNvSpPr>
            <p:nvPr userDrawn="1"/>
          </p:nvSpPr>
          <p:spPr bwMode="auto">
            <a:xfrm>
              <a:off x="4011" y="1791"/>
              <a:ext cx="158" cy="97"/>
            </a:xfrm>
            <a:custGeom>
              <a:avLst/>
              <a:gdLst>
                <a:gd name="T0" fmla="*/ 146 w 158"/>
                <a:gd name="T1" fmla="*/ 61 h 97"/>
                <a:gd name="T2" fmla="*/ 142 w 158"/>
                <a:gd name="T3" fmla="*/ 64 h 97"/>
                <a:gd name="T4" fmla="*/ 134 w 158"/>
                <a:gd name="T5" fmla="*/ 61 h 97"/>
                <a:gd name="T6" fmla="*/ 130 w 158"/>
                <a:gd name="T7" fmla="*/ 57 h 97"/>
                <a:gd name="T8" fmla="*/ 130 w 158"/>
                <a:gd name="T9" fmla="*/ 52 h 97"/>
                <a:gd name="T10" fmla="*/ 132 w 158"/>
                <a:gd name="T11" fmla="*/ 38 h 97"/>
                <a:gd name="T12" fmla="*/ 127 w 158"/>
                <a:gd name="T13" fmla="*/ 28 h 97"/>
                <a:gd name="T14" fmla="*/ 120 w 158"/>
                <a:gd name="T15" fmla="*/ 21 h 97"/>
                <a:gd name="T16" fmla="*/ 113 w 158"/>
                <a:gd name="T17" fmla="*/ 14 h 97"/>
                <a:gd name="T18" fmla="*/ 109 w 158"/>
                <a:gd name="T19" fmla="*/ 5 h 97"/>
                <a:gd name="T20" fmla="*/ 104 w 158"/>
                <a:gd name="T21" fmla="*/ 0 h 97"/>
                <a:gd name="T22" fmla="*/ 97 w 158"/>
                <a:gd name="T23" fmla="*/ 5 h 97"/>
                <a:gd name="T24" fmla="*/ 83 w 158"/>
                <a:gd name="T25" fmla="*/ 9 h 97"/>
                <a:gd name="T26" fmla="*/ 73 w 158"/>
                <a:gd name="T27" fmla="*/ 12 h 97"/>
                <a:gd name="T28" fmla="*/ 64 w 158"/>
                <a:gd name="T29" fmla="*/ 9 h 97"/>
                <a:gd name="T30" fmla="*/ 54 w 158"/>
                <a:gd name="T31" fmla="*/ 7 h 97"/>
                <a:gd name="T32" fmla="*/ 45 w 158"/>
                <a:gd name="T33" fmla="*/ 5 h 97"/>
                <a:gd name="T34" fmla="*/ 40 w 158"/>
                <a:gd name="T35" fmla="*/ 7 h 97"/>
                <a:gd name="T36" fmla="*/ 36 w 158"/>
                <a:gd name="T37" fmla="*/ 12 h 97"/>
                <a:gd name="T38" fmla="*/ 31 w 158"/>
                <a:gd name="T39" fmla="*/ 14 h 97"/>
                <a:gd name="T40" fmla="*/ 26 w 158"/>
                <a:gd name="T41" fmla="*/ 19 h 97"/>
                <a:gd name="T42" fmla="*/ 21 w 158"/>
                <a:gd name="T43" fmla="*/ 26 h 97"/>
                <a:gd name="T44" fmla="*/ 19 w 158"/>
                <a:gd name="T45" fmla="*/ 33 h 97"/>
                <a:gd name="T46" fmla="*/ 17 w 158"/>
                <a:gd name="T47" fmla="*/ 35 h 97"/>
                <a:gd name="T48" fmla="*/ 14 w 158"/>
                <a:gd name="T49" fmla="*/ 40 h 97"/>
                <a:gd name="T50" fmla="*/ 7 w 158"/>
                <a:gd name="T51" fmla="*/ 43 h 97"/>
                <a:gd name="T52" fmla="*/ 5 w 158"/>
                <a:gd name="T53" fmla="*/ 45 h 97"/>
                <a:gd name="T54" fmla="*/ 0 w 158"/>
                <a:gd name="T55" fmla="*/ 47 h 97"/>
                <a:gd name="T56" fmla="*/ 7 w 158"/>
                <a:gd name="T57" fmla="*/ 54 h 97"/>
                <a:gd name="T58" fmla="*/ 10 w 158"/>
                <a:gd name="T59" fmla="*/ 54 h 97"/>
                <a:gd name="T60" fmla="*/ 10 w 158"/>
                <a:gd name="T61" fmla="*/ 59 h 97"/>
                <a:gd name="T62" fmla="*/ 12 w 158"/>
                <a:gd name="T63" fmla="*/ 61 h 97"/>
                <a:gd name="T64" fmla="*/ 19 w 158"/>
                <a:gd name="T65" fmla="*/ 64 h 97"/>
                <a:gd name="T66" fmla="*/ 19 w 158"/>
                <a:gd name="T67" fmla="*/ 66 h 97"/>
                <a:gd name="T68" fmla="*/ 19 w 158"/>
                <a:gd name="T69" fmla="*/ 71 h 97"/>
                <a:gd name="T70" fmla="*/ 21 w 158"/>
                <a:gd name="T71" fmla="*/ 71 h 97"/>
                <a:gd name="T72" fmla="*/ 19 w 158"/>
                <a:gd name="T73" fmla="*/ 73 h 97"/>
                <a:gd name="T74" fmla="*/ 28 w 158"/>
                <a:gd name="T75" fmla="*/ 78 h 97"/>
                <a:gd name="T76" fmla="*/ 38 w 158"/>
                <a:gd name="T77" fmla="*/ 76 h 97"/>
                <a:gd name="T78" fmla="*/ 40 w 158"/>
                <a:gd name="T79" fmla="*/ 78 h 97"/>
                <a:gd name="T80" fmla="*/ 40 w 158"/>
                <a:gd name="T81" fmla="*/ 83 h 97"/>
                <a:gd name="T82" fmla="*/ 43 w 158"/>
                <a:gd name="T83" fmla="*/ 87 h 97"/>
                <a:gd name="T84" fmla="*/ 45 w 158"/>
                <a:gd name="T85" fmla="*/ 90 h 97"/>
                <a:gd name="T86" fmla="*/ 52 w 158"/>
                <a:gd name="T87" fmla="*/ 92 h 97"/>
                <a:gd name="T88" fmla="*/ 78 w 158"/>
                <a:gd name="T89" fmla="*/ 97 h 97"/>
                <a:gd name="T90" fmla="*/ 97 w 158"/>
                <a:gd name="T91" fmla="*/ 92 h 97"/>
                <a:gd name="T92" fmla="*/ 116 w 158"/>
                <a:gd name="T93" fmla="*/ 87 h 97"/>
                <a:gd name="T94" fmla="*/ 127 w 158"/>
                <a:gd name="T95" fmla="*/ 92 h 97"/>
                <a:gd name="T96" fmla="*/ 137 w 158"/>
                <a:gd name="T97" fmla="*/ 95 h 97"/>
                <a:gd name="T98" fmla="*/ 142 w 158"/>
                <a:gd name="T99" fmla="*/ 85 h 97"/>
                <a:gd name="T100" fmla="*/ 144 w 158"/>
                <a:gd name="T101" fmla="*/ 78 h 97"/>
                <a:gd name="T102" fmla="*/ 144 w 158"/>
                <a:gd name="T103" fmla="*/ 71 h 97"/>
                <a:gd name="T104" fmla="*/ 149 w 158"/>
                <a:gd name="T105" fmla="*/ 73 h 97"/>
                <a:gd name="T106" fmla="*/ 156 w 158"/>
                <a:gd name="T107"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97">
                  <a:moveTo>
                    <a:pt x="156" y="61"/>
                  </a:moveTo>
                  <a:lnTo>
                    <a:pt x="156" y="61"/>
                  </a:lnTo>
                  <a:lnTo>
                    <a:pt x="153" y="59"/>
                  </a:lnTo>
                  <a:lnTo>
                    <a:pt x="149" y="59"/>
                  </a:lnTo>
                  <a:lnTo>
                    <a:pt x="146" y="61"/>
                  </a:lnTo>
                  <a:lnTo>
                    <a:pt x="144" y="61"/>
                  </a:lnTo>
                  <a:lnTo>
                    <a:pt x="144" y="61"/>
                  </a:lnTo>
                  <a:lnTo>
                    <a:pt x="142" y="61"/>
                  </a:lnTo>
                  <a:lnTo>
                    <a:pt x="142" y="61"/>
                  </a:lnTo>
                  <a:lnTo>
                    <a:pt x="142" y="64"/>
                  </a:lnTo>
                  <a:lnTo>
                    <a:pt x="142" y="64"/>
                  </a:lnTo>
                  <a:lnTo>
                    <a:pt x="142" y="64"/>
                  </a:lnTo>
                  <a:lnTo>
                    <a:pt x="142" y="64"/>
                  </a:lnTo>
                  <a:lnTo>
                    <a:pt x="137" y="61"/>
                  </a:lnTo>
                  <a:lnTo>
                    <a:pt x="134" y="61"/>
                  </a:lnTo>
                  <a:lnTo>
                    <a:pt x="132" y="59"/>
                  </a:lnTo>
                  <a:lnTo>
                    <a:pt x="132" y="57"/>
                  </a:lnTo>
                  <a:lnTo>
                    <a:pt x="130" y="57"/>
                  </a:lnTo>
                  <a:lnTo>
                    <a:pt x="130" y="57"/>
                  </a:lnTo>
                  <a:lnTo>
                    <a:pt x="130" y="57"/>
                  </a:lnTo>
                  <a:lnTo>
                    <a:pt x="130" y="54"/>
                  </a:lnTo>
                  <a:lnTo>
                    <a:pt x="132" y="54"/>
                  </a:lnTo>
                  <a:lnTo>
                    <a:pt x="130" y="54"/>
                  </a:lnTo>
                  <a:lnTo>
                    <a:pt x="130" y="52"/>
                  </a:lnTo>
                  <a:lnTo>
                    <a:pt x="130" y="52"/>
                  </a:lnTo>
                  <a:lnTo>
                    <a:pt x="130" y="50"/>
                  </a:lnTo>
                  <a:lnTo>
                    <a:pt x="130" y="47"/>
                  </a:lnTo>
                  <a:lnTo>
                    <a:pt x="130" y="45"/>
                  </a:lnTo>
                  <a:lnTo>
                    <a:pt x="130" y="40"/>
                  </a:lnTo>
                  <a:lnTo>
                    <a:pt x="132" y="38"/>
                  </a:lnTo>
                  <a:lnTo>
                    <a:pt x="130" y="38"/>
                  </a:lnTo>
                  <a:lnTo>
                    <a:pt x="130" y="35"/>
                  </a:lnTo>
                  <a:lnTo>
                    <a:pt x="130" y="33"/>
                  </a:lnTo>
                  <a:lnTo>
                    <a:pt x="130" y="31"/>
                  </a:lnTo>
                  <a:lnTo>
                    <a:pt x="127" y="28"/>
                  </a:lnTo>
                  <a:lnTo>
                    <a:pt x="125" y="26"/>
                  </a:lnTo>
                  <a:lnTo>
                    <a:pt x="123" y="24"/>
                  </a:lnTo>
                  <a:lnTo>
                    <a:pt x="123" y="24"/>
                  </a:lnTo>
                  <a:lnTo>
                    <a:pt x="123" y="24"/>
                  </a:lnTo>
                  <a:lnTo>
                    <a:pt x="120" y="21"/>
                  </a:lnTo>
                  <a:lnTo>
                    <a:pt x="120" y="21"/>
                  </a:lnTo>
                  <a:lnTo>
                    <a:pt x="118" y="17"/>
                  </a:lnTo>
                  <a:lnTo>
                    <a:pt x="116" y="17"/>
                  </a:lnTo>
                  <a:lnTo>
                    <a:pt x="116" y="17"/>
                  </a:lnTo>
                  <a:lnTo>
                    <a:pt x="113" y="14"/>
                  </a:lnTo>
                  <a:lnTo>
                    <a:pt x="113" y="12"/>
                  </a:lnTo>
                  <a:lnTo>
                    <a:pt x="113" y="12"/>
                  </a:lnTo>
                  <a:lnTo>
                    <a:pt x="111" y="9"/>
                  </a:lnTo>
                  <a:lnTo>
                    <a:pt x="111" y="7"/>
                  </a:lnTo>
                  <a:lnTo>
                    <a:pt x="109" y="5"/>
                  </a:lnTo>
                  <a:lnTo>
                    <a:pt x="109" y="5"/>
                  </a:lnTo>
                  <a:lnTo>
                    <a:pt x="109" y="2"/>
                  </a:lnTo>
                  <a:lnTo>
                    <a:pt x="106" y="2"/>
                  </a:lnTo>
                  <a:lnTo>
                    <a:pt x="104" y="2"/>
                  </a:lnTo>
                  <a:lnTo>
                    <a:pt x="104" y="0"/>
                  </a:lnTo>
                  <a:lnTo>
                    <a:pt x="102" y="0"/>
                  </a:lnTo>
                  <a:lnTo>
                    <a:pt x="102" y="2"/>
                  </a:lnTo>
                  <a:lnTo>
                    <a:pt x="99" y="2"/>
                  </a:lnTo>
                  <a:lnTo>
                    <a:pt x="97" y="2"/>
                  </a:lnTo>
                  <a:lnTo>
                    <a:pt x="97" y="5"/>
                  </a:lnTo>
                  <a:lnTo>
                    <a:pt x="94" y="5"/>
                  </a:lnTo>
                  <a:lnTo>
                    <a:pt x="94" y="7"/>
                  </a:lnTo>
                  <a:lnTo>
                    <a:pt x="90" y="7"/>
                  </a:lnTo>
                  <a:lnTo>
                    <a:pt x="87" y="7"/>
                  </a:lnTo>
                  <a:lnTo>
                    <a:pt x="83" y="9"/>
                  </a:lnTo>
                  <a:lnTo>
                    <a:pt x="78" y="9"/>
                  </a:lnTo>
                  <a:lnTo>
                    <a:pt x="78" y="12"/>
                  </a:lnTo>
                  <a:lnTo>
                    <a:pt x="76" y="12"/>
                  </a:lnTo>
                  <a:lnTo>
                    <a:pt x="73" y="12"/>
                  </a:lnTo>
                  <a:lnTo>
                    <a:pt x="73" y="12"/>
                  </a:lnTo>
                  <a:lnTo>
                    <a:pt x="71" y="9"/>
                  </a:lnTo>
                  <a:lnTo>
                    <a:pt x="69" y="7"/>
                  </a:lnTo>
                  <a:lnTo>
                    <a:pt x="66" y="7"/>
                  </a:lnTo>
                  <a:lnTo>
                    <a:pt x="66" y="7"/>
                  </a:lnTo>
                  <a:lnTo>
                    <a:pt x="64" y="9"/>
                  </a:lnTo>
                  <a:lnTo>
                    <a:pt x="61" y="9"/>
                  </a:lnTo>
                  <a:lnTo>
                    <a:pt x="59" y="7"/>
                  </a:lnTo>
                  <a:lnTo>
                    <a:pt x="59" y="7"/>
                  </a:lnTo>
                  <a:lnTo>
                    <a:pt x="59" y="7"/>
                  </a:lnTo>
                  <a:lnTo>
                    <a:pt x="54" y="7"/>
                  </a:lnTo>
                  <a:lnTo>
                    <a:pt x="54" y="7"/>
                  </a:lnTo>
                  <a:lnTo>
                    <a:pt x="54" y="7"/>
                  </a:lnTo>
                  <a:lnTo>
                    <a:pt x="52" y="7"/>
                  </a:lnTo>
                  <a:lnTo>
                    <a:pt x="50" y="7"/>
                  </a:lnTo>
                  <a:lnTo>
                    <a:pt x="45" y="5"/>
                  </a:lnTo>
                  <a:lnTo>
                    <a:pt x="45" y="5"/>
                  </a:lnTo>
                  <a:lnTo>
                    <a:pt x="45" y="5"/>
                  </a:lnTo>
                  <a:lnTo>
                    <a:pt x="43" y="7"/>
                  </a:lnTo>
                  <a:lnTo>
                    <a:pt x="40" y="7"/>
                  </a:lnTo>
                  <a:lnTo>
                    <a:pt x="40" y="7"/>
                  </a:lnTo>
                  <a:lnTo>
                    <a:pt x="40" y="7"/>
                  </a:lnTo>
                  <a:lnTo>
                    <a:pt x="38" y="12"/>
                  </a:lnTo>
                  <a:lnTo>
                    <a:pt x="36" y="12"/>
                  </a:lnTo>
                  <a:lnTo>
                    <a:pt x="36" y="12"/>
                  </a:lnTo>
                  <a:lnTo>
                    <a:pt x="36" y="12"/>
                  </a:lnTo>
                  <a:lnTo>
                    <a:pt x="33" y="12"/>
                  </a:lnTo>
                  <a:lnTo>
                    <a:pt x="33" y="12"/>
                  </a:lnTo>
                  <a:lnTo>
                    <a:pt x="31" y="12"/>
                  </a:lnTo>
                  <a:lnTo>
                    <a:pt x="31" y="12"/>
                  </a:lnTo>
                  <a:lnTo>
                    <a:pt x="31" y="14"/>
                  </a:lnTo>
                  <a:lnTo>
                    <a:pt x="28" y="14"/>
                  </a:lnTo>
                  <a:lnTo>
                    <a:pt x="28" y="17"/>
                  </a:lnTo>
                  <a:lnTo>
                    <a:pt x="26" y="17"/>
                  </a:lnTo>
                  <a:lnTo>
                    <a:pt x="26" y="19"/>
                  </a:lnTo>
                  <a:lnTo>
                    <a:pt x="26" y="19"/>
                  </a:lnTo>
                  <a:lnTo>
                    <a:pt x="26" y="21"/>
                  </a:lnTo>
                  <a:lnTo>
                    <a:pt x="24" y="21"/>
                  </a:lnTo>
                  <a:lnTo>
                    <a:pt x="24" y="24"/>
                  </a:lnTo>
                  <a:lnTo>
                    <a:pt x="24" y="26"/>
                  </a:lnTo>
                  <a:lnTo>
                    <a:pt x="21" y="26"/>
                  </a:lnTo>
                  <a:lnTo>
                    <a:pt x="21" y="26"/>
                  </a:lnTo>
                  <a:lnTo>
                    <a:pt x="21" y="28"/>
                  </a:lnTo>
                  <a:lnTo>
                    <a:pt x="21" y="31"/>
                  </a:lnTo>
                  <a:lnTo>
                    <a:pt x="19" y="31"/>
                  </a:lnTo>
                  <a:lnTo>
                    <a:pt x="19" y="33"/>
                  </a:lnTo>
                  <a:lnTo>
                    <a:pt x="19" y="33"/>
                  </a:lnTo>
                  <a:lnTo>
                    <a:pt x="19" y="35"/>
                  </a:lnTo>
                  <a:lnTo>
                    <a:pt x="17" y="35"/>
                  </a:lnTo>
                  <a:lnTo>
                    <a:pt x="17" y="35"/>
                  </a:lnTo>
                  <a:lnTo>
                    <a:pt x="17" y="35"/>
                  </a:lnTo>
                  <a:lnTo>
                    <a:pt x="17" y="38"/>
                  </a:lnTo>
                  <a:lnTo>
                    <a:pt x="17" y="38"/>
                  </a:lnTo>
                  <a:lnTo>
                    <a:pt x="17" y="40"/>
                  </a:lnTo>
                  <a:lnTo>
                    <a:pt x="14" y="40"/>
                  </a:lnTo>
                  <a:lnTo>
                    <a:pt x="14" y="40"/>
                  </a:lnTo>
                  <a:lnTo>
                    <a:pt x="14" y="43"/>
                  </a:lnTo>
                  <a:lnTo>
                    <a:pt x="14" y="43"/>
                  </a:lnTo>
                  <a:lnTo>
                    <a:pt x="12" y="43"/>
                  </a:lnTo>
                  <a:lnTo>
                    <a:pt x="10" y="43"/>
                  </a:lnTo>
                  <a:lnTo>
                    <a:pt x="7" y="43"/>
                  </a:lnTo>
                  <a:lnTo>
                    <a:pt x="7" y="43"/>
                  </a:lnTo>
                  <a:lnTo>
                    <a:pt x="7" y="45"/>
                  </a:lnTo>
                  <a:lnTo>
                    <a:pt x="7" y="45"/>
                  </a:lnTo>
                  <a:lnTo>
                    <a:pt x="7" y="45"/>
                  </a:lnTo>
                  <a:lnTo>
                    <a:pt x="5" y="45"/>
                  </a:lnTo>
                  <a:lnTo>
                    <a:pt x="3" y="45"/>
                  </a:lnTo>
                  <a:lnTo>
                    <a:pt x="0" y="45"/>
                  </a:lnTo>
                  <a:lnTo>
                    <a:pt x="0" y="45"/>
                  </a:lnTo>
                  <a:lnTo>
                    <a:pt x="0" y="47"/>
                  </a:lnTo>
                  <a:lnTo>
                    <a:pt x="0" y="47"/>
                  </a:lnTo>
                  <a:lnTo>
                    <a:pt x="3" y="50"/>
                  </a:lnTo>
                  <a:lnTo>
                    <a:pt x="5" y="50"/>
                  </a:lnTo>
                  <a:lnTo>
                    <a:pt x="5" y="50"/>
                  </a:lnTo>
                  <a:lnTo>
                    <a:pt x="7" y="52"/>
                  </a:lnTo>
                  <a:lnTo>
                    <a:pt x="7" y="54"/>
                  </a:lnTo>
                  <a:lnTo>
                    <a:pt x="7" y="54"/>
                  </a:lnTo>
                  <a:lnTo>
                    <a:pt x="7" y="52"/>
                  </a:lnTo>
                  <a:lnTo>
                    <a:pt x="7" y="52"/>
                  </a:lnTo>
                  <a:lnTo>
                    <a:pt x="10" y="52"/>
                  </a:lnTo>
                  <a:lnTo>
                    <a:pt x="10" y="54"/>
                  </a:lnTo>
                  <a:lnTo>
                    <a:pt x="10" y="54"/>
                  </a:lnTo>
                  <a:lnTo>
                    <a:pt x="10" y="57"/>
                  </a:lnTo>
                  <a:lnTo>
                    <a:pt x="10" y="57"/>
                  </a:lnTo>
                  <a:lnTo>
                    <a:pt x="10" y="57"/>
                  </a:lnTo>
                  <a:lnTo>
                    <a:pt x="10" y="59"/>
                  </a:lnTo>
                  <a:lnTo>
                    <a:pt x="10" y="59"/>
                  </a:lnTo>
                  <a:lnTo>
                    <a:pt x="10" y="59"/>
                  </a:lnTo>
                  <a:lnTo>
                    <a:pt x="10" y="59"/>
                  </a:lnTo>
                  <a:lnTo>
                    <a:pt x="12" y="61"/>
                  </a:lnTo>
                  <a:lnTo>
                    <a:pt x="12" y="61"/>
                  </a:lnTo>
                  <a:lnTo>
                    <a:pt x="14" y="61"/>
                  </a:lnTo>
                  <a:lnTo>
                    <a:pt x="14" y="61"/>
                  </a:lnTo>
                  <a:lnTo>
                    <a:pt x="17" y="64"/>
                  </a:lnTo>
                  <a:lnTo>
                    <a:pt x="19" y="64"/>
                  </a:lnTo>
                  <a:lnTo>
                    <a:pt x="19" y="64"/>
                  </a:lnTo>
                  <a:lnTo>
                    <a:pt x="21" y="64"/>
                  </a:lnTo>
                  <a:lnTo>
                    <a:pt x="21" y="66"/>
                  </a:lnTo>
                  <a:lnTo>
                    <a:pt x="21" y="66"/>
                  </a:lnTo>
                  <a:lnTo>
                    <a:pt x="21" y="66"/>
                  </a:lnTo>
                  <a:lnTo>
                    <a:pt x="19" y="66"/>
                  </a:lnTo>
                  <a:lnTo>
                    <a:pt x="19" y="69"/>
                  </a:lnTo>
                  <a:lnTo>
                    <a:pt x="19" y="69"/>
                  </a:lnTo>
                  <a:lnTo>
                    <a:pt x="19" y="69"/>
                  </a:lnTo>
                  <a:lnTo>
                    <a:pt x="19" y="69"/>
                  </a:lnTo>
                  <a:lnTo>
                    <a:pt x="19" y="71"/>
                  </a:lnTo>
                  <a:lnTo>
                    <a:pt x="19" y="71"/>
                  </a:lnTo>
                  <a:lnTo>
                    <a:pt x="19" y="71"/>
                  </a:lnTo>
                  <a:lnTo>
                    <a:pt x="21" y="71"/>
                  </a:lnTo>
                  <a:lnTo>
                    <a:pt x="21" y="71"/>
                  </a:lnTo>
                  <a:lnTo>
                    <a:pt x="21" y="71"/>
                  </a:lnTo>
                  <a:lnTo>
                    <a:pt x="21" y="73"/>
                  </a:lnTo>
                  <a:lnTo>
                    <a:pt x="21" y="73"/>
                  </a:lnTo>
                  <a:lnTo>
                    <a:pt x="19" y="73"/>
                  </a:lnTo>
                  <a:lnTo>
                    <a:pt x="19" y="73"/>
                  </a:lnTo>
                  <a:lnTo>
                    <a:pt x="19" y="73"/>
                  </a:lnTo>
                  <a:lnTo>
                    <a:pt x="21" y="73"/>
                  </a:lnTo>
                  <a:lnTo>
                    <a:pt x="24" y="76"/>
                  </a:lnTo>
                  <a:lnTo>
                    <a:pt x="24" y="76"/>
                  </a:lnTo>
                  <a:lnTo>
                    <a:pt x="26" y="76"/>
                  </a:lnTo>
                  <a:lnTo>
                    <a:pt x="28" y="78"/>
                  </a:lnTo>
                  <a:lnTo>
                    <a:pt x="31" y="78"/>
                  </a:lnTo>
                  <a:lnTo>
                    <a:pt x="31" y="80"/>
                  </a:lnTo>
                  <a:lnTo>
                    <a:pt x="33" y="78"/>
                  </a:lnTo>
                  <a:lnTo>
                    <a:pt x="36" y="76"/>
                  </a:lnTo>
                  <a:lnTo>
                    <a:pt x="38" y="76"/>
                  </a:lnTo>
                  <a:lnTo>
                    <a:pt x="40" y="78"/>
                  </a:lnTo>
                  <a:lnTo>
                    <a:pt x="43" y="78"/>
                  </a:lnTo>
                  <a:lnTo>
                    <a:pt x="43" y="78"/>
                  </a:lnTo>
                  <a:lnTo>
                    <a:pt x="43" y="78"/>
                  </a:lnTo>
                  <a:lnTo>
                    <a:pt x="40" y="78"/>
                  </a:lnTo>
                  <a:lnTo>
                    <a:pt x="40" y="80"/>
                  </a:lnTo>
                  <a:lnTo>
                    <a:pt x="38" y="80"/>
                  </a:lnTo>
                  <a:lnTo>
                    <a:pt x="38" y="83"/>
                  </a:lnTo>
                  <a:lnTo>
                    <a:pt x="40" y="83"/>
                  </a:lnTo>
                  <a:lnTo>
                    <a:pt x="40" y="83"/>
                  </a:lnTo>
                  <a:lnTo>
                    <a:pt x="40" y="85"/>
                  </a:lnTo>
                  <a:lnTo>
                    <a:pt x="43" y="85"/>
                  </a:lnTo>
                  <a:lnTo>
                    <a:pt x="43" y="85"/>
                  </a:lnTo>
                  <a:lnTo>
                    <a:pt x="43" y="85"/>
                  </a:lnTo>
                  <a:lnTo>
                    <a:pt x="43" y="87"/>
                  </a:lnTo>
                  <a:lnTo>
                    <a:pt x="47" y="87"/>
                  </a:lnTo>
                  <a:lnTo>
                    <a:pt x="47" y="90"/>
                  </a:lnTo>
                  <a:lnTo>
                    <a:pt x="47" y="90"/>
                  </a:lnTo>
                  <a:lnTo>
                    <a:pt x="47" y="90"/>
                  </a:lnTo>
                  <a:lnTo>
                    <a:pt x="45" y="90"/>
                  </a:lnTo>
                  <a:lnTo>
                    <a:pt x="45" y="92"/>
                  </a:lnTo>
                  <a:lnTo>
                    <a:pt x="45" y="92"/>
                  </a:lnTo>
                  <a:lnTo>
                    <a:pt x="45" y="92"/>
                  </a:lnTo>
                  <a:lnTo>
                    <a:pt x="47" y="95"/>
                  </a:lnTo>
                  <a:lnTo>
                    <a:pt x="52" y="92"/>
                  </a:lnTo>
                  <a:lnTo>
                    <a:pt x="57" y="95"/>
                  </a:lnTo>
                  <a:lnTo>
                    <a:pt x="64" y="95"/>
                  </a:lnTo>
                  <a:lnTo>
                    <a:pt x="69" y="95"/>
                  </a:lnTo>
                  <a:lnTo>
                    <a:pt x="71" y="95"/>
                  </a:lnTo>
                  <a:lnTo>
                    <a:pt x="78" y="97"/>
                  </a:lnTo>
                  <a:lnTo>
                    <a:pt x="85" y="97"/>
                  </a:lnTo>
                  <a:lnTo>
                    <a:pt x="90" y="97"/>
                  </a:lnTo>
                  <a:lnTo>
                    <a:pt x="92" y="97"/>
                  </a:lnTo>
                  <a:lnTo>
                    <a:pt x="94" y="95"/>
                  </a:lnTo>
                  <a:lnTo>
                    <a:pt x="97" y="92"/>
                  </a:lnTo>
                  <a:lnTo>
                    <a:pt x="102" y="90"/>
                  </a:lnTo>
                  <a:lnTo>
                    <a:pt x="106" y="90"/>
                  </a:lnTo>
                  <a:lnTo>
                    <a:pt x="111" y="87"/>
                  </a:lnTo>
                  <a:lnTo>
                    <a:pt x="116" y="87"/>
                  </a:lnTo>
                  <a:lnTo>
                    <a:pt x="116" y="87"/>
                  </a:lnTo>
                  <a:lnTo>
                    <a:pt x="123" y="90"/>
                  </a:lnTo>
                  <a:lnTo>
                    <a:pt x="123" y="90"/>
                  </a:lnTo>
                  <a:lnTo>
                    <a:pt x="125" y="90"/>
                  </a:lnTo>
                  <a:lnTo>
                    <a:pt x="127" y="92"/>
                  </a:lnTo>
                  <a:lnTo>
                    <a:pt x="127" y="92"/>
                  </a:lnTo>
                  <a:lnTo>
                    <a:pt x="130" y="90"/>
                  </a:lnTo>
                  <a:lnTo>
                    <a:pt x="130" y="92"/>
                  </a:lnTo>
                  <a:lnTo>
                    <a:pt x="132" y="95"/>
                  </a:lnTo>
                  <a:lnTo>
                    <a:pt x="134" y="95"/>
                  </a:lnTo>
                  <a:lnTo>
                    <a:pt x="137" y="95"/>
                  </a:lnTo>
                  <a:lnTo>
                    <a:pt x="139" y="97"/>
                  </a:lnTo>
                  <a:lnTo>
                    <a:pt x="142" y="95"/>
                  </a:lnTo>
                  <a:lnTo>
                    <a:pt x="142" y="95"/>
                  </a:lnTo>
                  <a:lnTo>
                    <a:pt x="142" y="90"/>
                  </a:lnTo>
                  <a:lnTo>
                    <a:pt x="142" y="85"/>
                  </a:lnTo>
                  <a:lnTo>
                    <a:pt x="142" y="83"/>
                  </a:lnTo>
                  <a:lnTo>
                    <a:pt x="144" y="80"/>
                  </a:lnTo>
                  <a:lnTo>
                    <a:pt x="146" y="78"/>
                  </a:lnTo>
                  <a:lnTo>
                    <a:pt x="144" y="78"/>
                  </a:lnTo>
                  <a:lnTo>
                    <a:pt x="144" y="78"/>
                  </a:lnTo>
                  <a:lnTo>
                    <a:pt x="144" y="78"/>
                  </a:lnTo>
                  <a:lnTo>
                    <a:pt x="144" y="76"/>
                  </a:lnTo>
                  <a:lnTo>
                    <a:pt x="144" y="76"/>
                  </a:lnTo>
                  <a:lnTo>
                    <a:pt x="146" y="73"/>
                  </a:lnTo>
                  <a:lnTo>
                    <a:pt x="144" y="71"/>
                  </a:lnTo>
                  <a:lnTo>
                    <a:pt x="146" y="71"/>
                  </a:lnTo>
                  <a:lnTo>
                    <a:pt x="146" y="71"/>
                  </a:lnTo>
                  <a:lnTo>
                    <a:pt x="149" y="71"/>
                  </a:lnTo>
                  <a:lnTo>
                    <a:pt x="146" y="71"/>
                  </a:lnTo>
                  <a:lnTo>
                    <a:pt x="149" y="73"/>
                  </a:lnTo>
                  <a:lnTo>
                    <a:pt x="149" y="73"/>
                  </a:lnTo>
                  <a:lnTo>
                    <a:pt x="149" y="76"/>
                  </a:lnTo>
                  <a:lnTo>
                    <a:pt x="156" y="73"/>
                  </a:lnTo>
                  <a:lnTo>
                    <a:pt x="156" y="71"/>
                  </a:lnTo>
                  <a:lnTo>
                    <a:pt x="156" y="71"/>
                  </a:lnTo>
                  <a:lnTo>
                    <a:pt x="158" y="66"/>
                  </a:lnTo>
                  <a:lnTo>
                    <a:pt x="158" y="64"/>
                  </a:lnTo>
                  <a:lnTo>
                    <a:pt x="158" y="64"/>
                  </a:lnTo>
                  <a:lnTo>
                    <a:pt x="156"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253"/>
            <p:cNvSpPr>
              <a:spLocks/>
            </p:cNvSpPr>
            <p:nvPr userDrawn="1"/>
          </p:nvSpPr>
          <p:spPr bwMode="auto">
            <a:xfrm>
              <a:off x="4577" y="2257"/>
              <a:ext cx="14" cy="33"/>
            </a:xfrm>
            <a:custGeom>
              <a:avLst/>
              <a:gdLst>
                <a:gd name="T0" fmla="*/ 14 w 14"/>
                <a:gd name="T1" fmla="*/ 21 h 33"/>
                <a:gd name="T2" fmla="*/ 14 w 14"/>
                <a:gd name="T3" fmla="*/ 16 h 33"/>
                <a:gd name="T4" fmla="*/ 12 w 14"/>
                <a:gd name="T5" fmla="*/ 14 h 33"/>
                <a:gd name="T6" fmla="*/ 12 w 14"/>
                <a:gd name="T7" fmla="*/ 14 h 33"/>
                <a:gd name="T8" fmla="*/ 12 w 14"/>
                <a:gd name="T9" fmla="*/ 12 h 33"/>
                <a:gd name="T10" fmla="*/ 12 w 14"/>
                <a:gd name="T11" fmla="*/ 9 h 33"/>
                <a:gd name="T12" fmla="*/ 14 w 14"/>
                <a:gd name="T13" fmla="*/ 7 h 33"/>
                <a:gd name="T14" fmla="*/ 12 w 14"/>
                <a:gd name="T15" fmla="*/ 4 h 33"/>
                <a:gd name="T16" fmla="*/ 9 w 14"/>
                <a:gd name="T17" fmla="*/ 2 h 33"/>
                <a:gd name="T18" fmla="*/ 7 w 14"/>
                <a:gd name="T19" fmla="*/ 0 h 33"/>
                <a:gd name="T20" fmla="*/ 5 w 14"/>
                <a:gd name="T21" fmla="*/ 0 h 33"/>
                <a:gd name="T22" fmla="*/ 2 w 14"/>
                <a:gd name="T23" fmla="*/ 2 h 33"/>
                <a:gd name="T24" fmla="*/ 2 w 14"/>
                <a:gd name="T25" fmla="*/ 7 h 33"/>
                <a:gd name="T26" fmla="*/ 0 w 14"/>
                <a:gd name="T27" fmla="*/ 9 h 33"/>
                <a:gd name="T28" fmla="*/ 0 w 14"/>
                <a:gd name="T29" fmla="*/ 12 h 33"/>
                <a:gd name="T30" fmla="*/ 0 w 14"/>
                <a:gd name="T31" fmla="*/ 14 h 33"/>
                <a:gd name="T32" fmla="*/ 0 w 14"/>
                <a:gd name="T33" fmla="*/ 14 h 33"/>
                <a:gd name="T34" fmla="*/ 0 w 14"/>
                <a:gd name="T35" fmla="*/ 19 h 33"/>
                <a:gd name="T36" fmla="*/ 2 w 14"/>
                <a:gd name="T37" fmla="*/ 26 h 33"/>
                <a:gd name="T38" fmla="*/ 2 w 14"/>
                <a:gd name="T39" fmla="*/ 26 h 33"/>
                <a:gd name="T40" fmla="*/ 0 w 14"/>
                <a:gd name="T41" fmla="*/ 28 h 33"/>
                <a:gd name="T42" fmla="*/ 2 w 14"/>
                <a:gd name="T43" fmla="*/ 30 h 33"/>
                <a:gd name="T44" fmla="*/ 2 w 14"/>
                <a:gd name="T45" fmla="*/ 30 h 33"/>
                <a:gd name="T46" fmla="*/ 5 w 14"/>
                <a:gd name="T47" fmla="*/ 33 h 33"/>
                <a:gd name="T48" fmla="*/ 5 w 14"/>
                <a:gd name="T49" fmla="*/ 33 h 33"/>
                <a:gd name="T50" fmla="*/ 7 w 14"/>
                <a:gd name="T51" fmla="*/ 33 h 33"/>
                <a:gd name="T52" fmla="*/ 7 w 14"/>
                <a:gd name="T53" fmla="*/ 33 h 33"/>
                <a:gd name="T54" fmla="*/ 9 w 14"/>
                <a:gd name="T55" fmla="*/ 30 h 33"/>
                <a:gd name="T56" fmla="*/ 12 w 14"/>
                <a:gd name="T57" fmla="*/ 30 h 33"/>
                <a:gd name="T58" fmla="*/ 12 w 14"/>
                <a:gd name="T59" fmla="*/ 30 h 33"/>
                <a:gd name="T60" fmla="*/ 14 w 14"/>
                <a:gd name="T61" fmla="*/ 26 h 33"/>
                <a:gd name="T62" fmla="*/ 14 w 14"/>
                <a:gd name="T63" fmla="*/ 23 h 33"/>
                <a:gd name="T64" fmla="*/ 14 w 14"/>
                <a:gd name="T65" fmla="*/ 21 h 33"/>
                <a:gd name="T66" fmla="*/ 14 w 14"/>
                <a:gd name="T6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33">
                  <a:moveTo>
                    <a:pt x="14" y="21"/>
                  </a:moveTo>
                  <a:lnTo>
                    <a:pt x="14" y="16"/>
                  </a:lnTo>
                  <a:lnTo>
                    <a:pt x="12" y="14"/>
                  </a:lnTo>
                  <a:lnTo>
                    <a:pt x="12" y="14"/>
                  </a:lnTo>
                  <a:lnTo>
                    <a:pt x="12" y="12"/>
                  </a:lnTo>
                  <a:lnTo>
                    <a:pt x="12" y="9"/>
                  </a:lnTo>
                  <a:lnTo>
                    <a:pt x="14" y="7"/>
                  </a:lnTo>
                  <a:lnTo>
                    <a:pt x="12" y="4"/>
                  </a:lnTo>
                  <a:lnTo>
                    <a:pt x="9" y="2"/>
                  </a:lnTo>
                  <a:lnTo>
                    <a:pt x="7" y="0"/>
                  </a:lnTo>
                  <a:lnTo>
                    <a:pt x="5" y="0"/>
                  </a:lnTo>
                  <a:lnTo>
                    <a:pt x="2" y="2"/>
                  </a:lnTo>
                  <a:lnTo>
                    <a:pt x="2" y="7"/>
                  </a:lnTo>
                  <a:lnTo>
                    <a:pt x="0" y="9"/>
                  </a:lnTo>
                  <a:lnTo>
                    <a:pt x="0" y="12"/>
                  </a:lnTo>
                  <a:lnTo>
                    <a:pt x="0" y="14"/>
                  </a:lnTo>
                  <a:lnTo>
                    <a:pt x="0" y="14"/>
                  </a:lnTo>
                  <a:lnTo>
                    <a:pt x="0" y="19"/>
                  </a:lnTo>
                  <a:lnTo>
                    <a:pt x="2" y="26"/>
                  </a:lnTo>
                  <a:lnTo>
                    <a:pt x="2" y="26"/>
                  </a:lnTo>
                  <a:lnTo>
                    <a:pt x="0" y="28"/>
                  </a:lnTo>
                  <a:lnTo>
                    <a:pt x="2" y="30"/>
                  </a:lnTo>
                  <a:lnTo>
                    <a:pt x="2" y="30"/>
                  </a:lnTo>
                  <a:lnTo>
                    <a:pt x="5" y="33"/>
                  </a:lnTo>
                  <a:lnTo>
                    <a:pt x="5" y="33"/>
                  </a:lnTo>
                  <a:lnTo>
                    <a:pt x="7" y="33"/>
                  </a:lnTo>
                  <a:lnTo>
                    <a:pt x="7" y="33"/>
                  </a:lnTo>
                  <a:lnTo>
                    <a:pt x="9" y="30"/>
                  </a:lnTo>
                  <a:lnTo>
                    <a:pt x="12" y="30"/>
                  </a:lnTo>
                  <a:lnTo>
                    <a:pt x="12" y="30"/>
                  </a:lnTo>
                  <a:lnTo>
                    <a:pt x="14" y="26"/>
                  </a:lnTo>
                  <a:lnTo>
                    <a:pt x="14" y="23"/>
                  </a:lnTo>
                  <a:lnTo>
                    <a:pt x="14" y="21"/>
                  </a:lnTo>
                  <a:lnTo>
                    <a:pt x="14"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254"/>
            <p:cNvSpPr>
              <a:spLocks/>
            </p:cNvSpPr>
            <p:nvPr userDrawn="1"/>
          </p:nvSpPr>
          <p:spPr bwMode="auto">
            <a:xfrm>
              <a:off x="2425" y="2418"/>
              <a:ext cx="28" cy="11"/>
            </a:xfrm>
            <a:custGeom>
              <a:avLst/>
              <a:gdLst>
                <a:gd name="T0" fmla="*/ 24 w 28"/>
                <a:gd name="T1" fmla="*/ 0 h 11"/>
                <a:gd name="T2" fmla="*/ 21 w 28"/>
                <a:gd name="T3" fmla="*/ 0 h 11"/>
                <a:gd name="T4" fmla="*/ 21 w 28"/>
                <a:gd name="T5" fmla="*/ 0 h 11"/>
                <a:gd name="T6" fmla="*/ 21 w 28"/>
                <a:gd name="T7" fmla="*/ 0 h 11"/>
                <a:gd name="T8" fmla="*/ 21 w 28"/>
                <a:gd name="T9" fmla="*/ 2 h 11"/>
                <a:gd name="T10" fmla="*/ 21 w 28"/>
                <a:gd name="T11" fmla="*/ 0 h 11"/>
                <a:gd name="T12" fmla="*/ 19 w 28"/>
                <a:gd name="T13" fmla="*/ 0 h 11"/>
                <a:gd name="T14" fmla="*/ 19 w 28"/>
                <a:gd name="T15" fmla="*/ 0 h 11"/>
                <a:gd name="T16" fmla="*/ 7 w 28"/>
                <a:gd name="T17" fmla="*/ 0 h 11"/>
                <a:gd name="T18" fmla="*/ 2 w 28"/>
                <a:gd name="T19" fmla="*/ 0 h 11"/>
                <a:gd name="T20" fmla="*/ 2 w 28"/>
                <a:gd name="T21" fmla="*/ 0 h 11"/>
                <a:gd name="T22" fmla="*/ 2 w 28"/>
                <a:gd name="T23" fmla="*/ 0 h 11"/>
                <a:gd name="T24" fmla="*/ 0 w 28"/>
                <a:gd name="T25" fmla="*/ 0 h 11"/>
                <a:gd name="T26" fmla="*/ 0 w 28"/>
                <a:gd name="T27" fmla="*/ 2 h 11"/>
                <a:gd name="T28" fmla="*/ 0 w 28"/>
                <a:gd name="T29" fmla="*/ 2 h 11"/>
                <a:gd name="T30" fmla="*/ 0 w 28"/>
                <a:gd name="T31" fmla="*/ 2 h 11"/>
                <a:gd name="T32" fmla="*/ 0 w 28"/>
                <a:gd name="T33" fmla="*/ 4 h 11"/>
                <a:gd name="T34" fmla="*/ 0 w 28"/>
                <a:gd name="T35" fmla="*/ 4 h 11"/>
                <a:gd name="T36" fmla="*/ 0 w 28"/>
                <a:gd name="T37" fmla="*/ 7 h 11"/>
                <a:gd name="T38" fmla="*/ 0 w 28"/>
                <a:gd name="T39" fmla="*/ 9 h 11"/>
                <a:gd name="T40" fmla="*/ 0 w 28"/>
                <a:gd name="T41" fmla="*/ 11 h 11"/>
                <a:gd name="T42" fmla="*/ 2 w 28"/>
                <a:gd name="T43" fmla="*/ 11 h 11"/>
                <a:gd name="T44" fmla="*/ 5 w 28"/>
                <a:gd name="T45" fmla="*/ 11 h 11"/>
                <a:gd name="T46" fmla="*/ 5 w 28"/>
                <a:gd name="T47" fmla="*/ 11 h 11"/>
                <a:gd name="T48" fmla="*/ 7 w 28"/>
                <a:gd name="T49" fmla="*/ 11 h 11"/>
                <a:gd name="T50" fmla="*/ 7 w 28"/>
                <a:gd name="T51" fmla="*/ 9 h 11"/>
                <a:gd name="T52" fmla="*/ 9 w 28"/>
                <a:gd name="T53" fmla="*/ 11 h 11"/>
                <a:gd name="T54" fmla="*/ 12 w 28"/>
                <a:gd name="T55" fmla="*/ 9 h 11"/>
                <a:gd name="T56" fmla="*/ 14 w 28"/>
                <a:gd name="T57" fmla="*/ 11 h 11"/>
                <a:gd name="T58" fmla="*/ 17 w 28"/>
                <a:gd name="T59" fmla="*/ 11 h 11"/>
                <a:gd name="T60" fmla="*/ 17 w 28"/>
                <a:gd name="T61" fmla="*/ 11 h 11"/>
                <a:gd name="T62" fmla="*/ 17 w 28"/>
                <a:gd name="T63" fmla="*/ 11 h 11"/>
                <a:gd name="T64" fmla="*/ 19 w 28"/>
                <a:gd name="T65" fmla="*/ 11 h 11"/>
                <a:gd name="T66" fmla="*/ 21 w 28"/>
                <a:gd name="T67" fmla="*/ 11 h 11"/>
                <a:gd name="T68" fmla="*/ 24 w 28"/>
                <a:gd name="T69" fmla="*/ 9 h 11"/>
                <a:gd name="T70" fmla="*/ 26 w 28"/>
                <a:gd name="T71" fmla="*/ 7 h 11"/>
                <a:gd name="T72" fmla="*/ 26 w 28"/>
                <a:gd name="T73" fmla="*/ 7 h 11"/>
                <a:gd name="T74" fmla="*/ 28 w 28"/>
                <a:gd name="T75" fmla="*/ 4 h 11"/>
                <a:gd name="T76" fmla="*/ 28 w 28"/>
                <a:gd name="T77" fmla="*/ 2 h 11"/>
                <a:gd name="T78" fmla="*/ 26 w 28"/>
                <a:gd name="T79" fmla="*/ 2 h 11"/>
                <a:gd name="T80" fmla="*/ 24 w 28"/>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1">
                  <a:moveTo>
                    <a:pt x="24" y="0"/>
                  </a:moveTo>
                  <a:lnTo>
                    <a:pt x="21" y="0"/>
                  </a:lnTo>
                  <a:lnTo>
                    <a:pt x="21" y="0"/>
                  </a:lnTo>
                  <a:lnTo>
                    <a:pt x="21" y="0"/>
                  </a:lnTo>
                  <a:lnTo>
                    <a:pt x="21" y="2"/>
                  </a:lnTo>
                  <a:lnTo>
                    <a:pt x="21" y="0"/>
                  </a:lnTo>
                  <a:lnTo>
                    <a:pt x="19" y="0"/>
                  </a:lnTo>
                  <a:lnTo>
                    <a:pt x="19" y="0"/>
                  </a:lnTo>
                  <a:lnTo>
                    <a:pt x="7" y="0"/>
                  </a:lnTo>
                  <a:lnTo>
                    <a:pt x="2" y="0"/>
                  </a:lnTo>
                  <a:lnTo>
                    <a:pt x="2" y="0"/>
                  </a:lnTo>
                  <a:lnTo>
                    <a:pt x="2" y="0"/>
                  </a:lnTo>
                  <a:lnTo>
                    <a:pt x="0" y="0"/>
                  </a:lnTo>
                  <a:lnTo>
                    <a:pt x="0" y="2"/>
                  </a:lnTo>
                  <a:lnTo>
                    <a:pt x="0" y="2"/>
                  </a:lnTo>
                  <a:lnTo>
                    <a:pt x="0" y="2"/>
                  </a:lnTo>
                  <a:lnTo>
                    <a:pt x="0" y="4"/>
                  </a:lnTo>
                  <a:lnTo>
                    <a:pt x="0" y="4"/>
                  </a:lnTo>
                  <a:lnTo>
                    <a:pt x="0" y="7"/>
                  </a:lnTo>
                  <a:lnTo>
                    <a:pt x="0" y="9"/>
                  </a:lnTo>
                  <a:lnTo>
                    <a:pt x="0" y="11"/>
                  </a:lnTo>
                  <a:lnTo>
                    <a:pt x="2" y="11"/>
                  </a:lnTo>
                  <a:lnTo>
                    <a:pt x="5" y="11"/>
                  </a:lnTo>
                  <a:lnTo>
                    <a:pt x="5" y="11"/>
                  </a:lnTo>
                  <a:lnTo>
                    <a:pt x="7" y="11"/>
                  </a:lnTo>
                  <a:lnTo>
                    <a:pt x="7" y="9"/>
                  </a:lnTo>
                  <a:lnTo>
                    <a:pt x="9" y="11"/>
                  </a:lnTo>
                  <a:lnTo>
                    <a:pt x="12" y="9"/>
                  </a:lnTo>
                  <a:lnTo>
                    <a:pt x="14" y="11"/>
                  </a:lnTo>
                  <a:lnTo>
                    <a:pt x="17" y="11"/>
                  </a:lnTo>
                  <a:lnTo>
                    <a:pt x="17" y="11"/>
                  </a:lnTo>
                  <a:lnTo>
                    <a:pt x="17" y="11"/>
                  </a:lnTo>
                  <a:lnTo>
                    <a:pt x="19" y="11"/>
                  </a:lnTo>
                  <a:lnTo>
                    <a:pt x="21" y="11"/>
                  </a:lnTo>
                  <a:lnTo>
                    <a:pt x="24" y="9"/>
                  </a:lnTo>
                  <a:lnTo>
                    <a:pt x="26" y="7"/>
                  </a:lnTo>
                  <a:lnTo>
                    <a:pt x="26" y="7"/>
                  </a:lnTo>
                  <a:lnTo>
                    <a:pt x="28" y="4"/>
                  </a:lnTo>
                  <a:lnTo>
                    <a:pt x="28" y="2"/>
                  </a:lnTo>
                  <a:lnTo>
                    <a:pt x="26" y="2"/>
                  </a:lnTo>
                  <a:lnTo>
                    <a:pt x="24"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255"/>
            <p:cNvSpPr>
              <a:spLocks/>
            </p:cNvSpPr>
            <p:nvPr userDrawn="1"/>
          </p:nvSpPr>
          <p:spPr bwMode="auto">
            <a:xfrm>
              <a:off x="3504" y="1919"/>
              <a:ext cx="62" cy="106"/>
            </a:xfrm>
            <a:custGeom>
              <a:avLst/>
              <a:gdLst>
                <a:gd name="T0" fmla="*/ 59 w 62"/>
                <a:gd name="T1" fmla="*/ 11 h 106"/>
                <a:gd name="T2" fmla="*/ 55 w 62"/>
                <a:gd name="T3" fmla="*/ 9 h 106"/>
                <a:gd name="T4" fmla="*/ 55 w 62"/>
                <a:gd name="T5" fmla="*/ 7 h 106"/>
                <a:gd name="T6" fmla="*/ 52 w 62"/>
                <a:gd name="T7" fmla="*/ 4 h 106"/>
                <a:gd name="T8" fmla="*/ 50 w 62"/>
                <a:gd name="T9" fmla="*/ 4 h 106"/>
                <a:gd name="T10" fmla="*/ 45 w 62"/>
                <a:gd name="T11" fmla="*/ 4 h 106"/>
                <a:gd name="T12" fmla="*/ 45 w 62"/>
                <a:gd name="T13" fmla="*/ 4 h 106"/>
                <a:gd name="T14" fmla="*/ 41 w 62"/>
                <a:gd name="T15" fmla="*/ 7 h 106"/>
                <a:gd name="T16" fmla="*/ 38 w 62"/>
                <a:gd name="T17" fmla="*/ 7 h 106"/>
                <a:gd name="T18" fmla="*/ 33 w 62"/>
                <a:gd name="T19" fmla="*/ 7 h 106"/>
                <a:gd name="T20" fmla="*/ 29 w 62"/>
                <a:gd name="T21" fmla="*/ 7 h 106"/>
                <a:gd name="T22" fmla="*/ 26 w 62"/>
                <a:gd name="T23" fmla="*/ 4 h 106"/>
                <a:gd name="T24" fmla="*/ 29 w 62"/>
                <a:gd name="T25" fmla="*/ 2 h 106"/>
                <a:gd name="T26" fmla="*/ 29 w 62"/>
                <a:gd name="T27" fmla="*/ 0 h 106"/>
                <a:gd name="T28" fmla="*/ 22 w 62"/>
                <a:gd name="T29" fmla="*/ 2 h 106"/>
                <a:gd name="T30" fmla="*/ 17 w 62"/>
                <a:gd name="T31" fmla="*/ 4 h 106"/>
                <a:gd name="T32" fmla="*/ 17 w 62"/>
                <a:gd name="T33" fmla="*/ 9 h 106"/>
                <a:gd name="T34" fmla="*/ 17 w 62"/>
                <a:gd name="T35" fmla="*/ 11 h 106"/>
                <a:gd name="T36" fmla="*/ 19 w 62"/>
                <a:gd name="T37" fmla="*/ 21 h 106"/>
                <a:gd name="T38" fmla="*/ 17 w 62"/>
                <a:gd name="T39" fmla="*/ 28 h 106"/>
                <a:gd name="T40" fmla="*/ 12 w 62"/>
                <a:gd name="T41" fmla="*/ 40 h 106"/>
                <a:gd name="T42" fmla="*/ 15 w 62"/>
                <a:gd name="T43" fmla="*/ 42 h 106"/>
                <a:gd name="T44" fmla="*/ 5 w 62"/>
                <a:gd name="T45" fmla="*/ 54 h 106"/>
                <a:gd name="T46" fmla="*/ 3 w 62"/>
                <a:gd name="T47" fmla="*/ 59 h 106"/>
                <a:gd name="T48" fmla="*/ 0 w 62"/>
                <a:gd name="T49" fmla="*/ 66 h 106"/>
                <a:gd name="T50" fmla="*/ 0 w 62"/>
                <a:gd name="T51" fmla="*/ 71 h 106"/>
                <a:gd name="T52" fmla="*/ 5 w 62"/>
                <a:gd name="T53" fmla="*/ 71 h 106"/>
                <a:gd name="T54" fmla="*/ 10 w 62"/>
                <a:gd name="T55" fmla="*/ 63 h 106"/>
                <a:gd name="T56" fmla="*/ 10 w 62"/>
                <a:gd name="T57" fmla="*/ 63 h 106"/>
                <a:gd name="T58" fmla="*/ 8 w 62"/>
                <a:gd name="T59" fmla="*/ 71 h 106"/>
                <a:gd name="T60" fmla="*/ 5 w 62"/>
                <a:gd name="T61" fmla="*/ 71 h 106"/>
                <a:gd name="T62" fmla="*/ 5 w 62"/>
                <a:gd name="T63" fmla="*/ 75 h 106"/>
                <a:gd name="T64" fmla="*/ 10 w 62"/>
                <a:gd name="T65" fmla="*/ 75 h 106"/>
                <a:gd name="T66" fmla="*/ 15 w 62"/>
                <a:gd name="T67" fmla="*/ 75 h 106"/>
                <a:gd name="T68" fmla="*/ 10 w 62"/>
                <a:gd name="T69" fmla="*/ 82 h 106"/>
                <a:gd name="T70" fmla="*/ 10 w 62"/>
                <a:gd name="T71" fmla="*/ 92 h 106"/>
                <a:gd name="T72" fmla="*/ 8 w 62"/>
                <a:gd name="T73" fmla="*/ 104 h 106"/>
                <a:gd name="T74" fmla="*/ 8 w 62"/>
                <a:gd name="T75" fmla="*/ 106 h 106"/>
                <a:gd name="T76" fmla="*/ 15 w 62"/>
                <a:gd name="T77" fmla="*/ 104 h 106"/>
                <a:gd name="T78" fmla="*/ 26 w 62"/>
                <a:gd name="T79" fmla="*/ 106 h 106"/>
                <a:gd name="T80" fmla="*/ 33 w 62"/>
                <a:gd name="T81" fmla="*/ 97 h 106"/>
                <a:gd name="T82" fmla="*/ 33 w 62"/>
                <a:gd name="T83" fmla="*/ 92 h 106"/>
                <a:gd name="T84" fmla="*/ 38 w 62"/>
                <a:gd name="T85" fmla="*/ 85 h 106"/>
                <a:gd name="T86" fmla="*/ 43 w 62"/>
                <a:gd name="T87" fmla="*/ 82 h 106"/>
                <a:gd name="T88" fmla="*/ 41 w 62"/>
                <a:gd name="T89" fmla="*/ 82 h 106"/>
                <a:gd name="T90" fmla="*/ 38 w 62"/>
                <a:gd name="T91" fmla="*/ 73 h 106"/>
                <a:gd name="T92" fmla="*/ 38 w 62"/>
                <a:gd name="T93" fmla="*/ 68 h 106"/>
                <a:gd name="T94" fmla="*/ 43 w 62"/>
                <a:gd name="T95" fmla="*/ 63 h 106"/>
                <a:gd name="T96" fmla="*/ 41 w 62"/>
                <a:gd name="T97" fmla="*/ 61 h 106"/>
                <a:gd name="T98" fmla="*/ 38 w 62"/>
                <a:gd name="T99" fmla="*/ 54 h 106"/>
                <a:gd name="T100" fmla="*/ 36 w 62"/>
                <a:gd name="T101" fmla="*/ 49 h 106"/>
                <a:gd name="T102" fmla="*/ 43 w 62"/>
                <a:gd name="T103" fmla="*/ 49 h 106"/>
                <a:gd name="T104" fmla="*/ 45 w 62"/>
                <a:gd name="T105" fmla="*/ 45 h 106"/>
                <a:gd name="T106" fmla="*/ 45 w 62"/>
                <a:gd name="T107" fmla="*/ 42 h 106"/>
                <a:gd name="T108" fmla="*/ 45 w 62"/>
                <a:gd name="T109" fmla="*/ 40 h 106"/>
                <a:gd name="T110" fmla="*/ 48 w 62"/>
                <a:gd name="T111" fmla="*/ 37 h 106"/>
                <a:gd name="T112" fmla="*/ 48 w 62"/>
                <a:gd name="T113" fmla="*/ 35 h 106"/>
                <a:gd name="T114" fmla="*/ 50 w 62"/>
                <a:gd name="T115" fmla="*/ 28 h 106"/>
                <a:gd name="T116" fmla="*/ 48 w 62"/>
                <a:gd name="T117" fmla="*/ 23 h 106"/>
                <a:gd name="T118" fmla="*/ 52 w 62"/>
                <a:gd name="T119" fmla="*/ 19 h 106"/>
                <a:gd name="T120" fmla="*/ 59 w 62"/>
                <a:gd name="T121" fmla="*/ 14 h 106"/>
                <a:gd name="T122" fmla="*/ 62 w 62"/>
                <a:gd name="T123"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 h="106">
                  <a:moveTo>
                    <a:pt x="62" y="11"/>
                  </a:moveTo>
                  <a:lnTo>
                    <a:pt x="59" y="11"/>
                  </a:lnTo>
                  <a:lnTo>
                    <a:pt x="59" y="11"/>
                  </a:lnTo>
                  <a:lnTo>
                    <a:pt x="57" y="9"/>
                  </a:lnTo>
                  <a:lnTo>
                    <a:pt x="57" y="9"/>
                  </a:lnTo>
                  <a:lnTo>
                    <a:pt x="55" y="9"/>
                  </a:lnTo>
                  <a:lnTo>
                    <a:pt x="55" y="9"/>
                  </a:lnTo>
                  <a:lnTo>
                    <a:pt x="55" y="7"/>
                  </a:lnTo>
                  <a:lnTo>
                    <a:pt x="55" y="7"/>
                  </a:lnTo>
                  <a:lnTo>
                    <a:pt x="55" y="4"/>
                  </a:lnTo>
                  <a:lnTo>
                    <a:pt x="55" y="4"/>
                  </a:lnTo>
                  <a:lnTo>
                    <a:pt x="52" y="4"/>
                  </a:lnTo>
                  <a:lnTo>
                    <a:pt x="52" y="4"/>
                  </a:lnTo>
                  <a:lnTo>
                    <a:pt x="50" y="4"/>
                  </a:lnTo>
                  <a:lnTo>
                    <a:pt x="50" y="4"/>
                  </a:lnTo>
                  <a:lnTo>
                    <a:pt x="48" y="4"/>
                  </a:lnTo>
                  <a:lnTo>
                    <a:pt x="45" y="4"/>
                  </a:lnTo>
                  <a:lnTo>
                    <a:pt x="45" y="4"/>
                  </a:lnTo>
                  <a:lnTo>
                    <a:pt x="45" y="4"/>
                  </a:lnTo>
                  <a:lnTo>
                    <a:pt x="45" y="4"/>
                  </a:lnTo>
                  <a:lnTo>
                    <a:pt x="45" y="4"/>
                  </a:lnTo>
                  <a:lnTo>
                    <a:pt x="45" y="4"/>
                  </a:lnTo>
                  <a:lnTo>
                    <a:pt x="43" y="7"/>
                  </a:lnTo>
                  <a:lnTo>
                    <a:pt x="41" y="7"/>
                  </a:lnTo>
                  <a:lnTo>
                    <a:pt x="38" y="7"/>
                  </a:lnTo>
                  <a:lnTo>
                    <a:pt x="38" y="7"/>
                  </a:lnTo>
                  <a:lnTo>
                    <a:pt x="38" y="7"/>
                  </a:lnTo>
                  <a:lnTo>
                    <a:pt x="36" y="4"/>
                  </a:lnTo>
                  <a:lnTo>
                    <a:pt x="33" y="7"/>
                  </a:lnTo>
                  <a:lnTo>
                    <a:pt x="33" y="7"/>
                  </a:lnTo>
                  <a:lnTo>
                    <a:pt x="31" y="7"/>
                  </a:lnTo>
                  <a:lnTo>
                    <a:pt x="29" y="7"/>
                  </a:lnTo>
                  <a:lnTo>
                    <a:pt x="29" y="7"/>
                  </a:lnTo>
                  <a:lnTo>
                    <a:pt x="29" y="7"/>
                  </a:lnTo>
                  <a:lnTo>
                    <a:pt x="29" y="7"/>
                  </a:lnTo>
                  <a:lnTo>
                    <a:pt x="26" y="4"/>
                  </a:lnTo>
                  <a:lnTo>
                    <a:pt x="26" y="4"/>
                  </a:lnTo>
                  <a:lnTo>
                    <a:pt x="29" y="2"/>
                  </a:lnTo>
                  <a:lnTo>
                    <a:pt x="29" y="2"/>
                  </a:lnTo>
                  <a:lnTo>
                    <a:pt x="29" y="2"/>
                  </a:lnTo>
                  <a:lnTo>
                    <a:pt x="29" y="2"/>
                  </a:lnTo>
                  <a:lnTo>
                    <a:pt x="29" y="0"/>
                  </a:lnTo>
                  <a:lnTo>
                    <a:pt x="26" y="0"/>
                  </a:lnTo>
                  <a:lnTo>
                    <a:pt x="26" y="2"/>
                  </a:lnTo>
                  <a:lnTo>
                    <a:pt x="22" y="2"/>
                  </a:lnTo>
                  <a:lnTo>
                    <a:pt x="22" y="2"/>
                  </a:lnTo>
                  <a:lnTo>
                    <a:pt x="19" y="2"/>
                  </a:lnTo>
                  <a:lnTo>
                    <a:pt x="17" y="4"/>
                  </a:lnTo>
                  <a:lnTo>
                    <a:pt x="17" y="7"/>
                  </a:lnTo>
                  <a:lnTo>
                    <a:pt x="15" y="9"/>
                  </a:lnTo>
                  <a:lnTo>
                    <a:pt x="17" y="9"/>
                  </a:lnTo>
                  <a:lnTo>
                    <a:pt x="17" y="9"/>
                  </a:lnTo>
                  <a:lnTo>
                    <a:pt x="17" y="11"/>
                  </a:lnTo>
                  <a:lnTo>
                    <a:pt x="17" y="11"/>
                  </a:lnTo>
                  <a:lnTo>
                    <a:pt x="17" y="19"/>
                  </a:lnTo>
                  <a:lnTo>
                    <a:pt x="19" y="21"/>
                  </a:lnTo>
                  <a:lnTo>
                    <a:pt x="19" y="21"/>
                  </a:lnTo>
                  <a:lnTo>
                    <a:pt x="19" y="23"/>
                  </a:lnTo>
                  <a:lnTo>
                    <a:pt x="17" y="26"/>
                  </a:lnTo>
                  <a:lnTo>
                    <a:pt x="17" y="28"/>
                  </a:lnTo>
                  <a:lnTo>
                    <a:pt x="17" y="30"/>
                  </a:lnTo>
                  <a:lnTo>
                    <a:pt x="15" y="33"/>
                  </a:lnTo>
                  <a:lnTo>
                    <a:pt x="12" y="40"/>
                  </a:lnTo>
                  <a:lnTo>
                    <a:pt x="12" y="40"/>
                  </a:lnTo>
                  <a:lnTo>
                    <a:pt x="15" y="42"/>
                  </a:lnTo>
                  <a:lnTo>
                    <a:pt x="15" y="42"/>
                  </a:lnTo>
                  <a:lnTo>
                    <a:pt x="10" y="47"/>
                  </a:lnTo>
                  <a:lnTo>
                    <a:pt x="8" y="52"/>
                  </a:lnTo>
                  <a:lnTo>
                    <a:pt x="5" y="54"/>
                  </a:lnTo>
                  <a:lnTo>
                    <a:pt x="5" y="56"/>
                  </a:lnTo>
                  <a:lnTo>
                    <a:pt x="3" y="56"/>
                  </a:lnTo>
                  <a:lnTo>
                    <a:pt x="3" y="59"/>
                  </a:lnTo>
                  <a:lnTo>
                    <a:pt x="3" y="59"/>
                  </a:lnTo>
                  <a:lnTo>
                    <a:pt x="3" y="61"/>
                  </a:lnTo>
                  <a:lnTo>
                    <a:pt x="0" y="66"/>
                  </a:lnTo>
                  <a:lnTo>
                    <a:pt x="0" y="68"/>
                  </a:lnTo>
                  <a:lnTo>
                    <a:pt x="0" y="68"/>
                  </a:lnTo>
                  <a:lnTo>
                    <a:pt x="0" y="71"/>
                  </a:lnTo>
                  <a:lnTo>
                    <a:pt x="0" y="71"/>
                  </a:lnTo>
                  <a:lnTo>
                    <a:pt x="3" y="71"/>
                  </a:lnTo>
                  <a:lnTo>
                    <a:pt x="5" y="71"/>
                  </a:lnTo>
                  <a:lnTo>
                    <a:pt x="5" y="71"/>
                  </a:lnTo>
                  <a:lnTo>
                    <a:pt x="8" y="68"/>
                  </a:lnTo>
                  <a:lnTo>
                    <a:pt x="10" y="63"/>
                  </a:lnTo>
                  <a:lnTo>
                    <a:pt x="12" y="63"/>
                  </a:lnTo>
                  <a:lnTo>
                    <a:pt x="12" y="63"/>
                  </a:lnTo>
                  <a:lnTo>
                    <a:pt x="10" y="63"/>
                  </a:lnTo>
                  <a:lnTo>
                    <a:pt x="10" y="66"/>
                  </a:lnTo>
                  <a:lnTo>
                    <a:pt x="10" y="68"/>
                  </a:lnTo>
                  <a:lnTo>
                    <a:pt x="8" y="71"/>
                  </a:lnTo>
                  <a:lnTo>
                    <a:pt x="8" y="71"/>
                  </a:lnTo>
                  <a:lnTo>
                    <a:pt x="5" y="71"/>
                  </a:lnTo>
                  <a:lnTo>
                    <a:pt x="5" y="71"/>
                  </a:lnTo>
                  <a:lnTo>
                    <a:pt x="5" y="73"/>
                  </a:lnTo>
                  <a:lnTo>
                    <a:pt x="5" y="75"/>
                  </a:lnTo>
                  <a:lnTo>
                    <a:pt x="5" y="75"/>
                  </a:lnTo>
                  <a:lnTo>
                    <a:pt x="8" y="75"/>
                  </a:lnTo>
                  <a:lnTo>
                    <a:pt x="10" y="75"/>
                  </a:lnTo>
                  <a:lnTo>
                    <a:pt x="10" y="75"/>
                  </a:lnTo>
                  <a:lnTo>
                    <a:pt x="12" y="75"/>
                  </a:lnTo>
                  <a:lnTo>
                    <a:pt x="12" y="75"/>
                  </a:lnTo>
                  <a:lnTo>
                    <a:pt x="15" y="75"/>
                  </a:lnTo>
                  <a:lnTo>
                    <a:pt x="10" y="75"/>
                  </a:lnTo>
                  <a:lnTo>
                    <a:pt x="10" y="80"/>
                  </a:lnTo>
                  <a:lnTo>
                    <a:pt x="10" y="82"/>
                  </a:lnTo>
                  <a:lnTo>
                    <a:pt x="10" y="87"/>
                  </a:lnTo>
                  <a:lnTo>
                    <a:pt x="10" y="87"/>
                  </a:lnTo>
                  <a:lnTo>
                    <a:pt x="10" y="92"/>
                  </a:lnTo>
                  <a:lnTo>
                    <a:pt x="10" y="94"/>
                  </a:lnTo>
                  <a:lnTo>
                    <a:pt x="10" y="97"/>
                  </a:lnTo>
                  <a:lnTo>
                    <a:pt x="8" y="104"/>
                  </a:lnTo>
                  <a:lnTo>
                    <a:pt x="5" y="106"/>
                  </a:lnTo>
                  <a:lnTo>
                    <a:pt x="8" y="106"/>
                  </a:lnTo>
                  <a:lnTo>
                    <a:pt x="8" y="106"/>
                  </a:lnTo>
                  <a:lnTo>
                    <a:pt x="10" y="106"/>
                  </a:lnTo>
                  <a:lnTo>
                    <a:pt x="12" y="104"/>
                  </a:lnTo>
                  <a:lnTo>
                    <a:pt x="15" y="104"/>
                  </a:lnTo>
                  <a:lnTo>
                    <a:pt x="22" y="106"/>
                  </a:lnTo>
                  <a:lnTo>
                    <a:pt x="24" y="106"/>
                  </a:lnTo>
                  <a:lnTo>
                    <a:pt x="26" y="106"/>
                  </a:lnTo>
                  <a:lnTo>
                    <a:pt x="31" y="104"/>
                  </a:lnTo>
                  <a:lnTo>
                    <a:pt x="33" y="104"/>
                  </a:lnTo>
                  <a:lnTo>
                    <a:pt x="33" y="97"/>
                  </a:lnTo>
                  <a:lnTo>
                    <a:pt x="33" y="97"/>
                  </a:lnTo>
                  <a:lnTo>
                    <a:pt x="33" y="94"/>
                  </a:lnTo>
                  <a:lnTo>
                    <a:pt x="33" y="92"/>
                  </a:lnTo>
                  <a:lnTo>
                    <a:pt x="36" y="89"/>
                  </a:lnTo>
                  <a:lnTo>
                    <a:pt x="36" y="87"/>
                  </a:lnTo>
                  <a:lnTo>
                    <a:pt x="38" y="85"/>
                  </a:lnTo>
                  <a:lnTo>
                    <a:pt x="41" y="85"/>
                  </a:lnTo>
                  <a:lnTo>
                    <a:pt x="41" y="85"/>
                  </a:lnTo>
                  <a:lnTo>
                    <a:pt x="43" y="82"/>
                  </a:lnTo>
                  <a:lnTo>
                    <a:pt x="43" y="82"/>
                  </a:lnTo>
                  <a:lnTo>
                    <a:pt x="43" y="82"/>
                  </a:lnTo>
                  <a:lnTo>
                    <a:pt x="41" y="82"/>
                  </a:lnTo>
                  <a:lnTo>
                    <a:pt x="36" y="75"/>
                  </a:lnTo>
                  <a:lnTo>
                    <a:pt x="36" y="75"/>
                  </a:lnTo>
                  <a:lnTo>
                    <a:pt x="38" y="73"/>
                  </a:lnTo>
                  <a:lnTo>
                    <a:pt x="38" y="71"/>
                  </a:lnTo>
                  <a:lnTo>
                    <a:pt x="38" y="71"/>
                  </a:lnTo>
                  <a:lnTo>
                    <a:pt x="38" y="68"/>
                  </a:lnTo>
                  <a:lnTo>
                    <a:pt x="41" y="68"/>
                  </a:lnTo>
                  <a:lnTo>
                    <a:pt x="43" y="66"/>
                  </a:lnTo>
                  <a:lnTo>
                    <a:pt x="43" y="63"/>
                  </a:lnTo>
                  <a:lnTo>
                    <a:pt x="43" y="63"/>
                  </a:lnTo>
                  <a:lnTo>
                    <a:pt x="43" y="61"/>
                  </a:lnTo>
                  <a:lnTo>
                    <a:pt x="41" y="61"/>
                  </a:lnTo>
                  <a:lnTo>
                    <a:pt x="38" y="56"/>
                  </a:lnTo>
                  <a:lnTo>
                    <a:pt x="38" y="54"/>
                  </a:lnTo>
                  <a:lnTo>
                    <a:pt x="38" y="54"/>
                  </a:lnTo>
                  <a:lnTo>
                    <a:pt x="36" y="52"/>
                  </a:lnTo>
                  <a:lnTo>
                    <a:pt x="36" y="49"/>
                  </a:lnTo>
                  <a:lnTo>
                    <a:pt x="36" y="49"/>
                  </a:lnTo>
                  <a:lnTo>
                    <a:pt x="36" y="49"/>
                  </a:lnTo>
                  <a:lnTo>
                    <a:pt x="43" y="49"/>
                  </a:lnTo>
                  <a:lnTo>
                    <a:pt x="43" y="49"/>
                  </a:lnTo>
                  <a:lnTo>
                    <a:pt x="43" y="49"/>
                  </a:lnTo>
                  <a:lnTo>
                    <a:pt x="45" y="47"/>
                  </a:lnTo>
                  <a:lnTo>
                    <a:pt x="45" y="45"/>
                  </a:lnTo>
                  <a:lnTo>
                    <a:pt x="48" y="45"/>
                  </a:lnTo>
                  <a:lnTo>
                    <a:pt x="45" y="45"/>
                  </a:lnTo>
                  <a:lnTo>
                    <a:pt x="45" y="42"/>
                  </a:lnTo>
                  <a:lnTo>
                    <a:pt x="45" y="42"/>
                  </a:lnTo>
                  <a:lnTo>
                    <a:pt x="45" y="40"/>
                  </a:lnTo>
                  <a:lnTo>
                    <a:pt x="45" y="40"/>
                  </a:lnTo>
                  <a:lnTo>
                    <a:pt x="48" y="37"/>
                  </a:lnTo>
                  <a:lnTo>
                    <a:pt x="48" y="37"/>
                  </a:lnTo>
                  <a:lnTo>
                    <a:pt x="48" y="37"/>
                  </a:lnTo>
                  <a:lnTo>
                    <a:pt x="48" y="35"/>
                  </a:lnTo>
                  <a:lnTo>
                    <a:pt x="48" y="35"/>
                  </a:lnTo>
                  <a:lnTo>
                    <a:pt x="48" y="35"/>
                  </a:lnTo>
                  <a:lnTo>
                    <a:pt x="48" y="33"/>
                  </a:lnTo>
                  <a:lnTo>
                    <a:pt x="50" y="30"/>
                  </a:lnTo>
                  <a:lnTo>
                    <a:pt x="50" y="28"/>
                  </a:lnTo>
                  <a:lnTo>
                    <a:pt x="48" y="26"/>
                  </a:lnTo>
                  <a:lnTo>
                    <a:pt x="48" y="23"/>
                  </a:lnTo>
                  <a:lnTo>
                    <a:pt x="48" y="23"/>
                  </a:lnTo>
                  <a:lnTo>
                    <a:pt x="48" y="23"/>
                  </a:lnTo>
                  <a:lnTo>
                    <a:pt x="50" y="21"/>
                  </a:lnTo>
                  <a:lnTo>
                    <a:pt x="52" y="19"/>
                  </a:lnTo>
                  <a:lnTo>
                    <a:pt x="55" y="19"/>
                  </a:lnTo>
                  <a:lnTo>
                    <a:pt x="57" y="16"/>
                  </a:lnTo>
                  <a:lnTo>
                    <a:pt x="59" y="14"/>
                  </a:lnTo>
                  <a:lnTo>
                    <a:pt x="59" y="14"/>
                  </a:lnTo>
                  <a:lnTo>
                    <a:pt x="62" y="14"/>
                  </a:lnTo>
                  <a:lnTo>
                    <a:pt x="62"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256"/>
            <p:cNvSpPr>
              <a:spLocks/>
            </p:cNvSpPr>
            <p:nvPr userDrawn="1"/>
          </p:nvSpPr>
          <p:spPr bwMode="auto">
            <a:xfrm>
              <a:off x="3907" y="1659"/>
              <a:ext cx="161" cy="118"/>
            </a:xfrm>
            <a:custGeom>
              <a:avLst/>
              <a:gdLst>
                <a:gd name="T0" fmla="*/ 158 w 161"/>
                <a:gd name="T1" fmla="*/ 80 h 118"/>
                <a:gd name="T2" fmla="*/ 158 w 161"/>
                <a:gd name="T3" fmla="*/ 78 h 118"/>
                <a:gd name="T4" fmla="*/ 154 w 161"/>
                <a:gd name="T5" fmla="*/ 70 h 118"/>
                <a:gd name="T6" fmla="*/ 151 w 161"/>
                <a:gd name="T7" fmla="*/ 63 h 118"/>
                <a:gd name="T8" fmla="*/ 151 w 161"/>
                <a:gd name="T9" fmla="*/ 56 h 118"/>
                <a:gd name="T10" fmla="*/ 147 w 161"/>
                <a:gd name="T11" fmla="*/ 52 h 118"/>
                <a:gd name="T12" fmla="*/ 144 w 161"/>
                <a:gd name="T13" fmla="*/ 47 h 118"/>
                <a:gd name="T14" fmla="*/ 154 w 161"/>
                <a:gd name="T15" fmla="*/ 42 h 118"/>
                <a:gd name="T16" fmla="*/ 151 w 161"/>
                <a:gd name="T17" fmla="*/ 30 h 118"/>
                <a:gd name="T18" fmla="*/ 147 w 161"/>
                <a:gd name="T19" fmla="*/ 14 h 118"/>
                <a:gd name="T20" fmla="*/ 140 w 161"/>
                <a:gd name="T21" fmla="*/ 11 h 118"/>
                <a:gd name="T22" fmla="*/ 135 w 161"/>
                <a:gd name="T23" fmla="*/ 9 h 118"/>
                <a:gd name="T24" fmla="*/ 116 w 161"/>
                <a:gd name="T25" fmla="*/ 9 h 118"/>
                <a:gd name="T26" fmla="*/ 85 w 161"/>
                <a:gd name="T27" fmla="*/ 7 h 118"/>
                <a:gd name="T28" fmla="*/ 74 w 161"/>
                <a:gd name="T29" fmla="*/ 9 h 118"/>
                <a:gd name="T30" fmla="*/ 69 w 161"/>
                <a:gd name="T31" fmla="*/ 2 h 118"/>
                <a:gd name="T32" fmla="*/ 59 w 161"/>
                <a:gd name="T33" fmla="*/ 0 h 118"/>
                <a:gd name="T34" fmla="*/ 36 w 161"/>
                <a:gd name="T35" fmla="*/ 4 h 118"/>
                <a:gd name="T36" fmla="*/ 29 w 161"/>
                <a:gd name="T37" fmla="*/ 11 h 118"/>
                <a:gd name="T38" fmla="*/ 0 w 161"/>
                <a:gd name="T39" fmla="*/ 18 h 118"/>
                <a:gd name="T40" fmla="*/ 5 w 161"/>
                <a:gd name="T41" fmla="*/ 21 h 118"/>
                <a:gd name="T42" fmla="*/ 5 w 161"/>
                <a:gd name="T43" fmla="*/ 23 h 118"/>
                <a:gd name="T44" fmla="*/ 5 w 161"/>
                <a:gd name="T45" fmla="*/ 30 h 118"/>
                <a:gd name="T46" fmla="*/ 0 w 161"/>
                <a:gd name="T47" fmla="*/ 37 h 118"/>
                <a:gd name="T48" fmla="*/ 8 w 161"/>
                <a:gd name="T49" fmla="*/ 47 h 118"/>
                <a:gd name="T50" fmla="*/ 8 w 161"/>
                <a:gd name="T51" fmla="*/ 52 h 118"/>
                <a:gd name="T52" fmla="*/ 10 w 161"/>
                <a:gd name="T53" fmla="*/ 56 h 118"/>
                <a:gd name="T54" fmla="*/ 8 w 161"/>
                <a:gd name="T55" fmla="*/ 61 h 118"/>
                <a:gd name="T56" fmla="*/ 10 w 161"/>
                <a:gd name="T57" fmla="*/ 66 h 118"/>
                <a:gd name="T58" fmla="*/ 15 w 161"/>
                <a:gd name="T59" fmla="*/ 75 h 118"/>
                <a:gd name="T60" fmla="*/ 15 w 161"/>
                <a:gd name="T61" fmla="*/ 80 h 118"/>
                <a:gd name="T62" fmla="*/ 19 w 161"/>
                <a:gd name="T63" fmla="*/ 78 h 118"/>
                <a:gd name="T64" fmla="*/ 22 w 161"/>
                <a:gd name="T65" fmla="*/ 80 h 118"/>
                <a:gd name="T66" fmla="*/ 29 w 161"/>
                <a:gd name="T67" fmla="*/ 85 h 118"/>
                <a:gd name="T68" fmla="*/ 36 w 161"/>
                <a:gd name="T69" fmla="*/ 85 h 118"/>
                <a:gd name="T70" fmla="*/ 36 w 161"/>
                <a:gd name="T71" fmla="*/ 87 h 118"/>
                <a:gd name="T72" fmla="*/ 36 w 161"/>
                <a:gd name="T73" fmla="*/ 89 h 118"/>
                <a:gd name="T74" fmla="*/ 41 w 161"/>
                <a:gd name="T75" fmla="*/ 94 h 118"/>
                <a:gd name="T76" fmla="*/ 45 w 161"/>
                <a:gd name="T77" fmla="*/ 94 h 118"/>
                <a:gd name="T78" fmla="*/ 45 w 161"/>
                <a:gd name="T79" fmla="*/ 89 h 118"/>
                <a:gd name="T80" fmla="*/ 57 w 161"/>
                <a:gd name="T81" fmla="*/ 92 h 118"/>
                <a:gd name="T82" fmla="*/ 59 w 161"/>
                <a:gd name="T83" fmla="*/ 94 h 118"/>
                <a:gd name="T84" fmla="*/ 59 w 161"/>
                <a:gd name="T85" fmla="*/ 96 h 118"/>
                <a:gd name="T86" fmla="*/ 64 w 161"/>
                <a:gd name="T87" fmla="*/ 96 h 118"/>
                <a:gd name="T88" fmla="*/ 66 w 161"/>
                <a:gd name="T89" fmla="*/ 99 h 118"/>
                <a:gd name="T90" fmla="*/ 74 w 161"/>
                <a:gd name="T91" fmla="*/ 99 h 118"/>
                <a:gd name="T92" fmla="*/ 76 w 161"/>
                <a:gd name="T93" fmla="*/ 106 h 118"/>
                <a:gd name="T94" fmla="*/ 83 w 161"/>
                <a:gd name="T95" fmla="*/ 111 h 118"/>
                <a:gd name="T96" fmla="*/ 88 w 161"/>
                <a:gd name="T97" fmla="*/ 106 h 118"/>
                <a:gd name="T98" fmla="*/ 90 w 161"/>
                <a:gd name="T99" fmla="*/ 111 h 118"/>
                <a:gd name="T100" fmla="*/ 92 w 161"/>
                <a:gd name="T101" fmla="*/ 113 h 118"/>
                <a:gd name="T102" fmla="*/ 97 w 161"/>
                <a:gd name="T103" fmla="*/ 113 h 118"/>
                <a:gd name="T104" fmla="*/ 102 w 161"/>
                <a:gd name="T105" fmla="*/ 111 h 118"/>
                <a:gd name="T106" fmla="*/ 107 w 161"/>
                <a:gd name="T107" fmla="*/ 111 h 118"/>
                <a:gd name="T108" fmla="*/ 114 w 161"/>
                <a:gd name="T109" fmla="*/ 111 h 118"/>
                <a:gd name="T110" fmla="*/ 123 w 161"/>
                <a:gd name="T111" fmla="*/ 108 h 118"/>
                <a:gd name="T112" fmla="*/ 130 w 161"/>
                <a:gd name="T113" fmla="*/ 113 h 118"/>
                <a:gd name="T114" fmla="*/ 140 w 161"/>
                <a:gd name="T115" fmla="*/ 118 h 118"/>
                <a:gd name="T116" fmla="*/ 142 w 161"/>
                <a:gd name="T117" fmla="*/ 115 h 118"/>
                <a:gd name="T118" fmla="*/ 140 w 161"/>
                <a:gd name="T119" fmla="*/ 111 h 118"/>
                <a:gd name="T120" fmla="*/ 144 w 161"/>
                <a:gd name="T121" fmla="*/ 101 h 118"/>
                <a:gd name="T122" fmla="*/ 154 w 161"/>
                <a:gd name="T123" fmla="*/ 92 h 118"/>
                <a:gd name="T124" fmla="*/ 161 w 161"/>
                <a:gd name="T125" fmla="*/ 8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118">
                  <a:moveTo>
                    <a:pt x="161" y="85"/>
                  </a:moveTo>
                  <a:lnTo>
                    <a:pt x="161" y="82"/>
                  </a:lnTo>
                  <a:lnTo>
                    <a:pt x="158" y="82"/>
                  </a:lnTo>
                  <a:lnTo>
                    <a:pt x="158" y="82"/>
                  </a:lnTo>
                  <a:lnTo>
                    <a:pt x="158" y="80"/>
                  </a:lnTo>
                  <a:lnTo>
                    <a:pt x="158" y="80"/>
                  </a:lnTo>
                  <a:lnTo>
                    <a:pt x="161" y="80"/>
                  </a:lnTo>
                  <a:lnTo>
                    <a:pt x="161" y="80"/>
                  </a:lnTo>
                  <a:lnTo>
                    <a:pt x="161" y="80"/>
                  </a:lnTo>
                  <a:lnTo>
                    <a:pt x="158" y="78"/>
                  </a:lnTo>
                  <a:lnTo>
                    <a:pt x="158" y="78"/>
                  </a:lnTo>
                  <a:lnTo>
                    <a:pt x="156" y="75"/>
                  </a:lnTo>
                  <a:lnTo>
                    <a:pt x="154" y="70"/>
                  </a:lnTo>
                  <a:lnTo>
                    <a:pt x="154" y="70"/>
                  </a:lnTo>
                  <a:lnTo>
                    <a:pt x="154" y="70"/>
                  </a:lnTo>
                  <a:lnTo>
                    <a:pt x="154" y="68"/>
                  </a:lnTo>
                  <a:lnTo>
                    <a:pt x="151" y="68"/>
                  </a:lnTo>
                  <a:lnTo>
                    <a:pt x="151" y="66"/>
                  </a:lnTo>
                  <a:lnTo>
                    <a:pt x="151" y="63"/>
                  </a:lnTo>
                  <a:lnTo>
                    <a:pt x="151" y="63"/>
                  </a:lnTo>
                  <a:lnTo>
                    <a:pt x="151" y="61"/>
                  </a:lnTo>
                  <a:lnTo>
                    <a:pt x="151" y="61"/>
                  </a:lnTo>
                  <a:lnTo>
                    <a:pt x="151" y="59"/>
                  </a:lnTo>
                  <a:lnTo>
                    <a:pt x="151" y="56"/>
                  </a:lnTo>
                  <a:lnTo>
                    <a:pt x="151" y="56"/>
                  </a:lnTo>
                  <a:lnTo>
                    <a:pt x="151" y="56"/>
                  </a:lnTo>
                  <a:lnTo>
                    <a:pt x="151" y="54"/>
                  </a:lnTo>
                  <a:lnTo>
                    <a:pt x="149" y="54"/>
                  </a:lnTo>
                  <a:lnTo>
                    <a:pt x="149" y="54"/>
                  </a:lnTo>
                  <a:lnTo>
                    <a:pt x="147" y="52"/>
                  </a:lnTo>
                  <a:lnTo>
                    <a:pt x="144" y="52"/>
                  </a:lnTo>
                  <a:lnTo>
                    <a:pt x="144" y="52"/>
                  </a:lnTo>
                  <a:lnTo>
                    <a:pt x="144" y="49"/>
                  </a:lnTo>
                  <a:lnTo>
                    <a:pt x="144" y="49"/>
                  </a:lnTo>
                  <a:lnTo>
                    <a:pt x="144" y="47"/>
                  </a:lnTo>
                  <a:lnTo>
                    <a:pt x="147" y="47"/>
                  </a:lnTo>
                  <a:lnTo>
                    <a:pt x="149" y="44"/>
                  </a:lnTo>
                  <a:lnTo>
                    <a:pt x="154" y="42"/>
                  </a:lnTo>
                  <a:lnTo>
                    <a:pt x="154" y="42"/>
                  </a:lnTo>
                  <a:lnTo>
                    <a:pt x="154" y="42"/>
                  </a:lnTo>
                  <a:lnTo>
                    <a:pt x="154" y="40"/>
                  </a:lnTo>
                  <a:lnTo>
                    <a:pt x="154" y="37"/>
                  </a:lnTo>
                  <a:lnTo>
                    <a:pt x="154" y="35"/>
                  </a:lnTo>
                  <a:lnTo>
                    <a:pt x="154" y="35"/>
                  </a:lnTo>
                  <a:lnTo>
                    <a:pt x="151" y="30"/>
                  </a:lnTo>
                  <a:lnTo>
                    <a:pt x="149" y="23"/>
                  </a:lnTo>
                  <a:lnTo>
                    <a:pt x="147" y="18"/>
                  </a:lnTo>
                  <a:lnTo>
                    <a:pt x="147" y="16"/>
                  </a:lnTo>
                  <a:lnTo>
                    <a:pt x="147" y="16"/>
                  </a:lnTo>
                  <a:lnTo>
                    <a:pt x="147" y="14"/>
                  </a:lnTo>
                  <a:lnTo>
                    <a:pt x="144" y="14"/>
                  </a:lnTo>
                  <a:lnTo>
                    <a:pt x="144" y="11"/>
                  </a:lnTo>
                  <a:lnTo>
                    <a:pt x="142" y="11"/>
                  </a:lnTo>
                  <a:lnTo>
                    <a:pt x="140" y="11"/>
                  </a:lnTo>
                  <a:lnTo>
                    <a:pt x="140" y="11"/>
                  </a:lnTo>
                  <a:lnTo>
                    <a:pt x="140" y="11"/>
                  </a:lnTo>
                  <a:lnTo>
                    <a:pt x="137" y="9"/>
                  </a:lnTo>
                  <a:lnTo>
                    <a:pt x="137" y="9"/>
                  </a:lnTo>
                  <a:lnTo>
                    <a:pt x="137" y="9"/>
                  </a:lnTo>
                  <a:lnTo>
                    <a:pt x="135" y="9"/>
                  </a:lnTo>
                  <a:lnTo>
                    <a:pt x="135" y="9"/>
                  </a:lnTo>
                  <a:lnTo>
                    <a:pt x="135" y="9"/>
                  </a:lnTo>
                  <a:lnTo>
                    <a:pt x="132" y="9"/>
                  </a:lnTo>
                  <a:lnTo>
                    <a:pt x="125" y="9"/>
                  </a:lnTo>
                  <a:lnTo>
                    <a:pt x="116" y="9"/>
                  </a:lnTo>
                  <a:lnTo>
                    <a:pt x="109" y="9"/>
                  </a:lnTo>
                  <a:lnTo>
                    <a:pt x="102" y="9"/>
                  </a:lnTo>
                  <a:lnTo>
                    <a:pt x="95" y="9"/>
                  </a:lnTo>
                  <a:lnTo>
                    <a:pt x="90" y="7"/>
                  </a:lnTo>
                  <a:lnTo>
                    <a:pt x="85" y="7"/>
                  </a:lnTo>
                  <a:lnTo>
                    <a:pt x="85" y="7"/>
                  </a:lnTo>
                  <a:lnTo>
                    <a:pt x="83" y="7"/>
                  </a:lnTo>
                  <a:lnTo>
                    <a:pt x="81" y="9"/>
                  </a:lnTo>
                  <a:lnTo>
                    <a:pt x="76" y="9"/>
                  </a:lnTo>
                  <a:lnTo>
                    <a:pt x="74" y="9"/>
                  </a:lnTo>
                  <a:lnTo>
                    <a:pt x="69" y="7"/>
                  </a:lnTo>
                  <a:lnTo>
                    <a:pt x="69" y="7"/>
                  </a:lnTo>
                  <a:lnTo>
                    <a:pt x="66" y="2"/>
                  </a:lnTo>
                  <a:lnTo>
                    <a:pt x="66" y="2"/>
                  </a:lnTo>
                  <a:lnTo>
                    <a:pt x="69" y="2"/>
                  </a:lnTo>
                  <a:lnTo>
                    <a:pt x="71" y="4"/>
                  </a:lnTo>
                  <a:lnTo>
                    <a:pt x="71" y="2"/>
                  </a:lnTo>
                  <a:lnTo>
                    <a:pt x="66" y="2"/>
                  </a:lnTo>
                  <a:lnTo>
                    <a:pt x="64" y="0"/>
                  </a:lnTo>
                  <a:lnTo>
                    <a:pt x="59" y="0"/>
                  </a:lnTo>
                  <a:lnTo>
                    <a:pt x="57" y="0"/>
                  </a:lnTo>
                  <a:lnTo>
                    <a:pt x="48" y="2"/>
                  </a:lnTo>
                  <a:lnTo>
                    <a:pt x="43" y="4"/>
                  </a:lnTo>
                  <a:lnTo>
                    <a:pt x="43" y="4"/>
                  </a:lnTo>
                  <a:lnTo>
                    <a:pt x="36" y="4"/>
                  </a:lnTo>
                  <a:lnTo>
                    <a:pt x="33" y="7"/>
                  </a:lnTo>
                  <a:lnTo>
                    <a:pt x="33" y="9"/>
                  </a:lnTo>
                  <a:lnTo>
                    <a:pt x="31" y="9"/>
                  </a:lnTo>
                  <a:lnTo>
                    <a:pt x="31" y="11"/>
                  </a:lnTo>
                  <a:lnTo>
                    <a:pt x="29" y="11"/>
                  </a:lnTo>
                  <a:lnTo>
                    <a:pt x="26" y="11"/>
                  </a:lnTo>
                  <a:lnTo>
                    <a:pt x="17" y="14"/>
                  </a:lnTo>
                  <a:lnTo>
                    <a:pt x="8" y="16"/>
                  </a:lnTo>
                  <a:lnTo>
                    <a:pt x="3" y="18"/>
                  </a:lnTo>
                  <a:lnTo>
                    <a:pt x="0" y="18"/>
                  </a:lnTo>
                  <a:lnTo>
                    <a:pt x="0" y="18"/>
                  </a:lnTo>
                  <a:lnTo>
                    <a:pt x="0" y="18"/>
                  </a:lnTo>
                  <a:lnTo>
                    <a:pt x="0" y="18"/>
                  </a:lnTo>
                  <a:lnTo>
                    <a:pt x="3" y="18"/>
                  </a:lnTo>
                  <a:lnTo>
                    <a:pt x="5" y="21"/>
                  </a:lnTo>
                  <a:lnTo>
                    <a:pt x="5" y="21"/>
                  </a:lnTo>
                  <a:lnTo>
                    <a:pt x="5" y="23"/>
                  </a:lnTo>
                  <a:lnTo>
                    <a:pt x="8" y="23"/>
                  </a:lnTo>
                  <a:lnTo>
                    <a:pt x="8" y="23"/>
                  </a:lnTo>
                  <a:lnTo>
                    <a:pt x="5" y="23"/>
                  </a:lnTo>
                  <a:lnTo>
                    <a:pt x="0" y="21"/>
                  </a:lnTo>
                  <a:lnTo>
                    <a:pt x="0" y="23"/>
                  </a:lnTo>
                  <a:lnTo>
                    <a:pt x="3" y="23"/>
                  </a:lnTo>
                  <a:lnTo>
                    <a:pt x="3" y="26"/>
                  </a:lnTo>
                  <a:lnTo>
                    <a:pt x="5" y="30"/>
                  </a:lnTo>
                  <a:lnTo>
                    <a:pt x="5" y="33"/>
                  </a:lnTo>
                  <a:lnTo>
                    <a:pt x="5" y="33"/>
                  </a:lnTo>
                  <a:lnTo>
                    <a:pt x="3" y="35"/>
                  </a:lnTo>
                  <a:lnTo>
                    <a:pt x="3" y="35"/>
                  </a:lnTo>
                  <a:lnTo>
                    <a:pt x="0" y="37"/>
                  </a:lnTo>
                  <a:lnTo>
                    <a:pt x="0" y="37"/>
                  </a:lnTo>
                  <a:lnTo>
                    <a:pt x="0" y="40"/>
                  </a:lnTo>
                  <a:lnTo>
                    <a:pt x="3" y="40"/>
                  </a:lnTo>
                  <a:lnTo>
                    <a:pt x="5" y="44"/>
                  </a:lnTo>
                  <a:lnTo>
                    <a:pt x="8" y="47"/>
                  </a:lnTo>
                  <a:lnTo>
                    <a:pt x="8" y="47"/>
                  </a:lnTo>
                  <a:lnTo>
                    <a:pt x="8" y="49"/>
                  </a:lnTo>
                  <a:lnTo>
                    <a:pt x="8" y="49"/>
                  </a:lnTo>
                  <a:lnTo>
                    <a:pt x="8" y="52"/>
                  </a:lnTo>
                  <a:lnTo>
                    <a:pt x="8" y="52"/>
                  </a:lnTo>
                  <a:lnTo>
                    <a:pt x="10" y="52"/>
                  </a:lnTo>
                  <a:lnTo>
                    <a:pt x="10" y="54"/>
                  </a:lnTo>
                  <a:lnTo>
                    <a:pt x="10" y="54"/>
                  </a:lnTo>
                  <a:lnTo>
                    <a:pt x="10" y="54"/>
                  </a:lnTo>
                  <a:lnTo>
                    <a:pt x="10" y="56"/>
                  </a:lnTo>
                  <a:lnTo>
                    <a:pt x="10" y="56"/>
                  </a:lnTo>
                  <a:lnTo>
                    <a:pt x="10" y="56"/>
                  </a:lnTo>
                  <a:lnTo>
                    <a:pt x="10" y="59"/>
                  </a:lnTo>
                  <a:lnTo>
                    <a:pt x="8" y="61"/>
                  </a:lnTo>
                  <a:lnTo>
                    <a:pt x="8" y="61"/>
                  </a:lnTo>
                  <a:lnTo>
                    <a:pt x="10" y="63"/>
                  </a:lnTo>
                  <a:lnTo>
                    <a:pt x="10" y="63"/>
                  </a:lnTo>
                  <a:lnTo>
                    <a:pt x="10" y="63"/>
                  </a:lnTo>
                  <a:lnTo>
                    <a:pt x="10" y="66"/>
                  </a:lnTo>
                  <a:lnTo>
                    <a:pt x="10" y="66"/>
                  </a:lnTo>
                  <a:lnTo>
                    <a:pt x="12" y="68"/>
                  </a:lnTo>
                  <a:lnTo>
                    <a:pt x="12" y="68"/>
                  </a:lnTo>
                  <a:lnTo>
                    <a:pt x="15" y="68"/>
                  </a:lnTo>
                  <a:lnTo>
                    <a:pt x="15" y="73"/>
                  </a:lnTo>
                  <a:lnTo>
                    <a:pt x="15" y="75"/>
                  </a:lnTo>
                  <a:lnTo>
                    <a:pt x="12" y="78"/>
                  </a:lnTo>
                  <a:lnTo>
                    <a:pt x="12" y="80"/>
                  </a:lnTo>
                  <a:lnTo>
                    <a:pt x="12" y="80"/>
                  </a:lnTo>
                  <a:lnTo>
                    <a:pt x="12" y="80"/>
                  </a:lnTo>
                  <a:lnTo>
                    <a:pt x="15" y="80"/>
                  </a:lnTo>
                  <a:lnTo>
                    <a:pt x="15" y="78"/>
                  </a:lnTo>
                  <a:lnTo>
                    <a:pt x="15" y="78"/>
                  </a:lnTo>
                  <a:lnTo>
                    <a:pt x="15" y="78"/>
                  </a:lnTo>
                  <a:lnTo>
                    <a:pt x="17" y="78"/>
                  </a:lnTo>
                  <a:lnTo>
                    <a:pt x="19" y="78"/>
                  </a:lnTo>
                  <a:lnTo>
                    <a:pt x="19" y="80"/>
                  </a:lnTo>
                  <a:lnTo>
                    <a:pt x="19" y="80"/>
                  </a:lnTo>
                  <a:lnTo>
                    <a:pt x="19" y="80"/>
                  </a:lnTo>
                  <a:lnTo>
                    <a:pt x="22" y="80"/>
                  </a:lnTo>
                  <a:lnTo>
                    <a:pt x="22" y="80"/>
                  </a:lnTo>
                  <a:lnTo>
                    <a:pt x="24" y="82"/>
                  </a:lnTo>
                  <a:lnTo>
                    <a:pt x="26" y="82"/>
                  </a:lnTo>
                  <a:lnTo>
                    <a:pt x="29" y="82"/>
                  </a:lnTo>
                  <a:lnTo>
                    <a:pt x="29" y="82"/>
                  </a:lnTo>
                  <a:lnTo>
                    <a:pt x="29" y="85"/>
                  </a:lnTo>
                  <a:lnTo>
                    <a:pt x="31" y="85"/>
                  </a:lnTo>
                  <a:lnTo>
                    <a:pt x="31" y="85"/>
                  </a:lnTo>
                  <a:lnTo>
                    <a:pt x="31" y="85"/>
                  </a:lnTo>
                  <a:lnTo>
                    <a:pt x="36" y="85"/>
                  </a:lnTo>
                  <a:lnTo>
                    <a:pt x="36" y="85"/>
                  </a:lnTo>
                  <a:lnTo>
                    <a:pt x="38" y="85"/>
                  </a:lnTo>
                  <a:lnTo>
                    <a:pt x="38" y="85"/>
                  </a:lnTo>
                  <a:lnTo>
                    <a:pt x="36" y="87"/>
                  </a:lnTo>
                  <a:lnTo>
                    <a:pt x="36" y="87"/>
                  </a:lnTo>
                  <a:lnTo>
                    <a:pt x="36" y="87"/>
                  </a:lnTo>
                  <a:lnTo>
                    <a:pt x="36" y="87"/>
                  </a:lnTo>
                  <a:lnTo>
                    <a:pt x="33" y="87"/>
                  </a:lnTo>
                  <a:lnTo>
                    <a:pt x="33" y="89"/>
                  </a:lnTo>
                  <a:lnTo>
                    <a:pt x="33" y="89"/>
                  </a:lnTo>
                  <a:lnTo>
                    <a:pt x="36" y="89"/>
                  </a:lnTo>
                  <a:lnTo>
                    <a:pt x="36" y="89"/>
                  </a:lnTo>
                  <a:lnTo>
                    <a:pt x="36" y="89"/>
                  </a:lnTo>
                  <a:lnTo>
                    <a:pt x="38" y="92"/>
                  </a:lnTo>
                  <a:lnTo>
                    <a:pt x="41" y="94"/>
                  </a:lnTo>
                  <a:lnTo>
                    <a:pt x="41" y="94"/>
                  </a:lnTo>
                  <a:lnTo>
                    <a:pt x="43" y="94"/>
                  </a:lnTo>
                  <a:lnTo>
                    <a:pt x="43" y="94"/>
                  </a:lnTo>
                  <a:lnTo>
                    <a:pt x="43" y="94"/>
                  </a:lnTo>
                  <a:lnTo>
                    <a:pt x="45" y="94"/>
                  </a:lnTo>
                  <a:lnTo>
                    <a:pt x="45" y="94"/>
                  </a:lnTo>
                  <a:lnTo>
                    <a:pt x="48" y="92"/>
                  </a:lnTo>
                  <a:lnTo>
                    <a:pt x="48" y="92"/>
                  </a:lnTo>
                  <a:lnTo>
                    <a:pt x="45" y="89"/>
                  </a:lnTo>
                  <a:lnTo>
                    <a:pt x="45" y="89"/>
                  </a:lnTo>
                  <a:lnTo>
                    <a:pt x="45" y="89"/>
                  </a:lnTo>
                  <a:lnTo>
                    <a:pt x="48" y="89"/>
                  </a:lnTo>
                  <a:lnTo>
                    <a:pt x="50" y="89"/>
                  </a:lnTo>
                  <a:lnTo>
                    <a:pt x="55" y="92"/>
                  </a:lnTo>
                  <a:lnTo>
                    <a:pt x="55" y="92"/>
                  </a:lnTo>
                  <a:lnTo>
                    <a:pt x="57" y="92"/>
                  </a:lnTo>
                  <a:lnTo>
                    <a:pt x="57" y="92"/>
                  </a:lnTo>
                  <a:lnTo>
                    <a:pt x="59" y="92"/>
                  </a:lnTo>
                  <a:lnTo>
                    <a:pt x="59" y="92"/>
                  </a:lnTo>
                  <a:lnTo>
                    <a:pt x="59" y="92"/>
                  </a:lnTo>
                  <a:lnTo>
                    <a:pt x="59" y="94"/>
                  </a:lnTo>
                  <a:lnTo>
                    <a:pt x="57" y="94"/>
                  </a:lnTo>
                  <a:lnTo>
                    <a:pt x="57" y="94"/>
                  </a:lnTo>
                  <a:lnTo>
                    <a:pt x="57" y="94"/>
                  </a:lnTo>
                  <a:lnTo>
                    <a:pt x="57" y="94"/>
                  </a:lnTo>
                  <a:lnTo>
                    <a:pt x="59" y="96"/>
                  </a:lnTo>
                  <a:lnTo>
                    <a:pt x="59" y="96"/>
                  </a:lnTo>
                  <a:lnTo>
                    <a:pt x="59" y="96"/>
                  </a:lnTo>
                  <a:lnTo>
                    <a:pt x="62" y="99"/>
                  </a:lnTo>
                  <a:lnTo>
                    <a:pt x="64" y="96"/>
                  </a:lnTo>
                  <a:lnTo>
                    <a:pt x="64" y="96"/>
                  </a:lnTo>
                  <a:lnTo>
                    <a:pt x="64" y="96"/>
                  </a:lnTo>
                  <a:lnTo>
                    <a:pt x="64" y="96"/>
                  </a:lnTo>
                  <a:lnTo>
                    <a:pt x="64" y="96"/>
                  </a:lnTo>
                  <a:lnTo>
                    <a:pt x="64" y="96"/>
                  </a:lnTo>
                  <a:lnTo>
                    <a:pt x="66" y="99"/>
                  </a:lnTo>
                  <a:lnTo>
                    <a:pt x="66" y="99"/>
                  </a:lnTo>
                  <a:lnTo>
                    <a:pt x="69" y="99"/>
                  </a:lnTo>
                  <a:lnTo>
                    <a:pt x="69" y="99"/>
                  </a:lnTo>
                  <a:lnTo>
                    <a:pt x="71" y="99"/>
                  </a:lnTo>
                  <a:lnTo>
                    <a:pt x="74" y="99"/>
                  </a:lnTo>
                  <a:lnTo>
                    <a:pt x="74" y="101"/>
                  </a:lnTo>
                  <a:lnTo>
                    <a:pt x="74" y="101"/>
                  </a:lnTo>
                  <a:lnTo>
                    <a:pt x="74" y="101"/>
                  </a:lnTo>
                  <a:lnTo>
                    <a:pt x="76" y="106"/>
                  </a:lnTo>
                  <a:lnTo>
                    <a:pt x="76" y="106"/>
                  </a:lnTo>
                  <a:lnTo>
                    <a:pt x="78" y="108"/>
                  </a:lnTo>
                  <a:lnTo>
                    <a:pt x="78" y="108"/>
                  </a:lnTo>
                  <a:lnTo>
                    <a:pt x="78" y="108"/>
                  </a:lnTo>
                  <a:lnTo>
                    <a:pt x="81" y="111"/>
                  </a:lnTo>
                  <a:lnTo>
                    <a:pt x="83" y="111"/>
                  </a:lnTo>
                  <a:lnTo>
                    <a:pt x="83" y="108"/>
                  </a:lnTo>
                  <a:lnTo>
                    <a:pt x="85" y="106"/>
                  </a:lnTo>
                  <a:lnTo>
                    <a:pt x="85" y="106"/>
                  </a:lnTo>
                  <a:lnTo>
                    <a:pt x="88" y="106"/>
                  </a:lnTo>
                  <a:lnTo>
                    <a:pt x="88" y="106"/>
                  </a:lnTo>
                  <a:lnTo>
                    <a:pt x="88" y="108"/>
                  </a:lnTo>
                  <a:lnTo>
                    <a:pt x="90" y="108"/>
                  </a:lnTo>
                  <a:lnTo>
                    <a:pt x="90" y="108"/>
                  </a:lnTo>
                  <a:lnTo>
                    <a:pt x="90" y="108"/>
                  </a:lnTo>
                  <a:lnTo>
                    <a:pt x="90" y="111"/>
                  </a:lnTo>
                  <a:lnTo>
                    <a:pt x="92" y="111"/>
                  </a:lnTo>
                  <a:lnTo>
                    <a:pt x="92" y="111"/>
                  </a:lnTo>
                  <a:lnTo>
                    <a:pt x="92" y="111"/>
                  </a:lnTo>
                  <a:lnTo>
                    <a:pt x="92" y="113"/>
                  </a:lnTo>
                  <a:lnTo>
                    <a:pt x="92" y="113"/>
                  </a:lnTo>
                  <a:lnTo>
                    <a:pt x="92" y="113"/>
                  </a:lnTo>
                  <a:lnTo>
                    <a:pt x="92" y="113"/>
                  </a:lnTo>
                  <a:lnTo>
                    <a:pt x="95" y="113"/>
                  </a:lnTo>
                  <a:lnTo>
                    <a:pt x="95" y="113"/>
                  </a:lnTo>
                  <a:lnTo>
                    <a:pt x="97" y="113"/>
                  </a:lnTo>
                  <a:lnTo>
                    <a:pt x="97" y="113"/>
                  </a:lnTo>
                  <a:lnTo>
                    <a:pt x="99" y="111"/>
                  </a:lnTo>
                  <a:lnTo>
                    <a:pt x="99" y="111"/>
                  </a:lnTo>
                  <a:lnTo>
                    <a:pt x="102" y="111"/>
                  </a:lnTo>
                  <a:lnTo>
                    <a:pt x="102" y="111"/>
                  </a:lnTo>
                  <a:lnTo>
                    <a:pt x="102" y="111"/>
                  </a:lnTo>
                  <a:lnTo>
                    <a:pt x="104" y="111"/>
                  </a:lnTo>
                  <a:lnTo>
                    <a:pt x="104" y="111"/>
                  </a:lnTo>
                  <a:lnTo>
                    <a:pt x="104" y="111"/>
                  </a:lnTo>
                  <a:lnTo>
                    <a:pt x="107" y="111"/>
                  </a:lnTo>
                  <a:lnTo>
                    <a:pt x="109" y="111"/>
                  </a:lnTo>
                  <a:lnTo>
                    <a:pt x="109" y="111"/>
                  </a:lnTo>
                  <a:lnTo>
                    <a:pt x="111" y="111"/>
                  </a:lnTo>
                  <a:lnTo>
                    <a:pt x="111" y="111"/>
                  </a:lnTo>
                  <a:lnTo>
                    <a:pt x="114" y="111"/>
                  </a:lnTo>
                  <a:lnTo>
                    <a:pt x="114" y="108"/>
                  </a:lnTo>
                  <a:lnTo>
                    <a:pt x="114" y="108"/>
                  </a:lnTo>
                  <a:lnTo>
                    <a:pt x="116" y="108"/>
                  </a:lnTo>
                  <a:lnTo>
                    <a:pt x="118" y="108"/>
                  </a:lnTo>
                  <a:lnTo>
                    <a:pt x="123" y="108"/>
                  </a:lnTo>
                  <a:lnTo>
                    <a:pt x="123" y="111"/>
                  </a:lnTo>
                  <a:lnTo>
                    <a:pt x="128" y="111"/>
                  </a:lnTo>
                  <a:lnTo>
                    <a:pt x="128" y="111"/>
                  </a:lnTo>
                  <a:lnTo>
                    <a:pt x="128" y="113"/>
                  </a:lnTo>
                  <a:lnTo>
                    <a:pt x="130" y="113"/>
                  </a:lnTo>
                  <a:lnTo>
                    <a:pt x="132" y="115"/>
                  </a:lnTo>
                  <a:lnTo>
                    <a:pt x="137" y="115"/>
                  </a:lnTo>
                  <a:lnTo>
                    <a:pt x="137" y="115"/>
                  </a:lnTo>
                  <a:lnTo>
                    <a:pt x="140" y="115"/>
                  </a:lnTo>
                  <a:lnTo>
                    <a:pt x="140" y="118"/>
                  </a:lnTo>
                  <a:lnTo>
                    <a:pt x="142" y="118"/>
                  </a:lnTo>
                  <a:lnTo>
                    <a:pt x="142" y="118"/>
                  </a:lnTo>
                  <a:lnTo>
                    <a:pt x="142" y="115"/>
                  </a:lnTo>
                  <a:lnTo>
                    <a:pt x="142" y="115"/>
                  </a:lnTo>
                  <a:lnTo>
                    <a:pt x="142" y="115"/>
                  </a:lnTo>
                  <a:lnTo>
                    <a:pt x="140" y="115"/>
                  </a:lnTo>
                  <a:lnTo>
                    <a:pt x="140" y="113"/>
                  </a:lnTo>
                  <a:lnTo>
                    <a:pt x="140" y="113"/>
                  </a:lnTo>
                  <a:lnTo>
                    <a:pt x="140" y="111"/>
                  </a:lnTo>
                  <a:lnTo>
                    <a:pt x="140" y="111"/>
                  </a:lnTo>
                  <a:lnTo>
                    <a:pt x="140" y="108"/>
                  </a:lnTo>
                  <a:lnTo>
                    <a:pt x="140" y="106"/>
                  </a:lnTo>
                  <a:lnTo>
                    <a:pt x="140" y="106"/>
                  </a:lnTo>
                  <a:lnTo>
                    <a:pt x="142" y="101"/>
                  </a:lnTo>
                  <a:lnTo>
                    <a:pt x="144" y="101"/>
                  </a:lnTo>
                  <a:lnTo>
                    <a:pt x="144" y="99"/>
                  </a:lnTo>
                  <a:lnTo>
                    <a:pt x="149" y="96"/>
                  </a:lnTo>
                  <a:lnTo>
                    <a:pt x="151" y="94"/>
                  </a:lnTo>
                  <a:lnTo>
                    <a:pt x="151" y="92"/>
                  </a:lnTo>
                  <a:lnTo>
                    <a:pt x="154" y="92"/>
                  </a:lnTo>
                  <a:lnTo>
                    <a:pt x="156" y="89"/>
                  </a:lnTo>
                  <a:lnTo>
                    <a:pt x="158" y="89"/>
                  </a:lnTo>
                  <a:lnTo>
                    <a:pt x="158" y="87"/>
                  </a:lnTo>
                  <a:lnTo>
                    <a:pt x="161" y="87"/>
                  </a:lnTo>
                  <a:lnTo>
                    <a:pt x="161" y="87"/>
                  </a:lnTo>
                  <a:lnTo>
                    <a:pt x="161" y="8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257"/>
            <p:cNvSpPr>
              <a:spLocks noEditPoints="1"/>
            </p:cNvSpPr>
            <p:nvPr userDrawn="1"/>
          </p:nvSpPr>
          <p:spPr bwMode="auto">
            <a:xfrm>
              <a:off x="5826" y="2415"/>
              <a:ext cx="174" cy="274"/>
            </a:xfrm>
            <a:custGeom>
              <a:avLst/>
              <a:gdLst>
                <a:gd name="T0" fmla="*/ 172 w 174"/>
                <a:gd name="T1" fmla="*/ 227 h 274"/>
                <a:gd name="T2" fmla="*/ 165 w 174"/>
                <a:gd name="T3" fmla="*/ 196 h 274"/>
                <a:gd name="T4" fmla="*/ 146 w 174"/>
                <a:gd name="T5" fmla="*/ 206 h 274"/>
                <a:gd name="T6" fmla="*/ 130 w 174"/>
                <a:gd name="T7" fmla="*/ 220 h 274"/>
                <a:gd name="T8" fmla="*/ 113 w 174"/>
                <a:gd name="T9" fmla="*/ 213 h 274"/>
                <a:gd name="T10" fmla="*/ 92 w 174"/>
                <a:gd name="T11" fmla="*/ 230 h 274"/>
                <a:gd name="T12" fmla="*/ 101 w 174"/>
                <a:gd name="T13" fmla="*/ 230 h 274"/>
                <a:gd name="T14" fmla="*/ 115 w 174"/>
                <a:gd name="T15" fmla="*/ 230 h 274"/>
                <a:gd name="T16" fmla="*/ 127 w 174"/>
                <a:gd name="T17" fmla="*/ 244 h 274"/>
                <a:gd name="T18" fmla="*/ 151 w 174"/>
                <a:gd name="T19" fmla="*/ 265 h 274"/>
                <a:gd name="T20" fmla="*/ 153 w 174"/>
                <a:gd name="T21" fmla="*/ 248 h 274"/>
                <a:gd name="T22" fmla="*/ 170 w 174"/>
                <a:gd name="T23" fmla="*/ 260 h 274"/>
                <a:gd name="T24" fmla="*/ 163 w 174"/>
                <a:gd name="T25" fmla="*/ 185 h 274"/>
                <a:gd name="T26" fmla="*/ 130 w 174"/>
                <a:gd name="T27" fmla="*/ 189 h 274"/>
                <a:gd name="T28" fmla="*/ 153 w 174"/>
                <a:gd name="T29" fmla="*/ 173 h 274"/>
                <a:gd name="T30" fmla="*/ 153 w 174"/>
                <a:gd name="T31" fmla="*/ 173 h 274"/>
                <a:gd name="T32" fmla="*/ 94 w 174"/>
                <a:gd name="T33" fmla="*/ 187 h 274"/>
                <a:gd name="T34" fmla="*/ 108 w 174"/>
                <a:gd name="T35" fmla="*/ 189 h 274"/>
                <a:gd name="T36" fmla="*/ 104 w 174"/>
                <a:gd name="T37" fmla="*/ 163 h 274"/>
                <a:gd name="T38" fmla="*/ 94 w 174"/>
                <a:gd name="T39" fmla="*/ 185 h 274"/>
                <a:gd name="T40" fmla="*/ 115 w 174"/>
                <a:gd name="T41" fmla="*/ 175 h 274"/>
                <a:gd name="T42" fmla="*/ 122 w 174"/>
                <a:gd name="T43" fmla="*/ 170 h 274"/>
                <a:gd name="T44" fmla="*/ 35 w 174"/>
                <a:gd name="T45" fmla="*/ 168 h 274"/>
                <a:gd name="T46" fmla="*/ 12 w 174"/>
                <a:gd name="T47" fmla="*/ 199 h 274"/>
                <a:gd name="T48" fmla="*/ 9 w 174"/>
                <a:gd name="T49" fmla="*/ 208 h 274"/>
                <a:gd name="T50" fmla="*/ 33 w 174"/>
                <a:gd name="T51" fmla="*/ 180 h 274"/>
                <a:gd name="T52" fmla="*/ 146 w 174"/>
                <a:gd name="T53" fmla="*/ 175 h 274"/>
                <a:gd name="T54" fmla="*/ 132 w 174"/>
                <a:gd name="T55" fmla="*/ 154 h 274"/>
                <a:gd name="T56" fmla="*/ 137 w 174"/>
                <a:gd name="T57" fmla="*/ 166 h 274"/>
                <a:gd name="T58" fmla="*/ 132 w 174"/>
                <a:gd name="T59" fmla="*/ 149 h 274"/>
                <a:gd name="T60" fmla="*/ 104 w 174"/>
                <a:gd name="T61" fmla="*/ 156 h 274"/>
                <a:gd name="T62" fmla="*/ 82 w 174"/>
                <a:gd name="T63" fmla="*/ 142 h 274"/>
                <a:gd name="T64" fmla="*/ 85 w 174"/>
                <a:gd name="T65" fmla="*/ 173 h 274"/>
                <a:gd name="T66" fmla="*/ 47 w 174"/>
                <a:gd name="T67" fmla="*/ 147 h 274"/>
                <a:gd name="T68" fmla="*/ 42 w 174"/>
                <a:gd name="T69" fmla="*/ 135 h 274"/>
                <a:gd name="T70" fmla="*/ 132 w 174"/>
                <a:gd name="T71" fmla="*/ 140 h 274"/>
                <a:gd name="T72" fmla="*/ 146 w 174"/>
                <a:gd name="T73" fmla="*/ 159 h 274"/>
                <a:gd name="T74" fmla="*/ 146 w 174"/>
                <a:gd name="T75" fmla="*/ 140 h 274"/>
                <a:gd name="T76" fmla="*/ 125 w 174"/>
                <a:gd name="T77" fmla="*/ 135 h 274"/>
                <a:gd name="T78" fmla="*/ 120 w 174"/>
                <a:gd name="T79" fmla="*/ 144 h 274"/>
                <a:gd name="T80" fmla="*/ 82 w 174"/>
                <a:gd name="T81" fmla="*/ 128 h 274"/>
                <a:gd name="T82" fmla="*/ 71 w 174"/>
                <a:gd name="T83" fmla="*/ 121 h 274"/>
                <a:gd name="T84" fmla="*/ 54 w 174"/>
                <a:gd name="T85" fmla="*/ 109 h 274"/>
                <a:gd name="T86" fmla="*/ 59 w 174"/>
                <a:gd name="T87" fmla="*/ 123 h 274"/>
                <a:gd name="T88" fmla="*/ 71 w 174"/>
                <a:gd name="T89" fmla="*/ 133 h 274"/>
                <a:gd name="T90" fmla="*/ 78 w 174"/>
                <a:gd name="T91" fmla="*/ 107 h 274"/>
                <a:gd name="T92" fmla="*/ 118 w 174"/>
                <a:gd name="T93" fmla="*/ 102 h 274"/>
                <a:gd name="T94" fmla="*/ 35 w 174"/>
                <a:gd name="T95" fmla="*/ 69 h 274"/>
                <a:gd name="T96" fmla="*/ 49 w 174"/>
                <a:gd name="T97" fmla="*/ 81 h 274"/>
                <a:gd name="T98" fmla="*/ 59 w 174"/>
                <a:gd name="T99" fmla="*/ 102 h 274"/>
                <a:gd name="T100" fmla="*/ 87 w 174"/>
                <a:gd name="T101" fmla="*/ 111 h 274"/>
                <a:gd name="T102" fmla="*/ 92 w 174"/>
                <a:gd name="T103" fmla="*/ 102 h 274"/>
                <a:gd name="T104" fmla="*/ 115 w 174"/>
                <a:gd name="T105" fmla="*/ 123 h 274"/>
                <a:gd name="T106" fmla="*/ 106 w 174"/>
                <a:gd name="T107" fmla="*/ 104 h 274"/>
                <a:gd name="T108" fmla="*/ 99 w 174"/>
                <a:gd name="T109" fmla="*/ 102 h 274"/>
                <a:gd name="T110" fmla="*/ 82 w 174"/>
                <a:gd name="T111" fmla="*/ 97 h 274"/>
                <a:gd name="T112" fmla="*/ 68 w 174"/>
                <a:gd name="T113" fmla="*/ 81 h 274"/>
                <a:gd name="T114" fmla="*/ 71 w 174"/>
                <a:gd name="T115" fmla="*/ 52 h 274"/>
                <a:gd name="T116" fmla="*/ 68 w 174"/>
                <a:gd name="T117" fmla="*/ 19 h 274"/>
                <a:gd name="T118" fmla="*/ 49 w 174"/>
                <a:gd name="T119" fmla="*/ 0 h 274"/>
                <a:gd name="T120" fmla="*/ 40 w 174"/>
                <a:gd name="T121" fmla="*/ 31 h 274"/>
                <a:gd name="T122" fmla="*/ 33 w 174"/>
                <a:gd name="T123"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lnTo>
                    <a:pt x="92" y="258"/>
                  </a:lnTo>
                  <a:close/>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close/>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close/>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close/>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close/>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close/>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close/>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close/>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close/>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close/>
                  <a:moveTo>
                    <a:pt x="130" y="149"/>
                  </a:moveTo>
                  <a:lnTo>
                    <a:pt x="132" y="149"/>
                  </a:lnTo>
                  <a:lnTo>
                    <a:pt x="132" y="149"/>
                  </a:lnTo>
                  <a:lnTo>
                    <a:pt x="130" y="147"/>
                  </a:lnTo>
                  <a:lnTo>
                    <a:pt x="130" y="147"/>
                  </a:lnTo>
                  <a:lnTo>
                    <a:pt x="127" y="147"/>
                  </a:lnTo>
                  <a:lnTo>
                    <a:pt x="127" y="147"/>
                  </a:lnTo>
                  <a:lnTo>
                    <a:pt x="127" y="149"/>
                  </a:lnTo>
                  <a:lnTo>
                    <a:pt x="130" y="149"/>
                  </a:lnTo>
                  <a:close/>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close/>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close/>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close/>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close/>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close/>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close/>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close/>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close/>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close/>
                  <a:moveTo>
                    <a:pt x="75" y="92"/>
                  </a:moveTo>
                  <a:lnTo>
                    <a:pt x="75" y="92"/>
                  </a:lnTo>
                  <a:lnTo>
                    <a:pt x="75" y="95"/>
                  </a:lnTo>
                  <a:lnTo>
                    <a:pt x="80" y="97"/>
                  </a:lnTo>
                  <a:lnTo>
                    <a:pt x="80" y="97"/>
                  </a:lnTo>
                  <a:lnTo>
                    <a:pt x="75" y="92"/>
                  </a:lnTo>
                  <a:lnTo>
                    <a:pt x="75" y="92"/>
                  </a:lnTo>
                  <a:close/>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58"/>
            <p:cNvSpPr>
              <a:spLocks noEditPoints="1"/>
            </p:cNvSpPr>
            <p:nvPr userDrawn="1"/>
          </p:nvSpPr>
          <p:spPr bwMode="auto">
            <a:xfrm>
              <a:off x="5826" y="2415"/>
              <a:ext cx="174" cy="274"/>
            </a:xfrm>
            <a:custGeom>
              <a:avLst/>
              <a:gdLst>
                <a:gd name="T0" fmla="*/ 172 w 174"/>
                <a:gd name="T1" fmla="*/ 225 h 274"/>
                <a:gd name="T2" fmla="*/ 163 w 174"/>
                <a:gd name="T3" fmla="*/ 196 h 274"/>
                <a:gd name="T4" fmla="*/ 144 w 174"/>
                <a:gd name="T5" fmla="*/ 206 h 274"/>
                <a:gd name="T6" fmla="*/ 125 w 174"/>
                <a:gd name="T7" fmla="*/ 220 h 274"/>
                <a:gd name="T8" fmla="*/ 108 w 174"/>
                <a:gd name="T9" fmla="*/ 213 h 274"/>
                <a:gd name="T10" fmla="*/ 92 w 174"/>
                <a:gd name="T11" fmla="*/ 232 h 274"/>
                <a:gd name="T12" fmla="*/ 101 w 174"/>
                <a:gd name="T13" fmla="*/ 230 h 274"/>
                <a:gd name="T14" fmla="*/ 115 w 174"/>
                <a:gd name="T15" fmla="*/ 230 h 274"/>
                <a:gd name="T16" fmla="*/ 127 w 174"/>
                <a:gd name="T17" fmla="*/ 246 h 274"/>
                <a:gd name="T18" fmla="*/ 151 w 174"/>
                <a:gd name="T19" fmla="*/ 265 h 274"/>
                <a:gd name="T20" fmla="*/ 155 w 174"/>
                <a:gd name="T21" fmla="*/ 246 h 274"/>
                <a:gd name="T22" fmla="*/ 170 w 174"/>
                <a:gd name="T23" fmla="*/ 256 h 274"/>
                <a:gd name="T24" fmla="*/ 163 w 174"/>
                <a:gd name="T25" fmla="*/ 182 h 274"/>
                <a:gd name="T26" fmla="*/ 132 w 174"/>
                <a:gd name="T27" fmla="*/ 187 h 274"/>
                <a:gd name="T28" fmla="*/ 151 w 174"/>
                <a:gd name="T29" fmla="*/ 173 h 274"/>
                <a:gd name="T30" fmla="*/ 97 w 174"/>
                <a:gd name="T31" fmla="*/ 173 h 274"/>
                <a:gd name="T32" fmla="*/ 97 w 174"/>
                <a:gd name="T33" fmla="*/ 192 h 274"/>
                <a:gd name="T34" fmla="*/ 108 w 174"/>
                <a:gd name="T35" fmla="*/ 189 h 274"/>
                <a:gd name="T36" fmla="*/ 101 w 174"/>
                <a:gd name="T37" fmla="*/ 163 h 274"/>
                <a:gd name="T38" fmla="*/ 94 w 174"/>
                <a:gd name="T39" fmla="*/ 185 h 274"/>
                <a:gd name="T40" fmla="*/ 113 w 174"/>
                <a:gd name="T41" fmla="*/ 178 h 274"/>
                <a:gd name="T42" fmla="*/ 122 w 174"/>
                <a:gd name="T43" fmla="*/ 166 h 274"/>
                <a:gd name="T44" fmla="*/ 35 w 174"/>
                <a:gd name="T45" fmla="*/ 170 h 274"/>
                <a:gd name="T46" fmla="*/ 9 w 174"/>
                <a:gd name="T47" fmla="*/ 201 h 274"/>
                <a:gd name="T48" fmla="*/ 12 w 174"/>
                <a:gd name="T49" fmla="*/ 206 h 274"/>
                <a:gd name="T50" fmla="*/ 35 w 174"/>
                <a:gd name="T51" fmla="*/ 178 h 274"/>
                <a:gd name="T52" fmla="*/ 144 w 174"/>
                <a:gd name="T53" fmla="*/ 173 h 274"/>
                <a:gd name="T54" fmla="*/ 130 w 174"/>
                <a:gd name="T55" fmla="*/ 151 h 274"/>
                <a:gd name="T56" fmla="*/ 137 w 174"/>
                <a:gd name="T57" fmla="*/ 168 h 274"/>
                <a:gd name="T58" fmla="*/ 130 w 174"/>
                <a:gd name="T59" fmla="*/ 147 h 274"/>
                <a:gd name="T60" fmla="*/ 104 w 174"/>
                <a:gd name="T61" fmla="*/ 154 h 274"/>
                <a:gd name="T62" fmla="*/ 82 w 174"/>
                <a:gd name="T63" fmla="*/ 142 h 274"/>
                <a:gd name="T64" fmla="*/ 85 w 174"/>
                <a:gd name="T65" fmla="*/ 173 h 274"/>
                <a:gd name="T66" fmla="*/ 47 w 174"/>
                <a:gd name="T67" fmla="*/ 144 h 274"/>
                <a:gd name="T68" fmla="*/ 42 w 174"/>
                <a:gd name="T69" fmla="*/ 135 h 274"/>
                <a:gd name="T70" fmla="*/ 132 w 174"/>
                <a:gd name="T71" fmla="*/ 140 h 274"/>
                <a:gd name="T72" fmla="*/ 151 w 174"/>
                <a:gd name="T73" fmla="*/ 159 h 274"/>
                <a:gd name="T74" fmla="*/ 146 w 174"/>
                <a:gd name="T75" fmla="*/ 137 h 274"/>
                <a:gd name="T76" fmla="*/ 104 w 174"/>
                <a:gd name="T77" fmla="*/ 137 h 274"/>
                <a:gd name="T78" fmla="*/ 120 w 174"/>
                <a:gd name="T79" fmla="*/ 144 h 274"/>
                <a:gd name="T80" fmla="*/ 82 w 174"/>
                <a:gd name="T81" fmla="*/ 125 h 274"/>
                <a:gd name="T82" fmla="*/ 71 w 174"/>
                <a:gd name="T83" fmla="*/ 121 h 274"/>
                <a:gd name="T84" fmla="*/ 49 w 174"/>
                <a:gd name="T85" fmla="*/ 107 h 274"/>
                <a:gd name="T86" fmla="*/ 59 w 174"/>
                <a:gd name="T87" fmla="*/ 125 h 274"/>
                <a:gd name="T88" fmla="*/ 71 w 174"/>
                <a:gd name="T89" fmla="*/ 130 h 274"/>
                <a:gd name="T90" fmla="*/ 115 w 174"/>
                <a:gd name="T91" fmla="*/ 107 h 274"/>
                <a:gd name="T92" fmla="*/ 115 w 174"/>
                <a:gd name="T93" fmla="*/ 104 h 274"/>
                <a:gd name="T94" fmla="*/ 38 w 174"/>
                <a:gd name="T95" fmla="*/ 71 h 274"/>
                <a:gd name="T96" fmla="*/ 49 w 174"/>
                <a:gd name="T97" fmla="*/ 78 h 274"/>
                <a:gd name="T98" fmla="*/ 59 w 174"/>
                <a:gd name="T99" fmla="*/ 102 h 274"/>
                <a:gd name="T100" fmla="*/ 89 w 174"/>
                <a:gd name="T101" fmla="*/ 111 h 274"/>
                <a:gd name="T102" fmla="*/ 94 w 174"/>
                <a:gd name="T103" fmla="*/ 104 h 274"/>
                <a:gd name="T104" fmla="*/ 115 w 174"/>
                <a:gd name="T105" fmla="*/ 125 h 274"/>
                <a:gd name="T106" fmla="*/ 108 w 174"/>
                <a:gd name="T107" fmla="*/ 104 h 274"/>
                <a:gd name="T108" fmla="*/ 97 w 174"/>
                <a:gd name="T109" fmla="*/ 102 h 274"/>
                <a:gd name="T110" fmla="*/ 82 w 174"/>
                <a:gd name="T111" fmla="*/ 97 h 274"/>
                <a:gd name="T112" fmla="*/ 66 w 174"/>
                <a:gd name="T113" fmla="*/ 76 h 274"/>
                <a:gd name="T114" fmla="*/ 73 w 174"/>
                <a:gd name="T115" fmla="*/ 52 h 274"/>
                <a:gd name="T116" fmla="*/ 68 w 174"/>
                <a:gd name="T117" fmla="*/ 17 h 274"/>
                <a:gd name="T118" fmla="*/ 47 w 174"/>
                <a:gd name="T119" fmla="*/ 0 h 274"/>
                <a:gd name="T120" fmla="*/ 40 w 174"/>
                <a:gd name="T121" fmla="*/ 36 h 274"/>
                <a:gd name="T122" fmla="*/ 31 w 174"/>
                <a:gd name="T123" fmla="*/ 4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moveTo>
                    <a:pt x="130" y="149"/>
                  </a:moveTo>
                  <a:lnTo>
                    <a:pt x="132" y="149"/>
                  </a:lnTo>
                  <a:lnTo>
                    <a:pt x="132" y="149"/>
                  </a:lnTo>
                  <a:lnTo>
                    <a:pt x="130" y="147"/>
                  </a:lnTo>
                  <a:lnTo>
                    <a:pt x="130" y="147"/>
                  </a:lnTo>
                  <a:lnTo>
                    <a:pt x="127" y="147"/>
                  </a:lnTo>
                  <a:lnTo>
                    <a:pt x="127" y="147"/>
                  </a:lnTo>
                  <a:lnTo>
                    <a:pt x="127" y="149"/>
                  </a:lnTo>
                  <a:lnTo>
                    <a:pt x="130" y="149"/>
                  </a:lnTo>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moveTo>
                    <a:pt x="75" y="92"/>
                  </a:moveTo>
                  <a:lnTo>
                    <a:pt x="75" y="92"/>
                  </a:lnTo>
                  <a:lnTo>
                    <a:pt x="75" y="95"/>
                  </a:lnTo>
                  <a:lnTo>
                    <a:pt x="80" y="97"/>
                  </a:lnTo>
                  <a:lnTo>
                    <a:pt x="80" y="97"/>
                  </a:lnTo>
                  <a:lnTo>
                    <a:pt x="75" y="92"/>
                  </a:lnTo>
                  <a:lnTo>
                    <a:pt x="75" y="92"/>
                  </a:lnTo>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63" name="Freeform 259"/>
            <p:cNvSpPr>
              <a:spLocks/>
            </p:cNvSpPr>
            <p:nvPr userDrawn="1"/>
          </p:nvSpPr>
          <p:spPr bwMode="auto">
            <a:xfrm>
              <a:off x="2142" y="2808"/>
              <a:ext cx="248" cy="387"/>
            </a:xfrm>
            <a:custGeom>
              <a:avLst/>
              <a:gdLst>
                <a:gd name="T0" fmla="*/ 238 w 248"/>
                <a:gd name="T1" fmla="*/ 326 h 387"/>
                <a:gd name="T2" fmla="*/ 238 w 248"/>
                <a:gd name="T3" fmla="*/ 307 h 387"/>
                <a:gd name="T4" fmla="*/ 243 w 248"/>
                <a:gd name="T5" fmla="*/ 298 h 387"/>
                <a:gd name="T6" fmla="*/ 238 w 248"/>
                <a:gd name="T7" fmla="*/ 272 h 387"/>
                <a:gd name="T8" fmla="*/ 236 w 248"/>
                <a:gd name="T9" fmla="*/ 250 h 387"/>
                <a:gd name="T10" fmla="*/ 215 w 248"/>
                <a:gd name="T11" fmla="*/ 234 h 387"/>
                <a:gd name="T12" fmla="*/ 205 w 248"/>
                <a:gd name="T13" fmla="*/ 220 h 387"/>
                <a:gd name="T14" fmla="*/ 205 w 248"/>
                <a:gd name="T15" fmla="*/ 201 h 387"/>
                <a:gd name="T16" fmla="*/ 191 w 248"/>
                <a:gd name="T17" fmla="*/ 210 h 387"/>
                <a:gd name="T18" fmla="*/ 172 w 248"/>
                <a:gd name="T19" fmla="*/ 201 h 387"/>
                <a:gd name="T20" fmla="*/ 158 w 248"/>
                <a:gd name="T21" fmla="*/ 186 h 387"/>
                <a:gd name="T22" fmla="*/ 149 w 248"/>
                <a:gd name="T23" fmla="*/ 177 h 387"/>
                <a:gd name="T24" fmla="*/ 144 w 248"/>
                <a:gd name="T25" fmla="*/ 165 h 387"/>
                <a:gd name="T26" fmla="*/ 139 w 248"/>
                <a:gd name="T27" fmla="*/ 158 h 387"/>
                <a:gd name="T28" fmla="*/ 144 w 248"/>
                <a:gd name="T29" fmla="*/ 153 h 387"/>
                <a:gd name="T30" fmla="*/ 153 w 248"/>
                <a:gd name="T31" fmla="*/ 137 h 387"/>
                <a:gd name="T32" fmla="*/ 156 w 248"/>
                <a:gd name="T33" fmla="*/ 118 h 387"/>
                <a:gd name="T34" fmla="*/ 165 w 248"/>
                <a:gd name="T35" fmla="*/ 104 h 387"/>
                <a:gd name="T36" fmla="*/ 186 w 248"/>
                <a:gd name="T37" fmla="*/ 94 h 387"/>
                <a:gd name="T38" fmla="*/ 203 w 248"/>
                <a:gd name="T39" fmla="*/ 87 h 387"/>
                <a:gd name="T40" fmla="*/ 210 w 248"/>
                <a:gd name="T41" fmla="*/ 87 h 387"/>
                <a:gd name="T42" fmla="*/ 201 w 248"/>
                <a:gd name="T43" fmla="*/ 82 h 387"/>
                <a:gd name="T44" fmla="*/ 208 w 248"/>
                <a:gd name="T45" fmla="*/ 56 h 387"/>
                <a:gd name="T46" fmla="*/ 193 w 248"/>
                <a:gd name="T47" fmla="*/ 47 h 387"/>
                <a:gd name="T48" fmla="*/ 179 w 248"/>
                <a:gd name="T49" fmla="*/ 47 h 387"/>
                <a:gd name="T50" fmla="*/ 165 w 248"/>
                <a:gd name="T51" fmla="*/ 52 h 387"/>
                <a:gd name="T52" fmla="*/ 153 w 248"/>
                <a:gd name="T53" fmla="*/ 49 h 387"/>
                <a:gd name="T54" fmla="*/ 146 w 248"/>
                <a:gd name="T55" fmla="*/ 38 h 387"/>
                <a:gd name="T56" fmla="*/ 139 w 248"/>
                <a:gd name="T57" fmla="*/ 26 h 387"/>
                <a:gd name="T58" fmla="*/ 127 w 248"/>
                <a:gd name="T59" fmla="*/ 16 h 387"/>
                <a:gd name="T60" fmla="*/ 120 w 248"/>
                <a:gd name="T61" fmla="*/ 4 h 387"/>
                <a:gd name="T62" fmla="*/ 111 w 248"/>
                <a:gd name="T63" fmla="*/ 2 h 387"/>
                <a:gd name="T64" fmla="*/ 111 w 248"/>
                <a:gd name="T65" fmla="*/ 11 h 387"/>
                <a:gd name="T66" fmla="*/ 109 w 248"/>
                <a:gd name="T67" fmla="*/ 19 h 387"/>
                <a:gd name="T68" fmla="*/ 92 w 248"/>
                <a:gd name="T69" fmla="*/ 49 h 387"/>
                <a:gd name="T70" fmla="*/ 61 w 248"/>
                <a:gd name="T71" fmla="*/ 68 h 387"/>
                <a:gd name="T72" fmla="*/ 57 w 248"/>
                <a:gd name="T73" fmla="*/ 73 h 387"/>
                <a:gd name="T74" fmla="*/ 52 w 248"/>
                <a:gd name="T75" fmla="*/ 82 h 387"/>
                <a:gd name="T76" fmla="*/ 50 w 248"/>
                <a:gd name="T77" fmla="*/ 94 h 387"/>
                <a:gd name="T78" fmla="*/ 43 w 248"/>
                <a:gd name="T79" fmla="*/ 104 h 387"/>
                <a:gd name="T80" fmla="*/ 31 w 248"/>
                <a:gd name="T81" fmla="*/ 94 h 387"/>
                <a:gd name="T82" fmla="*/ 19 w 248"/>
                <a:gd name="T83" fmla="*/ 94 h 387"/>
                <a:gd name="T84" fmla="*/ 17 w 248"/>
                <a:gd name="T85" fmla="*/ 85 h 387"/>
                <a:gd name="T86" fmla="*/ 21 w 248"/>
                <a:gd name="T87" fmla="*/ 78 h 387"/>
                <a:gd name="T88" fmla="*/ 14 w 248"/>
                <a:gd name="T89" fmla="*/ 73 h 387"/>
                <a:gd name="T90" fmla="*/ 5 w 248"/>
                <a:gd name="T91" fmla="*/ 108 h 387"/>
                <a:gd name="T92" fmla="*/ 5 w 248"/>
                <a:gd name="T93" fmla="*/ 127 h 387"/>
                <a:gd name="T94" fmla="*/ 40 w 248"/>
                <a:gd name="T95" fmla="*/ 168 h 387"/>
                <a:gd name="T96" fmla="*/ 64 w 248"/>
                <a:gd name="T97" fmla="*/ 208 h 387"/>
                <a:gd name="T98" fmla="*/ 87 w 248"/>
                <a:gd name="T99" fmla="*/ 255 h 387"/>
                <a:gd name="T100" fmla="*/ 106 w 248"/>
                <a:gd name="T101" fmla="*/ 281 h 387"/>
                <a:gd name="T102" fmla="*/ 113 w 248"/>
                <a:gd name="T103" fmla="*/ 309 h 387"/>
                <a:gd name="T104" fmla="*/ 156 w 248"/>
                <a:gd name="T105" fmla="*/ 340 h 387"/>
                <a:gd name="T106" fmla="*/ 193 w 248"/>
                <a:gd name="T107" fmla="*/ 359 h 387"/>
                <a:gd name="T108" fmla="*/ 217 w 248"/>
                <a:gd name="T109" fmla="*/ 380 h 387"/>
                <a:gd name="T110" fmla="*/ 234 w 248"/>
                <a:gd name="T111" fmla="*/ 378 h 387"/>
                <a:gd name="T112" fmla="*/ 238 w 248"/>
                <a:gd name="T113" fmla="*/ 366 h 387"/>
                <a:gd name="T114" fmla="*/ 243 w 248"/>
                <a:gd name="T115" fmla="*/ 35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8" h="387">
                  <a:moveTo>
                    <a:pt x="248" y="345"/>
                  </a:moveTo>
                  <a:lnTo>
                    <a:pt x="248" y="343"/>
                  </a:lnTo>
                  <a:lnTo>
                    <a:pt x="245" y="343"/>
                  </a:lnTo>
                  <a:lnTo>
                    <a:pt x="243" y="343"/>
                  </a:lnTo>
                  <a:lnTo>
                    <a:pt x="243" y="343"/>
                  </a:lnTo>
                  <a:lnTo>
                    <a:pt x="241" y="340"/>
                  </a:lnTo>
                  <a:lnTo>
                    <a:pt x="238" y="333"/>
                  </a:lnTo>
                  <a:lnTo>
                    <a:pt x="236" y="331"/>
                  </a:lnTo>
                  <a:lnTo>
                    <a:pt x="236" y="328"/>
                  </a:lnTo>
                  <a:lnTo>
                    <a:pt x="238" y="326"/>
                  </a:lnTo>
                  <a:lnTo>
                    <a:pt x="238" y="324"/>
                  </a:lnTo>
                  <a:lnTo>
                    <a:pt x="241" y="321"/>
                  </a:lnTo>
                  <a:lnTo>
                    <a:pt x="241" y="321"/>
                  </a:lnTo>
                  <a:lnTo>
                    <a:pt x="236" y="317"/>
                  </a:lnTo>
                  <a:lnTo>
                    <a:pt x="236" y="317"/>
                  </a:lnTo>
                  <a:lnTo>
                    <a:pt x="236" y="314"/>
                  </a:lnTo>
                  <a:lnTo>
                    <a:pt x="236" y="312"/>
                  </a:lnTo>
                  <a:lnTo>
                    <a:pt x="238" y="312"/>
                  </a:lnTo>
                  <a:lnTo>
                    <a:pt x="238" y="309"/>
                  </a:lnTo>
                  <a:lnTo>
                    <a:pt x="238" y="307"/>
                  </a:lnTo>
                  <a:lnTo>
                    <a:pt x="238" y="307"/>
                  </a:lnTo>
                  <a:lnTo>
                    <a:pt x="238" y="307"/>
                  </a:lnTo>
                  <a:lnTo>
                    <a:pt x="241" y="305"/>
                  </a:lnTo>
                  <a:lnTo>
                    <a:pt x="241" y="305"/>
                  </a:lnTo>
                  <a:lnTo>
                    <a:pt x="241" y="302"/>
                  </a:lnTo>
                  <a:lnTo>
                    <a:pt x="241" y="300"/>
                  </a:lnTo>
                  <a:lnTo>
                    <a:pt x="243" y="300"/>
                  </a:lnTo>
                  <a:lnTo>
                    <a:pt x="243" y="300"/>
                  </a:lnTo>
                  <a:lnTo>
                    <a:pt x="243" y="300"/>
                  </a:lnTo>
                  <a:lnTo>
                    <a:pt x="243" y="298"/>
                  </a:lnTo>
                  <a:lnTo>
                    <a:pt x="243" y="295"/>
                  </a:lnTo>
                  <a:lnTo>
                    <a:pt x="241" y="295"/>
                  </a:lnTo>
                  <a:lnTo>
                    <a:pt x="241" y="291"/>
                  </a:lnTo>
                  <a:lnTo>
                    <a:pt x="238" y="288"/>
                  </a:lnTo>
                  <a:lnTo>
                    <a:pt x="238" y="288"/>
                  </a:lnTo>
                  <a:lnTo>
                    <a:pt x="241" y="286"/>
                  </a:lnTo>
                  <a:lnTo>
                    <a:pt x="241" y="286"/>
                  </a:lnTo>
                  <a:lnTo>
                    <a:pt x="241" y="283"/>
                  </a:lnTo>
                  <a:lnTo>
                    <a:pt x="238" y="274"/>
                  </a:lnTo>
                  <a:lnTo>
                    <a:pt x="238" y="272"/>
                  </a:lnTo>
                  <a:lnTo>
                    <a:pt x="241" y="272"/>
                  </a:lnTo>
                  <a:lnTo>
                    <a:pt x="241" y="269"/>
                  </a:lnTo>
                  <a:lnTo>
                    <a:pt x="243" y="269"/>
                  </a:lnTo>
                  <a:lnTo>
                    <a:pt x="243" y="267"/>
                  </a:lnTo>
                  <a:lnTo>
                    <a:pt x="243" y="267"/>
                  </a:lnTo>
                  <a:lnTo>
                    <a:pt x="243" y="264"/>
                  </a:lnTo>
                  <a:lnTo>
                    <a:pt x="243" y="264"/>
                  </a:lnTo>
                  <a:lnTo>
                    <a:pt x="241" y="260"/>
                  </a:lnTo>
                  <a:lnTo>
                    <a:pt x="238" y="255"/>
                  </a:lnTo>
                  <a:lnTo>
                    <a:pt x="236" y="250"/>
                  </a:lnTo>
                  <a:lnTo>
                    <a:pt x="234" y="246"/>
                  </a:lnTo>
                  <a:lnTo>
                    <a:pt x="231" y="243"/>
                  </a:lnTo>
                  <a:lnTo>
                    <a:pt x="229" y="238"/>
                  </a:lnTo>
                  <a:lnTo>
                    <a:pt x="229" y="236"/>
                  </a:lnTo>
                  <a:lnTo>
                    <a:pt x="224" y="231"/>
                  </a:lnTo>
                  <a:lnTo>
                    <a:pt x="224" y="231"/>
                  </a:lnTo>
                  <a:lnTo>
                    <a:pt x="219" y="231"/>
                  </a:lnTo>
                  <a:lnTo>
                    <a:pt x="217" y="231"/>
                  </a:lnTo>
                  <a:lnTo>
                    <a:pt x="217" y="231"/>
                  </a:lnTo>
                  <a:lnTo>
                    <a:pt x="215" y="234"/>
                  </a:lnTo>
                  <a:lnTo>
                    <a:pt x="212" y="234"/>
                  </a:lnTo>
                  <a:lnTo>
                    <a:pt x="212" y="234"/>
                  </a:lnTo>
                  <a:lnTo>
                    <a:pt x="210" y="234"/>
                  </a:lnTo>
                  <a:lnTo>
                    <a:pt x="210" y="231"/>
                  </a:lnTo>
                  <a:lnTo>
                    <a:pt x="208" y="231"/>
                  </a:lnTo>
                  <a:lnTo>
                    <a:pt x="208" y="231"/>
                  </a:lnTo>
                  <a:lnTo>
                    <a:pt x="205" y="231"/>
                  </a:lnTo>
                  <a:lnTo>
                    <a:pt x="205" y="229"/>
                  </a:lnTo>
                  <a:lnTo>
                    <a:pt x="205" y="224"/>
                  </a:lnTo>
                  <a:lnTo>
                    <a:pt x="205" y="220"/>
                  </a:lnTo>
                  <a:lnTo>
                    <a:pt x="205" y="215"/>
                  </a:lnTo>
                  <a:lnTo>
                    <a:pt x="205" y="210"/>
                  </a:lnTo>
                  <a:lnTo>
                    <a:pt x="205" y="208"/>
                  </a:lnTo>
                  <a:lnTo>
                    <a:pt x="205" y="205"/>
                  </a:lnTo>
                  <a:lnTo>
                    <a:pt x="205" y="205"/>
                  </a:lnTo>
                  <a:lnTo>
                    <a:pt x="205" y="203"/>
                  </a:lnTo>
                  <a:lnTo>
                    <a:pt x="205" y="201"/>
                  </a:lnTo>
                  <a:lnTo>
                    <a:pt x="205" y="201"/>
                  </a:lnTo>
                  <a:lnTo>
                    <a:pt x="205" y="198"/>
                  </a:lnTo>
                  <a:lnTo>
                    <a:pt x="205" y="201"/>
                  </a:lnTo>
                  <a:lnTo>
                    <a:pt x="203" y="201"/>
                  </a:lnTo>
                  <a:lnTo>
                    <a:pt x="203" y="201"/>
                  </a:lnTo>
                  <a:lnTo>
                    <a:pt x="201" y="201"/>
                  </a:lnTo>
                  <a:lnTo>
                    <a:pt x="201" y="203"/>
                  </a:lnTo>
                  <a:lnTo>
                    <a:pt x="201" y="203"/>
                  </a:lnTo>
                  <a:lnTo>
                    <a:pt x="198" y="205"/>
                  </a:lnTo>
                  <a:lnTo>
                    <a:pt x="196" y="208"/>
                  </a:lnTo>
                  <a:lnTo>
                    <a:pt x="196" y="208"/>
                  </a:lnTo>
                  <a:lnTo>
                    <a:pt x="193" y="210"/>
                  </a:lnTo>
                  <a:lnTo>
                    <a:pt x="191" y="210"/>
                  </a:lnTo>
                  <a:lnTo>
                    <a:pt x="186" y="210"/>
                  </a:lnTo>
                  <a:lnTo>
                    <a:pt x="182" y="210"/>
                  </a:lnTo>
                  <a:lnTo>
                    <a:pt x="177" y="210"/>
                  </a:lnTo>
                  <a:lnTo>
                    <a:pt x="177" y="210"/>
                  </a:lnTo>
                  <a:lnTo>
                    <a:pt x="175" y="210"/>
                  </a:lnTo>
                  <a:lnTo>
                    <a:pt x="177" y="208"/>
                  </a:lnTo>
                  <a:lnTo>
                    <a:pt x="175" y="205"/>
                  </a:lnTo>
                  <a:lnTo>
                    <a:pt x="175" y="205"/>
                  </a:lnTo>
                  <a:lnTo>
                    <a:pt x="172" y="203"/>
                  </a:lnTo>
                  <a:lnTo>
                    <a:pt x="172" y="201"/>
                  </a:lnTo>
                  <a:lnTo>
                    <a:pt x="172" y="201"/>
                  </a:lnTo>
                  <a:lnTo>
                    <a:pt x="170" y="201"/>
                  </a:lnTo>
                  <a:lnTo>
                    <a:pt x="168" y="198"/>
                  </a:lnTo>
                  <a:lnTo>
                    <a:pt x="163" y="198"/>
                  </a:lnTo>
                  <a:lnTo>
                    <a:pt x="160" y="198"/>
                  </a:lnTo>
                  <a:lnTo>
                    <a:pt x="156" y="198"/>
                  </a:lnTo>
                  <a:lnTo>
                    <a:pt x="158" y="196"/>
                  </a:lnTo>
                  <a:lnTo>
                    <a:pt x="160" y="191"/>
                  </a:lnTo>
                  <a:lnTo>
                    <a:pt x="160" y="189"/>
                  </a:lnTo>
                  <a:lnTo>
                    <a:pt x="158" y="186"/>
                  </a:lnTo>
                  <a:lnTo>
                    <a:pt x="158" y="186"/>
                  </a:lnTo>
                  <a:lnTo>
                    <a:pt x="156" y="184"/>
                  </a:lnTo>
                  <a:lnTo>
                    <a:pt x="153" y="182"/>
                  </a:lnTo>
                  <a:lnTo>
                    <a:pt x="153" y="182"/>
                  </a:lnTo>
                  <a:lnTo>
                    <a:pt x="153" y="179"/>
                  </a:lnTo>
                  <a:lnTo>
                    <a:pt x="151" y="179"/>
                  </a:lnTo>
                  <a:lnTo>
                    <a:pt x="151" y="179"/>
                  </a:lnTo>
                  <a:lnTo>
                    <a:pt x="151" y="177"/>
                  </a:lnTo>
                  <a:lnTo>
                    <a:pt x="149" y="177"/>
                  </a:lnTo>
                  <a:lnTo>
                    <a:pt x="149" y="177"/>
                  </a:lnTo>
                  <a:lnTo>
                    <a:pt x="149" y="175"/>
                  </a:lnTo>
                  <a:lnTo>
                    <a:pt x="149" y="175"/>
                  </a:lnTo>
                  <a:lnTo>
                    <a:pt x="146" y="172"/>
                  </a:lnTo>
                  <a:lnTo>
                    <a:pt x="146" y="172"/>
                  </a:lnTo>
                  <a:lnTo>
                    <a:pt x="146" y="170"/>
                  </a:lnTo>
                  <a:lnTo>
                    <a:pt x="146" y="170"/>
                  </a:lnTo>
                  <a:lnTo>
                    <a:pt x="144" y="168"/>
                  </a:lnTo>
                  <a:lnTo>
                    <a:pt x="144" y="168"/>
                  </a:lnTo>
                  <a:lnTo>
                    <a:pt x="144" y="168"/>
                  </a:lnTo>
                  <a:lnTo>
                    <a:pt x="144" y="165"/>
                  </a:lnTo>
                  <a:lnTo>
                    <a:pt x="144" y="165"/>
                  </a:lnTo>
                  <a:lnTo>
                    <a:pt x="144" y="165"/>
                  </a:lnTo>
                  <a:lnTo>
                    <a:pt x="144" y="163"/>
                  </a:lnTo>
                  <a:lnTo>
                    <a:pt x="144" y="163"/>
                  </a:lnTo>
                  <a:lnTo>
                    <a:pt x="142" y="160"/>
                  </a:lnTo>
                  <a:lnTo>
                    <a:pt x="139" y="160"/>
                  </a:lnTo>
                  <a:lnTo>
                    <a:pt x="139" y="160"/>
                  </a:lnTo>
                  <a:lnTo>
                    <a:pt x="139" y="158"/>
                  </a:lnTo>
                  <a:lnTo>
                    <a:pt x="139" y="158"/>
                  </a:lnTo>
                  <a:lnTo>
                    <a:pt x="139" y="158"/>
                  </a:lnTo>
                  <a:lnTo>
                    <a:pt x="139" y="158"/>
                  </a:lnTo>
                  <a:lnTo>
                    <a:pt x="139" y="156"/>
                  </a:lnTo>
                  <a:lnTo>
                    <a:pt x="139" y="156"/>
                  </a:lnTo>
                  <a:lnTo>
                    <a:pt x="142" y="156"/>
                  </a:lnTo>
                  <a:lnTo>
                    <a:pt x="142" y="156"/>
                  </a:lnTo>
                  <a:lnTo>
                    <a:pt x="142" y="156"/>
                  </a:lnTo>
                  <a:lnTo>
                    <a:pt x="142" y="156"/>
                  </a:lnTo>
                  <a:lnTo>
                    <a:pt x="144" y="156"/>
                  </a:lnTo>
                  <a:lnTo>
                    <a:pt x="144" y="153"/>
                  </a:lnTo>
                  <a:lnTo>
                    <a:pt x="144" y="153"/>
                  </a:lnTo>
                  <a:lnTo>
                    <a:pt x="144" y="151"/>
                  </a:lnTo>
                  <a:lnTo>
                    <a:pt x="142" y="151"/>
                  </a:lnTo>
                  <a:lnTo>
                    <a:pt x="142" y="149"/>
                  </a:lnTo>
                  <a:lnTo>
                    <a:pt x="144" y="146"/>
                  </a:lnTo>
                  <a:lnTo>
                    <a:pt x="144" y="146"/>
                  </a:lnTo>
                  <a:lnTo>
                    <a:pt x="144" y="144"/>
                  </a:lnTo>
                  <a:lnTo>
                    <a:pt x="149" y="142"/>
                  </a:lnTo>
                  <a:lnTo>
                    <a:pt x="151" y="139"/>
                  </a:lnTo>
                  <a:lnTo>
                    <a:pt x="153" y="139"/>
                  </a:lnTo>
                  <a:lnTo>
                    <a:pt x="153" y="137"/>
                  </a:lnTo>
                  <a:lnTo>
                    <a:pt x="153" y="137"/>
                  </a:lnTo>
                  <a:lnTo>
                    <a:pt x="153" y="134"/>
                  </a:lnTo>
                  <a:lnTo>
                    <a:pt x="153" y="134"/>
                  </a:lnTo>
                  <a:lnTo>
                    <a:pt x="153" y="132"/>
                  </a:lnTo>
                  <a:lnTo>
                    <a:pt x="153" y="130"/>
                  </a:lnTo>
                  <a:lnTo>
                    <a:pt x="151" y="127"/>
                  </a:lnTo>
                  <a:lnTo>
                    <a:pt x="153" y="127"/>
                  </a:lnTo>
                  <a:lnTo>
                    <a:pt x="153" y="125"/>
                  </a:lnTo>
                  <a:lnTo>
                    <a:pt x="156" y="123"/>
                  </a:lnTo>
                  <a:lnTo>
                    <a:pt x="156" y="118"/>
                  </a:lnTo>
                  <a:lnTo>
                    <a:pt x="156" y="118"/>
                  </a:lnTo>
                  <a:lnTo>
                    <a:pt x="156" y="116"/>
                  </a:lnTo>
                  <a:lnTo>
                    <a:pt x="158" y="111"/>
                  </a:lnTo>
                  <a:lnTo>
                    <a:pt x="158" y="108"/>
                  </a:lnTo>
                  <a:lnTo>
                    <a:pt x="158" y="108"/>
                  </a:lnTo>
                  <a:lnTo>
                    <a:pt x="158" y="108"/>
                  </a:lnTo>
                  <a:lnTo>
                    <a:pt x="158" y="108"/>
                  </a:lnTo>
                  <a:lnTo>
                    <a:pt x="160" y="106"/>
                  </a:lnTo>
                  <a:lnTo>
                    <a:pt x="163" y="106"/>
                  </a:lnTo>
                  <a:lnTo>
                    <a:pt x="165" y="104"/>
                  </a:lnTo>
                  <a:lnTo>
                    <a:pt x="168" y="101"/>
                  </a:lnTo>
                  <a:lnTo>
                    <a:pt x="170" y="99"/>
                  </a:lnTo>
                  <a:lnTo>
                    <a:pt x="172" y="97"/>
                  </a:lnTo>
                  <a:lnTo>
                    <a:pt x="175" y="97"/>
                  </a:lnTo>
                  <a:lnTo>
                    <a:pt x="175" y="97"/>
                  </a:lnTo>
                  <a:lnTo>
                    <a:pt x="177" y="94"/>
                  </a:lnTo>
                  <a:lnTo>
                    <a:pt x="179" y="94"/>
                  </a:lnTo>
                  <a:lnTo>
                    <a:pt x="182" y="94"/>
                  </a:lnTo>
                  <a:lnTo>
                    <a:pt x="184" y="94"/>
                  </a:lnTo>
                  <a:lnTo>
                    <a:pt x="186" y="94"/>
                  </a:lnTo>
                  <a:lnTo>
                    <a:pt x="189" y="92"/>
                  </a:lnTo>
                  <a:lnTo>
                    <a:pt x="189" y="92"/>
                  </a:lnTo>
                  <a:lnTo>
                    <a:pt x="193" y="92"/>
                  </a:lnTo>
                  <a:lnTo>
                    <a:pt x="193" y="90"/>
                  </a:lnTo>
                  <a:lnTo>
                    <a:pt x="196" y="90"/>
                  </a:lnTo>
                  <a:lnTo>
                    <a:pt x="196" y="87"/>
                  </a:lnTo>
                  <a:lnTo>
                    <a:pt x="198" y="87"/>
                  </a:lnTo>
                  <a:lnTo>
                    <a:pt x="198" y="87"/>
                  </a:lnTo>
                  <a:lnTo>
                    <a:pt x="201" y="87"/>
                  </a:lnTo>
                  <a:lnTo>
                    <a:pt x="203" y="87"/>
                  </a:lnTo>
                  <a:lnTo>
                    <a:pt x="205" y="87"/>
                  </a:lnTo>
                  <a:lnTo>
                    <a:pt x="205" y="90"/>
                  </a:lnTo>
                  <a:lnTo>
                    <a:pt x="208" y="90"/>
                  </a:lnTo>
                  <a:lnTo>
                    <a:pt x="208" y="90"/>
                  </a:lnTo>
                  <a:lnTo>
                    <a:pt x="208" y="90"/>
                  </a:lnTo>
                  <a:lnTo>
                    <a:pt x="210" y="92"/>
                  </a:lnTo>
                  <a:lnTo>
                    <a:pt x="210" y="92"/>
                  </a:lnTo>
                  <a:lnTo>
                    <a:pt x="212" y="90"/>
                  </a:lnTo>
                  <a:lnTo>
                    <a:pt x="212" y="90"/>
                  </a:lnTo>
                  <a:lnTo>
                    <a:pt x="210" y="87"/>
                  </a:lnTo>
                  <a:lnTo>
                    <a:pt x="210" y="87"/>
                  </a:lnTo>
                  <a:lnTo>
                    <a:pt x="208" y="85"/>
                  </a:lnTo>
                  <a:lnTo>
                    <a:pt x="208" y="85"/>
                  </a:lnTo>
                  <a:lnTo>
                    <a:pt x="205" y="82"/>
                  </a:lnTo>
                  <a:lnTo>
                    <a:pt x="205" y="80"/>
                  </a:lnTo>
                  <a:lnTo>
                    <a:pt x="205" y="80"/>
                  </a:lnTo>
                  <a:lnTo>
                    <a:pt x="203" y="80"/>
                  </a:lnTo>
                  <a:lnTo>
                    <a:pt x="203" y="80"/>
                  </a:lnTo>
                  <a:lnTo>
                    <a:pt x="201" y="82"/>
                  </a:lnTo>
                  <a:lnTo>
                    <a:pt x="201" y="82"/>
                  </a:lnTo>
                  <a:lnTo>
                    <a:pt x="198" y="80"/>
                  </a:lnTo>
                  <a:lnTo>
                    <a:pt x="196" y="80"/>
                  </a:lnTo>
                  <a:lnTo>
                    <a:pt x="198" y="75"/>
                  </a:lnTo>
                  <a:lnTo>
                    <a:pt x="203" y="68"/>
                  </a:lnTo>
                  <a:lnTo>
                    <a:pt x="205" y="66"/>
                  </a:lnTo>
                  <a:lnTo>
                    <a:pt x="208" y="61"/>
                  </a:lnTo>
                  <a:lnTo>
                    <a:pt x="208" y="59"/>
                  </a:lnTo>
                  <a:lnTo>
                    <a:pt x="210" y="56"/>
                  </a:lnTo>
                  <a:lnTo>
                    <a:pt x="208" y="56"/>
                  </a:lnTo>
                  <a:lnTo>
                    <a:pt x="208" y="56"/>
                  </a:lnTo>
                  <a:lnTo>
                    <a:pt x="208" y="56"/>
                  </a:lnTo>
                  <a:lnTo>
                    <a:pt x="205" y="54"/>
                  </a:lnTo>
                  <a:lnTo>
                    <a:pt x="205" y="54"/>
                  </a:lnTo>
                  <a:lnTo>
                    <a:pt x="203" y="54"/>
                  </a:lnTo>
                  <a:lnTo>
                    <a:pt x="203" y="52"/>
                  </a:lnTo>
                  <a:lnTo>
                    <a:pt x="201" y="52"/>
                  </a:lnTo>
                  <a:lnTo>
                    <a:pt x="198" y="52"/>
                  </a:lnTo>
                  <a:lnTo>
                    <a:pt x="198" y="52"/>
                  </a:lnTo>
                  <a:lnTo>
                    <a:pt x="196" y="49"/>
                  </a:lnTo>
                  <a:lnTo>
                    <a:pt x="193" y="47"/>
                  </a:lnTo>
                  <a:lnTo>
                    <a:pt x="191" y="47"/>
                  </a:lnTo>
                  <a:lnTo>
                    <a:pt x="191" y="47"/>
                  </a:lnTo>
                  <a:lnTo>
                    <a:pt x="189" y="47"/>
                  </a:lnTo>
                  <a:lnTo>
                    <a:pt x="186" y="49"/>
                  </a:lnTo>
                  <a:lnTo>
                    <a:pt x="186" y="49"/>
                  </a:lnTo>
                  <a:lnTo>
                    <a:pt x="184" y="49"/>
                  </a:lnTo>
                  <a:lnTo>
                    <a:pt x="184" y="49"/>
                  </a:lnTo>
                  <a:lnTo>
                    <a:pt x="182" y="47"/>
                  </a:lnTo>
                  <a:lnTo>
                    <a:pt x="182" y="47"/>
                  </a:lnTo>
                  <a:lnTo>
                    <a:pt x="179" y="47"/>
                  </a:lnTo>
                  <a:lnTo>
                    <a:pt x="177" y="45"/>
                  </a:lnTo>
                  <a:lnTo>
                    <a:pt x="177" y="45"/>
                  </a:lnTo>
                  <a:lnTo>
                    <a:pt x="175" y="47"/>
                  </a:lnTo>
                  <a:lnTo>
                    <a:pt x="175" y="47"/>
                  </a:lnTo>
                  <a:lnTo>
                    <a:pt x="172" y="49"/>
                  </a:lnTo>
                  <a:lnTo>
                    <a:pt x="172" y="49"/>
                  </a:lnTo>
                  <a:lnTo>
                    <a:pt x="170" y="49"/>
                  </a:lnTo>
                  <a:lnTo>
                    <a:pt x="168" y="49"/>
                  </a:lnTo>
                  <a:lnTo>
                    <a:pt x="168" y="52"/>
                  </a:lnTo>
                  <a:lnTo>
                    <a:pt x="165" y="52"/>
                  </a:lnTo>
                  <a:lnTo>
                    <a:pt x="163" y="49"/>
                  </a:lnTo>
                  <a:lnTo>
                    <a:pt x="163" y="49"/>
                  </a:lnTo>
                  <a:lnTo>
                    <a:pt x="160" y="49"/>
                  </a:lnTo>
                  <a:lnTo>
                    <a:pt x="160" y="49"/>
                  </a:lnTo>
                  <a:lnTo>
                    <a:pt x="160" y="49"/>
                  </a:lnTo>
                  <a:lnTo>
                    <a:pt x="158" y="52"/>
                  </a:lnTo>
                  <a:lnTo>
                    <a:pt x="156" y="52"/>
                  </a:lnTo>
                  <a:lnTo>
                    <a:pt x="156" y="49"/>
                  </a:lnTo>
                  <a:lnTo>
                    <a:pt x="153" y="49"/>
                  </a:lnTo>
                  <a:lnTo>
                    <a:pt x="153" y="49"/>
                  </a:lnTo>
                  <a:lnTo>
                    <a:pt x="151" y="47"/>
                  </a:lnTo>
                  <a:lnTo>
                    <a:pt x="151" y="47"/>
                  </a:lnTo>
                  <a:lnTo>
                    <a:pt x="151" y="45"/>
                  </a:lnTo>
                  <a:lnTo>
                    <a:pt x="151" y="45"/>
                  </a:lnTo>
                  <a:lnTo>
                    <a:pt x="151" y="42"/>
                  </a:lnTo>
                  <a:lnTo>
                    <a:pt x="151" y="40"/>
                  </a:lnTo>
                  <a:lnTo>
                    <a:pt x="151" y="38"/>
                  </a:lnTo>
                  <a:lnTo>
                    <a:pt x="149" y="38"/>
                  </a:lnTo>
                  <a:lnTo>
                    <a:pt x="149" y="38"/>
                  </a:lnTo>
                  <a:lnTo>
                    <a:pt x="146" y="38"/>
                  </a:lnTo>
                  <a:lnTo>
                    <a:pt x="146" y="38"/>
                  </a:lnTo>
                  <a:lnTo>
                    <a:pt x="144" y="35"/>
                  </a:lnTo>
                  <a:lnTo>
                    <a:pt x="144" y="35"/>
                  </a:lnTo>
                  <a:lnTo>
                    <a:pt x="144" y="33"/>
                  </a:lnTo>
                  <a:lnTo>
                    <a:pt x="144" y="30"/>
                  </a:lnTo>
                  <a:lnTo>
                    <a:pt x="144" y="30"/>
                  </a:lnTo>
                  <a:lnTo>
                    <a:pt x="142" y="28"/>
                  </a:lnTo>
                  <a:lnTo>
                    <a:pt x="142" y="26"/>
                  </a:lnTo>
                  <a:lnTo>
                    <a:pt x="139" y="26"/>
                  </a:lnTo>
                  <a:lnTo>
                    <a:pt x="139" y="26"/>
                  </a:lnTo>
                  <a:lnTo>
                    <a:pt x="137" y="26"/>
                  </a:lnTo>
                  <a:lnTo>
                    <a:pt x="137" y="23"/>
                  </a:lnTo>
                  <a:lnTo>
                    <a:pt x="135" y="23"/>
                  </a:lnTo>
                  <a:lnTo>
                    <a:pt x="135" y="21"/>
                  </a:lnTo>
                  <a:lnTo>
                    <a:pt x="132" y="21"/>
                  </a:lnTo>
                  <a:lnTo>
                    <a:pt x="130" y="21"/>
                  </a:lnTo>
                  <a:lnTo>
                    <a:pt x="130" y="19"/>
                  </a:lnTo>
                  <a:lnTo>
                    <a:pt x="130" y="19"/>
                  </a:lnTo>
                  <a:lnTo>
                    <a:pt x="130" y="16"/>
                  </a:lnTo>
                  <a:lnTo>
                    <a:pt x="127" y="16"/>
                  </a:lnTo>
                  <a:lnTo>
                    <a:pt x="127" y="14"/>
                  </a:lnTo>
                  <a:lnTo>
                    <a:pt x="127" y="11"/>
                  </a:lnTo>
                  <a:lnTo>
                    <a:pt x="125" y="11"/>
                  </a:lnTo>
                  <a:lnTo>
                    <a:pt x="125" y="9"/>
                  </a:lnTo>
                  <a:lnTo>
                    <a:pt x="125" y="9"/>
                  </a:lnTo>
                  <a:lnTo>
                    <a:pt x="123" y="7"/>
                  </a:lnTo>
                  <a:lnTo>
                    <a:pt x="123" y="7"/>
                  </a:lnTo>
                  <a:lnTo>
                    <a:pt x="120" y="7"/>
                  </a:lnTo>
                  <a:lnTo>
                    <a:pt x="120" y="4"/>
                  </a:lnTo>
                  <a:lnTo>
                    <a:pt x="120" y="4"/>
                  </a:lnTo>
                  <a:lnTo>
                    <a:pt x="120" y="4"/>
                  </a:lnTo>
                  <a:lnTo>
                    <a:pt x="118" y="4"/>
                  </a:lnTo>
                  <a:lnTo>
                    <a:pt x="118" y="4"/>
                  </a:lnTo>
                  <a:lnTo>
                    <a:pt x="116" y="2"/>
                  </a:lnTo>
                  <a:lnTo>
                    <a:pt x="116" y="2"/>
                  </a:lnTo>
                  <a:lnTo>
                    <a:pt x="113" y="0"/>
                  </a:lnTo>
                  <a:lnTo>
                    <a:pt x="113" y="0"/>
                  </a:lnTo>
                  <a:lnTo>
                    <a:pt x="111" y="0"/>
                  </a:lnTo>
                  <a:lnTo>
                    <a:pt x="111" y="2"/>
                  </a:lnTo>
                  <a:lnTo>
                    <a:pt x="111" y="2"/>
                  </a:lnTo>
                  <a:lnTo>
                    <a:pt x="109" y="2"/>
                  </a:lnTo>
                  <a:lnTo>
                    <a:pt x="109" y="2"/>
                  </a:lnTo>
                  <a:lnTo>
                    <a:pt x="106" y="2"/>
                  </a:lnTo>
                  <a:lnTo>
                    <a:pt x="104" y="2"/>
                  </a:lnTo>
                  <a:lnTo>
                    <a:pt x="104" y="2"/>
                  </a:lnTo>
                  <a:lnTo>
                    <a:pt x="106" y="4"/>
                  </a:lnTo>
                  <a:lnTo>
                    <a:pt x="106" y="4"/>
                  </a:lnTo>
                  <a:lnTo>
                    <a:pt x="109" y="7"/>
                  </a:lnTo>
                  <a:lnTo>
                    <a:pt x="109" y="9"/>
                  </a:lnTo>
                  <a:lnTo>
                    <a:pt x="111" y="11"/>
                  </a:lnTo>
                  <a:lnTo>
                    <a:pt x="111" y="11"/>
                  </a:lnTo>
                  <a:lnTo>
                    <a:pt x="111" y="11"/>
                  </a:lnTo>
                  <a:lnTo>
                    <a:pt x="111" y="14"/>
                  </a:lnTo>
                  <a:lnTo>
                    <a:pt x="111" y="14"/>
                  </a:lnTo>
                  <a:lnTo>
                    <a:pt x="111" y="21"/>
                  </a:lnTo>
                  <a:lnTo>
                    <a:pt x="111" y="21"/>
                  </a:lnTo>
                  <a:lnTo>
                    <a:pt x="111" y="21"/>
                  </a:lnTo>
                  <a:lnTo>
                    <a:pt x="111" y="21"/>
                  </a:lnTo>
                  <a:lnTo>
                    <a:pt x="109" y="19"/>
                  </a:lnTo>
                  <a:lnTo>
                    <a:pt x="109" y="19"/>
                  </a:lnTo>
                  <a:lnTo>
                    <a:pt x="109" y="21"/>
                  </a:lnTo>
                  <a:lnTo>
                    <a:pt x="109" y="23"/>
                  </a:lnTo>
                  <a:lnTo>
                    <a:pt x="106" y="28"/>
                  </a:lnTo>
                  <a:lnTo>
                    <a:pt x="106" y="33"/>
                  </a:lnTo>
                  <a:lnTo>
                    <a:pt x="104" y="33"/>
                  </a:lnTo>
                  <a:lnTo>
                    <a:pt x="104" y="35"/>
                  </a:lnTo>
                  <a:lnTo>
                    <a:pt x="99" y="40"/>
                  </a:lnTo>
                  <a:lnTo>
                    <a:pt x="97" y="45"/>
                  </a:lnTo>
                  <a:lnTo>
                    <a:pt x="94" y="47"/>
                  </a:lnTo>
                  <a:lnTo>
                    <a:pt x="92" y="49"/>
                  </a:lnTo>
                  <a:lnTo>
                    <a:pt x="90" y="52"/>
                  </a:lnTo>
                  <a:lnTo>
                    <a:pt x="85" y="54"/>
                  </a:lnTo>
                  <a:lnTo>
                    <a:pt x="83" y="56"/>
                  </a:lnTo>
                  <a:lnTo>
                    <a:pt x="78" y="56"/>
                  </a:lnTo>
                  <a:lnTo>
                    <a:pt x="73" y="59"/>
                  </a:lnTo>
                  <a:lnTo>
                    <a:pt x="71" y="61"/>
                  </a:lnTo>
                  <a:lnTo>
                    <a:pt x="69" y="61"/>
                  </a:lnTo>
                  <a:lnTo>
                    <a:pt x="64" y="64"/>
                  </a:lnTo>
                  <a:lnTo>
                    <a:pt x="61" y="64"/>
                  </a:lnTo>
                  <a:lnTo>
                    <a:pt x="61" y="68"/>
                  </a:lnTo>
                  <a:lnTo>
                    <a:pt x="59" y="68"/>
                  </a:lnTo>
                  <a:lnTo>
                    <a:pt x="59" y="71"/>
                  </a:lnTo>
                  <a:lnTo>
                    <a:pt x="59" y="71"/>
                  </a:lnTo>
                  <a:lnTo>
                    <a:pt x="59" y="71"/>
                  </a:lnTo>
                  <a:lnTo>
                    <a:pt x="59" y="73"/>
                  </a:lnTo>
                  <a:lnTo>
                    <a:pt x="59" y="73"/>
                  </a:lnTo>
                  <a:lnTo>
                    <a:pt x="59" y="73"/>
                  </a:lnTo>
                  <a:lnTo>
                    <a:pt x="57" y="73"/>
                  </a:lnTo>
                  <a:lnTo>
                    <a:pt x="57" y="73"/>
                  </a:lnTo>
                  <a:lnTo>
                    <a:pt x="57" y="73"/>
                  </a:lnTo>
                  <a:lnTo>
                    <a:pt x="57" y="71"/>
                  </a:lnTo>
                  <a:lnTo>
                    <a:pt x="57" y="71"/>
                  </a:lnTo>
                  <a:lnTo>
                    <a:pt x="54" y="71"/>
                  </a:lnTo>
                  <a:lnTo>
                    <a:pt x="54" y="73"/>
                  </a:lnTo>
                  <a:lnTo>
                    <a:pt x="54" y="75"/>
                  </a:lnTo>
                  <a:lnTo>
                    <a:pt x="54" y="78"/>
                  </a:lnTo>
                  <a:lnTo>
                    <a:pt x="54" y="78"/>
                  </a:lnTo>
                  <a:lnTo>
                    <a:pt x="54" y="80"/>
                  </a:lnTo>
                  <a:lnTo>
                    <a:pt x="54" y="80"/>
                  </a:lnTo>
                  <a:lnTo>
                    <a:pt x="52" y="82"/>
                  </a:lnTo>
                  <a:lnTo>
                    <a:pt x="52" y="82"/>
                  </a:lnTo>
                  <a:lnTo>
                    <a:pt x="52" y="85"/>
                  </a:lnTo>
                  <a:lnTo>
                    <a:pt x="52" y="85"/>
                  </a:lnTo>
                  <a:lnTo>
                    <a:pt x="52" y="87"/>
                  </a:lnTo>
                  <a:lnTo>
                    <a:pt x="50" y="90"/>
                  </a:lnTo>
                  <a:lnTo>
                    <a:pt x="50" y="92"/>
                  </a:lnTo>
                  <a:lnTo>
                    <a:pt x="50" y="92"/>
                  </a:lnTo>
                  <a:lnTo>
                    <a:pt x="50" y="94"/>
                  </a:lnTo>
                  <a:lnTo>
                    <a:pt x="50" y="94"/>
                  </a:lnTo>
                  <a:lnTo>
                    <a:pt x="50" y="94"/>
                  </a:lnTo>
                  <a:lnTo>
                    <a:pt x="50" y="97"/>
                  </a:lnTo>
                  <a:lnTo>
                    <a:pt x="50" y="97"/>
                  </a:lnTo>
                  <a:lnTo>
                    <a:pt x="47" y="99"/>
                  </a:lnTo>
                  <a:lnTo>
                    <a:pt x="45" y="99"/>
                  </a:lnTo>
                  <a:lnTo>
                    <a:pt x="45" y="101"/>
                  </a:lnTo>
                  <a:lnTo>
                    <a:pt x="45" y="101"/>
                  </a:lnTo>
                  <a:lnTo>
                    <a:pt x="45" y="101"/>
                  </a:lnTo>
                  <a:lnTo>
                    <a:pt x="45" y="104"/>
                  </a:lnTo>
                  <a:lnTo>
                    <a:pt x="45" y="104"/>
                  </a:lnTo>
                  <a:lnTo>
                    <a:pt x="43" y="104"/>
                  </a:lnTo>
                  <a:lnTo>
                    <a:pt x="43" y="106"/>
                  </a:lnTo>
                  <a:lnTo>
                    <a:pt x="40" y="104"/>
                  </a:lnTo>
                  <a:lnTo>
                    <a:pt x="40" y="104"/>
                  </a:lnTo>
                  <a:lnTo>
                    <a:pt x="38" y="104"/>
                  </a:lnTo>
                  <a:lnTo>
                    <a:pt x="38" y="101"/>
                  </a:lnTo>
                  <a:lnTo>
                    <a:pt x="36" y="101"/>
                  </a:lnTo>
                  <a:lnTo>
                    <a:pt x="36" y="99"/>
                  </a:lnTo>
                  <a:lnTo>
                    <a:pt x="33" y="97"/>
                  </a:lnTo>
                  <a:lnTo>
                    <a:pt x="33" y="94"/>
                  </a:lnTo>
                  <a:lnTo>
                    <a:pt x="31" y="94"/>
                  </a:lnTo>
                  <a:lnTo>
                    <a:pt x="31" y="94"/>
                  </a:lnTo>
                  <a:lnTo>
                    <a:pt x="28" y="94"/>
                  </a:lnTo>
                  <a:lnTo>
                    <a:pt x="28" y="94"/>
                  </a:lnTo>
                  <a:lnTo>
                    <a:pt x="26" y="92"/>
                  </a:lnTo>
                  <a:lnTo>
                    <a:pt x="24" y="92"/>
                  </a:lnTo>
                  <a:lnTo>
                    <a:pt x="21" y="90"/>
                  </a:lnTo>
                  <a:lnTo>
                    <a:pt x="21" y="92"/>
                  </a:lnTo>
                  <a:lnTo>
                    <a:pt x="21" y="92"/>
                  </a:lnTo>
                  <a:lnTo>
                    <a:pt x="19" y="92"/>
                  </a:lnTo>
                  <a:lnTo>
                    <a:pt x="19" y="94"/>
                  </a:lnTo>
                  <a:lnTo>
                    <a:pt x="17" y="94"/>
                  </a:lnTo>
                  <a:lnTo>
                    <a:pt x="17" y="94"/>
                  </a:lnTo>
                  <a:lnTo>
                    <a:pt x="17" y="92"/>
                  </a:lnTo>
                  <a:lnTo>
                    <a:pt x="17" y="92"/>
                  </a:lnTo>
                  <a:lnTo>
                    <a:pt x="19" y="90"/>
                  </a:lnTo>
                  <a:lnTo>
                    <a:pt x="17" y="90"/>
                  </a:lnTo>
                  <a:lnTo>
                    <a:pt x="17" y="87"/>
                  </a:lnTo>
                  <a:lnTo>
                    <a:pt x="17" y="87"/>
                  </a:lnTo>
                  <a:lnTo>
                    <a:pt x="17" y="85"/>
                  </a:lnTo>
                  <a:lnTo>
                    <a:pt x="17" y="85"/>
                  </a:lnTo>
                  <a:lnTo>
                    <a:pt x="17" y="85"/>
                  </a:lnTo>
                  <a:lnTo>
                    <a:pt x="19" y="85"/>
                  </a:lnTo>
                  <a:lnTo>
                    <a:pt x="19" y="85"/>
                  </a:lnTo>
                  <a:lnTo>
                    <a:pt x="19" y="82"/>
                  </a:lnTo>
                  <a:lnTo>
                    <a:pt x="21" y="82"/>
                  </a:lnTo>
                  <a:lnTo>
                    <a:pt x="21" y="82"/>
                  </a:lnTo>
                  <a:lnTo>
                    <a:pt x="21" y="82"/>
                  </a:lnTo>
                  <a:lnTo>
                    <a:pt x="21" y="80"/>
                  </a:lnTo>
                  <a:lnTo>
                    <a:pt x="21" y="78"/>
                  </a:lnTo>
                  <a:lnTo>
                    <a:pt x="21" y="78"/>
                  </a:lnTo>
                  <a:lnTo>
                    <a:pt x="21" y="78"/>
                  </a:lnTo>
                  <a:lnTo>
                    <a:pt x="21" y="75"/>
                  </a:lnTo>
                  <a:lnTo>
                    <a:pt x="19" y="75"/>
                  </a:lnTo>
                  <a:lnTo>
                    <a:pt x="19" y="73"/>
                  </a:lnTo>
                  <a:lnTo>
                    <a:pt x="19" y="73"/>
                  </a:lnTo>
                  <a:lnTo>
                    <a:pt x="19" y="73"/>
                  </a:lnTo>
                  <a:lnTo>
                    <a:pt x="19" y="73"/>
                  </a:lnTo>
                  <a:lnTo>
                    <a:pt x="19" y="71"/>
                  </a:lnTo>
                  <a:lnTo>
                    <a:pt x="19" y="71"/>
                  </a:lnTo>
                  <a:lnTo>
                    <a:pt x="14" y="73"/>
                  </a:lnTo>
                  <a:lnTo>
                    <a:pt x="12" y="78"/>
                  </a:lnTo>
                  <a:lnTo>
                    <a:pt x="10" y="78"/>
                  </a:lnTo>
                  <a:lnTo>
                    <a:pt x="7" y="82"/>
                  </a:lnTo>
                  <a:lnTo>
                    <a:pt x="3" y="90"/>
                  </a:lnTo>
                  <a:lnTo>
                    <a:pt x="0" y="92"/>
                  </a:lnTo>
                  <a:lnTo>
                    <a:pt x="0" y="99"/>
                  </a:lnTo>
                  <a:lnTo>
                    <a:pt x="3" y="101"/>
                  </a:lnTo>
                  <a:lnTo>
                    <a:pt x="3" y="104"/>
                  </a:lnTo>
                  <a:lnTo>
                    <a:pt x="5" y="106"/>
                  </a:lnTo>
                  <a:lnTo>
                    <a:pt x="5" y="108"/>
                  </a:lnTo>
                  <a:lnTo>
                    <a:pt x="5" y="108"/>
                  </a:lnTo>
                  <a:lnTo>
                    <a:pt x="10" y="116"/>
                  </a:lnTo>
                  <a:lnTo>
                    <a:pt x="10" y="118"/>
                  </a:lnTo>
                  <a:lnTo>
                    <a:pt x="10" y="120"/>
                  </a:lnTo>
                  <a:lnTo>
                    <a:pt x="10" y="123"/>
                  </a:lnTo>
                  <a:lnTo>
                    <a:pt x="7" y="123"/>
                  </a:lnTo>
                  <a:lnTo>
                    <a:pt x="7" y="123"/>
                  </a:lnTo>
                  <a:lnTo>
                    <a:pt x="5" y="123"/>
                  </a:lnTo>
                  <a:lnTo>
                    <a:pt x="5" y="125"/>
                  </a:lnTo>
                  <a:lnTo>
                    <a:pt x="5" y="127"/>
                  </a:lnTo>
                  <a:lnTo>
                    <a:pt x="7" y="130"/>
                  </a:lnTo>
                  <a:lnTo>
                    <a:pt x="12" y="132"/>
                  </a:lnTo>
                  <a:lnTo>
                    <a:pt x="26" y="139"/>
                  </a:lnTo>
                  <a:lnTo>
                    <a:pt x="28" y="142"/>
                  </a:lnTo>
                  <a:lnTo>
                    <a:pt x="28" y="146"/>
                  </a:lnTo>
                  <a:lnTo>
                    <a:pt x="33" y="149"/>
                  </a:lnTo>
                  <a:lnTo>
                    <a:pt x="36" y="153"/>
                  </a:lnTo>
                  <a:lnTo>
                    <a:pt x="36" y="156"/>
                  </a:lnTo>
                  <a:lnTo>
                    <a:pt x="40" y="165"/>
                  </a:lnTo>
                  <a:lnTo>
                    <a:pt x="40" y="168"/>
                  </a:lnTo>
                  <a:lnTo>
                    <a:pt x="45" y="170"/>
                  </a:lnTo>
                  <a:lnTo>
                    <a:pt x="47" y="172"/>
                  </a:lnTo>
                  <a:lnTo>
                    <a:pt x="50" y="177"/>
                  </a:lnTo>
                  <a:lnTo>
                    <a:pt x="52" y="182"/>
                  </a:lnTo>
                  <a:lnTo>
                    <a:pt x="52" y="184"/>
                  </a:lnTo>
                  <a:lnTo>
                    <a:pt x="54" y="189"/>
                  </a:lnTo>
                  <a:lnTo>
                    <a:pt x="57" y="194"/>
                  </a:lnTo>
                  <a:lnTo>
                    <a:pt x="59" y="198"/>
                  </a:lnTo>
                  <a:lnTo>
                    <a:pt x="61" y="203"/>
                  </a:lnTo>
                  <a:lnTo>
                    <a:pt x="64" y="208"/>
                  </a:lnTo>
                  <a:lnTo>
                    <a:pt x="64" y="212"/>
                  </a:lnTo>
                  <a:lnTo>
                    <a:pt x="66" y="217"/>
                  </a:lnTo>
                  <a:lnTo>
                    <a:pt x="73" y="229"/>
                  </a:lnTo>
                  <a:lnTo>
                    <a:pt x="76" y="231"/>
                  </a:lnTo>
                  <a:lnTo>
                    <a:pt x="76" y="236"/>
                  </a:lnTo>
                  <a:lnTo>
                    <a:pt x="78" y="238"/>
                  </a:lnTo>
                  <a:lnTo>
                    <a:pt x="83" y="243"/>
                  </a:lnTo>
                  <a:lnTo>
                    <a:pt x="85" y="246"/>
                  </a:lnTo>
                  <a:lnTo>
                    <a:pt x="87" y="250"/>
                  </a:lnTo>
                  <a:lnTo>
                    <a:pt x="87" y="255"/>
                  </a:lnTo>
                  <a:lnTo>
                    <a:pt x="90" y="255"/>
                  </a:lnTo>
                  <a:lnTo>
                    <a:pt x="90" y="257"/>
                  </a:lnTo>
                  <a:lnTo>
                    <a:pt x="90" y="257"/>
                  </a:lnTo>
                  <a:lnTo>
                    <a:pt x="94" y="260"/>
                  </a:lnTo>
                  <a:lnTo>
                    <a:pt x="94" y="264"/>
                  </a:lnTo>
                  <a:lnTo>
                    <a:pt x="97" y="269"/>
                  </a:lnTo>
                  <a:lnTo>
                    <a:pt x="99" y="272"/>
                  </a:lnTo>
                  <a:lnTo>
                    <a:pt x="102" y="274"/>
                  </a:lnTo>
                  <a:lnTo>
                    <a:pt x="102" y="276"/>
                  </a:lnTo>
                  <a:lnTo>
                    <a:pt x="106" y="281"/>
                  </a:lnTo>
                  <a:lnTo>
                    <a:pt x="109" y="286"/>
                  </a:lnTo>
                  <a:lnTo>
                    <a:pt x="106" y="291"/>
                  </a:lnTo>
                  <a:lnTo>
                    <a:pt x="106" y="291"/>
                  </a:lnTo>
                  <a:lnTo>
                    <a:pt x="104" y="293"/>
                  </a:lnTo>
                  <a:lnTo>
                    <a:pt x="106" y="295"/>
                  </a:lnTo>
                  <a:lnTo>
                    <a:pt x="106" y="298"/>
                  </a:lnTo>
                  <a:lnTo>
                    <a:pt x="109" y="300"/>
                  </a:lnTo>
                  <a:lnTo>
                    <a:pt x="111" y="302"/>
                  </a:lnTo>
                  <a:lnTo>
                    <a:pt x="113" y="305"/>
                  </a:lnTo>
                  <a:lnTo>
                    <a:pt x="113" y="309"/>
                  </a:lnTo>
                  <a:lnTo>
                    <a:pt x="118" y="312"/>
                  </a:lnTo>
                  <a:lnTo>
                    <a:pt x="123" y="314"/>
                  </a:lnTo>
                  <a:lnTo>
                    <a:pt x="125" y="319"/>
                  </a:lnTo>
                  <a:lnTo>
                    <a:pt x="127" y="321"/>
                  </a:lnTo>
                  <a:lnTo>
                    <a:pt x="130" y="324"/>
                  </a:lnTo>
                  <a:lnTo>
                    <a:pt x="132" y="326"/>
                  </a:lnTo>
                  <a:lnTo>
                    <a:pt x="142" y="331"/>
                  </a:lnTo>
                  <a:lnTo>
                    <a:pt x="146" y="333"/>
                  </a:lnTo>
                  <a:lnTo>
                    <a:pt x="151" y="335"/>
                  </a:lnTo>
                  <a:lnTo>
                    <a:pt x="156" y="340"/>
                  </a:lnTo>
                  <a:lnTo>
                    <a:pt x="158" y="343"/>
                  </a:lnTo>
                  <a:lnTo>
                    <a:pt x="165" y="345"/>
                  </a:lnTo>
                  <a:lnTo>
                    <a:pt x="168" y="345"/>
                  </a:lnTo>
                  <a:lnTo>
                    <a:pt x="172" y="350"/>
                  </a:lnTo>
                  <a:lnTo>
                    <a:pt x="177" y="350"/>
                  </a:lnTo>
                  <a:lnTo>
                    <a:pt x="182" y="352"/>
                  </a:lnTo>
                  <a:lnTo>
                    <a:pt x="184" y="354"/>
                  </a:lnTo>
                  <a:lnTo>
                    <a:pt x="186" y="357"/>
                  </a:lnTo>
                  <a:lnTo>
                    <a:pt x="191" y="359"/>
                  </a:lnTo>
                  <a:lnTo>
                    <a:pt x="193" y="359"/>
                  </a:lnTo>
                  <a:lnTo>
                    <a:pt x="196" y="361"/>
                  </a:lnTo>
                  <a:lnTo>
                    <a:pt x="196" y="364"/>
                  </a:lnTo>
                  <a:lnTo>
                    <a:pt x="201" y="364"/>
                  </a:lnTo>
                  <a:lnTo>
                    <a:pt x="203" y="366"/>
                  </a:lnTo>
                  <a:lnTo>
                    <a:pt x="203" y="369"/>
                  </a:lnTo>
                  <a:lnTo>
                    <a:pt x="205" y="371"/>
                  </a:lnTo>
                  <a:lnTo>
                    <a:pt x="205" y="373"/>
                  </a:lnTo>
                  <a:lnTo>
                    <a:pt x="212" y="378"/>
                  </a:lnTo>
                  <a:lnTo>
                    <a:pt x="215" y="378"/>
                  </a:lnTo>
                  <a:lnTo>
                    <a:pt x="217" y="380"/>
                  </a:lnTo>
                  <a:lnTo>
                    <a:pt x="222" y="385"/>
                  </a:lnTo>
                  <a:lnTo>
                    <a:pt x="224" y="387"/>
                  </a:lnTo>
                  <a:lnTo>
                    <a:pt x="224" y="387"/>
                  </a:lnTo>
                  <a:lnTo>
                    <a:pt x="226" y="387"/>
                  </a:lnTo>
                  <a:lnTo>
                    <a:pt x="229" y="387"/>
                  </a:lnTo>
                  <a:lnTo>
                    <a:pt x="231" y="385"/>
                  </a:lnTo>
                  <a:lnTo>
                    <a:pt x="234" y="385"/>
                  </a:lnTo>
                  <a:lnTo>
                    <a:pt x="234" y="383"/>
                  </a:lnTo>
                  <a:lnTo>
                    <a:pt x="236" y="380"/>
                  </a:lnTo>
                  <a:lnTo>
                    <a:pt x="234" y="378"/>
                  </a:lnTo>
                  <a:lnTo>
                    <a:pt x="234" y="376"/>
                  </a:lnTo>
                  <a:lnTo>
                    <a:pt x="234" y="373"/>
                  </a:lnTo>
                  <a:lnTo>
                    <a:pt x="234" y="373"/>
                  </a:lnTo>
                  <a:lnTo>
                    <a:pt x="236" y="373"/>
                  </a:lnTo>
                  <a:lnTo>
                    <a:pt x="238" y="371"/>
                  </a:lnTo>
                  <a:lnTo>
                    <a:pt x="238" y="369"/>
                  </a:lnTo>
                  <a:lnTo>
                    <a:pt x="238" y="369"/>
                  </a:lnTo>
                  <a:lnTo>
                    <a:pt x="238" y="369"/>
                  </a:lnTo>
                  <a:lnTo>
                    <a:pt x="238" y="366"/>
                  </a:lnTo>
                  <a:lnTo>
                    <a:pt x="238" y="366"/>
                  </a:lnTo>
                  <a:lnTo>
                    <a:pt x="236" y="364"/>
                  </a:lnTo>
                  <a:lnTo>
                    <a:pt x="236" y="364"/>
                  </a:lnTo>
                  <a:lnTo>
                    <a:pt x="236" y="364"/>
                  </a:lnTo>
                  <a:lnTo>
                    <a:pt x="238" y="361"/>
                  </a:lnTo>
                  <a:lnTo>
                    <a:pt x="238" y="361"/>
                  </a:lnTo>
                  <a:lnTo>
                    <a:pt x="241" y="359"/>
                  </a:lnTo>
                  <a:lnTo>
                    <a:pt x="241" y="359"/>
                  </a:lnTo>
                  <a:lnTo>
                    <a:pt x="243" y="357"/>
                  </a:lnTo>
                  <a:lnTo>
                    <a:pt x="243" y="354"/>
                  </a:lnTo>
                  <a:lnTo>
                    <a:pt x="243" y="352"/>
                  </a:lnTo>
                  <a:lnTo>
                    <a:pt x="245" y="352"/>
                  </a:lnTo>
                  <a:lnTo>
                    <a:pt x="245" y="352"/>
                  </a:lnTo>
                  <a:lnTo>
                    <a:pt x="245" y="350"/>
                  </a:lnTo>
                  <a:lnTo>
                    <a:pt x="245" y="347"/>
                  </a:lnTo>
                  <a:lnTo>
                    <a:pt x="245" y="347"/>
                  </a:lnTo>
                  <a:lnTo>
                    <a:pt x="248" y="345"/>
                  </a:lnTo>
                  <a:lnTo>
                    <a:pt x="248" y="345"/>
                  </a:lnTo>
                  <a:lnTo>
                    <a:pt x="248" y="345"/>
                  </a:lnTo>
                  <a:lnTo>
                    <a:pt x="248" y="3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260"/>
            <p:cNvSpPr>
              <a:spLocks/>
            </p:cNvSpPr>
            <p:nvPr userDrawn="1"/>
          </p:nvSpPr>
          <p:spPr bwMode="auto">
            <a:xfrm>
              <a:off x="2517" y="3214"/>
              <a:ext cx="158" cy="175"/>
            </a:xfrm>
            <a:custGeom>
              <a:avLst/>
              <a:gdLst>
                <a:gd name="T0" fmla="*/ 153 w 158"/>
                <a:gd name="T1" fmla="*/ 97 h 175"/>
                <a:gd name="T2" fmla="*/ 146 w 158"/>
                <a:gd name="T3" fmla="*/ 97 h 175"/>
                <a:gd name="T4" fmla="*/ 139 w 158"/>
                <a:gd name="T5" fmla="*/ 100 h 175"/>
                <a:gd name="T6" fmla="*/ 134 w 158"/>
                <a:gd name="T7" fmla="*/ 95 h 175"/>
                <a:gd name="T8" fmla="*/ 132 w 158"/>
                <a:gd name="T9" fmla="*/ 88 h 175"/>
                <a:gd name="T10" fmla="*/ 130 w 158"/>
                <a:gd name="T11" fmla="*/ 81 h 175"/>
                <a:gd name="T12" fmla="*/ 130 w 158"/>
                <a:gd name="T13" fmla="*/ 74 h 175"/>
                <a:gd name="T14" fmla="*/ 127 w 158"/>
                <a:gd name="T15" fmla="*/ 67 h 175"/>
                <a:gd name="T16" fmla="*/ 120 w 158"/>
                <a:gd name="T17" fmla="*/ 64 h 175"/>
                <a:gd name="T18" fmla="*/ 113 w 158"/>
                <a:gd name="T19" fmla="*/ 59 h 175"/>
                <a:gd name="T20" fmla="*/ 111 w 158"/>
                <a:gd name="T21" fmla="*/ 64 h 175"/>
                <a:gd name="T22" fmla="*/ 104 w 158"/>
                <a:gd name="T23" fmla="*/ 64 h 175"/>
                <a:gd name="T24" fmla="*/ 94 w 158"/>
                <a:gd name="T25" fmla="*/ 62 h 175"/>
                <a:gd name="T26" fmla="*/ 87 w 158"/>
                <a:gd name="T27" fmla="*/ 62 h 175"/>
                <a:gd name="T28" fmla="*/ 85 w 158"/>
                <a:gd name="T29" fmla="*/ 57 h 175"/>
                <a:gd name="T30" fmla="*/ 85 w 158"/>
                <a:gd name="T31" fmla="*/ 52 h 175"/>
                <a:gd name="T32" fmla="*/ 85 w 158"/>
                <a:gd name="T33" fmla="*/ 45 h 175"/>
                <a:gd name="T34" fmla="*/ 85 w 158"/>
                <a:gd name="T35" fmla="*/ 41 h 175"/>
                <a:gd name="T36" fmla="*/ 85 w 158"/>
                <a:gd name="T37" fmla="*/ 33 h 175"/>
                <a:gd name="T38" fmla="*/ 82 w 158"/>
                <a:gd name="T39" fmla="*/ 31 h 175"/>
                <a:gd name="T40" fmla="*/ 80 w 158"/>
                <a:gd name="T41" fmla="*/ 24 h 175"/>
                <a:gd name="T42" fmla="*/ 78 w 158"/>
                <a:gd name="T43" fmla="*/ 19 h 175"/>
                <a:gd name="T44" fmla="*/ 66 w 158"/>
                <a:gd name="T45" fmla="*/ 5 h 175"/>
                <a:gd name="T46" fmla="*/ 26 w 158"/>
                <a:gd name="T47" fmla="*/ 5 h 175"/>
                <a:gd name="T48" fmla="*/ 9 w 158"/>
                <a:gd name="T49" fmla="*/ 17 h 175"/>
                <a:gd name="T50" fmla="*/ 5 w 158"/>
                <a:gd name="T51" fmla="*/ 38 h 175"/>
                <a:gd name="T52" fmla="*/ 0 w 158"/>
                <a:gd name="T53" fmla="*/ 64 h 175"/>
                <a:gd name="T54" fmla="*/ 9 w 158"/>
                <a:gd name="T55" fmla="*/ 71 h 175"/>
                <a:gd name="T56" fmla="*/ 24 w 158"/>
                <a:gd name="T57" fmla="*/ 85 h 175"/>
                <a:gd name="T58" fmla="*/ 33 w 158"/>
                <a:gd name="T59" fmla="*/ 93 h 175"/>
                <a:gd name="T60" fmla="*/ 52 w 158"/>
                <a:gd name="T61" fmla="*/ 100 h 175"/>
                <a:gd name="T62" fmla="*/ 68 w 158"/>
                <a:gd name="T63" fmla="*/ 111 h 175"/>
                <a:gd name="T64" fmla="*/ 87 w 158"/>
                <a:gd name="T65" fmla="*/ 121 h 175"/>
                <a:gd name="T66" fmla="*/ 99 w 158"/>
                <a:gd name="T67" fmla="*/ 128 h 175"/>
                <a:gd name="T68" fmla="*/ 99 w 158"/>
                <a:gd name="T69" fmla="*/ 135 h 175"/>
                <a:gd name="T70" fmla="*/ 97 w 158"/>
                <a:gd name="T71" fmla="*/ 142 h 175"/>
                <a:gd name="T72" fmla="*/ 94 w 158"/>
                <a:gd name="T73" fmla="*/ 147 h 175"/>
                <a:gd name="T74" fmla="*/ 92 w 158"/>
                <a:gd name="T75" fmla="*/ 152 h 175"/>
                <a:gd name="T76" fmla="*/ 92 w 158"/>
                <a:gd name="T77" fmla="*/ 159 h 175"/>
                <a:gd name="T78" fmla="*/ 92 w 158"/>
                <a:gd name="T79" fmla="*/ 161 h 175"/>
                <a:gd name="T80" fmla="*/ 87 w 158"/>
                <a:gd name="T81" fmla="*/ 166 h 175"/>
                <a:gd name="T82" fmla="*/ 111 w 158"/>
                <a:gd name="T83" fmla="*/ 173 h 175"/>
                <a:gd name="T84" fmla="*/ 122 w 158"/>
                <a:gd name="T85" fmla="*/ 175 h 175"/>
                <a:gd name="T86" fmla="*/ 130 w 158"/>
                <a:gd name="T87" fmla="*/ 173 h 175"/>
                <a:gd name="T88" fmla="*/ 137 w 158"/>
                <a:gd name="T89" fmla="*/ 171 h 175"/>
                <a:gd name="T90" fmla="*/ 141 w 158"/>
                <a:gd name="T91" fmla="*/ 168 h 175"/>
                <a:gd name="T92" fmla="*/ 146 w 158"/>
                <a:gd name="T93" fmla="*/ 164 h 175"/>
                <a:gd name="T94" fmla="*/ 151 w 158"/>
                <a:gd name="T95" fmla="*/ 159 h 175"/>
                <a:gd name="T96" fmla="*/ 155 w 158"/>
                <a:gd name="T97" fmla="*/ 154 h 175"/>
                <a:gd name="T98" fmla="*/ 155 w 158"/>
                <a:gd name="T99" fmla="*/ 126 h 175"/>
                <a:gd name="T100" fmla="*/ 158 w 158"/>
                <a:gd name="T101"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75">
                  <a:moveTo>
                    <a:pt x="155" y="102"/>
                  </a:moveTo>
                  <a:lnTo>
                    <a:pt x="158" y="102"/>
                  </a:lnTo>
                  <a:lnTo>
                    <a:pt x="158" y="102"/>
                  </a:lnTo>
                  <a:lnTo>
                    <a:pt x="155" y="100"/>
                  </a:lnTo>
                  <a:lnTo>
                    <a:pt x="153" y="97"/>
                  </a:lnTo>
                  <a:lnTo>
                    <a:pt x="151" y="97"/>
                  </a:lnTo>
                  <a:lnTo>
                    <a:pt x="151" y="97"/>
                  </a:lnTo>
                  <a:lnTo>
                    <a:pt x="148" y="97"/>
                  </a:lnTo>
                  <a:lnTo>
                    <a:pt x="148" y="97"/>
                  </a:lnTo>
                  <a:lnTo>
                    <a:pt x="146" y="97"/>
                  </a:lnTo>
                  <a:lnTo>
                    <a:pt x="146" y="100"/>
                  </a:lnTo>
                  <a:lnTo>
                    <a:pt x="144" y="100"/>
                  </a:lnTo>
                  <a:lnTo>
                    <a:pt x="141" y="100"/>
                  </a:lnTo>
                  <a:lnTo>
                    <a:pt x="141" y="100"/>
                  </a:lnTo>
                  <a:lnTo>
                    <a:pt x="139" y="100"/>
                  </a:lnTo>
                  <a:lnTo>
                    <a:pt x="137" y="100"/>
                  </a:lnTo>
                  <a:lnTo>
                    <a:pt x="137" y="100"/>
                  </a:lnTo>
                  <a:lnTo>
                    <a:pt x="134" y="97"/>
                  </a:lnTo>
                  <a:lnTo>
                    <a:pt x="134" y="95"/>
                  </a:lnTo>
                  <a:lnTo>
                    <a:pt x="134" y="95"/>
                  </a:lnTo>
                  <a:lnTo>
                    <a:pt x="134" y="93"/>
                  </a:lnTo>
                  <a:lnTo>
                    <a:pt x="132" y="93"/>
                  </a:lnTo>
                  <a:lnTo>
                    <a:pt x="132" y="90"/>
                  </a:lnTo>
                  <a:lnTo>
                    <a:pt x="132" y="88"/>
                  </a:lnTo>
                  <a:lnTo>
                    <a:pt x="132" y="88"/>
                  </a:lnTo>
                  <a:lnTo>
                    <a:pt x="132" y="88"/>
                  </a:lnTo>
                  <a:lnTo>
                    <a:pt x="132" y="85"/>
                  </a:lnTo>
                  <a:lnTo>
                    <a:pt x="132" y="85"/>
                  </a:lnTo>
                  <a:lnTo>
                    <a:pt x="132" y="83"/>
                  </a:lnTo>
                  <a:lnTo>
                    <a:pt x="130" y="81"/>
                  </a:lnTo>
                  <a:lnTo>
                    <a:pt x="130" y="81"/>
                  </a:lnTo>
                  <a:lnTo>
                    <a:pt x="130" y="78"/>
                  </a:lnTo>
                  <a:lnTo>
                    <a:pt x="130" y="76"/>
                  </a:lnTo>
                  <a:lnTo>
                    <a:pt x="130" y="76"/>
                  </a:lnTo>
                  <a:lnTo>
                    <a:pt x="130" y="74"/>
                  </a:lnTo>
                  <a:lnTo>
                    <a:pt x="130" y="71"/>
                  </a:lnTo>
                  <a:lnTo>
                    <a:pt x="130" y="71"/>
                  </a:lnTo>
                  <a:lnTo>
                    <a:pt x="127" y="71"/>
                  </a:lnTo>
                  <a:lnTo>
                    <a:pt x="127" y="69"/>
                  </a:lnTo>
                  <a:lnTo>
                    <a:pt x="127" y="67"/>
                  </a:lnTo>
                  <a:lnTo>
                    <a:pt x="125" y="67"/>
                  </a:lnTo>
                  <a:lnTo>
                    <a:pt x="125" y="64"/>
                  </a:lnTo>
                  <a:lnTo>
                    <a:pt x="122" y="64"/>
                  </a:lnTo>
                  <a:lnTo>
                    <a:pt x="122" y="64"/>
                  </a:lnTo>
                  <a:lnTo>
                    <a:pt x="120" y="64"/>
                  </a:lnTo>
                  <a:lnTo>
                    <a:pt x="118" y="64"/>
                  </a:lnTo>
                  <a:lnTo>
                    <a:pt x="118" y="64"/>
                  </a:lnTo>
                  <a:lnTo>
                    <a:pt x="115" y="62"/>
                  </a:lnTo>
                  <a:lnTo>
                    <a:pt x="115" y="62"/>
                  </a:lnTo>
                  <a:lnTo>
                    <a:pt x="113" y="59"/>
                  </a:lnTo>
                  <a:lnTo>
                    <a:pt x="113" y="59"/>
                  </a:lnTo>
                  <a:lnTo>
                    <a:pt x="111" y="59"/>
                  </a:lnTo>
                  <a:lnTo>
                    <a:pt x="111" y="62"/>
                  </a:lnTo>
                  <a:lnTo>
                    <a:pt x="111" y="62"/>
                  </a:lnTo>
                  <a:lnTo>
                    <a:pt x="111" y="64"/>
                  </a:lnTo>
                  <a:lnTo>
                    <a:pt x="108" y="64"/>
                  </a:lnTo>
                  <a:lnTo>
                    <a:pt x="108" y="64"/>
                  </a:lnTo>
                  <a:lnTo>
                    <a:pt x="106" y="64"/>
                  </a:lnTo>
                  <a:lnTo>
                    <a:pt x="104" y="64"/>
                  </a:lnTo>
                  <a:lnTo>
                    <a:pt x="104" y="64"/>
                  </a:lnTo>
                  <a:lnTo>
                    <a:pt x="101" y="62"/>
                  </a:lnTo>
                  <a:lnTo>
                    <a:pt x="99" y="62"/>
                  </a:lnTo>
                  <a:lnTo>
                    <a:pt x="97" y="62"/>
                  </a:lnTo>
                  <a:lnTo>
                    <a:pt x="97" y="62"/>
                  </a:lnTo>
                  <a:lnTo>
                    <a:pt x="94" y="62"/>
                  </a:lnTo>
                  <a:lnTo>
                    <a:pt x="92" y="62"/>
                  </a:lnTo>
                  <a:lnTo>
                    <a:pt x="92" y="62"/>
                  </a:lnTo>
                  <a:lnTo>
                    <a:pt x="90" y="59"/>
                  </a:lnTo>
                  <a:lnTo>
                    <a:pt x="90" y="59"/>
                  </a:lnTo>
                  <a:lnTo>
                    <a:pt x="87" y="62"/>
                  </a:lnTo>
                  <a:lnTo>
                    <a:pt x="87" y="62"/>
                  </a:lnTo>
                  <a:lnTo>
                    <a:pt x="85" y="59"/>
                  </a:lnTo>
                  <a:lnTo>
                    <a:pt x="85" y="59"/>
                  </a:lnTo>
                  <a:lnTo>
                    <a:pt x="85" y="59"/>
                  </a:lnTo>
                  <a:lnTo>
                    <a:pt x="85" y="57"/>
                  </a:lnTo>
                  <a:lnTo>
                    <a:pt x="85" y="57"/>
                  </a:lnTo>
                  <a:lnTo>
                    <a:pt x="85" y="55"/>
                  </a:lnTo>
                  <a:lnTo>
                    <a:pt x="85" y="55"/>
                  </a:lnTo>
                  <a:lnTo>
                    <a:pt x="85" y="52"/>
                  </a:lnTo>
                  <a:lnTo>
                    <a:pt x="85" y="52"/>
                  </a:lnTo>
                  <a:lnTo>
                    <a:pt x="85" y="50"/>
                  </a:lnTo>
                  <a:lnTo>
                    <a:pt x="85" y="50"/>
                  </a:lnTo>
                  <a:lnTo>
                    <a:pt x="85" y="48"/>
                  </a:lnTo>
                  <a:lnTo>
                    <a:pt x="85" y="48"/>
                  </a:lnTo>
                  <a:lnTo>
                    <a:pt x="85" y="45"/>
                  </a:lnTo>
                  <a:lnTo>
                    <a:pt x="85" y="45"/>
                  </a:lnTo>
                  <a:lnTo>
                    <a:pt x="85" y="43"/>
                  </a:lnTo>
                  <a:lnTo>
                    <a:pt x="85" y="43"/>
                  </a:lnTo>
                  <a:lnTo>
                    <a:pt x="85" y="41"/>
                  </a:lnTo>
                  <a:lnTo>
                    <a:pt x="85" y="41"/>
                  </a:lnTo>
                  <a:lnTo>
                    <a:pt x="85" y="38"/>
                  </a:lnTo>
                  <a:lnTo>
                    <a:pt x="85" y="36"/>
                  </a:lnTo>
                  <a:lnTo>
                    <a:pt x="85" y="36"/>
                  </a:lnTo>
                  <a:lnTo>
                    <a:pt x="85" y="33"/>
                  </a:lnTo>
                  <a:lnTo>
                    <a:pt x="85" y="33"/>
                  </a:lnTo>
                  <a:lnTo>
                    <a:pt x="85" y="33"/>
                  </a:lnTo>
                  <a:lnTo>
                    <a:pt x="82" y="33"/>
                  </a:lnTo>
                  <a:lnTo>
                    <a:pt x="85" y="31"/>
                  </a:lnTo>
                  <a:lnTo>
                    <a:pt x="82" y="31"/>
                  </a:lnTo>
                  <a:lnTo>
                    <a:pt x="82" y="31"/>
                  </a:lnTo>
                  <a:lnTo>
                    <a:pt x="82" y="29"/>
                  </a:lnTo>
                  <a:lnTo>
                    <a:pt x="82" y="29"/>
                  </a:lnTo>
                  <a:lnTo>
                    <a:pt x="80" y="26"/>
                  </a:lnTo>
                  <a:lnTo>
                    <a:pt x="80" y="26"/>
                  </a:lnTo>
                  <a:lnTo>
                    <a:pt x="80" y="24"/>
                  </a:lnTo>
                  <a:lnTo>
                    <a:pt x="80" y="24"/>
                  </a:lnTo>
                  <a:lnTo>
                    <a:pt x="80" y="24"/>
                  </a:lnTo>
                  <a:lnTo>
                    <a:pt x="78" y="22"/>
                  </a:lnTo>
                  <a:lnTo>
                    <a:pt x="78" y="22"/>
                  </a:lnTo>
                  <a:lnTo>
                    <a:pt x="78" y="19"/>
                  </a:lnTo>
                  <a:lnTo>
                    <a:pt x="78" y="17"/>
                  </a:lnTo>
                  <a:lnTo>
                    <a:pt x="78" y="12"/>
                  </a:lnTo>
                  <a:lnTo>
                    <a:pt x="78" y="12"/>
                  </a:lnTo>
                  <a:lnTo>
                    <a:pt x="71" y="7"/>
                  </a:lnTo>
                  <a:lnTo>
                    <a:pt x="66" y="5"/>
                  </a:lnTo>
                  <a:lnTo>
                    <a:pt x="59" y="0"/>
                  </a:lnTo>
                  <a:lnTo>
                    <a:pt x="49" y="0"/>
                  </a:lnTo>
                  <a:lnTo>
                    <a:pt x="42" y="0"/>
                  </a:lnTo>
                  <a:lnTo>
                    <a:pt x="33" y="3"/>
                  </a:lnTo>
                  <a:lnTo>
                    <a:pt x="26" y="5"/>
                  </a:lnTo>
                  <a:lnTo>
                    <a:pt x="24" y="5"/>
                  </a:lnTo>
                  <a:lnTo>
                    <a:pt x="14" y="7"/>
                  </a:lnTo>
                  <a:lnTo>
                    <a:pt x="12" y="7"/>
                  </a:lnTo>
                  <a:lnTo>
                    <a:pt x="9" y="12"/>
                  </a:lnTo>
                  <a:lnTo>
                    <a:pt x="9" y="17"/>
                  </a:lnTo>
                  <a:lnTo>
                    <a:pt x="7" y="19"/>
                  </a:lnTo>
                  <a:lnTo>
                    <a:pt x="5" y="24"/>
                  </a:lnTo>
                  <a:lnTo>
                    <a:pt x="2" y="29"/>
                  </a:lnTo>
                  <a:lnTo>
                    <a:pt x="5" y="33"/>
                  </a:lnTo>
                  <a:lnTo>
                    <a:pt x="5" y="38"/>
                  </a:lnTo>
                  <a:lnTo>
                    <a:pt x="2" y="45"/>
                  </a:lnTo>
                  <a:lnTo>
                    <a:pt x="2" y="52"/>
                  </a:lnTo>
                  <a:lnTo>
                    <a:pt x="2" y="57"/>
                  </a:lnTo>
                  <a:lnTo>
                    <a:pt x="0" y="62"/>
                  </a:lnTo>
                  <a:lnTo>
                    <a:pt x="0" y="64"/>
                  </a:lnTo>
                  <a:lnTo>
                    <a:pt x="0" y="64"/>
                  </a:lnTo>
                  <a:lnTo>
                    <a:pt x="2" y="64"/>
                  </a:lnTo>
                  <a:lnTo>
                    <a:pt x="2" y="67"/>
                  </a:lnTo>
                  <a:lnTo>
                    <a:pt x="7" y="67"/>
                  </a:lnTo>
                  <a:lnTo>
                    <a:pt x="9" y="71"/>
                  </a:lnTo>
                  <a:lnTo>
                    <a:pt x="12" y="76"/>
                  </a:lnTo>
                  <a:lnTo>
                    <a:pt x="16" y="81"/>
                  </a:lnTo>
                  <a:lnTo>
                    <a:pt x="19" y="83"/>
                  </a:lnTo>
                  <a:lnTo>
                    <a:pt x="21" y="85"/>
                  </a:lnTo>
                  <a:lnTo>
                    <a:pt x="24" y="85"/>
                  </a:lnTo>
                  <a:lnTo>
                    <a:pt x="24" y="88"/>
                  </a:lnTo>
                  <a:lnTo>
                    <a:pt x="24" y="88"/>
                  </a:lnTo>
                  <a:lnTo>
                    <a:pt x="26" y="88"/>
                  </a:lnTo>
                  <a:lnTo>
                    <a:pt x="31" y="90"/>
                  </a:lnTo>
                  <a:lnTo>
                    <a:pt x="33" y="93"/>
                  </a:lnTo>
                  <a:lnTo>
                    <a:pt x="33" y="95"/>
                  </a:lnTo>
                  <a:lnTo>
                    <a:pt x="38" y="97"/>
                  </a:lnTo>
                  <a:lnTo>
                    <a:pt x="45" y="100"/>
                  </a:lnTo>
                  <a:lnTo>
                    <a:pt x="49" y="100"/>
                  </a:lnTo>
                  <a:lnTo>
                    <a:pt x="52" y="100"/>
                  </a:lnTo>
                  <a:lnTo>
                    <a:pt x="57" y="102"/>
                  </a:lnTo>
                  <a:lnTo>
                    <a:pt x="61" y="107"/>
                  </a:lnTo>
                  <a:lnTo>
                    <a:pt x="64" y="109"/>
                  </a:lnTo>
                  <a:lnTo>
                    <a:pt x="66" y="109"/>
                  </a:lnTo>
                  <a:lnTo>
                    <a:pt x="68" y="111"/>
                  </a:lnTo>
                  <a:lnTo>
                    <a:pt x="78" y="116"/>
                  </a:lnTo>
                  <a:lnTo>
                    <a:pt x="82" y="119"/>
                  </a:lnTo>
                  <a:lnTo>
                    <a:pt x="85" y="119"/>
                  </a:lnTo>
                  <a:lnTo>
                    <a:pt x="85" y="121"/>
                  </a:lnTo>
                  <a:lnTo>
                    <a:pt x="87" y="121"/>
                  </a:lnTo>
                  <a:lnTo>
                    <a:pt x="87" y="121"/>
                  </a:lnTo>
                  <a:lnTo>
                    <a:pt x="90" y="121"/>
                  </a:lnTo>
                  <a:lnTo>
                    <a:pt x="92" y="123"/>
                  </a:lnTo>
                  <a:lnTo>
                    <a:pt x="97" y="123"/>
                  </a:lnTo>
                  <a:lnTo>
                    <a:pt x="99" y="128"/>
                  </a:lnTo>
                  <a:lnTo>
                    <a:pt x="101" y="130"/>
                  </a:lnTo>
                  <a:lnTo>
                    <a:pt x="101" y="130"/>
                  </a:lnTo>
                  <a:lnTo>
                    <a:pt x="101" y="133"/>
                  </a:lnTo>
                  <a:lnTo>
                    <a:pt x="101" y="135"/>
                  </a:lnTo>
                  <a:lnTo>
                    <a:pt x="99" y="135"/>
                  </a:lnTo>
                  <a:lnTo>
                    <a:pt x="99" y="135"/>
                  </a:lnTo>
                  <a:lnTo>
                    <a:pt x="99" y="138"/>
                  </a:lnTo>
                  <a:lnTo>
                    <a:pt x="99" y="138"/>
                  </a:lnTo>
                  <a:lnTo>
                    <a:pt x="97" y="140"/>
                  </a:lnTo>
                  <a:lnTo>
                    <a:pt x="97" y="142"/>
                  </a:lnTo>
                  <a:lnTo>
                    <a:pt x="97" y="142"/>
                  </a:lnTo>
                  <a:lnTo>
                    <a:pt x="97" y="145"/>
                  </a:lnTo>
                  <a:lnTo>
                    <a:pt x="94" y="145"/>
                  </a:lnTo>
                  <a:lnTo>
                    <a:pt x="94" y="147"/>
                  </a:lnTo>
                  <a:lnTo>
                    <a:pt x="94" y="147"/>
                  </a:lnTo>
                  <a:lnTo>
                    <a:pt x="94" y="147"/>
                  </a:lnTo>
                  <a:lnTo>
                    <a:pt x="92" y="149"/>
                  </a:lnTo>
                  <a:lnTo>
                    <a:pt x="92" y="149"/>
                  </a:lnTo>
                  <a:lnTo>
                    <a:pt x="92" y="152"/>
                  </a:lnTo>
                  <a:lnTo>
                    <a:pt x="92" y="152"/>
                  </a:lnTo>
                  <a:lnTo>
                    <a:pt x="94" y="154"/>
                  </a:lnTo>
                  <a:lnTo>
                    <a:pt x="94" y="156"/>
                  </a:lnTo>
                  <a:lnTo>
                    <a:pt x="92" y="156"/>
                  </a:lnTo>
                  <a:lnTo>
                    <a:pt x="92" y="156"/>
                  </a:lnTo>
                  <a:lnTo>
                    <a:pt x="92" y="159"/>
                  </a:lnTo>
                  <a:lnTo>
                    <a:pt x="92" y="159"/>
                  </a:lnTo>
                  <a:lnTo>
                    <a:pt x="92" y="159"/>
                  </a:lnTo>
                  <a:lnTo>
                    <a:pt x="92" y="161"/>
                  </a:lnTo>
                  <a:lnTo>
                    <a:pt x="92" y="161"/>
                  </a:lnTo>
                  <a:lnTo>
                    <a:pt x="92" y="161"/>
                  </a:lnTo>
                  <a:lnTo>
                    <a:pt x="90" y="161"/>
                  </a:lnTo>
                  <a:lnTo>
                    <a:pt x="90" y="164"/>
                  </a:lnTo>
                  <a:lnTo>
                    <a:pt x="90" y="164"/>
                  </a:lnTo>
                  <a:lnTo>
                    <a:pt x="90" y="166"/>
                  </a:lnTo>
                  <a:lnTo>
                    <a:pt x="87" y="166"/>
                  </a:lnTo>
                  <a:lnTo>
                    <a:pt x="87" y="168"/>
                  </a:lnTo>
                  <a:lnTo>
                    <a:pt x="87" y="171"/>
                  </a:lnTo>
                  <a:lnTo>
                    <a:pt x="97" y="171"/>
                  </a:lnTo>
                  <a:lnTo>
                    <a:pt x="101" y="171"/>
                  </a:lnTo>
                  <a:lnTo>
                    <a:pt x="111" y="173"/>
                  </a:lnTo>
                  <a:lnTo>
                    <a:pt x="115" y="173"/>
                  </a:lnTo>
                  <a:lnTo>
                    <a:pt x="118" y="173"/>
                  </a:lnTo>
                  <a:lnTo>
                    <a:pt x="120" y="173"/>
                  </a:lnTo>
                  <a:lnTo>
                    <a:pt x="120" y="173"/>
                  </a:lnTo>
                  <a:lnTo>
                    <a:pt x="122" y="175"/>
                  </a:lnTo>
                  <a:lnTo>
                    <a:pt x="125" y="173"/>
                  </a:lnTo>
                  <a:lnTo>
                    <a:pt x="127" y="173"/>
                  </a:lnTo>
                  <a:lnTo>
                    <a:pt x="127" y="175"/>
                  </a:lnTo>
                  <a:lnTo>
                    <a:pt x="130" y="175"/>
                  </a:lnTo>
                  <a:lnTo>
                    <a:pt x="130" y="173"/>
                  </a:lnTo>
                  <a:lnTo>
                    <a:pt x="132" y="171"/>
                  </a:lnTo>
                  <a:lnTo>
                    <a:pt x="132" y="171"/>
                  </a:lnTo>
                  <a:lnTo>
                    <a:pt x="134" y="171"/>
                  </a:lnTo>
                  <a:lnTo>
                    <a:pt x="137" y="171"/>
                  </a:lnTo>
                  <a:lnTo>
                    <a:pt x="137" y="171"/>
                  </a:lnTo>
                  <a:lnTo>
                    <a:pt x="139" y="173"/>
                  </a:lnTo>
                  <a:lnTo>
                    <a:pt x="141" y="173"/>
                  </a:lnTo>
                  <a:lnTo>
                    <a:pt x="141" y="171"/>
                  </a:lnTo>
                  <a:lnTo>
                    <a:pt x="141" y="171"/>
                  </a:lnTo>
                  <a:lnTo>
                    <a:pt x="141" y="168"/>
                  </a:lnTo>
                  <a:lnTo>
                    <a:pt x="141" y="166"/>
                  </a:lnTo>
                  <a:lnTo>
                    <a:pt x="144" y="166"/>
                  </a:lnTo>
                  <a:lnTo>
                    <a:pt x="144" y="166"/>
                  </a:lnTo>
                  <a:lnTo>
                    <a:pt x="144" y="164"/>
                  </a:lnTo>
                  <a:lnTo>
                    <a:pt x="146" y="164"/>
                  </a:lnTo>
                  <a:lnTo>
                    <a:pt x="148" y="164"/>
                  </a:lnTo>
                  <a:lnTo>
                    <a:pt x="148" y="161"/>
                  </a:lnTo>
                  <a:lnTo>
                    <a:pt x="148" y="161"/>
                  </a:lnTo>
                  <a:lnTo>
                    <a:pt x="151" y="161"/>
                  </a:lnTo>
                  <a:lnTo>
                    <a:pt x="151" y="159"/>
                  </a:lnTo>
                  <a:lnTo>
                    <a:pt x="153" y="159"/>
                  </a:lnTo>
                  <a:lnTo>
                    <a:pt x="153" y="156"/>
                  </a:lnTo>
                  <a:lnTo>
                    <a:pt x="153" y="156"/>
                  </a:lnTo>
                  <a:lnTo>
                    <a:pt x="153" y="156"/>
                  </a:lnTo>
                  <a:lnTo>
                    <a:pt x="155" y="154"/>
                  </a:lnTo>
                  <a:lnTo>
                    <a:pt x="155" y="149"/>
                  </a:lnTo>
                  <a:lnTo>
                    <a:pt x="155" y="142"/>
                  </a:lnTo>
                  <a:lnTo>
                    <a:pt x="155" y="133"/>
                  </a:lnTo>
                  <a:lnTo>
                    <a:pt x="155" y="130"/>
                  </a:lnTo>
                  <a:lnTo>
                    <a:pt x="155" y="126"/>
                  </a:lnTo>
                  <a:lnTo>
                    <a:pt x="158" y="123"/>
                  </a:lnTo>
                  <a:lnTo>
                    <a:pt x="155" y="123"/>
                  </a:lnTo>
                  <a:lnTo>
                    <a:pt x="155" y="119"/>
                  </a:lnTo>
                  <a:lnTo>
                    <a:pt x="158" y="111"/>
                  </a:lnTo>
                  <a:lnTo>
                    <a:pt x="158" y="107"/>
                  </a:lnTo>
                  <a:lnTo>
                    <a:pt x="155" y="104"/>
                  </a:lnTo>
                  <a:lnTo>
                    <a:pt x="155" y="10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261"/>
            <p:cNvSpPr>
              <a:spLocks noEditPoints="1"/>
            </p:cNvSpPr>
            <p:nvPr userDrawn="1"/>
          </p:nvSpPr>
          <p:spPr bwMode="auto">
            <a:xfrm>
              <a:off x="6264" y="2848"/>
              <a:ext cx="234" cy="184"/>
            </a:xfrm>
            <a:custGeom>
              <a:avLst/>
              <a:gdLst>
                <a:gd name="T0" fmla="*/ 186 w 234"/>
                <a:gd name="T1" fmla="*/ 170 h 184"/>
                <a:gd name="T2" fmla="*/ 184 w 234"/>
                <a:gd name="T3" fmla="*/ 172 h 184"/>
                <a:gd name="T4" fmla="*/ 182 w 234"/>
                <a:gd name="T5" fmla="*/ 163 h 184"/>
                <a:gd name="T6" fmla="*/ 177 w 234"/>
                <a:gd name="T7" fmla="*/ 156 h 184"/>
                <a:gd name="T8" fmla="*/ 175 w 234"/>
                <a:gd name="T9" fmla="*/ 158 h 184"/>
                <a:gd name="T10" fmla="*/ 189 w 234"/>
                <a:gd name="T11" fmla="*/ 142 h 184"/>
                <a:gd name="T12" fmla="*/ 135 w 234"/>
                <a:gd name="T13" fmla="*/ 83 h 184"/>
                <a:gd name="T14" fmla="*/ 135 w 234"/>
                <a:gd name="T15" fmla="*/ 80 h 184"/>
                <a:gd name="T16" fmla="*/ 118 w 234"/>
                <a:gd name="T17" fmla="*/ 71 h 184"/>
                <a:gd name="T18" fmla="*/ 99 w 234"/>
                <a:gd name="T19" fmla="*/ 59 h 184"/>
                <a:gd name="T20" fmla="*/ 217 w 234"/>
                <a:gd name="T21" fmla="*/ 52 h 184"/>
                <a:gd name="T22" fmla="*/ 203 w 234"/>
                <a:gd name="T23" fmla="*/ 50 h 184"/>
                <a:gd name="T24" fmla="*/ 194 w 234"/>
                <a:gd name="T25" fmla="*/ 68 h 184"/>
                <a:gd name="T26" fmla="*/ 179 w 234"/>
                <a:gd name="T27" fmla="*/ 76 h 184"/>
                <a:gd name="T28" fmla="*/ 175 w 234"/>
                <a:gd name="T29" fmla="*/ 68 h 184"/>
                <a:gd name="T30" fmla="*/ 151 w 234"/>
                <a:gd name="T31" fmla="*/ 76 h 184"/>
                <a:gd name="T32" fmla="*/ 146 w 234"/>
                <a:gd name="T33" fmla="*/ 83 h 184"/>
                <a:gd name="T34" fmla="*/ 168 w 234"/>
                <a:gd name="T35" fmla="*/ 92 h 184"/>
                <a:gd name="T36" fmla="*/ 191 w 234"/>
                <a:gd name="T37" fmla="*/ 87 h 184"/>
                <a:gd name="T38" fmla="*/ 208 w 234"/>
                <a:gd name="T39" fmla="*/ 78 h 184"/>
                <a:gd name="T40" fmla="*/ 227 w 234"/>
                <a:gd name="T41" fmla="*/ 26 h 184"/>
                <a:gd name="T42" fmla="*/ 170 w 234"/>
                <a:gd name="T43" fmla="*/ 172 h 184"/>
                <a:gd name="T44" fmla="*/ 165 w 234"/>
                <a:gd name="T45" fmla="*/ 165 h 184"/>
                <a:gd name="T46" fmla="*/ 153 w 234"/>
                <a:gd name="T47" fmla="*/ 154 h 184"/>
                <a:gd name="T48" fmla="*/ 139 w 234"/>
                <a:gd name="T49" fmla="*/ 142 h 184"/>
                <a:gd name="T50" fmla="*/ 125 w 234"/>
                <a:gd name="T51" fmla="*/ 123 h 184"/>
                <a:gd name="T52" fmla="*/ 123 w 234"/>
                <a:gd name="T53" fmla="*/ 102 h 184"/>
                <a:gd name="T54" fmla="*/ 128 w 234"/>
                <a:gd name="T55" fmla="*/ 87 h 184"/>
                <a:gd name="T56" fmla="*/ 97 w 234"/>
                <a:gd name="T57" fmla="*/ 76 h 184"/>
                <a:gd name="T58" fmla="*/ 80 w 234"/>
                <a:gd name="T59" fmla="*/ 47 h 184"/>
                <a:gd name="T60" fmla="*/ 66 w 234"/>
                <a:gd name="T61" fmla="*/ 40 h 184"/>
                <a:gd name="T62" fmla="*/ 38 w 234"/>
                <a:gd name="T63" fmla="*/ 28 h 184"/>
                <a:gd name="T64" fmla="*/ 10 w 234"/>
                <a:gd name="T65" fmla="*/ 14 h 184"/>
                <a:gd name="T66" fmla="*/ 7 w 234"/>
                <a:gd name="T67" fmla="*/ 50 h 184"/>
                <a:gd name="T68" fmla="*/ 5 w 234"/>
                <a:gd name="T69" fmla="*/ 92 h 184"/>
                <a:gd name="T70" fmla="*/ 3 w 234"/>
                <a:gd name="T71" fmla="*/ 123 h 184"/>
                <a:gd name="T72" fmla="*/ 5 w 234"/>
                <a:gd name="T73" fmla="*/ 154 h 184"/>
                <a:gd name="T74" fmla="*/ 26 w 234"/>
                <a:gd name="T75" fmla="*/ 156 h 184"/>
                <a:gd name="T76" fmla="*/ 45 w 234"/>
                <a:gd name="T77" fmla="*/ 142 h 184"/>
                <a:gd name="T78" fmla="*/ 26 w 234"/>
                <a:gd name="T79" fmla="*/ 132 h 184"/>
                <a:gd name="T80" fmla="*/ 36 w 234"/>
                <a:gd name="T81" fmla="*/ 135 h 184"/>
                <a:gd name="T82" fmla="*/ 52 w 234"/>
                <a:gd name="T83" fmla="*/ 128 h 184"/>
                <a:gd name="T84" fmla="*/ 54 w 234"/>
                <a:gd name="T85" fmla="*/ 118 h 184"/>
                <a:gd name="T86" fmla="*/ 66 w 234"/>
                <a:gd name="T87" fmla="*/ 123 h 184"/>
                <a:gd name="T88" fmla="*/ 78 w 234"/>
                <a:gd name="T89" fmla="*/ 125 h 184"/>
                <a:gd name="T90" fmla="*/ 97 w 234"/>
                <a:gd name="T91" fmla="*/ 132 h 184"/>
                <a:gd name="T92" fmla="*/ 111 w 234"/>
                <a:gd name="T93" fmla="*/ 151 h 184"/>
                <a:gd name="T94" fmla="*/ 123 w 234"/>
                <a:gd name="T95" fmla="*/ 170 h 184"/>
                <a:gd name="T96" fmla="*/ 139 w 234"/>
                <a:gd name="T97" fmla="*/ 175 h 184"/>
                <a:gd name="T98" fmla="*/ 163 w 234"/>
                <a:gd name="T99" fmla="*/ 182 h 184"/>
                <a:gd name="T100" fmla="*/ 175 w 234"/>
                <a:gd name="T101" fmla="*/ 180 h 184"/>
                <a:gd name="T102" fmla="*/ 217 w 234"/>
                <a:gd name="T103" fmla="*/ 31 h 184"/>
                <a:gd name="T104" fmla="*/ 196 w 234"/>
                <a:gd name="T105" fmla="*/ 16 h 184"/>
                <a:gd name="T106" fmla="*/ 205 w 234"/>
                <a:gd name="T107" fmla="*/ 26 h 184"/>
                <a:gd name="T108" fmla="*/ 224 w 234"/>
                <a:gd name="T109" fmla="*/ 47 h 184"/>
                <a:gd name="T110" fmla="*/ 231 w 234"/>
                <a:gd name="T111" fmla="*/ 59 h 184"/>
                <a:gd name="T112" fmla="*/ 182 w 234"/>
                <a:gd name="T113" fmla="*/ 16 h 184"/>
                <a:gd name="T114" fmla="*/ 177 w 234"/>
                <a:gd name="T115" fmla="*/ 12 h 184"/>
                <a:gd name="T116" fmla="*/ 128 w 234"/>
                <a:gd name="T117" fmla="*/ 2 h 184"/>
                <a:gd name="T118" fmla="*/ 116 w 234"/>
                <a:gd name="T119"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84">
                  <a:moveTo>
                    <a:pt x="179" y="182"/>
                  </a:moveTo>
                  <a:lnTo>
                    <a:pt x="179" y="184"/>
                  </a:lnTo>
                  <a:lnTo>
                    <a:pt x="179" y="184"/>
                  </a:lnTo>
                  <a:lnTo>
                    <a:pt x="182" y="184"/>
                  </a:lnTo>
                  <a:lnTo>
                    <a:pt x="182" y="182"/>
                  </a:lnTo>
                  <a:lnTo>
                    <a:pt x="182" y="182"/>
                  </a:lnTo>
                  <a:lnTo>
                    <a:pt x="179" y="182"/>
                  </a:lnTo>
                  <a:close/>
                  <a:moveTo>
                    <a:pt x="189" y="170"/>
                  </a:moveTo>
                  <a:lnTo>
                    <a:pt x="186" y="170"/>
                  </a:lnTo>
                  <a:lnTo>
                    <a:pt x="186" y="170"/>
                  </a:lnTo>
                  <a:lnTo>
                    <a:pt x="184" y="170"/>
                  </a:lnTo>
                  <a:lnTo>
                    <a:pt x="186" y="170"/>
                  </a:lnTo>
                  <a:lnTo>
                    <a:pt x="182" y="168"/>
                  </a:lnTo>
                  <a:lnTo>
                    <a:pt x="182" y="165"/>
                  </a:lnTo>
                  <a:lnTo>
                    <a:pt x="182" y="165"/>
                  </a:lnTo>
                  <a:lnTo>
                    <a:pt x="182" y="165"/>
                  </a:lnTo>
                  <a:lnTo>
                    <a:pt x="182" y="168"/>
                  </a:lnTo>
                  <a:lnTo>
                    <a:pt x="182" y="170"/>
                  </a:lnTo>
                  <a:lnTo>
                    <a:pt x="184" y="170"/>
                  </a:lnTo>
                  <a:lnTo>
                    <a:pt x="184" y="172"/>
                  </a:lnTo>
                  <a:lnTo>
                    <a:pt x="186" y="175"/>
                  </a:lnTo>
                  <a:lnTo>
                    <a:pt x="189" y="175"/>
                  </a:lnTo>
                  <a:lnTo>
                    <a:pt x="189" y="170"/>
                  </a:lnTo>
                  <a:lnTo>
                    <a:pt x="189" y="170"/>
                  </a:lnTo>
                  <a:lnTo>
                    <a:pt x="189" y="170"/>
                  </a:lnTo>
                  <a:close/>
                  <a:moveTo>
                    <a:pt x="175" y="163"/>
                  </a:moveTo>
                  <a:lnTo>
                    <a:pt x="177" y="163"/>
                  </a:lnTo>
                  <a:lnTo>
                    <a:pt x="179" y="163"/>
                  </a:lnTo>
                  <a:lnTo>
                    <a:pt x="182" y="163"/>
                  </a:lnTo>
                  <a:lnTo>
                    <a:pt x="182" y="163"/>
                  </a:lnTo>
                  <a:lnTo>
                    <a:pt x="182" y="165"/>
                  </a:lnTo>
                  <a:lnTo>
                    <a:pt x="184" y="163"/>
                  </a:lnTo>
                  <a:lnTo>
                    <a:pt x="184" y="163"/>
                  </a:lnTo>
                  <a:lnTo>
                    <a:pt x="184" y="163"/>
                  </a:lnTo>
                  <a:lnTo>
                    <a:pt x="184" y="161"/>
                  </a:lnTo>
                  <a:lnTo>
                    <a:pt x="182" y="158"/>
                  </a:lnTo>
                  <a:lnTo>
                    <a:pt x="182" y="158"/>
                  </a:lnTo>
                  <a:lnTo>
                    <a:pt x="179" y="158"/>
                  </a:lnTo>
                  <a:lnTo>
                    <a:pt x="177" y="156"/>
                  </a:lnTo>
                  <a:lnTo>
                    <a:pt x="177" y="156"/>
                  </a:lnTo>
                  <a:lnTo>
                    <a:pt x="175" y="158"/>
                  </a:lnTo>
                  <a:lnTo>
                    <a:pt x="175" y="158"/>
                  </a:lnTo>
                  <a:lnTo>
                    <a:pt x="175" y="158"/>
                  </a:lnTo>
                  <a:lnTo>
                    <a:pt x="177" y="161"/>
                  </a:lnTo>
                  <a:lnTo>
                    <a:pt x="177" y="161"/>
                  </a:lnTo>
                  <a:lnTo>
                    <a:pt x="175" y="163"/>
                  </a:lnTo>
                  <a:close/>
                  <a:moveTo>
                    <a:pt x="172" y="161"/>
                  </a:moveTo>
                  <a:lnTo>
                    <a:pt x="172" y="161"/>
                  </a:lnTo>
                  <a:lnTo>
                    <a:pt x="175" y="158"/>
                  </a:lnTo>
                  <a:lnTo>
                    <a:pt x="175" y="158"/>
                  </a:lnTo>
                  <a:lnTo>
                    <a:pt x="172" y="156"/>
                  </a:lnTo>
                  <a:lnTo>
                    <a:pt x="172" y="154"/>
                  </a:lnTo>
                  <a:lnTo>
                    <a:pt x="170" y="156"/>
                  </a:lnTo>
                  <a:lnTo>
                    <a:pt x="170" y="158"/>
                  </a:lnTo>
                  <a:lnTo>
                    <a:pt x="172" y="161"/>
                  </a:lnTo>
                  <a:lnTo>
                    <a:pt x="172" y="161"/>
                  </a:lnTo>
                  <a:close/>
                  <a:moveTo>
                    <a:pt x="189" y="137"/>
                  </a:moveTo>
                  <a:lnTo>
                    <a:pt x="189" y="137"/>
                  </a:lnTo>
                  <a:lnTo>
                    <a:pt x="186" y="139"/>
                  </a:lnTo>
                  <a:lnTo>
                    <a:pt x="189" y="142"/>
                  </a:lnTo>
                  <a:lnTo>
                    <a:pt x="189" y="142"/>
                  </a:lnTo>
                  <a:lnTo>
                    <a:pt x="189" y="142"/>
                  </a:lnTo>
                  <a:lnTo>
                    <a:pt x="189" y="144"/>
                  </a:lnTo>
                  <a:lnTo>
                    <a:pt x="189" y="146"/>
                  </a:lnTo>
                  <a:lnTo>
                    <a:pt x="189" y="144"/>
                  </a:lnTo>
                  <a:lnTo>
                    <a:pt x="189" y="142"/>
                  </a:lnTo>
                  <a:lnTo>
                    <a:pt x="189" y="139"/>
                  </a:lnTo>
                  <a:lnTo>
                    <a:pt x="189" y="137"/>
                  </a:lnTo>
                  <a:lnTo>
                    <a:pt x="189" y="137"/>
                  </a:lnTo>
                  <a:close/>
                  <a:moveTo>
                    <a:pt x="135" y="83"/>
                  </a:moveTo>
                  <a:lnTo>
                    <a:pt x="135" y="83"/>
                  </a:lnTo>
                  <a:lnTo>
                    <a:pt x="137" y="83"/>
                  </a:lnTo>
                  <a:lnTo>
                    <a:pt x="137" y="80"/>
                  </a:lnTo>
                  <a:lnTo>
                    <a:pt x="137" y="78"/>
                  </a:lnTo>
                  <a:lnTo>
                    <a:pt x="137" y="78"/>
                  </a:lnTo>
                  <a:lnTo>
                    <a:pt x="135" y="76"/>
                  </a:lnTo>
                  <a:lnTo>
                    <a:pt x="132" y="76"/>
                  </a:lnTo>
                  <a:lnTo>
                    <a:pt x="132" y="76"/>
                  </a:lnTo>
                  <a:lnTo>
                    <a:pt x="132" y="78"/>
                  </a:lnTo>
                  <a:lnTo>
                    <a:pt x="135" y="80"/>
                  </a:lnTo>
                  <a:lnTo>
                    <a:pt x="135" y="83"/>
                  </a:lnTo>
                  <a:close/>
                  <a:moveTo>
                    <a:pt x="118" y="71"/>
                  </a:moveTo>
                  <a:lnTo>
                    <a:pt x="118" y="71"/>
                  </a:lnTo>
                  <a:lnTo>
                    <a:pt x="118" y="73"/>
                  </a:lnTo>
                  <a:lnTo>
                    <a:pt x="120" y="76"/>
                  </a:lnTo>
                  <a:lnTo>
                    <a:pt x="120" y="76"/>
                  </a:lnTo>
                  <a:lnTo>
                    <a:pt x="123" y="73"/>
                  </a:lnTo>
                  <a:lnTo>
                    <a:pt x="123" y="71"/>
                  </a:lnTo>
                  <a:lnTo>
                    <a:pt x="120" y="68"/>
                  </a:lnTo>
                  <a:lnTo>
                    <a:pt x="118" y="71"/>
                  </a:lnTo>
                  <a:close/>
                  <a:moveTo>
                    <a:pt x="99" y="59"/>
                  </a:moveTo>
                  <a:lnTo>
                    <a:pt x="102" y="59"/>
                  </a:lnTo>
                  <a:lnTo>
                    <a:pt x="102" y="57"/>
                  </a:lnTo>
                  <a:lnTo>
                    <a:pt x="102" y="57"/>
                  </a:lnTo>
                  <a:lnTo>
                    <a:pt x="99" y="57"/>
                  </a:lnTo>
                  <a:lnTo>
                    <a:pt x="99" y="57"/>
                  </a:lnTo>
                  <a:lnTo>
                    <a:pt x="99" y="57"/>
                  </a:lnTo>
                  <a:lnTo>
                    <a:pt x="97" y="59"/>
                  </a:lnTo>
                  <a:lnTo>
                    <a:pt x="99" y="59"/>
                  </a:lnTo>
                  <a:lnTo>
                    <a:pt x="99" y="59"/>
                  </a:lnTo>
                  <a:close/>
                  <a:moveTo>
                    <a:pt x="215" y="66"/>
                  </a:moveTo>
                  <a:lnTo>
                    <a:pt x="215" y="64"/>
                  </a:lnTo>
                  <a:lnTo>
                    <a:pt x="217" y="64"/>
                  </a:lnTo>
                  <a:lnTo>
                    <a:pt x="217" y="61"/>
                  </a:lnTo>
                  <a:lnTo>
                    <a:pt x="219" y="59"/>
                  </a:lnTo>
                  <a:lnTo>
                    <a:pt x="219" y="57"/>
                  </a:lnTo>
                  <a:lnTo>
                    <a:pt x="219" y="57"/>
                  </a:lnTo>
                  <a:lnTo>
                    <a:pt x="219" y="54"/>
                  </a:lnTo>
                  <a:lnTo>
                    <a:pt x="219" y="52"/>
                  </a:lnTo>
                  <a:lnTo>
                    <a:pt x="217" y="52"/>
                  </a:lnTo>
                  <a:lnTo>
                    <a:pt x="215" y="50"/>
                  </a:lnTo>
                  <a:lnTo>
                    <a:pt x="215" y="50"/>
                  </a:lnTo>
                  <a:lnTo>
                    <a:pt x="212" y="52"/>
                  </a:lnTo>
                  <a:lnTo>
                    <a:pt x="210" y="50"/>
                  </a:lnTo>
                  <a:lnTo>
                    <a:pt x="210" y="50"/>
                  </a:lnTo>
                  <a:lnTo>
                    <a:pt x="208" y="50"/>
                  </a:lnTo>
                  <a:lnTo>
                    <a:pt x="208" y="50"/>
                  </a:lnTo>
                  <a:lnTo>
                    <a:pt x="205" y="50"/>
                  </a:lnTo>
                  <a:lnTo>
                    <a:pt x="203" y="50"/>
                  </a:lnTo>
                  <a:lnTo>
                    <a:pt x="203" y="50"/>
                  </a:lnTo>
                  <a:lnTo>
                    <a:pt x="203" y="52"/>
                  </a:lnTo>
                  <a:lnTo>
                    <a:pt x="205" y="57"/>
                  </a:lnTo>
                  <a:lnTo>
                    <a:pt x="205" y="61"/>
                  </a:lnTo>
                  <a:lnTo>
                    <a:pt x="205" y="64"/>
                  </a:lnTo>
                  <a:lnTo>
                    <a:pt x="203" y="64"/>
                  </a:lnTo>
                  <a:lnTo>
                    <a:pt x="201" y="64"/>
                  </a:lnTo>
                  <a:lnTo>
                    <a:pt x="201" y="64"/>
                  </a:lnTo>
                  <a:lnTo>
                    <a:pt x="198" y="64"/>
                  </a:lnTo>
                  <a:lnTo>
                    <a:pt x="196" y="68"/>
                  </a:lnTo>
                  <a:lnTo>
                    <a:pt x="194" y="68"/>
                  </a:lnTo>
                  <a:lnTo>
                    <a:pt x="194" y="73"/>
                  </a:lnTo>
                  <a:lnTo>
                    <a:pt x="191" y="73"/>
                  </a:lnTo>
                  <a:lnTo>
                    <a:pt x="191" y="76"/>
                  </a:lnTo>
                  <a:lnTo>
                    <a:pt x="189" y="76"/>
                  </a:lnTo>
                  <a:lnTo>
                    <a:pt x="189" y="76"/>
                  </a:lnTo>
                  <a:lnTo>
                    <a:pt x="186" y="76"/>
                  </a:lnTo>
                  <a:lnTo>
                    <a:pt x="184" y="76"/>
                  </a:lnTo>
                  <a:lnTo>
                    <a:pt x="184" y="76"/>
                  </a:lnTo>
                  <a:lnTo>
                    <a:pt x="182" y="76"/>
                  </a:lnTo>
                  <a:lnTo>
                    <a:pt x="179" y="76"/>
                  </a:lnTo>
                  <a:lnTo>
                    <a:pt x="177" y="76"/>
                  </a:lnTo>
                  <a:lnTo>
                    <a:pt x="175" y="76"/>
                  </a:lnTo>
                  <a:lnTo>
                    <a:pt x="175" y="71"/>
                  </a:lnTo>
                  <a:lnTo>
                    <a:pt x="175" y="68"/>
                  </a:lnTo>
                  <a:lnTo>
                    <a:pt x="177" y="68"/>
                  </a:lnTo>
                  <a:lnTo>
                    <a:pt x="177" y="66"/>
                  </a:lnTo>
                  <a:lnTo>
                    <a:pt x="177" y="66"/>
                  </a:lnTo>
                  <a:lnTo>
                    <a:pt x="175" y="66"/>
                  </a:lnTo>
                  <a:lnTo>
                    <a:pt x="175" y="66"/>
                  </a:lnTo>
                  <a:lnTo>
                    <a:pt x="175" y="68"/>
                  </a:lnTo>
                  <a:lnTo>
                    <a:pt x="172" y="76"/>
                  </a:lnTo>
                  <a:lnTo>
                    <a:pt x="170" y="76"/>
                  </a:lnTo>
                  <a:lnTo>
                    <a:pt x="168" y="76"/>
                  </a:lnTo>
                  <a:lnTo>
                    <a:pt x="168" y="76"/>
                  </a:lnTo>
                  <a:lnTo>
                    <a:pt x="163" y="78"/>
                  </a:lnTo>
                  <a:lnTo>
                    <a:pt x="161" y="78"/>
                  </a:lnTo>
                  <a:lnTo>
                    <a:pt x="158" y="78"/>
                  </a:lnTo>
                  <a:lnTo>
                    <a:pt x="158" y="76"/>
                  </a:lnTo>
                  <a:lnTo>
                    <a:pt x="156" y="76"/>
                  </a:lnTo>
                  <a:lnTo>
                    <a:pt x="151" y="76"/>
                  </a:lnTo>
                  <a:lnTo>
                    <a:pt x="149" y="76"/>
                  </a:lnTo>
                  <a:lnTo>
                    <a:pt x="149" y="76"/>
                  </a:lnTo>
                  <a:lnTo>
                    <a:pt x="149" y="76"/>
                  </a:lnTo>
                  <a:lnTo>
                    <a:pt x="146" y="76"/>
                  </a:lnTo>
                  <a:lnTo>
                    <a:pt x="144" y="76"/>
                  </a:lnTo>
                  <a:lnTo>
                    <a:pt x="142" y="78"/>
                  </a:lnTo>
                  <a:lnTo>
                    <a:pt x="142" y="80"/>
                  </a:lnTo>
                  <a:lnTo>
                    <a:pt x="144" y="83"/>
                  </a:lnTo>
                  <a:lnTo>
                    <a:pt x="146" y="83"/>
                  </a:lnTo>
                  <a:lnTo>
                    <a:pt x="146" y="83"/>
                  </a:lnTo>
                  <a:lnTo>
                    <a:pt x="149" y="83"/>
                  </a:lnTo>
                  <a:lnTo>
                    <a:pt x="151" y="85"/>
                  </a:lnTo>
                  <a:lnTo>
                    <a:pt x="156" y="90"/>
                  </a:lnTo>
                  <a:lnTo>
                    <a:pt x="156" y="90"/>
                  </a:lnTo>
                  <a:lnTo>
                    <a:pt x="158" y="87"/>
                  </a:lnTo>
                  <a:lnTo>
                    <a:pt x="161" y="87"/>
                  </a:lnTo>
                  <a:lnTo>
                    <a:pt x="163" y="90"/>
                  </a:lnTo>
                  <a:lnTo>
                    <a:pt x="165" y="92"/>
                  </a:lnTo>
                  <a:lnTo>
                    <a:pt x="165" y="92"/>
                  </a:lnTo>
                  <a:lnTo>
                    <a:pt x="168" y="92"/>
                  </a:lnTo>
                  <a:lnTo>
                    <a:pt x="170" y="92"/>
                  </a:lnTo>
                  <a:lnTo>
                    <a:pt x="177" y="92"/>
                  </a:lnTo>
                  <a:lnTo>
                    <a:pt x="179" y="92"/>
                  </a:lnTo>
                  <a:lnTo>
                    <a:pt x="182" y="92"/>
                  </a:lnTo>
                  <a:lnTo>
                    <a:pt x="184" y="90"/>
                  </a:lnTo>
                  <a:lnTo>
                    <a:pt x="186" y="90"/>
                  </a:lnTo>
                  <a:lnTo>
                    <a:pt x="186" y="90"/>
                  </a:lnTo>
                  <a:lnTo>
                    <a:pt x="189" y="87"/>
                  </a:lnTo>
                  <a:lnTo>
                    <a:pt x="189" y="87"/>
                  </a:lnTo>
                  <a:lnTo>
                    <a:pt x="191" y="87"/>
                  </a:lnTo>
                  <a:lnTo>
                    <a:pt x="194" y="87"/>
                  </a:lnTo>
                  <a:lnTo>
                    <a:pt x="196" y="85"/>
                  </a:lnTo>
                  <a:lnTo>
                    <a:pt x="198" y="83"/>
                  </a:lnTo>
                  <a:lnTo>
                    <a:pt x="201" y="80"/>
                  </a:lnTo>
                  <a:lnTo>
                    <a:pt x="201" y="80"/>
                  </a:lnTo>
                  <a:lnTo>
                    <a:pt x="201" y="80"/>
                  </a:lnTo>
                  <a:lnTo>
                    <a:pt x="201" y="78"/>
                  </a:lnTo>
                  <a:lnTo>
                    <a:pt x="201" y="78"/>
                  </a:lnTo>
                  <a:lnTo>
                    <a:pt x="205" y="78"/>
                  </a:lnTo>
                  <a:lnTo>
                    <a:pt x="208" y="78"/>
                  </a:lnTo>
                  <a:lnTo>
                    <a:pt x="210" y="76"/>
                  </a:lnTo>
                  <a:lnTo>
                    <a:pt x="212" y="76"/>
                  </a:lnTo>
                  <a:lnTo>
                    <a:pt x="212" y="73"/>
                  </a:lnTo>
                  <a:lnTo>
                    <a:pt x="212" y="71"/>
                  </a:lnTo>
                  <a:lnTo>
                    <a:pt x="210" y="68"/>
                  </a:lnTo>
                  <a:lnTo>
                    <a:pt x="210" y="66"/>
                  </a:lnTo>
                  <a:lnTo>
                    <a:pt x="212" y="66"/>
                  </a:lnTo>
                  <a:lnTo>
                    <a:pt x="215" y="66"/>
                  </a:lnTo>
                  <a:close/>
                  <a:moveTo>
                    <a:pt x="224" y="28"/>
                  </a:moveTo>
                  <a:lnTo>
                    <a:pt x="227" y="26"/>
                  </a:lnTo>
                  <a:lnTo>
                    <a:pt x="224" y="24"/>
                  </a:lnTo>
                  <a:lnTo>
                    <a:pt x="224" y="24"/>
                  </a:lnTo>
                  <a:lnTo>
                    <a:pt x="224" y="26"/>
                  </a:lnTo>
                  <a:lnTo>
                    <a:pt x="224" y="26"/>
                  </a:lnTo>
                  <a:lnTo>
                    <a:pt x="224" y="28"/>
                  </a:lnTo>
                  <a:close/>
                  <a:moveTo>
                    <a:pt x="177" y="177"/>
                  </a:moveTo>
                  <a:lnTo>
                    <a:pt x="175" y="175"/>
                  </a:lnTo>
                  <a:lnTo>
                    <a:pt x="172" y="175"/>
                  </a:lnTo>
                  <a:lnTo>
                    <a:pt x="170" y="175"/>
                  </a:lnTo>
                  <a:lnTo>
                    <a:pt x="170" y="172"/>
                  </a:lnTo>
                  <a:lnTo>
                    <a:pt x="168" y="172"/>
                  </a:lnTo>
                  <a:lnTo>
                    <a:pt x="165" y="172"/>
                  </a:lnTo>
                  <a:lnTo>
                    <a:pt x="165" y="172"/>
                  </a:lnTo>
                  <a:lnTo>
                    <a:pt x="163" y="170"/>
                  </a:lnTo>
                  <a:lnTo>
                    <a:pt x="163" y="170"/>
                  </a:lnTo>
                  <a:lnTo>
                    <a:pt x="161" y="168"/>
                  </a:lnTo>
                  <a:lnTo>
                    <a:pt x="163" y="168"/>
                  </a:lnTo>
                  <a:lnTo>
                    <a:pt x="163" y="165"/>
                  </a:lnTo>
                  <a:lnTo>
                    <a:pt x="165" y="165"/>
                  </a:lnTo>
                  <a:lnTo>
                    <a:pt x="165" y="165"/>
                  </a:lnTo>
                  <a:lnTo>
                    <a:pt x="168" y="165"/>
                  </a:lnTo>
                  <a:lnTo>
                    <a:pt x="165" y="163"/>
                  </a:lnTo>
                  <a:lnTo>
                    <a:pt x="165" y="163"/>
                  </a:lnTo>
                  <a:lnTo>
                    <a:pt x="163" y="163"/>
                  </a:lnTo>
                  <a:lnTo>
                    <a:pt x="156" y="163"/>
                  </a:lnTo>
                  <a:lnTo>
                    <a:pt x="156" y="161"/>
                  </a:lnTo>
                  <a:lnTo>
                    <a:pt x="153" y="161"/>
                  </a:lnTo>
                  <a:lnTo>
                    <a:pt x="153" y="158"/>
                  </a:lnTo>
                  <a:lnTo>
                    <a:pt x="153" y="156"/>
                  </a:lnTo>
                  <a:lnTo>
                    <a:pt x="153" y="154"/>
                  </a:lnTo>
                  <a:lnTo>
                    <a:pt x="153" y="151"/>
                  </a:lnTo>
                  <a:lnTo>
                    <a:pt x="153" y="151"/>
                  </a:lnTo>
                  <a:lnTo>
                    <a:pt x="151" y="151"/>
                  </a:lnTo>
                  <a:lnTo>
                    <a:pt x="151" y="151"/>
                  </a:lnTo>
                  <a:lnTo>
                    <a:pt x="146" y="151"/>
                  </a:lnTo>
                  <a:lnTo>
                    <a:pt x="144" y="151"/>
                  </a:lnTo>
                  <a:lnTo>
                    <a:pt x="142" y="151"/>
                  </a:lnTo>
                  <a:lnTo>
                    <a:pt x="142" y="149"/>
                  </a:lnTo>
                  <a:lnTo>
                    <a:pt x="139" y="144"/>
                  </a:lnTo>
                  <a:lnTo>
                    <a:pt x="139" y="142"/>
                  </a:lnTo>
                  <a:lnTo>
                    <a:pt x="137" y="139"/>
                  </a:lnTo>
                  <a:lnTo>
                    <a:pt x="137" y="139"/>
                  </a:lnTo>
                  <a:lnTo>
                    <a:pt x="137" y="139"/>
                  </a:lnTo>
                  <a:lnTo>
                    <a:pt x="137" y="135"/>
                  </a:lnTo>
                  <a:lnTo>
                    <a:pt x="135" y="132"/>
                  </a:lnTo>
                  <a:lnTo>
                    <a:pt x="135" y="130"/>
                  </a:lnTo>
                  <a:lnTo>
                    <a:pt x="132" y="128"/>
                  </a:lnTo>
                  <a:lnTo>
                    <a:pt x="130" y="128"/>
                  </a:lnTo>
                  <a:lnTo>
                    <a:pt x="128" y="125"/>
                  </a:lnTo>
                  <a:lnTo>
                    <a:pt x="125" y="123"/>
                  </a:lnTo>
                  <a:lnTo>
                    <a:pt x="123" y="120"/>
                  </a:lnTo>
                  <a:lnTo>
                    <a:pt x="120" y="118"/>
                  </a:lnTo>
                  <a:lnTo>
                    <a:pt x="120" y="118"/>
                  </a:lnTo>
                  <a:lnTo>
                    <a:pt x="118" y="116"/>
                  </a:lnTo>
                  <a:lnTo>
                    <a:pt x="118" y="111"/>
                  </a:lnTo>
                  <a:lnTo>
                    <a:pt x="116" y="106"/>
                  </a:lnTo>
                  <a:lnTo>
                    <a:pt x="116" y="104"/>
                  </a:lnTo>
                  <a:lnTo>
                    <a:pt x="116" y="104"/>
                  </a:lnTo>
                  <a:lnTo>
                    <a:pt x="118" y="102"/>
                  </a:lnTo>
                  <a:lnTo>
                    <a:pt x="123" y="102"/>
                  </a:lnTo>
                  <a:lnTo>
                    <a:pt x="130" y="102"/>
                  </a:lnTo>
                  <a:lnTo>
                    <a:pt x="132" y="102"/>
                  </a:lnTo>
                  <a:lnTo>
                    <a:pt x="132" y="102"/>
                  </a:lnTo>
                  <a:lnTo>
                    <a:pt x="132" y="99"/>
                  </a:lnTo>
                  <a:lnTo>
                    <a:pt x="132" y="94"/>
                  </a:lnTo>
                  <a:lnTo>
                    <a:pt x="132" y="92"/>
                  </a:lnTo>
                  <a:lnTo>
                    <a:pt x="130" y="92"/>
                  </a:lnTo>
                  <a:lnTo>
                    <a:pt x="130" y="92"/>
                  </a:lnTo>
                  <a:lnTo>
                    <a:pt x="130" y="90"/>
                  </a:lnTo>
                  <a:lnTo>
                    <a:pt x="128" y="87"/>
                  </a:lnTo>
                  <a:lnTo>
                    <a:pt x="128" y="87"/>
                  </a:lnTo>
                  <a:lnTo>
                    <a:pt x="125" y="85"/>
                  </a:lnTo>
                  <a:lnTo>
                    <a:pt x="125" y="85"/>
                  </a:lnTo>
                  <a:lnTo>
                    <a:pt x="123" y="85"/>
                  </a:lnTo>
                  <a:lnTo>
                    <a:pt x="120" y="85"/>
                  </a:lnTo>
                  <a:lnTo>
                    <a:pt x="118" y="85"/>
                  </a:lnTo>
                  <a:lnTo>
                    <a:pt x="106" y="78"/>
                  </a:lnTo>
                  <a:lnTo>
                    <a:pt x="104" y="78"/>
                  </a:lnTo>
                  <a:lnTo>
                    <a:pt x="99" y="76"/>
                  </a:lnTo>
                  <a:lnTo>
                    <a:pt x="97" y="76"/>
                  </a:lnTo>
                  <a:lnTo>
                    <a:pt x="95" y="73"/>
                  </a:lnTo>
                  <a:lnTo>
                    <a:pt x="97" y="68"/>
                  </a:lnTo>
                  <a:lnTo>
                    <a:pt x="97" y="64"/>
                  </a:lnTo>
                  <a:lnTo>
                    <a:pt x="95" y="61"/>
                  </a:lnTo>
                  <a:lnTo>
                    <a:pt x="87" y="52"/>
                  </a:lnTo>
                  <a:lnTo>
                    <a:pt x="85" y="52"/>
                  </a:lnTo>
                  <a:lnTo>
                    <a:pt x="83" y="52"/>
                  </a:lnTo>
                  <a:lnTo>
                    <a:pt x="83" y="50"/>
                  </a:lnTo>
                  <a:lnTo>
                    <a:pt x="80" y="47"/>
                  </a:lnTo>
                  <a:lnTo>
                    <a:pt x="80" y="47"/>
                  </a:lnTo>
                  <a:lnTo>
                    <a:pt x="78" y="45"/>
                  </a:lnTo>
                  <a:lnTo>
                    <a:pt x="76" y="45"/>
                  </a:lnTo>
                  <a:lnTo>
                    <a:pt x="73" y="42"/>
                  </a:lnTo>
                  <a:lnTo>
                    <a:pt x="73" y="40"/>
                  </a:lnTo>
                  <a:lnTo>
                    <a:pt x="73" y="40"/>
                  </a:lnTo>
                  <a:lnTo>
                    <a:pt x="71" y="40"/>
                  </a:lnTo>
                  <a:lnTo>
                    <a:pt x="71" y="40"/>
                  </a:lnTo>
                  <a:lnTo>
                    <a:pt x="69" y="40"/>
                  </a:lnTo>
                  <a:lnTo>
                    <a:pt x="66" y="40"/>
                  </a:lnTo>
                  <a:lnTo>
                    <a:pt x="66" y="40"/>
                  </a:lnTo>
                  <a:lnTo>
                    <a:pt x="64" y="40"/>
                  </a:lnTo>
                  <a:lnTo>
                    <a:pt x="62" y="38"/>
                  </a:lnTo>
                  <a:lnTo>
                    <a:pt x="62" y="35"/>
                  </a:lnTo>
                  <a:lnTo>
                    <a:pt x="59" y="35"/>
                  </a:lnTo>
                  <a:lnTo>
                    <a:pt x="54" y="33"/>
                  </a:lnTo>
                  <a:lnTo>
                    <a:pt x="52" y="31"/>
                  </a:lnTo>
                  <a:lnTo>
                    <a:pt x="47" y="31"/>
                  </a:lnTo>
                  <a:lnTo>
                    <a:pt x="45" y="31"/>
                  </a:lnTo>
                  <a:lnTo>
                    <a:pt x="45" y="31"/>
                  </a:lnTo>
                  <a:lnTo>
                    <a:pt x="38" y="28"/>
                  </a:lnTo>
                  <a:lnTo>
                    <a:pt x="31" y="26"/>
                  </a:lnTo>
                  <a:lnTo>
                    <a:pt x="26" y="21"/>
                  </a:lnTo>
                  <a:lnTo>
                    <a:pt x="26" y="21"/>
                  </a:lnTo>
                  <a:lnTo>
                    <a:pt x="26" y="21"/>
                  </a:lnTo>
                  <a:lnTo>
                    <a:pt x="24" y="21"/>
                  </a:lnTo>
                  <a:lnTo>
                    <a:pt x="21" y="19"/>
                  </a:lnTo>
                  <a:lnTo>
                    <a:pt x="12" y="14"/>
                  </a:lnTo>
                  <a:lnTo>
                    <a:pt x="12" y="14"/>
                  </a:lnTo>
                  <a:lnTo>
                    <a:pt x="10" y="14"/>
                  </a:lnTo>
                  <a:lnTo>
                    <a:pt x="10" y="14"/>
                  </a:lnTo>
                  <a:lnTo>
                    <a:pt x="10" y="14"/>
                  </a:lnTo>
                  <a:lnTo>
                    <a:pt x="10" y="16"/>
                  </a:lnTo>
                  <a:lnTo>
                    <a:pt x="10" y="19"/>
                  </a:lnTo>
                  <a:lnTo>
                    <a:pt x="7" y="24"/>
                  </a:lnTo>
                  <a:lnTo>
                    <a:pt x="7" y="28"/>
                  </a:lnTo>
                  <a:lnTo>
                    <a:pt x="7" y="33"/>
                  </a:lnTo>
                  <a:lnTo>
                    <a:pt x="7" y="35"/>
                  </a:lnTo>
                  <a:lnTo>
                    <a:pt x="7" y="40"/>
                  </a:lnTo>
                  <a:lnTo>
                    <a:pt x="7" y="45"/>
                  </a:lnTo>
                  <a:lnTo>
                    <a:pt x="7" y="50"/>
                  </a:lnTo>
                  <a:lnTo>
                    <a:pt x="7" y="54"/>
                  </a:lnTo>
                  <a:lnTo>
                    <a:pt x="7" y="57"/>
                  </a:lnTo>
                  <a:lnTo>
                    <a:pt x="7" y="61"/>
                  </a:lnTo>
                  <a:lnTo>
                    <a:pt x="7" y="66"/>
                  </a:lnTo>
                  <a:lnTo>
                    <a:pt x="7" y="71"/>
                  </a:lnTo>
                  <a:lnTo>
                    <a:pt x="5" y="76"/>
                  </a:lnTo>
                  <a:lnTo>
                    <a:pt x="5" y="78"/>
                  </a:lnTo>
                  <a:lnTo>
                    <a:pt x="5" y="83"/>
                  </a:lnTo>
                  <a:lnTo>
                    <a:pt x="5" y="87"/>
                  </a:lnTo>
                  <a:lnTo>
                    <a:pt x="5" y="92"/>
                  </a:lnTo>
                  <a:lnTo>
                    <a:pt x="5" y="94"/>
                  </a:lnTo>
                  <a:lnTo>
                    <a:pt x="5" y="97"/>
                  </a:lnTo>
                  <a:lnTo>
                    <a:pt x="3" y="99"/>
                  </a:lnTo>
                  <a:lnTo>
                    <a:pt x="3" y="102"/>
                  </a:lnTo>
                  <a:lnTo>
                    <a:pt x="3" y="104"/>
                  </a:lnTo>
                  <a:lnTo>
                    <a:pt x="5" y="106"/>
                  </a:lnTo>
                  <a:lnTo>
                    <a:pt x="5" y="109"/>
                  </a:lnTo>
                  <a:lnTo>
                    <a:pt x="3" y="113"/>
                  </a:lnTo>
                  <a:lnTo>
                    <a:pt x="3" y="118"/>
                  </a:lnTo>
                  <a:lnTo>
                    <a:pt x="3" y="123"/>
                  </a:lnTo>
                  <a:lnTo>
                    <a:pt x="3" y="125"/>
                  </a:lnTo>
                  <a:lnTo>
                    <a:pt x="3" y="130"/>
                  </a:lnTo>
                  <a:lnTo>
                    <a:pt x="3" y="135"/>
                  </a:lnTo>
                  <a:lnTo>
                    <a:pt x="3" y="139"/>
                  </a:lnTo>
                  <a:lnTo>
                    <a:pt x="0" y="144"/>
                  </a:lnTo>
                  <a:lnTo>
                    <a:pt x="0" y="149"/>
                  </a:lnTo>
                  <a:lnTo>
                    <a:pt x="0" y="151"/>
                  </a:lnTo>
                  <a:lnTo>
                    <a:pt x="0" y="151"/>
                  </a:lnTo>
                  <a:lnTo>
                    <a:pt x="3" y="154"/>
                  </a:lnTo>
                  <a:lnTo>
                    <a:pt x="5" y="154"/>
                  </a:lnTo>
                  <a:lnTo>
                    <a:pt x="7" y="154"/>
                  </a:lnTo>
                  <a:lnTo>
                    <a:pt x="7" y="154"/>
                  </a:lnTo>
                  <a:lnTo>
                    <a:pt x="10" y="154"/>
                  </a:lnTo>
                  <a:lnTo>
                    <a:pt x="12" y="154"/>
                  </a:lnTo>
                  <a:lnTo>
                    <a:pt x="14" y="154"/>
                  </a:lnTo>
                  <a:lnTo>
                    <a:pt x="19" y="154"/>
                  </a:lnTo>
                  <a:lnTo>
                    <a:pt x="24" y="154"/>
                  </a:lnTo>
                  <a:lnTo>
                    <a:pt x="24" y="154"/>
                  </a:lnTo>
                  <a:lnTo>
                    <a:pt x="26" y="154"/>
                  </a:lnTo>
                  <a:lnTo>
                    <a:pt x="26" y="156"/>
                  </a:lnTo>
                  <a:lnTo>
                    <a:pt x="29" y="156"/>
                  </a:lnTo>
                  <a:lnTo>
                    <a:pt x="31" y="156"/>
                  </a:lnTo>
                  <a:lnTo>
                    <a:pt x="36" y="154"/>
                  </a:lnTo>
                  <a:lnTo>
                    <a:pt x="40" y="151"/>
                  </a:lnTo>
                  <a:lnTo>
                    <a:pt x="43" y="151"/>
                  </a:lnTo>
                  <a:lnTo>
                    <a:pt x="45" y="149"/>
                  </a:lnTo>
                  <a:lnTo>
                    <a:pt x="45" y="149"/>
                  </a:lnTo>
                  <a:lnTo>
                    <a:pt x="45" y="146"/>
                  </a:lnTo>
                  <a:lnTo>
                    <a:pt x="45" y="144"/>
                  </a:lnTo>
                  <a:lnTo>
                    <a:pt x="45" y="142"/>
                  </a:lnTo>
                  <a:lnTo>
                    <a:pt x="43" y="142"/>
                  </a:lnTo>
                  <a:lnTo>
                    <a:pt x="40" y="139"/>
                  </a:lnTo>
                  <a:lnTo>
                    <a:pt x="40" y="139"/>
                  </a:lnTo>
                  <a:lnTo>
                    <a:pt x="40" y="137"/>
                  </a:lnTo>
                  <a:lnTo>
                    <a:pt x="36" y="137"/>
                  </a:lnTo>
                  <a:lnTo>
                    <a:pt x="31" y="135"/>
                  </a:lnTo>
                  <a:lnTo>
                    <a:pt x="29" y="137"/>
                  </a:lnTo>
                  <a:lnTo>
                    <a:pt x="29" y="135"/>
                  </a:lnTo>
                  <a:lnTo>
                    <a:pt x="29" y="135"/>
                  </a:lnTo>
                  <a:lnTo>
                    <a:pt x="26" y="132"/>
                  </a:lnTo>
                  <a:lnTo>
                    <a:pt x="24" y="132"/>
                  </a:lnTo>
                  <a:lnTo>
                    <a:pt x="26" y="132"/>
                  </a:lnTo>
                  <a:lnTo>
                    <a:pt x="29" y="132"/>
                  </a:lnTo>
                  <a:lnTo>
                    <a:pt x="29" y="132"/>
                  </a:lnTo>
                  <a:lnTo>
                    <a:pt x="29" y="135"/>
                  </a:lnTo>
                  <a:lnTo>
                    <a:pt x="29" y="135"/>
                  </a:lnTo>
                  <a:lnTo>
                    <a:pt x="31" y="135"/>
                  </a:lnTo>
                  <a:lnTo>
                    <a:pt x="33" y="135"/>
                  </a:lnTo>
                  <a:lnTo>
                    <a:pt x="33" y="135"/>
                  </a:lnTo>
                  <a:lnTo>
                    <a:pt x="36" y="135"/>
                  </a:lnTo>
                  <a:lnTo>
                    <a:pt x="38" y="135"/>
                  </a:lnTo>
                  <a:lnTo>
                    <a:pt x="40" y="135"/>
                  </a:lnTo>
                  <a:lnTo>
                    <a:pt x="45" y="135"/>
                  </a:lnTo>
                  <a:lnTo>
                    <a:pt x="47" y="135"/>
                  </a:lnTo>
                  <a:lnTo>
                    <a:pt x="52" y="132"/>
                  </a:lnTo>
                  <a:lnTo>
                    <a:pt x="50" y="130"/>
                  </a:lnTo>
                  <a:lnTo>
                    <a:pt x="50" y="130"/>
                  </a:lnTo>
                  <a:lnTo>
                    <a:pt x="50" y="128"/>
                  </a:lnTo>
                  <a:lnTo>
                    <a:pt x="50" y="128"/>
                  </a:lnTo>
                  <a:lnTo>
                    <a:pt x="52" y="128"/>
                  </a:lnTo>
                  <a:lnTo>
                    <a:pt x="54" y="130"/>
                  </a:lnTo>
                  <a:lnTo>
                    <a:pt x="54" y="130"/>
                  </a:lnTo>
                  <a:lnTo>
                    <a:pt x="57" y="130"/>
                  </a:lnTo>
                  <a:lnTo>
                    <a:pt x="54" y="128"/>
                  </a:lnTo>
                  <a:lnTo>
                    <a:pt x="57" y="128"/>
                  </a:lnTo>
                  <a:lnTo>
                    <a:pt x="57" y="128"/>
                  </a:lnTo>
                  <a:lnTo>
                    <a:pt x="54" y="118"/>
                  </a:lnTo>
                  <a:lnTo>
                    <a:pt x="52" y="118"/>
                  </a:lnTo>
                  <a:lnTo>
                    <a:pt x="54" y="118"/>
                  </a:lnTo>
                  <a:lnTo>
                    <a:pt x="54" y="118"/>
                  </a:lnTo>
                  <a:lnTo>
                    <a:pt x="57" y="120"/>
                  </a:lnTo>
                  <a:lnTo>
                    <a:pt x="57" y="123"/>
                  </a:lnTo>
                  <a:lnTo>
                    <a:pt x="59" y="123"/>
                  </a:lnTo>
                  <a:lnTo>
                    <a:pt x="62" y="123"/>
                  </a:lnTo>
                  <a:lnTo>
                    <a:pt x="64" y="123"/>
                  </a:lnTo>
                  <a:lnTo>
                    <a:pt x="64" y="123"/>
                  </a:lnTo>
                  <a:lnTo>
                    <a:pt x="64" y="123"/>
                  </a:lnTo>
                  <a:lnTo>
                    <a:pt x="66" y="120"/>
                  </a:lnTo>
                  <a:lnTo>
                    <a:pt x="66" y="123"/>
                  </a:lnTo>
                  <a:lnTo>
                    <a:pt x="66" y="123"/>
                  </a:lnTo>
                  <a:lnTo>
                    <a:pt x="69" y="120"/>
                  </a:lnTo>
                  <a:lnTo>
                    <a:pt x="69" y="120"/>
                  </a:lnTo>
                  <a:lnTo>
                    <a:pt x="71" y="120"/>
                  </a:lnTo>
                  <a:lnTo>
                    <a:pt x="71" y="120"/>
                  </a:lnTo>
                  <a:lnTo>
                    <a:pt x="73" y="120"/>
                  </a:lnTo>
                  <a:lnTo>
                    <a:pt x="76" y="120"/>
                  </a:lnTo>
                  <a:lnTo>
                    <a:pt x="76" y="123"/>
                  </a:lnTo>
                  <a:lnTo>
                    <a:pt x="76" y="123"/>
                  </a:lnTo>
                  <a:lnTo>
                    <a:pt x="76" y="125"/>
                  </a:lnTo>
                  <a:lnTo>
                    <a:pt x="78" y="125"/>
                  </a:lnTo>
                  <a:lnTo>
                    <a:pt x="80" y="125"/>
                  </a:lnTo>
                  <a:lnTo>
                    <a:pt x="83" y="125"/>
                  </a:lnTo>
                  <a:lnTo>
                    <a:pt x="85" y="128"/>
                  </a:lnTo>
                  <a:lnTo>
                    <a:pt x="87" y="128"/>
                  </a:lnTo>
                  <a:lnTo>
                    <a:pt x="90" y="128"/>
                  </a:lnTo>
                  <a:lnTo>
                    <a:pt x="92" y="128"/>
                  </a:lnTo>
                  <a:lnTo>
                    <a:pt x="92" y="128"/>
                  </a:lnTo>
                  <a:lnTo>
                    <a:pt x="97" y="130"/>
                  </a:lnTo>
                  <a:lnTo>
                    <a:pt x="97" y="130"/>
                  </a:lnTo>
                  <a:lnTo>
                    <a:pt x="97" y="132"/>
                  </a:lnTo>
                  <a:lnTo>
                    <a:pt x="97" y="132"/>
                  </a:lnTo>
                  <a:lnTo>
                    <a:pt x="99" y="135"/>
                  </a:lnTo>
                  <a:lnTo>
                    <a:pt x="99" y="137"/>
                  </a:lnTo>
                  <a:lnTo>
                    <a:pt x="99" y="139"/>
                  </a:lnTo>
                  <a:lnTo>
                    <a:pt x="104" y="142"/>
                  </a:lnTo>
                  <a:lnTo>
                    <a:pt x="104" y="144"/>
                  </a:lnTo>
                  <a:lnTo>
                    <a:pt x="106" y="149"/>
                  </a:lnTo>
                  <a:lnTo>
                    <a:pt x="106" y="151"/>
                  </a:lnTo>
                  <a:lnTo>
                    <a:pt x="109" y="151"/>
                  </a:lnTo>
                  <a:lnTo>
                    <a:pt x="111" y="151"/>
                  </a:lnTo>
                  <a:lnTo>
                    <a:pt x="111" y="151"/>
                  </a:lnTo>
                  <a:lnTo>
                    <a:pt x="111" y="154"/>
                  </a:lnTo>
                  <a:lnTo>
                    <a:pt x="111" y="156"/>
                  </a:lnTo>
                  <a:lnTo>
                    <a:pt x="111" y="158"/>
                  </a:lnTo>
                  <a:lnTo>
                    <a:pt x="113" y="158"/>
                  </a:lnTo>
                  <a:lnTo>
                    <a:pt x="116" y="163"/>
                  </a:lnTo>
                  <a:lnTo>
                    <a:pt x="118" y="163"/>
                  </a:lnTo>
                  <a:lnTo>
                    <a:pt x="120" y="165"/>
                  </a:lnTo>
                  <a:lnTo>
                    <a:pt x="120" y="170"/>
                  </a:lnTo>
                  <a:lnTo>
                    <a:pt x="123" y="170"/>
                  </a:lnTo>
                  <a:lnTo>
                    <a:pt x="123" y="170"/>
                  </a:lnTo>
                  <a:lnTo>
                    <a:pt x="125" y="172"/>
                  </a:lnTo>
                  <a:lnTo>
                    <a:pt x="128" y="172"/>
                  </a:lnTo>
                  <a:lnTo>
                    <a:pt x="130" y="172"/>
                  </a:lnTo>
                  <a:lnTo>
                    <a:pt x="130" y="172"/>
                  </a:lnTo>
                  <a:lnTo>
                    <a:pt x="132" y="172"/>
                  </a:lnTo>
                  <a:lnTo>
                    <a:pt x="135" y="172"/>
                  </a:lnTo>
                  <a:lnTo>
                    <a:pt x="135" y="175"/>
                  </a:lnTo>
                  <a:lnTo>
                    <a:pt x="137" y="175"/>
                  </a:lnTo>
                  <a:lnTo>
                    <a:pt x="139" y="175"/>
                  </a:lnTo>
                  <a:lnTo>
                    <a:pt x="142" y="175"/>
                  </a:lnTo>
                  <a:lnTo>
                    <a:pt x="142" y="175"/>
                  </a:lnTo>
                  <a:lnTo>
                    <a:pt x="144" y="175"/>
                  </a:lnTo>
                  <a:lnTo>
                    <a:pt x="146" y="177"/>
                  </a:lnTo>
                  <a:lnTo>
                    <a:pt x="153" y="177"/>
                  </a:lnTo>
                  <a:lnTo>
                    <a:pt x="156" y="177"/>
                  </a:lnTo>
                  <a:lnTo>
                    <a:pt x="158" y="177"/>
                  </a:lnTo>
                  <a:lnTo>
                    <a:pt x="161" y="177"/>
                  </a:lnTo>
                  <a:lnTo>
                    <a:pt x="163" y="180"/>
                  </a:lnTo>
                  <a:lnTo>
                    <a:pt x="163" y="182"/>
                  </a:lnTo>
                  <a:lnTo>
                    <a:pt x="165" y="182"/>
                  </a:lnTo>
                  <a:lnTo>
                    <a:pt x="165" y="182"/>
                  </a:lnTo>
                  <a:lnTo>
                    <a:pt x="168" y="184"/>
                  </a:lnTo>
                  <a:lnTo>
                    <a:pt x="170" y="184"/>
                  </a:lnTo>
                  <a:lnTo>
                    <a:pt x="172" y="184"/>
                  </a:lnTo>
                  <a:lnTo>
                    <a:pt x="172" y="184"/>
                  </a:lnTo>
                  <a:lnTo>
                    <a:pt x="177" y="182"/>
                  </a:lnTo>
                  <a:lnTo>
                    <a:pt x="177" y="182"/>
                  </a:lnTo>
                  <a:lnTo>
                    <a:pt x="177" y="182"/>
                  </a:lnTo>
                  <a:lnTo>
                    <a:pt x="175" y="180"/>
                  </a:lnTo>
                  <a:lnTo>
                    <a:pt x="172" y="177"/>
                  </a:lnTo>
                  <a:lnTo>
                    <a:pt x="172" y="177"/>
                  </a:lnTo>
                  <a:lnTo>
                    <a:pt x="177" y="177"/>
                  </a:lnTo>
                  <a:lnTo>
                    <a:pt x="177" y="177"/>
                  </a:lnTo>
                  <a:lnTo>
                    <a:pt x="182" y="175"/>
                  </a:lnTo>
                  <a:lnTo>
                    <a:pt x="177" y="177"/>
                  </a:lnTo>
                  <a:close/>
                  <a:moveTo>
                    <a:pt x="231" y="47"/>
                  </a:moveTo>
                  <a:lnTo>
                    <a:pt x="219" y="35"/>
                  </a:lnTo>
                  <a:lnTo>
                    <a:pt x="219" y="33"/>
                  </a:lnTo>
                  <a:lnTo>
                    <a:pt x="217" y="31"/>
                  </a:lnTo>
                  <a:lnTo>
                    <a:pt x="215" y="28"/>
                  </a:lnTo>
                  <a:lnTo>
                    <a:pt x="215" y="28"/>
                  </a:lnTo>
                  <a:lnTo>
                    <a:pt x="210" y="26"/>
                  </a:lnTo>
                  <a:lnTo>
                    <a:pt x="208" y="24"/>
                  </a:lnTo>
                  <a:lnTo>
                    <a:pt x="205" y="24"/>
                  </a:lnTo>
                  <a:lnTo>
                    <a:pt x="203" y="21"/>
                  </a:lnTo>
                  <a:lnTo>
                    <a:pt x="201" y="21"/>
                  </a:lnTo>
                  <a:lnTo>
                    <a:pt x="198" y="21"/>
                  </a:lnTo>
                  <a:lnTo>
                    <a:pt x="198" y="19"/>
                  </a:lnTo>
                  <a:lnTo>
                    <a:pt x="196" y="16"/>
                  </a:lnTo>
                  <a:lnTo>
                    <a:pt x="191" y="14"/>
                  </a:lnTo>
                  <a:lnTo>
                    <a:pt x="191" y="16"/>
                  </a:lnTo>
                  <a:lnTo>
                    <a:pt x="191" y="16"/>
                  </a:lnTo>
                  <a:lnTo>
                    <a:pt x="191" y="16"/>
                  </a:lnTo>
                  <a:lnTo>
                    <a:pt x="191" y="19"/>
                  </a:lnTo>
                  <a:lnTo>
                    <a:pt x="194" y="19"/>
                  </a:lnTo>
                  <a:lnTo>
                    <a:pt x="196" y="19"/>
                  </a:lnTo>
                  <a:lnTo>
                    <a:pt x="203" y="24"/>
                  </a:lnTo>
                  <a:lnTo>
                    <a:pt x="203" y="26"/>
                  </a:lnTo>
                  <a:lnTo>
                    <a:pt x="205" y="26"/>
                  </a:lnTo>
                  <a:lnTo>
                    <a:pt x="210" y="31"/>
                  </a:lnTo>
                  <a:lnTo>
                    <a:pt x="210" y="31"/>
                  </a:lnTo>
                  <a:lnTo>
                    <a:pt x="212" y="33"/>
                  </a:lnTo>
                  <a:lnTo>
                    <a:pt x="212" y="33"/>
                  </a:lnTo>
                  <a:lnTo>
                    <a:pt x="215" y="33"/>
                  </a:lnTo>
                  <a:lnTo>
                    <a:pt x="217" y="33"/>
                  </a:lnTo>
                  <a:lnTo>
                    <a:pt x="217" y="35"/>
                  </a:lnTo>
                  <a:lnTo>
                    <a:pt x="219" y="38"/>
                  </a:lnTo>
                  <a:lnTo>
                    <a:pt x="224" y="45"/>
                  </a:lnTo>
                  <a:lnTo>
                    <a:pt x="224" y="47"/>
                  </a:lnTo>
                  <a:lnTo>
                    <a:pt x="224" y="50"/>
                  </a:lnTo>
                  <a:lnTo>
                    <a:pt x="224" y="52"/>
                  </a:lnTo>
                  <a:lnTo>
                    <a:pt x="224" y="54"/>
                  </a:lnTo>
                  <a:lnTo>
                    <a:pt x="224" y="54"/>
                  </a:lnTo>
                  <a:lnTo>
                    <a:pt x="227" y="57"/>
                  </a:lnTo>
                  <a:lnTo>
                    <a:pt x="227" y="59"/>
                  </a:lnTo>
                  <a:lnTo>
                    <a:pt x="227" y="61"/>
                  </a:lnTo>
                  <a:lnTo>
                    <a:pt x="229" y="61"/>
                  </a:lnTo>
                  <a:lnTo>
                    <a:pt x="229" y="59"/>
                  </a:lnTo>
                  <a:lnTo>
                    <a:pt x="231" y="59"/>
                  </a:lnTo>
                  <a:lnTo>
                    <a:pt x="231" y="57"/>
                  </a:lnTo>
                  <a:lnTo>
                    <a:pt x="231" y="54"/>
                  </a:lnTo>
                  <a:lnTo>
                    <a:pt x="234" y="52"/>
                  </a:lnTo>
                  <a:lnTo>
                    <a:pt x="234" y="52"/>
                  </a:lnTo>
                  <a:lnTo>
                    <a:pt x="234" y="50"/>
                  </a:lnTo>
                  <a:lnTo>
                    <a:pt x="231" y="47"/>
                  </a:lnTo>
                  <a:close/>
                  <a:moveTo>
                    <a:pt x="177" y="12"/>
                  </a:moveTo>
                  <a:lnTo>
                    <a:pt x="179" y="14"/>
                  </a:lnTo>
                  <a:lnTo>
                    <a:pt x="179" y="16"/>
                  </a:lnTo>
                  <a:lnTo>
                    <a:pt x="182" y="16"/>
                  </a:lnTo>
                  <a:lnTo>
                    <a:pt x="184" y="16"/>
                  </a:lnTo>
                  <a:lnTo>
                    <a:pt x="184" y="16"/>
                  </a:lnTo>
                  <a:lnTo>
                    <a:pt x="184" y="14"/>
                  </a:lnTo>
                  <a:lnTo>
                    <a:pt x="184" y="12"/>
                  </a:lnTo>
                  <a:lnTo>
                    <a:pt x="184" y="12"/>
                  </a:lnTo>
                  <a:lnTo>
                    <a:pt x="182" y="9"/>
                  </a:lnTo>
                  <a:lnTo>
                    <a:pt x="179" y="12"/>
                  </a:lnTo>
                  <a:lnTo>
                    <a:pt x="177" y="12"/>
                  </a:lnTo>
                  <a:lnTo>
                    <a:pt x="177" y="12"/>
                  </a:lnTo>
                  <a:lnTo>
                    <a:pt x="177" y="12"/>
                  </a:lnTo>
                  <a:close/>
                  <a:moveTo>
                    <a:pt x="113" y="7"/>
                  </a:moveTo>
                  <a:lnTo>
                    <a:pt x="113" y="5"/>
                  </a:lnTo>
                  <a:lnTo>
                    <a:pt x="116" y="7"/>
                  </a:lnTo>
                  <a:lnTo>
                    <a:pt x="116" y="5"/>
                  </a:lnTo>
                  <a:lnTo>
                    <a:pt x="120" y="7"/>
                  </a:lnTo>
                  <a:lnTo>
                    <a:pt x="123" y="7"/>
                  </a:lnTo>
                  <a:lnTo>
                    <a:pt x="123" y="5"/>
                  </a:lnTo>
                  <a:lnTo>
                    <a:pt x="125" y="7"/>
                  </a:lnTo>
                  <a:lnTo>
                    <a:pt x="128" y="5"/>
                  </a:lnTo>
                  <a:lnTo>
                    <a:pt x="128" y="2"/>
                  </a:lnTo>
                  <a:lnTo>
                    <a:pt x="128" y="5"/>
                  </a:lnTo>
                  <a:lnTo>
                    <a:pt x="130" y="2"/>
                  </a:lnTo>
                  <a:lnTo>
                    <a:pt x="130" y="2"/>
                  </a:lnTo>
                  <a:lnTo>
                    <a:pt x="130" y="2"/>
                  </a:lnTo>
                  <a:lnTo>
                    <a:pt x="130" y="2"/>
                  </a:lnTo>
                  <a:lnTo>
                    <a:pt x="130" y="2"/>
                  </a:lnTo>
                  <a:lnTo>
                    <a:pt x="128" y="2"/>
                  </a:lnTo>
                  <a:lnTo>
                    <a:pt x="123" y="2"/>
                  </a:lnTo>
                  <a:lnTo>
                    <a:pt x="118" y="0"/>
                  </a:lnTo>
                  <a:lnTo>
                    <a:pt x="116" y="2"/>
                  </a:lnTo>
                  <a:lnTo>
                    <a:pt x="116" y="2"/>
                  </a:lnTo>
                  <a:lnTo>
                    <a:pt x="113" y="2"/>
                  </a:lnTo>
                  <a:lnTo>
                    <a:pt x="113" y="5"/>
                  </a:lnTo>
                  <a:lnTo>
                    <a:pt x="113" y="5"/>
                  </a:lnTo>
                  <a:lnTo>
                    <a:pt x="113" y="5"/>
                  </a:lnTo>
                  <a:lnTo>
                    <a:pt x="113" y="7"/>
                  </a:lnTo>
                  <a:lnTo>
                    <a:pt x="113"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262"/>
            <p:cNvSpPr>
              <a:spLocks noEditPoints="1"/>
            </p:cNvSpPr>
            <p:nvPr userDrawn="1"/>
          </p:nvSpPr>
          <p:spPr bwMode="auto">
            <a:xfrm>
              <a:off x="2114" y="2604"/>
              <a:ext cx="108" cy="52"/>
            </a:xfrm>
            <a:custGeom>
              <a:avLst/>
              <a:gdLst>
                <a:gd name="T0" fmla="*/ 23 w 108"/>
                <a:gd name="T1" fmla="*/ 43 h 52"/>
                <a:gd name="T2" fmla="*/ 21 w 108"/>
                <a:gd name="T3" fmla="*/ 45 h 52"/>
                <a:gd name="T4" fmla="*/ 26 w 108"/>
                <a:gd name="T5" fmla="*/ 50 h 52"/>
                <a:gd name="T6" fmla="*/ 73 w 108"/>
                <a:gd name="T7" fmla="*/ 29 h 52"/>
                <a:gd name="T8" fmla="*/ 73 w 108"/>
                <a:gd name="T9" fmla="*/ 29 h 52"/>
                <a:gd name="T10" fmla="*/ 75 w 108"/>
                <a:gd name="T11" fmla="*/ 26 h 52"/>
                <a:gd name="T12" fmla="*/ 78 w 108"/>
                <a:gd name="T13" fmla="*/ 29 h 52"/>
                <a:gd name="T14" fmla="*/ 16 w 108"/>
                <a:gd name="T15" fmla="*/ 5 h 52"/>
                <a:gd name="T16" fmla="*/ 16 w 108"/>
                <a:gd name="T17" fmla="*/ 7 h 52"/>
                <a:gd name="T18" fmla="*/ 106 w 108"/>
                <a:gd name="T19" fmla="*/ 29 h 52"/>
                <a:gd name="T20" fmla="*/ 104 w 108"/>
                <a:gd name="T21" fmla="*/ 24 h 52"/>
                <a:gd name="T22" fmla="*/ 99 w 108"/>
                <a:gd name="T23" fmla="*/ 12 h 52"/>
                <a:gd name="T24" fmla="*/ 78 w 108"/>
                <a:gd name="T25" fmla="*/ 5 h 52"/>
                <a:gd name="T26" fmla="*/ 73 w 108"/>
                <a:gd name="T27" fmla="*/ 3 h 52"/>
                <a:gd name="T28" fmla="*/ 64 w 108"/>
                <a:gd name="T29" fmla="*/ 3 h 52"/>
                <a:gd name="T30" fmla="*/ 56 w 108"/>
                <a:gd name="T31" fmla="*/ 10 h 52"/>
                <a:gd name="T32" fmla="*/ 38 w 108"/>
                <a:gd name="T33" fmla="*/ 17 h 52"/>
                <a:gd name="T34" fmla="*/ 26 w 108"/>
                <a:gd name="T35" fmla="*/ 15 h 52"/>
                <a:gd name="T36" fmla="*/ 23 w 108"/>
                <a:gd name="T37" fmla="*/ 12 h 52"/>
                <a:gd name="T38" fmla="*/ 23 w 108"/>
                <a:gd name="T39" fmla="*/ 15 h 52"/>
                <a:gd name="T40" fmla="*/ 16 w 108"/>
                <a:gd name="T41" fmla="*/ 10 h 52"/>
                <a:gd name="T42" fmla="*/ 16 w 108"/>
                <a:gd name="T43" fmla="*/ 10 h 52"/>
                <a:gd name="T44" fmla="*/ 14 w 108"/>
                <a:gd name="T45" fmla="*/ 5 h 52"/>
                <a:gd name="T46" fmla="*/ 12 w 108"/>
                <a:gd name="T47" fmla="*/ 3 h 52"/>
                <a:gd name="T48" fmla="*/ 7 w 108"/>
                <a:gd name="T49" fmla="*/ 0 h 52"/>
                <a:gd name="T50" fmla="*/ 5 w 108"/>
                <a:gd name="T51" fmla="*/ 3 h 52"/>
                <a:gd name="T52" fmla="*/ 5 w 108"/>
                <a:gd name="T53" fmla="*/ 12 h 52"/>
                <a:gd name="T54" fmla="*/ 7 w 108"/>
                <a:gd name="T55" fmla="*/ 17 h 52"/>
                <a:gd name="T56" fmla="*/ 5 w 108"/>
                <a:gd name="T57" fmla="*/ 22 h 52"/>
                <a:gd name="T58" fmla="*/ 2 w 108"/>
                <a:gd name="T59" fmla="*/ 26 h 52"/>
                <a:gd name="T60" fmla="*/ 2 w 108"/>
                <a:gd name="T61" fmla="*/ 31 h 52"/>
                <a:gd name="T62" fmla="*/ 5 w 108"/>
                <a:gd name="T63" fmla="*/ 29 h 52"/>
                <a:gd name="T64" fmla="*/ 14 w 108"/>
                <a:gd name="T65" fmla="*/ 29 h 52"/>
                <a:gd name="T66" fmla="*/ 19 w 108"/>
                <a:gd name="T67" fmla="*/ 31 h 52"/>
                <a:gd name="T68" fmla="*/ 26 w 108"/>
                <a:gd name="T69" fmla="*/ 33 h 52"/>
                <a:gd name="T70" fmla="*/ 33 w 108"/>
                <a:gd name="T71" fmla="*/ 43 h 52"/>
                <a:gd name="T72" fmla="*/ 35 w 108"/>
                <a:gd name="T73" fmla="*/ 38 h 52"/>
                <a:gd name="T74" fmla="*/ 40 w 108"/>
                <a:gd name="T75" fmla="*/ 48 h 52"/>
                <a:gd name="T76" fmla="*/ 47 w 108"/>
                <a:gd name="T77" fmla="*/ 50 h 52"/>
                <a:gd name="T78" fmla="*/ 54 w 108"/>
                <a:gd name="T79" fmla="*/ 48 h 52"/>
                <a:gd name="T80" fmla="*/ 54 w 108"/>
                <a:gd name="T81" fmla="*/ 43 h 52"/>
                <a:gd name="T82" fmla="*/ 47 w 108"/>
                <a:gd name="T83" fmla="*/ 33 h 52"/>
                <a:gd name="T84" fmla="*/ 49 w 108"/>
                <a:gd name="T85" fmla="*/ 29 h 52"/>
                <a:gd name="T86" fmla="*/ 61 w 108"/>
                <a:gd name="T87" fmla="*/ 22 h 52"/>
                <a:gd name="T88" fmla="*/ 66 w 108"/>
                <a:gd name="T89" fmla="*/ 17 h 52"/>
                <a:gd name="T90" fmla="*/ 71 w 108"/>
                <a:gd name="T91" fmla="*/ 12 h 52"/>
                <a:gd name="T92" fmla="*/ 80 w 108"/>
                <a:gd name="T93" fmla="*/ 17 h 52"/>
                <a:gd name="T94" fmla="*/ 85 w 108"/>
                <a:gd name="T95" fmla="*/ 22 h 52"/>
                <a:gd name="T96" fmla="*/ 87 w 108"/>
                <a:gd name="T97" fmla="*/ 26 h 52"/>
                <a:gd name="T98" fmla="*/ 87 w 108"/>
                <a:gd name="T99" fmla="*/ 24 h 52"/>
                <a:gd name="T100" fmla="*/ 89 w 108"/>
                <a:gd name="T101" fmla="*/ 26 h 52"/>
                <a:gd name="T102" fmla="*/ 94 w 108"/>
                <a:gd name="T103" fmla="*/ 26 h 52"/>
                <a:gd name="T104" fmla="*/ 97 w 108"/>
                <a:gd name="T105" fmla="*/ 31 h 52"/>
                <a:gd name="T106" fmla="*/ 92 w 108"/>
                <a:gd name="T107" fmla="*/ 26 h 52"/>
                <a:gd name="T108" fmla="*/ 89 w 108"/>
                <a:gd name="T109" fmla="*/ 33 h 52"/>
                <a:gd name="T110" fmla="*/ 87 w 108"/>
                <a:gd name="T111" fmla="*/ 36 h 52"/>
                <a:gd name="T112" fmla="*/ 97 w 108"/>
                <a:gd name="T113" fmla="*/ 48 h 52"/>
                <a:gd name="T114" fmla="*/ 99 w 108"/>
                <a:gd name="T115" fmla="*/ 41 h 52"/>
                <a:gd name="T116" fmla="*/ 99 w 108"/>
                <a:gd name="T117" fmla="*/ 43 h 52"/>
                <a:gd name="T118" fmla="*/ 106 w 108"/>
                <a:gd name="T119" fmla="*/ 41 h 52"/>
                <a:gd name="T120" fmla="*/ 108 w 108"/>
                <a:gd name="T1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52">
                  <a:moveTo>
                    <a:pt x="23" y="48"/>
                  </a:moveTo>
                  <a:lnTo>
                    <a:pt x="23" y="45"/>
                  </a:lnTo>
                  <a:lnTo>
                    <a:pt x="26" y="45"/>
                  </a:lnTo>
                  <a:lnTo>
                    <a:pt x="23" y="43"/>
                  </a:lnTo>
                  <a:lnTo>
                    <a:pt x="23" y="43"/>
                  </a:lnTo>
                  <a:lnTo>
                    <a:pt x="23" y="43"/>
                  </a:lnTo>
                  <a:lnTo>
                    <a:pt x="21" y="45"/>
                  </a:lnTo>
                  <a:lnTo>
                    <a:pt x="21" y="45"/>
                  </a:lnTo>
                  <a:lnTo>
                    <a:pt x="21" y="45"/>
                  </a:lnTo>
                  <a:lnTo>
                    <a:pt x="23" y="48"/>
                  </a:lnTo>
                  <a:lnTo>
                    <a:pt x="26" y="50"/>
                  </a:lnTo>
                  <a:lnTo>
                    <a:pt x="26" y="50"/>
                  </a:lnTo>
                  <a:lnTo>
                    <a:pt x="26" y="48"/>
                  </a:lnTo>
                  <a:lnTo>
                    <a:pt x="23" y="48"/>
                  </a:lnTo>
                  <a:close/>
                  <a:moveTo>
                    <a:pt x="73" y="29"/>
                  </a:moveTo>
                  <a:lnTo>
                    <a:pt x="73" y="29"/>
                  </a:lnTo>
                  <a:lnTo>
                    <a:pt x="73" y="31"/>
                  </a:lnTo>
                  <a:lnTo>
                    <a:pt x="75" y="29"/>
                  </a:lnTo>
                  <a:lnTo>
                    <a:pt x="73" y="29"/>
                  </a:lnTo>
                  <a:lnTo>
                    <a:pt x="73" y="29"/>
                  </a:lnTo>
                  <a:close/>
                  <a:moveTo>
                    <a:pt x="78" y="24"/>
                  </a:moveTo>
                  <a:lnTo>
                    <a:pt x="78" y="26"/>
                  </a:lnTo>
                  <a:lnTo>
                    <a:pt x="75" y="26"/>
                  </a:lnTo>
                  <a:lnTo>
                    <a:pt x="75" y="26"/>
                  </a:lnTo>
                  <a:lnTo>
                    <a:pt x="75" y="29"/>
                  </a:lnTo>
                  <a:lnTo>
                    <a:pt x="78" y="31"/>
                  </a:lnTo>
                  <a:lnTo>
                    <a:pt x="78" y="29"/>
                  </a:lnTo>
                  <a:lnTo>
                    <a:pt x="78" y="29"/>
                  </a:lnTo>
                  <a:lnTo>
                    <a:pt x="78" y="26"/>
                  </a:lnTo>
                  <a:lnTo>
                    <a:pt x="78" y="26"/>
                  </a:lnTo>
                  <a:lnTo>
                    <a:pt x="78" y="24"/>
                  </a:lnTo>
                  <a:close/>
                  <a:moveTo>
                    <a:pt x="16" y="5"/>
                  </a:moveTo>
                  <a:lnTo>
                    <a:pt x="16" y="5"/>
                  </a:lnTo>
                  <a:lnTo>
                    <a:pt x="16" y="5"/>
                  </a:lnTo>
                  <a:lnTo>
                    <a:pt x="16" y="5"/>
                  </a:lnTo>
                  <a:lnTo>
                    <a:pt x="16" y="7"/>
                  </a:lnTo>
                  <a:lnTo>
                    <a:pt x="16" y="5"/>
                  </a:lnTo>
                  <a:close/>
                  <a:moveTo>
                    <a:pt x="108" y="33"/>
                  </a:moveTo>
                  <a:lnTo>
                    <a:pt x="108" y="31"/>
                  </a:lnTo>
                  <a:lnTo>
                    <a:pt x="106" y="29"/>
                  </a:lnTo>
                  <a:lnTo>
                    <a:pt x="106" y="26"/>
                  </a:lnTo>
                  <a:lnTo>
                    <a:pt x="106" y="26"/>
                  </a:lnTo>
                  <a:lnTo>
                    <a:pt x="104" y="24"/>
                  </a:lnTo>
                  <a:lnTo>
                    <a:pt x="104" y="24"/>
                  </a:lnTo>
                  <a:lnTo>
                    <a:pt x="106" y="22"/>
                  </a:lnTo>
                  <a:lnTo>
                    <a:pt x="106" y="22"/>
                  </a:lnTo>
                  <a:lnTo>
                    <a:pt x="101" y="17"/>
                  </a:lnTo>
                  <a:lnTo>
                    <a:pt x="99" y="12"/>
                  </a:lnTo>
                  <a:lnTo>
                    <a:pt x="94" y="10"/>
                  </a:lnTo>
                  <a:lnTo>
                    <a:pt x="87" y="5"/>
                  </a:lnTo>
                  <a:lnTo>
                    <a:pt x="82" y="5"/>
                  </a:lnTo>
                  <a:lnTo>
                    <a:pt x="78" y="5"/>
                  </a:lnTo>
                  <a:lnTo>
                    <a:pt x="78" y="5"/>
                  </a:lnTo>
                  <a:lnTo>
                    <a:pt x="78" y="3"/>
                  </a:lnTo>
                  <a:lnTo>
                    <a:pt x="75" y="3"/>
                  </a:lnTo>
                  <a:lnTo>
                    <a:pt x="73" y="3"/>
                  </a:lnTo>
                  <a:lnTo>
                    <a:pt x="71" y="3"/>
                  </a:lnTo>
                  <a:lnTo>
                    <a:pt x="66" y="0"/>
                  </a:lnTo>
                  <a:lnTo>
                    <a:pt x="66" y="3"/>
                  </a:lnTo>
                  <a:lnTo>
                    <a:pt x="64" y="3"/>
                  </a:lnTo>
                  <a:lnTo>
                    <a:pt x="61" y="5"/>
                  </a:lnTo>
                  <a:lnTo>
                    <a:pt x="59" y="5"/>
                  </a:lnTo>
                  <a:lnTo>
                    <a:pt x="59" y="7"/>
                  </a:lnTo>
                  <a:lnTo>
                    <a:pt x="56" y="10"/>
                  </a:lnTo>
                  <a:lnTo>
                    <a:pt x="47" y="12"/>
                  </a:lnTo>
                  <a:lnTo>
                    <a:pt x="45" y="12"/>
                  </a:lnTo>
                  <a:lnTo>
                    <a:pt x="42" y="17"/>
                  </a:lnTo>
                  <a:lnTo>
                    <a:pt x="38" y="17"/>
                  </a:lnTo>
                  <a:lnTo>
                    <a:pt x="35" y="19"/>
                  </a:lnTo>
                  <a:lnTo>
                    <a:pt x="33" y="19"/>
                  </a:lnTo>
                  <a:lnTo>
                    <a:pt x="28" y="17"/>
                  </a:lnTo>
                  <a:lnTo>
                    <a:pt x="26" y="15"/>
                  </a:lnTo>
                  <a:lnTo>
                    <a:pt x="23" y="12"/>
                  </a:lnTo>
                  <a:lnTo>
                    <a:pt x="23" y="12"/>
                  </a:lnTo>
                  <a:lnTo>
                    <a:pt x="23" y="10"/>
                  </a:lnTo>
                  <a:lnTo>
                    <a:pt x="23" y="12"/>
                  </a:lnTo>
                  <a:lnTo>
                    <a:pt x="23" y="12"/>
                  </a:lnTo>
                  <a:lnTo>
                    <a:pt x="26" y="15"/>
                  </a:lnTo>
                  <a:lnTo>
                    <a:pt x="23" y="15"/>
                  </a:lnTo>
                  <a:lnTo>
                    <a:pt x="23" y="15"/>
                  </a:lnTo>
                  <a:lnTo>
                    <a:pt x="19" y="15"/>
                  </a:lnTo>
                  <a:lnTo>
                    <a:pt x="19" y="15"/>
                  </a:lnTo>
                  <a:lnTo>
                    <a:pt x="16" y="12"/>
                  </a:lnTo>
                  <a:lnTo>
                    <a:pt x="16" y="10"/>
                  </a:lnTo>
                  <a:lnTo>
                    <a:pt x="16" y="10"/>
                  </a:lnTo>
                  <a:lnTo>
                    <a:pt x="16" y="10"/>
                  </a:lnTo>
                  <a:lnTo>
                    <a:pt x="16" y="10"/>
                  </a:lnTo>
                  <a:lnTo>
                    <a:pt x="16" y="10"/>
                  </a:lnTo>
                  <a:lnTo>
                    <a:pt x="14" y="10"/>
                  </a:lnTo>
                  <a:lnTo>
                    <a:pt x="14" y="7"/>
                  </a:lnTo>
                  <a:lnTo>
                    <a:pt x="14" y="5"/>
                  </a:lnTo>
                  <a:lnTo>
                    <a:pt x="14" y="5"/>
                  </a:lnTo>
                  <a:lnTo>
                    <a:pt x="12" y="3"/>
                  </a:lnTo>
                  <a:lnTo>
                    <a:pt x="12" y="3"/>
                  </a:lnTo>
                  <a:lnTo>
                    <a:pt x="12" y="3"/>
                  </a:lnTo>
                  <a:lnTo>
                    <a:pt x="12" y="3"/>
                  </a:lnTo>
                  <a:lnTo>
                    <a:pt x="9" y="3"/>
                  </a:lnTo>
                  <a:lnTo>
                    <a:pt x="9" y="3"/>
                  </a:lnTo>
                  <a:lnTo>
                    <a:pt x="7" y="3"/>
                  </a:lnTo>
                  <a:lnTo>
                    <a:pt x="7" y="0"/>
                  </a:lnTo>
                  <a:lnTo>
                    <a:pt x="7" y="3"/>
                  </a:lnTo>
                  <a:lnTo>
                    <a:pt x="5" y="3"/>
                  </a:lnTo>
                  <a:lnTo>
                    <a:pt x="5" y="3"/>
                  </a:lnTo>
                  <a:lnTo>
                    <a:pt x="5" y="3"/>
                  </a:lnTo>
                  <a:lnTo>
                    <a:pt x="5" y="5"/>
                  </a:lnTo>
                  <a:lnTo>
                    <a:pt x="5" y="7"/>
                  </a:lnTo>
                  <a:lnTo>
                    <a:pt x="2" y="12"/>
                  </a:lnTo>
                  <a:lnTo>
                    <a:pt x="5" y="12"/>
                  </a:lnTo>
                  <a:lnTo>
                    <a:pt x="7" y="15"/>
                  </a:lnTo>
                  <a:lnTo>
                    <a:pt x="7" y="15"/>
                  </a:lnTo>
                  <a:lnTo>
                    <a:pt x="7" y="15"/>
                  </a:lnTo>
                  <a:lnTo>
                    <a:pt x="7" y="17"/>
                  </a:lnTo>
                  <a:lnTo>
                    <a:pt x="5" y="17"/>
                  </a:lnTo>
                  <a:lnTo>
                    <a:pt x="5" y="17"/>
                  </a:lnTo>
                  <a:lnTo>
                    <a:pt x="2" y="19"/>
                  </a:lnTo>
                  <a:lnTo>
                    <a:pt x="5" y="22"/>
                  </a:lnTo>
                  <a:lnTo>
                    <a:pt x="5" y="24"/>
                  </a:lnTo>
                  <a:lnTo>
                    <a:pt x="5" y="24"/>
                  </a:lnTo>
                  <a:lnTo>
                    <a:pt x="5" y="26"/>
                  </a:lnTo>
                  <a:lnTo>
                    <a:pt x="2" y="26"/>
                  </a:lnTo>
                  <a:lnTo>
                    <a:pt x="0" y="29"/>
                  </a:lnTo>
                  <a:lnTo>
                    <a:pt x="0" y="29"/>
                  </a:lnTo>
                  <a:lnTo>
                    <a:pt x="2" y="29"/>
                  </a:lnTo>
                  <a:lnTo>
                    <a:pt x="2" y="31"/>
                  </a:lnTo>
                  <a:lnTo>
                    <a:pt x="2" y="31"/>
                  </a:lnTo>
                  <a:lnTo>
                    <a:pt x="2" y="33"/>
                  </a:lnTo>
                  <a:lnTo>
                    <a:pt x="5" y="33"/>
                  </a:lnTo>
                  <a:lnTo>
                    <a:pt x="5" y="29"/>
                  </a:lnTo>
                  <a:lnTo>
                    <a:pt x="5" y="29"/>
                  </a:lnTo>
                  <a:lnTo>
                    <a:pt x="7" y="29"/>
                  </a:lnTo>
                  <a:lnTo>
                    <a:pt x="9" y="29"/>
                  </a:lnTo>
                  <a:lnTo>
                    <a:pt x="14" y="29"/>
                  </a:lnTo>
                  <a:lnTo>
                    <a:pt x="16" y="29"/>
                  </a:lnTo>
                  <a:lnTo>
                    <a:pt x="16" y="31"/>
                  </a:lnTo>
                  <a:lnTo>
                    <a:pt x="16" y="31"/>
                  </a:lnTo>
                  <a:lnTo>
                    <a:pt x="19" y="31"/>
                  </a:lnTo>
                  <a:lnTo>
                    <a:pt x="21" y="31"/>
                  </a:lnTo>
                  <a:lnTo>
                    <a:pt x="23" y="31"/>
                  </a:lnTo>
                  <a:lnTo>
                    <a:pt x="26" y="31"/>
                  </a:lnTo>
                  <a:lnTo>
                    <a:pt x="26" y="33"/>
                  </a:lnTo>
                  <a:lnTo>
                    <a:pt x="26" y="33"/>
                  </a:lnTo>
                  <a:lnTo>
                    <a:pt x="28" y="41"/>
                  </a:lnTo>
                  <a:lnTo>
                    <a:pt x="31" y="43"/>
                  </a:lnTo>
                  <a:lnTo>
                    <a:pt x="33" y="43"/>
                  </a:lnTo>
                  <a:lnTo>
                    <a:pt x="33" y="43"/>
                  </a:lnTo>
                  <a:lnTo>
                    <a:pt x="33" y="43"/>
                  </a:lnTo>
                  <a:lnTo>
                    <a:pt x="35" y="38"/>
                  </a:lnTo>
                  <a:lnTo>
                    <a:pt x="35" y="38"/>
                  </a:lnTo>
                  <a:lnTo>
                    <a:pt x="35" y="38"/>
                  </a:lnTo>
                  <a:lnTo>
                    <a:pt x="38" y="36"/>
                  </a:lnTo>
                  <a:lnTo>
                    <a:pt x="38" y="41"/>
                  </a:lnTo>
                  <a:lnTo>
                    <a:pt x="40" y="48"/>
                  </a:lnTo>
                  <a:lnTo>
                    <a:pt x="40" y="50"/>
                  </a:lnTo>
                  <a:lnTo>
                    <a:pt x="40" y="52"/>
                  </a:lnTo>
                  <a:lnTo>
                    <a:pt x="42" y="52"/>
                  </a:lnTo>
                  <a:lnTo>
                    <a:pt x="47" y="50"/>
                  </a:lnTo>
                  <a:lnTo>
                    <a:pt x="49" y="50"/>
                  </a:lnTo>
                  <a:lnTo>
                    <a:pt x="49" y="48"/>
                  </a:lnTo>
                  <a:lnTo>
                    <a:pt x="52" y="48"/>
                  </a:lnTo>
                  <a:lnTo>
                    <a:pt x="54" y="48"/>
                  </a:lnTo>
                  <a:lnTo>
                    <a:pt x="54" y="45"/>
                  </a:lnTo>
                  <a:lnTo>
                    <a:pt x="56" y="45"/>
                  </a:lnTo>
                  <a:lnTo>
                    <a:pt x="56" y="43"/>
                  </a:lnTo>
                  <a:lnTo>
                    <a:pt x="54" y="43"/>
                  </a:lnTo>
                  <a:lnTo>
                    <a:pt x="52" y="38"/>
                  </a:lnTo>
                  <a:lnTo>
                    <a:pt x="49" y="36"/>
                  </a:lnTo>
                  <a:lnTo>
                    <a:pt x="49" y="33"/>
                  </a:lnTo>
                  <a:lnTo>
                    <a:pt x="47" y="33"/>
                  </a:lnTo>
                  <a:lnTo>
                    <a:pt x="47" y="31"/>
                  </a:lnTo>
                  <a:lnTo>
                    <a:pt x="49" y="31"/>
                  </a:lnTo>
                  <a:lnTo>
                    <a:pt x="49" y="29"/>
                  </a:lnTo>
                  <a:lnTo>
                    <a:pt x="49" y="29"/>
                  </a:lnTo>
                  <a:lnTo>
                    <a:pt x="54" y="29"/>
                  </a:lnTo>
                  <a:lnTo>
                    <a:pt x="54" y="26"/>
                  </a:lnTo>
                  <a:lnTo>
                    <a:pt x="61" y="22"/>
                  </a:lnTo>
                  <a:lnTo>
                    <a:pt x="61" y="22"/>
                  </a:lnTo>
                  <a:lnTo>
                    <a:pt x="61" y="19"/>
                  </a:lnTo>
                  <a:lnTo>
                    <a:pt x="64" y="19"/>
                  </a:lnTo>
                  <a:lnTo>
                    <a:pt x="64" y="17"/>
                  </a:lnTo>
                  <a:lnTo>
                    <a:pt x="66" y="17"/>
                  </a:lnTo>
                  <a:lnTo>
                    <a:pt x="66" y="15"/>
                  </a:lnTo>
                  <a:lnTo>
                    <a:pt x="66" y="15"/>
                  </a:lnTo>
                  <a:lnTo>
                    <a:pt x="68" y="15"/>
                  </a:lnTo>
                  <a:lnTo>
                    <a:pt x="71" y="12"/>
                  </a:lnTo>
                  <a:lnTo>
                    <a:pt x="75" y="15"/>
                  </a:lnTo>
                  <a:lnTo>
                    <a:pt x="78" y="15"/>
                  </a:lnTo>
                  <a:lnTo>
                    <a:pt x="80" y="17"/>
                  </a:lnTo>
                  <a:lnTo>
                    <a:pt x="80" y="17"/>
                  </a:lnTo>
                  <a:lnTo>
                    <a:pt x="82" y="19"/>
                  </a:lnTo>
                  <a:lnTo>
                    <a:pt x="82" y="19"/>
                  </a:lnTo>
                  <a:lnTo>
                    <a:pt x="82" y="19"/>
                  </a:lnTo>
                  <a:lnTo>
                    <a:pt x="85" y="22"/>
                  </a:lnTo>
                  <a:lnTo>
                    <a:pt x="85" y="26"/>
                  </a:lnTo>
                  <a:lnTo>
                    <a:pt x="87" y="26"/>
                  </a:lnTo>
                  <a:lnTo>
                    <a:pt x="87" y="26"/>
                  </a:lnTo>
                  <a:lnTo>
                    <a:pt x="87" y="26"/>
                  </a:lnTo>
                  <a:lnTo>
                    <a:pt x="87" y="26"/>
                  </a:lnTo>
                  <a:lnTo>
                    <a:pt x="87" y="26"/>
                  </a:lnTo>
                  <a:lnTo>
                    <a:pt x="87" y="24"/>
                  </a:lnTo>
                  <a:lnTo>
                    <a:pt x="87" y="24"/>
                  </a:lnTo>
                  <a:lnTo>
                    <a:pt x="87" y="24"/>
                  </a:lnTo>
                  <a:lnTo>
                    <a:pt x="89" y="26"/>
                  </a:lnTo>
                  <a:lnTo>
                    <a:pt x="89" y="26"/>
                  </a:lnTo>
                  <a:lnTo>
                    <a:pt x="89" y="26"/>
                  </a:lnTo>
                  <a:lnTo>
                    <a:pt x="89" y="26"/>
                  </a:lnTo>
                  <a:lnTo>
                    <a:pt x="92" y="26"/>
                  </a:lnTo>
                  <a:lnTo>
                    <a:pt x="92" y="24"/>
                  </a:lnTo>
                  <a:lnTo>
                    <a:pt x="94" y="26"/>
                  </a:lnTo>
                  <a:lnTo>
                    <a:pt x="94" y="29"/>
                  </a:lnTo>
                  <a:lnTo>
                    <a:pt x="97" y="31"/>
                  </a:lnTo>
                  <a:lnTo>
                    <a:pt x="99" y="31"/>
                  </a:lnTo>
                  <a:lnTo>
                    <a:pt x="97" y="31"/>
                  </a:lnTo>
                  <a:lnTo>
                    <a:pt x="94" y="31"/>
                  </a:lnTo>
                  <a:lnTo>
                    <a:pt x="94" y="29"/>
                  </a:lnTo>
                  <a:lnTo>
                    <a:pt x="92" y="26"/>
                  </a:lnTo>
                  <a:lnTo>
                    <a:pt x="92" y="26"/>
                  </a:lnTo>
                  <a:lnTo>
                    <a:pt x="92" y="29"/>
                  </a:lnTo>
                  <a:lnTo>
                    <a:pt x="89" y="29"/>
                  </a:lnTo>
                  <a:lnTo>
                    <a:pt x="89" y="31"/>
                  </a:lnTo>
                  <a:lnTo>
                    <a:pt x="89" y="33"/>
                  </a:lnTo>
                  <a:lnTo>
                    <a:pt x="87" y="33"/>
                  </a:lnTo>
                  <a:lnTo>
                    <a:pt x="87" y="33"/>
                  </a:lnTo>
                  <a:lnTo>
                    <a:pt x="85" y="33"/>
                  </a:lnTo>
                  <a:lnTo>
                    <a:pt x="87" y="36"/>
                  </a:lnTo>
                  <a:lnTo>
                    <a:pt x="89" y="45"/>
                  </a:lnTo>
                  <a:lnTo>
                    <a:pt x="94" y="50"/>
                  </a:lnTo>
                  <a:lnTo>
                    <a:pt x="94" y="50"/>
                  </a:lnTo>
                  <a:lnTo>
                    <a:pt x="97" y="48"/>
                  </a:lnTo>
                  <a:lnTo>
                    <a:pt x="97" y="45"/>
                  </a:lnTo>
                  <a:lnTo>
                    <a:pt x="99" y="45"/>
                  </a:lnTo>
                  <a:lnTo>
                    <a:pt x="97" y="43"/>
                  </a:lnTo>
                  <a:lnTo>
                    <a:pt x="99" y="41"/>
                  </a:lnTo>
                  <a:lnTo>
                    <a:pt x="99" y="41"/>
                  </a:lnTo>
                  <a:lnTo>
                    <a:pt x="99" y="41"/>
                  </a:lnTo>
                  <a:lnTo>
                    <a:pt x="99" y="41"/>
                  </a:lnTo>
                  <a:lnTo>
                    <a:pt x="99" y="43"/>
                  </a:lnTo>
                  <a:lnTo>
                    <a:pt x="101" y="43"/>
                  </a:lnTo>
                  <a:lnTo>
                    <a:pt x="101" y="45"/>
                  </a:lnTo>
                  <a:lnTo>
                    <a:pt x="101" y="43"/>
                  </a:lnTo>
                  <a:lnTo>
                    <a:pt x="106" y="41"/>
                  </a:lnTo>
                  <a:lnTo>
                    <a:pt x="106" y="41"/>
                  </a:lnTo>
                  <a:lnTo>
                    <a:pt x="106" y="38"/>
                  </a:lnTo>
                  <a:lnTo>
                    <a:pt x="106" y="36"/>
                  </a:lnTo>
                  <a:lnTo>
                    <a:pt x="108" y="36"/>
                  </a:lnTo>
                  <a:lnTo>
                    <a:pt x="108" y="36"/>
                  </a:lnTo>
                  <a:lnTo>
                    <a:pt x="108"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263"/>
            <p:cNvSpPr>
              <a:spLocks/>
            </p:cNvSpPr>
            <p:nvPr userDrawn="1"/>
          </p:nvSpPr>
          <p:spPr bwMode="auto">
            <a:xfrm>
              <a:off x="6090" y="27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264"/>
            <p:cNvSpPr>
              <a:spLocks noEditPoints="1"/>
            </p:cNvSpPr>
            <p:nvPr userDrawn="1"/>
          </p:nvSpPr>
          <p:spPr bwMode="auto">
            <a:xfrm>
              <a:off x="4270" y="2122"/>
              <a:ext cx="24" cy="26"/>
            </a:xfrm>
            <a:custGeom>
              <a:avLst/>
              <a:gdLst>
                <a:gd name="T0" fmla="*/ 5 w 24"/>
                <a:gd name="T1" fmla="*/ 19 h 26"/>
                <a:gd name="T2" fmla="*/ 5 w 24"/>
                <a:gd name="T3" fmla="*/ 19 h 26"/>
                <a:gd name="T4" fmla="*/ 3 w 24"/>
                <a:gd name="T5" fmla="*/ 21 h 26"/>
                <a:gd name="T6" fmla="*/ 0 w 24"/>
                <a:gd name="T7" fmla="*/ 24 h 26"/>
                <a:gd name="T8" fmla="*/ 0 w 24"/>
                <a:gd name="T9" fmla="*/ 26 h 26"/>
                <a:gd name="T10" fmla="*/ 0 w 24"/>
                <a:gd name="T11" fmla="*/ 26 h 26"/>
                <a:gd name="T12" fmla="*/ 3 w 24"/>
                <a:gd name="T13" fmla="*/ 26 h 26"/>
                <a:gd name="T14" fmla="*/ 3 w 24"/>
                <a:gd name="T15" fmla="*/ 24 h 26"/>
                <a:gd name="T16" fmla="*/ 5 w 24"/>
                <a:gd name="T17" fmla="*/ 21 h 26"/>
                <a:gd name="T18" fmla="*/ 5 w 24"/>
                <a:gd name="T19" fmla="*/ 19 h 26"/>
                <a:gd name="T20" fmla="*/ 22 w 24"/>
                <a:gd name="T21" fmla="*/ 12 h 26"/>
                <a:gd name="T22" fmla="*/ 22 w 24"/>
                <a:gd name="T23" fmla="*/ 7 h 26"/>
                <a:gd name="T24" fmla="*/ 22 w 24"/>
                <a:gd name="T25" fmla="*/ 5 h 26"/>
                <a:gd name="T26" fmla="*/ 22 w 24"/>
                <a:gd name="T27" fmla="*/ 2 h 26"/>
                <a:gd name="T28" fmla="*/ 22 w 24"/>
                <a:gd name="T29" fmla="*/ 2 h 26"/>
                <a:gd name="T30" fmla="*/ 19 w 24"/>
                <a:gd name="T31" fmla="*/ 0 h 26"/>
                <a:gd name="T32" fmla="*/ 19 w 24"/>
                <a:gd name="T33" fmla="*/ 0 h 26"/>
                <a:gd name="T34" fmla="*/ 19 w 24"/>
                <a:gd name="T35" fmla="*/ 0 h 26"/>
                <a:gd name="T36" fmla="*/ 17 w 24"/>
                <a:gd name="T37" fmla="*/ 0 h 26"/>
                <a:gd name="T38" fmla="*/ 15 w 24"/>
                <a:gd name="T39" fmla="*/ 0 h 26"/>
                <a:gd name="T40" fmla="*/ 12 w 24"/>
                <a:gd name="T41" fmla="*/ 0 h 26"/>
                <a:gd name="T42" fmla="*/ 12 w 24"/>
                <a:gd name="T43" fmla="*/ 2 h 26"/>
                <a:gd name="T44" fmla="*/ 12 w 24"/>
                <a:gd name="T45" fmla="*/ 5 h 26"/>
                <a:gd name="T46" fmla="*/ 12 w 24"/>
                <a:gd name="T47" fmla="*/ 7 h 26"/>
                <a:gd name="T48" fmla="*/ 12 w 24"/>
                <a:gd name="T49" fmla="*/ 9 h 26"/>
                <a:gd name="T50" fmla="*/ 12 w 24"/>
                <a:gd name="T51" fmla="*/ 9 h 26"/>
                <a:gd name="T52" fmla="*/ 12 w 24"/>
                <a:gd name="T53" fmla="*/ 12 h 26"/>
                <a:gd name="T54" fmla="*/ 12 w 24"/>
                <a:gd name="T55" fmla="*/ 14 h 26"/>
                <a:gd name="T56" fmla="*/ 12 w 24"/>
                <a:gd name="T57" fmla="*/ 14 h 26"/>
                <a:gd name="T58" fmla="*/ 12 w 24"/>
                <a:gd name="T59" fmla="*/ 14 h 26"/>
                <a:gd name="T60" fmla="*/ 12 w 24"/>
                <a:gd name="T61" fmla="*/ 14 h 26"/>
                <a:gd name="T62" fmla="*/ 15 w 24"/>
                <a:gd name="T63" fmla="*/ 14 h 26"/>
                <a:gd name="T64" fmla="*/ 15 w 24"/>
                <a:gd name="T65" fmla="*/ 14 h 26"/>
                <a:gd name="T66" fmla="*/ 17 w 24"/>
                <a:gd name="T67" fmla="*/ 14 h 26"/>
                <a:gd name="T68" fmla="*/ 17 w 24"/>
                <a:gd name="T69" fmla="*/ 17 h 26"/>
                <a:gd name="T70" fmla="*/ 17 w 24"/>
                <a:gd name="T71" fmla="*/ 17 h 26"/>
                <a:gd name="T72" fmla="*/ 15 w 24"/>
                <a:gd name="T73" fmla="*/ 17 h 26"/>
                <a:gd name="T74" fmla="*/ 12 w 24"/>
                <a:gd name="T75" fmla="*/ 19 h 26"/>
                <a:gd name="T76" fmla="*/ 12 w 24"/>
                <a:gd name="T77" fmla="*/ 21 h 26"/>
                <a:gd name="T78" fmla="*/ 12 w 24"/>
                <a:gd name="T79" fmla="*/ 24 h 26"/>
                <a:gd name="T80" fmla="*/ 12 w 24"/>
                <a:gd name="T81" fmla="*/ 24 h 26"/>
                <a:gd name="T82" fmla="*/ 12 w 24"/>
                <a:gd name="T83" fmla="*/ 24 h 26"/>
                <a:gd name="T84" fmla="*/ 15 w 24"/>
                <a:gd name="T85" fmla="*/ 24 h 26"/>
                <a:gd name="T86" fmla="*/ 19 w 24"/>
                <a:gd name="T87" fmla="*/ 24 h 26"/>
                <a:gd name="T88" fmla="*/ 22 w 24"/>
                <a:gd name="T89" fmla="*/ 21 h 26"/>
                <a:gd name="T90" fmla="*/ 22 w 24"/>
                <a:gd name="T91" fmla="*/ 21 h 26"/>
                <a:gd name="T92" fmla="*/ 22 w 24"/>
                <a:gd name="T93" fmla="*/ 19 h 26"/>
                <a:gd name="T94" fmla="*/ 22 w 24"/>
                <a:gd name="T95" fmla="*/ 17 h 26"/>
                <a:gd name="T96" fmla="*/ 24 w 24"/>
                <a:gd name="T97" fmla="*/ 14 h 26"/>
                <a:gd name="T98" fmla="*/ 22 w 24"/>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6">
                  <a:moveTo>
                    <a:pt x="5" y="19"/>
                  </a:moveTo>
                  <a:lnTo>
                    <a:pt x="5" y="19"/>
                  </a:lnTo>
                  <a:lnTo>
                    <a:pt x="3" y="21"/>
                  </a:lnTo>
                  <a:lnTo>
                    <a:pt x="0" y="24"/>
                  </a:lnTo>
                  <a:lnTo>
                    <a:pt x="0" y="26"/>
                  </a:lnTo>
                  <a:lnTo>
                    <a:pt x="0" y="26"/>
                  </a:lnTo>
                  <a:lnTo>
                    <a:pt x="3" y="26"/>
                  </a:lnTo>
                  <a:lnTo>
                    <a:pt x="3" y="24"/>
                  </a:lnTo>
                  <a:lnTo>
                    <a:pt x="5" y="21"/>
                  </a:lnTo>
                  <a:lnTo>
                    <a:pt x="5" y="19"/>
                  </a:lnTo>
                  <a:close/>
                  <a:moveTo>
                    <a:pt x="22" y="12"/>
                  </a:moveTo>
                  <a:lnTo>
                    <a:pt x="22" y="7"/>
                  </a:lnTo>
                  <a:lnTo>
                    <a:pt x="22" y="5"/>
                  </a:lnTo>
                  <a:lnTo>
                    <a:pt x="22" y="2"/>
                  </a:lnTo>
                  <a:lnTo>
                    <a:pt x="22" y="2"/>
                  </a:lnTo>
                  <a:lnTo>
                    <a:pt x="19" y="0"/>
                  </a:lnTo>
                  <a:lnTo>
                    <a:pt x="19" y="0"/>
                  </a:lnTo>
                  <a:lnTo>
                    <a:pt x="19" y="0"/>
                  </a:lnTo>
                  <a:lnTo>
                    <a:pt x="17" y="0"/>
                  </a:lnTo>
                  <a:lnTo>
                    <a:pt x="15" y="0"/>
                  </a:lnTo>
                  <a:lnTo>
                    <a:pt x="12" y="0"/>
                  </a:lnTo>
                  <a:lnTo>
                    <a:pt x="12" y="2"/>
                  </a:lnTo>
                  <a:lnTo>
                    <a:pt x="12" y="5"/>
                  </a:lnTo>
                  <a:lnTo>
                    <a:pt x="12" y="7"/>
                  </a:lnTo>
                  <a:lnTo>
                    <a:pt x="12" y="9"/>
                  </a:lnTo>
                  <a:lnTo>
                    <a:pt x="12" y="9"/>
                  </a:lnTo>
                  <a:lnTo>
                    <a:pt x="12" y="12"/>
                  </a:lnTo>
                  <a:lnTo>
                    <a:pt x="12" y="14"/>
                  </a:lnTo>
                  <a:lnTo>
                    <a:pt x="12" y="14"/>
                  </a:lnTo>
                  <a:lnTo>
                    <a:pt x="12" y="14"/>
                  </a:lnTo>
                  <a:lnTo>
                    <a:pt x="12" y="14"/>
                  </a:lnTo>
                  <a:lnTo>
                    <a:pt x="15" y="14"/>
                  </a:lnTo>
                  <a:lnTo>
                    <a:pt x="15" y="14"/>
                  </a:lnTo>
                  <a:lnTo>
                    <a:pt x="17" y="14"/>
                  </a:lnTo>
                  <a:lnTo>
                    <a:pt x="17" y="17"/>
                  </a:lnTo>
                  <a:lnTo>
                    <a:pt x="17" y="17"/>
                  </a:lnTo>
                  <a:lnTo>
                    <a:pt x="15" y="17"/>
                  </a:lnTo>
                  <a:lnTo>
                    <a:pt x="12" y="19"/>
                  </a:lnTo>
                  <a:lnTo>
                    <a:pt x="12" y="21"/>
                  </a:lnTo>
                  <a:lnTo>
                    <a:pt x="12" y="24"/>
                  </a:lnTo>
                  <a:lnTo>
                    <a:pt x="12" y="24"/>
                  </a:lnTo>
                  <a:lnTo>
                    <a:pt x="12" y="24"/>
                  </a:lnTo>
                  <a:lnTo>
                    <a:pt x="15" y="24"/>
                  </a:lnTo>
                  <a:lnTo>
                    <a:pt x="19" y="24"/>
                  </a:lnTo>
                  <a:lnTo>
                    <a:pt x="22" y="21"/>
                  </a:lnTo>
                  <a:lnTo>
                    <a:pt x="22" y="21"/>
                  </a:lnTo>
                  <a:lnTo>
                    <a:pt x="22" y="19"/>
                  </a:lnTo>
                  <a:lnTo>
                    <a:pt x="22" y="17"/>
                  </a:lnTo>
                  <a:lnTo>
                    <a:pt x="24" y="14"/>
                  </a:lnTo>
                  <a:lnTo>
                    <a:pt x="22"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265"/>
            <p:cNvSpPr>
              <a:spLocks/>
            </p:cNvSpPr>
            <p:nvPr userDrawn="1"/>
          </p:nvSpPr>
          <p:spPr bwMode="auto">
            <a:xfrm>
              <a:off x="4746" y="2025"/>
              <a:ext cx="269" cy="281"/>
            </a:xfrm>
            <a:custGeom>
              <a:avLst/>
              <a:gdLst>
                <a:gd name="T0" fmla="*/ 257 w 269"/>
                <a:gd name="T1" fmla="*/ 28 h 281"/>
                <a:gd name="T2" fmla="*/ 246 w 269"/>
                <a:gd name="T3" fmla="*/ 24 h 281"/>
                <a:gd name="T4" fmla="*/ 241 w 269"/>
                <a:gd name="T5" fmla="*/ 9 h 281"/>
                <a:gd name="T6" fmla="*/ 227 w 269"/>
                <a:gd name="T7" fmla="*/ 2 h 281"/>
                <a:gd name="T8" fmla="*/ 215 w 269"/>
                <a:gd name="T9" fmla="*/ 2 h 281"/>
                <a:gd name="T10" fmla="*/ 189 w 269"/>
                <a:gd name="T11" fmla="*/ 5 h 281"/>
                <a:gd name="T12" fmla="*/ 173 w 269"/>
                <a:gd name="T13" fmla="*/ 12 h 281"/>
                <a:gd name="T14" fmla="*/ 161 w 269"/>
                <a:gd name="T15" fmla="*/ 21 h 281"/>
                <a:gd name="T16" fmla="*/ 173 w 269"/>
                <a:gd name="T17" fmla="*/ 35 h 281"/>
                <a:gd name="T18" fmla="*/ 173 w 269"/>
                <a:gd name="T19" fmla="*/ 43 h 281"/>
                <a:gd name="T20" fmla="*/ 165 w 269"/>
                <a:gd name="T21" fmla="*/ 54 h 281"/>
                <a:gd name="T22" fmla="*/ 156 w 269"/>
                <a:gd name="T23" fmla="*/ 66 h 281"/>
                <a:gd name="T24" fmla="*/ 156 w 269"/>
                <a:gd name="T25" fmla="*/ 78 h 281"/>
                <a:gd name="T26" fmla="*/ 144 w 269"/>
                <a:gd name="T27" fmla="*/ 92 h 281"/>
                <a:gd name="T28" fmla="*/ 140 w 269"/>
                <a:gd name="T29" fmla="*/ 116 h 281"/>
                <a:gd name="T30" fmla="*/ 125 w 269"/>
                <a:gd name="T31" fmla="*/ 111 h 281"/>
                <a:gd name="T32" fmla="*/ 121 w 269"/>
                <a:gd name="T33" fmla="*/ 121 h 281"/>
                <a:gd name="T34" fmla="*/ 102 w 269"/>
                <a:gd name="T35" fmla="*/ 125 h 281"/>
                <a:gd name="T36" fmla="*/ 97 w 269"/>
                <a:gd name="T37" fmla="*/ 142 h 281"/>
                <a:gd name="T38" fmla="*/ 88 w 269"/>
                <a:gd name="T39" fmla="*/ 156 h 281"/>
                <a:gd name="T40" fmla="*/ 64 w 269"/>
                <a:gd name="T41" fmla="*/ 161 h 281"/>
                <a:gd name="T42" fmla="*/ 15 w 269"/>
                <a:gd name="T43" fmla="*/ 156 h 281"/>
                <a:gd name="T44" fmla="*/ 17 w 269"/>
                <a:gd name="T45" fmla="*/ 173 h 281"/>
                <a:gd name="T46" fmla="*/ 38 w 269"/>
                <a:gd name="T47" fmla="*/ 187 h 281"/>
                <a:gd name="T48" fmla="*/ 43 w 269"/>
                <a:gd name="T49" fmla="*/ 206 h 281"/>
                <a:gd name="T50" fmla="*/ 52 w 269"/>
                <a:gd name="T51" fmla="*/ 210 h 281"/>
                <a:gd name="T52" fmla="*/ 45 w 269"/>
                <a:gd name="T53" fmla="*/ 220 h 281"/>
                <a:gd name="T54" fmla="*/ 33 w 269"/>
                <a:gd name="T55" fmla="*/ 227 h 281"/>
                <a:gd name="T56" fmla="*/ 26 w 269"/>
                <a:gd name="T57" fmla="*/ 239 h 281"/>
                <a:gd name="T58" fmla="*/ 36 w 269"/>
                <a:gd name="T59" fmla="*/ 251 h 281"/>
                <a:gd name="T60" fmla="*/ 55 w 269"/>
                <a:gd name="T61" fmla="*/ 251 h 281"/>
                <a:gd name="T62" fmla="*/ 71 w 269"/>
                <a:gd name="T63" fmla="*/ 246 h 281"/>
                <a:gd name="T64" fmla="*/ 104 w 269"/>
                <a:gd name="T65" fmla="*/ 246 h 281"/>
                <a:gd name="T66" fmla="*/ 109 w 269"/>
                <a:gd name="T67" fmla="*/ 244 h 281"/>
                <a:gd name="T68" fmla="*/ 128 w 269"/>
                <a:gd name="T69" fmla="*/ 260 h 281"/>
                <a:gd name="T70" fmla="*/ 135 w 269"/>
                <a:gd name="T71" fmla="*/ 277 h 281"/>
                <a:gd name="T72" fmla="*/ 147 w 269"/>
                <a:gd name="T73" fmla="*/ 279 h 281"/>
                <a:gd name="T74" fmla="*/ 156 w 269"/>
                <a:gd name="T75" fmla="*/ 277 h 281"/>
                <a:gd name="T76" fmla="*/ 161 w 269"/>
                <a:gd name="T77" fmla="*/ 270 h 281"/>
                <a:gd name="T78" fmla="*/ 177 w 269"/>
                <a:gd name="T79" fmla="*/ 272 h 281"/>
                <a:gd name="T80" fmla="*/ 191 w 269"/>
                <a:gd name="T81" fmla="*/ 270 h 281"/>
                <a:gd name="T82" fmla="*/ 198 w 269"/>
                <a:gd name="T83" fmla="*/ 267 h 281"/>
                <a:gd name="T84" fmla="*/ 198 w 269"/>
                <a:gd name="T85" fmla="*/ 260 h 281"/>
                <a:gd name="T86" fmla="*/ 187 w 269"/>
                <a:gd name="T87" fmla="*/ 241 h 281"/>
                <a:gd name="T88" fmla="*/ 177 w 269"/>
                <a:gd name="T89" fmla="*/ 227 h 281"/>
                <a:gd name="T90" fmla="*/ 165 w 269"/>
                <a:gd name="T91" fmla="*/ 218 h 281"/>
                <a:gd name="T92" fmla="*/ 173 w 269"/>
                <a:gd name="T93" fmla="*/ 199 h 281"/>
                <a:gd name="T94" fmla="*/ 182 w 269"/>
                <a:gd name="T95" fmla="*/ 194 h 281"/>
                <a:gd name="T96" fmla="*/ 206 w 269"/>
                <a:gd name="T97" fmla="*/ 192 h 281"/>
                <a:gd name="T98" fmla="*/ 220 w 269"/>
                <a:gd name="T99" fmla="*/ 170 h 281"/>
                <a:gd name="T100" fmla="*/ 231 w 269"/>
                <a:gd name="T101" fmla="*/ 147 h 281"/>
                <a:gd name="T102" fmla="*/ 239 w 269"/>
                <a:gd name="T103" fmla="*/ 130 h 281"/>
                <a:gd name="T104" fmla="*/ 241 w 269"/>
                <a:gd name="T105" fmla="*/ 118 h 281"/>
                <a:gd name="T106" fmla="*/ 250 w 269"/>
                <a:gd name="T107" fmla="*/ 104 h 281"/>
                <a:gd name="T108" fmla="*/ 239 w 269"/>
                <a:gd name="T109" fmla="*/ 97 h 281"/>
                <a:gd name="T110" fmla="*/ 229 w 269"/>
                <a:gd name="T111" fmla="*/ 88 h 281"/>
                <a:gd name="T112" fmla="*/ 224 w 269"/>
                <a:gd name="T113" fmla="*/ 80 h 281"/>
                <a:gd name="T114" fmla="*/ 222 w 269"/>
                <a:gd name="T115" fmla="*/ 69 h 281"/>
                <a:gd name="T116" fmla="*/ 217 w 269"/>
                <a:gd name="T117" fmla="*/ 64 h 281"/>
                <a:gd name="T118" fmla="*/ 215 w 269"/>
                <a:gd name="T119" fmla="*/ 54 h 281"/>
                <a:gd name="T120" fmla="*/ 234 w 269"/>
                <a:gd name="T121" fmla="*/ 52 h 281"/>
                <a:gd name="T122" fmla="*/ 253 w 269"/>
                <a:gd name="T123" fmla="*/ 52 h 281"/>
                <a:gd name="T124" fmla="*/ 267 w 269"/>
                <a:gd name="T125" fmla="*/ 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281">
                  <a:moveTo>
                    <a:pt x="267" y="40"/>
                  </a:moveTo>
                  <a:lnTo>
                    <a:pt x="267" y="38"/>
                  </a:lnTo>
                  <a:lnTo>
                    <a:pt x="264" y="35"/>
                  </a:lnTo>
                  <a:lnTo>
                    <a:pt x="264" y="35"/>
                  </a:lnTo>
                  <a:lnTo>
                    <a:pt x="262" y="31"/>
                  </a:lnTo>
                  <a:lnTo>
                    <a:pt x="260" y="31"/>
                  </a:lnTo>
                  <a:lnTo>
                    <a:pt x="260" y="28"/>
                  </a:lnTo>
                  <a:lnTo>
                    <a:pt x="257" y="28"/>
                  </a:lnTo>
                  <a:lnTo>
                    <a:pt x="257" y="28"/>
                  </a:lnTo>
                  <a:lnTo>
                    <a:pt x="255" y="24"/>
                  </a:lnTo>
                  <a:lnTo>
                    <a:pt x="255" y="26"/>
                  </a:lnTo>
                  <a:lnTo>
                    <a:pt x="253" y="26"/>
                  </a:lnTo>
                  <a:lnTo>
                    <a:pt x="250" y="26"/>
                  </a:lnTo>
                  <a:lnTo>
                    <a:pt x="250" y="26"/>
                  </a:lnTo>
                  <a:lnTo>
                    <a:pt x="250" y="26"/>
                  </a:lnTo>
                  <a:lnTo>
                    <a:pt x="248" y="24"/>
                  </a:lnTo>
                  <a:lnTo>
                    <a:pt x="248" y="24"/>
                  </a:lnTo>
                  <a:lnTo>
                    <a:pt x="246" y="24"/>
                  </a:lnTo>
                  <a:lnTo>
                    <a:pt x="246" y="21"/>
                  </a:lnTo>
                  <a:lnTo>
                    <a:pt x="243" y="21"/>
                  </a:lnTo>
                  <a:lnTo>
                    <a:pt x="243" y="21"/>
                  </a:lnTo>
                  <a:lnTo>
                    <a:pt x="243" y="19"/>
                  </a:lnTo>
                  <a:lnTo>
                    <a:pt x="246" y="19"/>
                  </a:lnTo>
                  <a:lnTo>
                    <a:pt x="243" y="14"/>
                  </a:lnTo>
                  <a:lnTo>
                    <a:pt x="243" y="12"/>
                  </a:lnTo>
                  <a:lnTo>
                    <a:pt x="243" y="12"/>
                  </a:lnTo>
                  <a:lnTo>
                    <a:pt x="241" y="9"/>
                  </a:lnTo>
                  <a:lnTo>
                    <a:pt x="241" y="9"/>
                  </a:lnTo>
                  <a:lnTo>
                    <a:pt x="239" y="7"/>
                  </a:lnTo>
                  <a:lnTo>
                    <a:pt x="236" y="7"/>
                  </a:lnTo>
                  <a:lnTo>
                    <a:pt x="234" y="7"/>
                  </a:lnTo>
                  <a:lnTo>
                    <a:pt x="234" y="7"/>
                  </a:lnTo>
                  <a:lnTo>
                    <a:pt x="231" y="7"/>
                  </a:lnTo>
                  <a:lnTo>
                    <a:pt x="231" y="2"/>
                  </a:lnTo>
                  <a:lnTo>
                    <a:pt x="229" y="2"/>
                  </a:lnTo>
                  <a:lnTo>
                    <a:pt x="227" y="2"/>
                  </a:lnTo>
                  <a:lnTo>
                    <a:pt x="224" y="0"/>
                  </a:lnTo>
                  <a:lnTo>
                    <a:pt x="222" y="2"/>
                  </a:lnTo>
                  <a:lnTo>
                    <a:pt x="222" y="2"/>
                  </a:lnTo>
                  <a:lnTo>
                    <a:pt x="222" y="2"/>
                  </a:lnTo>
                  <a:lnTo>
                    <a:pt x="220" y="0"/>
                  </a:lnTo>
                  <a:lnTo>
                    <a:pt x="217" y="0"/>
                  </a:lnTo>
                  <a:lnTo>
                    <a:pt x="217" y="0"/>
                  </a:lnTo>
                  <a:lnTo>
                    <a:pt x="215" y="0"/>
                  </a:lnTo>
                  <a:lnTo>
                    <a:pt x="215" y="2"/>
                  </a:lnTo>
                  <a:lnTo>
                    <a:pt x="210" y="2"/>
                  </a:lnTo>
                  <a:lnTo>
                    <a:pt x="208" y="5"/>
                  </a:lnTo>
                  <a:lnTo>
                    <a:pt x="208" y="5"/>
                  </a:lnTo>
                  <a:lnTo>
                    <a:pt x="206" y="5"/>
                  </a:lnTo>
                  <a:lnTo>
                    <a:pt x="203" y="2"/>
                  </a:lnTo>
                  <a:lnTo>
                    <a:pt x="203" y="2"/>
                  </a:lnTo>
                  <a:lnTo>
                    <a:pt x="196" y="2"/>
                  </a:lnTo>
                  <a:lnTo>
                    <a:pt x="191" y="5"/>
                  </a:lnTo>
                  <a:lnTo>
                    <a:pt x="189" y="5"/>
                  </a:lnTo>
                  <a:lnTo>
                    <a:pt x="187" y="5"/>
                  </a:lnTo>
                  <a:lnTo>
                    <a:pt x="182" y="5"/>
                  </a:lnTo>
                  <a:lnTo>
                    <a:pt x="182" y="5"/>
                  </a:lnTo>
                  <a:lnTo>
                    <a:pt x="180" y="7"/>
                  </a:lnTo>
                  <a:lnTo>
                    <a:pt x="177" y="7"/>
                  </a:lnTo>
                  <a:lnTo>
                    <a:pt x="177" y="7"/>
                  </a:lnTo>
                  <a:lnTo>
                    <a:pt x="175" y="7"/>
                  </a:lnTo>
                  <a:lnTo>
                    <a:pt x="175" y="9"/>
                  </a:lnTo>
                  <a:lnTo>
                    <a:pt x="173" y="12"/>
                  </a:lnTo>
                  <a:lnTo>
                    <a:pt x="170" y="12"/>
                  </a:lnTo>
                  <a:lnTo>
                    <a:pt x="170" y="14"/>
                  </a:lnTo>
                  <a:lnTo>
                    <a:pt x="170" y="14"/>
                  </a:lnTo>
                  <a:lnTo>
                    <a:pt x="168" y="14"/>
                  </a:lnTo>
                  <a:lnTo>
                    <a:pt x="165" y="14"/>
                  </a:lnTo>
                  <a:lnTo>
                    <a:pt x="165" y="17"/>
                  </a:lnTo>
                  <a:lnTo>
                    <a:pt x="163" y="19"/>
                  </a:lnTo>
                  <a:lnTo>
                    <a:pt x="163" y="19"/>
                  </a:lnTo>
                  <a:lnTo>
                    <a:pt x="161" y="21"/>
                  </a:lnTo>
                  <a:lnTo>
                    <a:pt x="163" y="21"/>
                  </a:lnTo>
                  <a:lnTo>
                    <a:pt x="165" y="24"/>
                  </a:lnTo>
                  <a:lnTo>
                    <a:pt x="165" y="26"/>
                  </a:lnTo>
                  <a:lnTo>
                    <a:pt x="168" y="26"/>
                  </a:lnTo>
                  <a:lnTo>
                    <a:pt x="168" y="28"/>
                  </a:lnTo>
                  <a:lnTo>
                    <a:pt x="170" y="31"/>
                  </a:lnTo>
                  <a:lnTo>
                    <a:pt x="170" y="33"/>
                  </a:lnTo>
                  <a:lnTo>
                    <a:pt x="170" y="33"/>
                  </a:lnTo>
                  <a:lnTo>
                    <a:pt x="173" y="35"/>
                  </a:lnTo>
                  <a:lnTo>
                    <a:pt x="173" y="35"/>
                  </a:lnTo>
                  <a:lnTo>
                    <a:pt x="170" y="38"/>
                  </a:lnTo>
                  <a:lnTo>
                    <a:pt x="170" y="38"/>
                  </a:lnTo>
                  <a:lnTo>
                    <a:pt x="173" y="38"/>
                  </a:lnTo>
                  <a:lnTo>
                    <a:pt x="173" y="40"/>
                  </a:lnTo>
                  <a:lnTo>
                    <a:pt x="173" y="40"/>
                  </a:lnTo>
                  <a:lnTo>
                    <a:pt x="173" y="40"/>
                  </a:lnTo>
                  <a:lnTo>
                    <a:pt x="173" y="43"/>
                  </a:lnTo>
                  <a:lnTo>
                    <a:pt x="173" y="43"/>
                  </a:lnTo>
                  <a:lnTo>
                    <a:pt x="170" y="45"/>
                  </a:lnTo>
                  <a:lnTo>
                    <a:pt x="170" y="45"/>
                  </a:lnTo>
                  <a:lnTo>
                    <a:pt x="168" y="47"/>
                  </a:lnTo>
                  <a:lnTo>
                    <a:pt x="168" y="50"/>
                  </a:lnTo>
                  <a:lnTo>
                    <a:pt x="165" y="50"/>
                  </a:lnTo>
                  <a:lnTo>
                    <a:pt x="165" y="52"/>
                  </a:lnTo>
                  <a:lnTo>
                    <a:pt x="165" y="54"/>
                  </a:lnTo>
                  <a:lnTo>
                    <a:pt x="165" y="54"/>
                  </a:lnTo>
                  <a:lnTo>
                    <a:pt x="165" y="54"/>
                  </a:lnTo>
                  <a:lnTo>
                    <a:pt x="165" y="57"/>
                  </a:lnTo>
                  <a:lnTo>
                    <a:pt x="168" y="57"/>
                  </a:lnTo>
                  <a:lnTo>
                    <a:pt x="168" y="59"/>
                  </a:lnTo>
                  <a:lnTo>
                    <a:pt x="168" y="62"/>
                  </a:lnTo>
                  <a:lnTo>
                    <a:pt x="168" y="62"/>
                  </a:lnTo>
                  <a:lnTo>
                    <a:pt x="168" y="64"/>
                  </a:lnTo>
                  <a:lnTo>
                    <a:pt x="165" y="66"/>
                  </a:lnTo>
                  <a:lnTo>
                    <a:pt x="161" y="66"/>
                  </a:lnTo>
                  <a:lnTo>
                    <a:pt x="156" y="66"/>
                  </a:lnTo>
                  <a:lnTo>
                    <a:pt x="156" y="66"/>
                  </a:lnTo>
                  <a:lnTo>
                    <a:pt x="154" y="66"/>
                  </a:lnTo>
                  <a:lnTo>
                    <a:pt x="149" y="64"/>
                  </a:lnTo>
                  <a:lnTo>
                    <a:pt x="147" y="64"/>
                  </a:lnTo>
                  <a:lnTo>
                    <a:pt x="147" y="66"/>
                  </a:lnTo>
                  <a:lnTo>
                    <a:pt x="151" y="71"/>
                  </a:lnTo>
                  <a:lnTo>
                    <a:pt x="154" y="73"/>
                  </a:lnTo>
                  <a:lnTo>
                    <a:pt x="156" y="76"/>
                  </a:lnTo>
                  <a:lnTo>
                    <a:pt x="156" y="78"/>
                  </a:lnTo>
                  <a:lnTo>
                    <a:pt x="156" y="80"/>
                  </a:lnTo>
                  <a:lnTo>
                    <a:pt x="154" y="83"/>
                  </a:lnTo>
                  <a:lnTo>
                    <a:pt x="151" y="83"/>
                  </a:lnTo>
                  <a:lnTo>
                    <a:pt x="149" y="85"/>
                  </a:lnTo>
                  <a:lnTo>
                    <a:pt x="147" y="85"/>
                  </a:lnTo>
                  <a:lnTo>
                    <a:pt x="144" y="85"/>
                  </a:lnTo>
                  <a:lnTo>
                    <a:pt x="144" y="90"/>
                  </a:lnTo>
                  <a:lnTo>
                    <a:pt x="144" y="92"/>
                  </a:lnTo>
                  <a:lnTo>
                    <a:pt x="144" y="92"/>
                  </a:lnTo>
                  <a:lnTo>
                    <a:pt x="144" y="95"/>
                  </a:lnTo>
                  <a:lnTo>
                    <a:pt x="142" y="97"/>
                  </a:lnTo>
                  <a:lnTo>
                    <a:pt x="142" y="99"/>
                  </a:lnTo>
                  <a:lnTo>
                    <a:pt x="144" y="102"/>
                  </a:lnTo>
                  <a:lnTo>
                    <a:pt x="144" y="109"/>
                  </a:lnTo>
                  <a:lnTo>
                    <a:pt x="144" y="111"/>
                  </a:lnTo>
                  <a:lnTo>
                    <a:pt x="142" y="114"/>
                  </a:lnTo>
                  <a:lnTo>
                    <a:pt x="140" y="114"/>
                  </a:lnTo>
                  <a:lnTo>
                    <a:pt x="140" y="116"/>
                  </a:lnTo>
                  <a:lnTo>
                    <a:pt x="137" y="116"/>
                  </a:lnTo>
                  <a:lnTo>
                    <a:pt x="135" y="114"/>
                  </a:lnTo>
                  <a:lnTo>
                    <a:pt x="135" y="114"/>
                  </a:lnTo>
                  <a:lnTo>
                    <a:pt x="132" y="111"/>
                  </a:lnTo>
                  <a:lnTo>
                    <a:pt x="132" y="111"/>
                  </a:lnTo>
                  <a:lnTo>
                    <a:pt x="130" y="114"/>
                  </a:lnTo>
                  <a:lnTo>
                    <a:pt x="128" y="111"/>
                  </a:lnTo>
                  <a:lnTo>
                    <a:pt x="125" y="111"/>
                  </a:lnTo>
                  <a:lnTo>
                    <a:pt x="125" y="111"/>
                  </a:lnTo>
                  <a:lnTo>
                    <a:pt x="125" y="114"/>
                  </a:lnTo>
                  <a:lnTo>
                    <a:pt x="123" y="114"/>
                  </a:lnTo>
                  <a:lnTo>
                    <a:pt x="118" y="116"/>
                  </a:lnTo>
                  <a:lnTo>
                    <a:pt x="116" y="116"/>
                  </a:lnTo>
                  <a:lnTo>
                    <a:pt x="116" y="118"/>
                  </a:lnTo>
                  <a:lnTo>
                    <a:pt x="116" y="118"/>
                  </a:lnTo>
                  <a:lnTo>
                    <a:pt x="118" y="121"/>
                  </a:lnTo>
                  <a:lnTo>
                    <a:pt x="118" y="121"/>
                  </a:lnTo>
                  <a:lnTo>
                    <a:pt x="121" y="121"/>
                  </a:lnTo>
                  <a:lnTo>
                    <a:pt x="118" y="123"/>
                  </a:lnTo>
                  <a:lnTo>
                    <a:pt x="118" y="123"/>
                  </a:lnTo>
                  <a:lnTo>
                    <a:pt x="116" y="123"/>
                  </a:lnTo>
                  <a:lnTo>
                    <a:pt x="111" y="123"/>
                  </a:lnTo>
                  <a:lnTo>
                    <a:pt x="109" y="123"/>
                  </a:lnTo>
                  <a:lnTo>
                    <a:pt x="107" y="123"/>
                  </a:lnTo>
                  <a:lnTo>
                    <a:pt x="104" y="123"/>
                  </a:lnTo>
                  <a:lnTo>
                    <a:pt x="104" y="123"/>
                  </a:lnTo>
                  <a:lnTo>
                    <a:pt x="102" y="125"/>
                  </a:lnTo>
                  <a:lnTo>
                    <a:pt x="102" y="128"/>
                  </a:lnTo>
                  <a:lnTo>
                    <a:pt x="99" y="128"/>
                  </a:lnTo>
                  <a:lnTo>
                    <a:pt x="99" y="128"/>
                  </a:lnTo>
                  <a:lnTo>
                    <a:pt x="99" y="130"/>
                  </a:lnTo>
                  <a:lnTo>
                    <a:pt x="97" y="130"/>
                  </a:lnTo>
                  <a:lnTo>
                    <a:pt x="97" y="132"/>
                  </a:lnTo>
                  <a:lnTo>
                    <a:pt x="97" y="137"/>
                  </a:lnTo>
                  <a:lnTo>
                    <a:pt x="97" y="140"/>
                  </a:lnTo>
                  <a:lnTo>
                    <a:pt x="97" y="142"/>
                  </a:lnTo>
                  <a:lnTo>
                    <a:pt x="97" y="144"/>
                  </a:lnTo>
                  <a:lnTo>
                    <a:pt x="97" y="147"/>
                  </a:lnTo>
                  <a:lnTo>
                    <a:pt x="97" y="149"/>
                  </a:lnTo>
                  <a:lnTo>
                    <a:pt x="99" y="149"/>
                  </a:lnTo>
                  <a:lnTo>
                    <a:pt x="99" y="151"/>
                  </a:lnTo>
                  <a:lnTo>
                    <a:pt x="97" y="151"/>
                  </a:lnTo>
                  <a:lnTo>
                    <a:pt x="97" y="154"/>
                  </a:lnTo>
                  <a:lnTo>
                    <a:pt x="92" y="154"/>
                  </a:lnTo>
                  <a:lnTo>
                    <a:pt x="88" y="156"/>
                  </a:lnTo>
                  <a:lnTo>
                    <a:pt x="85" y="156"/>
                  </a:lnTo>
                  <a:lnTo>
                    <a:pt x="81" y="158"/>
                  </a:lnTo>
                  <a:lnTo>
                    <a:pt x="78" y="158"/>
                  </a:lnTo>
                  <a:lnTo>
                    <a:pt x="76" y="158"/>
                  </a:lnTo>
                  <a:lnTo>
                    <a:pt x="74" y="158"/>
                  </a:lnTo>
                  <a:lnTo>
                    <a:pt x="71" y="158"/>
                  </a:lnTo>
                  <a:lnTo>
                    <a:pt x="69" y="158"/>
                  </a:lnTo>
                  <a:lnTo>
                    <a:pt x="66" y="158"/>
                  </a:lnTo>
                  <a:lnTo>
                    <a:pt x="64" y="161"/>
                  </a:lnTo>
                  <a:lnTo>
                    <a:pt x="62" y="161"/>
                  </a:lnTo>
                  <a:lnTo>
                    <a:pt x="62" y="161"/>
                  </a:lnTo>
                  <a:lnTo>
                    <a:pt x="62" y="163"/>
                  </a:lnTo>
                  <a:lnTo>
                    <a:pt x="59" y="161"/>
                  </a:lnTo>
                  <a:lnTo>
                    <a:pt x="50" y="161"/>
                  </a:lnTo>
                  <a:lnTo>
                    <a:pt x="31" y="161"/>
                  </a:lnTo>
                  <a:lnTo>
                    <a:pt x="29" y="161"/>
                  </a:lnTo>
                  <a:lnTo>
                    <a:pt x="24" y="158"/>
                  </a:lnTo>
                  <a:lnTo>
                    <a:pt x="15" y="156"/>
                  </a:lnTo>
                  <a:lnTo>
                    <a:pt x="8" y="154"/>
                  </a:lnTo>
                  <a:lnTo>
                    <a:pt x="0" y="151"/>
                  </a:lnTo>
                  <a:lnTo>
                    <a:pt x="5" y="156"/>
                  </a:lnTo>
                  <a:lnTo>
                    <a:pt x="8" y="158"/>
                  </a:lnTo>
                  <a:lnTo>
                    <a:pt x="12" y="163"/>
                  </a:lnTo>
                  <a:lnTo>
                    <a:pt x="12" y="163"/>
                  </a:lnTo>
                  <a:lnTo>
                    <a:pt x="12" y="166"/>
                  </a:lnTo>
                  <a:lnTo>
                    <a:pt x="15" y="170"/>
                  </a:lnTo>
                  <a:lnTo>
                    <a:pt x="17" y="173"/>
                  </a:lnTo>
                  <a:lnTo>
                    <a:pt x="19" y="175"/>
                  </a:lnTo>
                  <a:lnTo>
                    <a:pt x="22" y="177"/>
                  </a:lnTo>
                  <a:lnTo>
                    <a:pt x="24" y="180"/>
                  </a:lnTo>
                  <a:lnTo>
                    <a:pt x="26" y="182"/>
                  </a:lnTo>
                  <a:lnTo>
                    <a:pt x="29" y="182"/>
                  </a:lnTo>
                  <a:lnTo>
                    <a:pt x="33" y="182"/>
                  </a:lnTo>
                  <a:lnTo>
                    <a:pt x="33" y="184"/>
                  </a:lnTo>
                  <a:lnTo>
                    <a:pt x="36" y="187"/>
                  </a:lnTo>
                  <a:lnTo>
                    <a:pt x="38" y="187"/>
                  </a:lnTo>
                  <a:lnTo>
                    <a:pt x="41" y="187"/>
                  </a:lnTo>
                  <a:lnTo>
                    <a:pt x="41" y="187"/>
                  </a:lnTo>
                  <a:lnTo>
                    <a:pt x="41" y="187"/>
                  </a:lnTo>
                  <a:lnTo>
                    <a:pt x="41" y="192"/>
                  </a:lnTo>
                  <a:lnTo>
                    <a:pt x="41" y="196"/>
                  </a:lnTo>
                  <a:lnTo>
                    <a:pt x="43" y="203"/>
                  </a:lnTo>
                  <a:lnTo>
                    <a:pt x="43" y="203"/>
                  </a:lnTo>
                  <a:lnTo>
                    <a:pt x="43" y="206"/>
                  </a:lnTo>
                  <a:lnTo>
                    <a:pt x="43" y="206"/>
                  </a:lnTo>
                  <a:lnTo>
                    <a:pt x="43" y="208"/>
                  </a:lnTo>
                  <a:lnTo>
                    <a:pt x="43" y="208"/>
                  </a:lnTo>
                  <a:lnTo>
                    <a:pt x="43" y="208"/>
                  </a:lnTo>
                  <a:lnTo>
                    <a:pt x="45" y="208"/>
                  </a:lnTo>
                  <a:lnTo>
                    <a:pt x="50" y="208"/>
                  </a:lnTo>
                  <a:lnTo>
                    <a:pt x="50" y="208"/>
                  </a:lnTo>
                  <a:lnTo>
                    <a:pt x="52" y="208"/>
                  </a:lnTo>
                  <a:lnTo>
                    <a:pt x="52" y="210"/>
                  </a:lnTo>
                  <a:lnTo>
                    <a:pt x="52" y="210"/>
                  </a:lnTo>
                  <a:lnTo>
                    <a:pt x="52" y="210"/>
                  </a:lnTo>
                  <a:lnTo>
                    <a:pt x="52" y="213"/>
                  </a:lnTo>
                  <a:lnTo>
                    <a:pt x="52" y="215"/>
                  </a:lnTo>
                  <a:lnTo>
                    <a:pt x="52" y="215"/>
                  </a:lnTo>
                  <a:lnTo>
                    <a:pt x="52" y="215"/>
                  </a:lnTo>
                  <a:lnTo>
                    <a:pt x="52" y="220"/>
                  </a:lnTo>
                  <a:lnTo>
                    <a:pt x="52" y="220"/>
                  </a:lnTo>
                  <a:lnTo>
                    <a:pt x="50" y="220"/>
                  </a:lnTo>
                  <a:lnTo>
                    <a:pt x="45" y="220"/>
                  </a:lnTo>
                  <a:lnTo>
                    <a:pt x="43" y="220"/>
                  </a:lnTo>
                  <a:lnTo>
                    <a:pt x="43" y="222"/>
                  </a:lnTo>
                  <a:lnTo>
                    <a:pt x="38" y="222"/>
                  </a:lnTo>
                  <a:lnTo>
                    <a:pt x="38" y="222"/>
                  </a:lnTo>
                  <a:lnTo>
                    <a:pt x="36" y="222"/>
                  </a:lnTo>
                  <a:lnTo>
                    <a:pt x="36" y="225"/>
                  </a:lnTo>
                  <a:lnTo>
                    <a:pt x="36" y="227"/>
                  </a:lnTo>
                  <a:lnTo>
                    <a:pt x="36" y="227"/>
                  </a:lnTo>
                  <a:lnTo>
                    <a:pt x="33" y="227"/>
                  </a:lnTo>
                  <a:lnTo>
                    <a:pt x="33" y="227"/>
                  </a:lnTo>
                  <a:lnTo>
                    <a:pt x="29" y="229"/>
                  </a:lnTo>
                  <a:lnTo>
                    <a:pt x="29" y="229"/>
                  </a:lnTo>
                  <a:lnTo>
                    <a:pt x="29" y="229"/>
                  </a:lnTo>
                  <a:lnTo>
                    <a:pt x="29" y="234"/>
                  </a:lnTo>
                  <a:lnTo>
                    <a:pt x="29" y="236"/>
                  </a:lnTo>
                  <a:lnTo>
                    <a:pt x="26" y="236"/>
                  </a:lnTo>
                  <a:lnTo>
                    <a:pt x="26" y="239"/>
                  </a:lnTo>
                  <a:lnTo>
                    <a:pt x="26" y="239"/>
                  </a:lnTo>
                  <a:lnTo>
                    <a:pt x="26" y="241"/>
                  </a:lnTo>
                  <a:lnTo>
                    <a:pt x="26" y="244"/>
                  </a:lnTo>
                  <a:lnTo>
                    <a:pt x="26" y="248"/>
                  </a:lnTo>
                  <a:lnTo>
                    <a:pt x="26" y="251"/>
                  </a:lnTo>
                  <a:lnTo>
                    <a:pt x="26" y="251"/>
                  </a:lnTo>
                  <a:lnTo>
                    <a:pt x="29" y="253"/>
                  </a:lnTo>
                  <a:lnTo>
                    <a:pt x="31" y="253"/>
                  </a:lnTo>
                  <a:lnTo>
                    <a:pt x="36" y="251"/>
                  </a:lnTo>
                  <a:lnTo>
                    <a:pt x="36" y="251"/>
                  </a:lnTo>
                  <a:lnTo>
                    <a:pt x="38" y="251"/>
                  </a:lnTo>
                  <a:lnTo>
                    <a:pt x="38" y="251"/>
                  </a:lnTo>
                  <a:lnTo>
                    <a:pt x="38" y="253"/>
                  </a:lnTo>
                  <a:lnTo>
                    <a:pt x="41" y="251"/>
                  </a:lnTo>
                  <a:lnTo>
                    <a:pt x="41" y="251"/>
                  </a:lnTo>
                  <a:lnTo>
                    <a:pt x="43" y="251"/>
                  </a:lnTo>
                  <a:lnTo>
                    <a:pt x="45" y="248"/>
                  </a:lnTo>
                  <a:lnTo>
                    <a:pt x="52" y="251"/>
                  </a:lnTo>
                  <a:lnTo>
                    <a:pt x="55" y="251"/>
                  </a:lnTo>
                  <a:lnTo>
                    <a:pt x="57" y="251"/>
                  </a:lnTo>
                  <a:lnTo>
                    <a:pt x="59" y="251"/>
                  </a:lnTo>
                  <a:lnTo>
                    <a:pt x="59" y="248"/>
                  </a:lnTo>
                  <a:lnTo>
                    <a:pt x="62" y="248"/>
                  </a:lnTo>
                  <a:lnTo>
                    <a:pt x="64" y="246"/>
                  </a:lnTo>
                  <a:lnTo>
                    <a:pt x="69" y="248"/>
                  </a:lnTo>
                  <a:lnTo>
                    <a:pt x="69" y="248"/>
                  </a:lnTo>
                  <a:lnTo>
                    <a:pt x="71" y="246"/>
                  </a:lnTo>
                  <a:lnTo>
                    <a:pt x="71" y="246"/>
                  </a:lnTo>
                  <a:lnTo>
                    <a:pt x="71" y="248"/>
                  </a:lnTo>
                  <a:lnTo>
                    <a:pt x="81" y="251"/>
                  </a:lnTo>
                  <a:lnTo>
                    <a:pt x="81" y="251"/>
                  </a:lnTo>
                  <a:lnTo>
                    <a:pt x="81" y="251"/>
                  </a:lnTo>
                  <a:lnTo>
                    <a:pt x="83" y="248"/>
                  </a:lnTo>
                  <a:lnTo>
                    <a:pt x="88" y="248"/>
                  </a:lnTo>
                  <a:lnTo>
                    <a:pt x="95" y="246"/>
                  </a:lnTo>
                  <a:lnTo>
                    <a:pt x="99" y="248"/>
                  </a:lnTo>
                  <a:lnTo>
                    <a:pt x="104" y="246"/>
                  </a:lnTo>
                  <a:lnTo>
                    <a:pt x="109" y="246"/>
                  </a:lnTo>
                  <a:lnTo>
                    <a:pt x="111" y="246"/>
                  </a:lnTo>
                  <a:lnTo>
                    <a:pt x="114" y="246"/>
                  </a:lnTo>
                  <a:lnTo>
                    <a:pt x="114" y="246"/>
                  </a:lnTo>
                  <a:lnTo>
                    <a:pt x="114" y="244"/>
                  </a:lnTo>
                  <a:lnTo>
                    <a:pt x="111" y="244"/>
                  </a:lnTo>
                  <a:lnTo>
                    <a:pt x="107" y="244"/>
                  </a:lnTo>
                  <a:lnTo>
                    <a:pt x="109" y="244"/>
                  </a:lnTo>
                  <a:lnTo>
                    <a:pt x="109" y="244"/>
                  </a:lnTo>
                  <a:lnTo>
                    <a:pt x="111" y="241"/>
                  </a:lnTo>
                  <a:lnTo>
                    <a:pt x="114" y="244"/>
                  </a:lnTo>
                  <a:lnTo>
                    <a:pt x="116" y="244"/>
                  </a:lnTo>
                  <a:lnTo>
                    <a:pt x="116" y="246"/>
                  </a:lnTo>
                  <a:lnTo>
                    <a:pt x="118" y="251"/>
                  </a:lnTo>
                  <a:lnTo>
                    <a:pt x="118" y="253"/>
                  </a:lnTo>
                  <a:lnTo>
                    <a:pt x="118" y="255"/>
                  </a:lnTo>
                  <a:lnTo>
                    <a:pt x="118" y="258"/>
                  </a:lnTo>
                  <a:lnTo>
                    <a:pt x="128" y="260"/>
                  </a:lnTo>
                  <a:lnTo>
                    <a:pt x="128" y="260"/>
                  </a:lnTo>
                  <a:lnTo>
                    <a:pt x="130" y="267"/>
                  </a:lnTo>
                  <a:lnTo>
                    <a:pt x="132" y="270"/>
                  </a:lnTo>
                  <a:lnTo>
                    <a:pt x="132" y="272"/>
                  </a:lnTo>
                  <a:lnTo>
                    <a:pt x="132" y="274"/>
                  </a:lnTo>
                  <a:lnTo>
                    <a:pt x="135" y="274"/>
                  </a:lnTo>
                  <a:lnTo>
                    <a:pt x="135" y="274"/>
                  </a:lnTo>
                  <a:lnTo>
                    <a:pt x="135" y="277"/>
                  </a:lnTo>
                  <a:lnTo>
                    <a:pt x="135" y="277"/>
                  </a:lnTo>
                  <a:lnTo>
                    <a:pt x="137" y="279"/>
                  </a:lnTo>
                  <a:lnTo>
                    <a:pt x="140" y="277"/>
                  </a:lnTo>
                  <a:lnTo>
                    <a:pt x="140" y="279"/>
                  </a:lnTo>
                  <a:lnTo>
                    <a:pt x="140" y="279"/>
                  </a:lnTo>
                  <a:lnTo>
                    <a:pt x="142" y="279"/>
                  </a:lnTo>
                  <a:lnTo>
                    <a:pt x="142" y="279"/>
                  </a:lnTo>
                  <a:lnTo>
                    <a:pt x="144" y="279"/>
                  </a:lnTo>
                  <a:lnTo>
                    <a:pt x="144" y="279"/>
                  </a:lnTo>
                  <a:lnTo>
                    <a:pt x="147" y="279"/>
                  </a:lnTo>
                  <a:lnTo>
                    <a:pt x="147" y="279"/>
                  </a:lnTo>
                  <a:lnTo>
                    <a:pt x="147" y="281"/>
                  </a:lnTo>
                  <a:lnTo>
                    <a:pt x="149" y="281"/>
                  </a:lnTo>
                  <a:lnTo>
                    <a:pt x="149" y="279"/>
                  </a:lnTo>
                  <a:lnTo>
                    <a:pt x="149" y="279"/>
                  </a:lnTo>
                  <a:lnTo>
                    <a:pt x="149" y="277"/>
                  </a:lnTo>
                  <a:lnTo>
                    <a:pt x="151" y="277"/>
                  </a:lnTo>
                  <a:lnTo>
                    <a:pt x="154" y="277"/>
                  </a:lnTo>
                  <a:lnTo>
                    <a:pt x="156" y="277"/>
                  </a:lnTo>
                  <a:lnTo>
                    <a:pt x="158" y="277"/>
                  </a:lnTo>
                  <a:lnTo>
                    <a:pt x="158" y="270"/>
                  </a:lnTo>
                  <a:lnTo>
                    <a:pt x="158" y="270"/>
                  </a:lnTo>
                  <a:lnTo>
                    <a:pt x="158" y="270"/>
                  </a:lnTo>
                  <a:lnTo>
                    <a:pt x="158" y="270"/>
                  </a:lnTo>
                  <a:lnTo>
                    <a:pt x="158" y="270"/>
                  </a:lnTo>
                  <a:lnTo>
                    <a:pt x="158" y="270"/>
                  </a:lnTo>
                  <a:lnTo>
                    <a:pt x="161" y="270"/>
                  </a:lnTo>
                  <a:lnTo>
                    <a:pt x="161" y="270"/>
                  </a:lnTo>
                  <a:lnTo>
                    <a:pt x="161" y="270"/>
                  </a:lnTo>
                  <a:lnTo>
                    <a:pt x="163" y="270"/>
                  </a:lnTo>
                  <a:lnTo>
                    <a:pt x="165" y="270"/>
                  </a:lnTo>
                  <a:lnTo>
                    <a:pt x="165" y="270"/>
                  </a:lnTo>
                  <a:lnTo>
                    <a:pt x="170" y="270"/>
                  </a:lnTo>
                  <a:lnTo>
                    <a:pt x="173" y="270"/>
                  </a:lnTo>
                  <a:lnTo>
                    <a:pt x="175" y="272"/>
                  </a:lnTo>
                  <a:lnTo>
                    <a:pt x="175" y="272"/>
                  </a:lnTo>
                  <a:lnTo>
                    <a:pt x="177" y="272"/>
                  </a:lnTo>
                  <a:lnTo>
                    <a:pt x="180" y="272"/>
                  </a:lnTo>
                  <a:lnTo>
                    <a:pt x="182" y="272"/>
                  </a:lnTo>
                  <a:lnTo>
                    <a:pt x="182" y="272"/>
                  </a:lnTo>
                  <a:lnTo>
                    <a:pt x="182" y="270"/>
                  </a:lnTo>
                  <a:lnTo>
                    <a:pt x="184" y="270"/>
                  </a:lnTo>
                  <a:lnTo>
                    <a:pt x="189" y="267"/>
                  </a:lnTo>
                  <a:lnTo>
                    <a:pt x="189" y="267"/>
                  </a:lnTo>
                  <a:lnTo>
                    <a:pt x="191" y="267"/>
                  </a:lnTo>
                  <a:lnTo>
                    <a:pt x="191" y="270"/>
                  </a:lnTo>
                  <a:lnTo>
                    <a:pt x="191" y="270"/>
                  </a:lnTo>
                  <a:lnTo>
                    <a:pt x="191" y="272"/>
                  </a:lnTo>
                  <a:lnTo>
                    <a:pt x="194" y="272"/>
                  </a:lnTo>
                  <a:lnTo>
                    <a:pt x="194" y="272"/>
                  </a:lnTo>
                  <a:lnTo>
                    <a:pt x="196" y="270"/>
                  </a:lnTo>
                  <a:lnTo>
                    <a:pt x="196" y="270"/>
                  </a:lnTo>
                  <a:lnTo>
                    <a:pt x="196" y="270"/>
                  </a:lnTo>
                  <a:lnTo>
                    <a:pt x="198" y="270"/>
                  </a:lnTo>
                  <a:lnTo>
                    <a:pt x="198" y="267"/>
                  </a:lnTo>
                  <a:lnTo>
                    <a:pt x="198" y="267"/>
                  </a:lnTo>
                  <a:lnTo>
                    <a:pt x="198" y="267"/>
                  </a:lnTo>
                  <a:lnTo>
                    <a:pt x="198" y="265"/>
                  </a:lnTo>
                  <a:lnTo>
                    <a:pt x="198" y="265"/>
                  </a:lnTo>
                  <a:lnTo>
                    <a:pt x="196" y="265"/>
                  </a:lnTo>
                  <a:lnTo>
                    <a:pt x="196" y="262"/>
                  </a:lnTo>
                  <a:lnTo>
                    <a:pt x="198" y="262"/>
                  </a:lnTo>
                  <a:lnTo>
                    <a:pt x="198" y="262"/>
                  </a:lnTo>
                  <a:lnTo>
                    <a:pt x="198" y="260"/>
                  </a:lnTo>
                  <a:lnTo>
                    <a:pt x="196" y="258"/>
                  </a:lnTo>
                  <a:lnTo>
                    <a:pt x="194" y="253"/>
                  </a:lnTo>
                  <a:lnTo>
                    <a:pt x="194" y="251"/>
                  </a:lnTo>
                  <a:lnTo>
                    <a:pt x="191" y="248"/>
                  </a:lnTo>
                  <a:lnTo>
                    <a:pt x="189" y="246"/>
                  </a:lnTo>
                  <a:lnTo>
                    <a:pt x="189" y="241"/>
                  </a:lnTo>
                  <a:lnTo>
                    <a:pt x="189" y="241"/>
                  </a:lnTo>
                  <a:lnTo>
                    <a:pt x="189" y="241"/>
                  </a:lnTo>
                  <a:lnTo>
                    <a:pt x="187" y="241"/>
                  </a:lnTo>
                  <a:lnTo>
                    <a:pt x="187" y="241"/>
                  </a:lnTo>
                  <a:lnTo>
                    <a:pt x="184" y="241"/>
                  </a:lnTo>
                  <a:lnTo>
                    <a:pt x="182" y="241"/>
                  </a:lnTo>
                  <a:lnTo>
                    <a:pt x="182" y="241"/>
                  </a:lnTo>
                  <a:lnTo>
                    <a:pt x="177" y="236"/>
                  </a:lnTo>
                  <a:lnTo>
                    <a:pt x="177" y="234"/>
                  </a:lnTo>
                  <a:lnTo>
                    <a:pt x="177" y="232"/>
                  </a:lnTo>
                  <a:lnTo>
                    <a:pt x="177" y="229"/>
                  </a:lnTo>
                  <a:lnTo>
                    <a:pt x="177" y="227"/>
                  </a:lnTo>
                  <a:lnTo>
                    <a:pt x="177" y="225"/>
                  </a:lnTo>
                  <a:lnTo>
                    <a:pt x="177" y="222"/>
                  </a:lnTo>
                  <a:lnTo>
                    <a:pt x="177" y="222"/>
                  </a:lnTo>
                  <a:lnTo>
                    <a:pt x="175" y="222"/>
                  </a:lnTo>
                  <a:lnTo>
                    <a:pt x="173" y="222"/>
                  </a:lnTo>
                  <a:lnTo>
                    <a:pt x="170" y="220"/>
                  </a:lnTo>
                  <a:lnTo>
                    <a:pt x="168" y="220"/>
                  </a:lnTo>
                  <a:lnTo>
                    <a:pt x="165" y="218"/>
                  </a:lnTo>
                  <a:lnTo>
                    <a:pt x="165" y="218"/>
                  </a:lnTo>
                  <a:lnTo>
                    <a:pt x="165" y="218"/>
                  </a:lnTo>
                  <a:lnTo>
                    <a:pt x="165" y="213"/>
                  </a:lnTo>
                  <a:lnTo>
                    <a:pt x="165" y="210"/>
                  </a:lnTo>
                  <a:lnTo>
                    <a:pt x="165" y="208"/>
                  </a:lnTo>
                  <a:lnTo>
                    <a:pt x="165" y="208"/>
                  </a:lnTo>
                  <a:lnTo>
                    <a:pt x="168" y="208"/>
                  </a:lnTo>
                  <a:lnTo>
                    <a:pt x="168" y="206"/>
                  </a:lnTo>
                  <a:lnTo>
                    <a:pt x="170" y="203"/>
                  </a:lnTo>
                  <a:lnTo>
                    <a:pt x="173" y="199"/>
                  </a:lnTo>
                  <a:lnTo>
                    <a:pt x="175" y="194"/>
                  </a:lnTo>
                  <a:lnTo>
                    <a:pt x="175" y="194"/>
                  </a:lnTo>
                  <a:lnTo>
                    <a:pt x="175" y="194"/>
                  </a:lnTo>
                  <a:lnTo>
                    <a:pt x="177" y="192"/>
                  </a:lnTo>
                  <a:lnTo>
                    <a:pt x="177" y="192"/>
                  </a:lnTo>
                  <a:lnTo>
                    <a:pt x="180" y="192"/>
                  </a:lnTo>
                  <a:lnTo>
                    <a:pt x="182" y="192"/>
                  </a:lnTo>
                  <a:lnTo>
                    <a:pt x="182" y="194"/>
                  </a:lnTo>
                  <a:lnTo>
                    <a:pt x="182" y="194"/>
                  </a:lnTo>
                  <a:lnTo>
                    <a:pt x="184" y="196"/>
                  </a:lnTo>
                  <a:lnTo>
                    <a:pt x="184" y="196"/>
                  </a:lnTo>
                  <a:lnTo>
                    <a:pt x="187" y="199"/>
                  </a:lnTo>
                  <a:lnTo>
                    <a:pt x="187" y="199"/>
                  </a:lnTo>
                  <a:lnTo>
                    <a:pt x="191" y="196"/>
                  </a:lnTo>
                  <a:lnTo>
                    <a:pt x="194" y="194"/>
                  </a:lnTo>
                  <a:lnTo>
                    <a:pt x="198" y="194"/>
                  </a:lnTo>
                  <a:lnTo>
                    <a:pt x="201" y="194"/>
                  </a:lnTo>
                  <a:lnTo>
                    <a:pt x="206" y="192"/>
                  </a:lnTo>
                  <a:lnTo>
                    <a:pt x="206" y="192"/>
                  </a:lnTo>
                  <a:lnTo>
                    <a:pt x="206" y="187"/>
                  </a:lnTo>
                  <a:lnTo>
                    <a:pt x="208" y="184"/>
                  </a:lnTo>
                  <a:lnTo>
                    <a:pt x="208" y="182"/>
                  </a:lnTo>
                  <a:lnTo>
                    <a:pt x="208" y="180"/>
                  </a:lnTo>
                  <a:lnTo>
                    <a:pt x="210" y="177"/>
                  </a:lnTo>
                  <a:lnTo>
                    <a:pt x="210" y="175"/>
                  </a:lnTo>
                  <a:lnTo>
                    <a:pt x="215" y="173"/>
                  </a:lnTo>
                  <a:lnTo>
                    <a:pt x="220" y="170"/>
                  </a:lnTo>
                  <a:lnTo>
                    <a:pt x="220" y="168"/>
                  </a:lnTo>
                  <a:lnTo>
                    <a:pt x="222" y="163"/>
                  </a:lnTo>
                  <a:lnTo>
                    <a:pt x="224" y="158"/>
                  </a:lnTo>
                  <a:lnTo>
                    <a:pt x="224" y="158"/>
                  </a:lnTo>
                  <a:lnTo>
                    <a:pt x="224" y="154"/>
                  </a:lnTo>
                  <a:lnTo>
                    <a:pt x="224" y="151"/>
                  </a:lnTo>
                  <a:lnTo>
                    <a:pt x="227" y="149"/>
                  </a:lnTo>
                  <a:lnTo>
                    <a:pt x="229" y="149"/>
                  </a:lnTo>
                  <a:lnTo>
                    <a:pt x="231" y="147"/>
                  </a:lnTo>
                  <a:lnTo>
                    <a:pt x="234" y="147"/>
                  </a:lnTo>
                  <a:lnTo>
                    <a:pt x="234" y="144"/>
                  </a:lnTo>
                  <a:lnTo>
                    <a:pt x="234" y="144"/>
                  </a:lnTo>
                  <a:lnTo>
                    <a:pt x="231" y="142"/>
                  </a:lnTo>
                  <a:lnTo>
                    <a:pt x="231" y="142"/>
                  </a:lnTo>
                  <a:lnTo>
                    <a:pt x="231" y="140"/>
                  </a:lnTo>
                  <a:lnTo>
                    <a:pt x="234" y="140"/>
                  </a:lnTo>
                  <a:lnTo>
                    <a:pt x="236" y="132"/>
                  </a:lnTo>
                  <a:lnTo>
                    <a:pt x="239" y="130"/>
                  </a:lnTo>
                  <a:lnTo>
                    <a:pt x="239" y="130"/>
                  </a:lnTo>
                  <a:lnTo>
                    <a:pt x="241" y="130"/>
                  </a:lnTo>
                  <a:lnTo>
                    <a:pt x="243" y="128"/>
                  </a:lnTo>
                  <a:lnTo>
                    <a:pt x="243" y="128"/>
                  </a:lnTo>
                  <a:lnTo>
                    <a:pt x="243" y="125"/>
                  </a:lnTo>
                  <a:lnTo>
                    <a:pt x="241" y="125"/>
                  </a:lnTo>
                  <a:lnTo>
                    <a:pt x="241" y="125"/>
                  </a:lnTo>
                  <a:lnTo>
                    <a:pt x="241" y="123"/>
                  </a:lnTo>
                  <a:lnTo>
                    <a:pt x="241" y="118"/>
                  </a:lnTo>
                  <a:lnTo>
                    <a:pt x="241" y="118"/>
                  </a:lnTo>
                  <a:lnTo>
                    <a:pt x="239" y="114"/>
                  </a:lnTo>
                  <a:lnTo>
                    <a:pt x="239" y="111"/>
                  </a:lnTo>
                  <a:lnTo>
                    <a:pt x="239" y="111"/>
                  </a:lnTo>
                  <a:lnTo>
                    <a:pt x="241" y="109"/>
                  </a:lnTo>
                  <a:lnTo>
                    <a:pt x="241" y="109"/>
                  </a:lnTo>
                  <a:lnTo>
                    <a:pt x="248" y="106"/>
                  </a:lnTo>
                  <a:lnTo>
                    <a:pt x="248" y="104"/>
                  </a:lnTo>
                  <a:lnTo>
                    <a:pt x="250" y="104"/>
                  </a:lnTo>
                  <a:lnTo>
                    <a:pt x="250" y="102"/>
                  </a:lnTo>
                  <a:lnTo>
                    <a:pt x="250" y="102"/>
                  </a:lnTo>
                  <a:lnTo>
                    <a:pt x="250" y="102"/>
                  </a:lnTo>
                  <a:lnTo>
                    <a:pt x="248" y="99"/>
                  </a:lnTo>
                  <a:lnTo>
                    <a:pt x="246" y="99"/>
                  </a:lnTo>
                  <a:lnTo>
                    <a:pt x="243" y="97"/>
                  </a:lnTo>
                  <a:lnTo>
                    <a:pt x="241" y="97"/>
                  </a:lnTo>
                  <a:lnTo>
                    <a:pt x="239" y="97"/>
                  </a:lnTo>
                  <a:lnTo>
                    <a:pt x="239" y="97"/>
                  </a:lnTo>
                  <a:lnTo>
                    <a:pt x="236" y="95"/>
                  </a:lnTo>
                  <a:lnTo>
                    <a:pt x="236" y="92"/>
                  </a:lnTo>
                  <a:lnTo>
                    <a:pt x="236" y="92"/>
                  </a:lnTo>
                  <a:lnTo>
                    <a:pt x="236" y="92"/>
                  </a:lnTo>
                  <a:lnTo>
                    <a:pt x="234" y="92"/>
                  </a:lnTo>
                  <a:lnTo>
                    <a:pt x="231" y="92"/>
                  </a:lnTo>
                  <a:lnTo>
                    <a:pt x="231" y="90"/>
                  </a:lnTo>
                  <a:lnTo>
                    <a:pt x="231" y="90"/>
                  </a:lnTo>
                  <a:lnTo>
                    <a:pt x="229" y="88"/>
                  </a:lnTo>
                  <a:lnTo>
                    <a:pt x="229" y="88"/>
                  </a:lnTo>
                  <a:lnTo>
                    <a:pt x="229" y="85"/>
                  </a:lnTo>
                  <a:lnTo>
                    <a:pt x="229" y="85"/>
                  </a:lnTo>
                  <a:lnTo>
                    <a:pt x="227" y="85"/>
                  </a:lnTo>
                  <a:lnTo>
                    <a:pt x="224" y="83"/>
                  </a:lnTo>
                  <a:lnTo>
                    <a:pt x="224" y="83"/>
                  </a:lnTo>
                  <a:lnTo>
                    <a:pt x="222" y="83"/>
                  </a:lnTo>
                  <a:lnTo>
                    <a:pt x="222" y="80"/>
                  </a:lnTo>
                  <a:lnTo>
                    <a:pt x="224" y="80"/>
                  </a:lnTo>
                  <a:lnTo>
                    <a:pt x="224" y="78"/>
                  </a:lnTo>
                  <a:lnTo>
                    <a:pt x="224" y="76"/>
                  </a:lnTo>
                  <a:lnTo>
                    <a:pt x="224" y="76"/>
                  </a:lnTo>
                  <a:lnTo>
                    <a:pt x="224" y="76"/>
                  </a:lnTo>
                  <a:lnTo>
                    <a:pt x="222" y="73"/>
                  </a:lnTo>
                  <a:lnTo>
                    <a:pt x="222" y="73"/>
                  </a:lnTo>
                  <a:lnTo>
                    <a:pt x="222" y="73"/>
                  </a:lnTo>
                  <a:lnTo>
                    <a:pt x="220" y="71"/>
                  </a:lnTo>
                  <a:lnTo>
                    <a:pt x="222" y="69"/>
                  </a:lnTo>
                  <a:lnTo>
                    <a:pt x="222" y="69"/>
                  </a:lnTo>
                  <a:lnTo>
                    <a:pt x="224" y="69"/>
                  </a:lnTo>
                  <a:lnTo>
                    <a:pt x="224" y="66"/>
                  </a:lnTo>
                  <a:lnTo>
                    <a:pt x="224" y="66"/>
                  </a:lnTo>
                  <a:lnTo>
                    <a:pt x="224" y="66"/>
                  </a:lnTo>
                  <a:lnTo>
                    <a:pt x="222" y="66"/>
                  </a:lnTo>
                  <a:lnTo>
                    <a:pt x="220" y="64"/>
                  </a:lnTo>
                  <a:lnTo>
                    <a:pt x="217" y="64"/>
                  </a:lnTo>
                  <a:lnTo>
                    <a:pt x="217" y="64"/>
                  </a:lnTo>
                  <a:lnTo>
                    <a:pt x="217" y="64"/>
                  </a:lnTo>
                  <a:lnTo>
                    <a:pt x="217" y="62"/>
                  </a:lnTo>
                  <a:lnTo>
                    <a:pt x="220" y="62"/>
                  </a:lnTo>
                  <a:lnTo>
                    <a:pt x="217" y="59"/>
                  </a:lnTo>
                  <a:lnTo>
                    <a:pt x="217" y="59"/>
                  </a:lnTo>
                  <a:lnTo>
                    <a:pt x="215" y="59"/>
                  </a:lnTo>
                  <a:lnTo>
                    <a:pt x="215" y="57"/>
                  </a:lnTo>
                  <a:lnTo>
                    <a:pt x="215" y="57"/>
                  </a:lnTo>
                  <a:lnTo>
                    <a:pt x="215" y="54"/>
                  </a:lnTo>
                  <a:lnTo>
                    <a:pt x="215" y="54"/>
                  </a:lnTo>
                  <a:lnTo>
                    <a:pt x="217" y="52"/>
                  </a:lnTo>
                  <a:lnTo>
                    <a:pt x="217" y="50"/>
                  </a:lnTo>
                  <a:lnTo>
                    <a:pt x="220" y="50"/>
                  </a:lnTo>
                  <a:lnTo>
                    <a:pt x="222" y="50"/>
                  </a:lnTo>
                  <a:lnTo>
                    <a:pt x="224" y="50"/>
                  </a:lnTo>
                  <a:lnTo>
                    <a:pt x="227" y="50"/>
                  </a:lnTo>
                  <a:lnTo>
                    <a:pt x="231" y="50"/>
                  </a:lnTo>
                  <a:lnTo>
                    <a:pt x="234" y="52"/>
                  </a:lnTo>
                  <a:lnTo>
                    <a:pt x="236" y="52"/>
                  </a:lnTo>
                  <a:lnTo>
                    <a:pt x="239" y="52"/>
                  </a:lnTo>
                  <a:lnTo>
                    <a:pt x="239" y="52"/>
                  </a:lnTo>
                  <a:lnTo>
                    <a:pt x="243" y="54"/>
                  </a:lnTo>
                  <a:lnTo>
                    <a:pt x="246" y="54"/>
                  </a:lnTo>
                  <a:lnTo>
                    <a:pt x="248" y="54"/>
                  </a:lnTo>
                  <a:lnTo>
                    <a:pt x="250" y="54"/>
                  </a:lnTo>
                  <a:lnTo>
                    <a:pt x="250" y="52"/>
                  </a:lnTo>
                  <a:lnTo>
                    <a:pt x="253" y="52"/>
                  </a:lnTo>
                  <a:lnTo>
                    <a:pt x="255" y="52"/>
                  </a:lnTo>
                  <a:lnTo>
                    <a:pt x="260" y="50"/>
                  </a:lnTo>
                  <a:lnTo>
                    <a:pt x="260" y="50"/>
                  </a:lnTo>
                  <a:lnTo>
                    <a:pt x="262" y="50"/>
                  </a:lnTo>
                  <a:lnTo>
                    <a:pt x="264" y="47"/>
                  </a:lnTo>
                  <a:lnTo>
                    <a:pt x="264" y="47"/>
                  </a:lnTo>
                  <a:lnTo>
                    <a:pt x="264" y="47"/>
                  </a:lnTo>
                  <a:lnTo>
                    <a:pt x="264" y="45"/>
                  </a:lnTo>
                  <a:lnTo>
                    <a:pt x="267" y="45"/>
                  </a:lnTo>
                  <a:lnTo>
                    <a:pt x="269" y="45"/>
                  </a:lnTo>
                  <a:lnTo>
                    <a:pt x="269" y="43"/>
                  </a:lnTo>
                  <a:lnTo>
                    <a:pt x="269" y="43"/>
                  </a:lnTo>
                  <a:lnTo>
                    <a:pt x="267"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266"/>
            <p:cNvSpPr>
              <a:spLocks noEditPoints="1"/>
            </p:cNvSpPr>
            <p:nvPr userDrawn="1"/>
          </p:nvSpPr>
          <p:spPr bwMode="auto">
            <a:xfrm>
              <a:off x="4607" y="2252"/>
              <a:ext cx="139" cy="203"/>
            </a:xfrm>
            <a:custGeom>
              <a:avLst/>
              <a:gdLst>
                <a:gd name="T0" fmla="*/ 121 w 139"/>
                <a:gd name="T1" fmla="*/ 130 h 203"/>
                <a:gd name="T2" fmla="*/ 125 w 139"/>
                <a:gd name="T3" fmla="*/ 123 h 203"/>
                <a:gd name="T4" fmla="*/ 135 w 139"/>
                <a:gd name="T5" fmla="*/ 80 h 203"/>
                <a:gd name="T6" fmla="*/ 125 w 139"/>
                <a:gd name="T7" fmla="*/ 71 h 203"/>
                <a:gd name="T8" fmla="*/ 118 w 139"/>
                <a:gd name="T9" fmla="*/ 61 h 203"/>
                <a:gd name="T10" fmla="*/ 111 w 139"/>
                <a:gd name="T11" fmla="*/ 57 h 203"/>
                <a:gd name="T12" fmla="*/ 95 w 139"/>
                <a:gd name="T13" fmla="*/ 54 h 203"/>
                <a:gd name="T14" fmla="*/ 81 w 139"/>
                <a:gd name="T15" fmla="*/ 43 h 203"/>
                <a:gd name="T16" fmla="*/ 71 w 139"/>
                <a:gd name="T17" fmla="*/ 28 h 203"/>
                <a:gd name="T18" fmla="*/ 66 w 139"/>
                <a:gd name="T19" fmla="*/ 33 h 203"/>
                <a:gd name="T20" fmla="*/ 64 w 139"/>
                <a:gd name="T21" fmla="*/ 31 h 203"/>
                <a:gd name="T22" fmla="*/ 64 w 139"/>
                <a:gd name="T23" fmla="*/ 28 h 203"/>
                <a:gd name="T24" fmla="*/ 62 w 139"/>
                <a:gd name="T25" fmla="*/ 31 h 203"/>
                <a:gd name="T26" fmla="*/ 62 w 139"/>
                <a:gd name="T27" fmla="*/ 35 h 203"/>
                <a:gd name="T28" fmla="*/ 62 w 139"/>
                <a:gd name="T29" fmla="*/ 40 h 203"/>
                <a:gd name="T30" fmla="*/ 64 w 139"/>
                <a:gd name="T31" fmla="*/ 45 h 203"/>
                <a:gd name="T32" fmla="*/ 64 w 139"/>
                <a:gd name="T33" fmla="*/ 47 h 203"/>
                <a:gd name="T34" fmla="*/ 57 w 139"/>
                <a:gd name="T35" fmla="*/ 50 h 203"/>
                <a:gd name="T36" fmla="*/ 57 w 139"/>
                <a:gd name="T37" fmla="*/ 54 h 203"/>
                <a:gd name="T38" fmla="*/ 55 w 139"/>
                <a:gd name="T39" fmla="*/ 66 h 203"/>
                <a:gd name="T40" fmla="*/ 52 w 139"/>
                <a:gd name="T41" fmla="*/ 76 h 203"/>
                <a:gd name="T42" fmla="*/ 59 w 139"/>
                <a:gd name="T43" fmla="*/ 88 h 203"/>
                <a:gd name="T44" fmla="*/ 62 w 139"/>
                <a:gd name="T45" fmla="*/ 95 h 203"/>
                <a:gd name="T46" fmla="*/ 59 w 139"/>
                <a:gd name="T47" fmla="*/ 106 h 203"/>
                <a:gd name="T48" fmla="*/ 57 w 139"/>
                <a:gd name="T49" fmla="*/ 116 h 203"/>
                <a:gd name="T50" fmla="*/ 55 w 139"/>
                <a:gd name="T51" fmla="*/ 125 h 203"/>
                <a:gd name="T52" fmla="*/ 52 w 139"/>
                <a:gd name="T53" fmla="*/ 135 h 203"/>
                <a:gd name="T54" fmla="*/ 38 w 139"/>
                <a:gd name="T55" fmla="*/ 140 h 203"/>
                <a:gd name="T56" fmla="*/ 26 w 139"/>
                <a:gd name="T57" fmla="*/ 144 h 203"/>
                <a:gd name="T58" fmla="*/ 15 w 139"/>
                <a:gd name="T59" fmla="*/ 149 h 203"/>
                <a:gd name="T60" fmla="*/ 3 w 139"/>
                <a:gd name="T61" fmla="*/ 154 h 203"/>
                <a:gd name="T62" fmla="*/ 3 w 139"/>
                <a:gd name="T63" fmla="*/ 161 h 203"/>
                <a:gd name="T64" fmla="*/ 8 w 139"/>
                <a:gd name="T65" fmla="*/ 170 h 203"/>
                <a:gd name="T66" fmla="*/ 10 w 139"/>
                <a:gd name="T67" fmla="*/ 177 h 203"/>
                <a:gd name="T68" fmla="*/ 15 w 139"/>
                <a:gd name="T69" fmla="*/ 187 h 203"/>
                <a:gd name="T70" fmla="*/ 17 w 139"/>
                <a:gd name="T71" fmla="*/ 194 h 203"/>
                <a:gd name="T72" fmla="*/ 24 w 139"/>
                <a:gd name="T73" fmla="*/ 203 h 203"/>
                <a:gd name="T74" fmla="*/ 38 w 139"/>
                <a:gd name="T75" fmla="*/ 199 h 203"/>
                <a:gd name="T76" fmla="*/ 52 w 139"/>
                <a:gd name="T77" fmla="*/ 196 h 203"/>
                <a:gd name="T78" fmla="*/ 62 w 139"/>
                <a:gd name="T79" fmla="*/ 189 h 203"/>
                <a:gd name="T80" fmla="*/ 62 w 139"/>
                <a:gd name="T81" fmla="*/ 184 h 203"/>
                <a:gd name="T82" fmla="*/ 81 w 139"/>
                <a:gd name="T83" fmla="*/ 177 h 203"/>
                <a:gd name="T84" fmla="*/ 90 w 139"/>
                <a:gd name="T85" fmla="*/ 161 h 203"/>
                <a:gd name="T86" fmla="*/ 104 w 139"/>
                <a:gd name="T87" fmla="*/ 156 h 203"/>
                <a:gd name="T88" fmla="*/ 106 w 139"/>
                <a:gd name="T89" fmla="*/ 149 h 203"/>
                <a:gd name="T90" fmla="*/ 104 w 139"/>
                <a:gd name="T91" fmla="*/ 137 h 203"/>
                <a:gd name="T92" fmla="*/ 106 w 139"/>
                <a:gd name="T93" fmla="*/ 125 h 203"/>
                <a:gd name="T94" fmla="*/ 111 w 139"/>
                <a:gd name="T95" fmla="*/ 123 h 203"/>
                <a:gd name="T96" fmla="*/ 116 w 139"/>
                <a:gd name="T97" fmla="*/ 125 h 203"/>
                <a:gd name="T98" fmla="*/ 125 w 139"/>
                <a:gd name="T99" fmla="*/ 106 h 203"/>
                <a:gd name="T100" fmla="*/ 135 w 139"/>
                <a:gd name="T101" fmla="*/ 92 h 203"/>
                <a:gd name="T102" fmla="*/ 139 w 139"/>
                <a:gd name="T103" fmla="*/ 83 h 203"/>
                <a:gd name="T104" fmla="*/ 69 w 139"/>
                <a:gd name="T105" fmla="*/ 24 h 203"/>
                <a:gd name="T106" fmla="*/ 69 w 139"/>
                <a:gd name="T107" fmla="*/ 21 h 203"/>
                <a:gd name="T108" fmla="*/ 66 w 139"/>
                <a:gd name="T109" fmla="*/ 9 h 203"/>
                <a:gd name="T110" fmla="*/ 69 w 139"/>
                <a:gd name="T111" fmla="*/ 14 h 203"/>
                <a:gd name="T112" fmla="*/ 69 w 139"/>
                <a:gd name="T113" fmla="*/ 12 h 203"/>
                <a:gd name="T114" fmla="*/ 69 w 139"/>
                <a:gd name="T115" fmla="*/ 0 h 203"/>
                <a:gd name="T116" fmla="*/ 66 w 139"/>
                <a:gd name="T117" fmla="*/ 2 h 203"/>
                <a:gd name="T118" fmla="*/ 64 w 139"/>
                <a:gd name="T119" fmla="*/ 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203">
                  <a:moveTo>
                    <a:pt x="123" y="123"/>
                  </a:moveTo>
                  <a:lnTo>
                    <a:pt x="121" y="125"/>
                  </a:lnTo>
                  <a:lnTo>
                    <a:pt x="121" y="130"/>
                  </a:lnTo>
                  <a:lnTo>
                    <a:pt x="121" y="130"/>
                  </a:lnTo>
                  <a:lnTo>
                    <a:pt x="121" y="130"/>
                  </a:lnTo>
                  <a:lnTo>
                    <a:pt x="123" y="128"/>
                  </a:lnTo>
                  <a:lnTo>
                    <a:pt x="123" y="125"/>
                  </a:lnTo>
                  <a:lnTo>
                    <a:pt x="125" y="123"/>
                  </a:lnTo>
                  <a:lnTo>
                    <a:pt x="123" y="118"/>
                  </a:lnTo>
                  <a:lnTo>
                    <a:pt x="123" y="123"/>
                  </a:lnTo>
                  <a:close/>
                  <a:moveTo>
                    <a:pt x="137" y="80"/>
                  </a:moveTo>
                  <a:lnTo>
                    <a:pt x="135" y="80"/>
                  </a:lnTo>
                  <a:lnTo>
                    <a:pt x="132" y="78"/>
                  </a:lnTo>
                  <a:lnTo>
                    <a:pt x="130" y="78"/>
                  </a:lnTo>
                  <a:lnTo>
                    <a:pt x="128" y="76"/>
                  </a:lnTo>
                  <a:lnTo>
                    <a:pt x="125" y="71"/>
                  </a:lnTo>
                  <a:lnTo>
                    <a:pt x="123" y="69"/>
                  </a:lnTo>
                  <a:lnTo>
                    <a:pt x="121" y="66"/>
                  </a:lnTo>
                  <a:lnTo>
                    <a:pt x="121" y="64"/>
                  </a:lnTo>
                  <a:lnTo>
                    <a:pt x="118" y="61"/>
                  </a:lnTo>
                  <a:lnTo>
                    <a:pt x="118" y="59"/>
                  </a:lnTo>
                  <a:lnTo>
                    <a:pt x="114" y="57"/>
                  </a:lnTo>
                  <a:lnTo>
                    <a:pt x="111" y="57"/>
                  </a:lnTo>
                  <a:lnTo>
                    <a:pt x="111" y="57"/>
                  </a:lnTo>
                  <a:lnTo>
                    <a:pt x="109" y="57"/>
                  </a:lnTo>
                  <a:lnTo>
                    <a:pt x="104" y="54"/>
                  </a:lnTo>
                  <a:lnTo>
                    <a:pt x="99" y="54"/>
                  </a:lnTo>
                  <a:lnTo>
                    <a:pt x="95" y="54"/>
                  </a:lnTo>
                  <a:lnTo>
                    <a:pt x="88" y="50"/>
                  </a:lnTo>
                  <a:lnTo>
                    <a:pt x="88" y="50"/>
                  </a:lnTo>
                  <a:lnTo>
                    <a:pt x="83" y="45"/>
                  </a:lnTo>
                  <a:lnTo>
                    <a:pt x="81" y="43"/>
                  </a:lnTo>
                  <a:lnTo>
                    <a:pt x="76" y="40"/>
                  </a:lnTo>
                  <a:lnTo>
                    <a:pt x="73" y="33"/>
                  </a:lnTo>
                  <a:lnTo>
                    <a:pt x="71" y="28"/>
                  </a:lnTo>
                  <a:lnTo>
                    <a:pt x="71" y="28"/>
                  </a:lnTo>
                  <a:lnTo>
                    <a:pt x="71" y="28"/>
                  </a:lnTo>
                  <a:lnTo>
                    <a:pt x="69" y="31"/>
                  </a:lnTo>
                  <a:lnTo>
                    <a:pt x="69" y="31"/>
                  </a:lnTo>
                  <a:lnTo>
                    <a:pt x="66" y="33"/>
                  </a:lnTo>
                  <a:lnTo>
                    <a:pt x="66" y="33"/>
                  </a:lnTo>
                  <a:lnTo>
                    <a:pt x="66" y="33"/>
                  </a:lnTo>
                  <a:lnTo>
                    <a:pt x="64" y="33"/>
                  </a:lnTo>
                  <a:lnTo>
                    <a:pt x="64" y="31"/>
                  </a:lnTo>
                  <a:lnTo>
                    <a:pt x="64" y="31"/>
                  </a:lnTo>
                  <a:lnTo>
                    <a:pt x="64" y="31"/>
                  </a:lnTo>
                  <a:lnTo>
                    <a:pt x="64" y="31"/>
                  </a:lnTo>
                  <a:lnTo>
                    <a:pt x="64" y="28"/>
                  </a:lnTo>
                  <a:lnTo>
                    <a:pt x="64" y="28"/>
                  </a:lnTo>
                  <a:lnTo>
                    <a:pt x="64" y="28"/>
                  </a:lnTo>
                  <a:lnTo>
                    <a:pt x="62" y="28"/>
                  </a:lnTo>
                  <a:lnTo>
                    <a:pt x="62" y="31"/>
                  </a:lnTo>
                  <a:lnTo>
                    <a:pt x="62" y="31"/>
                  </a:lnTo>
                  <a:lnTo>
                    <a:pt x="62" y="33"/>
                  </a:lnTo>
                  <a:lnTo>
                    <a:pt x="62" y="35"/>
                  </a:lnTo>
                  <a:lnTo>
                    <a:pt x="62" y="35"/>
                  </a:lnTo>
                  <a:lnTo>
                    <a:pt x="62" y="38"/>
                  </a:lnTo>
                  <a:lnTo>
                    <a:pt x="62" y="38"/>
                  </a:lnTo>
                  <a:lnTo>
                    <a:pt x="62" y="40"/>
                  </a:lnTo>
                  <a:lnTo>
                    <a:pt x="62" y="40"/>
                  </a:lnTo>
                  <a:lnTo>
                    <a:pt x="62" y="43"/>
                  </a:lnTo>
                  <a:lnTo>
                    <a:pt x="62" y="45"/>
                  </a:lnTo>
                  <a:lnTo>
                    <a:pt x="62" y="45"/>
                  </a:lnTo>
                  <a:lnTo>
                    <a:pt x="64" y="45"/>
                  </a:lnTo>
                  <a:lnTo>
                    <a:pt x="66" y="45"/>
                  </a:lnTo>
                  <a:lnTo>
                    <a:pt x="66" y="47"/>
                  </a:lnTo>
                  <a:lnTo>
                    <a:pt x="66" y="47"/>
                  </a:lnTo>
                  <a:lnTo>
                    <a:pt x="64" y="47"/>
                  </a:lnTo>
                  <a:lnTo>
                    <a:pt x="62" y="50"/>
                  </a:lnTo>
                  <a:lnTo>
                    <a:pt x="62" y="50"/>
                  </a:lnTo>
                  <a:lnTo>
                    <a:pt x="57" y="50"/>
                  </a:lnTo>
                  <a:lnTo>
                    <a:pt x="57" y="50"/>
                  </a:lnTo>
                  <a:lnTo>
                    <a:pt x="57" y="52"/>
                  </a:lnTo>
                  <a:lnTo>
                    <a:pt x="57" y="52"/>
                  </a:lnTo>
                  <a:lnTo>
                    <a:pt x="57" y="52"/>
                  </a:lnTo>
                  <a:lnTo>
                    <a:pt x="57" y="54"/>
                  </a:lnTo>
                  <a:lnTo>
                    <a:pt x="57" y="57"/>
                  </a:lnTo>
                  <a:lnTo>
                    <a:pt x="57" y="59"/>
                  </a:lnTo>
                  <a:lnTo>
                    <a:pt x="55" y="61"/>
                  </a:lnTo>
                  <a:lnTo>
                    <a:pt x="55" y="66"/>
                  </a:lnTo>
                  <a:lnTo>
                    <a:pt x="52" y="69"/>
                  </a:lnTo>
                  <a:lnTo>
                    <a:pt x="52" y="71"/>
                  </a:lnTo>
                  <a:lnTo>
                    <a:pt x="52" y="73"/>
                  </a:lnTo>
                  <a:lnTo>
                    <a:pt x="52" y="76"/>
                  </a:lnTo>
                  <a:lnTo>
                    <a:pt x="55" y="78"/>
                  </a:lnTo>
                  <a:lnTo>
                    <a:pt x="57" y="80"/>
                  </a:lnTo>
                  <a:lnTo>
                    <a:pt x="57" y="83"/>
                  </a:lnTo>
                  <a:lnTo>
                    <a:pt x="59" y="88"/>
                  </a:lnTo>
                  <a:lnTo>
                    <a:pt x="62" y="90"/>
                  </a:lnTo>
                  <a:lnTo>
                    <a:pt x="62" y="92"/>
                  </a:lnTo>
                  <a:lnTo>
                    <a:pt x="62" y="95"/>
                  </a:lnTo>
                  <a:lnTo>
                    <a:pt x="62" y="95"/>
                  </a:lnTo>
                  <a:lnTo>
                    <a:pt x="62" y="97"/>
                  </a:lnTo>
                  <a:lnTo>
                    <a:pt x="62" y="99"/>
                  </a:lnTo>
                  <a:lnTo>
                    <a:pt x="59" y="104"/>
                  </a:lnTo>
                  <a:lnTo>
                    <a:pt x="59" y="106"/>
                  </a:lnTo>
                  <a:lnTo>
                    <a:pt x="59" y="109"/>
                  </a:lnTo>
                  <a:lnTo>
                    <a:pt x="57" y="111"/>
                  </a:lnTo>
                  <a:lnTo>
                    <a:pt x="57" y="114"/>
                  </a:lnTo>
                  <a:lnTo>
                    <a:pt x="57" y="116"/>
                  </a:lnTo>
                  <a:lnTo>
                    <a:pt x="57" y="118"/>
                  </a:lnTo>
                  <a:lnTo>
                    <a:pt x="57" y="121"/>
                  </a:lnTo>
                  <a:lnTo>
                    <a:pt x="55" y="123"/>
                  </a:lnTo>
                  <a:lnTo>
                    <a:pt x="55" y="125"/>
                  </a:lnTo>
                  <a:lnTo>
                    <a:pt x="55" y="128"/>
                  </a:lnTo>
                  <a:lnTo>
                    <a:pt x="55" y="130"/>
                  </a:lnTo>
                  <a:lnTo>
                    <a:pt x="52" y="135"/>
                  </a:lnTo>
                  <a:lnTo>
                    <a:pt x="52" y="135"/>
                  </a:lnTo>
                  <a:lnTo>
                    <a:pt x="48" y="135"/>
                  </a:lnTo>
                  <a:lnTo>
                    <a:pt x="45" y="137"/>
                  </a:lnTo>
                  <a:lnTo>
                    <a:pt x="43" y="137"/>
                  </a:lnTo>
                  <a:lnTo>
                    <a:pt x="38" y="140"/>
                  </a:lnTo>
                  <a:lnTo>
                    <a:pt x="36" y="140"/>
                  </a:lnTo>
                  <a:lnTo>
                    <a:pt x="33" y="142"/>
                  </a:lnTo>
                  <a:lnTo>
                    <a:pt x="31" y="142"/>
                  </a:lnTo>
                  <a:lnTo>
                    <a:pt x="26" y="144"/>
                  </a:lnTo>
                  <a:lnTo>
                    <a:pt x="24" y="144"/>
                  </a:lnTo>
                  <a:lnTo>
                    <a:pt x="22" y="147"/>
                  </a:lnTo>
                  <a:lnTo>
                    <a:pt x="17" y="147"/>
                  </a:lnTo>
                  <a:lnTo>
                    <a:pt x="15" y="149"/>
                  </a:lnTo>
                  <a:lnTo>
                    <a:pt x="12" y="149"/>
                  </a:lnTo>
                  <a:lnTo>
                    <a:pt x="8" y="151"/>
                  </a:lnTo>
                  <a:lnTo>
                    <a:pt x="5" y="151"/>
                  </a:lnTo>
                  <a:lnTo>
                    <a:pt x="3" y="154"/>
                  </a:lnTo>
                  <a:lnTo>
                    <a:pt x="0" y="154"/>
                  </a:lnTo>
                  <a:lnTo>
                    <a:pt x="0" y="156"/>
                  </a:lnTo>
                  <a:lnTo>
                    <a:pt x="3" y="158"/>
                  </a:lnTo>
                  <a:lnTo>
                    <a:pt x="3" y="161"/>
                  </a:lnTo>
                  <a:lnTo>
                    <a:pt x="3" y="163"/>
                  </a:lnTo>
                  <a:lnTo>
                    <a:pt x="5" y="166"/>
                  </a:lnTo>
                  <a:lnTo>
                    <a:pt x="5" y="168"/>
                  </a:lnTo>
                  <a:lnTo>
                    <a:pt x="8" y="170"/>
                  </a:lnTo>
                  <a:lnTo>
                    <a:pt x="8" y="173"/>
                  </a:lnTo>
                  <a:lnTo>
                    <a:pt x="8" y="173"/>
                  </a:lnTo>
                  <a:lnTo>
                    <a:pt x="10" y="175"/>
                  </a:lnTo>
                  <a:lnTo>
                    <a:pt x="10" y="177"/>
                  </a:lnTo>
                  <a:lnTo>
                    <a:pt x="12" y="180"/>
                  </a:lnTo>
                  <a:lnTo>
                    <a:pt x="12" y="182"/>
                  </a:lnTo>
                  <a:lnTo>
                    <a:pt x="12" y="184"/>
                  </a:lnTo>
                  <a:lnTo>
                    <a:pt x="15" y="187"/>
                  </a:lnTo>
                  <a:lnTo>
                    <a:pt x="15" y="189"/>
                  </a:lnTo>
                  <a:lnTo>
                    <a:pt x="17" y="192"/>
                  </a:lnTo>
                  <a:lnTo>
                    <a:pt x="17" y="192"/>
                  </a:lnTo>
                  <a:lnTo>
                    <a:pt x="17" y="194"/>
                  </a:lnTo>
                  <a:lnTo>
                    <a:pt x="19" y="196"/>
                  </a:lnTo>
                  <a:lnTo>
                    <a:pt x="22" y="199"/>
                  </a:lnTo>
                  <a:lnTo>
                    <a:pt x="22" y="201"/>
                  </a:lnTo>
                  <a:lnTo>
                    <a:pt x="24" y="203"/>
                  </a:lnTo>
                  <a:lnTo>
                    <a:pt x="26" y="203"/>
                  </a:lnTo>
                  <a:lnTo>
                    <a:pt x="33" y="201"/>
                  </a:lnTo>
                  <a:lnTo>
                    <a:pt x="36" y="201"/>
                  </a:lnTo>
                  <a:lnTo>
                    <a:pt x="38" y="199"/>
                  </a:lnTo>
                  <a:lnTo>
                    <a:pt x="40" y="196"/>
                  </a:lnTo>
                  <a:lnTo>
                    <a:pt x="45" y="196"/>
                  </a:lnTo>
                  <a:lnTo>
                    <a:pt x="50" y="196"/>
                  </a:lnTo>
                  <a:lnTo>
                    <a:pt x="52" y="196"/>
                  </a:lnTo>
                  <a:lnTo>
                    <a:pt x="55" y="199"/>
                  </a:lnTo>
                  <a:lnTo>
                    <a:pt x="59" y="196"/>
                  </a:lnTo>
                  <a:lnTo>
                    <a:pt x="62" y="194"/>
                  </a:lnTo>
                  <a:lnTo>
                    <a:pt x="62" y="189"/>
                  </a:lnTo>
                  <a:lnTo>
                    <a:pt x="62" y="189"/>
                  </a:lnTo>
                  <a:lnTo>
                    <a:pt x="62" y="187"/>
                  </a:lnTo>
                  <a:lnTo>
                    <a:pt x="62" y="187"/>
                  </a:lnTo>
                  <a:lnTo>
                    <a:pt x="62" y="184"/>
                  </a:lnTo>
                  <a:lnTo>
                    <a:pt x="66" y="180"/>
                  </a:lnTo>
                  <a:lnTo>
                    <a:pt x="69" y="177"/>
                  </a:lnTo>
                  <a:lnTo>
                    <a:pt x="76" y="177"/>
                  </a:lnTo>
                  <a:lnTo>
                    <a:pt x="81" y="177"/>
                  </a:lnTo>
                  <a:lnTo>
                    <a:pt x="83" y="175"/>
                  </a:lnTo>
                  <a:lnTo>
                    <a:pt x="85" y="173"/>
                  </a:lnTo>
                  <a:lnTo>
                    <a:pt x="85" y="163"/>
                  </a:lnTo>
                  <a:lnTo>
                    <a:pt x="90" y="161"/>
                  </a:lnTo>
                  <a:lnTo>
                    <a:pt x="92" y="158"/>
                  </a:lnTo>
                  <a:lnTo>
                    <a:pt x="95" y="156"/>
                  </a:lnTo>
                  <a:lnTo>
                    <a:pt x="99" y="156"/>
                  </a:lnTo>
                  <a:lnTo>
                    <a:pt x="104" y="156"/>
                  </a:lnTo>
                  <a:lnTo>
                    <a:pt x="106" y="156"/>
                  </a:lnTo>
                  <a:lnTo>
                    <a:pt x="106" y="154"/>
                  </a:lnTo>
                  <a:lnTo>
                    <a:pt x="106" y="151"/>
                  </a:lnTo>
                  <a:lnTo>
                    <a:pt x="106" y="149"/>
                  </a:lnTo>
                  <a:lnTo>
                    <a:pt x="104" y="147"/>
                  </a:lnTo>
                  <a:lnTo>
                    <a:pt x="104" y="142"/>
                  </a:lnTo>
                  <a:lnTo>
                    <a:pt x="104" y="140"/>
                  </a:lnTo>
                  <a:lnTo>
                    <a:pt x="104" y="137"/>
                  </a:lnTo>
                  <a:lnTo>
                    <a:pt x="104" y="135"/>
                  </a:lnTo>
                  <a:lnTo>
                    <a:pt x="106" y="130"/>
                  </a:lnTo>
                  <a:lnTo>
                    <a:pt x="106" y="128"/>
                  </a:lnTo>
                  <a:lnTo>
                    <a:pt x="106" y="125"/>
                  </a:lnTo>
                  <a:lnTo>
                    <a:pt x="109" y="121"/>
                  </a:lnTo>
                  <a:lnTo>
                    <a:pt x="111" y="121"/>
                  </a:lnTo>
                  <a:lnTo>
                    <a:pt x="111" y="121"/>
                  </a:lnTo>
                  <a:lnTo>
                    <a:pt x="111" y="123"/>
                  </a:lnTo>
                  <a:lnTo>
                    <a:pt x="111" y="125"/>
                  </a:lnTo>
                  <a:lnTo>
                    <a:pt x="114" y="125"/>
                  </a:lnTo>
                  <a:lnTo>
                    <a:pt x="114" y="125"/>
                  </a:lnTo>
                  <a:lnTo>
                    <a:pt x="116" y="125"/>
                  </a:lnTo>
                  <a:lnTo>
                    <a:pt x="118" y="123"/>
                  </a:lnTo>
                  <a:lnTo>
                    <a:pt x="121" y="116"/>
                  </a:lnTo>
                  <a:lnTo>
                    <a:pt x="123" y="111"/>
                  </a:lnTo>
                  <a:lnTo>
                    <a:pt x="125" y="106"/>
                  </a:lnTo>
                  <a:lnTo>
                    <a:pt x="130" y="104"/>
                  </a:lnTo>
                  <a:lnTo>
                    <a:pt x="132" y="102"/>
                  </a:lnTo>
                  <a:lnTo>
                    <a:pt x="132" y="97"/>
                  </a:lnTo>
                  <a:lnTo>
                    <a:pt x="135" y="92"/>
                  </a:lnTo>
                  <a:lnTo>
                    <a:pt x="137" y="90"/>
                  </a:lnTo>
                  <a:lnTo>
                    <a:pt x="137" y="88"/>
                  </a:lnTo>
                  <a:lnTo>
                    <a:pt x="139" y="85"/>
                  </a:lnTo>
                  <a:lnTo>
                    <a:pt x="139" y="83"/>
                  </a:lnTo>
                  <a:lnTo>
                    <a:pt x="137" y="80"/>
                  </a:lnTo>
                  <a:close/>
                  <a:moveTo>
                    <a:pt x="69" y="21"/>
                  </a:moveTo>
                  <a:lnTo>
                    <a:pt x="69" y="21"/>
                  </a:lnTo>
                  <a:lnTo>
                    <a:pt x="69" y="24"/>
                  </a:lnTo>
                  <a:lnTo>
                    <a:pt x="69" y="24"/>
                  </a:lnTo>
                  <a:lnTo>
                    <a:pt x="69" y="24"/>
                  </a:lnTo>
                  <a:lnTo>
                    <a:pt x="69" y="21"/>
                  </a:lnTo>
                  <a:lnTo>
                    <a:pt x="69" y="21"/>
                  </a:lnTo>
                  <a:lnTo>
                    <a:pt x="69" y="21"/>
                  </a:lnTo>
                  <a:close/>
                  <a:moveTo>
                    <a:pt x="66" y="5"/>
                  </a:moveTo>
                  <a:lnTo>
                    <a:pt x="66" y="7"/>
                  </a:lnTo>
                  <a:lnTo>
                    <a:pt x="66" y="9"/>
                  </a:lnTo>
                  <a:lnTo>
                    <a:pt x="66" y="12"/>
                  </a:lnTo>
                  <a:lnTo>
                    <a:pt x="66" y="14"/>
                  </a:lnTo>
                  <a:lnTo>
                    <a:pt x="66" y="14"/>
                  </a:lnTo>
                  <a:lnTo>
                    <a:pt x="69" y="14"/>
                  </a:lnTo>
                  <a:lnTo>
                    <a:pt x="69" y="14"/>
                  </a:lnTo>
                  <a:lnTo>
                    <a:pt x="69" y="14"/>
                  </a:lnTo>
                  <a:lnTo>
                    <a:pt x="69" y="12"/>
                  </a:lnTo>
                  <a:lnTo>
                    <a:pt x="69" y="12"/>
                  </a:lnTo>
                  <a:lnTo>
                    <a:pt x="69" y="12"/>
                  </a:lnTo>
                  <a:lnTo>
                    <a:pt x="69" y="5"/>
                  </a:lnTo>
                  <a:lnTo>
                    <a:pt x="69" y="2"/>
                  </a:lnTo>
                  <a:lnTo>
                    <a:pt x="69" y="0"/>
                  </a:lnTo>
                  <a:lnTo>
                    <a:pt x="69" y="0"/>
                  </a:lnTo>
                  <a:lnTo>
                    <a:pt x="69" y="0"/>
                  </a:lnTo>
                  <a:lnTo>
                    <a:pt x="69" y="0"/>
                  </a:lnTo>
                  <a:lnTo>
                    <a:pt x="66" y="2"/>
                  </a:lnTo>
                  <a:lnTo>
                    <a:pt x="66" y="2"/>
                  </a:lnTo>
                  <a:lnTo>
                    <a:pt x="66" y="2"/>
                  </a:lnTo>
                  <a:lnTo>
                    <a:pt x="64" y="2"/>
                  </a:lnTo>
                  <a:lnTo>
                    <a:pt x="64" y="5"/>
                  </a:lnTo>
                  <a:lnTo>
                    <a:pt x="64" y="5"/>
                  </a:lnTo>
                  <a:lnTo>
                    <a:pt x="66"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267"/>
            <p:cNvSpPr>
              <a:spLocks noEditPoints="1"/>
            </p:cNvSpPr>
            <p:nvPr userDrawn="1"/>
          </p:nvSpPr>
          <p:spPr bwMode="auto">
            <a:xfrm>
              <a:off x="3766" y="1202"/>
              <a:ext cx="358" cy="393"/>
            </a:xfrm>
            <a:custGeom>
              <a:avLst/>
              <a:gdLst>
                <a:gd name="T0" fmla="*/ 59 w 358"/>
                <a:gd name="T1" fmla="*/ 284 h 393"/>
                <a:gd name="T2" fmla="*/ 116 w 358"/>
                <a:gd name="T3" fmla="*/ 241 h 393"/>
                <a:gd name="T4" fmla="*/ 130 w 358"/>
                <a:gd name="T5" fmla="*/ 201 h 393"/>
                <a:gd name="T6" fmla="*/ 141 w 358"/>
                <a:gd name="T7" fmla="*/ 194 h 393"/>
                <a:gd name="T8" fmla="*/ 151 w 358"/>
                <a:gd name="T9" fmla="*/ 199 h 393"/>
                <a:gd name="T10" fmla="*/ 158 w 358"/>
                <a:gd name="T11" fmla="*/ 185 h 393"/>
                <a:gd name="T12" fmla="*/ 179 w 358"/>
                <a:gd name="T13" fmla="*/ 178 h 393"/>
                <a:gd name="T14" fmla="*/ 342 w 358"/>
                <a:gd name="T15" fmla="*/ 173 h 393"/>
                <a:gd name="T16" fmla="*/ 205 w 358"/>
                <a:gd name="T17" fmla="*/ 170 h 393"/>
                <a:gd name="T18" fmla="*/ 186 w 358"/>
                <a:gd name="T19" fmla="*/ 178 h 393"/>
                <a:gd name="T20" fmla="*/ 252 w 358"/>
                <a:gd name="T21" fmla="*/ 163 h 393"/>
                <a:gd name="T22" fmla="*/ 255 w 358"/>
                <a:gd name="T23" fmla="*/ 156 h 393"/>
                <a:gd name="T24" fmla="*/ 342 w 358"/>
                <a:gd name="T25" fmla="*/ 175 h 393"/>
                <a:gd name="T26" fmla="*/ 325 w 358"/>
                <a:gd name="T27" fmla="*/ 156 h 393"/>
                <a:gd name="T28" fmla="*/ 304 w 358"/>
                <a:gd name="T29" fmla="*/ 159 h 393"/>
                <a:gd name="T30" fmla="*/ 283 w 358"/>
                <a:gd name="T31" fmla="*/ 154 h 393"/>
                <a:gd name="T32" fmla="*/ 248 w 358"/>
                <a:gd name="T33" fmla="*/ 163 h 393"/>
                <a:gd name="T34" fmla="*/ 222 w 358"/>
                <a:gd name="T35" fmla="*/ 178 h 393"/>
                <a:gd name="T36" fmla="*/ 193 w 358"/>
                <a:gd name="T37" fmla="*/ 178 h 393"/>
                <a:gd name="T38" fmla="*/ 182 w 358"/>
                <a:gd name="T39" fmla="*/ 199 h 393"/>
                <a:gd name="T40" fmla="*/ 151 w 358"/>
                <a:gd name="T41" fmla="*/ 206 h 393"/>
                <a:gd name="T42" fmla="*/ 139 w 358"/>
                <a:gd name="T43" fmla="*/ 218 h 393"/>
                <a:gd name="T44" fmla="*/ 125 w 358"/>
                <a:gd name="T45" fmla="*/ 237 h 393"/>
                <a:gd name="T46" fmla="*/ 116 w 358"/>
                <a:gd name="T47" fmla="*/ 256 h 393"/>
                <a:gd name="T48" fmla="*/ 75 w 358"/>
                <a:gd name="T49" fmla="*/ 289 h 393"/>
                <a:gd name="T50" fmla="*/ 78 w 358"/>
                <a:gd name="T51" fmla="*/ 291 h 393"/>
                <a:gd name="T52" fmla="*/ 57 w 358"/>
                <a:gd name="T53" fmla="*/ 300 h 393"/>
                <a:gd name="T54" fmla="*/ 31 w 358"/>
                <a:gd name="T55" fmla="*/ 305 h 393"/>
                <a:gd name="T56" fmla="*/ 12 w 358"/>
                <a:gd name="T57" fmla="*/ 317 h 393"/>
                <a:gd name="T58" fmla="*/ 26 w 358"/>
                <a:gd name="T59" fmla="*/ 334 h 393"/>
                <a:gd name="T60" fmla="*/ 9 w 358"/>
                <a:gd name="T61" fmla="*/ 334 h 393"/>
                <a:gd name="T62" fmla="*/ 2 w 358"/>
                <a:gd name="T63" fmla="*/ 362 h 393"/>
                <a:gd name="T64" fmla="*/ 17 w 358"/>
                <a:gd name="T65" fmla="*/ 355 h 393"/>
                <a:gd name="T66" fmla="*/ 24 w 358"/>
                <a:gd name="T67" fmla="*/ 364 h 393"/>
                <a:gd name="T68" fmla="*/ 26 w 358"/>
                <a:gd name="T69" fmla="*/ 390 h 393"/>
                <a:gd name="T70" fmla="*/ 71 w 358"/>
                <a:gd name="T71" fmla="*/ 374 h 393"/>
                <a:gd name="T72" fmla="*/ 97 w 358"/>
                <a:gd name="T73" fmla="*/ 374 h 393"/>
                <a:gd name="T74" fmla="*/ 116 w 358"/>
                <a:gd name="T75" fmla="*/ 334 h 393"/>
                <a:gd name="T76" fmla="*/ 118 w 358"/>
                <a:gd name="T77" fmla="*/ 279 h 393"/>
                <a:gd name="T78" fmla="*/ 156 w 358"/>
                <a:gd name="T79" fmla="*/ 232 h 393"/>
                <a:gd name="T80" fmla="*/ 210 w 358"/>
                <a:gd name="T81" fmla="*/ 199 h 393"/>
                <a:gd name="T82" fmla="*/ 245 w 358"/>
                <a:gd name="T83" fmla="*/ 192 h 393"/>
                <a:gd name="T84" fmla="*/ 292 w 358"/>
                <a:gd name="T85" fmla="*/ 175 h 393"/>
                <a:gd name="T86" fmla="*/ 339 w 358"/>
                <a:gd name="T87" fmla="*/ 182 h 393"/>
                <a:gd name="T88" fmla="*/ 281 w 358"/>
                <a:gd name="T89" fmla="*/ 152 h 393"/>
                <a:gd name="T90" fmla="*/ 226 w 358"/>
                <a:gd name="T91" fmla="*/ 33 h 393"/>
                <a:gd name="T92" fmla="*/ 231 w 358"/>
                <a:gd name="T93" fmla="*/ 43 h 393"/>
                <a:gd name="T94" fmla="*/ 87 w 358"/>
                <a:gd name="T95" fmla="*/ 24 h 393"/>
                <a:gd name="T96" fmla="*/ 106 w 358"/>
                <a:gd name="T97" fmla="*/ 21 h 393"/>
                <a:gd name="T98" fmla="*/ 132 w 358"/>
                <a:gd name="T99" fmla="*/ 26 h 393"/>
                <a:gd name="T100" fmla="*/ 163 w 358"/>
                <a:gd name="T101" fmla="*/ 31 h 393"/>
                <a:gd name="T102" fmla="*/ 149 w 358"/>
                <a:gd name="T103" fmla="*/ 38 h 393"/>
                <a:gd name="T104" fmla="*/ 160 w 358"/>
                <a:gd name="T105" fmla="*/ 59 h 393"/>
                <a:gd name="T106" fmla="*/ 191 w 358"/>
                <a:gd name="T107" fmla="*/ 29 h 393"/>
                <a:gd name="T108" fmla="*/ 182 w 358"/>
                <a:gd name="T109" fmla="*/ 17 h 393"/>
                <a:gd name="T110" fmla="*/ 151 w 358"/>
                <a:gd name="T111" fmla="*/ 7 h 393"/>
                <a:gd name="T112" fmla="*/ 120 w 358"/>
                <a:gd name="T113" fmla="*/ 14 h 393"/>
                <a:gd name="T114" fmla="*/ 87 w 358"/>
                <a:gd name="T115" fmla="*/ 10 h 393"/>
                <a:gd name="T116" fmla="*/ 193 w 358"/>
                <a:gd name="T117" fmla="*/ 12 h 393"/>
                <a:gd name="T118" fmla="*/ 273 w 358"/>
                <a:gd name="T119" fmla="*/ 5 h 393"/>
                <a:gd name="T120" fmla="*/ 222 w 358"/>
                <a:gd name="T121" fmla="*/ 0 h 393"/>
                <a:gd name="T122" fmla="*/ 189 w 358"/>
                <a:gd name="T123" fmla="*/ 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8" h="393">
                  <a:moveTo>
                    <a:pt x="5" y="350"/>
                  </a:moveTo>
                  <a:lnTo>
                    <a:pt x="2" y="348"/>
                  </a:lnTo>
                  <a:lnTo>
                    <a:pt x="2" y="345"/>
                  </a:lnTo>
                  <a:lnTo>
                    <a:pt x="2" y="345"/>
                  </a:lnTo>
                  <a:lnTo>
                    <a:pt x="2" y="348"/>
                  </a:lnTo>
                  <a:lnTo>
                    <a:pt x="2" y="348"/>
                  </a:lnTo>
                  <a:lnTo>
                    <a:pt x="2" y="350"/>
                  </a:lnTo>
                  <a:lnTo>
                    <a:pt x="2" y="350"/>
                  </a:lnTo>
                  <a:lnTo>
                    <a:pt x="2" y="350"/>
                  </a:lnTo>
                  <a:lnTo>
                    <a:pt x="5" y="353"/>
                  </a:lnTo>
                  <a:lnTo>
                    <a:pt x="5" y="350"/>
                  </a:lnTo>
                  <a:close/>
                  <a:moveTo>
                    <a:pt x="2" y="334"/>
                  </a:moveTo>
                  <a:lnTo>
                    <a:pt x="2" y="331"/>
                  </a:lnTo>
                  <a:lnTo>
                    <a:pt x="0" y="331"/>
                  </a:lnTo>
                  <a:lnTo>
                    <a:pt x="0" y="334"/>
                  </a:lnTo>
                  <a:lnTo>
                    <a:pt x="0" y="334"/>
                  </a:lnTo>
                  <a:lnTo>
                    <a:pt x="0" y="334"/>
                  </a:lnTo>
                  <a:lnTo>
                    <a:pt x="2" y="334"/>
                  </a:lnTo>
                  <a:lnTo>
                    <a:pt x="2" y="334"/>
                  </a:lnTo>
                  <a:close/>
                  <a:moveTo>
                    <a:pt x="47" y="291"/>
                  </a:moveTo>
                  <a:lnTo>
                    <a:pt x="47" y="291"/>
                  </a:lnTo>
                  <a:lnTo>
                    <a:pt x="50" y="291"/>
                  </a:lnTo>
                  <a:lnTo>
                    <a:pt x="50" y="291"/>
                  </a:lnTo>
                  <a:lnTo>
                    <a:pt x="50" y="289"/>
                  </a:lnTo>
                  <a:lnTo>
                    <a:pt x="50" y="289"/>
                  </a:lnTo>
                  <a:lnTo>
                    <a:pt x="47" y="289"/>
                  </a:lnTo>
                  <a:lnTo>
                    <a:pt x="45" y="291"/>
                  </a:lnTo>
                  <a:lnTo>
                    <a:pt x="45" y="291"/>
                  </a:lnTo>
                  <a:lnTo>
                    <a:pt x="47" y="291"/>
                  </a:lnTo>
                  <a:close/>
                  <a:moveTo>
                    <a:pt x="54" y="286"/>
                  </a:moveTo>
                  <a:lnTo>
                    <a:pt x="59" y="284"/>
                  </a:lnTo>
                  <a:lnTo>
                    <a:pt x="59" y="284"/>
                  </a:lnTo>
                  <a:lnTo>
                    <a:pt x="59" y="284"/>
                  </a:lnTo>
                  <a:lnTo>
                    <a:pt x="59" y="282"/>
                  </a:lnTo>
                  <a:lnTo>
                    <a:pt x="59" y="282"/>
                  </a:lnTo>
                  <a:lnTo>
                    <a:pt x="59" y="284"/>
                  </a:lnTo>
                  <a:lnTo>
                    <a:pt x="54" y="284"/>
                  </a:lnTo>
                  <a:lnTo>
                    <a:pt x="52" y="284"/>
                  </a:lnTo>
                  <a:lnTo>
                    <a:pt x="54" y="286"/>
                  </a:lnTo>
                  <a:lnTo>
                    <a:pt x="54" y="286"/>
                  </a:lnTo>
                  <a:close/>
                  <a:moveTo>
                    <a:pt x="92" y="260"/>
                  </a:moveTo>
                  <a:lnTo>
                    <a:pt x="90" y="263"/>
                  </a:lnTo>
                  <a:lnTo>
                    <a:pt x="87" y="263"/>
                  </a:lnTo>
                  <a:lnTo>
                    <a:pt x="90" y="263"/>
                  </a:lnTo>
                  <a:lnTo>
                    <a:pt x="92" y="263"/>
                  </a:lnTo>
                  <a:lnTo>
                    <a:pt x="94" y="263"/>
                  </a:lnTo>
                  <a:lnTo>
                    <a:pt x="94" y="263"/>
                  </a:lnTo>
                  <a:lnTo>
                    <a:pt x="94" y="263"/>
                  </a:lnTo>
                  <a:lnTo>
                    <a:pt x="94" y="260"/>
                  </a:lnTo>
                  <a:lnTo>
                    <a:pt x="92" y="260"/>
                  </a:lnTo>
                  <a:close/>
                  <a:moveTo>
                    <a:pt x="101" y="248"/>
                  </a:moveTo>
                  <a:lnTo>
                    <a:pt x="101" y="248"/>
                  </a:lnTo>
                  <a:lnTo>
                    <a:pt x="101" y="248"/>
                  </a:lnTo>
                  <a:lnTo>
                    <a:pt x="104" y="248"/>
                  </a:lnTo>
                  <a:lnTo>
                    <a:pt x="104" y="248"/>
                  </a:lnTo>
                  <a:lnTo>
                    <a:pt x="106" y="248"/>
                  </a:lnTo>
                  <a:lnTo>
                    <a:pt x="106" y="248"/>
                  </a:lnTo>
                  <a:lnTo>
                    <a:pt x="104" y="246"/>
                  </a:lnTo>
                  <a:lnTo>
                    <a:pt x="101" y="248"/>
                  </a:lnTo>
                  <a:close/>
                  <a:moveTo>
                    <a:pt x="116" y="241"/>
                  </a:moveTo>
                  <a:lnTo>
                    <a:pt x="116" y="241"/>
                  </a:lnTo>
                  <a:lnTo>
                    <a:pt x="116" y="241"/>
                  </a:lnTo>
                  <a:lnTo>
                    <a:pt x="113" y="241"/>
                  </a:lnTo>
                  <a:lnTo>
                    <a:pt x="113" y="241"/>
                  </a:lnTo>
                  <a:lnTo>
                    <a:pt x="111" y="241"/>
                  </a:lnTo>
                  <a:lnTo>
                    <a:pt x="111" y="244"/>
                  </a:lnTo>
                  <a:lnTo>
                    <a:pt x="111" y="244"/>
                  </a:lnTo>
                  <a:lnTo>
                    <a:pt x="113" y="244"/>
                  </a:lnTo>
                  <a:lnTo>
                    <a:pt x="116" y="241"/>
                  </a:lnTo>
                  <a:close/>
                  <a:moveTo>
                    <a:pt x="113" y="239"/>
                  </a:moveTo>
                  <a:lnTo>
                    <a:pt x="113" y="239"/>
                  </a:lnTo>
                  <a:lnTo>
                    <a:pt x="113" y="239"/>
                  </a:lnTo>
                  <a:lnTo>
                    <a:pt x="111" y="239"/>
                  </a:lnTo>
                  <a:lnTo>
                    <a:pt x="111" y="239"/>
                  </a:lnTo>
                  <a:lnTo>
                    <a:pt x="111" y="239"/>
                  </a:lnTo>
                  <a:lnTo>
                    <a:pt x="111" y="241"/>
                  </a:lnTo>
                  <a:lnTo>
                    <a:pt x="111" y="241"/>
                  </a:lnTo>
                  <a:lnTo>
                    <a:pt x="111" y="241"/>
                  </a:lnTo>
                  <a:lnTo>
                    <a:pt x="113" y="241"/>
                  </a:lnTo>
                  <a:lnTo>
                    <a:pt x="113" y="239"/>
                  </a:lnTo>
                  <a:close/>
                  <a:moveTo>
                    <a:pt x="120" y="204"/>
                  </a:moveTo>
                  <a:lnTo>
                    <a:pt x="118" y="206"/>
                  </a:lnTo>
                  <a:lnTo>
                    <a:pt x="118" y="206"/>
                  </a:lnTo>
                  <a:lnTo>
                    <a:pt x="116" y="208"/>
                  </a:lnTo>
                  <a:lnTo>
                    <a:pt x="118" y="208"/>
                  </a:lnTo>
                  <a:lnTo>
                    <a:pt x="120" y="206"/>
                  </a:lnTo>
                  <a:lnTo>
                    <a:pt x="120" y="206"/>
                  </a:lnTo>
                  <a:lnTo>
                    <a:pt x="120" y="206"/>
                  </a:lnTo>
                  <a:lnTo>
                    <a:pt x="120" y="204"/>
                  </a:lnTo>
                  <a:lnTo>
                    <a:pt x="120" y="204"/>
                  </a:lnTo>
                  <a:close/>
                  <a:moveTo>
                    <a:pt x="132" y="201"/>
                  </a:moveTo>
                  <a:lnTo>
                    <a:pt x="130" y="201"/>
                  </a:lnTo>
                  <a:lnTo>
                    <a:pt x="130" y="201"/>
                  </a:lnTo>
                  <a:lnTo>
                    <a:pt x="127" y="201"/>
                  </a:lnTo>
                  <a:lnTo>
                    <a:pt x="125" y="201"/>
                  </a:lnTo>
                  <a:lnTo>
                    <a:pt x="125" y="204"/>
                  </a:lnTo>
                  <a:lnTo>
                    <a:pt x="123" y="201"/>
                  </a:lnTo>
                  <a:lnTo>
                    <a:pt x="123" y="204"/>
                  </a:lnTo>
                  <a:lnTo>
                    <a:pt x="123" y="204"/>
                  </a:lnTo>
                  <a:lnTo>
                    <a:pt x="120" y="204"/>
                  </a:lnTo>
                  <a:lnTo>
                    <a:pt x="123" y="206"/>
                  </a:lnTo>
                  <a:lnTo>
                    <a:pt x="123" y="206"/>
                  </a:lnTo>
                  <a:lnTo>
                    <a:pt x="125" y="206"/>
                  </a:lnTo>
                  <a:lnTo>
                    <a:pt x="125" y="204"/>
                  </a:lnTo>
                  <a:lnTo>
                    <a:pt x="125" y="204"/>
                  </a:lnTo>
                  <a:lnTo>
                    <a:pt x="125" y="204"/>
                  </a:lnTo>
                  <a:lnTo>
                    <a:pt x="127" y="204"/>
                  </a:lnTo>
                  <a:lnTo>
                    <a:pt x="127" y="204"/>
                  </a:lnTo>
                  <a:lnTo>
                    <a:pt x="130" y="204"/>
                  </a:lnTo>
                  <a:lnTo>
                    <a:pt x="130" y="204"/>
                  </a:lnTo>
                  <a:lnTo>
                    <a:pt x="130" y="201"/>
                  </a:lnTo>
                  <a:lnTo>
                    <a:pt x="132" y="201"/>
                  </a:lnTo>
                  <a:lnTo>
                    <a:pt x="134" y="201"/>
                  </a:lnTo>
                  <a:lnTo>
                    <a:pt x="134" y="201"/>
                  </a:lnTo>
                  <a:lnTo>
                    <a:pt x="134" y="201"/>
                  </a:lnTo>
                  <a:lnTo>
                    <a:pt x="132" y="201"/>
                  </a:lnTo>
                  <a:close/>
                  <a:moveTo>
                    <a:pt x="141" y="192"/>
                  </a:moveTo>
                  <a:lnTo>
                    <a:pt x="141" y="192"/>
                  </a:lnTo>
                  <a:lnTo>
                    <a:pt x="139" y="192"/>
                  </a:lnTo>
                  <a:lnTo>
                    <a:pt x="139" y="192"/>
                  </a:lnTo>
                  <a:lnTo>
                    <a:pt x="137" y="192"/>
                  </a:lnTo>
                  <a:lnTo>
                    <a:pt x="137" y="194"/>
                  </a:lnTo>
                  <a:lnTo>
                    <a:pt x="139" y="194"/>
                  </a:lnTo>
                  <a:lnTo>
                    <a:pt x="141" y="194"/>
                  </a:lnTo>
                  <a:lnTo>
                    <a:pt x="141" y="194"/>
                  </a:lnTo>
                  <a:lnTo>
                    <a:pt x="144" y="194"/>
                  </a:lnTo>
                  <a:lnTo>
                    <a:pt x="144" y="194"/>
                  </a:lnTo>
                  <a:lnTo>
                    <a:pt x="144" y="194"/>
                  </a:lnTo>
                  <a:lnTo>
                    <a:pt x="146" y="194"/>
                  </a:lnTo>
                  <a:lnTo>
                    <a:pt x="149" y="194"/>
                  </a:lnTo>
                  <a:lnTo>
                    <a:pt x="151" y="194"/>
                  </a:lnTo>
                  <a:lnTo>
                    <a:pt x="151" y="192"/>
                  </a:lnTo>
                  <a:lnTo>
                    <a:pt x="151" y="189"/>
                  </a:lnTo>
                  <a:lnTo>
                    <a:pt x="149" y="189"/>
                  </a:lnTo>
                  <a:lnTo>
                    <a:pt x="149" y="187"/>
                  </a:lnTo>
                  <a:lnTo>
                    <a:pt x="146" y="187"/>
                  </a:lnTo>
                  <a:lnTo>
                    <a:pt x="146" y="187"/>
                  </a:lnTo>
                  <a:lnTo>
                    <a:pt x="146" y="187"/>
                  </a:lnTo>
                  <a:lnTo>
                    <a:pt x="146" y="189"/>
                  </a:lnTo>
                  <a:lnTo>
                    <a:pt x="144" y="189"/>
                  </a:lnTo>
                  <a:lnTo>
                    <a:pt x="144" y="189"/>
                  </a:lnTo>
                  <a:lnTo>
                    <a:pt x="144" y="189"/>
                  </a:lnTo>
                  <a:lnTo>
                    <a:pt x="144" y="192"/>
                  </a:lnTo>
                  <a:lnTo>
                    <a:pt x="141" y="192"/>
                  </a:lnTo>
                  <a:close/>
                  <a:moveTo>
                    <a:pt x="137" y="201"/>
                  </a:moveTo>
                  <a:lnTo>
                    <a:pt x="137" y="201"/>
                  </a:lnTo>
                  <a:lnTo>
                    <a:pt x="141" y="201"/>
                  </a:lnTo>
                  <a:lnTo>
                    <a:pt x="144" y="199"/>
                  </a:lnTo>
                  <a:lnTo>
                    <a:pt x="146" y="201"/>
                  </a:lnTo>
                  <a:lnTo>
                    <a:pt x="146" y="201"/>
                  </a:lnTo>
                  <a:lnTo>
                    <a:pt x="149" y="199"/>
                  </a:lnTo>
                  <a:lnTo>
                    <a:pt x="149" y="199"/>
                  </a:lnTo>
                  <a:lnTo>
                    <a:pt x="151" y="199"/>
                  </a:lnTo>
                  <a:lnTo>
                    <a:pt x="151" y="199"/>
                  </a:lnTo>
                  <a:lnTo>
                    <a:pt x="151" y="199"/>
                  </a:lnTo>
                  <a:lnTo>
                    <a:pt x="156" y="199"/>
                  </a:lnTo>
                  <a:lnTo>
                    <a:pt x="156" y="199"/>
                  </a:lnTo>
                  <a:lnTo>
                    <a:pt x="158" y="199"/>
                  </a:lnTo>
                  <a:lnTo>
                    <a:pt x="158" y="199"/>
                  </a:lnTo>
                  <a:lnTo>
                    <a:pt x="158" y="199"/>
                  </a:lnTo>
                  <a:lnTo>
                    <a:pt x="158" y="199"/>
                  </a:lnTo>
                  <a:lnTo>
                    <a:pt x="160" y="196"/>
                  </a:lnTo>
                  <a:lnTo>
                    <a:pt x="163" y="196"/>
                  </a:lnTo>
                  <a:lnTo>
                    <a:pt x="163" y="194"/>
                  </a:lnTo>
                  <a:lnTo>
                    <a:pt x="167" y="194"/>
                  </a:lnTo>
                  <a:lnTo>
                    <a:pt x="167" y="192"/>
                  </a:lnTo>
                  <a:lnTo>
                    <a:pt x="165" y="192"/>
                  </a:lnTo>
                  <a:lnTo>
                    <a:pt x="165" y="189"/>
                  </a:lnTo>
                  <a:lnTo>
                    <a:pt x="163" y="189"/>
                  </a:lnTo>
                  <a:lnTo>
                    <a:pt x="163" y="189"/>
                  </a:lnTo>
                  <a:lnTo>
                    <a:pt x="163" y="189"/>
                  </a:lnTo>
                  <a:lnTo>
                    <a:pt x="160" y="189"/>
                  </a:lnTo>
                  <a:lnTo>
                    <a:pt x="160" y="192"/>
                  </a:lnTo>
                  <a:lnTo>
                    <a:pt x="160" y="192"/>
                  </a:lnTo>
                  <a:lnTo>
                    <a:pt x="160" y="192"/>
                  </a:lnTo>
                  <a:lnTo>
                    <a:pt x="160" y="194"/>
                  </a:lnTo>
                  <a:lnTo>
                    <a:pt x="158" y="194"/>
                  </a:lnTo>
                  <a:lnTo>
                    <a:pt x="156" y="196"/>
                  </a:lnTo>
                  <a:lnTo>
                    <a:pt x="156" y="194"/>
                  </a:lnTo>
                  <a:lnTo>
                    <a:pt x="156" y="194"/>
                  </a:lnTo>
                  <a:lnTo>
                    <a:pt x="158" y="192"/>
                  </a:lnTo>
                  <a:lnTo>
                    <a:pt x="158" y="192"/>
                  </a:lnTo>
                  <a:lnTo>
                    <a:pt x="158" y="189"/>
                  </a:lnTo>
                  <a:lnTo>
                    <a:pt x="156" y="187"/>
                  </a:lnTo>
                  <a:lnTo>
                    <a:pt x="156" y="187"/>
                  </a:lnTo>
                  <a:lnTo>
                    <a:pt x="158" y="185"/>
                  </a:lnTo>
                  <a:lnTo>
                    <a:pt x="160" y="185"/>
                  </a:lnTo>
                  <a:lnTo>
                    <a:pt x="160" y="182"/>
                  </a:lnTo>
                  <a:lnTo>
                    <a:pt x="160" y="182"/>
                  </a:lnTo>
                  <a:lnTo>
                    <a:pt x="158" y="182"/>
                  </a:lnTo>
                  <a:lnTo>
                    <a:pt x="158" y="182"/>
                  </a:lnTo>
                  <a:lnTo>
                    <a:pt x="156" y="185"/>
                  </a:lnTo>
                  <a:lnTo>
                    <a:pt x="153" y="185"/>
                  </a:lnTo>
                  <a:lnTo>
                    <a:pt x="151" y="187"/>
                  </a:lnTo>
                  <a:lnTo>
                    <a:pt x="151" y="187"/>
                  </a:lnTo>
                  <a:lnTo>
                    <a:pt x="151" y="189"/>
                  </a:lnTo>
                  <a:lnTo>
                    <a:pt x="153" y="189"/>
                  </a:lnTo>
                  <a:lnTo>
                    <a:pt x="153" y="189"/>
                  </a:lnTo>
                  <a:lnTo>
                    <a:pt x="153" y="192"/>
                  </a:lnTo>
                  <a:lnTo>
                    <a:pt x="151" y="194"/>
                  </a:lnTo>
                  <a:lnTo>
                    <a:pt x="146" y="196"/>
                  </a:lnTo>
                  <a:lnTo>
                    <a:pt x="139" y="199"/>
                  </a:lnTo>
                  <a:lnTo>
                    <a:pt x="139" y="199"/>
                  </a:lnTo>
                  <a:lnTo>
                    <a:pt x="137" y="201"/>
                  </a:lnTo>
                  <a:lnTo>
                    <a:pt x="137" y="201"/>
                  </a:lnTo>
                  <a:close/>
                  <a:moveTo>
                    <a:pt x="186" y="182"/>
                  </a:moveTo>
                  <a:lnTo>
                    <a:pt x="186" y="180"/>
                  </a:lnTo>
                  <a:lnTo>
                    <a:pt x="186" y="180"/>
                  </a:lnTo>
                  <a:lnTo>
                    <a:pt x="186" y="178"/>
                  </a:lnTo>
                  <a:lnTo>
                    <a:pt x="184" y="178"/>
                  </a:lnTo>
                  <a:lnTo>
                    <a:pt x="184" y="178"/>
                  </a:lnTo>
                  <a:lnTo>
                    <a:pt x="182" y="178"/>
                  </a:lnTo>
                  <a:lnTo>
                    <a:pt x="182" y="178"/>
                  </a:lnTo>
                  <a:lnTo>
                    <a:pt x="179" y="178"/>
                  </a:lnTo>
                  <a:lnTo>
                    <a:pt x="179" y="178"/>
                  </a:lnTo>
                  <a:lnTo>
                    <a:pt x="179" y="178"/>
                  </a:lnTo>
                  <a:lnTo>
                    <a:pt x="179" y="178"/>
                  </a:lnTo>
                  <a:lnTo>
                    <a:pt x="179" y="178"/>
                  </a:lnTo>
                  <a:lnTo>
                    <a:pt x="177" y="178"/>
                  </a:lnTo>
                  <a:lnTo>
                    <a:pt x="174" y="178"/>
                  </a:lnTo>
                  <a:lnTo>
                    <a:pt x="174" y="180"/>
                  </a:lnTo>
                  <a:lnTo>
                    <a:pt x="177" y="180"/>
                  </a:lnTo>
                  <a:lnTo>
                    <a:pt x="177" y="180"/>
                  </a:lnTo>
                  <a:lnTo>
                    <a:pt x="177" y="180"/>
                  </a:lnTo>
                  <a:lnTo>
                    <a:pt x="172" y="180"/>
                  </a:lnTo>
                  <a:lnTo>
                    <a:pt x="172" y="180"/>
                  </a:lnTo>
                  <a:lnTo>
                    <a:pt x="172" y="182"/>
                  </a:lnTo>
                  <a:lnTo>
                    <a:pt x="172" y="182"/>
                  </a:lnTo>
                  <a:lnTo>
                    <a:pt x="172" y="185"/>
                  </a:lnTo>
                  <a:lnTo>
                    <a:pt x="172" y="185"/>
                  </a:lnTo>
                  <a:lnTo>
                    <a:pt x="170" y="185"/>
                  </a:lnTo>
                  <a:lnTo>
                    <a:pt x="170" y="185"/>
                  </a:lnTo>
                  <a:lnTo>
                    <a:pt x="170" y="187"/>
                  </a:lnTo>
                  <a:lnTo>
                    <a:pt x="172" y="187"/>
                  </a:lnTo>
                  <a:lnTo>
                    <a:pt x="174" y="187"/>
                  </a:lnTo>
                  <a:lnTo>
                    <a:pt x="174" y="187"/>
                  </a:lnTo>
                  <a:lnTo>
                    <a:pt x="174" y="187"/>
                  </a:lnTo>
                  <a:lnTo>
                    <a:pt x="177" y="185"/>
                  </a:lnTo>
                  <a:lnTo>
                    <a:pt x="179" y="185"/>
                  </a:lnTo>
                  <a:lnTo>
                    <a:pt x="179" y="185"/>
                  </a:lnTo>
                  <a:lnTo>
                    <a:pt x="182" y="185"/>
                  </a:lnTo>
                  <a:lnTo>
                    <a:pt x="184" y="185"/>
                  </a:lnTo>
                  <a:lnTo>
                    <a:pt x="184" y="182"/>
                  </a:lnTo>
                  <a:lnTo>
                    <a:pt x="184" y="182"/>
                  </a:lnTo>
                  <a:lnTo>
                    <a:pt x="186" y="182"/>
                  </a:lnTo>
                  <a:close/>
                  <a:moveTo>
                    <a:pt x="344" y="170"/>
                  </a:moveTo>
                  <a:lnTo>
                    <a:pt x="342" y="173"/>
                  </a:lnTo>
                  <a:lnTo>
                    <a:pt x="342" y="173"/>
                  </a:lnTo>
                  <a:lnTo>
                    <a:pt x="342" y="173"/>
                  </a:lnTo>
                  <a:lnTo>
                    <a:pt x="344" y="173"/>
                  </a:lnTo>
                  <a:lnTo>
                    <a:pt x="347" y="173"/>
                  </a:lnTo>
                  <a:lnTo>
                    <a:pt x="347" y="173"/>
                  </a:lnTo>
                  <a:lnTo>
                    <a:pt x="344" y="170"/>
                  </a:lnTo>
                  <a:lnTo>
                    <a:pt x="344" y="170"/>
                  </a:lnTo>
                  <a:close/>
                  <a:moveTo>
                    <a:pt x="219" y="166"/>
                  </a:moveTo>
                  <a:lnTo>
                    <a:pt x="217" y="166"/>
                  </a:lnTo>
                  <a:lnTo>
                    <a:pt x="217" y="168"/>
                  </a:lnTo>
                  <a:lnTo>
                    <a:pt x="217" y="168"/>
                  </a:lnTo>
                  <a:lnTo>
                    <a:pt x="217" y="168"/>
                  </a:lnTo>
                  <a:lnTo>
                    <a:pt x="219" y="168"/>
                  </a:lnTo>
                  <a:lnTo>
                    <a:pt x="219" y="168"/>
                  </a:lnTo>
                  <a:lnTo>
                    <a:pt x="219" y="168"/>
                  </a:lnTo>
                  <a:lnTo>
                    <a:pt x="222" y="168"/>
                  </a:lnTo>
                  <a:lnTo>
                    <a:pt x="222" y="168"/>
                  </a:lnTo>
                  <a:lnTo>
                    <a:pt x="222" y="166"/>
                  </a:lnTo>
                  <a:lnTo>
                    <a:pt x="222" y="166"/>
                  </a:lnTo>
                  <a:lnTo>
                    <a:pt x="219" y="166"/>
                  </a:lnTo>
                  <a:close/>
                  <a:moveTo>
                    <a:pt x="189" y="178"/>
                  </a:moveTo>
                  <a:lnTo>
                    <a:pt x="191" y="178"/>
                  </a:lnTo>
                  <a:lnTo>
                    <a:pt x="196" y="178"/>
                  </a:lnTo>
                  <a:lnTo>
                    <a:pt x="196" y="178"/>
                  </a:lnTo>
                  <a:lnTo>
                    <a:pt x="196" y="175"/>
                  </a:lnTo>
                  <a:lnTo>
                    <a:pt x="198" y="175"/>
                  </a:lnTo>
                  <a:lnTo>
                    <a:pt x="198" y="173"/>
                  </a:lnTo>
                  <a:lnTo>
                    <a:pt x="200" y="173"/>
                  </a:lnTo>
                  <a:lnTo>
                    <a:pt x="200" y="173"/>
                  </a:lnTo>
                  <a:lnTo>
                    <a:pt x="203" y="173"/>
                  </a:lnTo>
                  <a:lnTo>
                    <a:pt x="205" y="170"/>
                  </a:lnTo>
                  <a:lnTo>
                    <a:pt x="205" y="170"/>
                  </a:lnTo>
                  <a:lnTo>
                    <a:pt x="207" y="170"/>
                  </a:lnTo>
                  <a:lnTo>
                    <a:pt x="205" y="168"/>
                  </a:lnTo>
                  <a:lnTo>
                    <a:pt x="205" y="168"/>
                  </a:lnTo>
                  <a:lnTo>
                    <a:pt x="203" y="170"/>
                  </a:lnTo>
                  <a:lnTo>
                    <a:pt x="203" y="170"/>
                  </a:lnTo>
                  <a:lnTo>
                    <a:pt x="200" y="168"/>
                  </a:lnTo>
                  <a:lnTo>
                    <a:pt x="200" y="166"/>
                  </a:lnTo>
                  <a:lnTo>
                    <a:pt x="200" y="166"/>
                  </a:lnTo>
                  <a:lnTo>
                    <a:pt x="200" y="166"/>
                  </a:lnTo>
                  <a:lnTo>
                    <a:pt x="198" y="166"/>
                  </a:lnTo>
                  <a:lnTo>
                    <a:pt x="198" y="168"/>
                  </a:lnTo>
                  <a:lnTo>
                    <a:pt x="198" y="168"/>
                  </a:lnTo>
                  <a:lnTo>
                    <a:pt x="198" y="168"/>
                  </a:lnTo>
                  <a:lnTo>
                    <a:pt x="198" y="168"/>
                  </a:lnTo>
                  <a:lnTo>
                    <a:pt x="196" y="170"/>
                  </a:lnTo>
                  <a:lnTo>
                    <a:pt x="196" y="170"/>
                  </a:lnTo>
                  <a:lnTo>
                    <a:pt x="193" y="173"/>
                  </a:lnTo>
                  <a:lnTo>
                    <a:pt x="193" y="173"/>
                  </a:lnTo>
                  <a:lnTo>
                    <a:pt x="193" y="173"/>
                  </a:lnTo>
                  <a:lnTo>
                    <a:pt x="193" y="173"/>
                  </a:lnTo>
                  <a:lnTo>
                    <a:pt x="193" y="173"/>
                  </a:lnTo>
                  <a:lnTo>
                    <a:pt x="193" y="173"/>
                  </a:lnTo>
                  <a:lnTo>
                    <a:pt x="191" y="173"/>
                  </a:lnTo>
                  <a:lnTo>
                    <a:pt x="191" y="173"/>
                  </a:lnTo>
                  <a:lnTo>
                    <a:pt x="189" y="173"/>
                  </a:lnTo>
                  <a:lnTo>
                    <a:pt x="189" y="175"/>
                  </a:lnTo>
                  <a:lnTo>
                    <a:pt x="189" y="175"/>
                  </a:lnTo>
                  <a:lnTo>
                    <a:pt x="189" y="175"/>
                  </a:lnTo>
                  <a:lnTo>
                    <a:pt x="189" y="175"/>
                  </a:lnTo>
                  <a:lnTo>
                    <a:pt x="186" y="175"/>
                  </a:lnTo>
                  <a:lnTo>
                    <a:pt x="186" y="178"/>
                  </a:lnTo>
                  <a:lnTo>
                    <a:pt x="186" y="178"/>
                  </a:lnTo>
                  <a:lnTo>
                    <a:pt x="189" y="178"/>
                  </a:lnTo>
                  <a:close/>
                  <a:moveTo>
                    <a:pt x="207" y="168"/>
                  </a:moveTo>
                  <a:lnTo>
                    <a:pt x="207" y="168"/>
                  </a:lnTo>
                  <a:lnTo>
                    <a:pt x="210" y="168"/>
                  </a:lnTo>
                  <a:lnTo>
                    <a:pt x="212" y="168"/>
                  </a:lnTo>
                  <a:lnTo>
                    <a:pt x="212" y="168"/>
                  </a:lnTo>
                  <a:lnTo>
                    <a:pt x="212" y="168"/>
                  </a:lnTo>
                  <a:lnTo>
                    <a:pt x="212" y="168"/>
                  </a:lnTo>
                  <a:lnTo>
                    <a:pt x="210" y="166"/>
                  </a:lnTo>
                  <a:lnTo>
                    <a:pt x="210" y="166"/>
                  </a:lnTo>
                  <a:lnTo>
                    <a:pt x="210" y="166"/>
                  </a:lnTo>
                  <a:lnTo>
                    <a:pt x="207" y="166"/>
                  </a:lnTo>
                  <a:lnTo>
                    <a:pt x="207" y="166"/>
                  </a:lnTo>
                  <a:lnTo>
                    <a:pt x="205" y="166"/>
                  </a:lnTo>
                  <a:lnTo>
                    <a:pt x="205" y="166"/>
                  </a:lnTo>
                  <a:lnTo>
                    <a:pt x="207" y="166"/>
                  </a:lnTo>
                  <a:lnTo>
                    <a:pt x="207" y="168"/>
                  </a:lnTo>
                  <a:close/>
                  <a:moveTo>
                    <a:pt x="259" y="161"/>
                  </a:moveTo>
                  <a:lnTo>
                    <a:pt x="259" y="161"/>
                  </a:lnTo>
                  <a:lnTo>
                    <a:pt x="259" y="161"/>
                  </a:lnTo>
                  <a:lnTo>
                    <a:pt x="259" y="159"/>
                  </a:lnTo>
                  <a:lnTo>
                    <a:pt x="257" y="159"/>
                  </a:lnTo>
                  <a:lnTo>
                    <a:pt x="255" y="161"/>
                  </a:lnTo>
                  <a:lnTo>
                    <a:pt x="252" y="161"/>
                  </a:lnTo>
                  <a:lnTo>
                    <a:pt x="250" y="161"/>
                  </a:lnTo>
                  <a:lnTo>
                    <a:pt x="250" y="161"/>
                  </a:lnTo>
                  <a:lnTo>
                    <a:pt x="250" y="163"/>
                  </a:lnTo>
                  <a:lnTo>
                    <a:pt x="250" y="163"/>
                  </a:lnTo>
                  <a:lnTo>
                    <a:pt x="250" y="163"/>
                  </a:lnTo>
                  <a:lnTo>
                    <a:pt x="252" y="163"/>
                  </a:lnTo>
                  <a:lnTo>
                    <a:pt x="252" y="163"/>
                  </a:lnTo>
                  <a:lnTo>
                    <a:pt x="252" y="163"/>
                  </a:lnTo>
                  <a:lnTo>
                    <a:pt x="252" y="166"/>
                  </a:lnTo>
                  <a:lnTo>
                    <a:pt x="255" y="163"/>
                  </a:lnTo>
                  <a:lnTo>
                    <a:pt x="255" y="163"/>
                  </a:lnTo>
                  <a:lnTo>
                    <a:pt x="255" y="163"/>
                  </a:lnTo>
                  <a:lnTo>
                    <a:pt x="259" y="163"/>
                  </a:lnTo>
                  <a:lnTo>
                    <a:pt x="259" y="161"/>
                  </a:lnTo>
                  <a:close/>
                  <a:moveTo>
                    <a:pt x="259" y="161"/>
                  </a:moveTo>
                  <a:lnTo>
                    <a:pt x="262" y="161"/>
                  </a:lnTo>
                  <a:lnTo>
                    <a:pt x="264" y="159"/>
                  </a:lnTo>
                  <a:lnTo>
                    <a:pt x="264" y="159"/>
                  </a:lnTo>
                  <a:lnTo>
                    <a:pt x="264" y="159"/>
                  </a:lnTo>
                  <a:lnTo>
                    <a:pt x="262" y="156"/>
                  </a:lnTo>
                  <a:lnTo>
                    <a:pt x="262" y="156"/>
                  </a:lnTo>
                  <a:lnTo>
                    <a:pt x="262" y="156"/>
                  </a:lnTo>
                  <a:lnTo>
                    <a:pt x="259" y="156"/>
                  </a:lnTo>
                  <a:lnTo>
                    <a:pt x="259" y="159"/>
                  </a:lnTo>
                  <a:lnTo>
                    <a:pt x="259" y="159"/>
                  </a:lnTo>
                  <a:lnTo>
                    <a:pt x="259" y="161"/>
                  </a:lnTo>
                  <a:close/>
                  <a:moveTo>
                    <a:pt x="240" y="161"/>
                  </a:moveTo>
                  <a:lnTo>
                    <a:pt x="243" y="161"/>
                  </a:lnTo>
                  <a:lnTo>
                    <a:pt x="243" y="161"/>
                  </a:lnTo>
                  <a:lnTo>
                    <a:pt x="245" y="161"/>
                  </a:lnTo>
                  <a:lnTo>
                    <a:pt x="245" y="161"/>
                  </a:lnTo>
                  <a:lnTo>
                    <a:pt x="245" y="161"/>
                  </a:lnTo>
                  <a:lnTo>
                    <a:pt x="248" y="161"/>
                  </a:lnTo>
                  <a:lnTo>
                    <a:pt x="250" y="161"/>
                  </a:lnTo>
                  <a:lnTo>
                    <a:pt x="250" y="159"/>
                  </a:lnTo>
                  <a:lnTo>
                    <a:pt x="252" y="159"/>
                  </a:lnTo>
                  <a:lnTo>
                    <a:pt x="255" y="156"/>
                  </a:lnTo>
                  <a:lnTo>
                    <a:pt x="255" y="156"/>
                  </a:lnTo>
                  <a:lnTo>
                    <a:pt x="255" y="156"/>
                  </a:lnTo>
                  <a:lnTo>
                    <a:pt x="257" y="156"/>
                  </a:lnTo>
                  <a:lnTo>
                    <a:pt x="255" y="154"/>
                  </a:lnTo>
                  <a:lnTo>
                    <a:pt x="255" y="156"/>
                  </a:lnTo>
                  <a:lnTo>
                    <a:pt x="252" y="156"/>
                  </a:lnTo>
                  <a:lnTo>
                    <a:pt x="250" y="156"/>
                  </a:lnTo>
                  <a:lnTo>
                    <a:pt x="248" y="156"/>
                  </a:lnTo>
                  <a:lnTo>
                    <a:pt x="245" y="159"/>
                  </a:lnTo>
                  <a:lnTo>
                    <a:pt x="243" y="156"/>
                  </a:lnTo>
                  <a:lnTo>
                    <a:pt x="243" y="159"/>
                  </a:lnTo>
                  <a:lnTo>
                    <a:pt x="240" y="159"/>
                  </a:lnTo>
                  <a:lnTo>
                    <a:pt x="240" y="159"/>
                  </a:lnTo>
                  <a:lnTo>
                    <a:pt x="238" y="159"/>
                  </a:lnTo>
                  <a:lnTo>
                    <a:pt x="238" y="159"/>
                  </a:lnTo>
                  <a:lnTo>
                    <a:pt x="240" y="161"/>
                  </a:lnTo>
                  <a:close/>
                  <a:moveTo>
                    <a:pt x="358" y="175"/>
                  </a:moveTo>
                  <a:lnTo>
                    <a:pt x="358" y="173"/>
                  </a:lnTo>
                  <a:lnTo>
                    <a:pt x="356" y="173"/>
                  </a:lnTo>
                  <a:lnTo>
                    <a:pt x="354" y="173"/>
                  </a:lnTo>
                  <a:lnTo>
                    <a:pt x="351" y="173"/>
                  </a:lnTo>
                  <a:lnTo>
                    <a:pt x="351" y="175"/>
                  </a:lnTo>
                  <a:lnTo>
                    <a:pt x="351" y="175"/>
                  </a:lnTo>
                  <a:lnTo>
                    <a:pt x="351" y="173"/>
                  </a:lnTo>
                  <a:lnTo>
                    <a:pt x="349" y="173"/>
                  </a:lnTo>
                  <a:lnTo>
                    <a:pt x="349" y="173"/>
                  </a:lnTo>
                  <a:lnTo>
                    <a:pt x="349" y="175"/>
                  </a:lnTo>
                  <a:lnTo>
                    <a:pt x="347" y="175"/>
                  </a:lnTo>
                  <a:lnTo>
                    <a:pt x="347" y="175"/>
                  </a:lnTo>
                  <a:lnTo>
                    <a:pt x="344" y="175"/>
                  </a:lnTo>
                  <a:lnTo>
                    <a:pt x="342" y="175"/>
                  </a:lnTo>
                  <a:lnTo>
                    <a:pt x="342" y="173"/>
                  </a:lnTo>
                  <a:lnTo>
                    <a:pt x="342" y="173"/>
                  </a:lnTo>
                  <a:lnTo>
                    <a:pt x="339" y="173"/>
                  </a:lnTo>
                  <a:lnTo>
                    <a:pt x="339" y="170"/>
                  </a:lnTo>
                  <a:lnTo>
                    <a:pt x="339" y="170"/>
                  </a:lnTo>
                  <a:lnTo>
                    <a:pt x="330" y="168"/>
                  </a:lnTo>
                  <a:lnTo>
                    <a:pt x="328" y="168"/>
                  </a:lnTo>
                  <a:lnTo>
                    <a:pt x="344" y="168"/>
                  </a:lnTo>
                  <a:lnTo>
                    <a:pt x="349" y="168"/>
                  </a:lnTo>
                  <a:lnTo>
                    <a:pt x="351" y="166"/>
                  </a:lnTo>
                  <a:lnTo>
                    <a:pt x="356" y="166"/>
                  </a:lnTo>
                  <a:lnTo>
                    <a:pt x="356" y="163"/>
                  </a:lnTo>
                  <a:lnTo>
                    <a:pt x="356" y="163"/>
                  </a:lnTo>
                  <a:lnTo>
                    <a:pt x="351" y="161"/>
                  </a:lnTo>
                  <a:lnTo>
                    <a:pt x="349" y="161"/>
                  </a:lnTo>
                  <a:lnTo>
                    <a:pt x="347" y="161"/>
                  </a:lnTo>
                  <a:lnTo>
                    <a:pt x="347" y="161"/>
                  </a:lnTo>
                  <a:lnTo>
                    <a:pt x="347" y="159"/>
                  </a:lnTo>
                  <a:lnTo>
                    <a:pt x="344" y="156"/>
                  </a:lnTo>
                  <a:lnTo>
                    <a:pt x="342" y="159"/>
                  </a:lnTo>
                  <a:lnTo>
                    <a:pt x="339" y="159"/>
                  </a:lnTo>
                  <a:lnTo>
                    <a:pt x="339" y="159"/>
                  </a:lnTo>
                  <a:lnTo>
                    <a:pt x="339" y="159"/>
                  </a:lnTo>
                  <a:lnTo>
                    <a:pt x="337" y="156"/>
                  </a:lnTo>
                  <a:lnTo>
                    <a:pt x="335" y="156"/>
                  </a:lnTo>
                  <a:lnTo>
                    <a:pt x="335" y="156"/>
                  </a:lnTo>
                  <a:lnTo>
                    <a:pt x="332" y="156"/>
                  </a:lnTo>
                  <a:lnTo>
                    <a:pt x="330" y="154"/>
                  </a:lnTo>
                  <a:lnTo>
                    <a:pt x="328" y="154"/>
                  </a:lnTo>
                  <a:lnTo>
                    <a:pt x="325" y="154"/>
                  </a:lnTo>
                  <a:lnTo>
                    <a:pt x="325" y="156"/>
                  </a:lnTo>
                  <a:lnTo>
                    <a:pt x="323" y="159"/>
                  </a:lnTo>
                  <a:lnTo>
                    <a:pt x="323" y="161"/>
                  </a:lnTo>
                  <a:lnTo>
                    <a:pt x="321" y="161"/>
                  </a:lnTo>
                  <a:lnTo>
                    <a:pt x="321" y="163"/>
                  </a:lnTo>
                  <a:lnTo>
                    <a:pt x="321" y="166"/>
                  </a:lnTo>
                  <a:lnTo>
                    <a:pt x="321" y="166"/>
                  </a:lnTo>
                  <a:lnTo>
                    <a:pt x="321" y="163"/>
                  </a:lnTo>
                  <a:lnTo>
                    <a:pt x="321" y="161"/>
                  </a:lnTo>
                  <a:lnTo>
                    <a:pt x="321" y="159"/>
                  </a:lnTo>
                  <a:lnTo>
                    <a:pt x="321" y="159"/>
                  </a:lnTo>
                  <a:lnTo>
                    <a:pt x="318" y="156"/>
                  </a:lnTo>
                  <a:lnTo>
                    <a:pt x="316" y="159"/>
                  </a:lnTo>
                  <a:lnTo>
                    <a:pt x="316" y="159"/>
                  </a:lnTo>
                  <a:lnTo>
                    <a:pt x="316" y="156"/>
                  </a:lnTo>
                  <a:lnTo>
                    <a:pt x="321" y="156"/>
                  </a:lnTo>
                  <a:lnTo>
                    <a:pt x="321" y="156"/>
                  </a:lnTo>
                  <a:lnTo>
                    <a:pt x="321" y="154"/>
                  </a:lnTo>
                  <a:lnTo>
                    <a:pt x="321" y="152"/>
                  </a:lnTo>
                  <a:lnTo>
                    <a:pt x="318" y="152"/>
                  </a:lnTo>
                  <a:lnTo>
                    <a:pt x="314" y="152"/>
                  </a:lnTo>
                  <a:lnTo>
                    <a:pt x="311" y="152"/>
                  </a:lnTo>
                  <a:lnTo>
                    <a:pt x="311" y="152"/>
                  </a:lnTo>
                  <a:lnTo>
                    <a:pt x="306" y="152"/>
                  </a:lnTo>
                  <a:lnTo>
                    <a:pt x="306" y="154"/>
                  </a:lnTo>
                  <a:lnTo>
                    <a:pt x="306" y="154"/>
                  </a:lnTo>
                  <a:lnTo>
                    <a:pt x="311" y="156"/>
                  </a:lnTo>
                  <a:lnTo>
                    <a:pt x="311" y="156"/>
                  </a:lnTo>
                  <a:lnTo>
                    <a:pt x="306" y="156"/>
                  </a:lnTo>
                  <a:lnTo>
                    <a:pt x="306" y="156"/>
                  </a:lnTo>
                  <a:lnTo>
                    <a:pt x="306" y="159"/>
                  </a:lnTo>
                  <a:lnTo>
                    <a:pt x="304" y="159"/>
                  </a:lnTo>
                  <a:lnTo>
                    <a:pt x="304" y="161"/>
                  </a:lnTo>
                  <a:lnTo>
                    <a:pt x="299" y="163"/>
                  </a:lnTo>
                  <a:lnTo>
                    <a:pt x="299" y="163"/>
                  </a:lnTo>
                  <a:lnTo>
                    <a:pt x="299" y="161"/>
                  </a:lnTo>
                  <a:lnTo>
                    <a:pt x="299" y="161"/>
                  </a:lnTo>
                  <a:lnTo>
                    <a:pt x="299" y="161"/>
                  </a:lnTo>
                  <a:lnTo>
                    <a:pt x="299" y="159"/>
                  </a:lnTo>
                  <a:lnTo>
                    <a:pt x="297" y="159"/>
                  </a:lnTo>
                  <a:lnTo>
                    <a:pt x="299" y="156"/>
                  </a:lnTo>
                  <a:lnTo>
                    <a:pt x="299" y="154"/>
                  </a:lnTo>
                  <a:lnTo>
                    <a:pt x="299" y="154"/>
                  </a:lnTo>
                  <a:lnTo>
                    <a:pt x="297" y="154"/>
                  </a:lnTo>
                  <a:lnTo>
                    <a:pt x="292" y="156"/>
                  </a:lnTo>
                  <a:lnTo>
                    <a:pt x="290" y="159"/>
                  </a:lnTo>
                  <a:lnTo>
                    <a:pt x="283" y="163"/>
                  </a:lnTo>
                  <a:lnTo>
                    <a:pt x="283" y="166"/>
                  </a:lnTo>
                  <a:lnTo>
                    <a:pt x="281" y="168"/>
                  </a:lnTo>
                  <a:lnTo>
                    <a:pt x="278" y="168"/>
                  </a:lnTo>
                  <a:lnTo>
                    <a:pt x="278" y="168"/>
                  </a:lnTo>
                  <a:lnTo>
                    <a:pt x="278" y="166"/>
                  </a:lnTo>
                  <a:lnTo>
                    <a:pt x="281" y="163"/>
                  </a:lnTo>
                  <a:lnTo>
                    <a:pt x="281" y="161"/>
                  </a:lnTo>
                  <a:lnTo>
                    <a:pt x="281" y="161"/>
                  </a:lnTo>
                  <a:lnTo>
                    <a:pt x="283" y="159"/>
                  </a:lnTo>
                  <a:lnTo>
                    <a:pt x="285" y="156"/>
                  </a:lnTo>
                  <a:lnTo>
                    <a:pt x="288" y="156"/>
                  </a:lnTo>
                  <a:lnTo>
                    <a:pt x="288" y="154"/>
                  </a:lnTo>
                  <a:lnTo>
                    <a:pt x="285" y="154"/>
                  </a:lnTo>
                  <a:lnTo>
                    <a:pt x="285" y="154"/>
                  </a:lnTo>
                  <a:lnTo>
                    <a:pt x="283" y="154"/>
                  </a:lnTo>
                  <a:lnTo>
                    <a:pt x="283" y="154"/>
                  </a:lnTo>
                  <a:lnTo>
                    <a:pt x="281" y="154"/>
                  </a:lnTo>
                  <a:lnTo>
                    <a:pt x="281" y="154"/>
                  </a:lnTo>
                  <a:lnTo>
                    <a:pt x="281" y="154"/>
                  </a:lnTo>
                  <a:lnTo>
                    <a:pt x="278" y="154"/>
                  </a:lnTo>
                  <a:lnTo>
                    <a:pt x="276" y="154"/>
                  </a:lnTo>
                  <a:lnTo>
                    <a:pt x="273" y="152"/>
                  </a:lnTo>
                  <a:lnTo>
                    <a:pt x="273" y="152"/>
                  </a:lnTo>
                  <a:lnTo>
                    <a:pt x="271" y="152"/>
                  </a:lnTo>
                  <a:lnTo>
                    <a:pt x="269" y="154"/>
                  </a:lnTo>
                  <a:lnTo>
                    <a:pt x="266" y="156"/>
                  </a:lnTo>
                  <a:lnTo>
                    <a:pt x="266" y="156"/>
                  </a:lnTo>
                  <a:lnTo>
                    <a:pt x="269" y="156"/>
                  </a:lnTo>
                  <a:lnTo>
                    <a:pt x="269" y="156"/>
                  </a:lnTo>
                  <a:lnTo>
                    <a:pt x="269" y="159"/>
                  </a:lnTo>
                  <a:lnTo>
                    <a:pt x="266" y="159"/>
                  </a:lnTo>
                  <a:lnTo>
                    <a:pt x="264" y="161"/>
                  </a:lnTo>
                  <a:lnTo>
                    <a:pt x="262" y="161"/>
                  </a:lnTo>
                  <a:lnTo>
                    <a:pt x="259" y="163"/>
                  </a:lnTo>
                  <a:lnTo>
                    <a:pt x="257" y="166"/>
                  </a:lnTo>
                  <a:lnTo>
                    <a:pt x="255" y="166"/>
                  </a:lnTo>
                  <a:lnTo>
                    <a:pt x="255" y="168"/>
                  </a:lnTo>
                  <a:lnTo>
                    <a:pt x="255" y="168"/>
                  </a:lnTo>
                  <a:lnTo>
                    <a:pt x="257" y="170"/>
                  </a:lnTo>
                  <a:lnTo>
                    <a:pt x="257" y="170"/>
                  </a:lnTo>
                  <a:lnTo>
                    <a:pt x="255" y="170"/>
                  </a:lnTo>
                  <a:lnTo>
                    <a:pt x="255" y="168"/>
                  </a:lnTo>
                  <a:lnTo>
                    <a:pt x="252" y="168"/>
                  </a:lnTo>
                  <a:lnTo>
                    <a:pt x="250" y="166"/>
                  </a:lnTo>
                  <a:lnTo>
                    <a:pt x="250" y="163"/>
                  </a:lnTo>
                  <a:lnTo>
                    <a:pt x="250" y="163"/>
                  </a:lnTo>
                  <a:lnTo>
                    <a:pt x="248" y="163"/>
                  </a:lnTo>
                  <a:lnTo>
                    <a:pt x="243" y="163"/>
                  </a:lnTo>
                  <a:lnTo>
                    <a:pt x="243" y="166"/>
                  </a:lnTo>
                  <a:lnTo>
                    <a:pt x="243" y="166"/>
                  </a:lnTo>
                  <a:lnTo>
                    <a:pt x="240" y="163"/>
                  </a:lnTo>
                  <a:lnTo>
                    <a:pt x="238" y="166"/>
                  </a:lnTo>
                  <a:lnTo>
                    <a:pt x="238" y="166"/>
                  </a:lnTo>
                  <a:lnTo>
                    <a:pt x="236" y="166"/>
                  </a:lnTo>
                  <a:lnTo>
                    <a:pt x="231" y="166"/>
                  </a:lnTo>
                  <a:lnTo>
                    <a:pt x="229" y="166"/>
                  </a:lnTo>
                  <a:lnTo>
                    <a:pt x="229" y="166"/>
                  </a:lnTo>
                  <a:lnTo>
                    <a:pt x="231" y="166"/>
                  </a:lnTo>
                  <a:lnTo>
                    <a:pt x="233" y="168"/>
                  </a:lnTo>
                  <a:lnTo>
                    <a:pt x="236" y="168"/>
                  </a:lnTo>
                  <a:lnTo>
                    <a:pt x="236" y="170"/>
                  </a:lnTo>
                  <a:lnTo>
                    <a:pt x="238" y="173"/>
                  </a:lnTo>
                  <a:lnTo>
                    <a:pt x="238" y="173"/>
                  </a:lnTo>
                  <a:lnTo>
                    <a:pt x="236" y="173"/>
                  </a:lnTo>
                  <a:lnTo>
                    <a:pt x="233" y="170"/>
                  </a:lnTo>
                  <a:lnTo>
                    <a:pt x="231" y="170"/>
                  </a:lnTo>
                  <a:lnTo>
                    <a:pt x="229" y="170"/>
                  </a:lnTo>
                  <a:lnTo>
                    <a:pt x="226" y="173"/>
                  </a:lnTo>
                  <a:lnTo>
                    <a:pt x="226" y="173"/>
                  </a:lnTo>
                  <a:lnTo>
                    <a:pt x="224" y="170"/>
                  </a:lnTo>
                  <a:lnTo>
                    <a:pt x="224" y="170"/>
                  </a:lnTo>
                  <a:lnTo>
                    <a:pt x="219" y="170"/>
                  </a:lnTo>
                  <a:lnTo>
                    <a:pt x="219" y="173"/>
                  </a:lnTo>
                  <a:lnTo>
                    <a:pt x="219" y="175"/>
                  </a:lnTo>
                  <a:lnTo>
                    <a:pt x="219" y="175"/>
                  </a:lnTo>
                  <a:lnTo>
                    <a:pt x="222" y="178"/>
                  </a:lnTo>
                  <a:lnTo>
                    <a:pt x="222" y="178"/>
                  </a:lnTo>
                  <a:lnTo>
                    <a:pt x="222" y="178"/>
                  </a:lnTo>
                  <a:lnTo>
                    <a:pt x="219" y="178"/>
                  </a:lnTo>
                  <a:lnTo>
                    <a:pt x="215" y="180"/>
                  </a:lnTo>
                  <a:lnTo>
                    <a:pt x="215" y="182"/>
                  </a:lnTo>
                  <a:lnTo>
                    <a:pt x="212" y="182"/>
                  </a:lnTo>
                  <a:lnTo>
                    <a:pt x="212" y="182"/>
                  </a:lnTo>
                  <a:lnTo>
                    <a:pt x="217" y="178"/>
                  </a:lnTo>
                  <a:lnTo>
                    <a:pt x="217" y="178"/>
                  </a:lnTo>
                  <a:lnTo>
                    <a:pt x="217" y="175"/>
                  </a:lnTo>
                  <a:lnTo>
                    <a:pt x="217" y="173"/>
                  </a:lnTo>
                  <a:lnTo>
                    <a:pt x="217" y="170"/>
                  </a:lnTo>
                  <a:lnTo>
                    <a:pt x="217" y="170"/>
                  </a:lnTo>
                  <a:lnTo>
                    <a:pt x="215" y="170"/>
                  </a:lnTo>
                  <a:lnTo>
                    <a:pt x="215" y="170"/>
                  </a:lnTo>
                  <a:lnTo>
                    <a:pt x="212" y="173"/>
                  </a:lnTo>
                  <a:lnTo>
                    <a:pt x="212" y="173"/>
                  </a:lnTo>
                  <a:lnTo>
                    <a:pt x="210" y="175"/>
                  </a:lnTo>
                  <a:lnTo>
                    <a:pt x="210" y="178"/>
                  </a:lnTo>
                  <a:lnTo>
                    <a:pt x="207" y="180"/>
                  </a:lnTo>
                  <a:lnTo>
                    <a:pt x="207" y="178"/>
                  </a:lnTo>
                  <a:lnTo>
                    <a:pt x="207" y="178"/>
                  </a:lnTo>
                  <a:lnTo>
                    <a:pt x="207" y="173"/>
                  </a:lnTo>
                  <a:lnTo>
                    <a:pt x="207" y="173"/>
                  </a:lnTo>
                  <a:lnTo>
                    <a:pt x="200" y="175"/>
                  </a:lnTo>
                  <a:lnTo>
                    <a:pt x="198" y="175"/>
                  </a:lnTo>
                  <a:lnTo>
                    <a:pt x="198" y="175"/>
                  </a:lnTo>
                  <a:lnTo>
                    <a:pt x="198" y="178"/>
                  </a:lnTo>
                  <a:lnTo>
                    <a:pt x="198" y="178"/>
                  </a:lnTo>
                  <a:lnTo>
                    <a:pt x="198" y="178"/>
                  </a:lnTo>
                  <a:lnTo>
                    <a:pt x="196" y="178"/>
                  </a:lnTo>
                  <a:lnTo>
                    <a:pt x="193" y="178"/>
                  </a:lnTo>
                  <a:lnTo>
                    <a:pt x="193" y="178"/>
                  </a:lnTo>
                  <a:lnTo>
                    <a:pt x="193" y="180"/>
                  </a:lnTo>
                  <a:lnTo>
                    <a:pt x="196" y="180"/>
                  </a:lnTo>
                  <a:lnTo>
                    <a:pt x="198" y="182"/>
                  </a:lnTo>
                  <a:lnTo>
                    <a:pt x="198" y="182"/>
                  </a:lnTo>
                  <a:lnTo>
                    <a:pt x="193" y="182"/>
                  </a:lnTo>
                  <a:lnTo>
                    <a:pt x="191" y="180"/>
                  </a:lnTo>
                  <a:lnTo>
                    <a:pt x="191" y="180"/>
                  </a:lnTo>
                  <a:lnTo>
                    <a:pt x="189" y="180"/>
                  </a:lnTo>
                  <a:lnTo>
                    <a:pt x="189" y="180"/>
                  </a:lnTo>
                  <a:lnTo>
                    <a:pt x="189" y="180"/>
                  </a:lnTo>
                  <a:lnTo>
                    <a:pt x="186" y="182"/>
                  </a:lnTo>
                  <a:lnTo>
                    <a:pt x="186" y="182"/>
                  </a:lnTo>
                  <a:lnTo>
                    <a:pt x="186" y="185"/>
                  </a:lnTo>
                  <a:lnTo>
                    <a:pt x="186" y="185"/>
                  </a:lnTo>
                  <a:lnTo>
                    <a:pt x="182" y="185"/>
                  </a:lnTo>
                  <a:lnTo>
                    <a:pt x="179" y="187"/>
                  </a:lnTo>
                  <a:lnTo>
                    <a:pt x="179" y="189"/>
                  </a:lnTo>
                  <a:lnTo>
                    <a:pt x="177" y="192"/>
                  </a:lnTo>
                  <a:lnTo>
                    <a:pt x="174" y="192"/>
                  </a:lnTo>
                  <a:lnTo>
                    <a:pt x="172" y="194"/>
                  </a:lnTo>
                  <a:lnTo>
                    <a:pt x="167" y="194"/>
                  </a:lnTo>
                  <a:lnTo>
                    <a:pt x="167" y="194"/>
                  </a:lnTo>
                  <a:lnTo>
                    <a:pt x="167" y="196"/>
                  </a:lnTo>
                  <a:lnTo>
                    <a:pt x="167" y="196"/>
                  </a:lnTo>
                  <a:lnTo>
                    <a:pt x="167" y="196"/>
                  </a:lnTo>
                  <a:lnTo>
                    <a:pt x="177" y="196"/>
                  </a:lnTo>
                  <a:lnTo>
                    <a:pt x="179" y="196"/>
                  </a:lnTo>
                  <a:lnTo>
                    <a:pt x="179" y="196"/>
                  </a:lnTo>
                  <a:lnTo>
                    <a:pt x="179" y="196"/>
                  </a:lnTo>
                  <a:lnTo>
                    <a:pt x="182" y="196"/>
                  </a:lnTo>
                  <a:lnTo>
                    <a:pt x="182" y="199"/>
                  </a:lnTo>
                  <a:lnTo>
                    <a:pt x="179" y="199"/>
                  </a:lnTo>
                  <a:lnTo>
                    <a:pt x="177" y="199"/>
                  </a:lnTo>
                  <a:lnTo>
                    <a:pt x="174" y="199"/>
                  </a:lnTo>
                  <a:lnTo>
                    <a:pt x="172" y="199"/>
                  </a:lnTo>
                  <a:lnTo>
                    <a:pt x="172" y="199"/>
                  </a:lnTo>
                  <a:lnTo>
                    <a:pt x="167" y="199"/>
                  </a:lnTo>
                  <a:lnTo>
                    <a:pt x="165" y="199"/>
                  </a:lnTo>
                  <a:lnTo>
                    <a:pt x="163" y="199"/>
                  </a:lnTo>
                  <a:lnTo>
                    <a:pt x="163" y="201"/>
                  </a:lnTo>
                  <a:lnTo>
                    <a:pt x="163" y="204"/>
                  </a:lnTo>
                  <a:lnTo>
                    <a:pt x="165" y="204"/>
                  </a:lnTo>
                  <a:lnTo>
                    <a:pt x="165" y="204"/>
                  </a:lnTo>
                  <a:lnTo>
                    <a:pt x="165" y="204"/>
                  </a:lnTo>
                  <a:lnTo>
                    <a:pt x="165" y="204"/>
                  </a:lnTo>
                  <a:lnTo>
                    <a:pt x="163" y="206"/>
                  </a:lnTo>
                  <a:lnTo>
                    <a:pt x="165" y="208"/>
                  </a:lnTo>
                  <a:lnTo>
                    <a:pt x="163" y="208"/>
                  </a:lnTo>
                  <a:lnTo>
                    <a:pt x="160" y="206"/>
                  </a:lnTo>
                  <a:lnTo>
                    <a:pt x="160" y="201"/>
                  </a:lnTo>
                  <a:lnTo>
                    <a:pt x="160" y="201"/>
                  </a:lnTo>
                  <a:lnTo>
                    <a:pt x="160" y="201"/>
                  </a:lnTo>
                  <a:lnTo>
                    <a:pt x="158" y="201"/>
                  </a:lnTo>
                  <a:lnTo>
                    <a:pt x="156" y="204"/>
                  </a:lnTo>
                  <a:lnTo>
                    <a:pt x="153" y="204"/>
                  </a:lnTo>
                  <a:lnTo>
                    <a:pt x="151" y="204"/>
                  </a:lnTo>
                  <a:lnTo>
                    <a:pt x="151" y="204"/>
                  </a:lnTo>
                  <a:lnTo>
                    <a:pt x="151" y="206"/>
                  </a:lnTo>
                  <a:lnTo>
                    <a:pt x="153" y="206"/>
                  </a:lnTo>
                  <a:lnTo>
                    <a:pt x="156" y="206"/>
                  </a:lnTo>
                  <a:lnTo>
                    <a:pt x="153" y="206"/>
                  </a:lnTo>
                  <a:lnTo>
                    <a:pt x="151" y="206"/>
                  </a:lnTo>
                  <a:lnTo>
                    <a:pt x="151" y="206"/>
                  </a:lnTo>
                  <a:lnTo>
                    <a:pt x="149" y="206"/>
                  </a:lnTo>
                  <a:lnTo>
                    <a:pt x="146" y="206"/>
                  </a:lnTo>
                  <a:lnTo>
                    <a:pt x="144" y="208"/>
                  </a:lnTo>
                  <a:lnTo>
                    <a:pt x="144" y="211"/>
                  </a:lnTo>
                  <a:lnTo>
                    <a:pt x="144" y="211"/>
                  </a:lnTo>
                  <a:lnTo>
                    <a:pt x="144" y="211"/>
                  </a:lnTo>
                  <a:lnTo>
                    <a:pt x="146" y="211"/>
                  </a:lnTo>
                  <a:lnTo>
                    <a:pt x="151" y="211"/>
                  </a:lnTo>
                  <a:lnTo>
                    <a:pt x="151" y="211"/>
                  </a:lnTo>
                  <a:lnTo>
                    <a:pt x="151" y="211"/>
                  </a:lnTo>
                  <a:lnTo>
                    <a:pt x="149" y="211"/>
                  </a:lnTo>
                  <a:lnTo>
                    <a:pt x="149" y="213"/>
                  </a:lnTo>
                  <a:lnTo>
                    <a:pt x="151" y="213"/>
                  </a:lnTo>
                  <a:lnTo>
                    <a:pt x="153" y="213"/>
                  </a:lnTo>
                  <a:lnTo>
                    <a:pt x="156" y="213"/>
                  </a:lnTo>
                  <a:lnTo>
                    <a:pt x="156" y="213"/>
                  </a:lnTo>
                  <a:lnTo>
                    <a:pt x="153" y="215"/>
                  </a:lnTo>
                  <a:lnTo>
                    <a:pt x="156" y="218"/>
                  </a:lnTo>
                  <a:lnTo>
                    <a:pt x="153" y="218"/>
                  </a:lnTo>
                  <a:lnTo>
                    <a:pt x="153" y="215"/>
                  </a:lnTo>
                  <a:lnTo>
                    <a:pt x="151" y="215"/>
                  </a:lnTo>
                  <a:lnTo>
                    <a:pt x="151" y="215"/>
                  </a:lnTo>
                  <a:lnTo>
                    <a:pt x="149" y="213"/>
                  </a:lnTo>
                  <a:lnTo>
                    <a:pt x="146" y="213"/>
                  </a:lnTo>
                  <a:lnTo>
                    <a:pt x="144" y="215"/>
                  </a:lnTo>
                  <a:lnTo>
                    <a:pt x="141" y="215"/>
                  </a:lnTo>
                  <a:lnTo>
                    <a:pt x="139" y="218"/>
                  </a:lnTo>
                  <a:lnTo>
                    <a:pt x="139" y="218"/>
                  </a:lnTo>
                  <a:lnTo>
                    <a:pt x="139" y="218"/>
                  </a:lnTo>
                  <a:lnTo>
                    <a:pt x="139" y="218"/>
                  </a:lnTo>
                  <a:lnTo>
                    <a:pt x="141" y="218"/>
                  </a:lnTo>
                  <a:lnTo>
                    <a:pt x="144" y="218"/>
                  </a:lnTo>
                  <a:lnTo>
                    <a:pt x="151" y="218"/>
                  </a:lnTo>
                  <a:lnTo>
                    <a:pt x="153" y="220"/>
                  </a:lnTo>
                  <a:lnTo>
                    <a:pt x="153" y="220"/>
                  </a:lnTo>
                  <a:lnTo>
                    <a:pt x="144" y="220"/>
                  </a:lnTo>
                  <a:lnTo>
                    <a:pt x="141" y="220"/>
                  </a:lnTo>
                  <a:lnTo>
                    <a:pt x="139" y="220"/>
                  </a:lnTo>
                  <a:lnTo>
                    <a:pt x="137" y="220"/>
                  </a:lnTo>
                  <a:lnTo>
                    <a:pt x="134" y="222"/>
                  </a:lnTo>
                  <a:lnTo>
                    <a:pt x="134" y="222"/>
                  </a:lnTo>
                  <a:lnTo>
                    <a:pt x="132" y="222"/>
                  </a:lnTo>
                  <a:lnTo>
                    <a:pt x="132" y="225"/>
                  </a:lnTo>
                  <a:lnTo>
                    <a:pt x="130" y="225"/>
                  </a:lnTo>
                  <a:lnTo>
                    <a:pt x="130" y="225"/>
                  </a:lnTo>
                  <a:lnTo>
                    <a:pt x="127" y="225"/>
                  </a:lnTo>
                  <a:lnTo>
                    <a:pt x="130" y="227"/>
                  </a:lnTo>
                  <a:lnTo>
                    <a:pt x="132" y="227"/>
                  </a:lnTo>
                  <a:lnTo>
                    <a:pt x="132" y="227"/>
                  </a:lnTo>
                  <a:lnTo>
                    <a:pt x="130" y="227"/>
                  </a:lnTo>
                  <a:lnTo>
                    <a:pt x="127" y="227"/>
                  </a:lnTo>
                  <a:lnTo>
                    <a:pt x="127" y="227"/>
                  </a:lnTo>
                  <a:lnTo>
                    <a:pt x="125" y="230"/>
                  </a:lnTo>
                  <a:lnTo>
                    <a:pt x="123" y="230"/>
                  </a:lnTo>
                  <a:lnTo>
                    <a:pt x="123" y="230"/>
                  </a:lnTo>
                  <a:lnTo>
                    <a:pt x="123" y="232"/>
                  </a:lnTo>
                  <a:lnTo>
                    <a:pt x="120" y="232"/>
                  </a:lnTo>
                  <a:lnTo>
                    <a:pt x="120" y="234"/>
                  </a:lnTo>
                  <a:lnTo>
                    <a:pt x="120" y="237"/>
                  </a:lnTo>
                  <a:lnTo>
                    <a:pt x="125" y="237"/>
                  </a:lnTo>
                  <a:lnTo>
                    <a:pt x="125" y="237"/>
                  </a:lnTo>
                  <a:lnTo>
                    <a:pt x="125" y="237"/>
                  </a:lnTo>
                  <a:lnTo>
                    <a:pt x="130" y="237"/>
                  </a:lnTo>
                  <a:lnTo>
                    <a:pt x="132" y="237"/>
                  </a:lnTo>
                  <a:lnTo>
                    <a:pt x="134" y="237"/>
                  </a:lnTo>
                  <a:lnTo>
                    <a:pt x="132" y="237"/>
                  </a:lnTo>
                  <a:lnTo>
                    <a:pt x="130" y="237"/>
                  </a:lnTo>
                  <a:lnTo>
                    <a:pt x="130" y="239"/>
                  </a:lnTo>
                  <a:lnTo>
                    <a:pt x="125" y="239"/>
                  </a:lnTo>
                  <a:lnTo>
                    <a:pt x="116" y="239"/>
                  </a:lnTo>
                  <a:lnTo>
                    <a:pt x="116" y="241"/>
                  </a:lnTo>
                  <a:lnTo>
                    <a:pt x="118" y="241"/>
                  </a:lnTo>
                  <a:lnTo>
                    <a:pt x="120" y="244"/>
                  </a:lnTo>
                  <a:lnTo>
                    <a:pt x="118" y="244"/>
                  </a:lnTo>
                  <a:lnTo>
                    <a:pt x="116" y="244"/>
                  </a:lnTo>
                  <a:lnTo>
                    <a:pt x="116" y="244"/>
                  </a:lnTo>
                  <a:lnTo>
                    <a:pt x="113" y="246"/>
                  </a:lnTo>
                  <a:lnTo>
                    <a:pt x="111" y="248"/>
                  </a:lnTo>
                  <a:lnTo>
                    <a:pt x="108" y="251"/>
                  </a:lnTo>
                  <a:lnTo>
                    <a:pt x="108" y="251"/>
                  </a:lnTo>
                  <a:lnTo>
                    <a:pt x="106" y="253"/>
                  </a:lnTo>
                  <a:lnTo>
                    <a:pt x="106" y="256"/>
                  </a:lnTo>
                  <a:lnTo>
                    <a:pt x="108" y="256"/>
                  </a:lnTo>
                  <a:lnTo>
                    <a:pt x="108" y="256"/>
                  </a:lnTo>
                  <a:lnTo>
                    <a:pt x="111" y="256"/>
                  </a:lnTo>
                  <a:lnTo>
                    <a:pt x="111" y="256"/>
                  </a:lnTo>
                  <a:lnTo>
                    <a:pt x="111" y="258"/>
                  </a:lnTo>
                  <a:lnTo>
                    <a:pt x="113" y="256"/>
                  </a:lnTo>
                  <a:lnTo>
                    <a:pt x="116" y="256"/>
                  </a:lnTo>
                  <a:lnTo>
                    <a:pt x="118" y="256"/>
                  </a:lnTo>
                  <a:lnTo>
                    <a:pt x="118" y="253"/>
                  </a:lnTo>
                  <a:lnTo>
                    <a:pt x="116" y="256"/>
                  </a:lnTo>
                  <a:lnTo>
                    <a:pt x="113" y="258"/>
                  </a:lnTo>
                  <a:lnTo>
                    <a:pt x="111" y="258"/>
                  </a:lnTo>
                  <a:lnTo>
                    <a:pt x="108" y="258"/>
                  </a:lnTo>
                  <a:lnTo>
                    <a:pt x="108" y="258"/>
                  </a:lnTo>
                  <a:lnTo>
                    <a:pt x="99" y="260"/>
                  </a:lnTo>
                  <a:lnTo>
                    <a:pt x="97" y="263"/>
                  </a:lnTo>
                  <a:lnTo>
                    <a:pt x="97" y="263"/>
                  </a:lnTo>
                  <a:lnTo>
                    <a:pt x="97" y="265"/>
                  </a:lnTo>
                  <a:lnTo>
                    <a:pt x="97" y="265"/>
                  </a:lnTo>
                  <a:lnTo>
                    <a:pt x="99" y="263"/>
                  </a:lnTo>
                  <a:lnTo>
                    <a:pt x="101" y="263"/>
                  </a:lnTo>
                  <a:lnTo>
                    <a:pt x="99" y="265"/>
                  </a:lnTo>
                  <a:lnTo>
                    <a:pt x="97" y="265"/>
                  </a:lnTo>
                  <a:lnTo>
                    <a:pt x="94" y="267"/>
                  </a:lnTo>
                  <a:lnTo>
                    <a:pt x="92" y="267"/>
                  </a:lnTo>
                  <a:lnTo>
                    <a:pt x="90" y="267"/>
                  </a:lnTo>
                  <a:lnTo>
                    <a:pt x="90" y="270"/>
                  </a:lnTo>
                  <a:lnTo>
                    <a:pt x="85" y="272"/>
                  </a:lnTo>
                  <a:lnTo>
                    <a:pt x="80" y="274"/>
                  </a:lnTo>
                  <a:lnTo>
                    <a:pt x="78" y="277"/>
                  </a:lnTo>
                  <a:lnTo>
                    <a:pt x="75" y="279"/>
                  </a:lnTo>
                  <a:lnTo>
                    <a:pt x="75" y="282"/>
                  </a:lnTo>
                  <a:lnTo>
                    <a:pt x="73" y="282"/>
                  </a:lnTo>
                  <a:lnTo>
                    <a:pt x="71" y="284"/>
                  </a:lnTo>
                  <a:lnTo>
                    <a:pt x="71" y="284"/>
                  </a:lnTo>
                  <a:lnTo>
                    <a:pt x="71" y="284"/>
                  </a:lnTo>
                  <a:lnTo>
                    <a:pt x="73" y="284"/>
                  </a:lnTo>
                  <a:lnTo>
                    <a:pt x="73" y="284"/>
                  </a:lnTo>
                  <a:lnTo>
                    <a:pt x="75" y="286"/>
                  </a:lnTo>
                  <a:lnTo>
                    <a:pt x="75" y="286"/>
                  </a:lnTo>
                  <a:lnTo>
                    <a:pt x="75" y="289"/>
                  </a:lnTo>
                  <a:lnTo>
                    <a:pt x="78" y="289"/>
                  </a:lnTo>
                  <a:lnTo>
                    <a:pt x="83" y="286"/>
                  </a:lnTo>
                  <a:lnTo>
                    <a:pt x="90" y="284"/>
                  </a:lnTo>
                  <a:lnTo>
                    <a:pt x="92" y="282"/>
                  </a:lnTo>
                  <a:lnTo>
                    <a:pt x="92" y="282"/>
                  </a:lnTo>
                  <a:lnTo>
                    <a:pt x="90" y="282"/>
                  </a:lnTo>
                  <a:lnTo>
                    <a:pt x="92" y="279"/>
                  </a:lnTo>
                  <a:lnTo>
                    <a:pt x="94" y="279"/>
                  </a:lnTo>
                  <a:lnTo>
                    <a:pt x="97" y="277"/>
                  </a:lnTo>
                  <a:lnTo>
                    <a:pt x="97" y="279"/>
                  </a:lnTo>
                  <a:lnTo>
                    <a:pt x="97" y="279"/>
                  </a:lnTo>
                  <a:lnTo>
                    <a:pt x="97" y="279"/>
                  </a:lnTo>
                  <a:lnTo>
                    <a:pt x="94" y="282"/>
                  </a:lnTo>
                  <a:lnTo>
                    <a:pt x="94" y="282"/>
                  </a:lnTo>
                  <a:lnTo>
                    <a:pt x="97" y="282"/>
                  </a:lnTo>
                  <a:lnTo>
                    <a:pt x="97" y="282"/>
                  </a:lnTo>
                  <a:lnTo>
                    <a:pt x="97" y="282"/>
                  </a:lnTo>
                  <a:lnTo>
                    <a:pt x="94" y="284"/>
                  </a:lnTo>
                  <a:lnTo>
                    <a:pt x="92" y="284"/>
                  </a:lnTo>
                  <a:lnTo>
                    <a:pt x="90" y="284"/>
                  </a:lnTo>
                  <a:lnTo>
                    <a:pt x="87" y="286"/>
                  </a:lnTo>
                  <a:lnTo>
                    <a:pt x="87" y="286"/>
                  </a:lnTo>
                  <a:lnTo>
                    <a:pt x="87" y="286"/>
                  </a:lnTo>
                  <a:lnTo>
                    <a:pt x="87" y="289"/>
                  </a:lnTo>
                  <a:lnTo>
                    <a:pt x="87" y="289"/>
                  </a:lnTo>
                  <a:lnTo>
                    <a:pt x="87" y="289"/>
                  </a:lnTo>
                  <a:lnTo>
                    <a:pt x="85" y="289"/>
                  </a:lnTo>
                  <a:lnTo>
                    <a:pt x="83" y="289"/>
                  </a:lnTo>
                  <a:lnTo>
                    <a:pt x="80" y="289"/>
                  </a:lnTo>
                  <a:lnTo>
                    <a:pt x="78" y="289"/>
                  </a:lnTo>
                  <a:lnTo>
                    <a:pt x="78" y="291"/>
                  </a:lnTo>
                  <a:lnTo>
                    <a:pt x="75" y="291"/>
                  </a:lnTo>
                  <a:lnTo>
                    <a:pt x="75" y="289"/>
                  </a:lnTo>
                  <a:lnTo>
                    <a:pt x="75" y="289"/>
                  </a:lnTo>
                  <a:lnTo>
                    <a:pt x="75" y="289"/>
                  </a:lnTo>
                  <a:lnTo>
                    <a:pt x="73" y="286"/>
                  </a:lnTo>
                  <a:lnTo>
                    <a:pt x="71" y="286"/>
                  </a:lnTo>
                  <a:lnTo>
                    <a:pt x="71" y="286"/>
                  </a:lnTo>
                  <a:lnTo>
                    <a:pt x="68" y="286"/>
                  </a:lnTo>
                  <a:lnTo>
                    <a:pt x="64" y="289"/>
                  </a:lnTo>
                  <a:lnTo>
                    <a:pt x="64" y="289"/>
                  </a:lnTo>
                  <a:lnTo>
                    <a:pt x="64" y="289"/>
                  </a:lnTo>
                  <a:lnTo>
                    <a:pt x="66" y="286"/>
                  </a:lnTo>
                  <a:lnTo>
                    <a:pt x="64" y="286"/>
                  </a:lnTo>
                  <a:lnTo>
                    <a:pt x="61" y="286"/>
                  </a:lnTo>
                  <a:lnTo>
                    <a:pt x="59" y="286"/>
                  </a:lnTo>
                  <a:lnTo>
                    <a:pt x="57" y="286"/>
                  </a:lnTo>
                  <a:lnTo>
                    <a:pt x="54" y="289"/>
                  </a:lnTo>
                  <a:lnTo>
                    <a:pt x="54" y="289"/>
                  </a:lnTo>
                  <a:lnTo>
                    <a:pt x="54" y="289"/>
                  </a:lnTo>
                  <a:lnTo>
                    <a:pt x="54" y="289"/>
                  </a:lnTo>
                  <a:lnTo>
                    <a:pt x="57" y="289"/>
                  </a:lnTo>
                  <a:lnTo>
                    <a:pt x="57" y="291"/>
                  </a:lnTo>
                  <a:lnTo>
                    <a:pt x="57" y="291"/>
                  </a:lnTo>
                  <a:lnTo>
                    <a:pt x="57" y="291"/>
                  </a:lnTo>
                  <a:lnTo>
                    <a:pt x="52" y="293"/>
                  </a:lnTo>
                  <a:lnTo>
                    <a:pt x="52" y="293"/>
                  </a:lnTo>
                  <a:lnTo>
                    <a:pt x="50" y="296"/>
                  </a:lnTo>
                  <a:lnTo>
                    <a:pt x="52" y="296"/>
                  </a:lnTo>
                  <a:lnTo>
                    <a:pt x="52" y="298"/>
                  </a:lnTo>
                  <a:lnTo>
                    <a:pt x="57" y="300"/>
                  </a:lnTo>
                  <a:lnTo>
                    <a:pt x="57" y="300"/>
                  </a:lnTo>
                  <a:lnTo>
                    <a:pt x="52" y="298"/>
                  </a:lnTo>
                  <a:lnTo>
                    <a:pt x="52" y="298"/>
                  </a:lnTo>
                  <a:lnTo>
                    <a:pt x="50" y="296"/>
                  </a:lnTo>
                  <a:lnTo>
                    <a:pt x="47" y="296"/>
                  </a:lnTo>
                  <a:lnTo>
                    <a:pt x="45" y="296"/>
                  </a:lnTo>
                  <a:lnTo>
                    <a:pt x="42" y="296"/>
                  </a:lnTo>
                  <a:lnTo>
                    <a:pt x="42" y="296"/>
                  </a:lnTo>
                  <a:lnTo>
                    <a:pt x="40" y="298"/>
                  </a:lnTo>
                  <a:lnTo>
                    <a:pt x="33" y="298"/>
                  </a:lnTo>
                  <a:lnTo>
                    <a:pt x="33" y="298"/>
                  </a:lnTo>
                  <a:lnTo>
                    <a:pt x="33" y="300"/>
                  </a:lnTo>
                  <a:lnTo>
                    <a:pt x="31" y="303"/>
                  </a:lnTo>
                  <a:lnTo>
                    <a:pt x="31" y="303"/>
                  </a:lnTo>
                  <a:lnTo>
                    <a:pt x="31" y="303"/>
                  </a:lnTo>
                  <a:lnTo>
                    <a:pt x="33" y="303"/>
                  </a:lnTo>
                  <a:lnTo>
                    <a:pt x="35" y="303"/>
                  </a:lnTo>
                  <a:lnTo>
                    <a:pt x="38" y="303"/>
                  </a:lnTo>
                  <a:lnTo>
                    <a:pt x="40" y="303"/>
                  </a:lnTo>
                  <a:lnTo>
                    <a:pt x="50" y="303"/>
                  </a:lnTo>
                  <a:lnTo>
                    <a:pt x="50" y="303"/>
                  </a:lnTo>
                  <a:lnTo>
                    <a:pt x="45" y="303"/>
                  </a:lnTo>
                  <a:lnTo>
                    <a:pt x="40" y="303"/>
                  </a:lnTo>
                  <a:lnTo>
                    <a:pt x="40" y="305"/>
                  </a:lnTo>
                  <a:lnTo>
                    <a:pt x="40" y="305"/>
                  </a:lnTo>
                  <a:lnTo>
                    <a:pt x="42" y="305"/>
                  </a:lnTo>
                  <a:lnTo>
                    <a:pt x="42" y="305"/>
                  </a:lnTo>
                  <a:lnTo>
                    <a:pt x="42" y="305"/>
                  </a:lnTo>
                  <a:lnTo>
                    <a:pt x="40" y="308"/>
                  </a:lnTo>
                  <a:lnTo>
                    <a:pt x="38" y="305"/>
                  </a:lnTo>
                  <a:lnTo>
                    <a:pt x="33" y="305"/>
                  </a:lnTo>
                  <a:lnTo>
                    <a:pt x="31" y="305"/>
                  </a:lnTo>
                  <a:lnTo>
                    <a:pt x="28" y="305"/>
                  </a:lnTo>
                  <a:lnTo>
                    <a:pt x="26" y="305"/>
                  </a:lnTo>
                  <a:lnTo>
                    <a:pt x="24" y="305"/>
                  </a:lnTo>
                  <a:lnTo>
                    <a:pt x="24" y="305"/>
                  </a:lnTo>
                  <a:lnTo>
                    <a:pt x="21" y="308"/>
                  </a:lnTo>
                  <a:lnTo>
                    <a:pt x="21" y="308"/>
                  </a:lnTo>
                  <a:lnTo>
                    <a:pt x="21" y="308"/>
                  </a:lnTo>
                  <a:lnTo>
                    <a:pt x="21" y="310"/>
                  </a:lnTo>
                  <a:lnTo>
                    <a:pt x="24" y="310"/>
                  </a:lnTo>
                  <a:lnTo>
                    <a:pt x="26" y="308"/>
                  </a:lnTo>
                  <a:lnTo>
                    <a:pt x="28" y="308"/>
                  </a:lnTo>
                  <a:lnTo>
                    <a:pt x="28" y="308"/>
                  </a:lnTo>
                  <a:lnTo>
                    <a:pt x="28" y="310"/>
                  </a:lnTo>
                  <a:lnTo>
                    <a:pt x="21" y="310"/>
                  </a:lnTo>
                  <a:lnTo>
                    <a:pt x="19" y="310"/>
                  </a:lnTo>
                  <a:lnTo>
                    <a:pt x="19" y="310"/>
                  </a:lnTo>
                  <a:lnTo>
                    <a:pt x="19" y="310"/>
                  </a:lnTo>
                  <a:lnTo>
                    <a:pt x="17" y="310"/>
                  </a:lnTo>
                  <a:lnTo>
                    <a:pt x="17" y="310"/>
                  </a:lnTo>
                  <a:lnTo>
                    <a:pt x="14" y="310"/>
                  </a:lnTo>
                  <a:lnTo>
                    <a:pt x="12" y="310"/>
                  </a:lnTo>
                  <a:lnTo>
                    <a:pt x="12" y="312"/>
                  </a:lnTo>
                  <a:lnTo>
                    <a:pt x="9" y="312"/>
                  </a:lnTo>
                  <a:lnTo>
                    <a:pt x="9" y="315"/>
                  </a:lnTo>
                  <a:lnTo>
                    <a:pt x="9" y="315"/>
                  </a:lnTo>
                  <a:lnTo>
                    <a:pt x="7" y="312"/>
                  </a:lnTo>
                  <a:lnTo>
                    <a:pt x="7" y="315"/>
                  </a:lnTo>
                  <a:lnTo>
                    <a:pt x="5" y="317"/>
                  </a:lnTo>
                  <a:lnTo>
                    <a:pt x="7" y="317"/>
                  </a:lnTo>
                  <a:lnTo>
                    <a:pt x="7" y="317"/>
                  </a:lnTo>
                  <a:lnTo>
                    <a:pt x="12" y="317"/>
                  </a:lnTo>
                  <a:lnTo>
                    <a:pt x="14" y="317"/>
                  </a:lnTo>
                  <a:lnTo>
                    <a:pt x="21" y="319"/>
                  </a:lnTo>
                  <a:lnTo>
                    <a:pt x="24" y="319"/>
                  </a:lnTo>
                  <a:lnTo>
                    <a:pt x="28" y="319"/>
                  </a:lnTo>
                  <a:lnTo>
                    <a:pt x="28" y="319"/>
                  </a:lnTo>
                  <a:lnTo>
                    <a:pt x="26" y="319"/>
                  </a:lnTo>
                  <a:lnTo>
                    <a:pt x="19" y="322"/>
                  </a:lnTo>
                  <a:lnTo>
                    <a:pt x="14" y="319"/>
                  </a:lnTo>
                  <a:lnTo>
                    <a:pt x="9" y="319"/>
                  </a:lnTo>
                  <a:lnTo>
                    <a:pt x="5" y="319"/>
                  </a:lnTo>
                  <a:lnTo>
                    <a:pt x="5" y="319"/>
                  </a:lnTo>
                  <a:lnTo>
                    <a:pt x="2" y="319"/>
                  </a:lnTo>
                  <a:lnTo>
                    <a:pt x="2" y="319"/>
                  </a:lnTo>
                  <a:lnTo>
                    <a:pt x="2" y="322"/>
                  </a:lnTo>
                  <a:lnTo>
                    <a:pt x="2" y="324"/>
                  </a:lnTo>
                  <a:lnTo>
                    <a:pt x="5" y="324"/>
                  </a:lnTo>
                  <a:lnTo>
                    <a:pt x="7" y="326"/>
                  </a:lnTo>
                  <a:lnTo>
                    <a:pt x="7" y="326"/>
                  </a:lnTo>
                  <a:lnTo>
                    <a:pt x="9" y="326"/>
                  </a:lnTo>
                  <a:lnTo>
                    <a:pt x="7" y="326"/>
                  </a:lnTo>
                  <a:lnTo>
                    <a:pt x="7" y="326"/>
                  </a:lnTo>
                  <a:lnTo>
                    <a:pt x="2" y="326"/>
                  </a:lnTo>
                  <a:lnTo>
                    <a:pt x="2" y="329"/>
                  </a:lnTo>
                  <a:lnTo>
                    <a:pt x="5" y="331"/>
                  </a:lnTo>
                  <a:lnTo>
                    <a:pt x="5" y="331"/>
                  </a:lnTo>
                  <a:lnTo>
                    <a:pt x="7" y="334"/>
                  </a:lnTo>
                  <a:lnTo>
                    <a:pt x="9" y="334"/>
                  </a:lnTo>
                  <a:lnTo>
                    <a:pt x="12" y="334"/>
                  </a:lnTo>
                  <a:lnTo>
                    <a:pt x="19" y="334"/>
                  </a:lnTo>
                  <a:lnTo>
                    <a:pt x="24" y="334"/>
                  </a:lnTo>
                  <a:lnTo>
                    <a:pt x="26" y="334"/>
                  </a:lnTo>
                  <a:lnTo>
                    <a:pt x="26" y="331"/>
                  </a:lnTo>
                  <a:lnTo>
                    <a:pt x="26" y="331"/>
                  </a:lnTo>
                  <a:lnTo>
                    <a:pt x="26" y="331"/>
                  </a:lnTo>
                  <a:lnTo>
                    <a:pt x="26" y="331"/>
                  </a:lnTo>
                  <a:lnTo>
                    <a:pt x="28" y="331"/>
                  </a:lnTo>
                  <a:lnTo>
                    <a:pt x="31" y="331"/>
                  </a:lnTo>
                  <a:lnTo>
                    <a:pt x="31" y="334"/>
                  </a:lnTo>
                  <a:lnTo>
                    <a:pt x="35" y="334"/>
                  </a:lnTo>
                  <a:lnTo>
                    <a:pt x="38" y="331"/>
                  </a:lnTo>
                  <a:lnTo>
                    <a:pt x="38" y="331"/>
                  </a:lnTo>
                  <a:lnTo>
                    <a:pt x="38" y="331"/>
                  </a:lnTo>
                  <a:lnTo>
                    <a:pt x="38" y="329"/>
                  </a:lnTo>
                  <a:lnTo>
                    <a:pt x="40" y="326"/>
                  </a:lnTo>
                  <a:lnTo>
                    <a:pt x="40" y="329"/>
                  </a:lnTo>
                  <a:lnTo>
                    <a:pt x="38" y="331"/>
                  </a:lnTo>
                  <a:lnTo>
                    <a:pt x="38" y="331"/>
                  </a:lnTo>
                  <a:lnTo>
                    <a:pt x="42" y="331"/>
                  </a:lnTo>
                  <a:lnTo>
                    <a:pt x="40" y="334"/>
                  </a:lnTo>
                  <a:lnTo>
                    <a:pt x="33" y="334"/>
                  </a:lnTo>
                  <a:lnTo>
                    <a:pt x="33" y="336"/>
                  </a:lnTo>
                  <a:lnTo>
                    <a:pt x="33" y="336"/>
                  </a:lnTo>
                  <a:lnTo>
                    <a:pt x="33" y="336"/>
                  </a:lnTo>
                  <a:lnTo>
                    <a:pt x="33" y="336"/>
                  </a:lnTo>
                  <a:lnTo>
                    <a:pt x="33" y="334"/>
                  </a:lnTo>
                  <a:lnTo>
                    <a:pt x="31" y="334"/>
                  </a:lnTo>
                  <a:lnTo>
                    <a:pt x="28" y="334"/>
                  </a:lnTo>
                  <a:lnTo>
                    <a:pt x="26" y="334"/>
                  </a:lnTo>
                  <a:lnTo>
                    <a:pt x="24" y="334"/>
                  </a:lnTo>
                  <a:lnTo>
                    <a:pt x="21" y="334"/>
                  </a:lnTo>
                  <a:lnTo>
                    <a:pt x="17" y="334"/>
                  </a:lnTo>
                  <a:lnTo>
                    <a:pt x="9" y="334"/>
                  </a:lnTo>
                  <a:lnTo>
                    <a:pt x="7" y="336"/>
                  </a:lnTo>
                  <a:lnTo>
                    <a:pt x="5" y="336"/>
                  </a:lnTo>
                  <a:lnTo>
                    <a:pt x="5" y="334"/>
                  </a:lnTo>
                  <a:lnTo>
                    <a:pt x="2" y="336"/>
                  </a:lnTo>
                  <a:lnTo>
                    <a:pt x="2" y="336"/>
                  </a:lnTo>
                  <a:lnTo>
                    <a:pt x="2" y="338"/>
                  </a:lnTo>
                  <a:lnTo>
                    <a:pt x="2" y="341"/>
                  </a:lnTo>
                  <a:lnTo>
                    <a:pt x="5" y="343"/>
                  </a:lnTo>
                  <a:lnTo>
                    <a:pt x="7" y="343"/>
                  </a:lnTo>
                  <a:lnTo>
                    <a:pt x="9" y="343"/>
                  </a:lnTo>
                  <a:lnTo>
                    <a:pt x="12" y="341"/>
                  </a:lnTo>
                  <a:lnTo>
                    <a:pt x="12" y="341"/>
                  </a:lnTo>
                  <a:lnTo>
                    <a:pt x="12" y="343"/>
                  </a:lnTo>
                  <a:lnTo>
                    <a:pt x="5" y="345"/>
                  </a:lnTo>
                  <a:lnTo>
                    <a:pt x="5" y="345"/>
                  </a:lnTo>
                  <a:lnTo>
                    <a:pt x="5" y="350"/>
                  </a:lnTo>
                  <a:lnTo>
                    <a:pt x="7" y="350"/>
                  </a:lnTo>
                  <a:lnTo>
                    <a:pt x="9" y="353"/>
                  </a:lnTo>
                  <a:lnTo>
                    <a:pt x="12" y="353"/>
                  </a:lnTo>
                  <a:lnTo>
                    <a:pt x="12" y="353"/>
                  </a:lnTo>
                  <a:lnTo>
                    <a:pt x="12" y="353"/>
                  </a:lnTo>
                  <a:lnTo>
                    <a:pt x="9" y="355"/>
                  </a:lnTo>
                  <a:lnTo>
                    <a:pt x="7" y="355"/>
                  </a:lnTo>
                  <a:lnTo>
                    <a:pt x="7" y="353"/>
                  </a:lnTo>
                  <a:lnTo>
                    <a:pt x="5" y="353"/>
                  </a:lnTo>
                  <a:lnTo>
                    <a:pt x="5" y="355"/>
                  </a:lnTo>
                  <a:lnTo>
                    <a:pt x="5" y="355"/>
                  </a:lnTo>
                  <a:lnTo>
                    <a:pt x="5" y="357"/>
                  </a:lnTo>
                  <a:lnTo>
                    <a:pt x="5" y="357"/>
                  </a:lnTo>
                  <a:lnTo>
                    <a:pt x="2" y="360"/>
                  </a:lnTo>
                  <a:lnTo>
                    <a:pt x="2" y="362"/>
                  </a:lnTo>
                  <a:lnTo>
                    <a:pt x="5" y="362"/>
                  </a:lnTo>
                  <a:lnTo>
                    <a:pt x="5" y="362"/>
                  </a:lnTo>
                  <a:lnTo>
                    <a:pt x="5" y="362"/>
                  </a:lnTo>
                  <a:lnTo>
                    <a:pt x="5" y="360"/>
                  </a:lnTo>
                  <a:lnTo>
                    <a:pt x="7" y="360"/>
                  </a:lnTo>
                  <a:lnTo>
                    <a:pt x="9" y="360"/>
                  </a:lnTo>
                  <a:lnTo>
                    <a:pt x="9" y="357"/>
                  </a:lnTo>
                  <a:lnTo>
                    <a:pt x="12" y="355"/>
                  </a:lnTo>
                  <a:lnTo>
                    <a:pt x="14" y="355"/>
                  </a:lnTo>
                  <a:lnTo>
                    <a:pt x="14" y="355"/>
                  </a:lnTo>
                  <a:lnTo>
                    <a:pt x="17" y="353"/>
                  </a:lnTo>
                  <a:lnTo>
                    <a:pt x="17" y="350"/>
                  </a:lnTo>
                  <a:lnTo>
                    <a:pt x="19" y="350"/>
                  </a:lnTo>
                  <a:lnTo>
                    <a:pt x="19" y="348"/>
                  </a:lnTo>
                  <a:lnTo>
                    <a:pt x="24" y="348"/>
                  </a:lnTo>
                  <a:lnTo>
                    <a:pt x="28" y="345"/>
                  </a:lnTo>
                  <a:lnTo>
                    <a:pt x="33" y="345"/>
                  </a:lnTo>
                  <a:lnTo>
                    <a:pt x="31" y="345"/>
                  </a:lnTo>
                  <a:lnTo>
                    <a:pt x="28" y="345"/>
                  </a:lnTo>
                  <a:lnTo>
                    <a:pt x="28" y="348"/>
                  </a:lnTo>
                  <a:lnTo>
                    <a:pt x="26" y="348"/>
                  </a:lnTo>
                  <a:lnTo>
                    <a:pt x="26" y="353"/>
                  </a:lnTo>
                  <a:lnTo>
                    <a:pt x="26" y="350"/>
                  </a:lnTo>
                  <a:lnTo>
                    <a:pt x="26" y="348"/>
                  </a:lnTo>
                  <a:lnTo>
                    <a:pt x="26" y="348"/>
                  </a:lnTo>
                  <a:lnTo>
                    <a:pt x="24" y="348"/>
                  </a:lnTo>
                  <a:lnTo>
                    <a:pt x="19" y="350"/>
                  </a:lnTo>
                  <a:lnTo>
                    <a:pt x="19" y="353"/>
                  </a:lnTo>
                  <a:lnTo>
                    <a:pt x="19" y="353"/>
                  </a:lnTo>
                  <a:lnTo>
                    <a:pt x="19" y="353"/>
                  </a:lnTo>
                  <a:lnTo>
                    <a:pt x="17" y="355"/>
                  </a:lnTo>
                  <a:lnTo>
                    <a:pt x="14" y="357"/>
                  </a:lnTo>
                  <a:lnTo>
                    <a:pt x="12" y="357"/>
                  </a:lnTo>
                  <a:lnTo>
                    <a:pt x="14" y="360"/>
                  </a:lnTo>
                  <a:lnTo>
                    <a:pt x="14" y="360"/>
                  </a:lnTo>
                  <a:lnTo>
                    <a:pt x="17" y="360"/>
                  </a:lnTo>
                  <a:lnTo>
                    <a:pt x="19" y="360"/>
                  </a:lnTo>
                  <a:lnTo>
                    <a:pt x="21" y="357"/>
                  </a:lnTo>
                  <a:lnTo>
                    <a:pt x="21" y="360"/>
                  </a:lnTo>
                  <a:lnTo>
                    <a:pt x="17" y="360"/>
                  </a:lnTo>
                  <a:lnTo>
                    <a:pt x="14" y="360"/>
                  </a:lnTo>
                  <a:lnTo>
                    <a:pt x="14" y="362"/>
                  </a:lnTo>
                  <a:lnTo>
                    <a:pt x="9" y="362"/>
                  </a:lnTo>
                  <a:lnTo>
                    <a:pt x="9" y="360"/>
                  </a:lnTo>
                  <a:lnTo>
                    <a:pt x="9" y="360"/>
                  </a:lnTo>
                  <a:lnTo>
                    <a:pt x="7" y="362"/>
                  </a:lnTo>
                  <a:lnTo>
                    <a:pt x="7" y="362"/>
                  </a:lnTo>
                  <a:lnTo>
                    <a:pt x="5" y="364"/>
                  </a:lnTo>
                  <a:lnTo>
                    <a:pt x="5" y="367"/>
                  </a:lnTo>
                  <a:lnTo>
                    <a:pt x="2" y="369"/>
                  </a:lnTo>
                  <a:lnTo>
                    <a:pt x="5" y="371"/>
                  </a:lnTo>
                  <a:lnTo>
                    <a:pt x="7" y="371"/>
                  </a:lnTo>
                  <a:lnTo>
                    <a:pt x="9" y="371"/>
                  </a:lnTo>
                  <a:lnTo>
                    <a:pt x="9" y="369"/>
                  </a:lnTo>
                  <a:lnTo>
                    <a:pt x="12" y="369"/>
                  </a:lnTo>
                  <a:lnTo>
                    <a:pt x="12" y="369"/>
                  </a:lnTo>
                  <a:lnTo>
                    <a:pt x="14" y="367"/>
                  </a:lnTo>
                  <a:lnTo>
                    <a:pt x="17" y="367"/>
                  </a:lnTo>
                  <a:lnTo>
                    <a:pt x="19" y="364"/>
                  </a:lnTo>
                  <a:lnTo>
                    <a:pt x="21" y="364"/>
                  </a:lnTo>
                  <a:lnTo>
                    <a:pt x="24" y="364"/>
                  </a:lnTo>
                  <a:lnTo>
                    <a:pt x="24" y="364"/>
                  </a:lnTo>
                  <a:lnTo>
                    <a:pt x="21" y="364"/>
                  </a:lnTo>
                  <a:lnTo>
                    <a:pt x="19" y="367"/>
                  </a:lnTo>
                  <a:lnTo>
                    <a:pt x="17" y="367"/>
                  </a:lnTo>
                  <a:lnTo>
                    <a:pt x="17" y="369"/>
                  </a:lnTo>
                  <a:lnTo>
                    <a:pt x="17" y="369"/>
                  </a:lnTo>
                  <a:lnTo>
                    <a:pt x="17" y="371"/>
                  </a:lnTo>
                  <a:lnTo>
                    <a:pt x="17" y="371"/>
                  </a:lnTo>
                  <a:lnTo>
                    <a:pt x="14" y="371"/>
                  </a:lnTo>
                  <a:lnTo>
                    <a:pt x="14" y="374"/>
                  </a:lnTo>
                  <a:lnTo>
                    <a:pt x="17" y="374"/>
                  </a:lnTo>
                  <a:lnTo>
                    <a:pt x="19" y="376"/>
                  </a:lnTo>
                  <a:lnTo>
                    <a:pt x="21" y="374"/>
                  </a:lnTo>
                  <a:lnTo>
                    <a:pt x="21" y="374"/>
                  </a:lnTo>
                  <a:lnTo>
                    <a:pt x="19" y="376"/>
                  </a:lnTo>
                  <a:lnTo>
                    <a:pt x="19" y="376"/>
                  </a:lnTo>
                  <a:lnTo>
                    <a:pt x="19" y="376"/>
                  </a:lnTo>
                  <a:lnTo>
                    <a:pt x="14" y="376"/>
                  </a:lnTo>
                  <a:lnTo>
                    <a:pt x="9" y="374"/>
                  </a:lnTo>
                  <a:lnTo>
                    <a:pt x="9" y="376"/>
                  </a:lnTo>
                  <a:lnTo>
                    <a:pt x="9" y="379"/>
                  </a:lnTo>
                  <a:lnTo>
                    <a:pt x="9" y="381"/>
                  </a:lnTo>
                  <a:lnTo>
                    <a:pt x="9" y="381"/>
                  </a:lnTo>
                  <a:lnTo>
                    <a:pt x="12" y="383"/>
                  </a:lnTo>
                  <a:lnTo>
                    <a:pt x="17" y="386"/>
                  </a:lnTo>
                  <a:lnTo>
                    <a:pt x="17" y="386"/>
                  </a:lnTo>
                  <a:lnTo>
                    <a:pt x="21" y="388"/>
                  </a:lnTo>
                  <a:lnTo>
                    <a:pt x="24" y="388"/>
                  </a:lnTo>
                  <a:lnTo>
                    <a:pt x="26" y="388"/>
                  </a:lnTo>
                  <a:lnTo>
                    <a:pt x="26" y="388"/>
                  </a:lnTo>
                  <a:lnTo>
                    <a:pt x="26" y="390"/>
                  </a:lnTo>
                  <a:lnTo>
                    <a:pt x="26" y="390"/>
                  </a:lnTo>
                  <a:lnTo>
                    <a:pt x="26" y="390"/>
                  </a:lnTo>
                  <a:lnTo>
                    <a:pt x="24" y="393"/>
                  </a:lnTo>
                  <a:lnTo>
                    <a:pt x="24" y="393"/>
                  </a:lnTo>
                  <a:lnTo>
                    <a:pt x="26" y="393"/>
                  </a:lnTo>
                  <a:lnTo>
                    <a:pt x="28" y="393"/>
                  </a:lnTo>
                  <a:lnTo>
                    <a:pt x="28" y="390"/>
                  </a:lnTo>
                  <a:lnTo>
                    <a:pt x="28" y="390"/>
                  </a:lnTo>
                  <a:lnTo>
                    <a:pt x="28" y="390"/>
                  </a:lnTo>
                  <a:lnTo>
                    <a:pt x="31" y="390"/>
                  </a:lnTo>
                  <a:lnTo>
                    <a:pt x="28" y="393"/>
                  </a:lnTo>
                  <a:lnTo>
                    <a:pt x="28" y="393"/>
                  </a:lnTo>
                  <a:lnTo>
                    <a:pt x="28" y="393"/>
                  </a:lnTo>
                  <a:lnTo>
                    <a:pt x="31" y="393"/>
                  </a:lnTo>
                  <a:lnTo>
                    <a:pt x="33" y="393"/>
                  </a:lnTo>
                  <a:lnTo>
                    <a:pt x="38" y="393"/>
                  </a:lnTo>
                  <a:lnTo>
                    <a:pt x="45" y="393"/>
                  </a:lnTo>
                  <a:lnTo>
                    <a:pt x="47" y="390"/>
                  </a:lnTo>
                  <a:lnTo>
                    <a:pt x="50" y="390"/>
                  </a:lnTo>
                  <a:lnTo>
                    <a:pt x="52" y="390"/>
                  </a:lnTo>
                  <a:lnTo>
                    <a:pt x="54" y="388"/>
                  </a:lnTo>
                  <a:lnTo>
                    <a:pt x="59" y="383"/>
                  </a:lnTo>
                  <a:lnTo>
                    <a:pt x="64" y="381"/>
                  </a:lnTo>
                  <a:lnTo>
                    <a:pt x="64" y="381"/>
                  </a:lnTo>
                  <a:lnTo>
                    <a:pt x="64" y="379"/>
                  </a:lnTo>
                  <a:lnTo>
                    <a:pt x="66" y="379"/>
                  </a:lnTo>
                  <a:lnTo>
                    <a:pt x="66" y="379"/>
                  </a:lnTo>
                  <a:lnTo>
                    <a:pt x="66" y="376"/>
                  </a:lnTo>
                  <a:lnTo>
                    <a:pt x="68" y="376"/>
                  </a:lnTo>
                  <a:lnTo>
                    <a:pt x="71" y="376"/>
                  </a:lnTo>
                  <a:lnTo>
                    <a:pt x="71" y="376"/>
                  </a:lnTo>
                  <a:lnTo>
                    <a:pt x="71" y="374"/>
                  </a:lnTo>
                  <a:lnTo>
                    <a:pt x="71" y="374"/>
                  </a:lnTo>
                  <a:lnTo>
                    <a:pt x="71" y="371"/>
                  </a:lnTo>
                  <a:lnTo>
                    <a:pt x="71" y="371"/>
                  </a:lnTo>
                  <a:lnTo>
                    <a:pt x="73" y="374"/>
                  </a:lnTo>
                  <a:lnTo>
                    <a:pt x="73" y="376"/>
                  </a:lnTo>
                  <a:lnTo>
                    <a:pt x="75" y="376"/>
                  </a:lnTo>
                  <a:lnTo>
                    <a:pt x="78" y="374"/>
                  </a:lnTo>
                  <a:lnTo>
                    <a:pt x="78" y="374"/>
                  </a:lnTo>
                  <a:lnTo>
                    <a:pt x="80" y="374"/>
                  </a:lnTo>
                  <a:lnTo>
                    <a:pt x="80" y="374"/>
                  </a:lnTo>
                  <a:lnTo>
                    <a:pt x="83" y="369"/>
                  </a:lnTo>
                  <a:lnTo>
                    <a:pt x="83" y="367"/>
                  </a:lnTo>
                  <a:lnTo>
                    <a:pt x="83" y="367"/>
                  </a:lnTo>
                  <a:lnTo>
                    <a:pt x="83" y="367"/>
                  </a:lnTo>
                  <a:lnTo>
                    <a:pt x="83" y="364"/>
                  </a:lnTo>
                  <a:lnTo>
                    <a:pt x="85" y="364"/>
                  </a:lnTo>
                  <a:lnTo>
                    <a:pt x="85" y="362"/>
                  </a:lnTo>
                  <a:lnTo>
                    <a:pt x="85" y="362"/>
                  </a:lnTo>
                  <a:lnTo>
                    <a:pt x="85" y="360"/>
                  </a:lnTo>
                  <a:lnTo>
                    <a:pt x="85" y="362"/>
                  </a:lnTo>
                  <a:lnTo>
                    <a:pt x="85" y="362"/>
                  </a:lnTo>
                  <a:lnTo>
                    <a:pt x="85" y="367"/>
                  </a:lnTo>
                  <a:lnTo>
                    <a:pt x="85" y="367"/>
                  </a:lnTo>
                  <a:lnTo>
                    <a:pt x="87" y="369"/>
                  </a:lnTo>
                  <a:lnTo>
                    <a:pt x="90" y="371"/>
                  </a:lnTo>
                  <a:lnTo>
                    <a:pt x="90" y="371"/>
                  </a:lnTo>
                  <a:lnTo>
                    <a:pt x="92" y="371"/>
                  </a:lnTo>
                  <a:lnTo>
                    <a:pt x="92" y="371"/>
                  </a:lnTo>
                  <a:lnTo>
                    <a:pt x="94" y="371"/>
                  </a:lnTo>
                  <a:lnTo>
                    <a:pt x="97" y="371"/>
                  </a:lnTo>
                  <a:lnTo>
                    <a:pt x="97" y="374"/>
                  </a:lnTo>
                  <a:lnTo>
                    <a:pt x="97" y="374"/>
                  </a:lnTo>
                  <a:lnTo>
                    <a:pt x="99" y="376"/>
                  </a:lnTo>
                  <a:lnTo>
                    <a:pt x="99" y="376"/>
                  </a:lnTo>
                  <a:lnTo>
                    <a:pt x="101" y="376"/>
                  </a:lnTo>
                  <a:lnTo>
                    <a:pt x="101" y="374"/>
                  </a:lnTo>
                  <a:lnTo>
                    <a:pt x="101" y="371"/>
                  </a:lnTo>
                  <a:lnTo>
                    <a:pt x="104" y="369"/>
                  </a:lnTo>
                  <a:lnTo>
                    <a:pt x="101" y="367"/>
                  </a:lnTo>
                  <a:lnTo>
                    <a:pt x="101" y="364"/>
                  </a:lnTo>
                  <a:lnTo>
                    <a:pt x="101" y="362"/>
                  </a:lnTo>
                  <a:lnTo>
                    <a:pt x="104" y="362"/>
                  </a:lnTo>
                  <a:lnTo>
                    <a:pt x="104" y="360"/>
                  </a:lnTo>
                  <a:lnTo>
                    <a:pt x="106" y="357"/>
                  </a:lnTo>
                  <a:lnTo>
                    <a:pt x="106" y="357"/>
                  </a:lnTo>
                  <a:lnTo>
                    <a:pt x="106" y="357"/>
                  </a:lnTo>
                  <a:lnTo>
                    <a:pt x="108" y="357"/>
                  </a:lnTo>
                  <a:lnTo>
                    <a:pt x="111" y="355"/>
                  </a:lnTo>
                  <a:lnTo>
                    <a:pt x="113" y="355"/>
                  </a:lnTo>
                  <a:lnTo>
                    <a:pt x="113" y="353"/>
                  </a:lnTo>
                  <a:lnTo>
                    <a:pt x="113" y="350"/>
                  </a:lnTo>
                  <a:lnTo>
                    <a:pt x="113" y="350"/>
                  </a:lnTo>
                  <a:lnTo>
                    <a:pt x="113" y="348"/>
                  </a:lnTo>
                  <a:lnTo>
                    <a:pt x="116" y="345"/>
                  </a:lnTo>
                  <a:lnTo>
                    <a:pt x="113" y="345"/>
                  </a:lnTo>
                  <a:lnTo>
                    <a:pt x="113" y="341"/>
                  </a:lnTo>
                  <a:lnTo>
                    <a:pt x="111" y="338"/>
                  </a:lnTo>
                  <a:lnTo>
                    <a:pt x="111" y="336"/>
                  </a:lnTo>
                  <a:lnTo>
                    <a:pt x="111" y="336"/>
                  </a:lnTo>
                  <a:lnTo>
                    <a:pt x="113" y="336"/>
                  </a:lnTo>
                  <a:lnTo>
                    <a:pt x="116" y="336"/>
                  </a:lnTo>
                  <a:lnTo>
                    <a:pt x="116" y="334"/>
                  </a:lnTo>
                  <a:lnTo>
                    <a:pt x="116" y="334"/>
                  </a:lnTo>
                  <a:lnTo>
                    <a:pt x="118" y="334"/>
                  </a:lnTo>
                  <a:lnTo>
                    <a:pt x="118" y="331"/>
                  </a:lnTo>
                  <a:lnTo>
                    <a:pt x="118" y="331"/>
                  </a:lnTo>
                  <a:lnTo>
                    <a:pt x="118" y="329"/>
                  </a:lnTo>
                  <a:lnTo>
                    <a:pt x="118" y="326"/>
                  </a:lnTo>
                  <a:lnTo>
                    <a:pt x="116" y="326"/>
                  </a:lnTo>
                  <a:lnTo>
                    <a:pt x="113" y="324"/>
                  </a:lnTo>
                  <a:lnTo>
                    <a:pt x="111" y="324"/>
                  </a:lnTo>
                  <a:lnTo>
                    <a:pt x="108" y="322"/>
                  </a:lnTo>
                  <a:lnTo>
                    <a:pt x="108" y="317"/>
                  </a:lnTo>
                  <a:lnTo>
                    <a:pt x="111" y="315"/>
                  </a:lnTo>
                  <a:lnTo>
                    <a:pt x="111" y="312"/>
                  </a:lnTo>
                  <a:lnTo>
                    <a:pt x="111" y="312"/>
                  </a:lnTo>
                  <a:lnTo>
                    <a:pt x="108" y="305"/>
                  </a:lnTo>
                  <a:lnTo>
                    <a:pt x="108" y="305"/>
                  </a:lnTo>
                  <a:lnTo>
                    <a:pt x="108" y="303"/>
                  </a:lnTo>
                  <a:lnTo>
                    <a:pt x="108" y="300"/>
                  </a:lnTo>
                  <a:lnTo>
                    <a:pt x="108" y="298"/>
                  </a:lnTo>
                  <a:lnTo>
                    <a:pt x="108" y="298"/>
                  </a:lnTo>
                  <a:lnTo>
                    <a:pt x="108" y="298"/>
                  </a:lnTo>
                  <a:lnTo>
                    <a:pt x="108" y="296"/>
                  </a:lnTo>
                  <a:lnTo>
                    <a:pt x="108" y="296"/>
                  </a:lnTo>
                  <a:lnTo>
                    <a:pt x="106" y="293"/>
                  </a:lnTo>
                  <a:lnTo>
                    <a:pt x="108" y="289"/>
                  </a:lnTo>
                  <a:lnTo>
                    <a:pt x="108" y="286"/>
                  </a:lnTo>
                  <a:lnTo>
                    <a:pt x="111" y="284"/>
                  </a:lnTo>
                  <a:lnTo>
                    <a:pt x="113" y="282"/>
                  </a:lnTo>
                  <a:lnTo>
                    <a:pt x="116" y="279"/>
                  </a:lnTo>
                  <a:lnTo>
                    <a:pt x="116" y="279"/>
                  </a:lnTo>
                  <a:lnTo>
                    <a:pt x="118" y="279"/>
                  </a:lnTo>
                  <a:lnTo>
                    <a:pt x="120" y="277"/>
                  </a:lnTo>
                  <a:lnTo>
                    <a:pt x="123" y="277"/>
                  </a:lnTo>
                  <a:lnTo>
                    <a:pt x="125" y="277"/>
                  </a:lnTo>
                  <a:lnTo>
                    <a:pt x="130" y="279"/>
                  </a:lnTo>
                  <a:lnTo>
                    <a:pt x="134" y="279"/>
                  </a:lnTo>
                  <a:lnTo>
                    <a:pt x="134" y="279"/>
                  </a:lnTo>
                  <a:lnTo>
                    <a:pt x="134" y="277"/>
                  </a:lnTo>
                  <a:lnTo>
                    <a:pt x="137" y="277"/>
                  </a:lnTo>
                  <a:lnTo>
                    <a:pt x="137" y="274"/>
                  </a:lnTo>
                  <a:lnTo>
                    <a:pt x="137" y="272"/>
                  </a:lnTo>
                  <a:lnTo>
                    <a:pt x="134" y="270"/>
                  </a:lnTo>
                  <a:lnTo>
                    <a:pt x="132" y="270"/>
                  </a:lnTo>
                  <a:lnTo>
                    <a:pt x="130" y="267"/>
                  </a:lnTo>
                  <a:lnTo>
                    <a:pt x="132" y="265"/>
                  </a:lnTo>
                  <a:lnTo>
                    <a:pt x="134" y="260"/>
                  </a:lnTo>
                  <a:lnTo>
                    <a:pt x="139" y="258"/>
                  </a:lnTo>
                  <a:lnTo>
                    <a:pt x="139" y="256"/>
                  </a:lnTo>
                  <a:lnTo>
                    <a:pt x="141" y="256"/>
                  </a:lnTo>
                  <a:lnTo>
                    <a:pt x="141" y="248"/>
                  </a:lnTo>
                  <a:lnTo>
                    <a:pt x="141" y="246"/>
                  </a:lnTo>
                  <a:lnTo>
                    <a:pt x="141" y="246"/>
                  </a:lnTo>
                  <a:lnTo>
                    <a:pt x="141" y="244"/>
                  </a:lnTo>
                  <a:lnTo>
                    <a:pt x="141" y="244"/>
                  </a:lnTo>
                  <a:lnTo>
                    <a:pt x="141" y="239"/>
                  </a:lnTo>
                  <a:lnTo>
                    <a:pt x="146" y="239"/>
                  </a:lnTo>
                  <a:lnTo>
                    <a:pt x="149" y="239"/>
                  </a:lnTo>
                  <a:lnTo>
                    <a:pt x="149" y="239"/>
                  </a:lnTo>
                  <a:lnTo>
                    <a:pt x="153" y="237"/>
                  </a:lnTo>
                  <a:lnTo>
                    <a:pt x="153" y="237"/>
                  </a:lnTo>
                  <a:lnTo>
                    <a:pt x="153" y="232"/>
                  </a:lnTo>
                  <a:lnTo>
                    <a:pt x="156" y="232"/>
                  </a:lnTo>
                  <a:lnTo>
                    <a:pt x="158" y="227"/>
                  </a:lnTo>
                  <a:lnTo>
                    <a:pt x="163" y="225"/>
                  </a:lnTo>
                  <a:lnTo>
                    <a:pt x="165" y="222"/>
                  </a:lnTo>
                  <a:lnTo>
                    <a:pt x="165" y="222"/>
                  </a:lnTo>
                  <a:lnTo>
                    <a:pt x="167" y="220"/>
                  </a:lnTo>
                  <a:lnTo>
                    <a:pt x="165" y="218"/>
                  </a:lnTo>
                  <a:lnTo>
                    <a:pt x="165" y="218"/>
                  </a:lnTo>
                  <a:lnTo>
                    <a:pt x="163" y="215"/>
                  </a:lnTo>
                  <a:lnTo>
                    <a:pt x="163" y="215"/>
                  </a:lnTo>
                  <a:lnTo>
                    <a:pt x="165" y="213"/>
                  </a:lnTo>
                  <a:lnTo>
                    <a:pt x="167" y="213"/>
                  </a:lnTo>
                  <a:lnTo>
                    <a:pt x="167" y="213"/>
                  </a:lnTo>
                  <a:lnTo>
                    <a:pt x="167" y="213"/>
                  </a:lnTo>
                  <a:lnTo>
                    <a:pt x="170" y="208"/>
                  </a:lnTo>
                  <a:lnTo>
                    <a:pt x="177" y="206"/>
                  </a:lnTo>
                  <a:lnTo>
                    <a:pt x="177" y="204"/>
                  </a:lnTo>
                  <a:lnTo>
                    <a:pt x="182" y="204"/>
                  </a:lnTo>
                  <a:lnTo>
                    <a:pt x="186" y="206"/>
                  </a:lnTo>
                  <a:lnTo>
                    <a:pt x="189" y="204"/>
                  </a:lnTo>
                  <a:lnTo>
                    <a:pt x="189" y="204"/>
                  </a:lnTo>
                  <a:lnTo>
                    <a:pt x="189" y="201"/>
                  </a:lnTo>
                  <a:lnTo>
                    <a:pt x="189" y="199"/>
                  </a:lnTo>
                  <a:lnTo>
                    <a:pt x="189" y="196"/>
                  </a:lnTo>
                  <a:lnTo>
                    <a:pt x="189" y="196"/>
                  </a:lnTo>
                  <a:lnTo>
                    <a:pt x="191" y="196"/>
                  </a:lnTo>
                  <a:lnTo>
                    <a:pt x="191" y="194"/>
                  </a:lnTo>
                  <a:lnTo>
                    <a:pt x="198" y="196"/>
                  </a:lnTo>
                  <a:lnTo>
                    <a:pt x="198" y="196"/>
                  </a:lnTo>
                  <a:lnTo>
                    <a:pt x="200" y="196"/>
                  </a:lnTo>
                  <a:lnTo>
                    <a:pt x="203" y="196"/>
                  </a:lnTo>
                  <a:lnTo>
                    <a:pt x="210" y="199"/>
                  </a:lnTo>
                  <a:lnTo>
                    <a:pt x="212" y="199"/>
                  </a:lnTo>
                  <a:lnTo>
                    <a:pt x="215" y="199"/>
                  </a:lnTo>
                  <a:lnTo>
                    <a:pt x="215" y="199"/>
                  </a:lnTo>
                  <a:lnTo>
                    <a:pt x="217" y="196"/>
                  </a:lnTo>
                  <a:lnTo>
                    <a:pt x="212" y="196"/>
                  </a:lnTo>
                  <a:lnTo>
                    <a:pt x="215" y="194"/>
                  </a:lnTo>
                  <a:lnTo>
                    <a:pt x="217" y="194"/>
                  </a:lnTo>
                  <a:lnTo>
                    <a:pt x="217" y="192"/>
                  </a:lnTo>
                  <a:lnTo>
                    <a:pt x="217" y="189"/>
                  </a:lnTo>
                  <a:lnTo>
                    <a:pt x="217" y="189"/>
                  </a:lnTo>
                  <a:lnTo>
                    <a:pt x="217" y="189"/>
                  </a:lnTo>
                  <a:lnTo>
                    <a:pt x="215" y="187"/>
                  </a:lnTo>
                  <a:lnTo>
                    <a:pt x="219" y="187"/>
                  </a:lnTo>
                  <a:lnTo>
                    <a:pt x="222" y="187"/>
                  </a:lnTo>
                  <a:lnTo>
                    <a:pt x="222" y="187"/>
                  </a:lnTo>
                  <a:lnTo>
                    <a:pt x="224" y="187"/>
                  </a:lnTo>
                  <a:lnTo>
                    <a:pt x="226" y="187"/>
                  </a:lnTo>
                  <a:lnTo>
                    <a:pt x="229" y="187"/>
                  </a:lnTo>
                  <a:lnTo>
                    <a:pt x="229" y="187"/>
                  </a:lnTo>
                  <a:lnTo>
                    <a:pt x="226" y="185"/>
                  </a:lnTo>
                  <a:lnTo>
                    <a:pt x="226" y="185"/>
                  </a:lnTo>
                  <a:lnTo>
                    <a:pt x="229" y="182"/>
                  </a:lnTo>
                  <a:lnTo>
                    <a:pt x="229" y="182"/>
                  </a:lnTo>
                  <a:lnTo>
                    <a:pt x="233" y="182"/>
                  </a:lnTo>
                  <a:lnTo>
                    <a:pt x="233" y="182"/>
                  </a:lnTo>
                  <a:lnTo>
                    <a:pt x="233" y="182"/>
                  </a:lnTo>
                  <a:lnTo>
                    <a:pt x="238" y="185"/>
                  </a:lnTo>
                  <a:lnTo>
                    <a:pt x="240" y="187"/>
                  </a:lnTo>
                  <a:lnTo>
                    <a:pt x="240" y="187"/>
                  </a:lnTo>
                  <a:lnTo>
                    <a:pt x="245" y="189"/>
                  </a:lnTo>
                  <a:lnTo>
                    <a:pt x="245" y="192"/>
                  </a:lnTo>
                  <a:lnTo>
                    <a:pt x="245" y="192"/>
                  </a:lnTo>
                  <a:lnTo>
                    <a:pt x="248" y="192"/>
                  </a:lnTo>
                  <a:lnTo>
                    <a:pt x="252" y="192"/>
                  </a:lnTo>
                  <a:lnTo>
                    <a:pt x="255" y="194"/>
                  </a:lnTo>
                  <a:lnTo>
                    <a:pt x="257" y="194"/>
                  </a:lnTo>
                  <a:lnTo>
                    <a:pt x="259" y="194"/>
                  </a:lnTo>
                  <a:lnTo>
                    <a:pt x="259" y="194"/>
                  </a:lnTo>
                  <a:lnTo>
                    <a:pt x="264" y="192"/>
                  </a:lnTo>
                  <a:lnTo>
                    <a:pt x="264" y="192"/>
                  </a:lnTo>
                  <a:lnTo>
                    <a:pt x="266" y="192"/>
                  </a:lnTo>
                  <a:lnTo>
                    <a:pt x="266" y="192"/>
                  </a:lnTo>
                  <a:lnTo>
                    <a:pt x="269" y="192"/>
                  </a:lnTo>
                  <a:lnTo>
                    <a:pt x="271" y="192"/>
                  </a:lnTo>
                  <a:lnTo>
                    <a:pt x="273" y="194"/>
                  </a:lnTo>
                  <a:lnTo>
                    <a:pt x="278" y="194"/>
                  </a:lnTo>
                  <a:lnTo>
                    <a:pt x="278" y="194"/>
                  </a:lnTo>
                  <a:lnTo>
                    <a:pt x="281" y="194"/>
                  </a:lnTo>
                  <a:lnTo>
                    <a:pt x="283" y="194"/>
                  </a:lnTo>
                  <a:lnTo>
                    <a:pt x="283" y="192"/>
                  </a:lnTo>
                  <a:lnTo>
                    <a:pt x="285" y="192"/>
                  </a:lnTo>
                  <a:lnTo>
                    <a:pt x="285" y="189"/>
                  </a:lnTo>
                  <a:lnTo>
                    <a:pt x="288" y="189"/>
                  </a:lnTo>
                  <a:lnTo>
                    <a:pt x="288" y="189"/>
                  </a:lnTo>
                  <a:lnTo>
                    <a:pt x="290" y="189"/>
                  </a:lnTo>
                  <a:lnTo>
                    <a:pt x="290" y="187"/>
                  </a:lnTo>
                  <a:lnTo>
                    <a:pt x="290" y="187"/>
                  </a:lnTo>
                  <a:lnTo>
                    <a:pt x="290" y="182"/>
                  </a:lnTo>
                  <a:lnTo>
                    <a:pt x="290" y="182"/>
                  </a:lnTo>
                  <a:lnTo>
                    <a:pt x="292" y="180"/>
                  </a:lnTo>
                  <a:lnTo>
                    <a:pt x="292" y="178"/>
                  </a:lnTo>
                  <a:lnTo>
                    <a:pt x="292" y="175"/>
                  </a:lnTo>
                  <a:lnTo>
                    <a:pt x="292" y="175"/>
                  </a:lnTo>
                  <a:lnTo>
                    <a:pt x="295" y="175"/>
                  </a:lnTo>
                  <a:lnTo>
                    <a:pt x="297" y="173"/>
                  </a:lnTo>
                  <a:lnTo>
                    <a:pt x="299" y="170"/>
                  </a:lnTo>
                  <a:lnTo>
                    <a:pt x="299" y="170"/>
                  </a:lnTo>
                  <a:lnTo>
                    <a:pt x="302" y="170"/>
                  </a:lnTo>
                  <a:lnTo>
                    <a:pt x="304" y="170"/>
                  </a:lnTo>
                  <a:lnTo>
                    <a:pt x="306" y="170"/>
                  </a:lnTo>
                  <a:lnTo>
                    <a:pt x="306" y="170"/>
                  </a:lnTo>
                  <a:lnTo>
                    <a:pt x="309" y="170"/>
                  </a:lnTo>
                  <a:lnTo>
                    <a:pt x="309" y="170"/>
                  </a:lnTo>
                  <a:lnTo>
                    <a:pt x="314" y="168"/>
                  </a:lnTo>
                  <a:lnTo>
                    <a:pt x="316" y="168"/>
                  </a:lnTo>
                  <a:lnTo>
                    <a:pt x="316" y="168"/>
                  </a:lnTo>
                  <a:lnTo>
                    <a:pt x="318" y="170"/>
                  </a:lnTo>
                  <a:lnTo>
                    <a:pt x="323" y="173"/>
                  </a:lnTo>
                  <a:lnTo>
                    <a:pt x="325" y="173"/>
                  </a:lnTo>
                  <a:lnTo>
                    <a:pt x="330" y="175"/>
                  </a:lnTo>
                  <a:lnTo>
                    <a:pt x="335" y="175"/>
                  </a:lnTo>
                  <a:lnTo>
                    <a:pt x="337" y="180"/>
                  </a:lnTo>
                  <a:lnTo>
                    <a:pt x="337" y="180"/>
                  </a:lnTo>
                  <a:lnTo>
                    <a:pt x="337" y="180"/>
                  </a:lnTo>
                  <a:lnTo>
                    <a:pt x="335" y="182"/>
                  </a:lnTo>
                  <a:lnTo>
                    <a:pt x="332" y="185"/>
                  </a:lnTo>
                  <a:lnTo>
                    <a:pt x="332" y="185"/>
                  </a:lnTo>
                  <a:lnTo>
                    <a:pt x="332" y="187"/>
                  </a:lnTo>
                  <a:lnTo>
                    <a:pt x="335" y="187"/>
                  </a:lnTo>
                  <a:lnTo>
                    <a:pt x="337" y="187"/>
                  </a:lnTo>
                  <a:lnTo>
                    <a:pt x="337" y="187"/>
                  </a:lnTo>
                  <a:lnTo>
                    <a:pt x="337" y="185"/>
                  </a:lnTo>
                  <a:lnTo>
                    <a:pt x="339" y="182"/>
                  </a:lnTo>
                  <a:lnTo>
                    <a:pt x="339" y="182"/>
                  </a:lnTo>
                  <a:lnTo>
                    <a:pt x="344" y="180"/>
                  </a:lnTo>
                  <a:lnTo>
                    <a:pt x="347" y="180"/>
                  </a:lnTo>
                  <a:lnTo>
                    <a:pt x="349" y="180"/>
                  </a:lnTo>
                  <a:lnTo>
                    <a:pt x="349" y="180"/>
                  </a:lnTo>
                  <a:lnTo>
                    <a:pt x="349" y="178"/>
                  </a:lnTo>
                  <a:lnTo>
                    <a:pt x="349" y="178"/>
                  </a:lnTo>
                  <a:lnTo>
                    <a:pt x="349" y="178"/>
                  </a:lnTo>
                  <a:lnTo>
                    <a:pt x="349" y="175"/>
                  </a:lnTo>
                  <a:lnTo>
                    <a:pt x="349" y="175"/>
                  </a:lnTo>
                  <a:lnTo>
                    <a:pt x="349" y="175"/>
                  </a:lnTo>
                  <a:lnTo>
                    <a:pt x="351" y="178"/>
                  </a:lnTo>
                  <a:lnTo>
                    <a:pt x="356" y="178"/>
                  </a:lnTo>
                  <a:lnTo>
                    <a:pt x="358" y="178"/>
                  </a:lnTo>
                  <a:lnTo>
                    <a:pt x="358" y="178"/>
                  </a:lnTo>
                  <a:lnTo>
                    <a:pt x="358" y="178"/>
                  </a:lnTo>
                  <a:lnTo>
                    <a:pt x="358" y="178"/>
                  </a:lnTo>
                  <a:lnTo>
                    <a:pt x="358" y="175"/>
                  </a:lnTo>
                  <a:close/>
                  <a:moveTo>
                    <a:pt x="281" y="152"/>
                  </a:moveTo>
                  <a:lnTo>
                    <a:pt x="283" y="152"/>
                  </a:lnTo>
                  <a:lnTo>
                    <a:pt x="283" y="154"/>
                  </a:lnTo>
                  <a:lnTo>
                    <a:pt x="285" y="154"/>
                  </a:lnTo>
                  <a:lnTo>
                    <a:pt x="288" y="154"/>
                  </a:lnTo>
                  <a:lnTo>
                    <a:pt x="290" y="152"/>
                  </a:lnTo>
                  <a:lnTo>
                    <a:pt x="290" y="152"/>
                  </a:lnTo>
                  <a:lnTo>
                    <a:pt x="292" y="152"/>
                  </a:lnTo>
                  <a:lnTo>
                    <a:pt x="290" y="152"/>
                  </a:lnTo>
                  <a:lnTo>
                    <a:pt x="288" y="152"/>
                  </a:lnTo>
                  <a:lnTo>
                    <a:pt x="288" y="152"/>
                  </a:lnTo>
                  <a:lnTo>
                    <a:pt x="283" y="149"/>
                  </a:lnTo>
                  <a:lnTo>
                    <a:pt x="281" y="152"/>
                  </a:lnTo>
                  <a:lnTo>
                    <a:pt x="281" y="152"/>
                  </a:lnTo>
                  <a:lnTo>
                    <a:pt x="281" y="152"/>
                  </a:lnTo>
                  <a:close/>
                  <a:moveTo>
                    <a:pt x="229" y="47"/>
                  </a:moveTo>
                  <a:lnTo>
                    <a:pt x="231" y="47"/>
                  </a:lnTo>
                  <a:lnTo>
                    <a:pt x="233" y="47"/>
                  </a:lnTo>
                  <a:lnTo>
                    <a:pt x="236" y="47"/>
                  </a:lnTo>
                  <a:lnTo>
                    <a:pt x="236" y="45"/>
                  </a:lnTo>
                  <a:lnTo>
                    <a:pt x="238" y="45"/>
                  </a:lnTo>
                  <a:lnTo>
                    <a:pt x="240" y="45"/>
                  </a:lnTo>
                  <a:lnTo>
                    <a:pt x="243" y="45"/>
                  </a:lnTo>
                  <a:lnTo>
                    <a:pt x="245" y="45"/>
                  </a:lnTo>
                  <a:lnTo>
                    <a:pt x="245" y="45"/>
                  </a:lnTo>
                  <a:lnTo>
                    <a:pt x="248" y="43"/>
                  </a:lnTo>
                  <a:lnTo>
                    <a:pt x="248" y="43"/>
                  </a:lnTo>
                  <a:lnTo>
                    <a:pt x="250" y="40"/>
                  </a:lnTo>
                  <a:lnTo>
                    <a:pt x="257" y="40"/>
                  </a:lnTo>
                  <a:lnTo>
                    <a:pt x="255" y="38"/>
                  </a:lnTo>
                  <a:lnTo>
                    <a:pt x="250" y="38"/>
                  </a:lnTo>
                  <a:lnTo>
                    <a:pt x="245" y="38"/>
                  </a:lnTo>
                  <a:lnTo>
                    <a:pt x="243" y="38"/>
                  </a:lnTo>
                  <a:lnTo>
                    <a:pt x="238" y="38"/>
                  </a:lnTo>
                  <a:lnTo>
                    <a:pt x="236" y="36"/>
                  </a:lnTo>
                  <a:lnTo>
                    <a:pt x="236" y="36"/>
                  </a:lnTo>
                  <a:lnTo>
                    <a:pt x="238" y="33"/>
                  </a:lnTo>
                  <a:lnTo>
                    <a:pt x="240" y="33"/>
                  </a:lnTo>
                  <a:lnTo>
                    <a:pt x="238" y="33"/>
                  </a:lnTo>
                  <a:lnTo>
                    <a:pt x="236" y="33"/>
                  </a:lnTo>
                  <a:lnTo>
                    <a:pt x="233" y="33"/>
                  </a:lnTo>
                  <a:lnTo>
                    <a:pt x="231" y="33"/>
                  </a:lnTo>
                  <a:lnTo>
                    <a:pt x="229" y="33"/>
                  </a:lnTo>
                  <a:lnTo>
                    <a:pt x="226" y="33"/>
                  </a:lnTo>
                  <a:lnTo>
                    <a:pt x="224" y="31"/>
                  </a:lnTo>
                  <a:lnTo>
                    <a:pt x="222" y="29"/>
                  </a:lnTo>
                  <a:lnTo>
                    <a:pt x="219" y="29"/>
                  </a:lnTo>
                  <a:lnTo>
                    <a:pt x="217" y="26"/>
                  </a:lnTo>
                  <a:lnTo>
                    <a:pt x="215" y="26"/>
                  </a:lnTo>
                  <a:lnTo>
                    <a:pt x="210" y="29"/>
                  </a:lnTo>
                  <a:lnTo>
                    <a:pt x="203" y="29"/>
                  </a:lnTo>
                  <a:lnTo>
                    <a:pt x="200" y="29"/>
                  </a:lnTo>
                  <a:lnTo>
                    <a:pt x="203" y="31"/>
                  </a:lnTo>
                  <a:lnTo>
                    <a:pt x="205" y="31"/>
                  </a:lnTo>
                  <a:lnTo>
                    <a:pt x="205" y="31"/>
                  </a:lnTo>
                  <a:lnTo>
                    <a:pt x="207" y="33"/>
                  </a:lnTo>
                  <a:lnTo>
                    <a:pt x="207" y="33"/>
                  </a:lnTo>
                  <a:lnTo>
                    <a:pt x="212" y="36"/>
                  </a:lnTo>
                  <a:lnTo>
                    <a:pt x="212" y="36"/>
                  </a:lnTo>
                  <a:lnTo>
                    <a:pt x="219" y="38"/>
                  </a:lnTo>
                  <a:lnTo>
                    <a:pt x="219" y="38"/>
                  </a:lnTo>
                  <a:lnTo>
                    <a:pt x="217" y="38"/>
                  </a:lnTo>
                  <a:lnTo>
                    <a:pt x="215" y="40"/>
                  </a:lnTo>
                  <a:lnTo>
                    <a:pt x="215" y="40"/>
                  </a:lnTo>
                  <a:lnTo>
                    <a:pt x="215" y="43"/>
                  </a:lnTo>
                  <a:lnTo>
                    <a:pt x="210" y="43"/>
                  </a:lnTo>
                  <a:lnTo>
                    <a:pt x="210" y="45"/>
                  </a:lnTo>
                  <a:lnTo>
                    <a:pt x="212" y="45"/>
                  </a:lnTo>
                  <a:lnTo>
                    <a:pt x="222" y="45"/>
                  </a:lnTo>
                  <a:lnTo>
                    <a:pt x="224" y="45"/>
                  </a:lnTo>
                  <a:lnTo>
                    <a:pt x="226" y="43"/>
                  </a:lnTo>
                  <a:lnTo>
                    <a:pt x="229" y="43"/>
                  </a:lnTo>
                  <a:lnTo>
                    <a:pt x="229" y="43"/>
                  </a:lnTo>
                  <a:lnTo>
                    <a:pt x="231" y="43"/>
                  </a:lnTo>
                  <a:lnTo>
                    <a:pt x="231" y="43"/>
                  </a:lnTo>
                  <a:lnTo>
                    <a:pt x="233" y="43"/>
                  </a:lnTo>
                  <a:lnTo>
                    <a:pt x="231" y="45"/>
                  </a:lnTo>
                  <a:lnTo>
                    <a:pt x="229" y="45"/>
                  </a:lnTo>
                  <a:lnTo>
                    <a:pt x="231" y="45"/>
                  </a:lnTo>
                  <a:lnTo>
                    <a:pt x="229" y="47"/>
                  </a:lnTo>
                  <a:lnTo>
                    <a:pt x="229" y="47"/>
                  </a:lnTo>
                  <a:close/>
                  <a:moveTo>
                    <a:pt x="90" y="26"/>
                  </a:moveTo>
                  <a:lnTo>
                    <a:pt x="90" y="26"/>
                  </a:lnTo>
                  <a:lnTo>
                    <a:pt x="92" y="29"/>
                  </a:lnTo>
                  <a:lnTo>
                    <a:pt x="94" y="29"/>
                  </a:lnTo>
                  <a:lnTo>
                    <a:pt x="97" y="29"/>
                  </a:lnTo>
                  <a:lnTo>
                    <a:pt x="99" y="31"/>
                  </a:lnTo>
                  <a:lnTo>
                    <a:pt x="101" y="31"/>
                  </a:lnTo>
                  <a:lnTo>
                    <a:pt x="104" y="33"/>
                  </a:lnTo>
                  <a:lnTo>
                    <a:pt x="104" y="33"/>
                  </a:lnTo>
                  <a:lnTo>
                    <a:pt x="104" y="31"/>
                  </a:lnTo>
                  <a:lnTo>
                    <a:pt x="101" y="31"/>
                  </a:lnTo>
                  <a:lnTo>
                    <a:pt x="101" y="31"/>
                  </a:lnTo>
                  <a:lnTo>
                    <a:pt x="101" y="29"/>
                  </a:lnTo>
                  <a:lnTo>
                    <a:pt x="99" y="29"/>
                  </a:lnTo>
                  <a:lnTo>
                    <a:pt x="97" y="29"/>
                  </a:lnTo>
                  <a:lnTo>
                    <a:pt x="94" y="29"/>
                  </a:lnTo>
                  <a:lnTo>
                    <a:pt x="94" y="26"/>
                  </a:lnTo>
                  <a:lnTo>
                    <a:pt x="92" y="26"/>
                  </a:lnTo>
                  <a:lnTo>
                    <a:pt x="92" y="26"/>
                  </a:lnTo>
                  <a:lnTo>
                    <a:pt x="92" y="26"/>
                  </a:lnTo>
                  <a:lnTo>
                    <a:pt x="92" y="24"/>
                  </a:lnTo>
                  <a:lnTo>
                    <a:pt x="92" y="24"/>
                  </a:lnTo>
                  <a:lnTo>
                    <a:pt x="90" y="24"/>
                  </a:lnTo>
                  <a:lnTo>
                    <a:pt x="87" y="21"/>
                  </a:lnTo>
                  <a:lnTo>
                    <a:pt x="87" y="24"/>
                  </a:lnTo>
                  <a:lnTo>
                    <a:pt x="87" y="24"/>
                  </a:lnTo>
                  <a:lnTo>
                    <a:pt x="90" y="26"/>
                  </a:lnTo>
                  <a:close/>
                  <a:moveTo>
                    <a:pt x="90" y="12"/>
                  </a:moveTo>
                  <a:lnTo>
                    <a:pt x="90" y="12"/>
                  </a:lnTo>
                  <a:lnTo>
                    <a:pt x="87" y="12"/>
                  </a:lnTo>
                  <a:lnTo>
                    <a:pt x="87" y="12"/>
                  </a:lnTo>
                  <a:lnTo>
                    <a:pt x="87" y="14"/>
                  </a:lnTo>
                  <a:lnTo>
                    <a:pt x="90" y="14"/>
                  </a:lnTo>
                  <a:lnTo>
                    <a:pt x="90" y="14"/>
                  </a:lnTo>
                  <a:lnTo>
                    <a:pt x="90" y="17"/>
                  </a:lnTo>
                  <a:lnTo>
                    <a:pt x="92" y="17"/>
                  </a:lnTo>
                  <a:lnTo>
                    <a:pt x="92" y="17"/>
                  </a:lnTo>
                  <a:lnTo>
                    <a:pt x="94" y="19"/>
                  </a:lnTo>
                  <a:lnTo>
                    <a:pt x="94" y="19"/>
                  </a:lnTo>
                  <a:lnTo>
                    <a:pt x="97" y="19"/>
                  </a:lnTo>
                  <a:lnTo>
                    <a:pt x="99" y="19"/>
                  </a:lnTo>
                  <a:lnTo>
                    <a:pt x="99" y="17"/>
                  </a:lnTo>
                  <a:lnTo>
                    <a:pt x="99" y="17"/>
                  </a:lnTo>
                  <a:lnTo>
                    <a:pt x="104" y="17"/>
                  </a:lnTo>
                  <a:lnTo>
                    <a:pt x="104" y="17"/>
                  </a:lnTo>
                  <a:lnTo>
                    <a:pt x="104" y="17"/>
                  </a:lnTo>
                  <a:lnTo>
                    <a:pt x="101" y="19"/>
                  </a:lnTo>
                  <a:lnTo>
                    <a:pt x="101" y="19"/>
                  </a:lnTo>
                  <a:lnTo>
                    <a:pt x="101" y="19"/>
                  </a:lnTo>
                  <a:lnTo>
                    <a:pt x="104" y="21"/>
                  </a:lnTo>
                  <a:lnTo>
                    <a:pt x="104" y="21"/>
                  </a:lnTo>
                  <a:lnTo>
                    <a:pt x="104" y="21"/>
                  </a:lnTo>
                  <a:lnTo>
                    <a:pt x="106" y="21"/>
                  </a:lnTo>
                  <a:lnTo>
                    <a:pt x="108" y="21"/>
                  </a:lnTo>
                  <a:lnTo>
                    <a:pt x="108" y="21"/>
                  </a:lnTo>
                  <a:lnTo>
                    <a:pt x="106" y="21"/>
                  </a:lnTo>
                  <a:lnTo>
                    <a:pt x="106" y="21"/>
                  </a:lnTo>
                  <a:lnTo>
                    <a:pt x="97" y="21"/>
                  </a:lnTo>
                  <a:lnTo>
                    <a:pt x="97" y="21"/>
                  </a:lnTo>
                  <a:lnTo>
                    <a:pt x="97" y="21"/>
                  </a:lnTo>
                  <a:lnTo>
                    <a:pt x="99" y="24"/>
                  </a:lnTo>
                  <a:lnTo>
                    <a:pt x="101" y="24"/>
                  </a:lnTo>
                  <a:lnTo>
                    <a:pt x="99" y="24"/>
                  </a:lnTo>
                  <a:lnTo>
                    <a:pt x="99" y="24"/>
                  </a:lnTo>
                  <a:lnTo>
                    <a:pt x="101" y="26"/>
                  </a:lnTo>
                  <a:lnTo>
                    <a:pt x="101" y="26"/>
                  </a:lnTo>
                  <a:lnTo>
                    <a:pt x="104" y="26"/>
                  </a:lnTo>
                  <a:lnTo>
                    <a:pt x="104" y="26"/>
                  </a:lnTo>
                  <a:lnTo>
                    <a:pt x="106" y="26"/>
                  </a:lnTo>
                  <a:lnTo>
                    <a:pt x="108" y="29"/>
                  </a:lnTo>
                  <a:lnTo>
                    <a:pt x="111" y="31"/>
                  </a:lnTo>
                  <a:lnTo>
                    <a:pt x="113" y="31"/>
                  </a:lnTo>
                  <a:lnTo>
                    <a:pt x="113" y="31"/>
                  </a:lnTo>
                  <a:lnTo>
                    <a:pt x="113" y="31"/>
                  </a:lnTo>
                  <a:lnTo>
                    <a:pt x="118" y="33"/>
                  </a:lnTo>
                  <a:lnTo>
                    <a:pt x="123" y="33"/>
                  </a:lnTo>
                  <a:lnTo>
                    <a:pt x="125" y="33"/>
                  </a:lnTo>
                  <a:lnTo>
                    <a:pt x="127" y="31"/>
                  </a:lnTo>
                  <a:lnTo>
                    <a:pt x="130" y="31"/>
                  </a:lnTo>
                  <a:lnTo>
                    <a:pt x="132" y="31"/>
                  </a:lnTo>
                  <a:lnTo>
                    <a:pt x="132" y="31"/>
                  </a:lnTo>
                  <a:lnTo>
                    <a:pt x="134" y="31"/>
                  </a:lnTo>
                  <a:lnTo>
                    <a:pt x="134" y="29"/>
                  </a:lnTo>
                  <a:lnTo>
                    <a:pt x="132" y="29"/>
                  </a:lnTo>
                  <a:lnTo>
                    <a:pt x="132" y="29"/>
                  </a:lnTo>
                  <a:lnTo>
                    <a:pt x="132" y="26"/>
                  </a:lnTo>
                  <a:lnTo>
                    <a:pt x="132" y="26"/>
                  </a:lnTo>
                  <a:lnTo>
                    <a:pt x="132" y="26"/>
                  </a:lnTo>
                  <a:lnTo>
                    <a:pt x="134" y="26"/>
                  </a:lnTo>
                  <a:lnTo>
                    <a:pt x="134" y="26"/>
                  </a:lnTo>
                  <a:lnTo>
                    <a:pt x="134" y="26"/>
                  </a:lnTo>
                  <a:lnTo>
                    <a:pt x="137" y="26"/>
                  </a:lnTo>
                  <a:lnTo>
                    <a:pt x="137" y="26"/>
                  </a:lnTo>
                  <a:lnTo>
                    <a:pt x="137" y="26"/>
                  </a:lnTo>
                  <a:lnTo>
                    <a:pt x="139" y="26"/>
                  </a:lnTo>
                  <a:lnTo>
                    <a:pt x="139" y="26"/>
                  </a:lnTo>
                  <a:lnTo>
                    <a:pt x="141" y="26"/>
                  </a:lnTo>
                  <a:lnTo>
                    <a:pt x="141" y="24"/>
                  </a:lnTo>
                  <a:lnTo>
                    <a:pt x="144" y="24"/>
                  </a:lnTo>
                  <a:lnTo>
                    <a:pt x="144" y="26"/>
                  </a:lnTo>
                  <a:lnTo>
                    <a:pt x="144" y="26"/>
                  </a:lnTo>
                  <a:lnTo>
                    <a:pt x="141" y="26"/>
                  </a:lnTo>
                  <a:lnTo>
                    <a:pt x="141" y="26"/>
                  </a:lnTo>
                  <a:lnTo>
                    <a:pt x="141" y="29"/>
                  </a:lnTo>
                  <a:lnTo>
                    <a:pt x="144" y="29"/>
                  </a:lnTo>
                  <a:lnTo>
                    <a:pt x="144" y="29"/>
                  </a:lnTo>
                  <a:lnTo>
                    <a:pt x="146" y="29"/>
                  </a:lnTo>
                  <a:lnTo>
                    <a:pt x="151" y="29"/>
                  </a:lnTo>
                  <a:lnTo>
                    <a:pt x="153" y="29"/>
                  </a:lnTo>
                  <a:lnTo>
                    <a:pt x="156" y="26"/>
                  </a:lnTo>
                  <a:lnTo>
                    <a:pt x="156" y="26"/>
                  </a:lnTo>
                  <a:lnTo>
                    <a:pt x="160" y="26"/>
                  </a:lnTo>
                  <a:lnTo>
                    <a:pt x="158" y="26"/>
                  </a:lnTo>
                  <a:lnTo>
                    <a:pt x="156" y="29"/>
                  </a:lnTo>
                  <a:lnTo>
                    <a:pt x="158" y="29"/>
                  </a:lnTo>
                  <a:lnTo>
                    <a:pt x="160" y="31"/>
                  </a:lnTo>
                  <a:lnTo>
                    <a:pt x="160" y="31"/>
                  </a:lnTo>
                  <a:lnTo>
                    <a:pt x="163" y="31"/>
                  </a:lnTo>
                  <a:lnTo>
                    <a:pt x="165" y="31"/>
                  </a:lnTo>
                  <a:lnTo>
                    <a:pt x="163" y="31"/>
                  </a:lnTo>
                  <a:lnTo>
                    <a:pt x="160" y="31"/>
                  </a:lnTo>
                  <a:lnTo>
                    <a:pt x="153" y="31"/>
                  </a:lnTo>
                  <a:lnTo>
                    <a:pt x="149" y="31"/>
                  </a:lnTo>
                  <a:lnTo>
                    <a:pt x="149" y="31"/>
                  </a:lnTo>
                  <a:lnTo>
                    <a:pt x="146" y="31"/>
                  </a:lnTo>
                  <a:lnTo>
                    <a:pt x="146" y="33"/>
                  </a:lnTo>
                  <a:lnTo>
                    <a:pt x="146" y="33"/>
                  </a:lnTo>
                  <a:lnTo>
                    <a:pt x="146" y="33"/>
                  </a:lnTo>
                  <a:lnTo>
                    <a:pt x="144" y="33"/>
                  </a:lnTo>
                  <a:lnTo>
                    <a:pt x="139" y="33"/>
                  </a:lnTo>
                  <a:lnTo>
                    <a:pt x="130" y="36"/>
                  </a:lnTo>
                  <a:lnTo>
                    <a:pt x="130" y="36"/>
                  </a:lnTo>
                  <a:lnTo>
                    <a:pt x="127" y="36"/>
                  </a:lnTo>
                  <a:lnTo>
                    <a:pt x="127" y="36"/>
                  </a:lnTo>
                  <a:lnTo>
                    <a:pt x="125" y="36"/>
                  </a:lnTo>
                  <a:lnTo>
                    <a:pt x="125" y="36"/>
                  </a:lnTo>
                  <a:lnTo>
                    <a:pt x="123" y="36"/>
                  </a:lnTo>
                  <a:lnTo>
                    <a:pt x="123" y="36"/>
                  </a:lnTo>
                  <a:lnTo>
                    <a:pt x="123" y="38"/>
                  </a:lnTo>
                  <a:lnTo>
                    <a:pt x="125" y="38"/>
                  </a:lnTo>
                  <a:lnTo>
                    <a:pt x="125" y="38"/>
                  </a:lnTo>
                  <a:lnTo>
                    <a:pt x="127" y="40"/>
                  </a:lnTo>
                  <a:lnTo>
                    <a:pt x="127" y="40"/>
                  </a:lnTo>
                  <a:lnTo>
                    <a:pt x="134" y="40"/>
                  </a:lnTo>
                  <a:lnTo>
                    <a:pt x="137" y="40"/>
                  </a:lnTo>
                  <a:lnTo>
                    <a:pt x="141" y="40"/>
                  </a:lnTo>
                  <a:lnTo>
                    <a:pt x="144" y="38"/>
                  </a:lnTo>
                  <a:lnTo>
                    <a:pt x="146" y="38"/>
                  </a:lnTo>
                  <a:lnTo>
                    <a:pt x="149" y="38"/>
                  </a:lnTo>
                  <a:lnTo>
                    <a:pt x="151" y="38"/>
                  </a:lnTo>
                  <a:lnTo>
                    <a:pt x="158" y="38"/>
                  </a:lnTo>
                  <a:lnTo>
                    <a:pt x="160" y="38"/>
                  </a:lnTo>
                  <a:lnTo>
                    <a:pt x="163" y="38"/>
                  </a:lnTo>
                  <a:lnTo>
                    <a:pt x="163" y="38"/>
                  </a:lnTo>
                  <a:lnTo>
                    <a:pt x="163" y="40"/>
                  </a:lnTo>
                  <a:lnTo>
                    <a:pt x="158" y="40"/>
                  </a:lnTo>
                  <a:lnTo>
                    <a:pt x="153" y="40"/>
                  </a:lnTo>
                  <a:lnTo>
                    <a:pt x="139" y="40"/>
                  </a:lnTo>
                  <a:lnTo>
                    <a:pt x="137" y="43"/>
                  </a:lnTo>
                  <a:lnTo>
                    <a:pt x="134" y="43"/>
                  </a:lnTo>
                  <a:lnTo>
                    <a:pt x="134" y="43"/>
                  </a:lnTo>
                  <a:lnTo>
                    <a:pt x="132" y="43"/>
                  </a:lnTo>
                  <a:lnTo>
                    <a:pt x="127" y="43"/>
                  </a:lnTo>
                  <a:lnTo>
                    <a:pt x="127" y="43"/>
                  </a:lnTo>
                  <a:lnTo>
                    <a:pt x="127" y="43"/>
                  </a:lnTo>
                  <a:lnTo>
                    <a:pt x="127" y="45"/>
                  </a:lnTo>
                  <a:lnTo>
                    <a:pt x="127" y="45"/>
                  </a:lnTo>
                  <a:lnTo>
                    <a:pt x="130" y="47"/>
                  </a:lnTo>
                  <a:lnTo>
                    <a:pt x="130" y="47"/>
                  </a:lnTo>
                  <a:lnTo>
                    <a:pt x="132" y="47"/>
                  </a:lnTo>
                  <a:lnTo>
                    <a:pt x="134" y="50"/>
                  </a:lnTo>
                  <a:lnTo>
                    <a:pt x="137" y="50"/>
                  </a:lnTo>
                  <a:lnTo>
                    <a:pt x="141" y="50"/>
                  </a:lnTo>
                  <a:lnTo>
                    <a:pt x="146" y="55"/>
                  </a:lnTo>
                  <a:lnTo>
                    <a:pt x="153" y="55"/>
                  </a:lnTo>
                  <a:lnTo>
                    <a:pt x="153" y="57"/>
                  </a:lnTo>
                  <a:lnTo>
                    <a:pt x="156" y="57"/>
                  </a:lnTo>
                  <a:lnTo>
                    <a:pt x="156" y="57"/>
                  </a:lnTo>
                  <a:lnTo>
                    <a:pt x="158" y="59"/>
                  </a:lnTo>
                  <a:lnTo>
                    <a:pt x="160" y="59"/>
                  </a:lnTo>
                  <a:lnTo>
                    <a:pt x="163" y="59"/>
                  </a:lnTo>
                  <a:lnTo>
                    <a:pt x="165" y="57"/>
                  </a:lnTo>
                  <a:lnTo>
                    <a:pt x="165" y="57"/>
                  </a:lnTo>
                  <a:lnTo>
                    <a:pt x="165" y="55"/>
                  </a:lnTo>
                  <a:lnTo>
                    <a:pt x="165" y="55"/>
                  </a:lnTo>
                  <a:lnTo>
                    <a:pt x="165" y="55"/>
                  </a:lnTo>
                  <a:lnTo>
                    <a:pt x="167" y="52"/>
                  </a:lnTo>
                  <a:lnTo>
                    <a:pt x="167" y="52"/>
                  </a:lnTo>
                  <a:lnTo>
                    <a:pt x="165" y="52"/>
                  </a:lnTo>
                  <a:lnTo>
                    <a:pt x="167" y="50"/>
                  </a:lnTo>
                  <a:lnTo>
                    <a:pt x="170" y="47"/>
                  </a:lnTo>
                  <a:lnTo>
                    <a:pt x="172" y="45"/>
                  </a:lnTo>
                  <a:lnTo>
                    <a:pt x="174" y="45"/>
                  </a:lnTo>
                  <a:lnTo>
                    <a:pt x="177" y="45"/>
                  </a:lnTo>
                  <a:lnTo>
                    <a:pt x="179" y="43"/>
                  </a:lnTo>
                  <a:lnTo>
                    <a:pt x="179" y="43"/>
                  </a:lnTo>
                  <a:lnTo>
                    <a:pt x="179" y="40"/>
                  </a:lnTo>
                  <a:lnTo>
                    <a:pt x="179" y="40"/>
                  </a:lnTo>
                  <a:lnTo>
                    <a:pt x="179" y="38"/>
                  </a:lnTo>
                  <a:lnTo>
                    <a:pt x="179" y="36"/>
                  </a:lnTo>
                  <a:lnTo>
                    <a:pt x="179" y="36"/>
                  </a:lnTo>
                  <a:lnTo>
                    <a:pt x="182" y="36"/>
                  </a:lnTo>
                  <a:lnTo>
                    <a:pt x="184" y="36"/>
                  </a:lnTo>
                  <a:lnTo>
                    <a:pt x="184" y="36"/>
                  </a:lnTo>
                  <a:lnTo>
                    <a:pt x="186" y="36"/>
                  </a:lnTo>
                  <a:lnTo>
                    <a:pt x="186" y="33"/>
                  </a:lnTo>
                  <a:lnTo>
                    <a:pt x="186" y="33"/>
                  </a:lnTo>
                  <a:lnTo>
                    <a:pt x="186" y="33"/>
                  </a:lnTo>
                  <a:lnTo>
                    <a:pt x="186" y="31"/>
                  </a:lnTo>
                  <a:lnTo>
                    <a:pt x="189" y="31"/>
                  </a:lnTo>
                  <a:lnTo>
                    <a:pt x="191" y="29"/>
                  </a:lnTo>
                  <a:lnTo>
                    <a:pt x="193" y="29"/>
                  </a:lnTo>
                  <a:lnTo>
                    <a:pt x="193" y="26"/>
                  </a:lnTo>
                  <a:lnTo>
                    <a:pt x="193" y="26"/>
                  </a:lnTo>
                  <a:lnTo>
                    <a:pt x="196" y="26"/>
                  </a:lnTo>
                  <a:lnTo>
                    <a:pt x="203" y="26"/>
                  </a:lnTo>
                  <a:lnTo>
                    <a:pt x="205" y="26"/>
                  </a:lnTo>
                  <a:lnTo>
                    <a:pt x="210" y="26"/>
                  </a:lnTo>
                  <a:lnTo>
                    <a:pt x="212" y="26"/>
                  </a:lnTo>
                  <a:lnTo>
                    <a:pt x="215" y="24"/>
                  </a:lnTo>
                  <a:lnTo>
                    <a:pt x="215" y="24"/>
                  </a:lnTo>
                  <a:lnTo>
                    <a:pt x="212" y="24"/>
                  </a:lnTo>
                  <a:lnTo>
                    <a:pt x="210" y="24"/>
                  </a:lnTo>
                  <a:lnTo>
                    <a:pt x="205" y="21"/>
                  </a:lnTo>
                  <a:lnTo>
                    <a:pt x="203" y="21"/>
                  </a:lnTo>
                  <a:lnTo>
                    <a:pt x="205" y="19"/>
                  </a:lnTo>
                  <a:lnTo>
                    <a:pt x="205" y="19"/>
                  </a:lnTo>
                  <a:lnTo>
                    <a:pt x="203" y="19"/>
                  </a:lnTo>
                  <a:lnTo>
                    <a:pt x="198" y="19"/>
                  </a:lnTo>
                  <a:lnTo>
                    <a:pt x="198" y="19"/>
                  </a:lnTo>
                  <a:lnTo>
                    <a:pt x="198" y="19"/>
                  </a:lnTo>
                  <a:lnTo>
                    <a:pt x="196" y="19"/>
                  </a:lnTo>
                  <a:lnTo>
                    <a:pt x="193" y="19"/>
                  </a:lnTo>
                  <a:lnTo>
                    <a:pt x="191" y="19"/>
                  </a:lnTo>
                  <a:lnTo>
                    <a:pt x="186" y="19"/>
                  </a:lnTo>
                  <a:lnTo>
                    <a:pt x="184" y="19"/>
                  </a:lnTo>
                  <a:lnTo>
                    <a:pt x="184" y="17"/>
                  </a:lnTo>
                  <a:lnTo>
                    <a:pt x="182" y="17"/>
                  </a:lnTo>
                  <a:lnTo>
                    <a:pt x="182" y="17"/>
                  </a:lnTo>
                  <a:lnTo>
                    <a:pt x="182" y="17"/>
                  </a:lnTo>
                  <a:lnTo>
                    <a:pt x="182" y="17"/>
                  </a:lnTo>
                  <a:lnTo>
                    <a:pt x="182" y="17"/>
                  </a:lnTo>
                  <a:lnTo>
                    <a:pt x="184" y="14"/>
                  </a:lnTo>
                  <a:lnTo>
                    <a:pt x="182" y="14"/>
                  </a:lnTo>
                  <a:lnTo>
                    <a:pt x="182" y="14"/>
                  </a:lnTo>
                  <a:lnTo>
                    <a:pt x="182" y="14"/>
                  </a:lnTo>
                  <a:lnTo>
                    <a:pt x="179" y="12"/>
                  </a:lnTo>
                  <a:lnTo>
                    <a:pt x="177" y="12"/>
                  </a:lnTo>
                  <a:lnTo>
                    <a:pt x="177" y="12"/>
                  </a:lnTo>
                  <a:lnTo>
                    <a:pt x="177" y="12"/>
                  </a:lnTo>
                  <a:lnTo>
                    <a:pt x="172" y="14"/>
                  </a:lnTo>
                  <a:lnTo>
                    <a:pt x="170" y="14"/>
                  </a:lnTo>
                  <a:lnTo>
                    <a:pt x="170" y="14"/>
                  </a:lnTo>
                  <a:lnTo>
                    <a:pt x="170" y="14"/>
                  </a:lnTo>
                  <a:lnTo>
                    <a:pt x="170" y="12"/>
                  </a:lnTo>
                  <a:lnTo>
                    <a:pt x="170" y="12"/>
                  </a:lnTo>
                  <a:lnTo>
                    <a:pt x="172" y="12"/>
                  </a:lnTo>
                  <a:lnTo>
                    <a:pt x="172" y="10"/>
                  </a:lnTo>
                  <a:lnTo>
                    <a:pt x="170" y="10"/>
                  </a:lnTo>
                  <a:lnTo>
                    <a:pt x="170" y="10"/>
                  </a:lnTo>
                  <a:lnTo>
                    <a:pt x="167" y="7"/>
                  </a:lnTo>
                  <a:lnTo>
                    <a:pt x="163" y="7"/>
                  </a:lnTo>
                  <a:lnTo>
                    <a:pt x="160" y="7"/>
                  </a:lnTo>
                  <a:lnTo>
                    <a:pt x="160" y="7"/>
                  </a:lnTo>
                  <a:lnTo>
                    <a:pt x="160" y="7"/>
                  </a:lnTo>
                  <a:lnTo>
                    <a:pt x="158" y="7"/>
                  </a:lnTo>
                  <a:lnTo>
                    <a:pt x="158" y="7"/>
                  </a:lnTo>
                  <a:lnTo>
                    <a:pt x="156" y="7"/>
                  </a:lnTo>
                  <a:lnTo>
                    <a:pt x="153" y="5"/>
                  </a:lnTo>
                  <a:lnTo>
                    <a:pt x="151" y="5"/>
                  </a:lnTo>
                  <a:lnTo>
                    <a:pt x="151" y="7"/>
                  </a:lnTo>
                  <a:lnTo>
                    <a:pt x="151" y="7"/>
                  </a:lnTo>
                  <a:lnTo>
                    <a:pt x="151" y="7"/>
                  </a:lnTo>
                  <a:lnTo>
                    <a:pt x="149" y="10"/>
                  </a:lnTo>
                  <a:lnTo>
                    <a:pt x="149" y="10"/>
                  </a:lnTo>
                  <a:lnTo>
                    <a:pt x="146" y="10"/>
                  </a:lnTo>
                  <a:lnTo>
                    <a:pt x="146" y="12"/>
                  </a:lnTo>
                  <a:lnTo>
                    <a:pt x="149" y="12"/>
                  </a:lnTo>
                  <a:lnTo>
                    <a:pt x="149" y="14"/>
                  </a:lnTo>
                  <a:lnTo>
                    <a:pt x="151" y="17"/>
                  </a:lnTo>
                  <a:lnTo>
                    <a:pt x="153" y="19"/>
                  </a:lnTo>
                  <a:lnTo>
                    <a:pt x="153" y="21"/>
                  </a:lnTo>
                  <a:lnTo>
                    <a:pt x="153" y="21"/>
                  </a:lnTo>
                  <a:lnTo>
                    <a:pt x="149" y="19"/>
                  </a:lnTo>
                  <a:lnTo>
                    <a:pt x="146" y="19"/>
                  </a:lnTo>
                  <a:lnTo>
                    <a:pt x="146" y="17"/>
                  </a:lnTo>
                  <a:lnTo>
                    <a:pt x="144" y="14"/>
                  </a:lnTo>
                  <a:lnTo>
                    <a:pt x="141" y="12"/>
                  </a:lnTo>
                  <a:lnTo>
                    <a:pt x="139" y="12"/>
                  </a:lnTo>
                  <a:lnTo>
                    <a:pt x="137" y="10"/>
                  </a:lnTo>
                  <a:lnTo>
                    <a:pt x="132" y="10"/>
                  </a:lnTo>
                  <a:lnTo>
                    <a:pt x="130" y="10"/>
                  </a:lnTo>
                  <a:lnTo>
                    <a:pt x="127" y="12"/>
                  </a:lnTo>
                  <a:lnTo>
                    <a:pt x="127" y="12"/>
                  </a:lnTo>
                  <a:lnTo>
                    <a:pt x="127" y="12"/>
                  </a:lnTo>
                  <a:lnTo>
                    <a:pt x="127" y="14"/>
                  </a:lnTo>
                  <a:lnTo>
                    <a:pt x="127" y="14"/>
                  </a:lnTo>
                  <a:lnTo>
                    <a:pt x="127" y="14"/>
                  </a:lnTo>
                  <a:lnTo>
                    <a:pt x="127" y="17"/>
                  </a:lnTo>
                  <a:lnTo>
                    <a:pt x="125" y="17"/>
                  </a:lnTo>
                  <a:lnTo>
                    <a:pt x="125" y="14"/>
                  </a:lnTo>
                  <a:lnTo>
                    <a:pt x="123" y="14"/>
                  </a:lnTo>
                  <a:lnTo>
                    <a:pt x="123" y="14"/>
                  </a:lnTo>
                  <a:lnTo>
                    <a:pt x="120" y="14"/>
                  </a:lnTo>
                  <a:lnTo>
                    <a:pt x="120" y="14"/>
                  </a:lnTo>
                  <a:lnTo>
                    <a:pt x="118" y="12"/>
                  </a:lnTo>
                  <a:lnTo>
                    <a:pt x="118" y="12"/>
                  </a:lnTo>
                  <a:lnTo>
                    <a:pt x="108" y="12"/>
                  </a:lnTo>
                  <a:lnTo>
                    <a:pt x="116" y="12"/>
                  </a:lnTo>
                  <a:lnTo>
                    <a:pt x="123" y="10"/>
                  </a:lnTo>
                  <a:lnTo>
                    <a:pt x="125" y="10"/>
                  </a:lnTo>
                  <a:lnTo>
                    <a:pt x="125" y="10"/>
                  </a:lnTo>
                  <a:lnTo>
                    <a:pt x="125" y="10"/>
                  </a:lnTo>
                  <a:lnTo>
                    <a:pt x="125" y="10"/>
                  </a:lnTo>
                  <a:lnTo>
                    <a:pt x="123" y="7"/>
                  </a:lnTo>
                  <a:lnTo>
                    <a:pt x="116" y="10"/>
                  </a:lnTo>
                  <a:lnTo>
                    <a:pt x="111" y="10"/>
                  </a:lnTo>
                  <a:lnTo>
                    <a:pt x="111" y="10"/>
                  </a:lnTo>
                  <a:lnTo>
                    <a:pt x="106" y="10"/>
                  </a:lnTo>
                  <a:lnTo>
                    <a:pt x="106" y="10"/>
                  </a:lnTo>
                  <a:lnTo>
                    <a:pt x="106" y="10"/>
                  </a:lnTo>
                  <a:lnTo>
                    <a:pt x="106" y="10"/>
                  </a:lnTo>
                  <a:lnTo>
                    <a:pt x="106" y="10"/>
                  </a:lnTo>
                  <a:lnTo>
                    <a:pt x="104" y="10"/>
                  </a:lnTo>
                  <a:lnTo>
                    <a:pt x="99" y="10"/>
                  </a:lnTo>
                  <a:lnTo>
                    <a:pt x="94" y="10"/>
                  </a:lnTo>
                  <a:lnTo>
                    <a:pt x="94" y="10"/>
                  </a:lnTo>
                  <a:lnTo>
                    <a:pt x="94" y="10"/>
                  </a:lnTo>
                  <a:lnTo>
                    <a:pt x="92" y="10"/>
                  </a:lnTo>
                  <a:lnTo>
                    <a:pt x="92" y="10"/>
                  </a:lnTo>
                  <a:lnTo>
                    <a:pt x="90" y="10"/>
                  </a:lnTo>
                  <a:lnTo>
                    <a:pt x="90" y="10"/>
                  </a:lnTo>
                  <a:lnTo>
                    <a:pt x="87" y="10"/>
                  </a:lnTo>
                  <a:lnTo>
                    <a:pt x="87" y="10"/>
                  </a:lnTo>
                  <a:lnTo>
                    <a:pt x="87" y="10"/>
                  </a:lnTo>
                  <a:lnTo>
                    <a:pt x="90" y="12"/>
                  </a:lnTo>
                  <a:close/>
                  <a:moveTo>
                    <a:pt x="179" y="3"/>
                  </a:moveTo>
                  <a:lnTo>
                    <a:pt x="177" y="3"/>
                  </a:lnTo>
                  <a:lnTo>
                    <a:pt x="174" y="0"/>
                  </a:lnTo>
                  <a:lnTo>
                    <a:pt x="174" y="3"/>
                  </a:lnTo>
                  <a:lnTo>
                    <a:pt x="174" y="3"/>
                  </a:lnTo>
                  <a:lnTo>
                    <a:pt x="177" y="3"/>
                  </a:lnTo>
                  <a:lnTo>
                    <a:pt x="179" y="3"/>
                  </a:lnTo>
                  <a:close/>
                  <a:moveTo>
                    <a:pt x="177" y="5"/>
                  </a:moveTo>
                  <a:lnTo>
                    <a:pt x="182" y="5"/>
                  </a:lnTo>
                  <a:lnTo>
                    <a:pt x="182" y="7"/>
                  </a:lnTo>
                  <a:lnTo>
                    <a:pt x="179" y="7"/>
                  </a:lnTo>
                  <a:lnTo>
                    <a:pt x="174" y="7"/>
                  </a:lnTo>
                  <a:lnTo>
                    <a:pt x="174" y="7"/>
                  </a:lnTo>
                  <a:lnTo>
                    <a:pt x="177" y="7"/>
                  </a:lnTo>
                  <a:lnTo>
                    <a:pt x="177" y="10"/>
                  </a:lnTo>
                  <a:lnTo>
                    <a:pt x="182" y="10"/>
                  </a:lnTo>
                  <a:lnTo>
                    <a:pt x="184" y="10"/>
                  </a:lnTo>
                  <a:lnTo>
                    <a:pt x="189" y="10"/>
                  </a:lnTo>
                  <a:lnTo>
                    <a:pt x="191" y="10"/>
                  </a:lnTo>
                  <a:lnTo>
                    <a:pt x="196" y="10"/>
                  </a:lnTo>
                  <a:lnTo>
                    <a:pt x="198" y="10"/>
                  </a:lnTo>
                  <a:lnTo>
                    <a:pt x="200" y="10"/>
                  </a:lnTo>
                  <a:lnTo>
                    <a:pt x="205" y="10"/>
                  </a:lnTo>
                  <a:lnTo>
                    <a:pt x="203" y="10"/>
                  </a:lnTo>
                  <a:lnTo>
                    <a:pt x="203" y="12"/>
                  </a:lnTo>
                  <a:lnTo>
                    <a:pt x="203" y="12"/>
                  </a:lnTo>
                  <a:lnTo>
                    <a:pt x="198" y="12"/>
                  </a:lnTo>
                  <a:lnTo>
                    <a:pt x="196" y="12"/>
                  </a:lnTo>
                  <a:lnTo>
                    <a:pt x="193" y="12"/>
                  </a:lnTo>
                  <a:lnTo>
                    <a:pt x="193" y="12"/>
                  </a:lnTo>
                  <a:lnTo>
                    <a:pt x="193" y="12"/>
                  </a:lnTo>
                  <a:lnTo>
                    <a:pt x="196" y="12"/>
                  </a:lnTo>
                  <a:lnTo>
                    <a:pt x="198" y="14"/>
                  </a:lnTo>
                  <a:lnTo>
                    <a:pt x="200" y="14"/>
                  </a:lnTo>
                  <a:lnTo>
                    <a:pt x="205" y="14"/>
                  </a:lnTo>
                  <a:lnTo>
                    <a:pt x="205" y="14"/>
                  </a:lnTo>
                  <a:lnTo>
                    <a:pt x="207" y="14"/>
                  </a:lnTo>
                  <a:lnTo>
                    <a:pt x="219" y="14"/>
                  </a:lnTo>
                  <a:lnTo>
                    <a:pt x="229" y="14"/>
                  </a:lnTo>
                  <a:lnTo>
                    <a:pt x="229" y="17"/>
                  </a:lnTo>
                  <a:lnTo>
                    <a:pt x="229" y="17"/>
                  </a:lnTo>
                  <a:lnTo>
                    <a:pt x="231" y="17"/>
                  </a:lnTo>
                  <a:lnTo>
                    <a:pt x="240" y="19"/>
                  </a:lnTo>
                  <a:lnTo>
                    <a:pt x="243" y="19"/>
                  </a:lnTo>
                  <a:lnTo>
                    <a:pt x="245" y="17"/>
                  </a:lnTo>
                  <a:lnTo>
                    <a:pt x="248" y="17"/>
                  </a:lnTo>
                  <a:lnTo>
                    <a:pt x="248" y="17"/>
                  </a:lnTo>
                  <a:lnTo>
                    <a:pt x="252" y="17"/>
                  </a:lnTo>
                  <a:lnTo>
                    <a:pt x="252" y="17"/>
                  </a:lnTo>
                  <a:lnTo>
                    <a:pt x="257" y="17"/>
                  </a:lnTo>
                  <a:lnTo>
                    <a:pt x="257" y="17"/>
                  </a:lnTo>
                  <a:lnTo>
                    <a:pt x="262" y="14"/>
                  </a:lnTo>
                  <a:lnTo>
                    <a:pt x="264" y="14"/>
                  </a:lnTo>
                  <a:lnTo>
                    <a:pt x="264" y="12"/>
                  </a:lnTo>
                  <a:lnTo>
                    <a:pt x="266" y="12"/>
                  </a:lnTo>
                  <a:lnTo>
                    <a:pt x="269" y="12"/>
                  </a:lnTo>
                  <a:lnTo>
                    <a:pt x="278" y="7"/>
                  </a:lnTo>
                  <a:lnTo>
                    <a:pt x="278" y="7"/>
                  </a:lnTo>
                  <a:lnTo>
                    <a:pt x="278" y="5"/>
                  </a:lnTo>
                  <a:lnTo>
                    <a:pt x="276" y="5"/>
                  </a:lnTo>
                  <a:lnTo>
                    <a:pt x="273" y="5"/>
                  </a:lnTo>
                  <a:lnTo>
                    <a:pt x="269" y="5"/>
                  </a:lnTo>
                  <a:lnTo>
                    <a:pt x="262" y="5"/>
                  </a:lnTo>
                  <a:lnTo>
                    <a:pt x="262" y="5"/>
                  </a:lnTo>
                  <a:lnTo>
                    <a:pt x="259" y="3"/>
                  </a:lnTo>
                  <a:lnTo>
                    <a:pt x="257" y="3"/>
                  </a:lnTo>
                  <a:lnTo>
                    <a:pt x="252" y="3"/>
                  </a:lnTo>
                  <a:lnTo>
                    <a:pt x="250" y="3"/>
                  </a:lnTo>
                  <a:lnTo>
                    <a:pt x="250" y="3"/>
                  </a:lnTo>
                  <a:lnTo>
                    <a:pt x="248" y="3"/>
                  </a:lnTo>
                  <a:lnTo>
                    <a:pt x="248" y="3"/>
                  </a:lnTo>
                  <a:lnTo>
                    <a:pt x="245" y="3"/>
                  </a:lnTo>
                  <a:lnTo>
                    <a:pt x="245" y="0"/>
                  </a:lnTo>
                  <a:lnTo>
                    <a:pt x="243" y="3"/>
                  </a:lnTo>
                  <a:lnTo>
                    <a:pt x="243" y="3"/>
                  </a:lnTo>
                  <a:lnTo>
                    <a:pt x="243" y="3"/>
                  </a:lnTo>
                  <a:lnTo>
                    <a:pt x="240" y="3"/>
                  </a:lnTo>
                  <a:lnTo>
                    <a:pt x="238" y="3"/>
                  </a:lnTo>
                  <a:lnTo>
                    <a:pt x="238" y="3"/>
                  </a:lnTo>
                  <a:lnTo>
                    <a:pt x="233" y="5"/>
                  </a:lnTo>
                  <a:lnTo>
                    <a:pt x="231" y="5"/>
                  </a:lnTo>
                  <a:lnTo>
                    <a:pt x="231" y="3"/>
                  </a:lnTo>
                  <a:lnTo>
                    <a:pt x="231" y="0"/>
                  </a:lnTo>
                  <a:lnTo>
                    <a:pt x="233" y="0"/>
                  </a:lnTo>
                  <a:lnTo>
                    <a:pt x="231" y="0"/>
                  </a:lnTo>
                  <a:lnTo>
                    <a:pt x="229" y="0"/>
                  </a:lnTo>
                  <a:lnTo>
                    <a:pt x="229" y="0"/>
                  </a:lnTo>
                  <a:lnTo>
                    <a:pt x="226" y="0"/>
                  </a:lnTo>
                  <a:lnTo>
                    <a:pt x="226" y="0"/>
                  </a:lnTo>
                  <a:lnTo>
                    <a:pt x="224" y="0"/>
                  </a:lnTo>
                  <a:lnTo>
                    <a:pt x="222" y="0"/>
                  </a:lnTo>
                  <a:lnTo>
                    <a:pt x="222" y="0"/>
                  </a:lnTo>
                  <a:lnTo>
                    <a:pt x="224" y="3"/>
                  </a:lnTo>
                  <a:lnTo>
                    <a:pt x="224" y="3"/>
                  </a:lnTo>
                  <a:lnTo>
                    <a:pt x="222" y="5"/>
                  </a:lnTo>
                  <a:lnTo>
                    <a:pt x="222" y="5"/>
                  </a:lnTo>
                  <a:lnTo>
                    <a:pt x="222" y="5"/>
                  </a:lnTo>
                  <a:lnTo>
                    <a:pt x="217" y="5"/>
                  </a:lnTo>
                  <a:lnTo>
                    <a:pt x="215" y="5"/>
                  </a:lnTo>
                  <a:lnTo>
                    <a:pt x="215" y="5"/>
                  </a:lnTo>
                  <a:lnTo>
                    <a:pt x="215" y="3"/>
                  </a:lnTo>
                  <a:lnTo>
                    <a:pt x="212" y="3"/>
                  </a:lnTo>
                  <a:lnTo>
                    <a:pt x="207" y="3"/>
                  </a:lnTo>
                  <a:lnTo>
                    <a:pt x="205" y="3"/>
                  </a:lnTo>
                  <a:lnTo>
                    <a:pt x="203" y="3"/>
                  </a:lnTo>
                  <a:lnTo>
                    <a:pt x="200" y="0"/>
                  </a:lnTo>
                  <a:lnTo>
                    <a:pt x="198" y="0"/>
                  </a:lnTo>
                  <a:lnTo>
                    <a:pt x="196" y="0"/>
                  </a:lnTo>
                  <a:lnTo>
                    <a:pt x="193" y="0"/>
                  </a:lnTo>
                  <a:lnTo>
                    <a:pt x="191" y="0"/>
                  </a:lnTo>
                  <a:lnTo>
                    <a:pt x="191" y="0"/>
                  </a:lnTo>
                  <a:lnTo>
                    <a:pt x="191" y="0"/>
                  </a:lnTo>
                  <a:lnTo>
                    <a:pt x="191" y="3"/>
                  </a:lnTo>
                  <a:lnTo>
                    <a:pt x="193" y="3"/>
                  </a:lnTo>
                  <a:lnTo>
                    <a:pt x="193" y="3"/>
                  </a:lnTo>
                  <a:lnTo>
                    <a:pt x="191" y="3"/>
                  </a:lnTo>
                  <a:lnTo>
                    <a:pt x="191" y="3"/>
                  </a:lnTo>
                  <a:lnTo>
                    <a:pt x="186" y="3"/>
                  </a:lnTo>
                  <a:lnTo>
                    <a:pt x="186" y="3"/>
                  </a:lnTo>
                  <a:lnTo>
                    <a:pt x="186" y="3"/>
                  </a:lnTo>
                  <a:lnTo>
                    <a:pt x="184" y="3"/>
                  </a:lnTo>
                  <a:lnTo>
                    <a:pt x="186" y="3"/>
                  </a:lnTo>
                  <a:lnTo>
                    <a:pt x="189" y="5"/>
                  </a:lnTo>
                  <a:lnTo>
                    <a:pt x="189" y="5"/>
                  </a:lnTo>
                  <a:lnTo>
                    <a:pt x="189" y="5"/>
                  </a:lnTo>
                  <a:lnTo>
                    <a:pt x="186" y="5"/>
                  </a:lnTo>
                  <a:lnTo>
                    <a:pt x="184" y="5"/>
                  </a:lnTo>
                  <a:lnTo>
                    <a:pt x="182" y="3"/>
                  </a:lnTo>
                  <a:lnTo>
                    <a:pt x="172" y="5"/>
                  </a:lnTo>
                  <a:lnTo>
                    <a:pt x="172" y="5"/>
                  </a:lnTo>
                  <a:lnTo>
                    <a:pt x="174" y="5"/>
                  </a:lnTo>
                  <a:lnTo>
                    <a:pt x="177"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268"/>
            <p:cNvSpPr>
              <a:spLocks noEditPoints="1"/>
            </p:cNvSpPr>
            <p:nvPr userDrawn="1"/>
          </p:nvSpPr>
          <p:spPr bwMode="auto">
            <a:xfrm>
              <a:off x="5800" y="1902"/>
              <a:ext cx="82" cy="109"/>
            </a:xfrm>
            <a:custGeom>
              <a:avLst/>
              <a:gdLst>
                <a:gd name="T0" fmla="*/ 14 w 82"/>
                <a:gd name="T1" fmla="*/ 69 h 109"/>
                <a:gd name="T2" fmla="*/ 82 w 82"/>
                <a:gd name="T3" fmla="*/ 14 h 109"/>
                <a:gd name="T4" fmla="*/ 78 w 82"/>
                <a:gd name="T5" fmla="*/ 10 h 109"/>
                <a:gd name="T6" fmla="*/ 71 w 82"/>
                <a:gd name="T7" fmla="*/ 5 h 109"/>
                <a:gd name="T8" fmla="*/ 66 w 82"/>
                <a:gd name="T9" fmla="*/ 0 h 109"/>
                <a:gd name="T10" fmla="*/ 61 w 82"/>
                <a:gd name="T11" fmla="*/ 0 h 109"/>
                <a:gd name="T12" fmla="*/ 64 w 82"/>
                <a:gd name="T13" fmla="*/ 10 h 109"/>
                <a:gd name="T14" fmla="*/ 64 w 82"/>
                <a:gd name="T15" fmla="*/ 12 h 109"/>
                <a:gd name="T16" fmla="*/ 59 w 82"/>
                <a:gd name="T17" fmla="*/ 12 h 109"/>
                <a:gd name="T18" fmla="*/ 57 w 82"/>
                <a:gd name="T19" fmla="*/ 17 h 109"/>
                <a:gd name="T20" fmla="*/ 52 w 82"/>
                <a:gd name="T21" fmla="*/ 19 h 109"/>
                <a:gd name="T22" fmla="*/ 42 w 82"/>
                <a:gd name="T23" fmla="*/ 21 h 109"/>
                <a:gd name="T24" fmla="*/ 47 w 82"/>
                <a:gd name="T25" fmla="*/ 26 h 109"/>
                <a:gd name="T26" fmla="*/ 49 w 82"/>
                <a:gd name="T27" fmla="*/ 31 h 109"/>
                <a:gd name="T28" fmla="*/ 45 w 82"/>
                <a:gd name="T29" fmla="*/ 31 h 109"/>
                <a:gd name="T30" fmla="*/ 33 w 82"/>
                <a:gd name="T31" fmla="*/ 31 h 109"/>
                <a:gd name="T32" fmla="*/ 28 w 82"/>
                <a:gd name="T33" fmla="*/ 26 h 109"/>
                <a:gd name="T34" fmla="*/ 24 w 82"/>
                <a:gd name="T35" fmla="*/ 26 h 109"/>
                <a:gd name="T36" fmla="*/ 21 w 82"/>
                <a:gd name="T37" fmla="*/ 28 h 109"/>
                <a:gd name="T38" fmla="*/ 21 w 82"/>
                <a:gd name="T39" fmla="*/ 33 h 109"/>
                <a:gd name="T40" fmla="*/ 19 w 82"/>
                <a:gd name="T41" fmla="*/ 40 h 109"/>
                <a:gd name="T42" fmla="*/ 14 w 82"/>
                <a:gd name="T43" fmla="*/ 45 h 109"/>
                <a:gd name="T44" fmla="*/ 12 w 82"/>
                <a:gd name="T45" fmla="*/ 47 h 109"/>
                <a:gd name="T46" fmla="*/ 7 w 82"/>
                <a:gd name="T47" fmla="*/ 52 h 109"/>
                <a:gd name="T48" fmla="*/ 2 w 82"/>
                <a:gd name="T49" fmla="*/ 54 h 109"/>
                <a:gd name="T50" fmla="*/ 0 w 82"/>
                <a:gd name="T51" fmla="*/ 62 h 109"/>
                <a:gd name="T52" fmla="*/ 9 w 82"/>
                <a:gd name="T53" fmla="*/ 69 h 109"/>
                <a:gd name="T54" fmla="*/ 16 w 82"/>
                <a:gd name="T55" fmla="*/ 69 h 109"/>
                <a:gd name="T56" fmla="*/ 24 w 82"/>
                <a:gd name="T57" fmla="*/ 76 h 109"/>
                <a:gd name="T58" fmla="*/ 31 w 82"/>
                <a:gd name="T59" fmla="*/ 88 h 109"/>
                <a:gd name="T60" fmla="*/ 26 w 82"/>
                <a:gd name="T61" fmla="*/ 90 h 109"/>
                <a:gd name="T62" fmla="*/ 24 w 82"/>
                <a:gd name="T63" fmla="*/ 99 h 109"/>
                <a:gd name="T64" fmla="*/ 33 w 82"/>
                <a:gd name="T65" fmla="*/ 102 h 109"/>
                <a:gd name="T66" fmla="*/ 33 w 82"/>
                <a:gd name="T67" fmla="*/ 104 h 109"/>
                <a:gd name="T68" fmla="*/ 40 w 82"/>
                <a:gd name="T69" fmla="*/ 109 h 109"/>
                <a:gd name="T70" fmla="*/ 47 w 82"/>
                <a:gd name="T71" fmla="*/ 104 h 109"/>
                <a:gd name="T72" fmla="*/ 54 w 82"/>
                <a:gd name="T73" fmla="*/ 104 h 109"/>
                <a:gd name="T74" fmla="*/ 61 w 82"/>
                <a:gd name="T75" fmla="*/ 106 h 109"/>
                <a:gd name="T76" fmla="*/ 61 w 82"/>
                <a:gd name="T77" fmla="*/ 97 h 109"/>
                <a:gd name="T78" fmla="*/ 71 w 82"/>
                <a:gd name="T79" fmla="*/ 95 h 109"/>
                <a:gd name="T80" fmla="*/ 80 w 82"/>
                <a:gd name="T81" fmla="*/ 95 h 109"/>
                <a:gd name="T82" fmla="*/ 82 w 82"/>
                <a:gd name="T83" fmla="*/ 90 h 109"/>
                <a:gd name="T84" fmla="*/ 73 w 82"/>
                <a:gd name="T85" fmla="*/ 83 h 109"/>
                <a:gd name="T86" fmla="*/ 59 w 82"/>
                <a:gd name="T87" fmla="*/ 76 h 109"/>
                <a:gd name="T88" fmla="*/ 59 w 82"/>
                <a:gd name="T89" fmla="*/ 71 h 109"/>
                <a:gd name="T90" fmla="*/ 61 w 82"/>
                <a:gd name="T91" fmla="*/ 59 h 109"/>
                <a:gd name="T92" fmla="*/ 71 w 82"/>
                <a:gd name="T93" fmla="*/ 57 h 109"/>
                <a:gd name="T94" fmla="*/ 75 w 82"/>
                <a:gd name="T95" fmla="*/ 47 h 109"/>
                <a:gd name="T96" fmla="*/ 78 w 82"/>
                <a:gd name="T97" fmla="*/ 36 h 109"/>
                <a:gd name="T98" fmla="*/ 75 w 82"/>
                <a:gd name="T99" fmla="*/ 24 h 109"/>
                <a:gd name="T100" fmla="*/ 78 w 82"/>
                <a:gd name="T101"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09">
                  <a:moveTo>
                    <a:pt x="12" y="69"/>
                  </a:moveTo>
                  <a:lnTo>
                    <a:pt x="12" y="69"/>
                  </a:lnTo>
                  <a:lnTo>
                    <a:pt x="12" y="71"/>
                  </a:lnTo>
                  <a:lnTo>
                    <a:pt x="14" y="69"/>
                  </a:lnTo>
                  <a:lnTo>
                    <a:pt x="14" y="69"/>
                  </a:lnTo>
                  <a:lnTo>
                    <a:pt x="12" y="69"/>
                  </a:lnTo>
                  <a:close/>
                  <a:moveTo>
                    <a:pt x="80" y="14"/>
                  </a:moveTo>
                  <a:lnTo>
                    <a:pt x="80" y="14"/>
                  </a:lnTo>
                  <a:lnTo>
                    <a:pt x="82" y="14"/>
                  </a:lnTo>
                  <a:lnTo>
                    <a:pt x="82" y="14"/>
                  </a:lnTo>
                  <a:lnTo>
                    <a:pt x="82" y="14"/>
                  </a:lnTo>
                  <a:lnTo>
                    <a:pt x="82" y="12"/>
                  </a:lnTo>
                  <a:lnTo>
                    <a:pt x="80" y="12"/>
                  </a:lnTo>
                  <a:lnTo>
                    <a:pt x="78" y="10"/>
                  </a:lnTo>
                  <a:lnTo>
                    <a:pt x="78" y="10"/>
                  </a:lnTo>
                  <a:lnTo>
                    <a:pt x="78" y="10"/>
                  </a:lnTo>
                  <a:lnTo>
                    <a:pt x="75" y="7"/>
                  </a:lnTo>
                  <a:lnTo>
                    <a:pt x="73" y="7"/>
                  </a:lnTo>
                  <a:lnTo>
                    <a:pt x="73" y="7"/>
                  </a:lnTo>
                  <a:lnTo>
                    <a:pt x="71" y="5"/>
                  </a:lnTo>
                  <a:lnTo>
                    <a:pt x="68" y="2"/>
                  </a:lnTo>
                  <a:lnTo>
                    <a:pt x="68" y="2"/>
                  </a:lnTo>
                  <a:lnTo>
                    <a:pt x="66" y="2"/>
                  </a:lnTo>
                  <a:lnTo>
                    <a:pt x="66" y="0"/>
                  </a:lnTo>
                  <a:lnTo>
                    <a:pt x="66" y="0"/>
                  </a:lnTo>
                  <a:lnTo>
                    <a:pt x="64" y="0"/>
                  </a:lnTo>
                  <a:lnTo>
                    <a:pt x="64" y="0"/>
                  </a:lnTo>
                  <a:lnTo>
                    <a:pt x="64" y="0"/>
                  </a:lnTo>
                  <a:lnTo>
                    <a:pt x="61" y="0"/>
                  </a:lnTo>
                  <a:lnTo>
                    <a:pt x="61" y="0"/>
                  </a:lnTo>
                  <a:lnTo>
                    <a:pt x="61" y="2"/>
                  </a:lnTo>
                  <a:lnTo>
                    <a:pt x="61" y="5"/>
                  </a:lnTo>
                  <a:lnTo>
                    <a:pt x="64" y="5"/>
                  </a:lnTo>
                  <a:lnTo>
                    <a:pt x="64" y="7"/>
                  </a:lnTo>
                  <a:lnTo>
                    <a:pt x="64" y="10"/>
                  </a:lnTo>
                  <a:lnTo>
                    <a:pt x="64" y="12"/>
                  </a:lnTo>
                  <a:lnTo>
                    <a:pt x="64" y="12"/>
                  </a:lnTo>
                  <a:lnTo>
                    <a:pt x="64" y="12"/>
                  </a:lnTo>
                  <a:lnTo>
                    <a:pt x="64" y="12"/>
                  </a:lnTo>
                  <a:lnTo>
                    <a:pt x="64" y="12"/>
                  </a:lnTo>
                  <a:lnTo>
                    <a:pt x="61" y="12"/>
                  </a:lnTo>
                  <a:lnTo>
                    <a:pt x="61" y="12"/>
                  </a:lnTo>
                  <a:lnTo>
                    <a:pt x="59" y="12"/>
                  </a:lnTo>
                  <a:lnTo>
                    <a:pt x="59" y="12"/>
                  </a:lnTo>
                  <a:lnTo>
                    <a:pt x="59" y="12"/>
                  </a:lnTo>
                  <a:lnTo>
                    <a:pt x="59" y="14"/>
                  </a:lnTo>
                  <a:lnTo>
                    <a:pt x="59" y="14"/>
                  </a:lnTo>
                  <a:lnTo>
                    <a:pt x="59" y="17"/>
                  </a:lnTo>
                  <a:lnTo>
                    <a:pt x="59" y="17"/>
                  </a:lnTo>
                  <a:lnTo>
                    <a:pt x="57" y="17"/>
                  </a:lnTo>
                  <a:lnTo>
                    <a:pt x="57" y="19"/>
                  </a:lnTo>
                  <a:lnTo>
                    <a:pt x="57" y="19"/>
                  </a:lnTo>
                  <a:lnTo>
                    <a:pt x="54" y="19"/>
                  </a:lnTo>
                  <a:lnTo>
                    <a:pt x="54" y="19"/>
                  </a:lnTo>
                  <a:lnTo>
                    <a:pt x="52" y="19"/>
                  </a:lnTo>
                  <a:lnTo>
                    <a:pt x="47" y="19"/>
                  </a:lnTo>
                  <a:lnTo>
                    <a:pt x="45" y="19"/>
                  </a:lnTo>
                  <a:lnTo>
                    <a:pt x="42" y="19"/>
                  </a:lnTo>
                  <a:lnTo>
                    <a:pt x="42" y="21"/>
                  </a:lnTo>
                  <a:lnTo>
                    <a:pt x="42" y="21"/>
                  </a:lnTo>
                  <a:lnTo>
                    <a:pt x="42" y="21"/>
                  </a:lnTo>
                  <a:lnTo>
                    <a:pt x="42" y="24"/>
                  </a:lnTo>
                  <a:lnTo>
                    <a:pt x="45" y="24"/>
                  </a:lnTo>
                  <a:lnTo>
                    <a:pt x="45" y="26"/>
                  </a:lnTo>
                  <a:lnTo>
                    <a:pt x="47" y="26"/>
                  </a:lnTo>
                  <a:lnTo>
                    <a:pt x="49" y="28"/>
                  </a:lnTo>
                  <a:lnTo>
                    <a:pt x="49" y="28"/>
                  </a:lnTo>
                  <a:lnTo>
                    <a:pt x="49" y="28"/>
                  </a:lnTo>
                  <a:lnTo>
                    <a:pt x="49" y="31"/>
                  </a:lnTo>
                  <a:lnTo>
                    <a:pt x="49" y="31"/>
                  </a:lnTo>
                  <a:lnTo>
                    <a:pt x="49" y="33"/>
                  </a:lnTo>
                  <a:lnTo>
                    <a:pt x="49" y="33"/>
                  </a:lnTo>
                  <a:lnTo>
                    <a:pt x="47" y="33"/>
                  </a:lnTo>
                  <a:lnTo>
                    <a:pt x="47" y="31"/>
                  </a:lnTo>
                  <a:lnTo>
                    <a:pt x="45" y="31"/>
                  </a:lnTo>
                  <a:lnTo>
                    <a:pt x="42" y="31"/>
                  </a:lnTo>
                  <a:lnTo>
                    <a:pt x="40" y="31"/>
                  </a:lnTo>
                  <a:lnTo>
                    <a:pt x="38" y="31"/>
                  </a:lnTo>
                  <a:lnTo>
                    <a:pt x="38" y="31"/>
                  </a:lnTo>
                  <a:lnTo>
                    <a:pt x="33" y="31"/>
                  </a:lnTo>
                  <a:lnTo>
                    <a:pt x="33" y="31"/>
                  </a:lnTo>
                  <a:lnTo>
                    <a:pt x="31" y="28"/>
                  </a:lnTo>
                  <a:lnTo>
                    <a:pt x="31" y="28"/>
                  </a:lnTo>
                  <a:lnTo>
                    <a:pt x="28" y="28"/>
                  </a:lnTo>
                  <a:lnTo>
                    <a:pt x="28" y="26"/>
                  </a:lnTo>
                  <a:lnTo>
                    <a:pt x="26" y="26"/>
                  </a:lnTo>
                  <a:lnTo>
                    <a:pt x="26" y="26"/>
                  </a:lnTo>
                  <a:lnTo>
                    <a:pt x="24" y="24"/>
                  </a:lnTo>
                  <a:lnTo>
                    <a:pt x="24" y="26"/>
                  </a:lnTo>
                  <a:lnTo>
                    <a:pt x="24" y="26"/>
                  </a:lnTo>
                  <a:lnTo>
                    <a:pt x="24" y="26"/>
                  </a:lnTo>
                  <a:lnTo>
                    <a:pt x="21" y="26"/>
                  </a:lnTo>
                  <a:lnTo>
                    <a:pt x="21" y="26"/>
                  </a:lnTo>
                  <a:lnTo>
                    <a:pt x="21" y="28"/>
                  </a:lnTo>
                  <a:lnTo>
                    <a:pt x="21" y="28"/>
                  </a:lnTo>
                  <a:lnTo>
                    <a:pt x="21" y="31"/>
                  </a:lnTo>
                  <a:lnTo>
                    <a:pt x="21" y="33"/>
                  </a:lnTo>
                  <a:lnTo>
                    <a:pt x="21" y="33"/>
                  </a:lnTo>
                  <a:lnTo>
                    <a:pt x="21" y="33"/>
                  </a:lnTo>
                  <a:lnTo>
                    <a:pt x="21" y="33"/>
                  </a:lnTo>
                  <a:lnTo>
                    <a:pt x="21" y="36"/>
                  </a:lnTo>
                  <a:lnTo>
                    <a:pt x="21" y="38"/>
                  </a:lnTo>
                  <a:lnTo>
                    <a:pt x="19" y="40"/>
                  </a:lnTo>
                  <a:lnTo>
                    <a:pt x="19" y="40"/>
                  </a:lnTo>
                  <a:lnTo>
                    <a:pt x="19" y="40"/>
                  </a:lnTo>
                  <a:lnTo>
                    <a:pt x="19" y="43"/>
                  </a:lnTo>
                  <a:lnTo>
                    <a:pt x="16" y="43"/>
                  </a:lnTo>
                  <a:lnTo>
                    <a:pt x="14" y="43"/>
                  </a:lnTo>
                  <a:lnTo>
                    <a:pt x="14" y="43"/>
                  </a:lnTo>
                  <a:lnTo>
                    <a:pt x="14" y="45"/>
                  </a:lnTo>
                  <a:lnTo>
                    <a:pt x="14" y="45"/>
                  </a:lnTo>
                  <a:lnTo>
                    <a:pt x="14" y="45"/>
                  </a:lnTo>
                  <a:lnTo>
                    <a:pt x="14" y="45"/>
                  </a:lnTo>
                  <a:lnTo>
                    <a:pt x="12" y="45"/>
                  </a:lnTo>
                  <a:lnTo>
                    <a:pt x="12" y="47"/>
                  </a:lnTo>
                  <a:lnTo>
                    <a:pt x="9" y="47"/>
                  </a:lnTo>
                  <a:lnTo>
                    <a:pt x="7" y="50"/>
                  </a:lnTo>
                  <a:lnTo>
                    <a:pt x="7" y="50"/>
                  </a:lnTo>
                  <a:lnTo>
                    <a:pt x="7" y="50"/>
                  </a:lnTo>
                  <a:lnTo>
                    <a:pt x="7" y="52"/>
                  </a:lnTo>
                  <a:lnTo>
                    <a:pt x="7" y="52"/>
                  </a:lnTo>
                  <a:lnTo>
                    <a:pt x="5" y="52"/>
                  </a:lnTo>
                  <a:lnTo>
                    <a:pt x="5" y="52"/>
                  </a:lnTo>
                  <a:lnTo>
                    <a:pt x="2" y="54"/>
                  </a:lnTo>
                  <a:lnTo>
                    <a:pt x="2" y="54"/>
                  </a:lnTo>
                  <a:lnTo>
                    <a:pt x="0" y="57"/>
                  </a:lnTo>
                  <a:lnTo>
                    <a:pt x="0" y="59"/>
                  </a:lnTo>
                  <a:lnTo>
                    <a:pt x="0" y="62"/>
                  </a:lnTo>
                  <a:lnTo>
                    <a:pt x="0" y="59"/>
                  </a:lnTo>
                  <a:lnTo>
                    <a:pt x="0" y="62"/>
                  </a:lnTo>
                  <a:lnTo>
                    <a:pt x="2" y="64"/>
                  </a:lnTo>
                  <a:lnTo>
                    <a:pt x="5" y="64"/>
                  </a:lnTo>
                  <a:lnTo>
                    <a:pt x="7" y="66"/>
                  </a:lnTo>
                  <a:lnTo>
                    <a:pt x="9" y="69"/>
                  </a:lnTo>
                  <a:lnTo>
                    <a:pt x="9" y="69"/>
                  </a:lnTo>
                  <a:lnTo>
                    <a:pt x="9" y="66"/>
                  </a:lnTo>
                  <a:lnTo>
                    <a:pt x="9" y="66"/>
                  </a:lnTo>
                  <a:lnTo>
                    <a:pt x="9" y="64"/>
                  </a:lnTo>
                  <a:lnTo>
                    <a:pt x="12" y="66"/>
                  </a:lnTo>
                  <a:lnTo>
                    <a:pt x="16" y="69"/>
                  </a:lnTo>
                  <a:lnTo>
                    <a:pt x="19" y="69"/>
                  </a:lnTo>
                  <a:lnTo>
                    <a:pt x="21" y="71"/>
                  </a:lnTo>
                  <a:lnTo>
                    <a:pt x="24" y="71"/>
                  </a:lnTo>
                  <a:lnTo>
                    <a:pt x="24" y="73"/>
                  </a:lnTo>
                  <a:lnTo>
                    <a:pt x="24" y="76"/>
                  </a:lnTo>
                  <a:lnTo>
                    <a:pt x="24" y="83"/>
                  </a:lnTo>
                  <a:lnTo>
                    <a:pt x="26" y="85"/>
                  </a:lnTo>
                  <a:lnTo>
                    <a:pt x="28" y="88"/>
                  </a:lnTo>
                  <a:lnTo>
                    <a:pt x="31" y="88"/>
                  </a:lnTo>
                  <a:lnTo>
                    <a:pt x="31" y="88"/>
                  </a:lnTo>
                  <a:lnTo>
                    <a:pt x="33" y="88"/>
                  </a:lnTo>
                  <a:lnTo>
                    <a:pt x="33" y="88"/>
                  </a:lnTo>
                  <a:lnTo>
                    <a:pt x="31" y="88"/>
                  </a:lnTo>
                  <a:lnTo>
                    <a:pt x="28" y="88"/>
                  </a:lnTo>
                  <a:lnTo>
                    <a:pt x="26" y="90"/>
                  </a:lnTo>
                  <a:lnTo>
                    <a:pt x="26" y="92"/>
                  </a:lnTo>
                  <a:lnTo>
                    <a:pt x="24" y="95"/>
                  </a:lnTo>
                  <a:lnTo>
                    <a:pt x="26" y="97"/>
                  </a:lnTo>
                  <a:lnTo>
                    <a:pt x="26" y="97"/>
                  </a:lnTo>
                  <a:lnTo>
                    <a:pt x="24" y="99"/>
                  </a:lnTo>
                  <a:lnTo>
                    <a:pt x="26" y="99"/>
                  </a:lnTo>
                  <a:lnTo>
                    <a:pt x="26" y="99"/>
                  </a:lnTo>
                  <a:lnTo>
                    <a:pt x="28" y="102"/>
                  </a:lnTo>
                  <a:lnTo>
                    <a:pt x="31" y="99"/>
                  </a:lnTo>
                  <a:lnTo>
                    <a:pt x="33" y="102"/>
                  </a:lnTo>
                  <a:lnTo>
                    <a:pt x="33" y="102"/>
                  </a:lnTo>
                  <a:lnTo>
                    <a:pt x="33" y="102"/>
                  </a:lnTo>
                  <a:lnTo>
                    <a:pt x="31" y="104"/>
                  </a:lnTo>
                  <a:lnTo>
                    <a:pt x="31" y="104"/>
                  </a:lnTo>
                  <a:lnTo>
                    <a:pt x="33" y="104"/>
                  </a:lnTo>
                  <a:lnTo>
                    <a:pt x="35" y="106"/>
                  </a:lnTo>
                  <a:lnTo>
                    <a:pt x="38" y="109"/>
                  </a:lnTo>
                  <a:lnTo>
                    <a:pt x="38" y="109"/>
                  </a:lnTo>
                  <a:lnTo>
                    <a:pt x="40" y="109"/>
                  </a:lnTo>
                  <a:lnTo>
                    <a:pt x="40" y="109"/>
                  </a:lnTo>
                  <a:lnTo>
                    <a:pt x="42" y="106"/>
                  </a:lnTo>
                  <a:lnTo>
                    <a:pt x="42" y="104"/>
                  </a:lnTo>
                  <a:lnTo>
                    <a:pt x="42" y="104"/>
                  </a:lnTo>
                  <a:lnTo>
                    <a:pt x="42" y="102"/>
                  </a:lnTo>
                  <a:lnTo>
                    <a:pt x="47" y="104"/>
                  </a:lnTo>
                  <a:lnTo>
                    <a:pt x="49" y="104"/>
                  </a:lnTo>
                  <a:lnTo>
                    <a:pt x="52" y="109"/>
                  </a:lnTo>
                  <a:lnTo>
                    <a:pt x="52" y="106"/>
                  </a:lnTo>
                  <a:lnTo>
                    <a:pt x="52" y="106"/>
                  </a:lnTo>
                  <a:lnTo>
                    <a:pt x="54" y="104"/>
                  </a:lnTo>
                  <a:lnTo>
                    <a:pt x="59" y="106"/>
                  </a:lnTo>
                  <a:lnTo>
                    <a:pt x="59" y="106"/>
                  </a:lnTo>
                  <a:lnTo>
                    <a:pt x="59" y="106"/>
                  </a:lnTo>
                  <a:lnTo>
                    <a:pt x="61" y="106"/>
                  </a:lnTo>
                  <a:lnTo>
                    <a:pt x="61" y="106"/>
                  </a:lnTo>
                  <a:lnTo>
                    <a:pt x="59" y="104"/>
                  </a:lnTo>
                  <a:lnTo>
                    <a:pt x="61" y="102"/>
                  </a:lnTo>
                  <a:lnTo>
                    <a:pt x="61" y="99"/>
                  </a:lnTo>
                  <a:lnTo>
                    <a:pt x="61" y="99"/>
                  </a:lnTo>
                  <a:lnTo>
                    <a:pt x="61" y="97"/>
                  </a:lnTo>
                  <a:lnTo>
                    <a:pt x="64" y="97"/>
                  </a:lnTo>
                  <a:lnTo>
                    <a:pt x="64" y="97"/>
                  </a:lnTo>
                  <a:lnTo>
                    <a:pt x="66" y="95"/>
                  </a:lnTo>
                  <a:lnTo>
                    <a:pt x="71" y="97"/>
                  </a:lnTo>
                  <a:lnTo>
                    <a:pt x="71" y="95"/>
                  </a:lnTo>
                  <a:lnTo>
                    <a:pt x="73" y="95"/>
                  </a:lnTo>
                  <a:lnTo>
                    <a:pt x="75" y="97"/>
                  </a:lnTo>
                  <a:lnTo>
                    <a:pt x="78" y="97"/>
                  </a:lnTo>
                  <a:lnTo>
                    <a:pt x="80" y="95"/>
                  </a:lnTo>
                  <a:lnTo>
                    <a:pt x="80" y="95"/>
                  </a:lnTo>
                  <a:lnTo>
                    <a:pt x="80" y="95"/>
                  </a:lnTo>
                  <a:lnTo>
                    <a:pt x="82" y="95"/>
                  </a:lnTo>
                  <a:lnTo>
                    <a:pt x="82" y="92"/>
                  </a:lnTo>
                  <a:lnTo>
                    <a:pt x="82" y="90"/>
                  </a:lnTo>
                  <a:lnTo>
                    <a:pt x="82" y="90"/>
                  </a:lnTo>
                  <a:lnTo>
                    <a:pt x="80" y="88"/>
                  </a:lnTo>
                  <a:lnTo>
                    <a:pt x="78" y="88"/>
                  </a:lnTo>
                  <a:lnTo>
                    <a:pt x="78" y="85"/>
                  </a:lnTo>
                  <a:lnTo>
                    <a:pt x="75" y="85"/>
                  </a:lnTo>
                  <a:lnTo>
                    <a:pt x="73" y="83"/>
                  </a:lnTo>
                  <a:lnTo>
                    <a:pt x="68" y="78"/>
                  </a:lnTo>
                  <a:lnTo>
                    <a:pt x="66" y="78"/>
                  </a:lnTo>
                  <a:lnTo>
                    <a:pt x="64" y="78"/>
                  </a:lnTo>
                  <a:lnTo>
                    <a:pt x="61" y="78"/>
                  </a:lnTo>
                  <a:lnTo>
                    <a:pt x="59" y="76"/>
                  </a:lnTo>
                  <a:lnTo>
                    <a:pt x="59" y="76"/>
                  </a:lnTo>
                  <a:lnTo>
                    <a:pt x="59" y="73"/>
                  </a:lnTo>
                  <a:lnTo>
                    <a:pt x="59" y="73"/>
                  </a:lnTo>
                  <a:lnTo>
                    <a:pt x="61" y="73"/>
                  </a:lnTo>
                  <a:lnTo>
                    <a:pt x="59" y="71"/>
                  </a:lnTo>
                  <a:lnTo>
                    <a:pt x="59" y="69"/>
                  </a:lnTo>
                  <a:lnTo>
                    <a:pt x="57" y="66"/>
                  </a:lnTo>
                  <a:lnTo>
                    <a:pt x="57" y="64"/>
                  </a:lnTo>
                  <a:lnTo>
                    <a:pt x="61" y="62"/>
                  </a:lnTo>
                  <a:lnTo>
                    <a:pt x="61" y="59"/>
                  </a:lnTo>
                  <a:lnTo>
                    <a:pt x="64" y="62"/>
                  </a:lnTo>
                  <a:lnTo>
                    <a:pt x="66" y="62"/>
                  </a:lnTo>
                  <a:lnTo>
                    <a:pt x="68" y="59"/>
                  </a:lnTo>
                  <a:lnTo>
                    <a:pt x="71" y="59"/>
                  </a:lnTo>
                  <a:lnTo>
                    <a:pt x="71" y="57"/>
                  </a:lnTo>
                  <a:lnTo>
                    <a:pt x="71" y="54"/>
                  </a:lnTo>
                  <a:lnTo>
                    <a:pt x="73" y="54"/>
                  </a:lnTo>
                  <a:lnTo>
                    <a:pt x="73" y="52"/>
                  </a:lnTo>
                  <a:lnTo>
                    <a:pt x="75" y="52"/>
                  </a:lnTo>
                  <a:lnTo>
                    <a:pt x="75" y="47"/>
                  </a:lnTo>
                  <a:lnTo>
                    <a:pt x="78" y="47"/>
                  </a:lnTo>
                  <a:lnTo>
                    <a:pt x="82" y="43"/>
                  </a:lnTo>
                  <a:lnTo>
                    <a:pt x="82" y="43"/>
                  </a:lnTo>
                  <a:lnTo>
                    <a:pt x="80" y="38"/>
                  </a:lnTo>
                  <a:lnTo>
                    <a:pt x="78" y="36"/>
                  </a:lnTo>
                  <a:lnTo>
                    <a:pt x="78" y="33"/>
                  </a:lnTo>
                  <a:lnTo>
                    <a:pt x="75" y="31"/>
                  </a:lnTo>
                  <a:lnTo>
                    <a:pt x="73" y="28"/>
                  </a:lnTo>
                  <a:lnTo>
                    <a:pt x="73" y="26"/>
                  </a:lnTo>
                  <a:lnTo>
                    <a:pt x="75" y="24"/>
                  </a:lnTo>
                  <a:lnTo>
                    <a:pt x="75" y="21"/>
                  </a:lnTo>
                  <a:lnTo>
                    <a:pt x="75" y="21"/>
                  </a:lnTo>
                  <a:lnTo>
                    <a:pt x="75" y="19"/>
                  </a:lnTo>
                  <a:lnTo>
                    <a:pt x="78" y="19"/>
                  </a:lnTo>
                  <a:lnTo>
                    <a:pt x="78" y="17"/>
                  </a:lnTo>
                  <a:lnTo>
                    <a:pt x="78" y="17"/>
                  </a:lnTo>
                  <a:lnTo>
                    <a:pt x="80"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269"/>
            <p:cNvSpPr>
              <a:spLocks/>
            </p:cNvSpPr>
            <p:nvPr userDrawn="1"/>
          </p:nvSpPr>
          <p:spPr bwMode="auto">
            <a:xfrm>
              <a:off x="6667" y="3420"/>
              <a:ext cx="0" cy="2"/>
            </a:xfrm>
            <a:custGeom>
              <a:avLst/>
              <a:gdLst>
                <a:gd name="T0" fmla="*/ 0 h 2"/>
                <a:gd name="T1" fmla="*/ 0 h 2"/>
                <a:gd name="T2" fmla="*/ 0 h 2"/>
                <a:gd name="T3" fmla="*/ 0 h 2"/>
                <a:gd name="T4" fmla="*/ 0 h 2"/>
                <a:gd name="T5" fmla="*/ 0 h 2"/>
                <a:gd name="T6" fmla="*/ 0 h 2"/>
                <a:gd name="T7" fmla="*/ 0 h 2"/>
                <a:gd name="T8" fmla="*/ 0 h 2"/>
                <a:gd name="T9" fmla="*/ 0 h 2"/>
                <a:gd name="T10" fmla="*/ 2 h 2"/>
                <a:gd name="T11" fmla="*/ 2 h 2"/>
                <a:gd name="T12" fmla="*/ 2 h 2"/>
                <a:gd name="T13" fmla="*/ 2 h 2"/>
                <a:gd name="T14" fmla="*/ 2 h 2"/>
                <a:gd name="T15" fmla="*/ 2 h 2"/>
                <a:gd name="T16" fmla="*/ 2 h 2"/>
                <a:gd name="T17" fmla="*/ 2 h 2"/>
                <a:gd name="T18" fmla="*/ 2 h 2"/>
                <a:gd name="T19" fmla="*/ 2 h 2"/>
                <a:gd name="T20" fmla="*/ 2 h 2"/>
                <a:gd name="T21" fmla="*/ 2 h 2"/>
                <a:gd name="T22" fmla="*/ 2 h 2"/>
                <a:gd name="T23" fmla="*/ 0 h 2"/>
                <a:gd name="T24" fmla="*/ 0 h 2"/>
                <a:gd name="T25"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Lst>
              <a:rect l="0" t="0" r="r" b="b"/>
              <a:pathLst>
                <a:path h="2">
                  <a:moveTo>
                    <a:pt x="0" y="0"/>
                  </a:moveTo>
                  <a:lnTo>
                    <a:pt x="0" y="0"/>
                  </a:lnTo>
                  <a:lnTo>
                    <a:pt x="0" y="0"/>
                  </a:lnTo>
                  <a:lnTo>
                    <a:pt x="0"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270"/>
            <p:cNvSpPr>
              <a:spLocks noEditPoints="1"/>
            </p:cNvSpPr>
            <p:nvPr userDrawn="1"/>
          </p:nvSpPr>
          <p:spPr bwMode="auto">
            <a:xfrm>
              <a:off x="3702" y="2514"/>
              <a:ext cx="222" cy="204"/>
            </a:xfrm>
            <a:custGeom>
              <a:avLst/>
              <a:gdLst>
                <a:gd name="T0" fmla="*/ 85 w 222"/>
                <a:gd name="T1" fmla="*/ 199 h 204"/>
                <a:gd name="T2" fmla="*/ 217 w 222"/>
                <a:gd name="T3" fmla="*/ 34 h 204"/>
                <a:gd name="T4" fmla="*/ 213 w 222"/>
                <a:gd name="T5" fmla="*/ 26 h 204"/>
                <a:gd name="T6" fmla="*/ 198 w 222"/>
                <a:gd name="T7" fmla="*/ 5 h 204"/>
                <a:gd name="T8" fmla="*/ 184 w 222"/>
                <a:gd name="T9" fmla="*/ 15 h 204"/>
                <a:gd name="T10" fmla="*/ 165 w 222"/>
                <a:gd name="T11" fmla="*/ 12 h 204"/>
                <a:gd name="T12" fmla="*/ 137 w 222"/>
                <a:gd name="T13" fmla="*/ 15 h 204"/>
                <a:gd name="T14" fmla="*/ 109 w 222"/>
                <a:gd name="T15" fmla="*/ 17 h 204"/>
                <a:gd name="T16" fmla="*/ 88 w 222"/>
                <a:gd name="T17" fmla="*/ 17 h 204"/>
                <a:gd name="T18" fmla="*/ 78 w 222"/>
                <a:gd name="T19" fmla="*/ 19 h 204"/>
                <a:gd name="T20" fmla="*/ 69 w 222"/>
                <a:gd name="T21" fmla="*/ 5 h 204"/>
                <a:gd name="T22" fmla="*/ 52 w 222"/>
                <a:gd name="T23" fmla="*/ 0 h 204"/>
                <a:gd name="T24" fmla="*/ 36 w 222"/>
                <a:gd name="T25" fmla="*/ 5 h 204"/>
                <a:gd name="T26" fmla="*/ 26 w 222"/>
                <a:gd name="T27" fmla="*/ 22 h 204"/>
                <a:gd name="T28" fmla="*/ 19 w 222"/>
                <a:gd name="T29" fmla="*/ 38 h 204"/>
                <a:gd name="T30" fmla="*/ 19 w 222"/>
                <a:gd name="T31" fmla="*/ 45 h 204"/>
                <a:gd name="T32" fmla="*/ 19 w 222"/>
                <a:gd name="T33" fmla="*/ 57 h 204"/>
                <a:gd name="T34" fmla="*/ 22 w 222"/>
                <a:gd name="T35" fmla="*/ 67 h 204"/>
                <a:gd name="T36" fmla="*/ 19 w 222"/>
                <a:gd name="T37" fmla="*/ 74 h 204"/>
                <a:gd name="T38" fmla="*/ 19 w 222"/>
                <a:gd name="T39" fmla="*/ 83 h 204"/>
                <a:gd name="T40" fmla="*/ 12 w 222"/>
                <a:gd name="T41" fmla="*/ 90 h 204"/>
                <a:gd name="T42" fmla="*/ 7 w 222"/>
                <a:gd name="T43" fmla="*/ 102 h 204"/>
                <a:gd name="T44" fmla="*/ 0 w 222"/>
                <a:gd name="T45" fmla="*/ 116 h 204"/>
                <a:gd name="T46" fmla="*/ 3 w 222"/>
                <a:gd name="T47" fmla="*/ 133 h 204"/>
                <a:gd name="T48" fmla="*/ 3 w 222"/>
                <a:gd name="T49" fmla="*/ 142 h 204"/>
                <a:gd name="T50" fmla="*/ 3 w 222"/>
                <a:gd name="T51" fmla="*/ 152 h 204"/>
                <a:gd name="T52" fmla="*/ 12 w 222"/>
                <a:gd name="T53" fmla="*/ 159 h 204"/>
                <a:gd name="T54" fmla="*/ 17 w 222"/>
                <a:gd name="T55" fmla="*/ 157 h 204"/>
                <a:gd name="T56" fmla="*/ 40 w 222"/>
                <a:gd name="T57" fmla="*/ 166 h 204"/>
                <a:gd name="T58" fmla="*/ 50 w 222"/>
                <a:gd name="T59" fmla="*/ 175 h 204"/>
                <a:gd name="T60" fmla="*/ 52 w 222"/>
                <a:gd name="T61" fmla="*/ 175 h 204"/>
                <a:gd name="T62" fmla="*/ 50 w 222"/>
                <a:gd name="T63" fmla="*/ 180 h 204"/>
                <a:gd name="T64" fmla="*/ 50 w 222"/>
                <a:gd name="T65" fmla="*/ 183 h 204"/>
                <a:gd name="T66" fmla="*/ 50 w 222"/>
                <a:gd name="T67" fmla="*/ 185 h 204"/>
                <a:gd name="T68" fmla="*/ 62 w 222"/>
                <a:gd name="T69" fmla="*/ 201 h 204"/>
                <a:gd name="T70" fmla="*/ 66 w 222"/>
                <a:gd name="T71" fmla="*/ 199 h 204"/>
                <a:gd name="T72" fmla="*/ 71 w 222"/>
                <a:gd name="T73" fmla="*/ 201 h 204"/>
                <a:gd name="T74" fmla="*/ 76 w 222"/>
                <a:gd name="T75" fmla="*/ 201 h 204"/>
                <a:gd name="T76" fmla="*/ 76 w 222"/>
                <a:gd name="T77" fmla="*/ 194 h 204"/>
                <a:gd name="T78" fmla="*/ 81 w 222"/>
                <a:gd name="T79" fmla="*/ 201 h 204"/>
                <a:gd name="T80" fmla="*/ 85 w 222"/>
                <a:gd name="T81" fmla="*/ 197 h 204"/>
                <a:gd name="T82" fmla="*/ 92 w 222"/>
                <a:gd name="T83" fmla="*/ 197 h 204"/>
                <a:gd name="T84" fmla="*/ 104 w 222"/>
                <a:gd name="T85" fmla="*/ 190 h 204"/>
                <a:gd name="T86" fmla="*/ 109 w 222"/>
                <a:gd name="T87" fmla="*/ 194 h 204"/>
                <a:gd name="T88" fmla="*/ 116 w 222"/>
                <a:gd name="T89" fmla="*/ 178 h 204"/>
                <a:gd name="T90" fmla="*/ 125 w 222"/>
                <a:gd name="T91" fmla="*/ 161 h 204"/>
                <a:gd name="T92" fmla="*/ 132 w 222"/>
                <a:gd name="T93" fmla="*/ 152 h 204"/>
                <a:gd name="T94" fmla="*/ 139 w 222"/>
                <a:gd name="T95" fmla="*/ 147 h 204"/>
                <a:gd name="T96" fmla="*/ 147 w 222"/>
                <a:gd name="T97" fmla="*/ 145 h 204"/>
                <a:gd name="T98" fmla="*/ 156 w 222"/>
                <a:gd name="T99" fmla="*/ 152 h 204"/>
                <a:gd name="T100" fmla="*/ 161 w 222"/>
                <a:gd name="T101" fmla="*/ 157 h 204"/>
                <a:gd name="T102" fmla="*/ 165 w 222"/>
                <a:gd name="T103" fmla="*/ 149 h 204"/>
                <a:gd name="T104" fmla="*/ 170 w 222"/>
                <a:gd name="T105" fmla="*/ 140 h 204"/>
                <a:gd name="T106" fmla="*/ 177 w 222"/>
                <a:gd name="T107" fmla="*/ 126 h 204"/>
                <a:gd name="T108" fmla="*/ 187 w 222"/>
                <a:gd name="T109" fmla="*/ 112 h 204"/>
                <a:gd name="T110" fmla="*/ 189 w 222"/>
                <a:gd name="T111" fmla="*/ 97 h 204"/>
                <a:gd name="T112" fmla="*/ 196 w 222"/>
                <a:gd name="T113" fmla="*/ 86 h 204"/>
                <a:gd name="T114" fmla="*/ 203 w 222"/>
                <a:gd name="T115" fmla="*/ 69 h 204"/>
                <a:gd name="T116" fmla="*/ 215 w 222"/>
                <a:gd name="T117" fmla="*/ 55 h 204"/>
                <a:gd name="T118" fmla="*/ 222 w 222"/>
                <a:gd name="T119" fmla="*/ 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204">
                  <a:moveTo>
                    <a:pt x="85" y="199"/>
                  </a:moveTo>
                  <a:lnTo>
                    <a:pt x="83" y="201"/>
                  </a:lnTo>
                  <a:lnTo>
                    <a:pt x="85" y="201"/>
                  </a:lnTo>
                  <a:lnTo>
                    <a:pt x="88" y="201"/>
                  </a:lnTo>
                  <a:lnTo>
                    <a:pt x="88" y="199"/>
                  </a:lnTo>
                  <a:lnTo>
                    <a:pt x="85" y="199"/>
                  </a:lnTo>
                  <a:lnTo>
                    <a:pt x="85" y="199"/>
                  </a:lnTo>
                  <a:close/>
                  <a:moveTo>
                    <a:pt x="222" y="38"/>
                  </a:moveTo>
                  <a:lnTo>
                    <a:pt x="222" y="36"/>
                  </a:lnTo>
                  <a:lnTo>
                    <a:pt x="222" y="36"/>
                  </a:lnTo>
                  <a:lnTo>
                    <a:pt x="220" y="34"/>
                  </a:lnTo>
                  <a:lnTo>
                    <a:pt x="217" y="34"/>
                  </a:lnTo>
                  <a:lnTo>
                    <a:pt x="215" y="34"/>
                  </a:lnTo>
                  <a:lnTo>
                    <a:pt x="215" y="31"/>
                  </a:lnTo>
                  <a:lnTo>
                    <a:pt x="215" y="31"/>
                  </a:lnTo>
                  <a:lnTo>
                    <a:pt x="215" y="31"/>
                  </a:lnTo>
                  <a:lnTo>
                    <a:pt x="215" y="29"/>
                  </a:lnTo>
                  <a:lnTo>
                    <a:pt x="213" y="26"/>
                  </a:lnTo>
                  <a:lnTo>
                    <a:pt x="213" y="17"/>
                  </a:lnTo>
                  <a:lnTo>
                    <a:pt x="210" y="15"/>
                  </a:lnTo>
                  <a:lnTo>
                    <a:pt x="205" y="10"/>
                  </a:lnTo>
                  <a:lnTo>
                    <a:pt x="203" y="5"/>
                  </a:lnTo>
                  <a:lnTo>
                    <a:pt x="201" y="5"/>
                  </a:lnTo>
                  <a:lnTo>
                    <a:pt x="198" y="5"/>
                  </a:lnTo>
                  <a:lnTo>
                    <a:pt x="196" y="8"/>
                  </a:lnTo>
                  <a:lnTo>
                    <a:pt x="194" y="8"/>
                  </a:lnTo>
                  <a:lnTo>
                    <a:pt x="189" y="10"/>
                  </a:lnTo>
                  <a:lnTo>
                    <a:pt x="187" y="12"/>
                  </a:lnTo>
                  <a:lnTo>
                    <a:pt x="187" y="12"/>
                  </a:lnTo>
                  <a:lnTo>
                    <a:pt x="184" y="15"/>
                  </a:lnTo>
                  <a:lnTo>
                    <a:pt x="182" y="17"/>
                  </a:lnTo>
                  <a:lnTo>
                    <a:pt x="180" y="17"/>
                  </a:lnTo>
                  <a:lnTo>
                    <a:pt x="175" y="17"/>
                  </a:lnTo>
                  <a:lnTo>
                    <a:pt x="172" y="15"/>
                  </a:lnTo>
                  <a:lnTo>
                    <a:pt x="168" y="12"/>
                  </a:lnTo>
                  <a:lnTo>
                    <a:pt x="165" y="12"/>
                  </a:lnTo>
                  <a:lnTo>
                    <a:pt x="163" y="12"/>
                  </a:lnTo>
                  <a:lnTo>
                    <a:pt x="154" y="12"/>
                  </a:lnTo>
                  <a:lnTo>
                    <a:pt x="147" y="12"/>
                  </a:lnTo>
                  <a:lnTo>
                    <a:pt x="142" y="12"/>
                  </a:lnTo>
                  <a:lnTo>
                    <a:pt x="139" y="15"/>
                  </a:lnTo>
                  <a:lnTo>
                    <a:pt x="137" y="15"/>
                  </a:lnTo>
                  <a:lnTo>
                    <a:pt x="135" y="17"/>
                  </a:lnTo>
                  <a:lnTo>
                    <a:pt x="130" y="24"/>
                  </a:lnTo>
                  <a:lnTo>
                    <a:pt x="123" y="24"/>
                  </a:lnTo>
                  <a:lnTo>
                    <a:pt x="118" y="22"/>
                  </a:lnTo>
                  <a:lnTo>
                    <a:pt x="114" y="22"/>
                  </a:lnTo>
                  <a:lnTo>
                    <a:pt x="109" y="17"/>
                  </a:lnTo>
                  <a:lnTo>
                    <a:pt x="102" y="12"/>
                  </a:lnTo>
                  <a:lnTo>
                    <a:pt x="99" y="12"/>
                  </a:lnTo>
                  <a:lnTo>
                    <a:pt x="97" y="12"/>
                  </a:lnTo>
                  <a:lnTo>
                    <a:pt x="97" y="12"/>
                  </a:lnTo>
                  <a:lnTo>
                    <a:pt x="88" y="17"/>
                  </a:lnTo>
                  <a:lnTo>
                    <a:pt x="88" y="17"/>
                  </a:lnTo>
                  <a:lnTo>
                    <a:pt x="85" y="17"/>
                  </a:lnTo>
                  <a:lnTo>
                    <a:pt x="83" y="19"/>
                  </a:lnTo>
                  <a:lnTo>
                    <a:pt x="83" y="19"/>
                  </a:lnTo>
                  <a:lnTo>
                    <a:pt x="81" y="19"/>
                  </a:lnTo>
                  <a:lnTo>
                    <a:pt x="81" y="19"/>
                  </a:lnTo>
                  <a:lnTo>
                    <a:pt x="78" y="19"/>
                  </a:lnTo>
                  <a:lnTo>
                    <a:pt x="78" y="17"/>
                  </a:lnTo>
                  <a:lnTo>
                    <a:pt x="73" y="12"/>
                  </a:lnTo>
                  <a:lnTo>
                    <a:pt x="73" y="10"/>
                  </a:lnTo>
                  <a:lnTo>
                    <a:pt x="73" y="10"/>
                  </a:lnTo>
                  <a:lnTo>
                    <a:pt x="71" y="8"/>
                  </a:lnTo>
                  <a:lnTo>
                    <a:pt x="69" y="5"/>
                  </a:lnTo>
                  <a:lnTo>
                    <a:pt x="69" y="5"/>
                  </a:lnTo>
                  <a:lnTo>
                    <a:pt x="66" y="5"/>
                  </a:lnTo>
                  <a:lnTo>
                    <a:pt x="59" y="3"/>
                  </a:lnTo>
                  <a:lnTo>
                    <a:pt x="55" y="0"/>
                  </a:lnTo>
                  <a:lnTo>
                    <a:pt x="52" y="0"/>
                  </a:lnTo>
                  <a:lnTo>
                    <a:pt x="52" y="0"/>
                  </a:lnTo>
                  <a:lnTo>
                    <a:pt x="50" y="3"/>
                  </a:lnTo>
                  <a:lnTo>
                    <a:pt x="48" y="3"/>
                  </a:lnTo>
                  <a:lnTo>
                    <a:pt x="43" y="3"/>
                  </a:lnTo>
                  <a:lnTo>
                    <a:pt x="40" y="3"/>
                  </a:lnTo>
                  <a:lnTo>
                    <a:pt x="38" y="3"/>
                  </a:lnTo>
                  <a:lnTo>
                    <a:pt x="36" y="5"/>
                  </a:lnTo>
                  <a:lnTo>
                    <a:pt x="33" y="5"/>
                  </a:lnTo>
                  <a:lnTo>
                    <a:pt x="31" y="8"/>
                  </a:lnTo>
                  <a:lnTo>
                    <a:pt x="29" y="10"/>
                  </a:lnTo>
                  <a:lnTo>
                    <a:pt x="29" y="10"/>
                  </a:lnTo>
                  <a:lnTo>
                    <a:pt x="29" y="17"/>
                  </a:lnTo>
                  <a:lnTo>
                    <a:pt x="26" y="22"/>
                  </a:lnTo>
                  <a:lnTo>
                    <a:pt x="24" y="24"/>
                  </a:lnTo>
                  <a:lnTo>
                    <a:pt x="22" y="26"/>
                  </a:lnTo>
                  <a:lnTo>
                    <a:pt x="19" y="29"/>
                  </a:lnTo>
                  <a:lnTo>
                    <a:pt x="19" y="31"/>
                  </a:lnTo>
                  <a:lnTo>
                    <a:pt x="19" y="36"/>
                  </a:lnTo>
                  <a:lnTo>
                    <a:pt x="19" y="38"/>
                  </a:lnTo>
                  <a:lnTo>
                    <a:pt x="19" y="41"/>
                  </a:lnTo>
                  <a:lnTo>
                    <a:pt x="19" y="43"/>
                  </a:lnTo>
                  <a:lnTo>
                    <a:pt x="19" y="43"/>
                  </a:lnTo>
                  <a:lnTo>
                    <a:pt x="19" y="43"/>
                  </a:lnTo>
                  <a:lnTo>
                    <a:pt x="19" y="45"/>
                  </a:lnTo>
                  <a:lnTo>
                    <a:pt x="19" y="45"/>
                  </a:lnTo>
                  <a:lnTo>
                    <a:pt x="19" y="45"/>
                  </a:lnTo>
                  <a:lnTo>
                    <a:pt x="19" y="48"/>
                  </a:lnTo>
                  <a:lnTo>
                    <a:pt x="17" y="48"/>
                  </a:lnTo>
                  <a:lnTo>
                    <a:pt x="17" y="50"/>
                  </a:lnTo>
                  <a:lnTo>
                    <a:pt x="17" y="52"/>
                  </a:lnTo>
                  <a:lnTo>
                    <a:pt x="19" y="57"/>
                  </a:lnTo>
                  <a:lnTo>
                    <a:pt x="19" y="57"/>
                  </a:lnTo>
                  <a:lnTo>
                    <a:pt x="19" y="60"/>
                  </a:lnTo>
                  <a:lnTo>
                    <a:pt x="22" y="60"/>
                  </a:lnTo>
                  <a:lnTo>
                    <a:pt x="22" y="62"/>
                  </a:lnTo>
                  <a:lnTo>
                    <a:pt x="22" y="64"/>
                  </a:lnTo>
                  <a:lnTo>
                    <a:pt x="22" y="67"/>
                  </a:lnTo>
                  <a:lnTo>
                    <a:pt x="22" y="69"/>
                  </a:lnTo>
                  <a:lnTo>
                    <a:pt x="22" y="69"/>
                  </a:lnTo>
                  <a:lnTo>
                    <a:pt x="22" y="74"/>
                  </a:lnTo>
                  <a:lnTo>
                    <a:pt x="22" y="74"/>
                  </a:lnTo>
                  <a:lnTo>
                    <a:pt x="22" y="74"/>
                  </a:lnTo>
                  <a:lnTo>
                    <a:pt x="19" y="74"/>
                  </a:lnTo>
                  <a:lnTo>
                    <a:pt x="19" y="74"/>
                  </a:lnTo>
                  <a:lnTo>
                    <a:pt x="19" y="76"/>
                  </a:lnTo>
                  <a:lnTo>
                    <a:pt x="17" y="76"/>
                  </a:lnTo>
                  <a:lnTo>
                    <a:pt x="17" y="76"/>
                  </a:lnTo>
                  <a:lnTo>
                    <a:pt x="19" y="79"/>
                  </a:lnTo>
                  <a:lnTo>
                    <a:pt x="19" y="83"/>
                  </a:lnTo>
                  <a:lnTo>
                    <a:pt x="17" y="86"/>
                  </a:lnTo>
                  <a:lnTo>
                    <a:pt x="17" y="86"/>
                  </a:lnTo>
                  <a:lnTo>
                    <a:pt x="15" y="86"/>
                  </a:lnTo>
                  <a:lnTo>
                    <a:pt x="15" y="86"/>
                  </a:lnTo>
                  <a:lnTo>
                    <a:pt x="12" y="88"/>
                  </a:lnTo>
                  <a:lnTo>
                    <a:pt x="12" y="90"/>
                  </a:lnTo>
                  <a:lnTo>
                    <a:pt x="12" y="93"/>
                  </a:lnTo>
                  <a:lnTo>
                    <a:pt x="10" y="93"/>
                  </a:lnTo>
                  <a:lnTo>
                    <a:pt x="10" y="95"/>
                  </a:lnTo>
                  <a:lnTo>
                    <a:pt x="10" y="97"/>
                  </a:lnTo>
                  <a:lnTo>
                    <a:pt x="10" y="100"/>
                  </a:lnTo>
                  <a:lnTo>
                    <a:pt x="7" y="102"/>
                  </a:lnTo>
                  <a:lnTo>
                    <a:pt x="5" y="102"/>
                  </a:lnTo>
                  <a:lnTo>
                    <a:pt x="3" y="102"/>
                  </a:lnTo>
                  <a:lnTo>
                    <a:pt x="3" y="109"/>
                  </a:lnTo>
                  <a:lnTo>
                    <a:pt x="3" y="112"/>
                  </a:lnTo>
                  <a:lnTo>
                    <a:pt x="3" y="116"/>
                  </a:lnTo>
                  <a:lnTo>
                    <a:pt x="0" y="116"/>
                  </a:lnTo>
                  <a:lnTo>
                    <a:pt x="3" y="119"/>
                  </a:lnTo>
                  <a:lnTo>
                    <a:pt x="0" y="123"/>
                  </a:lnTo>
                  <a:lnTo>
                    <a:pt x="0" y="128"/>
                  </a:lnTo>
                  <a:lnTo>
                    <a:pt x="0" y="128"/>
                  </a:lnTo>
                  <a:lnTo>
                    <a:pt x="3" y="131"/>
                  </a:lnTo>
                  <a:lnTo>
                    <a:pt x="3" y="133"/>
                  </a:lnTo>
                  <a:lnTo>
                    <a:pt x="3" y="135"/>
                  </a:lnTo>
                  <a:lnTo>
                    <a:pt x="3" y="135"/>
                  </a:lnTo>
                  <a:lnTo>
                    <a:pt x="3" y="138"/>
                  </a:lnTo>
                  <a:lnTo>
                    <a:pt x="3" y="138"/>
                  </a:lnTo>
                  <a:lnTo>
                    <a:pt x="3" y="138"/>
                  </a:lnTo>
                  <a:lnTo>
                    <a:pt x="3" y="142"/>
                  </a:lnTo>
                  <a:lnTo>
                    <a:pt x="3" y="145"/>
                  </a:lnTo>
                  <a:lnTo>
                    <a:pt x="3" y="145"/>
                  </a:lnTo>
                  <a:lnTo>
                    <a:pt x="3" y="147"/>
                  </a:lnTo>
                  <a:lnTo>
                    <a:pt x="3" y="149"/>
                  </a:lnTo>
                  <a:lnTo>
                    <a:pt x="3" y="152"/>
                  </a:lnTo>
                  <a:lnTo>
                    <a:pt x="3" y="152"/>
                  </a:lnTo>
                  <a:lnTo>
                    <a:pt x="3" y="154"/>
                  </a:lnTo>
                  <a:lnTo>
                    <a:pt x="3" y="154"/>
                  </a:lnTo>
                  <a:lnTo>
                    <a:pt x="0" y="159"/>
                  </a:lnTo>
                  <a:lnTo>
                    <a:pt x="0" y="159"/>
                  </a:lnTo>
                  <a:lnTo>
                    <a:pt x="3" y="159"/>
                  </a:lnTo>
                  <a:lnTo>
                    <a:pt x="12" y="159"/>
                  </a:lnTo>
                  <a:lnTo>
                    <a:pt x="15" y="157"/>
                  </a:lnTo>
                  <a:lnTo>
                    <a:pt x="17" y="157"/>
                  </a:lnTo>
                  <a:lnTo>
                    <a:pt x="19" y="154"/>
                  </a:lnTo>
                  <a:lnTo>
                    <a:pt x="22" y="154"/>
                  </a:lnTo>
                  <a:lnTo>
                    <a:pt x="17" y="157"/>
                  </a:lnTo>
                  <a:lnTo>
                    <a:pt x="17" y="157"/>
                  </a:lnTo>
                  <a:lnTo>
                    <a:pt x="15" y="159"/>
                  </a:lnTo>
                  <a:lnTo>
                    <a:pt x="17" y="159"/>
                  </a:lnTo>
                  <a:lnTo>
                    <a:pt x="29" y="159"/>
                  </a:lnTo>
                  <a:lnTo>
                    <a:pt x="33" y="159"/>
                  </a:lnTo>
                  <a:lnTo>
                    <a:pt x="38" y="164"/>
                  </a:lnTo>
                  <a:lnTo>
                    <a:pt x="40" y="166"/>
                  </a:lnTo>
                  <a:lnTo>
                    <a:pt x="45" y="171"/>
                  </a:lnTo>
                  <a:lnTo>
                    <a:pt x="45" y="173"/>
                  </a:lnTo>
                  <a:lnTo>
                    <a:pt x="45" y="173"/>
                  </a:lnTo>
                  <a:lnTo>
                    <a:pt x="45" y="175"/>
                  </a:lnTo>
                  <a:lnTo>
                    <a:pt x="48" y="175"/>
                  </a:lnTo>
                  <a:lnTo>
                    <a:pt x="50" y="175"/>
                  </a:lnTo>
                  <a:lnTo>
                    <a:pt x="50" y="173"/>
                  </a:lnTo>
                  <a:lnTo>
                    <a:pt x="50" y="173"/>
                  </a:lnTo>
                  <a:lnTo>
                    <a:pt x="50" y="175"/>
                  </a:lnTo>
                  <a:lnTo>
                    <a:pt x="50" y="175"/>
                  </a:lnTo>
                  <a:lnTo>
                    <a:pt x="52" y="175"/>
                  </a:lnTo>
                  <a:lnTo>
                    <a:pt x="52" y="175"/>
                  </a:lnTo>
                  <a:lnTo>
                    <a:pt x="52" y="175"/>
                  </a:lnTo>
                  <a:lnTo>
                    <a:pt x="50" y="175"/>
                  </a:lnTo>
                  <a:lnTo>
                    <a:pt x="48" y="175"/>
                  </a:lnTo>
                  <a:lnTo>
                    <a:pt x="48" y="178"/>
                  </a:lnTo>
                  <a:lnTo>
                    <a:pt x="48" y="178"/>
                  </a:lnTo>
                  <a:lnTo>
                    <a:pt x="50" y="180"/>
                  </a:lnTo>
                  <a:lnTo>
                    <a:pt x="55" y="178"/>
                  </a:lnTo>
                  <a:lnTo>
                    <a:pt x="55" y="180"/>
                  </a:lnTo>
                  <a:lnTo>
                    <a:pt x="52" y="180"/>
                  </a:lnTo>
                  <a:lnTo>
                    <a:pt x="52" y="180"/>
                  </a:lnTo>
                  <a:lnTo>
                    <a:pt x="50" y="180"/>
                  </a:lnTo>
                  <a:lnTo>
                    <a:pt x="50" y="183"/>
                  </a:lnTo>
                  <a:lnTo>
                    <a:pt x="50" y="185"/>
                  </a:lnTo>
                  <a:lnTo>
                    <a:pt x="52" y="185"/>
                  </a:lnTo>
                  <a:lnTo>
                    <a:pt x="52" y="185"/>
                  </a:lnTo>
                  <a:lnTo>
                    <a:pt x="52" y="185"/>
                  </a:lnTo>
                  <a:lnTo>
                    <a:pt x="52" y="185"/>
                  </a:lnTo>
                  <a:lnTo>
                    <a:pt x="50" y="185"/>
                  </a:lnTo>
                  <a:lnTo>
                    <a:pt x="52" y="190"/>
                  </a:lnTo>
                  <a:lnTo>
                    <a:pt x="52" y="192"/>
                  </a:lnTo>
                  <a:lnTo>
                    <a:pt x="55" y="194"/>
                  </a:lnTo>
                  <a:lnTo>
                    <a:pt x="55" y="197"/>
                  </a:lnTo>
                  <a:lnTo>
                    <a:pt x="59" y="199"/>
                  </a:lnTo>
                  <a:lnTo>
                    <a:pt x="62" y="201"/>
                  </a:lnTo>
                  <a:lnTo>
                    <a:pt x="62" y="201"/>
                  </a:lnTo>
                  <a:lnTo>
                    <a:pt x="64" y="204"/>
                  </a:lnTo>
                  <a:lnTo>
                    <a:pt x="66" y="204"/>
                  </a:lnTo>
                  <a:lnTo>
                    <a:pt x="66" y="204"/>
                  </a:lnTo>
                  <a:lnTo>
                    <a:pt x="66" y="201"/>
                  </a:lnTo>
                  <a:lnTo>
                    <a:pt x="66" y="199"/>
                  </a:lnTo>
                  <a:lnTo>
                    <a:pt x="66" y="201"/>
                  </a:lnTo>
                  <a:lnTo>
                    <a:pt x="66" y="201"/>
                  </a:lnTo>
                  <a:lnTo>
                    <a:pt x="66" y="204"/>
                  </a:lnTo>
                  <a:lnTo>
                    <a:pt x="69" y="204"/>
                  </a:lnTo>
                  <a:lnTo>
                    <a:pt x="71" y="201"/>
                  </a:lnTo>
                  <a:lnTo>
                    <a:pt x="71" y="201"/>
                  </a:lnTo>
                  <a:lnTo>
                    <a:pt x="73" y="201"/>
                  </a:lnTo>
                  <a:lnTo>
                    <a:pt x="73" y="199"/>
                  </a:lnTo>
                  <a:lnTo>
                    <a:pt x="73" y="199"/>
                  </a:lnTo>
                  <a:lnTo>
                    <a:pt x="73" y="201"/>
                  </a:lnTo>
                  <a:lnTo>
                    <a:pt x="73" y="201"/>
                  </a:lnTo>
                  <a:lnTo>
                    <a:pt x="76" y="201"/>
                  </a:lnTo>
                  <a:lnTo>
                    <a:pt x="76" y="201"/>
                  </a:lnTo>
                  <a:lnTo>
                    <a:pt x="78" y="201"/>
                  </a:lnTo>
                  <a:lnTo>
                    <a:pt x="78" y="199"/>
                  </a:lnTo>
                  <a:lnTo>
                    <a:pt x="78" y="197"/>
                  </a:lnTo>
                  <a:lnTo>
                    <a:pt x="78" y="194"/>
                  </a:lnTo>
                  <a:lnTo>
                    <a:pt x="76" y="194"/>
                  </a:lnTo>
                  <a:lnTo>
                    <a:pt x="78" y="194"/>
                  </a:lnTo>
                  <a:lnTo>
                    <a:pt x="78" y="197"/>
                  </a:lnTo>
                  <a:lnTo>
                    <a:pt x="78" y="199"/>
                  </a:lnTo>
                  <a:lnTo>
                    <a:pt x="78" y="199"/>
                  </a:lnTo>
                  <a:lnTo>
                    <a:pt x="81" y="201"/>
                  </a:lnTo>
                  <a:lnTo>
                    <a:pt x="81" y="201"/>
                  </a:lnTo>
                  <a:lnTo>
                    <a:pt x="83" y="199"/>
                  </a:lnTo>
                  <a:lnTo>
                    <a:pt x="83" y="197"/>
                  </a:lnTo>
                  <a:lnTo>
                    <a:pt x="83" y="194"/>
                  </a:lnTo>
                  <a:lnTo>
                    <a:pt x="83" y="194"/>
                  </a:lnTo>
                  <a:lnTo>
                    <a:pt x="83" y="194"/>
                  </a:lnTo>
                  <a:lnTo>
                    <a:pt x="85" y="197"/>
                  </a:lnTo>
                  <a:lnTo>
                    <a:pt x="85" y="197"/>
                  </a:lnTo>
                  <a:lnTo>
                    <a:pt x="90" y="197"/>
                  </a:lnTo>
                  <a:lnTo>
                    <a:pt x="90" y="197"/>
                  </a:lnTo>
                  <a:lnTo>
                    <a:pt x="90" y="197"/>
                  </a:lnTo>
                  <a:lnTo>
                    <a:pt x="90" y="194"/>
                  </a:lnTo>
                  <a:lnTo>
                    <a:pt x="92" y="197"/>
                  </a:lnTo>
                  <a:lnTo>
                    <a:pt x="92" y="199"/>
                  </a:lnTo>
                  <a:lnTo>
                    <a:pt x="97" y="199"/>
                  </a:lnTo>
                  <a:lnTo>
                    <a:pt x="99" y="197"/>
                  </a:lnTo>
                  <a:lnTo>
                    <a:pt x="104" y="197"/>
                  </a:lnTo>
                  <a:lnTo>
                    <a:pt x="106" y="194"/>
                  </a:lnTo>
                  <a:lnTo>
                    <a:pt x="104" y="190"/>
                  </a:lnTo>
                  <a:lnTo>
                    <a:pt x="104" y="190"/>
                  </a:lnTo>
                  <a:lnTo>
                    <a:pt x="106" y="192"/>
                  </a:lnTo>
                  <a:lnTo>
                    <a:pt x="106" y="192"/>
                  </a:lnTo>
                  <a:lnTo>
                    <a:pt x="106" y="194"/>
                  </a:lnTo>
                  <a:lnTo>
                    <a:pt x="109" y="194"/>
                  </a:lnTo>
                  <a:lnTo>
                    <a:pt x="109" y="194"/>
                  </a:lnTo>
                  <a:lnTo>
                    <a:pt x="109" y="194"/>
                  </a:lnTo>
                  <a:lnTo>
                    <a:pt x="111" y="192"/>
                  </a:lnTo>
                  <a:lnTo>
                    <a:pt x="111" y="190"/>
                  </a:lnTo>
                  <a:lnTo>
                    <a:pt x="114" y="187"/>
                  </a:lnTo>
                  <a:lnTo>
                    <a:pt x="114" y="185"/>
                  </a:lnTo>
                  <a:lnTo>
                    <a:pt x="116" y="178"/>
                  </a:lnTo>
                  <a:lnTo>
                    <a:pt x="116" y="175"/>
                  </a:lnTo>
                  <a:lnTo>
                    <a:pt x="116" y="171"/>
                  </a:lnTo>
                  <a:lnTo>
                    <a:pt x="118" y="168"/>
                  </a:lnTo>
                  <a:lnTo>
                    <a:pt x="118" y="166"/>
                  </a:lnTo>
                  <a:lnTo>
                    <a:pt x="123" y="164"/>
                  </a:lnTo>
                  <a:lnTo>
                    <a:pt x="125" y="161"/>
                  </a:lnTo>
                  <a:lnTo>
                    <a:pt x="125" y="159"/>
                  </a:lnTo>
                  <a:lnTo>
                    <a:pt x="128" y="159"/>
                  </a:lnTo>
                  <a:lnTo>
                    <a:pt x="128" y="157"/>
                  </a:lnTo>
                  <a:lnTo>
                    <a:pt x="130" y="157"/>
                  </a:lnTo>
                  <a:lnTo>
                    <a:pt x="132" y="154"/>
                  </a:lnTo>
                  <a:lnTo>
                    <a:pt x="132" y="152"/>
                  </a:lnTo>
                  <a:lnTo>
                    <a:pt x="132" y="149"/>
                  </a:lnTo>
                  <a:lnTo>
                    <a:pt x="135" y="149"/>
                  </a:lnTo>
                  <a:lnTo>
                    <a:pt x="137" y="147"/>
                  </a:lnTo>
                  <a:lnTo>
                    <a:pt x="139" y="147"/>
                  </a:lnTo>
                  <a:lnTo>
                    <a:pt x="139" y="147"/>
                  </a:lnTo>
                  <a:lnTo>
                    <a:pt x="139" y="147"/>
                  </a:lnTo>
                  <a:lnTo>
                    <a:pt x="139" y="147"/>
                  </a:lnTo>
                  <a:lnTo>
                    <a:pt x="142" y="149"/>
                  </a:lnTo>
                  <a:lnTo>
                    <a:pt x="144" y="149"/>
                  </a:lnTo>
                  <a:lnTo>
                    <a:pt x="147" y="149"/>
                  </a:lnTo>
                  <a:lnTo>
                    <a:pt x="147" y="147"/>
                  </a:lnTo>
                  <a:lnTo>
                    <a:pt x="147" y="145"/>
                  </a:lnTo>
                  <a:lnTo>
                    <a:pt x="147" y="145"/>
                  </a:lnTo>
                  <a:lnTo>
                    <a:pt x="149" y="145"/>
                  </a:lnTo>
                  <a:lnTo>
                    <a:pt x="151" y="147"/>
                  </a:lnTo>
                  <a:lnTo>
                    <a:pt x="154" y="149"/>
                  </a:lnTo>
                  <a:lnTo>
                    <a:pt x="154" y="152"/>
                  </a:lnTo>
                  <a:lnTo>
                    <a:pt x="156" y="152"/>
                  </a:lnTo>
                  <a:lnTo>
                    <a:pt x="156" y="152"/>
                  </a:lnTo>
                  <a:lnTo>
                    <a:pt x="156" y="157"/>
                  </a:lnTo>
                  <a:lnTo>
                    <a:pt x="158" y="157"/>
                  </a:lnTo>
                  <a:lnTo>
                    <a:pt x="158" y="159"/>
                  </a:lnTo>
                  <a:lnTo>
                    <a:pt x="161" y="157"/>
                  </a:lnTo>
                  <a:lnTo>
                    <a:pt x="161" y="157"/>
                  </a:lnTo>
                  <a:lnTo>
                    <a:pt x="163" y="157"/>
                  </a:lnTo>
                  <a:lnTo>
                    <a:pt x="163" y="154"/>
                  </a:lnTo>
                  <a:lnTo>
                    <a:pt x="165" y="154"/>
                  </a:lnTo>
                  <a:lnTo>
                    <a:pt x="165" y="152"/>
                  </a:lnTo>
                  <a:lnTo>
                    <a:pt x="165" y="149"/>
                  </a:lnTo>
                  <a:lnTo>
                    <a:pt x="165" y="149"/>
                  </a:lnTo>
                  <a:lnTo>
                    <a:pt x="168" y="147"/>
                  </a:lnTo>
                  <a:lnTo>
                    <a:pt x="170" y="145"/>
                  </a:lnTo>
                  <a:lnTo>
                    <a:pt x="170" y="142"/>
                  </a:lnTo>
                  <a:lnTo>
                    <a:pt x="170" y="142"/>
                  </a:lnTo>
                  <a:lnTo>
                    <a:pt x="170" y="142"/>
                  </a:lnTo>
                  <a:lnTo>
                    <a:pt x="170" y="140"/>
                  </a:lnTo>
                  <a:lnTo>
                    <a:pt x="170" y="138"/>
                  </a:lnTo>
                  <a:lnTo>
                    <a:pt x="170" y="138"/>
                  </a:lnTo>
                  <a:lnTo>
                    <a:pt x="175" y="133"/>
                  </a:lnTo>
                  <a:lnTo>
                    <a:pt x="175" y="133"/>
                  </a:lnTo>
                  <a:lnTo>
                    <a:pt x="175" y="131"/>
                  </a:lnTo>
                  <a:lnTo>
                    <a:pt x="177" y="126"/>
                  </a:lnTo>
                  <a:lnTo>
                    <a:pt x="177" y="121"/>
                  </a:lnTo>
                  <a:lnTo>
                    <a:pt x="177" y="119"/>
                  </a:lnTo>
                  <a:lnTo>
                    <a:pt x="180" y="116"/>
                  </a:lnTo>
                  <a:lnTo>
                    <a:pt x="182" y="112"/>
                  </a:lnTo>
                  <a:lnTo>
                    <a:pt x="184" y="112"/>
                  </a:lnTo>
                  <a:lnTo>
                    <a:pt x="187" y="112"/>
                  </a:lnTo>
                  <a:lnTo>
                    <a:pt x="187" y="109"/>
                  </a:lnTo>
                  <a:lnTo>
                    <a:pt x="189" y="107"/>
                  </a:lnTo>
                  <a:lnTo>
                    <a:pt x="189" y="107"/>
                  </a:lnTo>
                  <a:lnTo>
                    <a:pt x="189" y="105"/>
                  </a:lnTo>
                  <a:lnTo>
                    <a:pt x="189" y="100"/>
                  </a:lnTo>
                  <a:lnTo>
                    <a:pt x="189" y="97"/>
                  </a:lnTo>
                  <a:lnTo>
                    <a:pt x="191" y="95"/>
                  </a:lnTo>
                  <a:lnTo>
                    <a:pt x="194" y="93"/>
                  </a:lnTo>
                  <a:lnTo>
                    <a:pt x="196" y="93"/>
                  </a:lnTo>
                  <a:lnTo>
                    <a:pt x="196" y="93"/>
                  </a:lnTo>
                  <a:lnTo>
                    <a:pt x="196" y="90"/>
                  </a:lnTo>
                  <a:lnTo>
                    <a:pt x="196" y="86"/>
                  </a:lnTo>
                  <a:lnTo>
                    <a:pt x="196" y="83"/>
                  </a:lnTo>
                  <a:lnTo>
                    <a:pt x="196" y="83"/>
                  </a:lnTo>
                  <a:lnTo>
                    <a:pt x="198" y="81"/>
                  </a:lnTo>
                  <a:lnTo>
                    <a:pt x="201" y="79"/>
                  </a:lnTo>
                  <a:lnTo>
                    <a:pt x="201" y="74"/>
                  </a:lnTo>
                  <a:lnTo>
                    <a:pt x="203" y="69"/>
                  </a:lnTo>
                  <a:lnTo>
                    <a:pt x="205" y="64"/>
                  </a:lnTo>
                  <a:lnTo>
                    <a:pt x="208" y="60"/>
                  </a:lnTo>
                  <a:lnTo>
                    <a:pt x="210" y="57"/>
                  </a:lnTo>
                  <a:lnTo>
                    <a:pt x="213" y="57"/>
                  </a:lnTo>
                  <a:lnTo>
                    <a:pt x="213" y="57"/>
                  </a:lnTo>
                  <a:lnTo>
                    <a:pt x="215" y="55"/>
                  </a:lnTo>
                  <a:lnTo>
                    <a:pt x="217" y="52"/>
                  </a:lnTo>
                  <a:lnTo>
                    <a:pt x="220" y="52"/>
                  </a:lnTo>
                  <a:lnTo>
                    <a:pt x="222" y="50"/>
                  </a:lnTo>
                  <a:lnTo>
                    <a:pt x="222" y="50"/>
                  </a:lnTo>
                  <a:lnTo>
                    <a:pt x="222" y="50"/>
                  </a:lnTo>
                  <a:lnTo>
                    <a:pt x="222" y="45"/>
                  </a:lnTo>
                  <a:lnTo>
                    <a:pt x="222" y="43"/>
                  </a:lnTo>
                  <a:lnTo>
                    <a:pt x="222" y="41"/>
                  </a:lnTo>
                  <a:lnTo>
                    <a:pt x="222" y="38"/>
                  </a:lnTo>
                  <a:lnTo>
                    <a:pt x="222"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271"/>
            <p:cNvSpPr>
              <a:spLocks/>
            </p:cNvSpPr>
            <p:nvPr userDrawn="1"/>
          </p:nvSpPr>
          <p:spPr bwMode="auto">
            <a:xfrm>
              <a:off x="3658" y="2311"/>
              <a:ext cx="290" cy="251"/>
            </a:xfrm>
            <a:custGeom>
              <a:avLst/>
              <a:gdLst>
                <a:gd name="T0" fmla="*/ 282 w 290"/>
                <a:gd name="T1" fmla="*/ 57 h 251"/>
                <a:gd name="T2" fmla="*/ 275 w 290"/>
                <a:gd name="T3" fmla="*/ 43 h 251"/>
                <a:gd name="T4" fmla="*/ 271 w 290"/>
                <a:gd name="T5" fmla="*/ 12 h 251"/>
                <a:gd name="T6" fmla="*/ 259 w 290"/>
                <a:gd name="T7" fmla="*/ 19 h 251"/>
                <a:gd name="T8" fmla="*/ 245 w 290"/>
                <a:gd name="T9" fmla="*/ 7 h 251"/>
                <a:gd name="T10" fmla="*/ 207 w 290"/>
                <a:gd name="T11" fmla="*/ 7 h 251"/>
                <a:gd name="T12" fmla="*/ 169 w 290"/>
                <a:gd name="T13" fmla="*/ 33 h 251"/>
                <a:gd name="T14" fmla="*/ 134 w 290"/>
                <a:gd name="T15" fmla="*/ 57 h 251"/>
                <a:gd name="T16" fmla="*/ 117 w 290"/>
                <a:gd name="T17" fmla="*/ 73 h 251"/>
                <a:gd name="T18" fmla="*/ 103 w 290"/>
                <a:gd name="T19" fmla="*/ 88 h 251"/>
                <a:gd name="T20" fmla="*/ 80 w 290"/>
                <a:gd name="T21" fmla="*/ 92 h 251"/>
                <a:gd name="T22" fmla="*/ 75 w 290"/>
                <a:gd name="T23" fmla="*/ 109 h 251"/>
                <a:gd name="T24" fmla="*/ 75 w 290"/>
                <a:gd name="T25" fmla="*/ 133 h 251"/>
                <a:gd name="T26" fmla="*/ 75 w 290"/>
                <a:gd name="T27" fmla="*/ 147 h 251"/>
                <a:gd name="T28" fmla="*/ 70 w 290"/>
                <a:gd name="T29" fmla="*/ 161 h 251"/>
                <a:gd name="T30" fmla="*/ 68 w 290"/>
                <a:gd name="T31" fmla="*/ 166 h 251"/>
                <a:gd name="T32" fmla="*/ 61 w 290"/>
                <a:gd name="T33" fmla="*/ 173 h 251"/>
                <a:gd name="T34" fmla="*/ 51 w 290"/>
                <a:gd name="T35" fmla="*/ 170 h 251"/>
                <a:gd name="T36" fmla="*/ 35 w 290"/>
                <a:gd name="T37" fmla="*/ 173 h 251"/>
                <a:gd name="T38" fmla="*/ 18 w 290"/>
                <a:gd name="T39" fmla="*/ 177 h 251"/>
                <a:gd name="T40" fmla="*/ 4 w 290"/>
                <a:gd name="T41" fmla="*/ 180 h 251"/>
                <a:gd name="T42" fmla="*/ 0 w 290"/>
                <a:gd name="T43" fmla="*/ 182 h 251"/>
                <a:gd name="T44" fmla="*/ 2 w 290"/>
                <a:gd name="T45" fmla="*/ 192 h 251"/>
                <a:gd name="T46" fmla="*/ 4 w 290"/>
                <a:gd name="T47" fmla="*/ 199 h 251"/>
                <a:gd name="T48" fmla="*/ 9 w 290"/>
                <a:gd name="T49" fmla="*/ 208 h 251"/>
                <a:gd name="T50" fmla="*/ 14 w 290"/>
                <a:gd name="T51" fmla="*/ 211 h 251"/>
                <a:gd name="T52" fmla="*/ 16 w 290"/>
                <a:gd name="T53" fmla="*/ 213 h 251"/>
                <a:gd name="T54" fmla="*/ 14 w 290"/>
                <a:gd name="T55" fmla="*/ 215 h 251"/>
                <a:gd name="T56" fmla="*/ 14 w 290"/>
                <a:gd name="T57" fmla="*/ 222 h 251"/>
                <a:gd name="T58" fmla="*/ 26 w 290"/>
                <a:gd name="T59" fmla="*/ 229 h 251"/>
                <a:gd name="T60" fmla="*/ 33 w 290"/>
                <a:gd name="T61" fmla="*/ 229 h 251"/>
                <a:gd name="T62" fmla="*/ 35 w 290"/>
                <a:gd name="T63" fmla="*/ 229 h 251"/>
                <a:gd name="T64" fmla="*/ 37 w 290"/>
                <a:gd name="T65" fmla="*/ 234 h 251"/>
                <a:gd name="T66" fmla="*/ 35 w 290"/>
                <a:gd name="T67" fmla="*/ 237 h 251"/>
                <a:gd name="T68" fmla="*/ 40 w 290"/>
                <a:gd name="T69" fmla="*/ 246 h 251"/>
                <a:gd name="T70" fmla="*/ 42 w 290"/>
                <a:gd name="T71" fmla="*/ 239 h 251"/>
                <a:gd name="T72" fmla="*/ 47 w 290"/>
                <a:gd name="T73" fmla="*/ 237 h 251"/>
                <a:gd name="T74" fmla="*/ 54 w 290"/>
                <a:gd name="T75" fmla="*/ 241 h 251"/>
                <a:gd name="T76" fmla="*/ 61 w 290"/>
                <a:gd name="T77" fmla="*/ 246 h 251"/>
                <a:gd name="T78" fmla="*/ 63 w 290"/>
                <a:gd name="T79" fmla="*/ 248 h 251"/>
                <a:gd name="T80" fmla="*/ 63 w 290"/>
                <a:gd name="T81" fmla="*/ 246 h 251"/>
                <a:gd name="T82" fmla="*/ 63 w 290"/>
                <a:gd name="T83" fmla="*/ 234 h 251"/>
                <a:gd name="T84" fmla="*/ 70 w 290"/>
                <a:gd name="T85" fmla="*/ 225 h 251"/>
                <a:gd name="T86" fmla="*/ 75 w 290"/>
                <a:gd name="T87" fmla="*/ 211 h 251"/>
                <a:gd name="T88" fmla="*/ 84 w 290"/>
                <a:gd name="T89" fmla="*/ 206 h 251"/>
                <a:gd name="T90" fmla="*/ 96 w 290"/>
                <a:gd name="T91" fmla="*/ 203 h 251"/>
                <a:gd name="T92" fmla="*/ 110 w 290"/>
                <a:gd name="T93" fmla="*/ 208 h 251"/>
                <a:gd name="T94" fmla="*/ 117 w 290"/>
                <a:gd name="T95" fmla="*/ 213 h 251"/>
                <a:gd name="T96" fmla="*/ 122 w 290"/>
                <a:gd name="T97" fmla="*/ 222 h 251"/>
                <a:gd name="T98" fmla="*/ 127 w 290"/>
                <a:gd name="T99" fmla="*/ 222 h 251"/>
                <a:gd name="T100" fmla="*/ 141 w 290"/>
                <a:gd name="T101" fmla="*/ 215 h 251"/>
                <a:gd name="T102" fmla="*/ 153 w 290"/>
                <a:gd name="T103" fmla="*/ 220 h 251"/>
                <a:gd name="T104" fmla="*/ 174 w 290"/>
                <a:gd name="T105" fmla="*/ 227 h 251"/>
                <a:gd name="T106" fmla="*/ 186 w 290"/>
                <a:gd name="T107" fmla="*/ 215 h 251"/>
                <a:gd name="T108" fmla="*/ 209 w 290"/>
                <a:gd name="T109" fmla="*/ 215 h 251"/>
                <a:gd name="T110" fmla="*/ 224 w 290"/>
                <a:gd name="T111" fmla="*/ 220 h 251"/>
                <a:gd name="T112" fmla="*/ 231 w 290"/>
                <a:gd name="T113" fmla="*/ 215 h 251"/>
                <a:gd name="T114" fmla="*/ 242 w 290"/>
                <a:gd name="T115" fmla="*/ 208 h 251"/>
                <a:gd name="T116" fmla="*/ 245 w 290"/>
                <a:gd name="T117" fmla="*/ 194 h 251"/>
                <a:gd name="T118" fmla="*/ 259 w 290"/>
                <a:gd name="T119" fmla="*/ 170 h 251"/>
                <a:gd name="T120" fmla="*/ 282 w 290"/>
                <a:gd name="T121" fmla="*/ 140 h 251"/>
                <a:gd name="T122" fmla="*/ 285 w 290"/>
                <a:gd name="T123" fmla="*/ 99 h 251"/>
                <a:gd name="T124" fmla="*/ 287 w 290"/>
                <a:gd name="T125"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251">
                  <a:moveTo>
                    <a:pt x="290" y="66"/>
                  </a:moveTo>
                  <a:lnTo>
                    <a:pt x="285" y="59"/>
                  </a:lnTo>
                  <a:lnTo>
                    <a:pt x="282" y="59"/>
                  </a:lnTo>
                  <a:lnTo>
                    <a:pt x="282" y="57"/>
                  </a:lnTo>
                  <a:lnTo>
                    <a:pt x="282" y="55"/>
                  </a:lnTo>
                  <a:lnTo>
                    <a:pt x="278" y="45"/>
                  </a:lnTo>
                  <a:lnTo>
                    <a:pt x="275" y="43"/>
                  </a:lnTo>
                  <a:lnTo>
                    <a:pt x="275" y="43"/>
                  </a:lnTo>
                  <a:lnTo>
                    <a:pt x="275" y="40"/>
                  </a:lnTo>
                  <a:lnTo>
                    <a:pt x="275" y="33"/>
                  </a:lnTo>
                  <a:lnTo>
                    <a:pt x="273" y="24"/>
                  </a:lnTo>
                  <a:lnTo>
                    <a:pt x="271" y="12"/>
                  </a:lnTo>
                  <a:lnTo>
                    <a:pt x="271" y="12"/>
                  </a:lnTo>
                  <a:lnTo>
                    <a:pt x="264" y="17"/>
                  </a:lnTo>
                  <a:lnTo>
                    <a:pt x="259" y="19"/>
                  </a:lnTo>
                  <a:lnTo>
                    <a:pt x="259" y="19"/>
                  </a:lnTo>
                  <a:lnTo>
                    <a:pt x="257" y="19"/>
                  </a:lnTo>
                  <a:lnTo>
                    <a:pt x="252" y="14"/>
                  </a:lnTo>
                  <a:lnTo>
                    <a:pt x="247" y="10"/>
                  </a:lnTo>
                  <a:lnTo>
                    <a:pt x="245" y="7"/>
                  </a:lnTo>
                  <a:lnTo>
                    <a:pt x="235" y="5"/>
                  </a:lnTo>
                  <a:lnTo>
                    <a:pt x="226" y="2"/>
                  </a:lnTo>
                  <a:lnTo>
                    <a:pt x="216" y="0"/>
                  </a:lnTo>
                  <a:lnTo>
                    <a:pt x="207" y="7"/>
                  </a:lnTo>
                  <a:lnTo>
                    <a:pt x="198" y="14"/>
                  </a:lnTo>
                  <a:lnTo>
                    <a:pt x="188" y="19"/>
                  </a:lnTo>
                  <a:lnTo>
                    <a:pt x="179" y="26"/>
                  </a:lnTo>
                  <a:lnTo>
                    <a:pt x="169" y="33"/>
                  </a:lnTo>
                  <a:lnTo>
                    <a:pt x="160" y="38"/>
                  </a:lnTo>
                  <a:lnTo>
                    <a:pt x="150" y="45"/>
                  </a:lnTo>
                  <a:lnTo>
                    <a:pt x="141" y="52"/>
                  </a:lnTo>
                  <a:lnTo>
                    <a:pt x="134" y="57"/>
                  </a:lnTo>
                  <a:lnTo>
                    <a:pt x="132" y="59"/>
                  </a:lnTo>
                  <a:lnTo>
                    <a:pt x="127" y="64"/>
                  </a:lnTo>
                  <a:lnTo>
                    <a:pt x="122" y="69"/>
                  </a:lnTo>
                  <a:lnTo>
                    <a:pt x="117" y="73"/>
                  </a:lnTo>
                  <a:lnTo>
                    <a:pt x="113" y="78"/>
                  </a:lnTo>
                  <a:lnTo>
                    <a:pt x="110" y="81"/>
                  </a:lnTo>
                  <a:lnTo>
                    <a:pt x="106" y="85"/>
                  </a:lnTo>
                  <a:lnTo>
                    <a:pt x="103" y="88"/>
                  </a:lnTo>
                  <a:lnTo>
                    <a:pt x="96" y="88"/>
                  </a:lnTo>
                  <a:lnTo>
                    <a:pt x="89" y="90"/>
                  </a:lnTo>
                  <a:lnTo>
                    <a:pt x="84" y="90"/>
                  </a:lnTo>
                  <a:lnTo>
                    <a:pt x="80" y="92"/>
                  </a:lnTo>
                  <a:lnTo>
                    <a:pt x="75" y="92"/>
                  </a:lnTo>
                  <a:lnTo>
                    <a:pt x="75" y="97"/>
                  </a:lnTo>
                  <a:lnTo>
                    <a:pt x="75" y="102"/>
                  </a:lnTo>
                  <a:lnTo>
                    <a:pt x="75" y="109"/>
                  </a:lnTo>
                  <a:lnTo>
                    <a:pt x="75" y="114"/>
                  </a:lnTo>
                  <a:lnTo>
                    <a:pt x="75" y="121"/>
                  </a:lnTo>
                  <a:lnTo>
                    <a:pt x="75" y="125"/>
                  </a:lnTo>
                  <a:lnTo>
                    <a:pt x="75" y="133"/>
                  </a:lnTo>
                  <a:lnTo>
                    <a:pt x="75" y="137"/>
                  </a:lnTo>
                  <a:lnTo>
                    <a:pt x="75" y="140"/>
                  </a:lnTo>
                  <a:lnTo>
                    <a:pt x="75" y="142"/>
                  </a:lnTo>
                  <a:lnTo>
                    <a:pt x="75" y="147"/>
                  </a:lnTo>
                  <a:lnTo>
                    <a:pt x="73" y="151"/>
                  </a:lnTo>
                  <a:lnTo>
                    <a:pt x="70" y="154"/>
                  </a:lnTo>
                  <a:lnTo>
                    <a:pt x="70" y="159"/>
                  </a:lnTo>
                  <a:lnTo>
                    <a:pt x="70" y="161"/>
                  </a:lnTo>
                  <a:lnTo>
                    <a:pt x="68" y="161"/>
                  </a:lnTo>
                  <a:lnTo>
                    <a:pt x="68" y="163"/>
                  </a:lnTo>
                  <a:lnTo>
                    <a:pt x="68" y="163"/>
                  </a:lnTo>
                  <a:lnTo>
                    <a:pt x="68" y="166"/>
                  </a:lnTo>
                  <a:lnTo>
                    <a:pt x="68" y="166"/>
                  </a:lnTo>
                  <a:lnTo>
                    <a:pt x="66" y="166"/>
                  </a:lnTo>
                  <a:lnTo>
                    <a:pt x="61" y="170"/>
                  </a:lnTo>
                  <a:lnTo>
                    <a:pt x="61" y="173"/>
                  </a:lnTo>
                  <a:lnTo>
                    <a:pt x="59" y="173"/>
                  </a:lnTo>
                  <a:lnTo>
                    <a:pt x="54" y="170"/>
                  </a:lnTo>
                  <a:lnTo>
                    <a:pt x="54" y="170"/>
                  </a:lnTo>
                  <a:lnTo>
                    <a:pt x="51" y="170"/>
                  </a:lnTo>
                  <a:lnTo>
                    <a:pt x="51" y="173"/>
                  </a:lnTo>
                  <a:lnTo>
                    <a:pt x="47" y="173"/>
                  </a:lnTo>
                  <a:lnTo>
                    <a:pt x="42" y="173"/>
                  </a:lnTo>
                  <a:lnTo>
                    <a:pt x="35" y="173"/>
                  </a:lnTo>
                  <a:lnTo>
                    <a:pt x="30" y="173"/>
                  </a:lnTo>
                  <a:lnTo>
                    <a:pt x="26" y="175"/>
                  </a:lnTo>
                  <a:lnTo>
                    <a:pt x="21" y="175"/>
                  </a:lnTo>
                  <a:lnTo>
                    <a:pt x="18" y="177"/>
                  </a:lnTo>
                  <a:lnTo>
                    <a:pt x="14" y="180"/>
                  </a:lnTo>
                  <a:lnTo>
                    <a:pt x="14" y="180"/>
                  </a:lnTo>
                  <a:lnTo>
                    <a:pt x="9" y="182"/>
                  </a:lnTo>
                  <a:lnTo>
                    <a:pt x="4" y="180"/>
                  </a:lnTo>
                  <a:lnTo>
                    <a:pt x="2" y="180"/>
                  </a:lnTo>
                  <a:lnTo>
                    <a:pt x="2" y="180"/>
                  </a:lnTo>
                  <a:lnTo>
                    <a:pt x="0" y="182"/>
                  </a:lnTo>
                  <a:lnTo>
                    <a:pt x="0" y="182"/>
                  </a:lnTo>
                  <a:lnTo>
                    <a:pt x="0" y="185"/>
                  </a:lnTo>
                  <a:lnTo>
                    <a:pt x="0" y="187"/>
                  </a:lnTo>
                  <a:lnTo>
                    <a:pt x="0" y="192"/>
                  </a:lnTo>
                  <a:lnTo>
                    <a:pt x="2" y="192"/>
                  </a:lnTo>
                  <a:lnTo>
                    <a:pt x="2" y="194"/>
                  </a:lnTo>
                  <a:lnTo>
                    <a:pt x="4" y="196"/>
                  </a:lnTo>
                  <a:lnTo>
                    <a:pt x="2" y="199"/>
                  </a:lnTo>
                  <a:lnTo>
                    <a:pt x="4" y="199"/>
                  </a:lnTo>
                  <a:lnTo>
                    <a:pt x="4" y="201"/>
                  </a:lnTo>
                  <a:lnTo>
                    <a:pt x="7" y="203"/>
                  </a:lnTo>
                  <a:lnTo>
                    <a:pt x="7" y="208"/>
                  </a:lnTo>
                  <a:lnTo>
                    <a:pt x="9" y="208"/>
                  </a:lnTo>
                  <a:lnTo>
                    <a:pt x="11" y="208"/>
                  </a:lnTo>
                  <a:lnTo>
                    <a:pt x="11" y="208"/>
                  </a:lnTo>
                  <a:lnTo>
                    <a:pt x="11" y="208"/>
                  </a:lnTo>
                  <a:lnTo>
                    <a:pt x="14" y="211"/>
                  </a:lnTo>
                  <a:lnTo>
                    <a:pt x="14" y="211"/>
                  </a:lnTo>
                  <a:lnTo>
                    <a:pt x="14" y="211"/>
                  </a:lnTo>
                  <a:lnTo>
                    <a:pt x="16" y="213"/>
                  </a:lnTo>
                  <a:lnTo>
                    <a:pt x="16" y="213"/>
                  </a:lnTo>
                  <a:lnTo>
                    <a:pt x="18" y="215"/>
                  </a:lnTo>
                  <a:lnTo>
                    <a:pt x="18" y="215"/>
                  </a:lnTo>
                  <a:lnTo>
                    <a:pt x="16" y="215"/>
                  </a:lnTo>
                  <a:lnTo>
                    <a:pt x="14" y="215"/>
                  </a:lnTo>
                  <a:lnTo>
                    <a:pt x="14" y="215"/>
                  </a:lnTo>
                  <a:lnTo>
                    <a:pt x="14" y="218"/>
                  </a:lnTo>
                  <a:lnTo>
                    <a:pt x="14" y="222"/>
                  </a:lnTo>
                  <a:lnTo>
                    <a:pt x="14" y="222"/>
                  </a:lnTo>
                  <a:lnTo>
                    <a:pt x="16" y="222"/>
                  </a:lnTo>
                  <a:lnTo>
                    <a:pt x="21" y="225"/>
                  </a:lnTo>
                  <a:lnTo>
                    <a:pt x="23" y="229"/>
                  </a:lnTo>
                  <a:lnTo>
                    <a:pt x="26" y="229"/>
                  </a:lnTo>
                  <a:lnTo>
                    <a:pt x="28" y="229"/>
                  </a:lnTo>
                  <a:lnTo>
                    <a:pt x="30" y="229"/>
                  </a:lnTo>
                  <a:lnTo>
                    <a:pt x="30" y="229"/>
                  </a:lnTo>
                  <a:lnTo>
                    <a:pt x="33" y="229"/>
                  </a:lnTo>
                  <a:lnTo>
                    <a:pt x="33" y="227"/>
                  </a:lnTo>
                  <a:lnTo>
                    <a:pt x="35" y="229"/>
                  </a:lnTo>
                  <a:lnTo>
                    <a:pt x="35" y="229"/>
                  </a:lnTo>
                  <a:lnTo>
                    <a:pt x="35" y="229"/>
                  </a:lnTo>
                  <a:lnTo>
                    <a:pt x="37" y="232"/>
                  </a:lnTo>
                  <a:lnTo>
                    <a:pt x="37" y="234"/>
                  </a:lnTo>
                  <a:lnTo>
                    <a:pt x="37" y="234"/>
                  </a:lnTo>
                  <a:lnTo>
                    <a:pt x="37" y="234"/>
                  </a:lnTo>
                  <a:lnTo>
                    <a:pt x="35" y="234"/>
                  </a:lnTo>
                  <a:lnTo>
                    <a:pt x="35" y="237"/>
                  </a:lnTo>
                  <a:lnTo>
                    <a:pt x="35" y="237"/>
                  </a:lnTo>
                  <a:lnTo>
                    <a:pt x="35" y="237"/>
                  </a:lnTo>
                  <a:lnTo>
                    <a:pt x="35" y="237"/>
                  </a:lnTo>
                  <a:lnTo>
                    <a:pt x="37" y="241"/>
                  </a:lnTo>
                  <a:lnTo>
                    <a:pt x="40" y="244"/>
                  </a:lnTo>
                  <a:lnTo>
                    <a:pt x="40" y="246"/>
                  </a:lnTo>
                  <a:lnTo>
                    <a:pt x="40" y="244"/>
                  </a:lnTo>
                  <a:lnTo>
                    <a:pt x="40" y="239"/>
                  </a:lnTo>
                  <a:lnTo>
                    <a:pt x="40" y="239"/>
                  </a:lnTo>
                  <a:lnTo>
                    <a:pt x="42" y="239"/>
                  </a:lnTo>
                  <a:lnTo>
                    <a:pt x="44" y="237"/>
                  </a:lnTo>
                  <a:lnTo>
                    <a:pt x="44" y="237"/>
                  </a:lnTo>
                  <a:lnTo>
                    <a:pt x="47" y="237"/>
                  </a:lnTo>
                  <a:lnTo>
                    <a:pt x="47" y="237"/>
                  </a:lnTo>
                  <a:lnTo>
                    <a:pt x="49" y="234"/>
                  </a:lnTo>
                  <a:lnTo>
                    <a:pt x="49" y="237"/>
                  </a:lnTo>
                  <a:lnTo>
                    <a:pt x="49" y="237"/>
                  </a:lnTo>
                  <a:lnTo>
                    <a:pt x="54" y="241"/>
                  </a:lnTo>
                  <a:lnTo>
                    <a:pt x="56" y="244"/>
                  </a:lnTo>
                  <a:lnTo>
                    <a:pt x="56" y="246"/>
                  </a:lnTo>
                  <a:lnTo>
                    <a:pt x="59" y="246"/>
                  </a:lnTo>
                  <a:lnTo>
                    <a:pt x="61" y="246"/>
                  </a:lnTo>
                  <a:lnTo>
                    <a:pt x="61" y="248"/>
                  </a:lnTo>
                  <a:lnTo>
                    <a:pt x="63" y="251"/>
                  </a:lnTo>
                  <a:lnTo>
                    <a:pt x="63" y="248"/>
                  </a:lnTo>
                  <a:lnTo>
                    <a:pt x="63" y="248"/>
                  </a:lnTo>
                  <a:lnTo>
                    <a:pt x="63" y="248"/>
                  </a:lnTo>
                  <a:lnTo>
                    <a:pt x="63" y="246"/>
                  </a:lnTo>
                  <a:lnTo>
                    <a:pt x="63" y="246"/>
                  </a:lnTo>
                  <a:lnTo>
                    <a:pt x="63" y="246"/>
                  </a:lnTo>
                  <a:lnTo>
                    <a:pt x="63" y="244"/>
                  </a:lnTo>
                  <a:lnTo>
                    <a:pt x="63" y="241"/>
                  </a:lnTo>
                  <a:lnTo>
                    <a:pt x="63" y="239"/>
                  </a:lnTo>
                  <a:lnTo>
                    <a:pt x="63" y="234"/>
                  </a:lnTo>
                  <a:lnTo>
                    <a:pt x="63" y="232"/>
                  </a:lnTo>
                  <a:lnTo>
                    <a:pt x="66" y="229"/>
                  </a:lnTo>
                  <a:lnTo>
                    <a:pt x="68" y="227"/>
                  </a:lnTo>
                  <a:lnTo>
                    <a:pt x="70" y="225"/>
                  </a:lnTo>
                  <a:lnTo>
                    <a:pt x="73" y="220"/>
                  </a:lnTo>
                  <a:lnTo>
                    <a:pt x="73" y="213"/>
                  </a:lnTo>
                  <a:lnTo>
                    <a:pt x="73" y="213"/>
                  </a:lnTo>
                  <a:lnTo>
                    <a:pt x="75" y="211"/>
                  </a:lnTo>
                  <a:lnTo>
                    <a:pt x="77" y="208"/>
                  </a:lnTo>
                  <a:lnTo>
                    <a:pt x="80" y="208"/>
                  </a:lnTo>
                  <a:lnTo>
                    <a:pt x="82" y="206"/>
                  </a:lnTo>
                  <a:lnTo>
                    <a:pt x="84" y="206"/>
                  </a:lnTo>
                  <a:lnTo>
                    <a:pt x="87" y="206"/>
                  </a:lnTo>
                  <a:lnTo>
                    <a:pt x="92" y="206"/>
                  </a:lnTo>
                  <a:lnTo>
                    <a:pt x="94" y="206"/>
                  </a:lnTo>
                  <a:lnTo>
                    <a:pt x="96" y="203"/>
                  </a:lnTo>
                  <a:lnTo>
                    <a:pt x="96" y="203"/>
                  </a:lnTo>
                  <a:lnTo>
                    <a:pt x="99" y="203"/>
                  </a:lnTo>
                  <a:lnTo>
                    <a:pt x="103" y="206"/>
                  </a:lnTo>
                  <a:lnTo>
                    <a:pt x="110" y="208"/>
                  </a:lnTo>
                  <a:lnTo>
                    <a:pt x="113" y="208"/>
                  </a:lnTo>
                  <a:lnTo>
                    <a:pt x="113" y="208"/>
                  </a:lnTo>
                  <a:lnTo>
                    <a:pt x="115" y="211"/>
                  </a:lnTo>
                  <a:lnTo>
                    <a:pt x="117" y="213"/>
                  </a:lnTo>
                  <a:lnTo>
                    <a:pt x="117" y="213"/>
                  </a:lnTo>
                  <a:lnTo>
                    <a:pt x="117" y="215"/>
                  </a:lnTo>
                  <a:lnTo>
                    <a:pt x="122" y="220"/>
                  </a:lnTo>
                  <a:lnTo>
                    <a:pt x="122" y="222"/>
                  </a:lnTo>
                  <a:lnTo>
                    <a:pt x="125" y="222"/>
                  </a:lnTo>
                  <a:lnTo>
                    <a:pt x="125" y="222"/>
                  </a:lnTo>
                  <a:lnTo>
                    <a:pt x="127" y="222"/>
                  </a:lnTo>
                  <a:lnTo>
                    <a:pt x="127" y="222"/>
                  </a:lnTo>
                  <a:lnTo>
                    <a:pt x="129" y="220"/>
                  </a:lnTo>
                  <a:lnTo>
                    <a:pt x="132" y="220"/>
                  </a:lnTo>
                  <a:lnTo>
                    <a:pt x="132" y="220"/>
                  </a:lnTo>
                  <a:lnTo>
                    <a:pt x="141" y="215"/>
                  </a:lnTo>
                  <a:lnTo>
                    <a:pt x="141" y="215"/>
                  </a:lnTo>
                  <a:lnTo>
                    <a:pt x="143" y="215"/>
                  </a:lnTo>
                  <a:lnTo>
                    <a:pt x="146" y="215"/>
                  </a:lnTo>
                  <a:lnTo>
                    <a:pt x="153" y="220"/>
                  </a:lnTo>
                  <a:lnTo>
                    <a:pt x="158" y="225"/>
                  </a:lnTo>
                  <a:lnTo>
                    <a:pt x="162" y="225"/>
                  </a:lnTo>
                  <a:lnTo>
                    <a:pt x="167" y="227"/>
                  </a:lnTo>
                  <a:lnTo>
                    <a:pt x="174" y="227"/>
                  </a:lnTo>
                  <a:lnTo>
                    <a:pt x="179" y="220"/>
                  </a:lnTo>
                  <a:lnTo>
                    <a:pt x="181" y="218"/>
                  </a:lnTo>
                  <a:lnTo>
                    <a:pt x="183" y="218"/>
                  </a:lnTo>
                  <a:lnTo>
                    <a:pt x="186" y="215"/>
                  </a:lnTo>
                  <a:lnTo>
                    <a:pt x="191" y="215"/>
                  </a:lnTo>
                  <a:lnTo>
                    <a:pt x="198" y="215"/>
                  </a:lnTo>
                  <a:lnTo>
                    <a:pt x="207" y="215"/>
                  </a:lnTo>
                  <a:lnTo>
                    <a:pt x="209" y="215"/>
                  </a:lnTo>
                  <a:lnTo>
                    <a:pt x="212" y="215"/>
                  </a:lnTo>
                  <a:lnTo>
                    <a:pt x="216" y="218"/>
                  </a:lnTo>
                  <a:lnTo>
                    <a:pt x="219" y="220"/>
                  </a:lnTo>
                  <a:lnTo>
                    <a:pt x="224" y="220"/>
                  </a:lnTo>
                  <a:lnTo>
                    <a:pt x="226" y="220"/>
                  </a:lnTo>
                  <a:lnTo>
                    <a:pt x="228" y="218"/>
                  </a:lnTo>
                  <a:lnTo>
                    <a:pt x="231" y="215"/>
                  </a:lnTo>
                  <a:lnTo>
                    <a:pt x="231" y="215"/>
                  </a:lnTo>
                  <a:lnTo>
                    <a:pt x="233" y="213"/>
                  </a:lnTo>
                  <a:lnTo>
                    <a:pt x="238" y="211"/>
                  </a:lnTo>
                  <a:lnTo>
                    <a:pt x="240" y="211"/>
                  </a:lnTo>
                  <a:lnTo>
                    <a:pt x="242" y="208"/>
                  </a:lnTo>
                  <a:lnTo>
                    <a:pt x="245" y="208"/>
                  </a:lnTo>
                  <a:lnTo>
                    <a:pt x="247" y="208"/>
                  </a:lnTo>
                  <a:lnTo>
                    <a:pt x="245" y="199"/>
                  </a:lnTo>
                  <a:lnTo>
                    <a:pt x="245" y="194"/>
                  </a:lnTo>
                  <a:lnTo>
                    <a:pt x="245" y="192"/>
                  </a:lnTo>
                  <a:lnTo>
                    <a:pt x="247" y="187"/>
                  </a:lnTo>
                  <a:lnTo>
                    <a:pt x="252" y="180"/>
                  </a:lnTo>
                  <a:lnTo>
                    <a:pt x="259" y="170"/>
                  </a:lnTo>
                  <a:lnTo>
                    <a:pt x="261" y="163"/>
                  </a:lnTo>
                  <a:lnTo>
                    <a:pt x="268" y="156"/>
                  </a:lnTo>
                  <a:lnTo>
                    <a:pt x="278" y="147"/>
                  </a:lnTo>
                  <a:lnTo>
                    <a:pt x="282" y="140"/>
                  </a:lnTo>
                  <a:lnTo>
                    <a:pt x="282" y="130"/>
                  </a:lnTo>
                  <a:lnTo>
                    <a:pt x="282" y="118"/>
                  </a:lnTo>
                  <a:lnTo>
                    <a:pt x="282" y="109"/>
                  </a:lnTo>
                  <a:lnTo>
                    <a:pt x="285" y="99"/>
                  </a:lnTo>
                  <a:lnTo>
                    <a:pt x="285" y="92"/>
                  </a:lnTo>
                  <a:lnTo>
                    <a:pt x="285" y="85"/>
                  </a:lnTo>
                  <a:lnTo>
                    <a:pt x="285" y="76"/>
                  </a:lnTo>
                  <a:lnTo>
                    <a:pt x="287" y="76"/>
                  </a:lnTo>
                  <a:lnTo>
                    <a:pt x="290" y="69"/>
                  </a:lnTo>
                  <a:lnTo>
                    <a:pt x="290" y="66"/>
                  </a:lnTo>
                  <a:lnTo>
                    <a:pt x="290"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272"/>
            <p:cNvSpPr>
              <a:spLocks/>
            </p:cNvSpPr>
            <p:nvPr userDrawn="1"/>
          </p:nvSpPr>
          <p:spPr bwMode="auto">
            <a:xfrm>
              <a:off x="2036" y="2491"/>
              <a:ext cx="87" cy="90"/>
            </a:xfrm>
            <a:custGeom>
              <a:avLst/>
              <a:gdLst>
                <a:gd name="T0" fmla="*/ 80 w 87"/>
                <a:gd name="T1" fmla="*/ 2 h 90"/>
                <a:gd name="T2" fmla="*/ 78 w 87"/>
                <a:gd name="T3" fmla="*/ 2 h 90"/>
                <a:gd name="T4" fmla="*/ 71 w 87"/>
                <a:gd name="T5" fmla="*/ 5 h 90"/>
                <a:gd name="T6" fmla="*/ 71 w 87"/>
                <a:gd name="T7" fmla="*/ 7 h 90"/>
                <a:gd name="T8" fmla="*/ 69 w 87"/>
                <a:gd name="T9" fmla="*/ 5 h 90"/>
                <a:gd name="T10" fmla="*/ 66 w 87"/>
                <a:gd name="T11" fmla="*/ 7 h 90"/>
                <a:gd name="T12" fmla="*/ 64 w 87"/>
                <a:gd name="T13" fmla="*/ 7 h 90"/>
                <a:gd name="T14" fmla="*/ 59 w 87"/>
                <a:gd name="T15" fmla="*/ 7 h 90"/>
                <a:gd name="T16" fmla="*/ 54 w 87"/>
                <a:gd name="T17" fmla="*/ 5 h 90"/>
                <a:gd name="T18" fmla="*/ 52 w 87"/>
                <a:gd name="T19" fmla="*/ 9 h 90"/>
                <a:gd name="T20" fmla="*/ 50 w 87"/>
                <a:gd name="T21" fmla="*/ 9 h 90"/>
                <a:gd name="T22" fmla="*/ 50 w 87"/>
                <a:gd name="T23" fmla="*/ 14 h 90"/>
                <a:gd name="T24" fmla="*/ 45 w 87"/>
                <a:gd name="T25" fmla="*/ 16 h 90"/>
                <a:gd name="T26" fmla="*/ 40 w 87"/>
                <a:gd name="T27" fmla="*/ 21 h 90"/>
                <a:gd name="T28" fmla="*/ 38 w 87"/>
                <a:gd name="T29" fmla="*/ 23 h 90"/>
                <a:gd name="T30" fmla="*/ 33 w 87"/>
                <a:gd name="T31" fmla="*/ 21 h 90"/>
                <a:gd name="T32" fmla="*/ 31 w 87"/>
                <a:gd name="T33" fmla="*/ 21 h 90"/>
                <a:gd name="T34" fmla="*/ 26 w 87"/>
                <a:gd name="T35" fmla="*/ 26 h 90"/>
                <a:gd name="T36" fmla="*/ 19 w 87"/>
                <a:gd name="T37" fmla="*/ 26 h 90"/>
                <a:gd name="T38" fmla="*/ 19 w 87"/>
                <a:gd name="T39" fmla="*/ 33 h 90"/>
                <a:gd name="T40" fmla="*/ 17 w 87"/>
                <a:gd name="T41" fmla="*/ 35 h 90"/>
                <a:gd name="T42" fmla="*/ 14 w 87"/>
                <a:gd name="T43" fmla="*/ 38 h 90"/>
                <a:gd name="T44" fmla="*/ 12 w 87"/>
                <a:gd name="T45" fmla="*/ 42 h 90"/>
                <a:gd name="T46" fmla="*/ 7 w 87"/>
                <a:gd name="T47" fmla="*/ 42 h 90"/>
                <a:gd name="T48" fmla="*/ 5 w 87"/>
                <a:gd name="T49" fmla="*/ 42 h 90"/>
                <a:gd name="T50" fmla="*/ 0 w 87"/>
                <a:gd name="T51" fmla="*/ 42 h 90"/>
                <a:gd name="T52" fmla="*/ 10 w 87"/>
                <a:gd name="T53" fmla="*/ 52 h 90"/>
                <a:gd name="T54" fmla="*/ 17 w 87"/>
                <a:gd name="T55" fmla="*/ 59 h 90"/>
                <a:gd name="T56" fmla="*/ 28 w 87"/>
                <a:gd name="T57" fmla="*/ 78 h 90"/>
                <a:gd name="T58" fmla="*/ 33 w 87"/>
                <a:gd name="T59" fmla="*/ 83 h 90"/>
                <a:gd name="T60" fmla="*/ 33 w 87"/>
                <a:gd name="T61" fmla="*/ 83 h 90"/>
                <a:gd name="T62" fmla="*/ 36 w 87"/>
                <a:gd name="T63" fmla="*/ 80 h 90"/>
                <a:gd name="T64" fmla="*/ 43 w 87"/>
                <a:gd name="T65" fmla="*/ 83 h 90"/>
                <a:gd name="T66" fmla="*/ 52 w 87"/>
                <a:gd name="T67" fmla="*/ 83 h 90"/>
                <a:gd name="T68" fmla="*/ 57 w 87"/>
                <a:gd name="T69" fmla="*/ 85 h 90"/>
                <a:gd name="T70" fmla="*/ 61 w 87"/>
                <a:gd name="T71" fmla="*/ 87 h 90"/>
                <a:gd name="T72" fmla="*/ 61 w 87"/>
                <a:gd name="T73" fmla="*/ 90 h 90"/>
                <a:gd name="T74" fmla="*/ 69 w 87"/>
                <a:gd name="T75" fmla="*/ 90 h 90"/>
                <a:gd name="T76" fmla="*/ 71 w 87"/>
                <a:gd name="T77" fmla="*/ 85 h 90"/>
                <a:gd name="T78" fmla="*/ 69 w 87"/>
                <a:gd name="T79" fmla="*/ 78 h 90"/>
                <a:gd name="T80" fmla="*/ 69 w 87"/>
                <a:gd name="T81" fmla="*/ 73 h 90"/>
                <a:gd name="T82" fmla="*/ 73 w 87"/>
                <a:gd name="T83" fmla="*/ 68 h 90"/>
                <a:gd name="T84" fmla="*/ 71 w 87"/>
                <a:gd name="T85" fmla="*/ 66 h 90"/>
                <a:gd name="T86" fmla="*/ 71 w 87"/>
                <a:gd name="T87" fmla="*/ 66 h 90"/>
                <a:gd name="T88" fmla="*/ 71 w 87"/>
                <a:gd name="T89" fmla="*/ 61 h 90"/>
                <a:gd name="T90" fmla="*/ 73 w 87"/>
                <a:gd name="T91" fmla="*/ 59 h 90"/>
                <a:gd name="T92" fmla="*/ 73 w 87"/>
                <a:gd name="T93" fmla="*/ 54 h 90"/>
                <a:gd name="T94" fmla="*/ 73 w 87"/>
                <a:gd name="T95" fmla="*/ 52 h 90"/>
                <a:gd name="T96" fmla="*/ 76 w 87"/>
                <a:gd name="T97" fmla="*/ 49 h 90"/>
                <a:gd name="T98" fmla="*/ 73 w 87"/>
                <a:gd name="T99" fmla="*/ 54 h 90"/>
                <a:gd name="T100" fmla="*/ 76 w 87"/>
                <a:gd name="T101" fmla="*/ 54 h 90"/>
                <a:gd name="T102" fmla="*/ 78 w 87"/>
                <a:gd name="T103" fmla="*/ 42 h 90"/>
                <a:gd name="T104" fmla="*/ 80 w 87"/>
                <a:gd name="T105" fmla="*/ 21 h 90"/>
                <a:gd name="T106" fmla="*/ 85 w 87"/>
                <a:gd name="T107" fmla="*/ 16 h 90"/>
                <a:gd name="T108" fmla="*/ 85 w 87"/>
                <a:gd name="T109" fmla="*/ 5 h 90"/>
                <a:gd name="T110" fmla="*/ 83 w 87"/>
                <a:gd name="T111" fmla="*/ 2 h 90"/>
                <a:gd name="T112" fmla="*/ 85 w 87"/>
                <a:gd name="T113" fmla="*/ 5 h 90"/>
                <a:gd name="T114" fmla="*/ 87 w 87"/>
                <a:gd name="T11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90">
                  <a:moveTo>
                    <a:pt x="83" y="0"/>
                  </a:moveTo>
                  <a:lnTo>
                    <a:pt x="80" y="0"/>
                  </a:lnTo>
                  <a:lnTo>
                    <a:pt x="80" y="2"/>
                  </a:lnTo>
                  <a:lnTo>
                    <a:pt x="78" y="2"/>
                  </a:lnTo>
                  <a:lnTo>
                    <a:pt x="78" y="2"/>
                  </a:lnTo>
                  <a:lnTo>
                    <a:pt x="78" y="2"/>
                  </a:lnTo>
                  <a:lnTo>
                    <a:pt x="76" y="5"/>
                  </a:lnTo>
                  <a:lnTo>
                    <a:pt x="73" y="5"/>
                  </a:lnTo>
                  <a:lnTo>
                    <a:pt x="71" y="5"/>
                  </a:lnTo>
                  <a:lnTo>
                    <a:pt x="71" y="5"/>
                  </a:lnTo>
                  <a:lnTo>
                    <a:pt x="71" y="5"/>
                  </a:lnTo>
                  <a:lnTo>
                    <a:pt x="71" y="7"/>
                  </a:lnTo>
                  <a:lnTo>
                    <a:pt x="69" y="7"/>
                  </a:lnTo>
                  <a:lnTo>
                    <a:pt x="69" y="7"/>
                  </a:lnTo>
                  <a:lnTo>
                    <a:pt x="69" y="5"/>
                  </a:lnTo>
                  <a:lnTo>
                    <a:pt x="66" y="5"/>
                  </a:lnTo>
                  <a:lnTo>
                    <a:pt x="66" y="7"/>
                  </a:lnTo>
                  <a:lnTo>
                    <a:pt x="66" y="7"/>
                  </a:lnTo>
                  <a:lnTo>
                    <a:pt x="66" y="7"/>
                  </a:lnTo>
                  <a:lnTo>
                    <a:pt x="64" y="7"/>
                  </a:lnTo>
                  <a:lnTo>
                    <a:pt x="64" y="7"/>
                  </a:lnTo>
                  <a:lnTo>
                    <a:pt x="61" y="7"/>
                  </a:lnTo>
                  <a:lnTo>
                    <a:pt x="59" y="7"/>
                  </a:lnTo>
                  <a:lnTo>
                    <a:pt x="59" y="7"/>
                  </a:lnTo>
                  <a:lnTo>
                    <a:pt x="57" y="5"/>
                  </a:lnTo>
                  <a:lnTo>
                    <a:pt x="57" y="5"/>
                  </a:lnTo>
                  <a:lnTo>
                    <a:pt x="54" y="5"/>
                  </a:lnTo>
                  <a:lnTo>
                    <a:pt x="52" y="7"/>
                  </a:lnTo>
                  <a:lnTo>
                    <a:pt x="52" y="7"/>
                  </a:lnTo>
                  <a:lnTo>
                    <a:pt x="52" y="9"/>
                  </a:lnTo>
                  <a:lnTo>
                    <a:pt x="52" y="9"/>
                  </a:lnTo>
                  <a:lnTo>
                    <a:pt x="52" y="9"/>
                  </a:lnTo>
                  <a:lnTo>
                    <a:pt x="50" y="9"/>
                  </a:lnTo>
                  <a:lnTo>
                    <a:pt x="50" y="12"/>
                  </a:lnTo>
                  <a:lnTo>
                    <a:pt x="50" y="14"/>
                  </a:lnTo>
                  <a:lnTo>
                    <a:pt x="50" y="14"/>
                  </a:lnTo>
                  <a:lnTo>
                    <a:pt x="50" y="14"/>
                  </a:lnTo>
                  <a:lnTo>
                    <a:pt x="47" y="14"/>
                  </a:lnTo>
                  <a:lnTo>
                    <a:pt x="45" y="16"/>
                  </a:lnTo>
                  <a:lnTo>
                    <a:pt x="43" y="19"/>
                  </a:lnTo>
                  <a:lnTo>
                    <a:pt x="40" y="21"/>
                  </a:lnTo>
                  <a:lnTo>
                    <a:pt x="40" y="21"/>
                  </a:lnTo>
                  <a:lnTo>
                    <a:pt x="38" y="23"/>
                  </a:lnTo>
                  <a:lnTo>
                    <a:pt x="38" y="23"/>
                  </a:lnTo>
                  <a:lnTo>
                    <a:pt x="38" y="23"/>
                  </a:lnTo>
                  <a:lnTo>
                    <a:pt x="38" y="23"/>
                  </a:lnTo>
                  <a:lnTo>
                    <a:pt x="38" y="23"/>
                  </a:lnTo>
                  <a:lnTo>
                    <a:pt x="33" y="21"/>
                  </a:lnTo>
                  <a:lnTo>
                    <a:pt x="33" y="21"/>
                  </a:lnTo>
                  <a:lnTo>
                    <a:pt x="31" y="21"/>
                  </a:lnTo>
                  <a:lnTo>
                    <a:pt x="31" y="21"/>
                  </a:lnTo>
                  <a:lnTo>
                    <a:pt x="28" y="23"/>
                  </a:lnTo>
                  <a:lnTo>
                    <a:pt x="26" y="26"/>
                  </a:lnTo>
                  <a:lnTo>
                    <a:pt x="26" y="26"/>
                  </a:lnTo>
                  <a:lnTo>
                    <a:pt x="21" y="26"/>
                  </a:lnTo>
                  <a:lnTo>
                    <a:pt x="19" y="26"/>
                  </a:lnTo>
                  <a:lnTo>
                    <a:pt x="19" y="26"/>
                  </a:lnTo>
                  <a:lnTo>
                    <a:pt x="19" y="28"/>
                  </a:lnTo>
                  <a:lnTo>
                    <a:pt x="19" y="28"/>
                  </a:lnTo>
                  <a:lnTo>
                    <a:pt x="19" y="33"/>
                  </a:lnTo>
                  <a:lnTo>
                    <a:pt x="19" y="35"/>
                  </a:lnTo>
                  <a:lnTo>
                    <a:pt x="19" y="35"/>
                  </a:lnTo>
                  <a:lnTo>
                    <a:pt x="17" y="35"/>
                  </a:lnTo>
                  <a:lnTo>
                    <a:pt x="17" y="38"/>
                  </a:lnTo>
                  <a:lnTo>
                    <a:pt x="14" y="38"/>
                  </a:lnTo>
                  <a:lnTo>
                    <a:pt x="14" y="38"/>
                  </a:lnTo>
                  <a:lnTo>
                    <a:pt x="14" y="40"/>
                  </a:lnTo>
                  <a:lnTo>
                    <a:pt x="14" y="40"/>
                  </a:lnTo>
                  <a:lnTo>
                    <a:pt x="12" y="42"/>
                  </a:lnTo>
                  <a:lnTo>
                    <a:pt x="12" y="42"/>
                  </a:lnTo>
                  <a:lnTo>
                    <a:pt x="7" y="42"/>
                  </a:lnTo>
                  <a:lnTo>
                    <a:pt x="7" y="42"/>
                  </a:lnTo>
                  <a:lnTo>
                    <a:pt x="5" y="45"/>
                  </a:lnTo>
                  <a:lnTo>
                    <a:pt x="5" y="45"/>
                  </a:lnTo>
                  <a:lnTo>
                    <a:pt x="5" y="42"/>
                  </a:lnTo>
                  <a:lnTo>
                    <a:pt x="3" y="42"/>
                  </a:lnTo>
                  <a:lnTo>
                    <a:pt x="3" y="42"/>
                  </a:lnTo>
                  <a:lnTo>
                    <a:pt x="0" y="42"/>
                  </a:lnTo>
                  <a:lnTo>
                    <a:pt x="0" y="45"/>
                  </a:lnTo>
                  <a:lnTo>
                    <a:pt x="5" y="47"/>
                  </a:lnTo>
                  <a:lnTo>
                    <a:pt x="10" y="52"/>
                  </a:lnTo>
                  <a:lnTo>
                    <a:pt x="10" y="54"/>
                  </a:lnTo>
                  <a:lnTo>
                    <a:pt x="14" y="59"/>
                  </a:lnTo>
                  <a:lnTo>
                    <a:pt x="17" y="59"/>
                  </a:lnTo>
                  <a:lnTo>
                    <a:pt x="17" y="64"/>
                  </a:lnTo>
                  <a:lnTo>
                    <a:pt x="21" y="68"/>
                  </a:lnTo>
                  <a:lnTo>
                    <a:pt x="28" y="78"/>
                  </a:lnTo>
                  <a:lnTo>
                    <a:pt x="31" y="80"/>
                  </a:lnTo>
                  <a:lnTo>
                    <a:pt x="33" y="83"/>
                  </a:lnTo>
                  <a:lnTo>
                    <a:pt x="33" y="83"/>
                  </a:lnTo>
                  <a:lnTo>
                    <a:pt x="33" y="83"/>
                  </a:lnTo>
                  <a:lnTo>
                    <a:pt x="33" y="83"/>
                  </a:lnTo>
                  <a:lnTo>
                    <a:pt x="33" y="83"/>
                  </a:lnTo>
                  <a:lnTo>
                    <a:pt x="36" y="80"/>
                  </a:lnTo>
                  <a:lnTo>
                    <a:pt x="36" y="80"/>
                  </a:lnTo>
                  <a:lnTo>
                    <a:pt x="36" y="80"/>
                  </a:lnTo>
                  <a:lnTo>
                    <a:pt x="36" y="80"/>
                  </a:lnTo>
                  <a:lnTo>
                    <a:pt x="40" y="83"/>
                  </a:lnTo>
                  <a:lnTo>
                    <a:pt x="43" y="83"/>
                  </a:lnTo>
                  <a:lnTo>
                    <a:pt x="47" y="85"/>
                  </a:lnTo>
                  <a:lnTo>
                    <a:pt x="50" y="85"/>
                  </a:lnTo>
                  <a:lnTo>
                    <a:pt x="52" y="83"/>
                  </a:lnTo>
                  <a:lnTo>
                    <a:pt x="52" y="83"/>
                  </a:lnTo>
                  <a:lnTo>
                    <a:pt x="57" y="85"/>
                  </a:lnTo>
                  <a:lnTo>
                    <a:pt x="57" y="85"/>
                  </a:lnTo>
                  <a:lnTo>
                    <a:pt x="59" y="85"/>
                  </a:lnTo>
                  <a:lnTo>
                    <a:pt x="59" y="87"/>
                  </a:lnTo>
                  <a:lnTo>
                    <a:pt x="61" y="87"/>
                  </a:lnTo>
                  <a:lnTo>
                    <a:pt x="61" y="90"/>
                  </a:lnTo>
                  <a:lnTo>
                    <a:pt x="61" y="90"/>
                  </a:lnTo>
                  <a:lnTo>
                    <a:pt x="61" y="90"/>
                  </a:lnTo>
                  <a:lnTo>
                    <a:pt x="66" y="90"/>
                  </a:lnTo>
                  <a:lnTo>
                    <a:pt x="69" y="90"/>
                  </a:lnTo>
                  <a:lnTo>
                    <a:pt x="69" y="90"/>
                  </a:lnTo>
                  <a:lnTo>
                    <a:pt x="71" y="87"/>
                  </a:lnTo>
                  <a:lnTo>
                    <a:pt x="71" y="87"/>
                  </a:lnTo>
                  <a:lnTo>
                    <a:pt x="71" y="85"/>
                  </a:lnTo>
                  <a:lnTo>
                    <a:pt x="69" y="85"/>
                  </a:lnTo>
                  <a:lnTo>
                    <a:pt x="69" y="83"/>
                  </a:lnTo>
                  <a:lnTo>
                    <a:pt x="69" y="78"/>
                  </a:lnTo>
                  <a:lnTo>
                    <a:pt x="69" y="78"/>
                  </a:lnTo>
                  <a:lnTo>
                    <a:pt x="69" y="75"/>
                  </a:lnTo>
                  <a:lnTo>
                    <a:pt x="69" y="73"/>
                  </a:lnTo>
                  <a:lnTo>
                    <a:pt x="71" y="73"/>
                  </a:lnTo>
                  <a:lnTo>
                    <a:pt x="73" y="71"/>
                  </a:lnTo>
                  <a:lnTo>
                    <a:pt x="73" y="68"/>
                  </a:lnTo>
                  <a:lnTo>
                    <a:pt x="71" y="66"/>
                  </a:lnTo>
                  <a:lnTo>
                    <a:pt x="71" y="66"/>
                  </a:lnTo>
                  <a:lnTo>
                    <a:pt x="71" y="66"/>
                  </a:lnTo>
                  <a:lnTo>
                    <a:pt x="69" y="66"/>
                  </a:lnTo>
                  <a:lnTo>
                    <a:pt x="69" y="66"/>
                  </a:lnTo>
                  <a:lnTo>
                    <a:pt x="71" y="66"/>
                  </a:lnTo>
                  <a:lnTo>
                    <a:pt x="71" y="64"/>
                  </a:lnTo>
                  <a:lnTo>
                    <a:pt x="71" y="61"/>
                  </a:lnTo>
                  <a:lnTo>
                    <a:pt x="71" y="61"/>
                  </a:lnTo>
                  <a:lnTo>
                    <a:pt x="71" y="64"/>
                  </a:lnTo>
                  <a:lnTo>
                    <a:pt x="73" y="64"/>
                  </a:lnTo>
                  <a:lnTo>
                    <a:pt x="73" y="59"/>
                  </a:lnTo>
                  <a:lnTo>
                    <a:pt x="73" y="57"/>
                  </a:lnTo>
                  <a:lnTo>
                    <a:pt x="73" y="57"/>
                  </a:lnTo>
                  <a:lnTo>
                    <a:pt x="73" y="54"/>
                  </a:lnTo>
                  <a:lnTo>
                    <a:pt x="71" y="52"/>
                  </a:lnTo>
                  <a:lnTo>
                    <a:pt x="73" y="52"/>
                  </a:lnTo>
                  <a:lnTo>
                    <a:pt x="73" y="52"/>
                  </a:lnTo>
                  <a:lnTo>
                    <a:pt x="76" y="49"/>
                  </a:lnTo>
                  <a:lnTo>
                    <a:pt x="76" y="49"/>
                  </a:lnTo>
                  <a:lnTo>
                    <a:pt x="76" y="49"/>
                  </a:lnTo>
                  <a:lnTo>
                    <a:pt x="76" y="52"/>
                  </a:lnTo>
                  <a:lnTo>
                    <a:pt x="73" y="52"/>
                  </a:lnTo>
                  <a:lnTo>
                    <a:pt x="73" y="54"/>
                  </a:lnTo>
                  <a:lnTo>
                    <a:pt x="76" y="54"/>
                  </a:lnTo>
                  <a:lnTo>
                    <a:pt x="76" y="54"/>
                  </a:lnTo>
                  <a:lnTo>
                    <a:pt x="76" y="54"/>
                  </a:lnTo>
                  <a:lnTo>
                    <a:pt x="76" y="52"/>
                  </a:lnTo>
                  <a:lnTo>
                    <a:pt x="76" y="52"/>
                  </a:lnTo>
                  <a:lnTo>
                    <a:pt x="78" y="42"/>
                  </a:lnTo>
                  <a:lnTo>
                    <a:pt x="78" y="35"/>
                  </a:lnTo>
                  <a:lnTo>
                    <a:pt x="80" y="26"/>
                  </a:lnTo>
                  <a:lnTo>
                    <a:pt x="80" y="21"/>
                  </a:lnTo>
                  <a:lnTo>
                    <a:pt x="83" y="21"/>
                  </a:lnTo>
                  <a:lnTo>
                    <a:pt x="85" y="19"/>
                  </a:lnTo>
                  <a:lnTo>
                    <a:pt x="85" y="16"/>
                  </a:lnTo>
                  <a:lnTo>
                    <a:pt x="85" y="14"/>
                  </a:lnTo>
                  <a:lnTo>
                    <a:pt x="85" y="5"/>
                  </a:lnTo>
                  <a:lnTo>
                    <a:pt x="85" y="5"/>
                  </a:lnTo>
                  <a:lnTo>
                    <a:pt x="83" y="5"/>
                  </a:lnTo>
                  <a:lnTo>
                    <a:pt x="83" y="5"/>
                  </a:lnTo>
                  <a:lnTo>
                    <a:pt x="83" y="2"/>
                  </a:lnTo>
                  <a:lnTo>
                    <a:pt x="85" y="2"/>
                  </a:lnTo>
                  <a:lnTo>
                    <a:pt x="85" y="2"/>
                  </a:lnTo>
                  <a:lnTo>
                    <a:pt x="85" y="5"/>
                  </a:lnTo>
                  <a:lnTo>
                    <a:pt x="85" y="5"/>
                  </a:lnTo>
                  <a:lnTo>
                    <a:pt x="87" y="2"/>
                  </a:lnTo>
                  <a:lnTo>
                    <a:pt x="87" y="0"/>
                  </a:lnTo>
                  <a:lnTo>
                    <a:pt x="87" y="0"/>
                  </a:lnTo>
                  <a:lnTo>
                    <a:pt x="8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273"/>
            <p:cNvSpPr>
              <a:spLocks noEditPoints="1"/>
            </p:cNvSpPr>
            <p:nvPr userDrawn="1"/>
          </p:nvSpPr>
          <p:spPr bwMode="auto">
            <a:xfrm>
              <a:off x="6429" y="3534"/>
              <a:ext cx="330" cy="269"/>
            </a:xfrm>
            <a:custGeom>
              <a:avLst/>
              <a:gdLst>
                <a:gd name="T0" fmla="*/ 3 w 330"/>
                <a:gd name="T1" fmla="*/ 267 h 269"/>
                <a:gd name="T2" fmla="*/ 14 w 330"/>
                <a:gd name="T3" fmla="*/ 262 h 269"/>
                <a:gd name="T4" fmla="*/ 12 w 330"/>
                <a:gd name="T5" fmla="*/ 234 h 269"/>
                <a:gd name="T6" fmla="*/ 318 w 330"/>
                <a:gd name="T7" fmla="*/ 208 h 269"/>
                <a:gd name="T8" fmla="*/ 321 w 330"/>
                <a:gd name="T9" fmla="*/ 198 h 269"/>
                <a:gd name="T10" fmla="*/ 323 w 330"/>
                <a:gd name="T11" fmla="*/ 198 h 269"/>
                <a:gd name="T12" fmla="*/ 321 w 330"/>
                <a:gd name="T13" fmla="*/ 196 h 269"/>
                <a:gd name="T14" fmla="*/ 210 w 330"/>
                <a:gd name="T15" fmla="*/ 139 h 269"/>
                <a:gd name="T16" fmla="*/ 203 w 330"/>
                <a:gd name="T17" fmla="*/ 141 h 269"/>
                <a:gd name="T18" fmla="*/ 203 w 330"/>
                <a:gd name="T19" fmla="*/ 139 h 269"/>
                <a:gd name="T20" fmla="*/ 189 w 330"/>
                <a:gd name="T21" fmla="*/ 134 h 269"/>
                <a:gd name="T22" fmla="*/ 172 w 330"/>
                <a:gd name="T23" fmla="*/ 144 h 269"/>
                <a:gd name="T24" fmla="*/ 139 w 330"/>
                <a:gd name="T25" fmla="*/ 167 h 269"/>
                <a:gd name="T26" fmla="*/ 130 w 330"/>
                <a:gd name="T27" fmla="*/ 175 h 269"/>
                <a:gd name="T28" fmla="*/ 113 w 330"/>
                <a:gd name="T29" fmla="*/ 182 h 269"/>
                <a:gd name="T30" fmla="*/ 102 w 330"/>
                <a:gd name="T31" fmla="*/ 189 h 269"/>
                <a:gd name="T32" fmla="*/ 80 w 330"/>
                <a:gd name="T33" fmla="*/ 198 h 269"/>
                <a:gd name="T34" fmla="*/ 50 w 330"/>
                <a:gd name="T35" fmla="*/ 212 h 269"/>
                <a:gd name="T36" fmla="*/ 38 w 330"/>
                <a:gd name="T37" fmla="*/ 217 h 269"/>
                <a:gd name="T38" fmla="*/ 26 w 330"/>
                <a:gd name="T39" fmla="*/ 229 h 269"/>
                <a:gd name="T40" fmla="*/ 14 w 330"/>
                <a:gd name="T41" fmla="*/ 234 h 269"/>
                <a:gd name="T42" fmla="*/ 5 w 330"/>
                <a:gd name="T43" fmla="*/ 243 h 269"/>
                <a:gd name="T44" fmla="*/ 10 w 330"/>
                <a:gd name="T45" fmla="*/ 248 h 269"/>
                <a:gd name="T46" fmla="*/ 26 w 330"/>
                <a:gd name="T47" fmla="*/ 250 h 269"/>
                <a:gd name="T48" fmla="*/ 36 w 330"/>
                <a:gd name="T49" fmla="*/ 255 h 269"/>
                <a:gd name="T50" fmla="*/ 76 w 330"/>
                <a:gd name="T51" fmla="*/ 241 h 269"/>
                <a:gd name="T52" fmla="*/ 97 w 330"/>
                <a:gd name="T53" fmla="*/ 219 h 269"/>
                <a:gd name="T54" fmla="*/ 118 w 330"/>
                <a:gd name="T55" fmla="*/ 203 h 269"/>
                <a:gd name="T56" fmla="*/ 135 w 330"/>
                <a:gd name="T57" fmla="*/ 196 h 269"/>
                <a:gd name="T58" fmla="*/ 142 w 330"/>
                <a:gd name="T59" fmla="*/ 196 h 269"/>
                <a:gd name="T60" fmla="*/ 146 w 330"/>
                <a:gd name="T61" fmla="*/ 191 h 269"/>
                <a:gd name="T62" fmla="*/ 153 w 330"/>
                <a:gd name="T63" fmla="*/ 184 h 269"/>
                <a:gd name="T64" fmla="*/ 194 w 330"/>
                <a:gd name="T65" fmla="*/ 160 h 269"/>
                <a:gd name="T66" fmla="*/ 205 w 330"/>
                <a:gd name="T67" fmla="*/ 146 h 269"/>
                <a:gd name="T68" fmla="*/ 297 w 330"/>
                <a:gd name="T69" fmla="*/ 42 h 269"/>
                <a:gd name="T70" fmla="*/ 328 w 330"/>
                <a:gd name="T71" fmla="*/ 68 h 269"/>
                <a:gd name="T72" fmla="*/ 297 w 330"/>
                <a:gd name="T73" fmla="*/ 75 h 269"/>
                <a:gd name="T74" fmla="*/ 292 w 330"/>
                <a:gd name="T75" fmla="*/ 61 h 269"/>
                <a:gd name="T76" fmla="*/ 290 w 330"/>
                <a:gd name="T77" fmla="*/ 47 h 269"/>
                <a:gd name="T78" fmla="*/ 283 w 330"/>
                <a:gd name="T79" fmla="*/ 56 h 269"/>
                <a:gd name="T80" fmla="*/ 281 w 330"/>
                <a:gd name="T81" fmla="*/ 47 h 269"/>
                <a:gd name="T82" fmla="*/ 285 w 330"/>
                <a:gd name="T83" fmla="*/ 28 h 269"/>
                <a:gd name="T84" fmla="*/ 285 w 330"/>
                <a:gd name="T85" fmla="*/ 18 h 269"/>
                <a:gd name="T86" fmla="*/ 278 w 330"/>
                <a:gd name="T87" fmla="*/ 9 h 269"/>
                <a:gd name="T88" fmla="*/ 271 w 330"/>
                <a:gd name="T89" fmla="*/ 0 h 269"/>
                <a:gd name="T90" fmla="*/ 269 w 330"/>
                <a:gd name="T91" fmla="*/ 21 h 269"/>
                <a:gd name="T92" fmla="*/ 269 w 330"/>
                <a:gd name="T93" fmla="*/ 23 h 269"/>
                <a:gd name="T94" fmla="*/ 274 w 330"/>
                <a:gd name="T95" fmla="*/ 35 h 269"/>
                <a:gd name="T96" fmla="*/ 276 w 330"/>
                <a:gd name="T97" fmla="*/ 44 h 269"/>
                <a:gd name="T98" fmla="*/ 274 w 330"/>
                <a:gd name="T99" fmla="*/ 54 h 269"/>
                <a:gd name="T100" fmla="*/ 269 w 330"/>
                <a:gd name="T101" fmla="*/ 63 h 269"/>
                <a:gd name="T102" fmla="*/ 257 w 330"/>
                <a:gd name="T103" fmla="*/ 82 h 269"/>
                <a:gd name="T104" fmla="*/ 229 w 330"/>
                <a:gd name="T105" fmla="*/ 104 h 269"/>
                <a:gd name="T106" fmla="*/ 238 w 330"/>
                <a:gd name="T107" fmla="*/ 118 h 269"/>
                <a:gd name="T108" fmla="*/ 212 w 330"/>
                <a:gd name="T109" fmla="*/ 146 h 269"/>
                <a:gd name="T110" fmla="*/ 219 w 330"/>
                <a:gd name="T111" fmla="*/ 146 h 269"/>
                <a:gd name="T112" fmla="*/ 248 w 330"/>
                <a:gd name="T113" fmla="*/ 137 h 269"/>
                <a:gd name="T114" fmla="*/ 278 w 330"/>
                <a:gd name="T115" fmla="*/ 108 h 269"/>
                <a:gd name="T116" fmla="*/ 300 w 330"/>
                <a:gd name="T117" fmla="*/ 104 h 269"/>
                <a:gd name="T118" fmla="*/ 325 w 330"/>
                <a:gd name="T119" fmla="*/ 7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9">
                  <a:moveTo>
                    <a:pt x="17" y="262"/>
                  </a:moveTo>
                  <a:lnTo>
                    <a:pt x="17" y="260"/>
                  </a:lnTo>
                  <a:lnTo>
                    <a:pt x="17" y="257"/>
                  </a:lnTo>
                  <a:lnTo>
                    <a:pt x="14" y="257"/>
                  </a:lnTo>
                  <a:lnTo>
                    <a:pt x="12" y="260"/>
                  </a:lnTo>
                  <a:lnTo>
                    <a:pt x="10" y="262"/>
                  </a:lnTo>
                  <a:lnTo>
                    <a:pt x="10" y="262"/>
                  </a:lnTo>
                  <a:lnTo>
                    <a:pt x="7" y="264"/>
                  </a:lnTo>
                  <a:lnTo>
                    <a:pt x="7" y="264"/>
                  </a:lnTo>
                  <a:lnTo>
                    <a:pt x="5" y="264"/>
                  </a:lnTo>
                  <a:lnTo>
                    <a:pt x="5" y="267"/>
                  </a:lnTo>
                  <a:lnTo>
                    <a:pt x="3" y="267"/>
                  </a:lnTo>
                  <a:lnTo>
                    <a:pt x="0" y="269"/>
                  </a:lnTo>
                  <a:lnTo>
                    <a:pt x="0" y="269"/>
                  </a:lnTo>
                  <a:lnTo>
                    <a:pt x="3" y="269"/>
                  </a:lnTo>
                  <a:lnTo>
                    <a:pt x="7" y="267"/>
                  </a:lnTo>
                  <a:lnTo>
                    <a:pt x="7" y="267"/>
                  </a:lnTo>
                  <a:lnTo>
                    <a:pt x="7" y="267"/>
                  </a:lnTo>
                  <a:lnTo>
                    <a:pt x="12" y="267"/>
                  </a:lnTo>
                  <a:lnTo>
                    <a:pt x="14" y="264"/>
                  </a:lnTo>
                  <a:lnTo>
                    <a:pt x="14" y="264"/>
                  </a:lnTo>
                  <a:lnTo>
                    <a:pt x="17" y="264"/>
                  </a:lnTo>
                  <a:lnTo>
                    <a:pt x="17" y="262"/>
                  </a:lnTo>
                  <a:lnTo>
                    <a:pt x="14" y="262"/>
                  </a:lnTo>
                  <a:lnTo>
                    <a:pt x="14" y="262"/>
                  </a:lnTo>
                  <a:lnTo>
                    <a:pt x="14" y="262"/>
                  </a:lnTo>
                  <a:lnTo>
                    <a:pt x="14" y="262"/>
                  </a:lnTo>
                  <a:lnTo>
                    <a:pt x="17" y="262"/>
                  </a:lnTo>
                  <a:close/>
                  <a:moveTo>
                    <a:pt x="10" y="236"/>
                  </a:moveTo>
                  <a:lnTo>
                    <a:pt x="10" y="236"/>
                  </a:lnTo>
                  <a:lnTo>
                    <a:pt x="12" y="236"/>
                  </a:lnTo>
                  <a:lnTo>
                    <a:pt x="12" y="236"/>
                  </a:lnTo>
                  <a:lnTo>
                    <a:pt x="12" y="236"/>
                  </a:lnTo>
                  <a:lnTo>
                    <a:pt x="14" y="236"/>
                  </a:lnTo>
                  <a:lnTo>
                    <a:pt x="14" y="236"/>
                  </a:lnTo>
                  <a:lnTo>
                    <a:pt x="12" y="234"/>
                  </a:lnTo>
                  <a:lnTo>
                    <a:pt x="10" y="236"/>
                  </a:lnTo>
                  <a:lnTo>
                    <a:pt x="10" y="236"/>
                  </a:lnTo>
                  <a:lnTo>
                    <a:pt x="10" y="236"/>
                  </a:lnTo>
                  <a:lnTo>
                    <a:pt x="10" y="236"/>
                  </a:lnTo>
                  <a:close/>
                  <a:moveTo>
                    <a:pt x="24" y="229"/>
                  </a:moveTo>
                  <a:lnTo>
                    <a:pt x="24" y="227"/>
                  </a:lnTo>
                  <a:lnTo>
                    <a:pt x="24" y="227"/>
                  </a:lnTo>
                  <a:lnTo>
                    <a:pt x="21" y="227"/>
                  </a:lnTo>
                  <a:lnTo>
                    <a:pt x="21" y="229"/>
                  </a:lnTo>
                  <a:lnTo>
                    <a:pt x="24" y="229"/>
                  </a:lnTo>
                  <a:close/>
                  <a:moveTo>
                    <a:pt x="321" y="205"/>
                  </a:moveTo>
                  <a:lnTo>
                    <a:pt x="318" y="208"/>
                  </a:lnTo>
                  <a:lnTo>
                    <a:pt x="321" y="208"/>
                  </a:lnTo>
                  <a:lnTo>
                    <a:pt x="321" y="205"/>
                  </a:lnTo>
                  <a:lnTo>
                    <a:pt x="321" y="205"/>
                  </a:lnTo>
                  <a:lnTo>
                    <a:pt x="321" y="205"/>
                  </a:lnTo>
                  <a:lnTo>
                    <a:pt x="321" y="205"/>
                  </a:lnTo>
                  <a:close/>
                  <a:moveTo>
                    <a:pt x="321" y="196"/>
                  </a:moveTo>
                  <a:lnTo>
                    <a:pt x="318" y="196"/>
                  </a:lnTo>
                  <a:lnTo>
                    <a:pt x="316" y="196"/>
                  </a:lnTo>
                  <a:lnTo>
                    <a:pt x="318" y="196"/>
                  </a:lnTo>
                  <a:lnTo>
                    <a:pt x="321" y="196"/>
                  </a:lnTo>
                  <a:lnTo>
                    <a:pt x="321" y="198"/>
                  </a:lnTo>
                  <a:lnTo>
                    <a:pt x="321" y="198"/>
                  </a:lnTo>
                  <a:lnTo>
                    <a:pt x="318" y="198"/>
                  </a:lnTo>
                  <a:lnTo>
                    <a:pt x="318" y="201"/>
                  </a:lnTo>
                  <a:lnTo>
                    <a:pt x="316" y="201"/>
                  </a:lnTo>
                  <a:lnTo>
                    <a:pt x="316" y="203"/>
                  </a:lnTo>
                  <a:lnTo>
                    <a:pt x="316" y="203"/>
                  </a:lnTo>
                  <a:lnTo>
                    <a:pt x="318" y="203"/>
                  </a:lnTo>
                  <a:lnTo>
                    <a:pt x="318" y="201"/>
                  </a:lnTo>
                  <a:lnTo>
                    <a:pt x="321" y="201"/>
                  </a:lnTo>
                  <a:lnTo>
                    <a:pt x="323" y="201"/>
                  </a:lnTo>
                  <a:lnTo>
                    <a:pt x="323" y="198"/>
                  </a:lnTo>
                  <a:lnTo>
                    <a:pt x="321" y="198"/>
                  </a:lnTo>
                  <a:lnTo>
                    <a:pt x="323" y="198"/>
                  </a:lnTo>
                  <a:lnTo>
                    <a:pt x="323" y="196"/>
                  </a:lnTo>
                  <a:lnTo>
                    <a:pt x="323" y="196"/>
                  </a:lnTo>
                  <a:lnTo>
                    <a:pt x="323" y="196"/>
                  </a:lnTo>
                  <a:lnTo>
                    <a:pt x="323" y="196"/>
                  </a:lnTo>
                  <a:lnTo>
                    <a:pt x="325" y="196"/>
                  </a:lnTo>
                  <a:lnTo>
                    <a:pt x="325" y="196"/>
                  </a:lnTo>
                  <a:lnTo>
                    <a:pt x="323" y="198"/>
                  </a:lnTo>
                  <a:lnTo>
                    <a:pt x="328" y="196"/>
                  </a:lnTo>
                  <a:lnTo>
                    <a:pt x="328" y="196"/>
                  </a:lnTo>
                  <a:lnTo>
                    <a:pt x="330" y="196"/>
                  </a:lnTo>
                  <a:lnTo>
                    <a:pt x="323" y="193"/>
                  </a:lnTo>
                  <a:lnTo>
                    <a:pt x="321" y="196"/>
                  </a:lnTo>
                  <a:close/>
                  <a:moveTo>
                    <a:pt x="210" y="134"/>
                  </a:moveTo>
                  <a:lnTo>
                    <a:pt x="210" y="132"/>
                  </a:lnTo>
                  <a:lnTo>
                    <a:pt x="210" y="134"/>
                  </a:lnTo>
                  <a:lnTo>
                    <a:pt x="208" y="134"/>
                  </a:lnTo>
                  <a:lnTo>
                    <a:pt x="208" y="134"/>
                  </a:lnTo>
                  <a:lnTo>
                    <a:pt x="205" y="137"/>
                  </a:lnTo>
                  <a:lnTo>
                    <a:pt x="205" y="137"/>
                  </a:lnTo>
                  <a:lnTo>
                    <a:pt x="208" y="137"/>
                  </a:lnTo>
                  <a:lnTo>
                    <a:pt x="210" y="134"/>
                  </a:lnTo>
                  <a:close/>
                  <a:moveTo>
                    <a:pt x="208" y="141"/>
                  </a:moveTo>
                  <a:lnTo>
                    <a:pt x="208" y="141"/>
                  </a:lnTo>
                  <a:lnTo>
                    <a:pt x="210" y="139"/>
                  </a:lnTo>
                  <a:lnTo>
                    <a:pt x="212" y="139"/>
                  </a:lnTo>
                  <a:lnTo>
                    <a:pt x="210" y="139"/>
                  </a:lnTo>
                  <a:lnTo>
                    <a:pt x="210" y="139"/>
                  </a:lnTo>
                  <a:lnTo>
                    <a:pt x="210" y="139"/>
                  </a:lnTo>
                  <a:lnTo>
                    <a:pt x="210" y="139"/>
                  </a:lnTo>
                  <a:lnTo>
                    <a:pt x="208" y="139"/>
                  </a:lnTo>
                  <a:lnTo>
                    <a:pt x="208" y="139"/>
                  </a:lnTo>
                  <a:lnTo>
                    <a:pt x="205" y="139"/>
                  </a:lnTo>
                  <a:lnTo>
                    <a:pt x="205" y="139"/>
                  </a:lnTo>
                  <a:lnTo>
                    <a:pt x="205" y="141"/>
                  </a:lnTo>
                  <a:lnTo>
                    <a:pt x="203" y="141"/>
                  </a:lnTo>
                  <a:lnTo>
                    <a:pt x="203" y="141"/>
                  </a:lnTo>
                  <a:lnTo>
                    <a:pt x="201" y="144"/>
                  </a:lnTo>
                  <a:lnTo>
                    <a:pt x="198" y="144"/>
                  </a:lnTo>
                  <a:lnTo>
                    <a:pt x="201" y="144"/>
                  </a:lnTo>
                  <a:lnTo>
                    <a:pt x="203" y="141"/>
                  </a:lnTo>
                  <a:lnTo>
                    <a:pt x="205" y="139"/>
                  </a:lnTo>
                  <a:lnTo>
                    <a:pt x="205" y="139"/>
                  </a:lnTo>
                  <a:lnTo>
                    <a:pt x="205" y="139"/>
                  </a:lnTo>
                  <a:lnTo>
                    <a:pt x="205" y="139"/>
                  </a:lnTo>
                  <a:lnTo>
                    <a:pt x="208" y="137"/>
                  </a:lnTo>
                  <a:lnTo>
                    <a:pt x="208" y="137"/>
                  </a:lnTo>
                  <a:lnTo>
                    <a:pt x="205" y="137"/>
                  </a:lnTo>
                  <a:lnTo>
                    <a:pt x="203" y="139"/>
                  </a:lnTo>
                  <a:lnTo>
                    <a:pt x="203" y="139"/>
                  </a:lnTo>
                  <a:lnTo>
                    <a:pt x="198" y="141"/>
                  </a:lnTo>
                  <a:lnTo>
                    <a:pt x="196" y="141"/>
                  </a:lnTo>
                  <a:lnTo>
                    <a:pt x="194" y="144"/>
                  </a:lnTo>
                  <a:lnTo>
                    <a:pt x="189" y="144"/>
                  </a:lnTo>
                  <a:lnTo>
                    <a:pt x="189" y="144"/>
                  </a:lnTo>
                  <a:lnTo>
                    <a:pt x="189" y="141"/>
                  </a:lnTo>
                  <a:lnTo>
                    <a:pt x="189" y="141"/>
                  </a:lnTo>
                  <a:lnTo>
                    <a:pt x="191" y="137"/>
                  </a:lnTo>
                  <a:lnTo>
                    <a:pt x="191" y="134"/>
                  </a:lnTo>
                  <a:lnTo>
                    <a:pt x="191" y="134"/>
                  </a:lnTo>
                  <a:lnTo>
                    <a:pt x="189" y="134"/>
                  </a:lnTo>
                  <a:lnTo>
                    <a:pt x="189" y="132"/>
                  </a:lnTo>
                  <a:lnTo>
                    <a:pt x="189" y="132"/>
                  </a:lnTo>
                  <a:lnTo>
                    <a:pt x="191" y="130"/>
                  </a:lnTo>
                  <a:lnTo>
                    <a:pt x="191" y="130"/>
                  </a:lnTo>
                  <a:lnTo>
                    <a:pt x="196" y="130"/>
                  </a:lnTo>
                  <a:lnTo>
                    <a:pt x="194" y="127"/>
                  </a:lnTo>
                  <a:lnTo>
                    <a:pt x="191" y="127"/>
                  </a:lnTo>
                  <a:lnTo>
                    <a:pt x="191" y="130"/>
                  </a:lnTo>
                  <a:lnTo>
                    <a:pt x="186" y="132"/>
                  </a:lnTo>
                  <a:lnTo>
                    <a:pt x="182" y="134"/>
                  </a:lnTo>
                  <a:lnTo>
                    <a:pt x="177" y="137"/>
                  </a:lnTo>
                  <a:lnTo>
                    <a:pt x="172" y="144"/>
                  </a:lnTo>
                  <a:lnTo>
                    <a:pt x="165" y="149"/>
                  </a:lnTo>
                  <a:lnTo>
                    <a:pt x="163" y="151"/>
                  </a:lnTo>
                  <a:lnTo>
                    <a:pt x="161" y="153"/>
                  </a:lnTo>
                  <a:lnTo>
                    <a:pt x="158" y="153"/>
                  </a:lnTo>
                  <a:lnTo>
                    <a:pt x="156" y="153"/>
                  </a:lnTo>
                  <a:lnTo>
                    <a:pt x="153" y="153"/>
                  </a:lnTo>
                  <a:lnTo>
                    <a:pt x="153" y="156"/>
                  </a:lnTo>
                  <a:lnTo>
                    <a:pt x="149" y="158"/>
                  </a:lnTo>
                  <a:lnTo>
                    <a:pt x="146" y="160"/>
                  </a:lnTo>
                  <a:lnTo>
                    <a:pt x="144" y="163"/>
                  </a:lnTo>
                  <a:lnTo>
                    <a:pt x="142" y="165"/>
                  </a:lnTo>
                  <a:lnTo>
                    <a:pt x="139" y="167"/>
                  </a:lnTo>
                  <a:lnTo>
                    <a:pt x="139" y="167"/>
                  </a:lnTo>
                  <a:lnTo>
                    <a:pt x="139" y="170"/>
                  </a:lnTo>
                  <a:lnTo>
                    <a:pt x="139" y="170"/>
                  </a:lnTo>
                  <a:lnTo>
                    <a:pt x="137" y="170"/>
                  </a:lnTo>
                  <a:lnTo>
                    <a:pt x="137" y="170"/>
                  </a:lnTo>
                  <a:lnTo>
                    <a:pt x="130" y="175"/>
                  </a:lnTo>
                  <a:lnTo>
                    <a:pt x="130" y="175"/>
                  </a:lnTo>
                  <a:lnTo>
                    <a:pt x="128" y="177"/>
                  </a:lnTo>
                  <a:lnTo>
                    <a:pt x="128" y="177"/>
                  </a:lnTo>
                  <a:lnTo>
                    <a:pt x="130" y="177"/>
                  </a:lnTo>
                  <a:lnTo>
                    <a:pt x="130" y="175"/>
                  </a:lnTo>
                  <a:lnTo>
                    <a:pt x="130" y="175"/>
                  </a:lnTo>
                  <a:lnTo>
                    <a:pt x="125" y="177"/>
                  </a:lnTo>
                  <a:lnTo>
                    <a:pt x="123" y="179"/>
                  </a:lnTo>
                  <a:lnTo>
                    <a:pt x="120" y="179"/>
                  </a:lnTo>
                  <a:lnTo>
                    <a:pt x="120" y="179"/>
                  </a:lnTo>
                  <a:lnTo>
                    <a:pt x="120" y="179"/>
                  </a:lnTo>
                  <a:lnTo>
                    <a:pt x="120" y="179"/>
                  </a:lnTo>
                  <a:lnTo>
                    <a:pt x="118" y="179"/>
                  </a:lnTo>
                  <a:lnTo>
                    <a:pt x="118" y="182"/>
                  </a:lnTo>
                  <a:lnTo>
                    <a:pt x="118" y="182"/>
                  </a:lnTo>
                  <a:lnTo>
                    <a:pt x="118" y="182"/>
                  </a:lnTo>
                  <a:lnTo>
                    <a:pt x="116" y="179"/>
                  </a:lnTo>
                  <a:lnTo>
                    <a:pt x="113" y="182"/>
                  </a:lnTo>
                  <a:lnTo>
                    <a:pt x="113" y="182"/>
                  </a:lnTo>
                  <a:lnTo>
                    <a:pt x="113" y="182"/>
                  </a:lnTo>
                  <a:lnTo>
                    <a:pt x="113" y="184"/>
                  </a:lnTo>
                  <a:lnTo>
                    <a:pt x="113" y="182"/>
                  </a:lnTo>
                  <a:lnTo>
                    <a:pt x="111" y="182"/>
                  </a:lnTo>
                  <a:lnTo>
                    <a:pt x="111" y="184"/>
                  </a:lnTo>
                  <a:lnTo>
                    <a:pt x="109" y="184"/>
                  </a:lnTo>
                  <a:lnTo>
                    <a:pt x="109" y="184"/>
                  </a:lnTo>
                  <a:lnTo>
                    <a:pt x="106" y="184"/>
                  </a:lnTo>
                  <a:lnTo>
                    <a:pt x="104" y="186"/>
                  </a:lnTo>
                  <a:lnTo>
                    <a:pt x="99" y="189"/>
                  </a:lnTo>
                  <a:lnTo>
                    <a:pt x="102" y="189"/>
                  </a:lnTo>
                  <a:lnTo>
                    <a:pt x="99" y="189"/>
                  </a:lnTo>
                  <a:lnTo>
                    <a:pt x="99" y="189"/>
                  </a:lnTo>
                  <a:lnTo>
                    <a:pt x="99" y="189"/>
                  </a:lnTo>
                  <a:lnTo>
                    <a:pt x="97" y="191"/>
                  </a:lnTo>
                  <a:lnTo>
                    <a:pt x="97" y="191"/>
                  </a:lnTo>
                  <a:lnTo>
                    <a:pt x="95" y="191"/>
                  </a:lnTo>
                  <a:lnTo>
                    <a:pt x="92" y="193"/>
                  </a:lnTo>
                  <a:lnTo>
                    <a:pt x="87" y="193"/>
                  </a:lnTo>
                  <a:lnTo>
                    <a:pt x="83" y="196"/>
                  </a:lnTo>
                  <a:lnTo>
                    <a:pt x="83" y="196"/>
                  </a:lnTo>
                  <a:lnTo>
                    <a:pt x="80" y="198"/>
                  </a:lnTo>
                  <a:lnTo>
                    <a:pt x="80" y="198"/>
                  </a:lnTo>
                  <a:lnTo>
                    <a:pt x="80" y="198"/>
                  </a:lnTo>
                  <a:lnTo>
                    <a:pt x="78" y="198"/>
                  </a:lnTo>
                  <a:lnTo>
                    <a:pt x="73" y="201"/>
                  </a:lnTo>
                  <a:lnTo>
                    <a:pt x="73" y="201"/>
                  </a:lnTo>
                  <a:lnTo>
                    <a:pt x="71" y="201"/>
                  </a:lnTo>
                  <a:lnTo>
                    <a:pt x="66" y="201"/>
                  </a:lnTo>
                  <a:lnTo>
                    <a:pt x="64" y="203"/>
                  </a:lnTo>
                  <a:lnTo>
                    <a:pt x="59" y="205"/>
                  </a:lnTo>
                  <a:lnTo>
                    <a:pt x="54" y="208"/>
                  </a:lnTo>
                  <a:lnTo>
                    <a:pt x="50" y="210"/>
                  </a:lnTo>
                  <a:lnTo>
                    <a:pt x="47" y="212"/>
                  </a:lnTo>
                  <a:lnTo>
                    <a:pt x="50" y="212"/>
                  </a:lnTo>
                  <a:lnTo>
                    <a:pt x="47" y="215"/>
                  </a:lnTo>
                  <a:lnTo>
                    <a:pt x="47" y="212"/>
                  </a:lnTo>
                  <a:lnTo>
                    <a:pt x="47" y="212"/>
                  </a:lnTo>
                  <a:lnTo>
                    <a:pt x="45" y="212"/>
                  </a:lnTo>
                  <a:lnTo>
                    <a:pt x="40" y="215"/>
                  </a:lnTo>
                  <a:lnTo>
                    <a:pt x="40" y="215"/>
                  </a:lnTo>
                  <a:lnTo>
                    <a:pt x="38" y="217"/>
                  </a:lnTo>
                  <a:lnTo>
                    <a:pt x="38" y="217"/>
                  </a:lnTo>
                  <a:lnTo>
                    <a:pt x="38" y="217"/>
                  </a:lnTo>
                  <a:lnTo>
                    <a:pt x="38" y="219"/>
                  </a:lnTo>
                  <a:lnTo>
                    <a:pt x="36" y="219"/>
                  </a:lnTo>
                  <a:lnTo>
                    <a:pt x="38" y="217"/>
                  </a:lnTo>
                  <a:lnTo>
                    <a:pt x="31" y="219"/>
                  </a:lnTo>
                  <a:lnTo>
                    <a:pt x="31" y="219"/>
                  </a:lnTo>
                  <a:lnTo>
                    <a:pt x="31" y="224"/>
                  </a:lnTo>
                  <a:lnTo>
                    <a:pt x="31" y="224"/>
                  </a:lnTo>
                  <a:lnTo>
                    <a:pt x="29" y="224"/>
                  </a:lnTo>
                  <a:lnTo>
                    <a:pt x="29" y="224"/>
                  </a:lnTo>
                  <a:lnTo>
                    <a:pt x="26" y="224"/>
                  </a:lnTo>
                  <a:lnTo>
                    <a:pt x="26" y="227"/>
                  </a:lnTo>
                  <a:lnTo>
                    <a:pt x="24" y="227"/>
                  </a:lnTo>
                  <a:lnTo>
                    <a:pt x="26" y="227"/>
                  </a:lnTo>
                  <a:lnTo>
                    <a:pt x="26" y="229"/>
                  </a:lnTo>
                  <a:lnTo>
                    <a:pt x="26" y="229"/>
                  </a:lnTo>
                  <a:lnTo>
                    <a:pt x="26" y="229"/>
                  </a:lnTo>
                  <a:lnTo>
                    <a:pt x="24" y="229"/>
                  </a:lnTo>
                  <a:lnTo>
                    <a:pt x="24" y="229"/>
                  </a:lnTo>
                  <a:lnTo>
                    <a:pt x="24" y="231"/>
                  </a:lnTo>
                  <a:lnTo>
                    <a:pt x="21" y="229"/>
                  </a:lnTo>
                  <a:lnTo>
                    <a:pt x="21" y="229"/>
                  </a:lnTo>
                  <a:lnTo>
                    <a:pt x="21" y="229"/>
                  </a:lnTo>
                  <a:lnTo>
                    <a:pt x="19" y="229"/>
                  </a:lnTo>
                  <a:lnTo>
                    <a:pt x="19" y="231"/>
                  </a:lnTo>
                  <a:lnTo>
                    <a:pt x="17" y="231"/>
                  </a:lnTo>
                  <a:lnTo>
                    <a:pt x="17" y="231"/>
                  </a:lnTo>
                  <a:lnTo>
                    <a:pt x="14" y="234"/>
                  </a:lnTo>
                  <a:lnTo>
                    <a:pt x="17" y="234"/>
                  </a:lnTo>
                  <a:lnTo>
                    <a:pt x="19" y="234"/>
                  </a:lnTo>
                  <a:lnTo>
                    <a:pt x="14" y="234"/>
                  </a:lnTo>
                  <a:lnTo>
                    <a:pt x="14" y="236"/>
                  </a:lnTo>
                  <a:lnTo>
                    <a:pt x="14" y="236"/>
                  </a:lnTo>
                  <a:lnTo>
                    <a:pt x="17" y="236"/>
                  </a:lnTo>
                  <a:lnTo>
                    <a:pt x="14" y="238"/>
                  </a:lnTo>
                  <a:lnTo>
                    <a:pt x="12" y="238"/>
                  </a:lnTo>
                  <a:lnTo>
                    <a:pt x="7" y="238"/>
                  </a:lnTo>
                  <a:lnTo>
                    <a:pt x="7" y="238"/>
                  </a:lnTo>
                  <a:lnTo>
                    <a:pt x="5" y="241"/>
                  </a:lnTo>
                  <a:lnTo>
                    <a:pt x="5" y="243"/>
                  </a:lnTo>
                  <a:lnTo>
                    <a:pt x="7" y="241"/>
                  </a:lnTo>
                  <a:lnTo>
                    <a:pt x="10" y="241"/>
                  </a:lnTo>
                  <a:lnTo>
                    <a:pt x="10" y="241"/>
                  </a:lnTo>
                  <a:lnTo>
                    <a:pt x="7" y="243"/>
                  </a:lnTo>
                  <a:lnTo>
                    <a:pt x="5" y="243"/>
                  </a:lnTo>
                  <a:lnTo>
                    <a:pt x="7" y="243"/>
                  </a:lnTo>
                  <a:lnTo>
                    <a:pt x="10" y="243"/>
                  </a:lnTo>
                  <a:lnTo>
                    <a:pt x="12" y="241"/>
                  </a:lnTo>
                  <a:lnTo>
                    <a:pt x="5" y="245"/>
                  </a:lnTo>
                  <a:lnTo>
                    <a:pt x="5" y="248"/>
                  </a:lnTo>
                  <a:lnTo>
                    <a:pt x="5" y="248"/>
                  </a:lnTo>
                  <a:lnTo>
                    <a:pt x="10" y="248"/>
                  </a:lnTo>
                  <a:lnTo>
                    <a:pt x="14" y="248"/>
                  </a:lnTo>
                  <a:lnTo>
                    <a:pt x="14" y="248"/>
                  </a:lnTo>
                  <a:lnTo>
                    <a:pt x="17" y="245"/>
                  </a:lnTo>
                  <a:lnTo>
                    <a:pt x="19" y="245"/>
                  </a:lnTo>
                  <a:lnTo>
                    <a:pt x="19" y="248"/>
                  </a:lnTo>
                  <a:lnTo>
                    <a:pt x="21" y="248"/>
                  </a:lnTo>
                  <a:lnTo>
                    <a:pt x="19" y="250"/>
                  </a:lnTo>
                  <a:lnTo>
                    <a:pt x="21" y="250"/>
                  </a:lnTo>
                  <a:lnTo>
                    <a:pt x="24" y="250"/>
                  </a:lnTo>
                  <a:lnTo>
                    <a:pt x="26" y="250"/>
                  </a:lnTo>
                  <a:lnTo>
                    <a:pt x="26" y="250"/>
                  </a:lnTo>
                  <a:lnTo>
                    <a:pt x="26" y="250"/>
                  </a:lnTo>
                  <a:lnTo>
                    <a:pt x="26" y="253"/>
                  </a:lnTo>
                  <a:lnTo>
                    <a:pt x="26" y="253"/>
                  </a:lnTo>
                  <a:lnTo>
                    <a:pt x="26" y="255"/>
                  </a:lnTo>
                  <a:lnTo>
                    <a:pt x="26" y="255"/>
                  </a:lnTo>
                  <a:lnTo>
                    <a:pt x="26" y="255"/>
                  </a:lnTo>
                  <a:lnTo>
                    <a:pt x="26" y="255"/>
                  </a:lnTo>
                  <a:lnTo>
                    <a:pt x="29" y="255"/>
                  </a:lnTo>
                  <a:lnTo>
                    <a:pt x="29" y="255"/>
                  </a:lnTo>
                  <a:lnTo>
                    <a:pt x="33" y="255"/>
                  </a:lnTo>
                  <a:lnTo>
                    <a:pt x="33" y="255"/>
                  </a:lnTo>
                  <a:lnTo>
                    <a:pt x="36" y="255"/>
                  </a:lnTo>
                  <a:lnTo>
                    <a:pt x="36" y="255"/>
                  </a:lnTo>
                  <a:lnTo>
                    <a:pt x="40" y="255"/>
                  </a:lnTo>
                  <a:lnTo>
                    <a:pt x="47" y="255"/>
                  </a:lnTo>
                  <a:lnTo>
                    <a:pt x="50" y="253"/>
                  </a:lnTo>
                  <a:lnTo>
                    <a:pt x="50" y="253"/>
                  </a:lnTo>
                  <a:lnTo>
                    <a:pt x="54" y="250"/>
                  </a:lnTo>
                  <a:lnTo>
                    <a:pt x="62" y="245"/>
                  </a:lnTo>
                  <a:lnTo>
                    <a:pt x="64" y="245"/>
                  </a:lnTo>
                  <a:lnTo>
                    <a:pt x="69" y="243"/>
                  </a:lnTo>
                  <a:lnTo>
                    <a:pt x="69" y="241"/>
                  </a:lnTo>
                  <a:lnTo>
                    <a:pt x="76" y="241"/>
                  </a:lnTo>
                  <a:lnTo>
                    <a:pt x="76" y="241"/>
                  </a:lnTo>
                  <a:lnTo>
                    <a:pt x="76" y="241"/>
                  </a:lnTo>
                  <a:lnTo>
                    <a:pt x="78" y="238"/>
                  </a:lnTo>
                  <a:lnTo>
                    <a:pt x="78" y="238"/>
                  </a:lnTo>
                  <a:lnTo>
                    <a:pt x="78" y="238"/>
                  </a:lnTo>
                  <a:lnTo>
                    <a:pt x="78" y="236"/>
                  </a:lnTo>
                  <a:lnTo>
                    <a:pt x="78" y="236"/>
                  </a:lnTo>
                  <a:lnTo>
                    <a:pt x="83" y="234"/>
                  </a:lnTo>
                  <a:lnTo>
                    <a:pt x="87" y="229"/>
                  </a:lnTo>
                  <a:lnTo>
                    <a:pt x="90" y="227"/>
                  </a:lnTo>
                  <a:lnTo>
                    <a:pt x="92" y="224"/>
                  </a:lnTo>
                  <a:lnTo>
                    <a:pt x="95" y="222"/>
                  </a:lnTo>
                  <a:lnTo>
                    <a:pt x="97" y="219"/>
                  </a:lnTo>
                  <a:lnTo>
                    <a:pt x="97" y="219"/>
                  </a:lnTo>
                  <a:lnTo>
                    <a:pt x="97" y="219"/>
                  </a:lnTo>
                  <a:lnTo>
                    <a:pt x="99" y="219"/>
                  </a:lnTo>
                  <a:lnTo>
                    <a:pt x="102" y="215"/>
                  </a:lnTo>
                  <a:lnTo>
                    <a:pt x="104" y="212"/>
                  </a:lnTo>
                  <a:lnTo>
                    <a:pt x="106" y="210"/>
                  </a:lnTo>
                  <a:lnTo>
                    <a:pt x="111" y="205"/>
                  </a:lnTo>
                  <a:lnTo>
                    <a:pt x="111" y="205"/>
                  </a:lnTo>
                  <a:lnTo>
                    <a:pt x="111" y="205"/>
                  </a:lnTo>
                  <a:lnTo>
                    <a:pt x="113" y="205"/>
                  </a:lnTo>
                  <a:lnTo>
                    <a:pt x="113" y="205"/>
                  </a:lnTo>
                  <a:lnTo>
                    <a:pt x="116" y="203"/>
                  </a:lnTo>
                  <a:lnTo>
                    <a:pt x="118" y="203"/>
                  </a:lnTo>
                  <a:lnTo>
                    <a:pt x="120" y="203"/>
                  </a:lnTo>
                  <a:lnTo>
                    <a:pt x="120" y="203"/>
                  </a:lnTo>
                  <a:lnTo>
                    <a:pt x="123" y="201"/>
                  </a:lnTo>
                  <a:lnTo>
                    <a:pt x="125" y="201"/>
                  </a:lnTo>
                  <a:lnTo>
                    <a:pt x="128" y="201"/>
                  </a:lnTo>
                  <a:lnTo>
                    <a:pt x="130" y="198"/>
                  </a:lnTo>
                  <a:lnTo>
                    <a:pt x="132" y="198"/>
                  </a:lnTo>
                  <a:lnTo>
                    <a:pt x="132" y="196"/>
                  </a:lnTo>
                  <a:lnTo>
                    <a:pt x="132" y="196"/>
                  </a:lnTo>
                  <a:lnTo>
                    <a:pt x="132" y="193"/>
                  </a:lnTo>
                  <a:lnTo>
                    <a:pt x="132" y="196"/>
                  </a:lnTo>
                  <a:lnTo>
                    <a:pt x="135" y="196"/>
                  </a:lnTo>
                  <a:lnTo>
                    <a:pt x="135" y="198"/>
                  </a:lnTo>
                  <a:lnTo>
                    <a:pt x="135" y="198"/>
                  </a:lnTo>
                  <a:lnTo>
                    <a:pt x="137" y="196"/>
                  </a:lnTo>
                  <a:lnTo>
                    <a:pt x="137" y="196"/>
                  </a:lnTo>
                  <a:lnTo>
                    <a:pt x="139" y="196"/>
                  </a:lnTo>
                  <a:lnTo>
                    <a:pt x="139" y="193"/>
                  </a:lnTo>
                  <a:lnTo>
                    <a:pt x="139" y="196"/>
                  </a:lnTo>
                  <a:lnTo>
                    <a:pt x="139" y="196"/>
                  </a:lnTo>
                  <a:lnTo>
                    <a:pt x="137" y="196"/>
                  </a:lnTo>
                  <a:lnTo>
                    <a:pt x="137" y="196"/>
                  </a:lnTo>
                  <a:lnTo>
                    <a:pt x="139" y="196"/>
                  </a:lnTo>
                  <a:lnTo>
                    <a:pt x="142" y="196"/>
                  </a:lnTo>
                  <a:lnTo>
                    <a:pt x="142" y="198"/>
                  </a:lnTo>
                  <a:lnTo>
                    <a:pt x="144" y="198"/>
                  </a:lnTo>
                  <a:lnTo>
                    <a:pt x="146" y="198"/>
                  </a:lnTo>
                  <a:lnTo>
                    <a:pt x="146" y="198"/>
                  </a:lnTo>
                  <a:lnTo>
                    <a:pt x="149" y="196"/>
                  </a:lnTo>
                  <a:lnTo>
                    <a:pt x="149" y="196"/>
                  </a:lnTo>
                  <a:lnTo>
                    <a:pt x="151" y="193"/>
                  </a:lnTo>
                  <a:lnTo>
                    <a:pt x="151" y="193"/>
                  </a:lnTo>
                  <a:lnTo>
                    <a:pt x="149" y="193"/>
                  </a:lnTo>
                  <a:lnTo>
                    <a:pt x="146" y="193"/>
                  </a:lnTo>
                  <a:lnTo>
                    <a:pt x="146" y="191"/>
                  </a:lnTo>
                  <a:lnTo>
                    <a:pt x="146" y="191"/>
                  </a:lnTo>
                  <a:lnTo>
                    <a:pt x="149" y="189"/>
                  </a:lnTo>
                  <a:lnTo>
                    <a:pt x="146" y="189"/>
                  </a:lnTo>
                  <a:lnTo>
                    <a:pt x="144" y="189"/>
                  </a:lnTo>
                  <a:lnTo>
                    <a:pt x="146" y="189"/>
                  </a:lnTo>
                  <a:lnTo>
                    <a:pt x="146" y="189"/>
                  </a:lnTo>
                  <a:lnTo>
                    <a:pt x="149" y="189"/>
                  </a:lnTo>
                  <a:lnTo>
                    <a:pt x="149" y="186"/>
                  </a:lnTo>
                  <a:lnTo>
                    <a:pt x="149" y="186"/>
                  </a:lnTo>
                  <a:lnTo>
                    <a:pt x="149" y="186"/>
                  </a:lnTo>
                  <a:lnTo>
                    <a:pt x="149" y="186"/>
                  </a:lnTo>
                  <a:lnTo>
                    <a:pt x="151" y="184"/>
                  </a:lnTo>
                  <a:lnTo>
                    <a:pt x="153" y="184"/>
                  </a:lnTo>
                  <a:lnTo>
                    <a:pt x="156" y="182"/>
                  </a:lnTo>
                  <a:lnTo>
                    <a:pt x="161" y="182"/>
                  </a:lnTo>
                  <a:lnTo>
                    <a:pt x="161" y="179"/>
                  </a:lnTo>
                  <a:lnTo>
                    <a:pt x="163" y="179"/>
                  </a:lnTo>
                  <a:lnTo>
                    <a:pt x="168" y="177"/>
                  </a:lnTo>
                  <a:lnTo>
                    <a:pt x="177" y="170"/>
                  </a:lnTo>
                  <a:lnTo>
                    <a:pt x="177" y="170"/>
                  </a:lnTo>
                  <a:lnTo>
                    <a:pt x="184" y="165"/>
                  </a:lnTo>
                  <a:lnTo>
                    <a:pt x="186" y="163"/>
                  </a:lnTo>
                  <a:lnTo>
                    <a:pt x="189" y="163"/>
                  </a:lnTo>
                  <a:lnTo>
                    <a:pt x="191" y="160"/>
                  </a:lnTo>
                  <a:lnTo>
                    <a:pt x="194" y="160"/>
                  </a:lnTo>
                  <a:lnTo>
                    <a:pt x="198" y="156"/>
                  </a:lnTo>
                  <a:lnTo>
                    <a:pt x="198" y="156"/>
                  </a:lnTo>
                  <a:lnTo>
                    <a:pt x="201" y="153"/>
                  </a:lnTo>
                  <a:lnTo>
                    <a:pt x="201" y="153"/>
                  </a:lnTo>
                  <a:lnTo>
                    <a:pt x="201" y="153"/>
                  </a:lnTo>
                  <a:lnTo>
                    <a:pt x="198" y="153"/>
                  </a:lnTo>
                  <a:lnTo>
                    <a:pt x="201" y="151"/>
                  </a:lnTo>
                  <a:lnTo>
                    <a:pt x="201" y="149"/>
                  </a:lnTo>
                  <a:lnTo>
                    <a:pt x="201" y="149"/>
                  </a:lnTo>
                  <a:lnTo>
                    <a:pt x="201" y="149"/>
                  </a:lnTo>
                  <a:lnTo>
                    <a:pt x="203" y="146"/>
                  </a:lnTo>
                  <a:lnTo>
                    <a:pt x="205" y="146"/>
                  </a:lnTo>
                  <a:lnTo>
                    <a:pt x="205" y="146"/>
                  </a:lnTo>
                  <a:lnTo>
                    <a:pt x="208" y="144"/>
                  </a:lnTo>
                  <a:lnTo>
                    <a:pt x="210" y="141"/>
                  </a:lnTo>
                  <a:lnTo>
                    <a:pt x="212" y="141"/>
                  </a:lnTo>
                  <a:lnTo>
                    <a:pt x="210" y="141"/>
                  </a:lnTo>
                  <a:lnTo>
                    <a:pt x="205" y="144"/>
                  </a:lnTo>
                  <a:lnTo>
                    <a:pt x="203" y="144"/>
                  </a:lnTo>
                  <a:lnTo>
                    <a:pt x="205" y="144"/>
                  </a:lnTo>
                  <a:lnTo>
                    <a:pt x="208" y="141"/>
                  </a:lnTo>
                  <a:close/>
                  <a:moveTo>
                    <a:pt x="295" y="40"/>
                  </a:moveTo>
                  <a:lnTo>
                    <a:pt x="295" y="40"/>
                  </a:lnTo>
                  <a:lnTo>
                    <a:pt x="297" y="42"/>
                  </a:lnTo>
                  <a:lnTo>
                    <a:pt x="297" y="40"/>
                  </a:lnTo>
                  <a:lnTo>
                    <a:pt x="297" y="37"/>
                  </a:lnTo>
                  <a:lnTo>
                    <a:pt x="297" y="37"/>
                  </a:lnTo>
                  <a:lnTo>
                    <a:pt x="297" y="35"/>
                  </a:lnTo>
                  <a:lnTo>
                    <a:pt x="297" y="35"/>
                  </a:lnTo>
                  <a:lnTo>
                    <a:pt x="297" y="35"/>
                  </a:lnTo>
                  <a:lnTo>
                    <a:pt x="295" y="37"/>
                  </a:lnTo>
                  <a:lnTo>
                    <a:pt x="295" y="40"/>
                  </a:lnTo>
                  <a:lnTo>
                    <a:pt x="295" y="40"/>
                  </a:lnTo>
                  <a:lnTo>
                    <a:pt x="295" y="40"/>
                  </a:lnTo>
                  <a:close/>
                  <a:moveTo>
                    <a:pt x="328" y="68"/>
                  </a:moveTo>
                  <a:lnTo>
                    <a:pt x="328" y="68"/>
                  </a:lnTo>
                  <a:lnTo>
                    <a:pt x="323" y="68"/>
                  </a:lnTo>
                  <a:lnTo>
                    <a:pt x="323" y="68"/>
                  </a:lnTo>
                  <a:lnTo>
                    <a:pt x="321" y="68"/>
                  </a:lnTo>
                  <a:lnTo>
                    <a:pt x="318" y="71"/>
                  </a:lnTo>
                  <a:lnTo>
                    <a:pt x="316" y="71"/>
                  </a:lnTo>
                  <a:lnTo>
                    <a:pt x="314" y="73"/>
                  </a:lnTo>
                  <a:lnTo>
                    <a:pt x="311" y="75"/>
                  </a:lnTo>
                  <a:lnTo>
                    <a:pt x="309" y="75"/>
                  </a:lnTo>
                  <a:lnTo>
                    <a:pt x="307" y="78"/>
                  </a:lnTo>
                  <a:lnTo>
                    <a:pt x="304" y="78"/>
                  </a:lnTo>
                  <a:lnTo>
                    <a:pt x="304" y="78"/>
                  </a:lnTo>
                  <a:lnTo>
                    <a:pt x="297" y="75"/>
                  </a:lnTo>
                  <a:lnTo>
                    <a:pt x="295" y="73"/>
                  </a:lnTo>
                  <a:lnTo>
                    <a:pt x="292" y="71"/>
                  </a:lnTo>
                  <a:lnTo>
                    <a:pt x="292" y="71"/>
                  </a:lnTo>
                  <a:lnTo>
                    <a:pt x="290" y="71"/>
                  </a:lnTo>
                  <a:lnTo>
                    <a:pt x="290" y="71"/>
                  </a:lnTo>
                  <a:lnTo>
                    <a:pt x="288" y="68"/>
                  </a:lnTo>
                  <a:lnTo>
                    <a:pt x="290" y="68"/>
                  </a:lnTo>
                  <a:lnTo>
                    <a:pt x="290" y="68"/>
                  </a:lnTo>
                  <a:lnTo>
                    <a:pt x="290" y="68"/>
                  </a:lnTo>
                  <a:lnTo>
                    <a:pt x="290" y="68"/>
                  </a:lnTo>
                  <a:lnTo>
                    <a:pt x="290" y="66"/>
                  </a:lnTo>
                  <a:lnTo>
                    <a:pt x="292" y="61"/>
                  </a:lnTo>
                  <a:lnTo>
                    <a:pt x="295" y="54"/>
                  </a:lnTo>
                  <a:lnTo>
                    <a:pt x="295" y="54"/>
                  </a:lnTo>
                  <a:lnTo>
                    <a:pt x="295" y="52"/>
                  </a:lnTo>
                  <a:lnTo>
                    <a:pt x="295" y="49"/>
                  </a:lnTo>
                  <a:lnTo>
                    <a:pt x="292" y="49"/>
                  </a:lnTo>
                  <a:lnTo>
                    <a:pt x="292" y="47"/>
                  </a:lnTo>
                  <a:lnTo>
                    <a:pt x="292" y="44"/>
                  </a:lnTo>
                  <a:lnTo>
                    <a:pt x="292" y="44"/>
                  </a:lnTo>
                  <a:lnTo>
                    <a:pt x="292" y="44"/>
                  </a:lnTo>
                  <a:lnTo>
                    <a:pt x="290" y="47"/>
                  </a:lnTo>
                  <a:lnTo>
                    <a:pt x="290" y="47"/>
                  </a:lnTo>
                  <a:lnTo>
                    <a:pt x="290" y="47"/>
                  </a:lnTo>
                  <a:lnTo>
                    <a:pt x="290" y="49"/>
                  </a:lnTo>
                  <a:lnTo>
                    <a:pt x="290" y="49"/>
                  </a:lnTo>
                  <a:lnTo>
                    <a:pt x="290" y="52"/>
                  </a:lnTo>
                  <a:lnTo>
                    <a:pt x="288" y="52"/>
                  </a:lnTo>
                  <a:lnTo>
                    <a:pt x="288" y="56"/>
                  </a:lnTo>
                  <a:lnTo>
                    <a:pt x="285" y="59"/>
                  </a:lnTo>
                  <a:lnTo>
                    <a:pt x="285" y="61"/>
                  </a:lnTo>
                  <a:lnTo>
                    <a:pt x="283" y="61"/>
                  </a:lnTo>
                  <a:lnTo>
                    <a:pt x="283" y="61"/>
                  </a:lnTo>
                  <a:lnTo>
                    <a:pt x="283" y="59"/>
                  </a:lnTo>
                  <a:lnTo>
                    <a:pt x="283" y="56"/>
                  </a:lnTo>
                  <a:lnTo>
                    <a:pt x="283" y="56"/>
                  </a:lnTo>
                  <a:lnTo>
                    <a:pt x="283" y="54"/>
                  </a:lnTo>
                  <a:lnTo>
                    <a:pt x="281" y="54"/>
                  </a:lnTo>
                  <a:lnTo>
                    <a:pt x="281" y="52"/>
                  </a:lnTo>
                  <a:lnTo>
                    <a:pt x="278" y="52"/>
                  </a:lnTo>
                  <a:lnTo>
                    <a:pt x="278" y="54"/>
                  </a:lnTo>
                  <a:lnTo>
                    <a:pt x="278" y="54"/>
                  </a:lnTo>
                  <a:lnTo>
                    <a:pt x="276" y="52"/>
                  </a:lnTo>
                  <a:lnTo>
                    <a:pt x="276" y="52"/>
                  </a:lnTo>
                  <a:lnTo>
                    <a:pt x="276" y="52"/>
                  </a:lnTo>
                  <a:lnTo>
                    <a:pt x="276" y="52"/>
                  </a:lnTo>
                  <a:lnTo>
                    <a:pt x="278" y="47"/>
                  </a:lnTo>
                  <a:lnTo>
                    <a:pt x="281" y="47"/>
                  </a:lnTo>
                  <a:lnTo>
                    <a:pt x="281" y="44"/>
                  </a:lnTo>
                  <a:lnTo>
                    <a:pt x="281" y="44"/>
                  </a:lnTo>
                  <a:lnTo>
                    <a:pt x="283" y="42"/>
                  </a:lnTo>
                  <a:lnTo>
                    <a:pt x="283" y="40"/>
                  </a:lnTo>
                  <a:lnTo>
                    <a:pt x="283" y="35"/>
                  </a:lnTo>
                  <a:lnTo>
                    <a:pt x="283" y="35"/>
                  </a:lnTo>
                  <a:lnTo>
                    <a:pt x="283" y="33"/>
                  </a:lnTo>
                  <a:lnTo>
                    <a:pt x="283" y="30"/>
                  </a:lnTo>
                  <a:lnTo>
                    <a:pt x="283" y="30"/>
                  </a:lnTo>
                  <a:lnTo>
                    <a:pt x="285" y="30"/>
                  </a:lnTo>
                  <a:lnTo>
                    <a:pt x="285" y="30"/>
                  </a:lnTo>
                  <a:lnTo>
                    <a:pt x="285" y="28"/>
                  </a:lnTo>
                  <a:lnTo>
                    <a:pt x="288" y="26"/>
                  </a:lnTo>
                  <a:lnTo>
                    <a:pt x="288" y="26"/>
                  </a:lnTo>
                  <a:lnTo>
                    <a:pt x="288" y="23"/>
                  </a:lnTo>
                  <a:lnTo>
                    <a:pt x="288" y="21"/>
                  </a:lnTo>
                  <a:lnTo>
                    <a:pt x="288" y="21"/>
                  </a:lnTo>
                  <a:lnTo>
                    <a:pt x="288" y="21"/>
                  </a:lnTo>
                  <a:lnTo>
                    <a:pt x="288" y="18"/>
                  </a:lnTo>
                  <a:lnTo>
                    <a:pt x="288" y="18"/>
                  </a:lnTo>
                  <a:lnTo>
                    <a:pt x="288" y="18"/>
                  </a:lnTo>
                  <a:lnTo>
                    <a:pt x="285" y="18"/>
                  </a:lnTo>
                  <a:lnTo>
                    <a:pt x="285" y="18"/>
                  </a:lnTo>
                  <a:lnTo>
                    <a:pt x="285" y="18"/>
                  </a:lnTo>
                  <a:lnTo>
                    <a:pt x="285" y="16"/>
                  </a:lnTo>
                  <a:lnTo>
                    <a:pt x="285" y="16"/>
                  </a:lnTo>
                  <a:lnTo>
                    <a:pt x="285" y="16"/>
                  </a:lnTo>
                  <a:lnTo>
                    <a:pt x="283" y="14"/>
                  </a:lnTo>
                  <a:lnTo>
                    <a:pt x="283" y="14"/>
                  </a:lnTo>
                  <a:lnTo>
                    <a:pt x="281" y="14"/>
                  </a:lnTo>
                  <a:lnTo>
                    <a:pt x="281" y="14"/>
                  </a:lnTo>
                  <a:lnTo>
                    <a:pt x="281" y="14"/>
                  </a:lnTo>
                  <a:lnTo>
                    <a:pt x="281" y="14"/>
                  </a:lnTo>
                  <a:lnTo>
                    <a:pt x="276" y="11"/>
                  </a:lnTo>
                  <a:lnTo>
                    <a:pt x="276" y="11"/>
                  </a:lnTo>
                  <a:lnTo>
                    <a:pt x="278" y="9"/>
                  </a:lnTo>
                  <a:lnTo>
                    <a:pt x="276" y="11"/>
                  </a:lnTo>
                  <a:lnTo>
                    <a:pt x="274" y="11"/>
                  </a:lnTo>
                  <a:lnTo>
                    <a:pt x="274" y="11"/>
                  </a:lnTo>
                  <a:lnTo>
                    <a:pt x="274" y="11"/>
                  </a:lnTo>
                  <a:lnTo>
                    <a:pt x="274" y="11"/>
                  </a:lnTo>
                  <a:lnTo>
                    <a:pt x="274" y="9"/>
                  </a:lnTo>
                  <a:lnTo>
                    <a:pt x="274" y="9"/>
                  </a:lnTo>
                  <a:lnTo>
                    <a:pt x="274" y="4"/>
                  </a:lnTo>
                  <a:lnTo>
                    <a:pt x="271" y="4"/>
                  </a:lnTo>
                  <a:lnTo>
                    <a:pt x="271" y="2"/>
                  </a:lnTo>
                  <a:lnTo>
                    <a:pt x="276" y="0"/>
                  </a:lnTo>
                  <a:lnTo>
                    <a:pt x="271" y="0"/>
                  </a:lnTo>
                  <a:lnTo>
                    <a:pt x="269" y="2"/>
                  </a:lnTo>
                  <a:lnTo>
                    <a:pt x="269" y="4"/>
                  </a:lnTo>
                  <a:lnTo>
                    <a:pt x="271" y="9"/>
                  </a:lnTo>
                  <a:lnTo>
                    <a:pt x="271" y="11"/>
                  </a:lnTo>
                  <a:lnTo>
                    <a:pt x="271" y="14"/>
                  </a:lnTo>
                  <a:lnTo>
                    <a:pt x="269" y="16"/>
                  </a:lnTo>
                  <a:lnTo>
                    <a:pt x="267" y="16"/>
                  </a:lnTo>
                  <a:lnTo>
                    <a:pt x="267" y="18"/>
                  </a:lnTo>
                  <a:lnTo>
                    <a:pt x="269" y="21"/>
                  </a:lnTo>
                  <a:lnTo>
                    <a:pt x="269" y="21"/>
                  </a:lnTo>
                  <a:lnTo>
                    <a:pt x="269" y="21"/>
                  </a:lnTo>
                  <a:lnTo>
                    <a:pt x="269" y="21"/>
                  </a:lnTo>
                  <a:lnTo>
                    <a:pt x="269" y="23"/>
                  </a:lnTo>
                  <a:lnTo>
                    <a:pt x="269" y="23"/>
                  </a:lnTo>
                  <a:lnTo>
                    <a:pt x="269" y="23"/>
                  </a:lnTo>
                  <a:lnTo>
                    <a:pt x="271" y="21"/>
                  </a:lnTo>
                  <a:lnTo>
                    <a:pt x="271" y="21"/>
                  </a:lnTo>
                  <a:lnTo>
                    <a:pt x="274" y="21"/>
                  </a:lnTo>
                  <a:lnTo>
                    <a:pt x="274" y="18"/>
                  </a:lnTo>
                  <a:lnTo>
                    <a:pt x="276" y="18"/>
                  </a:lnTo>
                  <a:lnTo>
                    <a:pt x="274" y="21"/>
                  </a:lnTo>
                  <a:lnTo>
                    <a:pt x="274" y="21"/>
                  </a:lnTo>
                  <a:lnTo>
                    <a:pt x="271" y="23"/>
                  </a:lnTo>
                  <a:lnTo>
                    <a:pt x="269" y="23"/>
                  </a:lnTo>
                  <a:lnTo>
                    <a:pt x="271" y="37"/>
                  </a:lnTo>
                  <a:lnTo>
                    <a:pt x="271" y="40"/>
                  </a:lnTo>
                  <a:lnTo>
                    <a:pt x="269" y="42"/>
                  </a:lnTo>
                  <a:lnTo>
                    <a:pt x="271" y="42"/>
                  </a:lnTo>
                  <a:lnTo>
                    <a:pt x="271" y="42"/>
                  </a:lnTo>
                  <a:lnTo>
                    <a:pt x="271" y="42"/>
                  </a:lnTo>
                  <a:lnTo>
                    <a:pt x="271" y="40"/>
                  </a:lnTo>
                  <a:lnTo>
                    <a:pt x="271" y="37"/>
                  </a:lnTo>
                  <a:lnTo>
                    <a:pt x="271" y="35"/>
                  </a:lnTo>
                  <a:lnTo>
                    <a:pt x="271" y="33"/>
                  </a:lnTo>
                  <a:lnTo>
                    <a:pt x="274" y="33"/>
                  </a:lnTo>
                  <a:lnTo>
                    <a:pt x="274" y="35"/>
                  </a:lnTo>
                  <a:lnTo>
                    <a:pt x="274" y="37"/>
                  </a:lnTo>
                  <a:lnTo>
                    <a:pt x="276" y="40"/>
                  </a:lnTo>
                  <a:lnTo>
                    <a:pt x="276" y="40"/>
                  </a:lnTo>
                  <a:lnTo>
                    <a:pt x="276" y="37"/>
                  </a:lnTo>
                  <a:lnTo>
                    <a:pt x="276" y="37"/>
                  </a:lnTo>
                  <a:lnTo>
                    <a:pt x="276" y="37"/>
                  </a:lnTo>
                  <a:lnTo>
                    <a:pt x="278" y="40"/>
                  </a:lnTo>
                  <a:lnTo>
                    <a:pt x="276" y="40"/>
                  </a:lnTo>
                  <a:lnTo>
                    <a:pt x="276" y="42"/>
                  </a:lnTo>
                  <a:lnTo>
                    <a:pt x="276" y="42"/>
                  </a:lnTo>
                  <a:lnTo>
                    <a:pt x="276" y="42"/>
                  </a:lnTo>
                  <a:lnTo>
                    <a:pt x="276" y="44"/>
                  </a:lnTo>
                  <a:lnTo>
                    <a:pt x="276" y="44"/>
                  </a:lnTo>
                  <a:lnTo>
                    <a:pt x="274" y="47"/>
                  </a:lnTo>
                  <a:lnTo>
                    <a:pt x="274" y="47"/>
                  </a:lnTo>
                  <a:lnTo>
                    <a:pt x="271" y="44"/>
                  </a:lnTo>
                  <a:lnTo>
                    <a:pt x="271" y="44"/>
                  </a:lnTo>
                  <a:lnTo>
                    <a:pt x="271" y="49"/>
                  </a:lnTo>
                  <a:lnTo>
                    <a:pt x="271" y="52"/>
                  </a:lnTo>
                  <a:lnTo>
                    <a:pt x="271" y="54"/>
                  </a:lnTo>
                  <a:lnTo>
                    <a:pt x="271" y="54"/>
                  </a:lnTo>
                  <a:lnTo>
                    <a:pt x="271" y="54"/>
                  </a:lnTo>
                  <a:lnTo>
                    <a:pt x="271" y="56"/>
                  </a:lnTo>
                  <a:lnTo>
                    <a:pt x="274" y="54"/>
                  </a:lnTo>
                  <a:lnTo>
                    <a:pt x="274" y="54"/>
                  </a:lnTo>
                  <a:lnTo>
                    <a:pt x="276" y="54"/>
                  </a:lnTo>
                  <a:lnTo>
                    <a:pt x="276" y="56"/>
                  </a:lnTo>
                  <a:lnTo>
                    <a:pt x="276" y="56"/>
                  </a:lnTo>
                  <a:lnTo>
                    <a:pt x="274" y="59"/>
                  </a:lnTo>
                  <a:lnTo>
                    <a:pt x="271" y="59"/>
                  </a:lnTo>
                  <a:lnTo>
                    <a:pt x="271" y="61"/>
                  </a:lnTo>
                  <a:lnTo>
                    <a:pt x="271" y="56"/>
                  </a:lnTo>
                  <a:lnTo>
                    <a:pt x="271" y="56"/>
                  </a:lnTo>
                  <a:lnTo>
                    <a:pt x="271" y="59"/>
                  </a:lnTo>
                  <a:lnTo>
                    <a:pt x="269" y="61"/>
                  </a:lnTo>
                  <a:lnTo>
                    <a:pt x="269" y="63"/>
                  </a:lnTo>
                  <a:lnTo>
                    <a:pt x="271" y="63"/>
                  </a:lnTo>
                  <a:lnTo>
                    <a:pt x="269" y="63"/>
                  </a:lnTo>
                  <a:lnTo>
                    <a:pt x="269" y="66"/>
                  </a:lnTo>
                  <a:lnTo>
                    <a:pt x="269" y="66"/>
                  </a:lnTo>
                  <a:lnTo>
                    <a:pt x="267" y="71"/>
                  </a:lnTo>
                  <a:lnTo>
                    <a:pt x="267" y="73"/>
                  </a:lnTo>
                  <a:lnTo>
                    <a:pt x="267" y="73"/>
                  </a:lnTo>
                  <a:lnTo>
                    <a:pt x="264" y="73"/>
                  </a:lnTo>
                  <a:lnTo>
                    <a:pt x="264" y="75"/>
                  </a:lnTo>
                  <a:lnTo>
                    <a:pt x="262" y="78"/>
                  </a:lnTo>
                  <a:lnTo>
                    <a:pt x="262" y="80"/>
                  </a:lnTo>
                  <a:lnTo>
                    <a:pt x="257" y="82"/>
                  </a:lnTo>
                  <a:lnTo>
                    <a:pt x="255" y="87"/>
                  </a:lnTo>
                  <a:lnTo>
                    <a:pt x="250" y="89"/>
                  </a:lnTo>
                  <a:lnTo>
                    <a:pt x="248" y="94"/>
                  </a:lnTo>
                  <a:lnTo>
                    <a:pt x="248" y="94"/>
                  </a:lnTo>
                  <a:lnTo>
                    <a:pt x="243" y="97"/>
                  </a:lnTo>
                  <a:lnTo>
                    <a:pt x="243" y="97"/>
                  </a:lnTo>
                  <a:lnTo>
                    <a:pt x="241" y="99"/>
                  </a:lnTo>
                  <a:lnTo>
                    <a:pt x="241" y="99"/>
                  </a:lnTo>
                  <a:lnTo>
                    <a:pt x="236" y="99"/>
                  </a:lnTo>
                  <a:lnTo>
                    <a:pt x="231" y="101"/>
                  </a:lnTo>
                  <a:lnTo>
                    <a:pt x="229" y="101"/>
                  </a:lnTo>
                  <a:lnTo>
                    <a:pt x="229" y="104"/>
                  </a:lnTo>
                  <a:lnTo>
                    <a:pt x="227" y="104"/>
                  </a:lnTo>
                  <a:lnTo>
                    <a:pt x="227" y="106"/>
                  </a:lnTo>
                  <a:lnTo>
                    <a:pt x="227" y="106"/>
                  </a:lnTo>
                  <a:lnTo>
                    <a:pt x="227" y="108"/>
                  </a:lnTo>
                  <a:lnTo>
                    <a:pt x="227" y="108"/>
                  </a:lnTo>
                  <a:lnTo>
                    <a:pt x="229" y="111"/>
                  </a:lnTo>
                  <a:lnTo>
                    <a:pt x="231" y="113"/>
                  </a:lnTo>
                  <a:lnTo>
                    <a:pt x="234" y="113"/>
                  </a:lnTo>
                  <a:lnTo>
                    <a:pt x="234" y="115"/>
                  </a:lnTo>
                  <a:lnTo>
                    <a:pt x="236" y="115"/>
                  </a:lnTo>
                  <a:lnTo>
                    <a:pt x="238" y="115"/>
                  </a:lnTo>
                  <a:lnTo>
                    <a:pt x="238" y="118"/>
                  </a:lnTo>
                  <a:lnTo>
                    <a:pt x="241" y="120"/>
                  </a:lnTo>
                  <a:lnTo>
                    <a:pt x="238" y="123"/>
                  </a:lnTo>
                  <a:lnTo>
                    <a:pt x="238" y="125"/>
                  </a:lnTo>
                  <a:lnTo>
                    <a:pt x="234" y="127"/>
                  </a:lnTo>
                  <a:lnTo>
                    <a:pt x="231" y="132"/>
                  </a:lnTo>
                  <a:lnTo>
                    <a:pt x="227" y="134"/>
                  </a:lnTo>
                  <a:lnTo>
                    <a:pt x="219" y="139"/>
                  </a:lnTo>
                  <a:lnTo>
                    <a:pt x="215" y="144"/>
                  </a:lnTo>
                  <a:lnTo>
                    <a:pt x="215" y="144"/>
                  </a:lnTo>
                  <a:lnTo>
                    <a:pt x="212" y="144"/>
                  </a:lnTo>
                  <a:lnTo>
                    <a:pt x="212" y="146"/>
                  </a:lnTo>
                  <a:lnTo>
                    <a:pt x="212" y="146"/>
                  </a:lnTo>
                  <a:lnTo>
                    <a:pt x="215" y="146"/>
                  </a:lnTo>
                  <a:lnTo>
                    <a:pt x="217" y="144"/>
                  </a:lnTo>
                  <a:lnTo>
                    <a:pt x="217" y="144"/>
                  </a:lnTo>
                  <a:lnTo>
                    <a:pt x="217" y="144"/>
                  </a:lnTo>
                  <a:lnTo>
                    <a:pt x="219" y="144"/>
                  </a:lnTo>
                  <a:lnTo>
                    <a:pt x="219" y="144"/>
                  </a:lnTo>
                  <a:lnTo>
                    <a:pt x="217" y="144"/>
                  </a:lnTo>
                  <a:lnTo>
                    <a:pt x="215" y="146"/>
                  </a:lnTo>
                  <a:lnTo>
                    <a:pt x="215" y="149"/>
                  </a:lnTo>
                  <a:lnTo>
                    <a:pt x="215" y="149"/>
                  </a:lnTo>
                  <a:lnTo>
                    <a:pt x="219" y="146"/>
                  </a:lnTo>
                  <a:lnTo>
                    <a:pt x="219" y="146"/>
                  </a:lnTo>
                  <a:lnTo>
                    <a:pt x="219" y="149"/>
                  </a:lnTo>
                  <a:lnTo>
                    <a:pt x="219" y="149"/>
                  </a:lnTo>
                  <a:lnTo>
                    <a:pt x="219" y="151"/>
                  </a:lnTo>
                  <a:lnTo>
                    <a:pt x="219" y="151"/>
                  </a:lnTo>
                  <a:lnTo>
                    <a:pt x="222" y="151"/>
                  </a:lnTo>
                  <a:lnTo>
                    <a:pt x="224" y="151"/>
                  </a:lnTo>
                  <a:lnTo>
                    <a:pt x="229" y="146"/>
                  </a:lnTo>
                  <a:lnTo>
                    <a:pt x="234" y="146"/>
                  </a:lnTo>
                  <a:lnTo>
                    <a:pt x="238" y="144"/>
                  </a:lnTo>
                  <a:lnTo>
                    <a:pt x="241" y="141"/>
                  </a:lnTo>
                  <a:lnTo>
                    <a:pt x="243" y="139"/>
                  </a:lnTo>
                  <a:lnTo>
                    <a:pt x="248" y="137"/>
                  </a:lnTo>
                  <a:lnTo>
                    <a:pt x="250" y="134"/>
                  </a:lnTo>
                  <a:lnTo>
                    <a:pt x="252" y="132"/>
                  </a:lnTo>
                  <a:lnTo>
                    <a:pt x="255" y="130"/>
                  </a:lnTo>
                  <a:lnTo>
                    <a:pt x="259" y="127"/>
                  </a:lnTo>
                  <a:lnTo>
                    <a:pt x="264" y="125"/>
                  </a:lnTo>
                  <a:lnTo>
                    <a:pt x="267" y="123"/>
                  </a:lnTo>
                  <a:lnTo>
                    <a:pt x="267" y="120"/>
                  </a:lnTo>
                  <a:lnTo>
                    <a:pt x="274" y="118"/>
                  </a:lnTo>
                  <a:lnTo>
                    <a:pt x="278" y="113"/>
                  </a:lnTo>
                  <a:lnTo>
                    <a:pt x="278" y="111"/>
                  </a:lnTo>
                  <a:lnTo>
                    <a:pt x="278" y="111"/>
                  </a:lnTo>
                  <a:lnTo>
                    <a:pt x="278" y="108"/>
                  </a:lnTo>
                  <a:lnTo>
                    <a:pt x="281" y="106"/>
                  </a:lnTo>
                  <a:lnTo>
                    <a:pt x="283" y="104"/>
                  </a:lnTo>
                  <a:lnTo>
                    <a:pt x="285" y="104"/>
                  </a:lnTo>
                  <a:lnTo>
                    <a:pt x="285" y="101"/>
                  </a:lnTo>
                  <a:lnTo>
                    <a:pt x="290" y="101"/>
                  </a:lnTo>
                  <a:lnTo>
                    <a:pt x="292" y="101"/>
                  </a:lnTo>
                  <a:lnTo>
                    <a:pt x="295" y="99"/>
                  </a:lnTo>
                  <a:lnTo>
                    <a:pt x="297" y="101"/>
                  </a:lnTo>
                  <a:lnTo>
                    <a:pt x="300" y="101"/>
                  </a:lnTo>
                  <a:lnTo>
                    <a:pt x="300" y="101"/>
                  </a:lnTo>
                  <a:lnTo>
                    <a:pt x="300" y="104"/>
                  </a:lnTo>
                  <a:lnTo>
                    <a:pt x="300" y="104"/>
                  </a:lnTo>
                  <a:lnTo>
                    <a:pt x="302" y="101"/>
                  </a:lnTo>
                  <a:lnTo>
                    <a:pt x="302" y="101"/>
                  </a:lnTo>
                  <a:lnTo>
                    <a:pt x="302" y="99"/>
                  </a:lnTo>
                  <a:lnTo>
                    <a:pt x="302" y="99"/>
                  </a:lnTo>
                  <a:lnTo>
                    <a:pt x="304" y="97"/>
                  </a:lnTo>
                  <a:lnTo>
                    <a:pt x="307" y="92"/>
                  </a:lnTo>
                  <a:lnTo>
                    <a:pt x="309" y="92"/>
                  </a:lnTo>
                  <a:lnTo>
                    <a:pt x="311" y="92"/>
                  </a:lnTo>
                  <a:lnTo>
                    <a:pt x="314" y="89"/>
                  </a:lnTo>
                  <a:lnTo>
                    <a:pt x="316" y="87"/>
                  </a:lnTo>
                  <a:lnTo>
                    <a:pt x="321" y="82"/>
                  </a:lnTo>
                  <a:lnTo>
                    <a:pt x="325" y="75"/>
                  </a:lnTo>
                  <a:lnTo>
                    <a:pt x="328" y="73"/>
                  </a:lnTo>
                  <a:lnTo>
                    <a:pt x="330" y="73"/>
                  </a:lnTo>
                  <a:lnTo>
                    <a:pt x="330" y="71"/>
                  </a:lnTo>
                  <a:lnTo>
                    <a:pt x="330" y="71"/>
                  </a:lnTo>
                  <a:lnTo>
                    <a:pt x="328" y="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274"/>
            <p:cNvSpPr>
              <a:spLocks noEditPoints="1"/>
            </p:cNvSpPr>
            <p:nvPr userDrawn="1"/>
          </p:nvSpPr>
          <p:spPr bwMode="auto">
            <a:xfrm>
              <a:off x="3735" y="1682"/>
              <a:ext cx="62" cy="59"/>
            </a:xfrm>
            <a:custGeom>
              <a:avLst/>
              <a:gdLst>
                <a:gd name="T0" fmla="*/ 33 w 62"/>
                <a:gd name="T1" fmla="*/ 5 h 59"/>
                <a:gd name="T2" fmla="*/ 40 w 62"/>
                <a:gd name="T3" fmla="*/ 5 h 59"/>
                <a:gd name="T4" fmla="*/ 38 w 62"/>
                <a:gd name="T5" fmla="*/ 5 h 59"/>
                <a:gd name="T6" fmla="*/ 50 w 62"/>
                <a:gd name="T7" fmla="*/ 3 h 59"/>
                <a:gd name="T8" fmla="*/ 48 w 62"/>
                <a:gd name="T9" fmla="*/ 5 h 59"/>
                <a:gd name="T10" fmla="*/ 55 w 62"/>
                <a:gd name="T11" fmla="*/ 0 h 59"/>
                <a:gd name="T12" fmla="*/ 10 w 62"/>
                <a:gd name="T13" fmla="*/ 45 h 59"/>
                <a:gd name="T14" fmla="*/ 0 w 62"/>
                <a:gd name="T15" fmla="*/ 45 h 59"/>
                <a:gd name="T16" fmla="*/ 0 w 62"/>
                <a:gd name="T17" fmla="*/ 50 h 59"/>
                <a:gd name="T18" fmla="*/ 5 w 62"/>
                <a:gd name="T19" fmla="*/ 47 h 59"/>
                <a:gd name="T20" fmla="*/ 10 w 62"/>
                <a:gd name="T21" fmla="*/ 50 h 59"/>
                <a:gd name="T22" fmla="*/ 15 w 62"/>
                <a:gd name="T23" fmla="*/ 45 h 59"/>
                <a:gd name="T24" fmla="*/ 29 w 62"/>
                <a:gd name="T25" fmla="*/ 7 h 59"/>
                <a:gd name="T26" fmla="*/ 59 w 62"/>
                <a:gd name="T27" fmla="*/ 7 h 59"/>
                <a:gd name="T28" fmla="*/ 52 w 62"/>
                <a:gd name="T29" fmla="*/ 5 h 59"/>
                <a:gd name="T30" fmla="*/ 36 w 62"/>
                <a:gd name="T31" fmla="*/ 7 h 59"/>
                <a:gd name="T32" fmla="*/ 26 w 62"/>
                <a:gd name="T33" fmla="*/ 14 h 59"/>
                <a:gd name="T34" fmla="*/ 22 w 62"/>
                <a:gd name="T35" fmla="*/ 17 h 59"/>
                <a:gd name="T36" fmla="*/ 15 w 62"/>
                <a:gd name="T37" fmla="*/ 33 h 59"/>
                <a:gd name="T38" fmla="*/ 10 w 62"/>
                <a:gd name="T39" fmla="*/ 36 h 59"/>
                <a:gd name="T40" fmla="*/ 15 w 62"/>
                <a:gd name="T41" fmla="*/ 40 h 59"/>
                <a:gd name="T42" fmla="*/ 15 w 62"/>
                <a:gd name="T43" fmla="*/ 43 h 59"/>
                <a:gd name="T44" fmla="*/ 10 w 62"/>
                <a:gd name="T45" fmla="*/ 43 h 59"/>
                <a:gd name="T46" fmla="*/ 3 w 62"/>
                <a:gd name="T47" fmla="*/ 43 h 59"/>
                <a:gd name="T48" fmla="*/ 7 w 62"/>
                <a:gd name="T49" fmla="*/ 45 h 59"/>
                <a:gd name="T50" fmla="*/ 15 w 62"/>
                <a:gd name="T51" fmla="*/ 47 h 59"/>
                <a:gd name="T52" fmla="*/ 17 w 62"/>
                <a:gd name="T53" fmla="*/ 45 h 59"/>
                <a:gd name="T54" fmla="*/ 22 w 62"/>
                <a:gd name="T55" fmla="*/ 45 h 59"/>
                <a:gd name="T56" fmla="*/ 24 w 62"/>
                <a:gd name="T57" fmla="*/ 45 h 59"/>
                <a:gd name="T58" fmla="*/ 26 w 62"/>
                <a:gd name="T59" fmla="*/ 45 h 59"/>
                <a:gd name="T60" fmla="*/ 29 w 62"/>
                <a:gd name="T61" fmla="*/ 47 h 59"/>
                <a:gd name="T62" fmla="*/ 33 w 62"/>
                <a:gd name="T63" fmla="*/ 47 h 59"/>
                <a:gd name="T64" fmla="*/ 38 w 62"/>
                <a:gd name="T65" fmla="*/ 50 h 59"/>
                <a:gd name="T66" fmla="*/ 38 w 62"/>
                <a:gd name="T67" fmla="*/ 55 h 59"/>
                <a:gd name="T68" fmla="*/ 36 w 62"/>
                <a:gd name="T69" fmla="*/ 57 h 59"/>
                <a:gd name="T70" fmla="*/ 38 w 62"/>
                <a:gd name="T71" fmla="*/ 59 h 59"/>
                <a:gd name="T72" fmla="*/ 43 w 62"/>
                <a:gd name="T73" fmla="*/ 57 h 59"/>
                <a:gd name="T74" fmla="*/ 40 w 62"/>
                <a:gd name="T75" fmla="*/ 55 h 59"/>
                <a:gd name="T76" fmla="*/ 40 w 62"/>
                <a:gd name="T77" fmla="*/ 52 h 59"/>
                <a:gd name="T78" fmla="*/ 43 w 62"/>
                <a:gd name="T79" fmla="*/ 50 h 59"/>
                <a:gd name="T80" fmla="*/ 45 w 62"/>
                <a:gd name="T81" fmla="*/ 45 h 59"/>
                <a:gd name="T82" fmla="*/ 43 w 62"/>
                <a:gd name="T83" fmla="*/ 43 h 59"/>
                <a:gd name="T84" fmla="*/ 43 w 62"/>
                <a:gd name="T85" fmla="*/ 38 h 59"/>
                <a:gd name="T86" fmla="*/ 45 w 62"/>
                <a:gd name="T87" fmla="*/ 36 h 59"/>
                <a:gd name="T88" fmla="*/ 50 w 62"/>
                <a:gd name="T89" fmla="*/ 36 h 59"/>
                <a:gd name="T90" fmla="*/ 55 w 62"/>
                <a:gd name="T91" fmla="*/ 33 h 59"/>
                <a:gd name="T92" fmla="*/ 55 w 62"/>
                <a:gd name="T93" fmla="*/ 31 h 59"/>
                <a:gd name="T94" fmla="*/ 59 w 62"/>
                <a:gd name="T95" fmla="*/ 29 h 59"/>
                <a:gd name="T96" fmla="*/ 59 w 62"/>
                <a:gd name="T97" fmla="*/ 26 h 59"/>
                <a:gd name="T98" fmla="*/ 55 w 62"/>
                <a:gd name="T99" fmla="*/ 24 h 59"/>
                <a:gd name="T100" fmla="*/ 55 w 62"/>
                <a:gd name="T101" fmla="*/ 21 h 59"/>
                <a:gd name="T102" fmla="*/ 59 w 62"/>
                <a:gd name="T103" fmla="*/ 21 h 59"/>
                <a:gd name="T104" fmla="*/ 62 w 62"/>
                <a:gd name="T105" fmla="*/ 14 h 59"/>
                <a:gd name="T106" fmla="*/ 59 w 62"/>
                <a:gd name="T107" fmla="*/ 7 h 59"/>
                <a:gd name="T108" fmla="*/ 12 w 62"/>
                <a:gd name="T109" fmla="*/ 40 h 59"/>
                <a:gd name="T110" fmla="*/ 5 w 62"/>
                <a:gd name="T111" fmla="*/ 38 h 59"/>
                <a:gd name="T112" fmla="*/ 24 w 62"/>
                <a:gd name="T113" fmla="*/ 14 h 59"/>
                <a:gd name="T114" fmla="*/ 24 w 62"/>
                <a:gd name="T115"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59">
                  <a:moveTo>
                    <a:pt x="33" y="5"/>
                  </a:moveTo>
                  <a:lnTo>
                    <a:pt x="38" y="5"/>
                  </a:lnTo>
                  <a:lnTo>
                    <a:pt x="36" y="5"/>
                  </a:lnTo>
                  <a:lnTo>
                    <a:pt x="33" y="5"/>
                  </a:lnTo>
                  <a:lnTo>
                    <a:pt x="31" y="5"/>
                  </a:lnTo>
                  <a:lnTo>
                    <a:pt x="31" y="5"/>
                  </a:lnTo>
                  <a:lnTo>
                    <a:pt x="33" y="5"/>
                  </a:lnTo>
                  <a:close/>
                  <a:moveTo>
                    <a:pt x="40" y="5"/>
                  </a:moveTo>
                  <a:lnTo>
                    <a:pt x="43" y="5"/>
                  </a:lnTo>
                  <a:lnTo>
                    <a:pt x="43" y="5"/>
                  </a:lnTo>
                  <a:lnTo>
                    <a:pt x="43" y="5"/>
                  </a:lnTo>
                  <a:lnTo>
                    <a:pt x="38" y="5"/>
                  </a:lnTo>
                  <a:lnTo>
                    <a:pt x="38" y="5"/>
                  </a:lnTo>
                  <a:lnTo>
                    <a:pt x="38" y="5"/>
                  </a:lnTo>
                  <a:lnTo>
                    <a:pt x="40" y="5"/>
                  </a:lnTo>
                  <a:close/>
                  <a:moveTo>
                    <a:pt x="50" y="3"/>
                  </a:moveTo>
                  <a:lnTo>
                    <a:pt x="48" y="3"/>
                  </a:lnTo>
                  <a:lnTo>
                    <a:pt x="45" y="3"/>
                  </a:lnTo>
                  <a:lnTo>
                    <a:pt x="45" y="3"/>
                  </a:lnTo>
                  <a:lnTo>
                    <a:pt x="48" y="5"/>
                  </a:lnTo>
                  <a:lnTo>
                    <a:pt x="50" y="3"/>
                  </a:lnTo>
                  <a:close/>
                  <a:moveTo>
                    <a:pt x="57" y="0"/>
                  </a:moveTo>
                  <a:lnTo>
                    <a:pt x="55" y="0"/>
                  </a:lnTo>
                  <a:lnTo>
                    <a:pt x="55" y="0"/>
                  </a:lnTo>
                  <a:lnTo>
                    <a:pt x="55" y="3"/>
                  </a:lnTo>
                  <a:lnTo>
                    <a:pt x="55" y="3"/>
                  </a:lnTo>
                  <a:lnTo>
                    <a:pt x="57" y="0"/>
                  </a:lnTo>
                  <a:close/>
                  <a:moveTo>
                    <a:pt x="10" y="45"/>
                  </a:moveTo>
                  <a:lnTo>
                    <a:pt x="7" y="47"/>
                  </a:lnTo>
                  <a:lnTo>
                    <a:pt x="5" y="47"/>
                  </a:lnTo>
                  <a:lnTo>
                    <a:pt x="3" y="45"/>
                  </a:lnTo>
                  <a:lnTo>
                    <a:pt x="0" y="45"/>
                  </a:lnTo>
                  <a:lnTo>
                    <a:pt x="0" y="45"/>
                  </a:lnTo>
                  <a:lnTo>
                    <a:pt x="0" y="47"/>
                  </a:lnTo>
                  <a:lnTo>
                    <a:pt x="0" y="47"/>
                  </a:lnTo>
                  <a:lnTo>
                    <a:pt x="0" y="50"/>
                  </a:lnTo>
                  <a:lnTo>
                    <a:pt x="3" y="50"/>
                  </a:lnTo>
                  <a:lnTo>
                    <a:pt x="3" y="47"/>
                  </a:lnTo>
                  <a:lnTo>
                    <a:pt x="3" y="47"/>
                  </a:lnTo>
                  <a:lnTo>
                    <a:pt x="5" y="47"/>
                  </a:lnTo>
                  <a:lnTo>
                    <a:pt x="7" y="50"/>
                  </a:lnTo>
                  <a:lnTo>
                    <a:pt x="7" y="50"/>
                  </a:lnTo>
                  <a:lnTo>
                    <a:pt x="7" y="50"/>
                  </a:lnTo>
                  <a:lnTo>
                    <a:pt x="10" y="50"/>
                  </a:lnTo>
                  <a:lnTo>
                    <a:pt x="10" y="50"/>
                  </a:lnTo>
                  <a:lnTo>
                    <a:pt x="12" y="47"/>
                  </a:lnTo>
                  <a:lnTo>
                    <a:pt x="15" y="47"/>
                  </a:lnTo>
                  <a:lnTo>
                    <a:pt x="15" y="45"/>
                  </a:lnTo>
                  <a:lnTo>
                    <a:pt x="12" y="47"/>
                  </a:lnTo>
                  <a:lnTo>
                    <a:pt x="10" y="45"/>
                  </a:lnTo>
                  <a:close/>
                  <a:moveTo>
                    <a:pt x="29" y="7"/>
                  </a:moveTo>
                  <a:lnTo>
                    <a:pt x="29" y="7"/>
                  </a:lnTo>
                  <a:lnTo>
                    <a:pt x="26" y="7"/>
                  </a:lnTo>
                  <a:lnTo>
                    <a:pt x="26" y="10"/>
                  </a:lnTo>
                  <a:lnTo>
                    <a:pt x="29" y="7"/>
                  </a:lnTo>
                  <a:close/>
                  <a:moveTo>
                    <a:pt x="59" y="7"/>
                  </a:moveTo>
                  <a:lnTo>
                    <a:pt x="59" y="7"/>
                  </a:lnTo>
                  <a:lnTo>
                    <a:pt x="57" y="5"/>
                  </a:lnTo>
                  <a:lnTo>
                    <a:pt x="57" y="5"/>
                  </a:lnTo>
                  <a:lnTo>
                    <a:pt x="52" y="5"/>
                  </a:lnTo>
                  <a:lnTo>
                    <a:pt x="50" y="5"/>
                  </a:lnTo>
                  <a:lnTo>
                    <a:pt x="45" y="5"/>
                  </a:lnTo>
                  <a:lnTo>
                    <a:pt x="40" y="5"/>
                  </a:lnTo>
                  <a:lnTo>
                    <a:pt x="36" y="7"/>
                  </a:lnTo>
                  <a:lnTo>
                    <a:pt x="36" y="10"/>
                  </a:lnTo>
                  <a:lnTo>
                    <a:pt x="33" y="12"/>
                  </a:lnTo>
                  <a:lnTo>
                    <a:pt x="29" y="14"/>
                  </a:lnTo>
                  <a:lnTo>
                    <a:pt x="26" y="14"/>
                  </a:lnTo>
                  <a:lnTo>
                    <a:pt x="24" y="14"/>
                  </a:lnTo>
                  <a:lnTo>
                    <a:pt x="24" y="14"/>
                  </a:lnTo>
                  <a:lnTo>
                    <a:pt x="24" y="17"/>
                  </a:lnTo>
                  <a:lnTo>
                    <a:pt x="22" y="17"/>
                  </a:lnTo>
                  <a:lnTo>
                    <a:pt x="19" y="24"/>
                  </a:lnTo>
                  <a:lnTo>
                    <a:pt x="19" y="26"/>
                  </a:lnTo>
                  <a:lnTo>
                    <a:pt x="17" y="29"/>
                  </a:lnTo>
                  <a:lnTo>
                    <a:pt x="15" y="33"/>
                  </a:lnTo>
                  <a:lnTo>
                    <a:pt x="12" y="33"/>
                  </a:lnTo>
                  <a:lnTo>
                    <a:pt x="12" y="33"/>
                  </a:lnTo>
                  <a:lnTo>
                    <a:pt x="12" y="36"/>
                  </a:lnTo>
                  <a:lnTo>
                    <a:pt x="10" y="36"/>
                  </a:lnTo>
                  <a:lnTo>
                    <a:pt x="10" y="38"/>
                  </a:lnTo>
                  <a:lnTo>
                    <a:pt x="12" y="40"/>
                  </a:lnTo>
                  <a:lnTo>
                    <a:pt x="12" y="40"/>
                  </a:lnTo>
                  <a:lnTo>
                    <a:pt x="15" y="40"/>
                  </a:lnTo>
                  <a:lnTo>
                    <a:pt x="10" y="43"/>
                  </a:lnTo>
                  <a:lnTo>
                    <a:pt x="12" y="43"/>
                  </a:lnTo>
                  <a:lnTo>
                    <a:pt x="15" y="43"/>
                  </a:lnTo>
                  <a:lnTo>
                    <a:pt x="15" y="43"/>
                  </a:lnTo>
                  <a:lnTo>
                    <a:pt x="15" y="45"/>
                  </a:lnTo>
                  <a:lnTo>
                    <a:pt x="15" y="45"/>
                  </a:lnTo>
                  <a:lnTo>
                    <a:pt x="12" y="45"/>
                  </a:lnTo>
                  <a:lnTo>
                    <a:pt x="10" y="43"/>
                  </a:lnTo>
                  <a:lnTo>
                    <a:pt x="7" y="43"/>
                  </a:lnTo>
                  <a:lnTo>
                    <a:pt x="3" y="43"/>
                  </a:lnTo>
                  <a:lnTo>
                    <a:pt x="3" y="43"/>
                  </a:lnTo>
                  <a:lnTo>
                    <a:pt x="3" y="43"/>
                  </a:lnTo>
                  <a:lnTo>
                    <a:pt x="3" y="45"/>
                  </a:lnTo>
                  <a:lnTo>
                    <a:pt x="3" y="45"/>
                  </a:lnTo>
                  <a:lnTo>
                    <a:pt x="5" y="45"/>
                  </a:lnTo>
                  <a:lnTo>
                    <a:pt x="7" y="45"/>
                  </a:lnTo>
                  <a:lnTo>
                    <a:pt x="10" y="45"/>
                  </a:lnTo>
                  <a:lnTo>
                    <a:pt x="12" y="45"/>
                  </a:lnTo>
                  <a:lnTo>
                    <a:pt x="15" y="45"/>
                  </a:lnTo>
                  <a:lnTo>
                    <a:pt x="15" y="47"/>
                  </a:lnTo>
                  <a:lnTo>
                    <a:pt x="17" y="47"/>
                  </a:lnTo>
                  <a:lnTo>
                    <a:pt x="17" y="47"/>
                  </a:lnTo>
                  <a:lnTo>
                    <a:pt x="17" y="45"/>
                  </a:lnTo>
                  <a:lnTo>
                    <a:pt x="17" y="45"/>
                  </a:lnTo>
                  <a:lnTo>
                    <a:pt x="19" y="45"/>
                  </a:lnTo>
                  <a:lnTo>
                    <a:pt x="19" y="45"/>
                  </a:lnTo>
                  <a:lnTo>
                    <a:pt x="19" y="45"/>
                  </a:lnTo>
                  <a:lnTo>
                    <a:pt x="22" y="45"/>
                  </a:lnTo>
                  <a:lnTo>
                    <a:pt x="22" y="43"/>
                  </a:lnTo>
                  <a:lnTo>
                    <a:pt x="24" y="45"/>
                  </a:lnTo>
                  <a:lnTo>
                    <a:pt x="24" y="45"/>
                  </a:lnTo>
                  <a:lnTo>
                    <a:pt x="24" y="45"/>
                  </a:lnTo>
                  <a:lnTo>
                    <a:pt x="24" y="45"/>
                  </a:lnTo>
                  <a:lnTo>
                    <a:pt x="24" y="45"/>
                  </a:lnTo>
                  <a:lnTo>
                    <a:pt x="26" y="45"/>
                  </a:lnTo>
                  <a:lnTo>
                    <a:pt x="26" y="45"/>
                  </a:lnTo>
                  <a:lnTo>
                    <a:pt x="26" y="45"/>
                  </a:lnTo>
                  <a:lnTo>
                    <a:pt x="26" y="45"/>
                  </a:lnTo>
                  <a:lnTo>
                    <a:pt x="29" y="45"/>
                  </a:lnTo>
                  <a:lnTo>
                    <a:pt x="29" y="47"/>
                  </a:lnTo>
                  <a:lnTo>
                    <a:pt x="29" y="47"/>
                  </a:lnTo>
                  <a:lnTo>
                    <a:pt x="31" y="47"/>
                  </a:lnTo>
                  <a:lnTo>
                    <a:pt x="33" y="47"/>
                  </a:lnTo>
                  <a:lnTo>
                    <a:pt x="33" y="47"/>
                  </a:lnTo>
                  <a:lnTo>
                    <a:pt x="33" y="47"/>
                  </a:lnTo>
                  <a:lnTo>
                    <a:pt x="36" y="50"/>
                  </a:lnTo>
                  <a:lnTo>
                    <a:pt x="36" y="50"/>
                  </a:lnTo>
                  <a:lnTo>
                    <a:pt x="38" y="50"/>
                  </a:lnTo>
                  <a:lnTo>
                    <a:pt x="38" y="50"/>
                  </a:lnTo>
                  <a:lnTo>
                    <a:pt x="40" y="52"/>
                  </a:lnTo>
                  <a:lnTo>
                    <a:pt x="40" y="52"/>
                  </a:lnTo>
                  <a:lnTo>
                    <a:pt x="38" y="55"/>
                  </a:lnTo>
                  <a:lnTo>
                    <a:pt x="38" y="55"/>
                  </a:lnTo>
                  <a:lnTo>
                    <a:pt x="38" y="55"/>
                  </a:lnTo>
                  <a:lnTo>
                    <a:pt x="38" y="55"/>
                  </a:lnTo>
                  <a:lnTo>
                    <a:pt x="36" y="57"/>
                  </a:lnTo>
                  <a:lnTo>
                    <a:pt x="36" y="57"/>
                  </a:lnTo>
                  <a:lnTo>
                    <a:pt x="36" y="57"/>
                  </a:lnTo>
                  <a:lnTo>
                    <a:pt x="38" y="59"/>
                  </a:lnTo>
                  <a:lnTo>
                    <a:pt x="38" y="59"/>
                  </a:lnTo>
                  <a:lnTo>
                    <a:pt x="38" y="59"/>
                  </a:lnTo>
                  <a:lnTo>
                    <a:pt x="38" y="59"/>
                  </a:lnTo>
                  <a:lnTo>
                    <a:pt x="43" y="59"/>
                  </a:lnTo>
                  <a:lnTo>
                    <a:pt x="43" y="57"/>
                  </a:lnTo>
                  <a:lnTo>
                    <a:pt x="43" y="55"/>
                  </a:lnTo>
                  <a:lnTo>
                    <a:pt x="40" y="55"/>
                  </a:lnTo>
                  <a:lnTo>
                    <a:pt x="40" y="55"/>
                  </a:lnTo>
                  <a:lnTo>
                    <a:pt x="40" y="55"/>
                  </a:lnTo>
                  <a:lnTo>
                    <a:pt x="40" y="52"/>
                  </a:lnTo>
                  <a:lnTo>
                    <a:pt x="40" y="52"/>
                  </a:lnTo>
                  <a:lnTo>
                    <a:pt x="40" y="52"/>
                  </a:lnTo>
                  <a:lnTo>
                    <a:pt x="40" y="52"/>
                  </a:lnTo>
                  <a:lnTo>
                    <a:pt x="45" y="50"/>
                  </a:lnTo>
                  <a:lnTo>
                    <a:pt x="45" y="50"/>
                  </a:lnTo>
                  <a:lnTo>
                    <a:pt x="45" y="50"/>
                  </a:lnTo>
                  <a:lnTo>
                    <a:pt x="43" y="50"/>
                  </a:lnTo>
                  <a:lnTo>
                    <a:pt x="43" y="50"/>
                  </a:lnTo>
                  <a:lnTo>
                    <a:pt x="43" y="50"/>
                  </a:lnTo>
                  <a:lnTo>
                    <a:pt x="45" y="47"/>
                  </a:lnTo>
                  <a:lnTo>
                    <a:pt x="45" y="45"/>
                  </a:lnTo>
                  <a:lnTo>
                    <a:pt x="45" y="45"/>
                  </a:lnTo>
                  <a:lnTo>
                    <a:pt x="45" y="43"/>
                  </a:lnTo>
                  <a:lnTo>
                    <a:pt x="45" y="43"/>
                  </a:lnTo>
                  <a:lnTo>
                    <a:pt x="43" y="43"/>
                  </a:lnTo>
                  <a:lnTo>
                    <a:pt x="43" y="40"/>
                  </a:lnTo>
                  <a:lnTo>
                    <a:pt x="43" y="40"/>
                  </a:lnTo>
                  <a:lnTo>
                    <a:pt x="43" y="38"/>
                  </a:lnTo>
                  <a:lnTo>
                    <a:pt x="43" y="38"/>
                  </a:lnTo>
                  <a:lnTo>
                    <a:pt x="43" y="38"/>
                  </a:lnTo>
                  <a:lnTo>
                    <a:pt x="45" y="36"/>
                  </a:lnTo>
                  <a:lnTo>
                    <a:pt x="45" y="36"/>
                  </a:lnTo>
                  <a:lnTo>
                    <a:pt x="45" y="36"/>
                  </a:lnTo>
                  <a:lnTo>
                    <a:pt x="48" y="36"/>
                  </a:lnTo>
                  <a:lnTo>
                    <a:pt x="48" y="38"/>
                  </a:lnTo>
                  <a:lnTo>
                    <a:pt x="48" y="38"/>
                  </a:lnTo>
                  <a:lnTo>
                    <a:pt x="50" y="36"/>
                  </a:lnTo>
                  <a:lnTo>
                    <a:pt x="50" y="36"/>
                  </a:lnTo>
                  <a:lnTo>
                    <a:pt x="55" y="36"/>
                  </a:lnTo>
                  <a:lnTo>
                    <a:pt x="55" y="36"/>
                  </a:lnTo>
                  <a:lnTo>
                    <a:pt x="55" y="33"/>
                  </a:lnTo>
                  <a:lnTo>
                    <a:pt x="55" y="33"/>
                  </a:lnTo>
                  <a:lnTo>
                    <a:pt x="55" y="33"/>
                  </a:lnTo>
                  <a:lnTo>
                    <a:pt x="55" y="33"/>
                  </a:lnTo>
                  <a:lnTo>
                    <a:pt x="55" y="31"/>
                  </a:lnTo>
                  <a:lnTo>
                    <a:pt x="55" y="31"/>
                  </a:lnTo>
                  <a:lnTo>
                    <a:pt x="55" y="31"/>
                  </a:lnTo>
                  <a:lnTo>
                    <a:pt x="57" y="31"/>
                  </a:lnTo>
                  <a:lnTo>
                    <a:pt x="59" y="29"/>
                  </a:lnTo>
                  <a:lnTo>
                    <a:pt x="59" y="29"/>
                  </a:lnTo>
                  <a:lnTo>
                    <a:pt x="59" y="26"/>
                  </a:lnTo>
                  <a:lnTo>
                    <a:pt x="59" y="26"/>
                  </a:lnTo>
                  <a:lnTo>
                    <a:pt x="59" y="26"/>
                  </a:lnTo>
                  <a:lnTo>
                    <a:pt x="59" y="24"/>
                  </a:lnTo>
                  <a:lnTo>
                    <a:pt x="57" y="24"/>
                  </a:lnTo>
                  <a:lnTo>
                    <a:pt x="57" y="24"/>
                  </a:lnTo>
                  <a:lnTo>
                    <a:pt x="55" y="24"/>
                  </a:lnTo>
                  <a:lnTo>
                    <a:pt x="55" y="24"/>
                  </a:lnTo>
                  <a:lnTo>
                    <a:pt x="55" y="24"/>
                  </a:lnTo>
                  <a:lnTo>
                    <a:pt x="55" y="21"/>
                  </a:lnTo>
                  <a:lnTo>
                    <a:pt x="55" y="21"/>
                  </a:lnTo>
                  <a:lnTo>
                    <a:pt x="55" y="21"/>
                  </a:lnTo>
                  <a:lnTo>
                    <a:pt x="55" y="21"/>
                  </a:lnTo>
                  <a:lnTo>
                    <a:pt x="55" y="21"/>
                  </a:lnTo>
                  <a:lnTo>
                    <a:pt x="59" y="21"/>
                  </a:lnTo>
                  <a:lnTo>
                    <a:pt x="59" y="21"/>
                  </a:lnTo>
                  <a:lnTo>
                    <a:pt x="59" y="19"/>
                  </a:lnTo>
                  <a:lnTo>
                    <a:pt x="62" y="17"/>
                  </a:lnTo>
                  <a:lnTo>
                    <a:pt x="62" y="14"/>
                  </a:lnTo>
                  <a:lnTo>
                    <a:pt x="62" y="14"/>
                  </a:lnTo>
                  <a:lnTo>
                    <a:pt x="62" y="10"/>
                  </a:lnTo>
                  <a:lnTo>
                    <a:pt x="62" y="7"/>
                  </a:lnTo>
                  <a:lnTo>
                    <a:pt x="59" y="7"/>
                  </a:lnTo>
                  <a:close/>
                  <a:moveTo>
                    <a:pt x="7" y="40"/>
                  </a:moveTo>
                  <a:lnTo>
                    <a:pt x="10" y="40"/>
                  </a:lnTo>
                  <a:lnTo>
                    <a:pt x="12" y="40"/>
                  </a:lnTo>
                  <a:lnTo>
                    <a:pt x="12" y="40"/>
                  </a:lnTo>
                  <a:lnTo>
                    <a:pt x="12" y="40"/>
                  </a:lnTo>
                  <a:lnTo>
                    <a:pt x="10" y="38"/>
                  </a:lnTo>
                  <a:lnTo>
                    <a:pt x="7" y="38"/>
                  </a:lnTo>
                  <a:lnTo>
                    <a:pt x="5" y="38"/>
                  </a:lnTo>
                  <a:lnTo>
                    <a:pt x="5" y="40"/>
                  </a:lnTo>
                  <a:lnTo>
                    <a:pt x="7" y="40"/>
                  </a:lnTo>
                  <a:lnTo>
                    <a:pt x="7" y="40"/>
                  </a:lnTo>
                  <a:close/>
                  <a:moveTo>
                    <a:pt x="24" y="14"/>
                  </a:moveTo>
                  <a:lnTo>
                    <a:pt x="26" y="12"/>
                  </a:lnTo>
                  <a:lnTo>
                    <a:pt x="26" y="10"/>
                  </a:lnTo>
                  <a:lnTo>
                    <a:pt x="24" y="12"/>
                  </a:lnTo>
                  <a:lnTo>
                    <a:pt x="24" y="12"/>
                  </a:lnTo>
                  <a:lnTo>
                    <a:pt x="24" y="12"/>
                  </a:lnTo>
                  <a:lnTo>
                    <a:pt x="24"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275"/>
            <p:cNvSpPr>
              <a:spLocks/>
            </p:cNvSpPr>
            <p:nvPr userDrawn="1"/>
          </p:nvSpPr>
          <p:spPr bwMode="auto">
            <a:xfrm>
              <a:off x="5093" y="2167"/>
              <a:ext cx="155" cy="85"/>
            </a:xfrm>
            <a:custGeom>
              <a:avLst/>
              <a:gdLst>
                <a:gd name="T0" fmla="*/ 151 w 155"/>
                <a:gd name="T1" fmla="*/ 68 h 85"/>
                <a:gd name="T2" fmla="*/ 151 w 155"/>
                <a:gd name="T3" fmla="*/ 54 h 85"/>
                <a:gd name="T4" fmla="*/ 148 w 155"/>
                <a:gd name="T5" fmla="*/ 52 h 85"/>
                <a:gd name="T6" fmla="*/ 141 w 155"/>
                <a:gd name="T7" fmla="*/ 54 h 85"/>
                <a:gd name="T8" fmla="*/ 132 w 155"/>
                <a:gd name="T9" fmla="*/ 52 h 85"/>
                <a:gd name="T10" fmla="*/ 125 w 155"/>
                <a:gd name="T11" fmla="*/ 50 h 85"/>
                <a:gd name="T12" fmla="*/ 120 w 155"/>
                <a:gd name="T13" fmla="*/ 47 h 85"/>
                <a:gd name="T14" fmla="*/ 118 w 155"/>
                <a:gd name="T15" fmla="*/ 50 h 85"/>
                <a:gd name="T16" fmla="*/ 113 w 155"/>
                <a:gd name="T17" fmla="*/ 47 h 85"/>
                <a:gd name="T18" fmla="*/ 111 w 155"/>
                <a:gd name="T19" fmla="*/ 52 h 85"/>
                <a:gd name="T20" fmla="*/ 104 w 155"/>
                <a:gd name="T21" fmla="*/ 45 h 85"/>
                <a:gd name="T22" fmla="*/ 94 w 155"/>
                <a:gd name="T23" fmla="*/ 42 h 85"/>
                <a:gd name="T24" fmla="*/ 92 w 155"/>
                <a:gd name="T25" fmla="*/ 38 h 85"/>
                <a:gd name="T26" fmla="*/ 87 w 155"/>
                <a:gd name="T27" fmla="*/ 38 h 85"/>
                <a:gd name="T28" fmla="*/ 80 w 155"/>
                <a:gd name="T29" fmla="*/ 33 h 85"/>
                <a:gd name="T30" fmla="*/ 75 w 155"/>
                <a:gd name="T31" fmla="*/ 28 h 85"/>
                <a:gd name="T32" fmla="*/ 68 w 155"/>
                <a:gd name="T33" fmla="*/ 24 h 85"/>
                <a:gd name="T34" fmla="*/ 61 w 155"/>
                <a:gd name="T35" fmla="*/ 21 h 85"/>
                <a:gd name="T36" fmla="*/ 52 w 155"/>
                <a:gd name="T37" fmla="*/ 16 h 85"/>
                <a:gd name="T38" fmla="*/ 35 w 155"/>
                <a:gd name="T39" fmla="*/ 7 h 85"/>
                <a:gd name="T40" fmla="*/ 31 w 155"/>
                <a:gd name="T41" fmla="*/ 0 h 85"/>
                <a:gd name="T42" fmla="*/ 19 w 155"/>
                <a:gd name="T43" fmla="*/ 5 h 85"/>
                <a:gd name="T44" fmla="*/ 14 w 155"/>
                <a:gd name="T45" fmla="*/ 5 h 85"/>
                <a:gd name="T46" fmla="*/ 9 w 155"/>
                <a:gd name="T47" fmla="*/ 5 h 85"/>
                <a:gd name="T48" fmla="*/ 5 w 155"/>
                <a:gd name="T49" fmla="*/ 14 h 85"/>
                <a:gd name="T50" fmla="*/ 2 w 155"/>
                <a:gd name="T51" fmla="*/ 24 h 85"/>
                <a:gd name="T52" fmla="*/ 0 w 155"/>
                <a:gd name="T53" fmla="*/ 31 h 85"/>
                <a:gd name="T54" fmla="*/ 7 w 155"/>
                <a:gd name="T55" fmla="*/ 35 h 85"/>
                <a:gd name="T56" fmla="*/ 9 w 155"/>
                <a:gd name="T57" fmla="*/ 35 h 85"/>
                <a:gd name="T58" fmla="*/ 14 w 155"/>
                <a:gd name="T59" fmla="*/ 38 h 85"/>
                <a:gd name="T60" fmla="*/ 24 w 155"/>
                <a:gd name="T61" fmla="*/ 42 h 85"/>
                <a:gd name="T62" fmla="*/ 33 w 155"/>
                <a:gd name="T63" fmla="*/ 50 h 85"/>
                <a:gd name="T64" fmla="*/ 38 w 155"/>
                <a:gd name="T65" fmla="*/ 52 h 85"/>
                <a:gd name="T66" fmla="*/ 45 w 155"/>
                <a:gd name="T67" fmla="*/ 54 h 85"/>
                <a:gd name="T68" fmla="*/ 54 w 155"/>
                <a:gd name="T69" fmla="*/ 59 h 85"/>
                <a:gd name="T70" fmla="*/ 64 w 155"/>
                <a:gd name="T71" fmla="*/ 61 h 85"/>
                <a:gd name="T72" fmla="*/ 66 w 155"/>
                <a:gd name="T73" fmla="*/ 61 h 85"/>
                <a:gd name="T74" fmla="*/ 75 w 155"/>
                <a:gd name="T75" fmla="*/ 61 h 85"/>
                <a:gd name="T76" fmla="*/ 87 w 155"/>
                <a:gd name="T77" fmla="*/ 64 h 85"/>
                <a:gd name="T78" fmla="*/ 89 w 155"/>
                <a:gd name="T79" fmla="*/ 68 h 85"/>
                <a:gd name="T80" fmla="*/ 99 w 155"/>
                <a:gd name="T81" fmla="*/ 73 h 85"/>
                <a:gd name="T82" fmla="*/ 101 w 155"/>
                <a:gd name="T83" fmla="*/ 76 h 85"/>
                <a:gd name="T84" fmla="*/ 108 w 155"/>
                <a:gd name="T85" fmla="*/ 73 h 85"/>
                <a:gd name="T86" fmla="*/ 111 w 155"/>
                <a:gd name="T87" fmla="*/ 78 h 85"/>
                <a:gd name="T88" fmla="*/ 118 w 155"/>
                <a:gd name="T89" fmla="*/ 78 h 85"/>
                <a:gd name="T90" fmla="*/ 127 w 155"/>
                <a:gd name="T91" fmla="*/ 80 h 85"/>
                <a:gd name="T92" fmla="*/ 134 w 155"/>
                <a:gd name="T93" fmla="*/ 80 h 85"/>
                <a:gd name="T94" fmla="*/ 141 w 155"/>
                <a:gd name="T95" fmla="*/ 83 h 85"/>
                <a:gd name="T96" fmla="*/ 151 w 155"/>
                <a:gd name="T97" fmla="*/ 83 h 85"/>
                <a:gd name="T98" fmla="*/ 153 w 155"/>
                <a:gd name="T99"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5">
                  <a:moveTo>
                    <a:pt x="153" y="76"/>
                  </a:moveTo>
                  <a:lnTo>
                    <a:pt x="153" y="73"/>
                  </a:lnTo>
                  <a:lnTo>
                    <a:pt x="151" y="68"/>
                  </a:lnTo>
                  <a:lnTo>
                    <a:pt x="151" y="68"/>
                  </a:lnTo>
                  <a:lnTo>
                    <a:pt x="148" y="61"/>
                  </a:lnTo>
                  <a:lnTo>
                    <a:pt x="151" y="59"/>
                  </a:lnTo>
                  <a:lnTo>
                    <a:pt x="151" y="57"/>
                  </a:lnTo>
                  <a:lnTo>
                    <a:pt x="151" y="54"/>
                  </a:lnTo>
                  <a:lnTo>
                    <a:pt x="151" y="54"/>
                  </a:lnTo>
                  <a:lnTo>
                    <a:pt x="151" y="52"/>
                  </a:lnTo>
                  <a:lnTo>
                    <a:pt x="148" y="52"/>
                  </a:lnTo>
                  <a:lnTo>
                    <a:pt x="148" y="52"/>
                  </a:lnTo>
                  <a:lnTo>
                    <a:pt x="146" y="52"/>
                  </a:lnTo>
                  <a:lnTo>
                    <a:pt x="144" y="52"/>
                  </a:lnTo>
                  <a:lnTo>
                    <a:pt x="141" y="54"/>
                  </a:lnTo>
                  <a:lnTo>
                    <a:pt x="141" y="54"/>
                  </a:lnTo>
                  <a:lnTo>
                    <a:pt x="139" y="54"/>
                  </a:lnTo>
                  <a:lnTo>
                    <a:pt x="139" y="54"/>
                  </a:lnTo>
                  <a:lnTo>
                    <a:pt x="134" y="54"/>
                  </a:lnTo>
                  <a:lnTo>
                    <a:pt x="132" y="52"/>
                  </a:lnTo>
                  <a:lnTo>
                    <a:pt x="130" y="52"/>
                  </a:lnTo>
                  <a:lnTo>
                    <a:pt x="127" y="50"/>
                  </a:lnTo>
                  <a:lnTo>
                    <a:pt x="127" y="50"/>
                  </a:lnTo>
                  <a:lnTo>
                    <a:pt x="125" y="50"/>
                  </a:lnTo>
                  <a:lnTo>
                    <a:pt x="122" y="47"/>
                  </a:lnTo>
                  <a:lnTo>
                    <a:pt x="122" y="47"/>
                  </a:lnTo>
                  <a:lnTo>
                    <a:pt x="122" y="47"/>
                  </a:lnTo>
                  <a:lnTo>
                    <a:pt x="120" y="47"/>
                  </a:lnTo>
                  <a:lnTo>
                    <a:pt x="120" y="50"/>
                  </a:lnTo>
                  <a:lnTo>
                    <a:pt x="120" y="52"/>
                  </a:lnTo>
                  <a:lnTo>
                    <a:pt x="118" y="52"/>
                  </a:lnTo>
                  <a:lnTo>
                    <a:pt x="118" y="50"/>
                  </a:lnTo>
                  <a:lnTo>
                    <a:pt x="115" y="50"/>
                  </a:lnTo>
                  <a:lnTo>
                    <a:pt x="113" y="47"/>
                  </a:lnTo>
                  <a:lnTo>
                    <a:pt x="113" y="47"/>
                  </a:lnTo>
                  <a:lnTo>
                    <a:pt x="113" y="47"/>
                  </a:lnTo>
                  <a:lnTo>
                    <a:pt x="113" y="50"/>
                  </a:lnTo>
                  <a:lnTo>
                    <a:pt x="113" y="52"/>
                  </a:lnTo>
                  <a:lnTo>
                    <a:pt x="111" y="52"/>
                  </a:lnTo>
                  <a:lnTo>
                    <a:pt x="111" y="52"/>
                  </a:lnTo>
                  <a:lnTo>
                    <a:pt x="111" y="50"/>
                  </a:lnTo>
                  <a:lnTo>
                    <a:pt x="108" y="47"/>
                  </a:lnTo>
                  <a:lnTo>
                    <a:pt x="106" y="45"/>
                  </a:lnTo>
                  <a:lnTo>
                    <a:pt x="104" y="45"/>
                  </a:lnTo>
                  <a:lnTo>
                    <a:pt x="99" y="45"/>
                  </a:lnTo>
                  <a:lnTo>
                    <a:pt x="97" y="42"/>
                  </a:lnTo>
                  <a:lnTo>
                    <a:pt x="94" y="42"/>
                  </a:lnTo>
                  <a:lnTo>
                    <a:pt x="94" y="42"/>
                  </a:lnTo>
                  <a:lnTo>
                    <a:pt x="94" y="40"/>
                  </a:lnTo>
                  <a:lnTo>
                    <a:pt x="94" y="38"/>
                  </a:lnTo>
                  <a:lnTo>
                    <a:pt x="94" y="38"/>
                  </a:lnTo>
                  <a:lnTo>
                    <a:pt x="92" y="38"/>
                  </a:lnTo>
                  <a:lnTo>
                    <a:pt x="92" y="38"/>
                  </a:lnTo>
                  <a:lnTo>
                    <a:pt x="89" y="38"/>
                  </a:lnTo>
                  <a:lnTo>
                    <a:pt x="87" y="38"/>
                  </a:lnTo>
                  <a:lnTo>
                    <a:pt x="87" y="38"/>
                  </a:lnTo>
                  <a:lnTo>
                    <a:pt x="85" y="38"/>
                  </a:lnTo>
                  <a:lnTo>
                    <a:pt x="85" y="35"/>
                  </a:lnTo>
                  <a:lnTo>
                    <a:pt x="85" y="35"/>
                  </a:lnTo>
                  <a:lnTo>
                    <a:pt x="80" y="33"/>
                  </a:lnTo>
                  <a:lnTo>
                    <a:pt x="80" y="33"/>
                  </a:lnTo>
                  <a:lnTo>
                    <a:pt x="78" y="31"/>
                  </a:lnTo>
                  <a:lnTo>
                    <a:pt x="75" y="31"/>
                  </a:lnTo>
                  <a:lnTo>
                    <a:pt x="75" y="28"/>
                  </a:lnTo>
                  <a:lnTo>
                    <a:pt x="73" y="26"/>
                  </a:lnTo>
                  <a:lnTo>
                    <a:pt x="73" y="24"/>
                  </a:lnTo>
                  <a:lnTo>
                    <a:pt x="71" y="24"/>
                  </a:lnTo>
                  <a:lnTo>
                    <a:pt x="68" y="24"/>
                  </a:lnTo>
                  <a:lnTo>
                    <a:pt x="66" y="24"/>
                  </a:lnTo>
                  <a:lnTo>
                    <a:pt x="64" y="24"/>
                  </a:lnTo>
                  <a:lnTo>
                    <a:pt x="64" y="24"/>
                  </a:lnTo>
                  <a:lnTo>
                    <a:pt x="61" y="21"/>
                  </a:lnTo>
                  <a:lnTo>
                    <a:pt x="59" y="19"/>
                  </a:lnTo>
                  <a:lnTo>
                    <a:pt x="56" y="16"/>
                  </a:lnTo>
                  <a:lnTo>
                    <a:pt x="54" y="16"/>
                  </a:lnTo>
                  <a:lnTo>
                    <a:pt x="52" y="16"/>
                  </a:lnTo>
                  <a:lnTo>
                    <a:pt x="47" y="14"/>
                  </a:lnTo>
                  <a:lnTo>
                    <a:pt x="45" y="12"/>
                  </a:lnTo>
                  <a:lnTo>
                    <a:pt x="40" y="9"/>
                  </a:lnTo>
                  <a:lnTo>
                    <a:pt x="35" y="7"/>
                  </a:lnTo>
                  <a:lnTo>
                    <a:pt x="33" y="5"/>
                  </a:lnTo>
                  <a:lnTo>
                    <a:pt x="33" y="5"/>
                  </a:lnTo>
                  <a:lnTo>
                    <a:pt x="33" y="2"/>
                  </a:lnTo>
                  <a:lnTo>
                    <a:pt x="31" y="0"/>
                  </a:lnTo>
                  <a:lnTo>
                    <a:pt x="28" y="0"/>
                  </a:lnTo>
                  <a:lnTo>
                    <a:pt x="24" y="0"/>
                  </a:lnTo>
                  <a:lnTo>
                    <a:pt x="19" y="0"/>
                  </a:lnTo>
                  <a:lnTo>
                    <a:pt x="19" y="5"/>
                  </a:lnTo>
                  <a:lnTo>
                    <a:pt x="16" y="7"/>
                  </a:lnTo>
                  <a:lnTo>
                    <a:pt x="16" y="7"/>
                  </a:lnTo>
                  <a:lnTo>
                    <a:pt x="14" y="5"/>
                  </a:lnTo>
                  <a:lnTo>
                    <a:pt x="14" y="5"/>
                  </a:lnTo>
                  <a:lnTo>
                    <a:pt x="12" y="5"/>
                  </a:lnTo>
                  <a:lnTo>
                    <a:pt x="12" y="5"/>
                  </a:lnTo>
                  <a:lnTo>
                    <a:pt x="9" y="5"/>
                  </a:lnTo>
                  <a:lnTo>
                    <a:pt x="9" y="5"/>
                  </a:lnTo>
                  <a:lnTo>
                    <a:pt x="7" y="7"/>
                  </a:lnTo>
                  <a:lnTo>
                    <a:pt x="7" y="9"/>
                  </a:lnTo>
                  <a:lnTo>
                    <a:pt x="7" y="9"/>
                  </a:lnTo>
                  <a:lnTo>
                    <a:pt x="5" y="14"/>
                  </a:lnTo>
                  <a:lnTo>
                    <a:pt x="2" y="16"/>
                  </a:lnTo>
                  <a:lnTo>
                    <a:pt x="2" y="19"/>
                  </a:lnTo>
                  <a:lnTo>
                    <a:pt x="2" y="21"/>
                  </a:lnTo>
                  <a:lnTo>
                    <a:pt x="2" y="24"/>
                  </a:lnTo>
                  <a:lnTo>
                    <a:pt x="2" y="26"/>
                  </a:lnTo>
                  <a:lnTo>
                    <a:pt x="2" y="26"/>
                  </a:lnTo>
                  <a:lnTo>
                    <a:pt x="2" y="28"/>
                  </a:lnTo>
                  <a:lnTo>
                    <a:pt x="0" y="31"/>
                  </a:lnTo>
                  <a:lnTo>
                    <a:pt x="2" y="33"/>
                  </a:lnTo>
                  <a:lnTo>
                    <a:pt x="2" y="33"/>
                  </a:lnTo>
                  <a:lnTo>
                    <a:pt x="5" y="35"/>
                  </a:lnTo>
                  <a:lnTo>
                    <a:pt x="7" y="35"/>
                  </a:lnTo>
                  <a:lnTo>
                    <a:pt x="9" y="38"/>
                  </a:lnTo>
                  <a:lnTo>
                    <a:pt x="9" y="38"/>
                  </a:lnTo>
                  <a:lnTo>
                    <a:pt x="9" y="35"/>
                  </a:lnTo>
                  <a:lnTo>
                    <a:pt x="9" y="35"/>
                  </a:lnTo>
                  <a:lnTo>
                    <a:pt x="12" y="35"/>
                  </a:lnTo>
                  <a:lnTo>
                    <a:pt x="14" y="38"/>
                  </a:lnTo>
                  <a:lnTo>
                    <a:pt x="14" y="38"/>
                  </a:lnTo>
                  <a:lnTo>
                    <a:pt x="14" y="38"/>
                  </a:lnTo>
                  <a:lnTo>
                    <a:pt x="19" y="40"/>
                  </a:lnTo>
                  <a:lnTo>
                    <a:pt x="21" y="40"/>
                  </a:lnTo>
                  <a:lnTo>
                    <a:pt x="24" y="42"/>
                  </a:lnTo>
                  <a:lnTo>
                    <a:pt x="24" y="42"/>
                  </a:lnTo>
                  <a:lnTo>
                    <a:pt x="24" y="45"/>
                  </a:lnTo>
                  <a:lnTo>
                    <a:pt x="26" y="45"/>
                  </a:lnTo>
                  <a:lnTo>
                    <a:pt x="31" y="47"/>
                  </a:lnTo>
                  <a:lnTo>
                    <a:pt x="33" y="50"/>
                  </a:lnTo>
                  <a:lnTo>
                    <a:pt x="35" y="52"/>
                  </a:lnTo>
                  <a:lnTo>
                    <a:pt x="38" y="52"/>
                  </a:lnTo>
                  <a:lnTo>
                    <a:pt x="38" y="52"/>
                  </a:lnTo>
                  <a:lnTo>
                    <a:pt x="38" y="52"/>
                  </a:lnTo>
                  <a:lnTo>
                    <a:pt x="40" y="52"/>
                  </a:lnTo>
                  <a:lnTo>
                    <a:pt x="40" y="52"/>
                  </a:lnTo>
                  <a:lnTo>
                    <a:pt x="42" y="52"/>
                  </a:lnTo>
                  <a:lnTo>
                    <a:pt x="45" y="54"/>
                  </a:lnTo>
                  <a:lnTo>
                    <a:pt x="49" y="57"/>
                  </a:lnTo>
                  <a:lnTo>
                    <a:pt x="52" y="57"/>
                  </a:lnTo>
                  <a:lnTo>
                    <a:pt x="52" y="57"/>
                  </a:lnTo>
                  <a:lnTo>
                    <a:pt x="54" y="59"/>
                  </a:lnTo>
                  <a:lnTo>
                    <a:pt x="54" y="59"/>
                  </a:lnTo>
                  <a:lnTo>
                    <a:pt x="59" y="61"/>
                  </a:lnTo>
                  <a:lnTo>
                    <a:pt x="61" y="61"/>
                  </a:lnTo>
                  <a:lnTo>
                    <a:pt x="64" y="61"/>
                  </a:lnTo>
                  <a:lnTo>
                    <a:pt x="64" y="64"/>
                  </a:lnTo>
                  <a:lnTo>
                    <a:pt x="66" y="61"/>
                  </a:lnTo>
                  <a:lnTo>
                    <a:pt x="66" y="61"/>
                  </a:lnTo>
                  <a:lnTo>
                    <a:pt x="66" y="61"/>
                  </a:lnTo>
                  <a:lnTo>
                    <a:pt x="68" y="61"/>
                  </a:lnTo>
                  <a:lnTo>
                    <a:pt x="73" y="61"/>
                  </a:lnTo>
                  <a:lnTo>
                    <a:pt x="75" y="64"/>
                  </a:lnTo>
                  <a:lnTo>
                    <a:pt x="75" y="61"/>
                  </a:lnTo>
                  <a:lnTo>
                    <a:pt x="78" y="61"/>
                  </a:lnTo>
                  <a:lnTo>
                    <a:pt x="78" y="61"/>
                  </a:lnTo>
                  <a:lnTo>
                    <a:pt x="82" y="61"/>
                  </a:lnTo>
                  <a:lnTo>
                    <a:pt x="87" y="64"/>
                  </a:lnTo>
                  <a:lnTo>
                    <a:pt x="89" y="64"/>
                  </a:lnTo>
                  <a:lnTo>
                    <a:pt x="89" y="66"/>
                  </a:lnTo>
                  <a:lnTo>
                    <a:pt x="89" y="66"/>
                  </a:lnTo>
                  <a:lnTo>
                    <a:pt x="89" y="68"/>
                  </a:lnTo>
                  <a:lnTo>
                    <a:pt x="92" y="71"/>
                  </a:lnTo>
                  <a:lnTo>
                    <a:pt x="97" y="73"/>
                  </a:lnTo>
                  <a:lnTo>
                    <a:pt x="97" y="73"/>
                  </a:lnTo>
                  <a:lnTo>
                    <a:pt x="99" y="73"/>
                  </a:lnTo>
                  <a:lnTo>
                    <a:pt x="99" y="73"/>
                  </a:lnTo>
                  <a:lnTo>
                    <a:pt x="99" y="73"/>
                  </a:lnTo>
                  <a:lnTo>
                    <a:pt x="101" y="76"/>
                  </a:lnTo>
                  <a:lnTo>
                    <a:pt x="101" y="76"/>
                  </a:lnTo>
                  <a:lnTo>
                    <a:pt x="101" y="76"/>
                  </a:lnTo>
                  <a:lnTo>
                    <a:pt x="104" y="76"/>
                  </a:lnTo>
                  <a:lnTo>
                    <a:pt x="106" y="76"/>
                  </a:lnTo>
                  <a:lnTo>
                    <a:pt x="108" y="73"/>
                  </a:lnTo>
                  <a:lnTo>
                    <a:pt x="108" y="73"/>
                  </a:lnTo>
                  <a:lnTo>
                    <a:pt x="111" y="76"/>
                  </a:lnTo>
                  <a:lnTo>
                    <a:pt x="111" y="78"/>
                  </a:lnTo>
                  <a:lnTo>
                    <a:pt x="111" y="78"/>
                  </a:lnTo>
                  <a:lnTo>
                    <a:pt x="113" y="78"/>
                  </a:lnTo>
                  <a:lnTo>
                    <a:pt x="113" y="80"/>
                  </a:lnTo>
                  <a:lnTo>
                    <a:pt x="115" y="78"/>
                  </a:lnTo>
                  <a:lnTo>
                    <a:pt x="118" y="78"/>
                  </a:lnTo>
                  <a:lnTo>
                    <a:pt x="120" y="80"/>
                  </a:lnTo>
                  <a:lnTo>
                    <a:pt x="122" y="80"/>
                  </a:lnTo>
                  <a:lnTo>
                    <a:pt x="122" y="80"/>
                  </a:lnTo>
                  <a:lnTo>
                    <a:pt x="127" y="80"/>
                  </a:lnTo>
                  <a:lnTo>
                    <a:pt x="130" y="83"/>
                  </a:lnTo>
                  <a:lnTo>
                    <a:pt x="130" y="83"/>
                  </a:lnTo>
                  <a:lnTo>
                    <a:pt x="134" y="80"/>
                  </a:lnTo>
                  <a:lnTo>
                    <a:pt x="134" y="80"/>
                  </a:lnTo>
                  <a:lnTo>
                    <a:pt x="137" y="83"/>
                  </a:lnTo>
                  <a:lnTo>
                    <a:pt x="137" y="83"/>
                  </a:lnTo>
                  <a:lnTo>
                    <a:pt x="139" y="85"/>
                  </a:lnTo>
                  <a:lnTo>
                    <a:pt x="141" y="83"/>
                  </a:lnTo>
                  <a:lnTo>
                    <a:pt x="144" y="83"/>
                  </a:lnTo>
                  <a:lnTo>
                    <a:pt x="146" y="83"/>
                  </a:lnTo>
                  <a:lnTo>
                    <a:pt x="148" y="83"/>
                  </a:lnTo>
                  <a:lnTo>
                    <a:pt x="151" y="83"/>
                  </a:lnTo>
                  <a:lnTo>
                    <a:pt x="153" y="83"/>
                  </a:lnTo>
                  <a:lnTo>
                    <a:pt x="153" y="83"/>
                  </a:lnTo>
                  <a:lnTo>
                    <a:pt x="153" y="83"/>
                  </a:lnTo>
                  <a:lnTo>
                    <a:pt x="153" y="80"/>
                  </a:lnTo>
                  <a:lnTo>
                    <a:pt x="155" y="76"/>
                  </a:lnTo>
                  <a:lnTo>
                    <a:pt x="153" y="7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276"/>
            <p:cNvSpPr>
              <a:spLocks/>
            </p:cNvSpPr>
            <p:nvPr userDrawn="1"/>
          </p:nvSpPr>
          <p:spPr bwMode="auto">
            <a:xfrm>
              <a:off x="3870" y="3167"/>
              <a:ext cx="250" cy="251"/>
            </a:xfrm>
            <a:custGeom>
              <a:avLst/>
              <a:gdLst>
                <a:gd name="T0" fmla="*/ 240 w 250"/>
                <a:gd name="T1" fmla="*/ 10 h 251"/>
                <a:gd name="T2" fmla="*/ 221 w 250"/>
                <a:gd name="T3" fmla="*/ 12 h 251"/>
                <a:gd name="T4" fmla="*/ 200 w 250"/>
                <a:gd name="T5" fmla="*/ 17 h 251"/>
                <a:gd name="T6" fmla="*/ 179 w 250"/>
                <a:gd name="T7" fmla="*/ 21 h 251"/>
                <a:gd name="T8" fmla="*/ 169 w 250"/>
                <a:gd name="T9" fmla="*/ 21 h 251"/>
                <a:gd name="T10" fmla="*/ 160 w 250"/>
                <a:gd name="T11" fmla="*/ 19 h 251"/>
                <a:gd name="T12" fmla="*/ 141 w 250"/>
                <a:gd name="T13" fmla="*/ 17 h 251"/>
                <a:gd name="T14" fmla="*/ 132 w 250"/>
                <a:gd name="T15" fmla="*/ 17 h 251"/>
                <a:gd name="T16" fmla="*/ 125 w 250"/>
                <a:gd name="T17" fmla="*/ 10 h 251"/>
                <a:gd name="T18" fmla="*/ 113 w 250"/>
                <a:gd name="T19" fmla="*/ 7 h 251"/>
                <a:gd name="T20" fmla="*/ 82 w 250"/>
                <a:gd name="T21" fmla="*/ 7 h 251"/>
                <a:gd name="T22" fmla="*/ 49 w 250"/>
                <a:gd name="T23" fmla="*/ 7 h 251"/>
                <a:gd name="T24" fmla="*/ 42 w 250"/>
                <a:gd name="T25" fmla="*/ 7 h 251"/>
                <a:gd name="T26" fmla="*/ 35 w 250"/>
                <a:gd name="T27" fmla="*/ 2 h 251"/>
                <a:gd name="T28" fmla="*/ 28 w 250"/>
                <a:gd name="T29" fmla="*/ 0 h 251"/>
                <a:gd name="T30" fmla="*/ 21 w 250"/>
                <a:gd name="T31" fmla="*/ 2 h 251"/>
                <a:gd name="T32" fmla="*/ 12 w 250"/>
                <a:gd name="T33" fmla="*/ 5 h 251"/>
                <a:gd name="T34" fmla="*/ 4 w 250"/>
                <a:gd name="T35" fmla="*/ 5 h 251"/>
                <a:gd name="T36" fmla="*/ 2 w 250"/>
                <a:gd name="T37" fmla="*/ 21 h 251"/>
                <a:gd name="T38" fmla="*/ 12 w 250"/>
                <a:gd name="T39" fmla="*/ 36 h 251"/>
                <a:gd name="T40" fmla="*/ 28 w 250"/>
                <a:gd name="T41" fmla="*/ 73 h 251"/>
                <a:gd name="T42" fmla="*/ 42 w 250"/>
                <a:gd name="T43" fmla="*/ 99 h 251"/>
                <a:gd name="T44" fmla="*/ 52 w 250"/>
                <a:gd name="T45" fmla="*/ 123 h 251"/>
                <a:gd name="T46" fmla="*/ 49 w 250"/>
                <a:gd name="T47" fmla="*/ 125 h 251"/>
                <a:gd name="T48" fmla="*/ 52 w 250"/>
                <a:gd name="T49" fmla="*/ 140 h 251"/>
                <a:gd name="T50" fmla="*/ 56 w 250"/>
                <a:gd name="T51" fmla="*/ 163 h 251"/>
                <a:gd name="T52" fmla="*/ 56 w 250"/>
                <a:gd name="T53" fmla="*/ 180 h 251"/>
                <a:gd name="T54" fmla="*/ 61 w 250"/>
                <a:gd name="T55" fmla="*/ 199 h 251"/>
                <a:gd name="T56" fmla="*/ 61 w 250"/>
                <a:gd name="T57" fmla="*/ 206 h 251"/>
                <a:gd name="T58" fmla="*/ 73 w 250"/>
                <a:gd name="T59" fmla="*/ 232 h 251"/>
                <a:gd name="T60" fmla="*/ 85 w 250"/>
                <a:gd name="T61" fmla="*/ 246 h 251"/>
                <a:gd name="T62" fmla="*/ 89 w 250"/>
                <a:gd name="T63" fmla="*/ 241 h 251"/>
                <a:gd name="T64" fmla="*/ 92 w 250"/>
                <a:gd name="T65" fmla="*/ 237 h 251"/>
                <a:gd name="T66" fmla="*/ 96 w 250"/>
                <a:gd name="T67" fmla="*/ 232 h 251"/>
                <a:gd name="T68" fmla="*/ 99 w 250"/>
                <a:gd name="T69" fmla="*/ 237 h 251"/>
                <a:gd name="T70" fmla="*/ 101 w 250"/>
                <a:gd name="T71" fmla="*/ 241 h 251"/>
                <a:gd name="T72" fmla="*/ 103 w 250"/>
                <a:gd name="T73" fmla="*/ 246 h 251"/>
                <a:gd name="T74" fmla="*/ 111 w 250"/>
                <a:gd name="T75" fmla="*/ 248 h 251"/>
                <a:gd name="T76" fmla="*/ 122 w 250"/>
                <a:gd name="T77" fmla="*/ 251 h 251"/>
                <a:gd name="T78" fmla="*/ 134 w 250"/>
                <a:gd name="T79" fmla="*/ 251 h 251"/>
                <a:gd name="T80" fmla="*/ 139 w 250"/>
                <a:gd name="T81" fmla="*/ 246 h 251"/>
                <a:gd name="T82" fmla="*/ 146 w 250"/>
                <a:gd name="T83" fmla="*/ 241 h 251"/>
                <a:gd name="T84" fmla="*/ 148 w 250"/>
                <a:gd name="T85" fmla="*/ 220 h 251"/>
                <a:gd name="T86" fmla="*/ 151 w 250"/>
                <a:gd name="T87" fmla="*/ 182 h 251"/>
                <a:gd name="T88" fmla="*/ 151 w 250"/>
                <a:gd name="T89" fmla="*/ 158 h 251"/>
                <a:gd name="T90" fmla="*/ 151 w 250"/>
                <a:gd name="T91" fmla="*/ 135 h 251"/>
                <a:gd name="T92" fmla="*/ 151 w 250"/>
                <a:gd name="T93" fmla="*/ 111 h 251"/>
                <a:gd name="T94" fmla="*/ 169 w 250"/>
                <a:gd name="T95" fmla="*/ 102 h 251"/>
                <a:gd name="T96" fmla="*/ 169 w 250"/>
                <a:gd name="T97" fmla="*/ 66 h 251"/>
                <a:gd name="T98" fmla="*/ 169 w 250"/>
                <a:gd name="T99" fmla="*/ 31 h 251"/>
                <a:gd name="T100" fmla="*/ 188 w 250"/>
                <a:gd name="T101" fmla="*/ 26 h 251"/>
                <a:gd name="T102" fmla="*/ 212 w 250"/>
                <a:gd name="T103" fmla="*/ 21 h 251"/>
                <a:gd name="T104" fmla="*/ 217 w 250"/>
                <a:gd name="T105" fmla="*/ 28 h 251"/>
                <a:gd name="T106" fmla="*/ 219 w 250"/>
                <a:gd name="T107" fmla="*/ 31 h 251"/>
                <a:gd name="T108" fmla="*/ 228 w 250"/>
                <a:gd name="T109" fmla="*/ 21 h 251"/>
                <a:gd name="T110" fmla="*/ 233 w 250"/>
                <a:gd name="T111" fmla="*/ 21 h 251"/>
                <a:gd name="T112" fmla="*/ 247 w 250"/>
                <a:gd name="T113" fmla="*/ 1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 h="251">
                  <a:moveTo>
                    <a:pt x="245" y="12"/>
                  </a:moveTo>
                  <a:lnTo>
                    <a:pt x="245" y="12"/>
                  </a:lnTo>
                  <a:lnTo>
                    <a:pt x="243" y="12"/>
                  </a:lnTo>
                  <a:lnTo>
                    <a:pt x="240" y="10"/>
                  </a:lnTo>
                  <a:lnTo>
                    <a:pt x="231" y="10"/>
                  </a:lnTo>
                  <a:lnTo>
                    <a:pt x="231" y="10"/>
                  </a:lnTo>
                  <a:lnTo>
                    <a:pt x="226" y="10"/>
                  </a:lnTo>
                  <a:lnTo>
                    <a:pt x="221" y="12"/>
                  </a:lnTo>
                  <a:lnTo>
                    <a:pt x="219" y="12"/>
                  </a:lnTo>
                  <a:lnTo>
                    <a:pt x="214" y="14"/>
                  </a:lnTo>
                  <a:lnTo>
                    <a:pt x="210" y="14"/>
                  </a:lnTo>
                  <a:lnTo>
                    <a:pt x="200" y="17"/>
                  </a:lnTo>
                  <a:lnTo>
                    <a:pt x="195" y="17"/>
                  </a:lnTo>
                  <a:lnTo>
                    <a:pt x="188" y="19"/>
                  </a:lnTo>
                  <a:lnTo>
                    <a:pt x="184" y="19"/>
                  </a:lnTo>
                  <a:lnTo>
                    <a:pt x="179" y="21"/>
                  </a:lnTo>
                  <a:lnTo>
                    <a:pt x="177" y="21"/>
                  </a:lnTo>
                  <a:lnTo>
                    <a:pt x="177" y="19"/>
                  </a:lnTo>
                  <a:lnTo>
                    <a:pt x="172" y="19"/>
                  </a:lnTo>
                  <a:lnTo>
                    <a:pt x="169" y="21"/>
                  </a:lnTo>
                  <a:lnTo>
                    <a:pt x="165" y="21"/>
                  </a:lnTo>
                  <a:lnTo>
                    <a:pt x="165" y="21"/>
                  </a:lnTo>
                  <a:lnTo>
                    <a:pt x="162" y="19"/>
                  </a:lnTo>
                  <a:lnTo>
                    <a:pt x="160" y="19"/>
                  </a:lnTo>
                  <a:lnTo>
                    <a:pt x="155" y="19"/>
                  </a:lnTo>
                  <a:lnTo>
                    <a:pt x="151" y="19"/>
                  </a:lnTo>
                  <a:lnTo>
                    <a:pt x="146" y="19"/>
                  </a:lnTo>
                  <a:lnTo>
                    <a:pt x="141" y="17"/>
                  </a:lnTo>
                  <a:lnTo>
                    <a:pt x="136" y="17"/>
                  </a:lnTo>
                  <a:lnTo>
                    <a:pt x="136" y="17"/>
                  </a:lnTo>
                  <a:lnTo>
                    <a:pt x="134" y="17"/>
                  </a:lnTo>
                  <a:lnTo>
                    <a:pt x="132" y="17"/>
                  </a:lnTo>
                  <a:lnTo>
                    <a:pt x="129" y="14"/>
                  </a:lnTo>
                  <a:lnTo>
                    <a:pt x="127" y="12"/>
                  </a:lnTo>
                  <a:lnTo>
                    <a:pt x="125" y="10"/>
                  </a:lnTo>
                  <a:lnTo>
                    <a:pt x="125" y="10"/>
                  </a:lnTo>
                  <a:lnTo>
                    <a:pt x="125" y="7"/>
                  </a:lnTo>
                  <a:lnTo>
                    <a:pt x="122" y="7"/>
                  </a:lnTo>
                  <a:lnTo>
                    <a:pt x="118" y="7"/>
                  </a:lnTo>
                  <a:lnTo>
                    <a:pt x="113" y="7"/>
                  </a:lnTo>
                  <a:lnTo>
                    <a:pt x="111" y="7"/>
                  </a:lnTo>
                  <a:lnTo>
                    <a:pt x="103" y="7"/>
                  </a:lnTo>
                  <a:lnTo>
                    <a:pt x="96" y="7"/>
                  </a:lnTo>
                  <a:lnTo>
                    <a:pt x="82" y="7"/>
                  </a:lnTo>
                  <a:lnTo>
                    <a:pt x="75" y="7"/>
                  </a:lnTo>
                  <a:lnTo>
                    <a:pt x="68" y="7"/>
                  </a:lnTo>
                  <a:lnTo>
                    <a:pt x="54" y="7"/>
                  </a:lnTo>
                  <a:lnTo>
                    <a:pt x="49" y="7"/>
                  </a:lnTo>
                  <a:lnTo>
                    <a:pt x="47" y="7"/>
                  </a:lnTo>
                  <a:lnTo>
                    <a:pt x="42" y="7"/>
                  </a:lnTo>
                  <a:lnTo>
                    <a:pt x="42" y="7"/>
                  </a:lnTo>
                  <a:lnTo>
                    <a:pt x="42" y="7"/>
                  </a:lnTo>
                  <a:lnTo>
                    <a:pt x="40" y="7"/>
                  </a:lnTo>
                  <a:lnTo>
                    <a:pt x="37" y="5"/>
                  </a:lnTo>
                  <a:lnTo>
                    <a:pt x="37" y="5"/>
                  </a:lnTo>
                  <a:lnTo>
                    <a:pt x="35" y="2"/>
                  </a:lnTo>
                  <a:lnTo>
                    <a:pt x="33" y="0"/>
                  </a:lnTo>
                  <a:lnTo>
                    <a:pt x="30" y="0"/>
                  </a:lnTo>
                  <a:lnTo>
                    <a:pt x="28" y="0"/>
                  </a:lnTo>
                  <a:lnTo>
                    <a:pt x="28" y="0"/>
                  </a:lnTo>
                  <a:lnTo>
                    <a:pt x="26" y="0"/>
                  </a:lnTo>
                  <a:lnTo>
                    <a:pt x="23" y="0"/>
                  </a:lnTo>
                  <a:lnTo>
                    <a:pt x="21" y="0"/>
                  </a:lnTo>
                  <a:lnTo>
                    <a:pt x="21" y="2"/>
                  </a:lnTo>
                  <a:lnTo>
                    <a:pt x="19" y="2"/>
                  </a:lnTo>
                  <a:lnTo>
                    <a:pt x="16" y="5"/>
                  </a:lnTo>
                  <a:lnTo>
                    <a:pt x="12" y="5"/>
                  </a:lnTo>
                  <a:lnTo>
                    <a:pt x="12" y="5"/>
                  </a:lnTo>
                  <a:lnTo>
                    <a:pt x="9" y="5"/>
                  </a:lnTo>
                  <a:lnTo>
                    <a:pt x="7" y="2"/>
                  </a:lnTo>
                  <a:lnTo>
                    <a:pt x="7" y="2"/>
                  </a:lnTo>
                  <a:lnTo>
                    <a:pt x="4" y="5"/>
                  </a:lnTo>
                  <a:lnTo>
                    <a:pt x="2" y="5"/>
                  </a:lnTo>
                  <a:lnTo>
                    <a:pt x="0" y="10"/>
                  </a:lnTo>
                  <a:lnTo>
                    <a:pt x="0" y="17"/>
                  </a:lnTo>
                  <a:lnTo>
                    <a:pt x="2" y="21"/>
                  </a:lnTo>
                  <a:lnTo>
                    <a:pt x="4" y="26"/>
                  </a:lnTo>
                  <a:lnTo>
                    <a:pt x="7" y="31"/>
                  </a:lnTo>
                  <a:lnTo>
                    <a:pt x="7" y="33"/>
                  </a:lnTo>
                  <a:lnTo>
                    <a:pt x="12" y="36"/>
                  </a:lnTo>
                  <a:lnTo>
                    <a:pt x="14" y="40"/>
                  </a:lnTo>
                  <a:lnTo>
                    <a:pt x="26" y="64"/>
                  </a:lnTo>
                  <a:lnTo>
                    <a:pt x="28" y="66"/>
                  </a:lnTo>
                  <a:lnTo>
                    <a:pt x="28" y="73"/>
                  </a:lnTo>
                  <a:lnTo>
                    <a:pt x="33" y="83"/>
                  </a:lnTo>
                  <a:lnTo>
                    <a:pt x="40" y="95"/>
                  </a:lnTo>
                  <a:lnTo>
                    <a:pt x="40" y="97"/>
                  </a:lnTo>
                  <a:lnTo>
                    <a:pt x="42" y="99"/>
                  </a:lnTo>
                  <a:lnTo>
                    <a:pt x="47" y="109"/>
                  </a:lnTo>
                  <a:lnTo>
                    <a:pt x="49" y="114"/>
                  </a:lnTo>
                  <a:lnTo>
                    <a:pt x="52" y="121"/>
                  </a:lnTo>
                  <a:lnTo>
                    <a:pt x="52" y="123"/>
                  </a:lnTo>
                  <a:lnTo>
                    <a:pt x="52" y="125"/>
                  </a:lnTo>
                  <a:lnTo>
                    <a:pt x="49" y="125"/>
                  </a:lnTo>
                  <a:lnTo>
                    <a:pt x="49" y="123"/>
                  </a:lnTo>
                  <a:lnTo>
                    <a:pt x="49" y="125"/>
                  </a:lnTo>
                  <a:lnTo>
                    <a:pt x="49" y="128"/>
                  </a:lnTo>
                  <a:lnTo>
                    <a:pt x="49" y="132"/>
                  </a:lnTo>
                  <a:lnTo>
                    <a:pt x="49" y="137"/>
                  </a:lnTo>
                  <a:lnTo>
                    <a:pt x="52" y="140"/>
                  </a:lnTo>
                  <a:lnTo>
                    <a:pt x="52" y="149"/>
                  </a:lnTo>
                  <a:lnTo>
                    <a:pt x="52" y="151"/>
                  </a:lnTo>
                  <a:lnTo>
                    <a:pt x="54" y="158"/>
                  </a:lnTo>
                  <a:lnTo>
                    <a:pt x="56" y="163"/>
                  </a:lnTo>
                  <a:lnTo>
                    <a:pt x="56" y="170"/>
                  </a:lnTo>
                  <a:lnTo>
                    <a:pt x="56" y="173"/>
                  </a:lnTo>
                  <a:lnTo>
                    <a:pt x="56" y="175"/>
                  </a:lnTo>
                  <a:lnTo>
                    <a:pt x="56" y="180"/>
                  </a:lnTo>
                  <a:lnTo>
                    <a:pt x="56" y="185"/>
                  </a:lnTo>
                  <a:lnTo>
                    <a:pt x="59" y="189"/>
                  </a:lnTo>
                  <a:lnTo>
                    <a:pt x="59" y="196"/>
                  </a:lnTo>
                  <a:lnTo>
                    <a:pt x="61" y="199"/>
                  </a:lnTo>
                  <a:lnTo>
                    <a:pt x="61" y="201"/>
                  </a:lnTo>
                  <a:lnTo>
                    <a:pt x="63" y="203"/>
                  </a:lnTo>
                  <a:lnTo>
                    <a:pt x="61" y="203"/>
                  </a:lnTo>
                  <a:lnTo>
                    <a:pt x="61" y="206"/>
                  </a:lnTo>
                  <a:lnTo>
                    <a:pt x="63" y="211"/>
                  </a:lnTo>
                  <a:lnTo>
                    <a:pt x="63" y="218"/>
                  </a:lnTo>
                  <a:lnTo>
                    <a:pt x="66" y="220"/>
                  </a:lnTo>
                  <a:lnTo>
                    <a:pt x="73" y="232"/>
                  </a:lnTo>
                  <a:lnTo>
                    <a:pt x="75" y="234"/>
                  </a:lnTo>
                  <a:lnTo>
                    <a:pt x="78" y="237"/>
                  </a:lnTo>
                  <a:lnTo>
                    <a:pt x="82" y="244"/>
                  </a:lnTo>
                  <a:lnTo>
                    <a:pt x="85" y="246"/>
                  </a:lnTo>
                  <a:lnTo>
                    <a:pt x="85" y="244"/>
                  </a:lnTo>
                  <a:lnTo>
                    <a:pt x="89" y="241"/>
                  </a:lnTo>
                  <a:lnTo>
                    <a:pt x="89" y="241"/>
                  </a:lnTo>
                  <a:lnTo>
                    <a:pt x="89" y="241"/>
                  </a:lnTo>
                  <a:lnTo>
                    <a:pt x="92" y="241"/>
                  </a:lnTo>
                  <a:lnTo>
                    <a:pt x="92" y="241"/>
                  </a:lnTo>
                  <a:lnTo>
                    <a:pt x="92" y="239"/>
                  </a:lnTo>
                  <a:lnTo>
                    <a:pt x="92" y="237"/>
                  </a:lnTo>
                  <a:lnTo>
                    <a:pt x="92" y="237"/>
                  </a:lnTo>
                  <a:lnTo>
                    <a:pt x="92" y="234"/>
                  </a:lnTo>
                  <a:lnTo>
                    <a:pt x="94" y="234"/>
                  </a:lnTo>
                  <a:lnTo>
                    <a:pt x="96" y="232"/>
                  </a:lnTo>
                  <a:lnTo>
                    <a:pt x="99" y="234"/>
                  </a:lnTo>
                  <a:lnTo>
                    <a:pt x="99" y="234"/>
                  </a:lnTo>
                  <a:lnTo>
                    <a:pt x="99" y="237"/>
                  </a:lnTo>
                  <a:lnTo>
                    <a:pt x="99" y="237"/>
                  </a:lnTo>
                  <a:lnTo>
                    <a:pt x="101" y="237"/>
                  </a:lnTo>
                  <a:lnTo>
                    <a:pt x="101" y="237"/>
                  </a:lnTo>
                  <a:lnTo>
                    <a:pt x="101" y="239"/>
                  </a:lnTo>
                  <a:lnTo>
                    <a:pt x="101" y="241"/>
                  </a:lnTo>
                  <a:lnTo>
                    <a:pt x="101" y="241"/>
                  </a:lnTo>
                  <a:lnTo>
                    <a:pt x="101" y="244"/>
                  </a:lnTo>
                  <a:lnTo>
                    <a:pt x="101" y="244"/>
                  </a:lnTo>
                  <a:lnTo>
                    <a:pt x="103" y="246"/>
                  </a:lnTo>
                  <a:lnTo>
                    <a:pt x="103" y="246"/>
                  </a:lnTo>
                  <a:lnTo>
                    <a:pt x="106" y="248"/>
                  </a:lnTo>
                  <a:lnTo>
                    <a:pt x="108" y="248"/>
                  </a:lnTo>
                  <a:lnTo>
                    <a:pt x="111" y="248"/>
                  </a:lnTo>
                  <a:lnTo>
                    <a:pt x="113" y="248"/>
                  </a:lnTo>
                  <a:lnTo>
                    <a:pt x="115" y="251"/>
                  </a:lnTo>
                  <a:lnTo>
                    <a:pt x="118" y="251"/>
                  </a:lnTo>
                  <a:lnTo>
                    <a:pt x="122" y="251"/>
                  </a:lnTo>
                  <a:lnTo>
                    <a:pt x="127" y="251"/>
                  </a:lnTo>
                  <a:lnTo>
                    <a:pt x="132" y="251"/>
                  </a:lnTo>
                  <a:lnTo>
                    <a:pt x="134" y="251"/>
                  </a:lnTo>
                  <a:lnTo>
                    <a:pt x="134" y="251"/>
                  </a:lnTo>
                  <a:lnTo>
                    <a:pt x="136" y="251"/>
                  </a:lnTo>
                  <a:lnTo>
                    <a:pt x="136" y="248"/>
                  </a:lnTo>
                  <a:lnTo>
                    <a:pt x="136" y="248"/>
                  </a:lnTo>
                  <a:lnTo>
                    <a:pt x="139" y="246"/>
                  </a:lnTo>
                  <a:lnTo>
                    <a:pt x="139" y="246"/>
                  </a:lnTo>
                  <a:lnTo>
                    <a:pt x="141" y="244"/>
                  </a:lnTo>
                  <a:lnTo>
                    <a:pt x="144" y="244"/>
                  </a:lnTo>
                  <a:lnTo>
                    <a:pt x="146" y="241"/>
                  </a:lnTo>
                  <a:lnTo>
                    <a:pt x="148" y="241"/>
                  </a:lnTo>
                  <a:lnTo>
                    <a:pt x="148" y="239"/>
                  </a:lnTo>
                  <a:lnTo>
                    <a:pt x="148" y="229"/>
                  </a:lnTo>
                  <a:lnTo>
                    <a:pt x="148" y="220"/>
                  </a:lnTo>
                  <a:lnTo>
                    <a:pt x="148" y="211"/>
                  </a:lnTo>
                  <a:lnTo>
                    <a:pt x="148" y="201"/>
                  </a:lnTo>
                  <a:lnTo>
                    <a:pt x="148" y="192"/>
                  </a:lnTo>
                  <a:lnTo>
                    <a:pt x="151" y="182"/>
                  </a:lnTo>
                  <a:lnTo>
                    <a:pt x="151" y="173"/>
                  </a:lnTo>
                  <a:lnTo>
                    <a:pt x="151" y="163"/>
                  </a:lnTo>
                  <a:lnTo>
                    <a:pt x="151" y="163"/>
                  </a:lnTo>
                  <a:lnTo>
                    <a:pt x="151" y="158"/>
                  </a:lnTo>
                  <a:lnTo>
                    <a:pt x="151" y="154"/>
                  </a:lnTo>
                  <a:lnTo>
                    <a:pt x="151" y="147"/>
                  </a:lnTo>
                  <a:lnTo>
                    <a:pt x="151" y="140"/>
                  </a:lnTo>
                  <a:lnTo>
                    <a:pt x="151" y="135"/>
                  </a:lnTo>
                  <a:lnTo>
                    <a:pt x="151" y="128"/>
                  </a:lnTo>
                  <a:lnTo>
                    <a:pt x="151" y="123"/>
                  </a:lnTo>
                  <a:lnTo>
                    <a:pt x="151" y="116"/>
                  </a:lnTo>
                  <a:lnTo>
                    <a:pt x="151" y="111"/>
                  </a:lnTo>
                  <a:lnTo>
                    <a:pt x="151" y="104"/>
                  </a:lnTo>
                  <a:lnTo>
                    <a:pt x="169" y="104"/>
                  </a:lnTo>
                  <a:lnTo>
                    <a:pt x="169" y="104"/>
                  </a:lnTo>
                  <a:lnTo>
                    <a:pt x="169" y="102"/>
                  </a:lnTo>
                  <a:lnTo>
                    <a:pt x="169" y="92"/>
                  </a:lnTo>
                  <a:lnTo>
                    <a:pt x="169" y="83"/>
                  </a:lnTo>
                  <a:lnTo>
                    <a:pt x="169" y="76"/>
                  </a:lnTo>
                  <a:lnTo>
                    <a:pt x="169" y="66"/>
                  </a:lnTo>
                  <a:lnTo>
                    <a:pt x="169" y="57"/>
                  </a:lnTo>
                  <a:lnTo>
                    <a:pt x="169" y="50"/>
                  </a:lnTo>
                  <a:lnTo>
                    <a:pt x="169" y="40"/>
                  </a:lnTo>
                  <a:lnTo>
                    <a:pt x="169" y="31"/>
                  </a:lnTo>
                  <a:lnTo>
                    <a:pt x="169" y="28"/>
                  </a:lnTo>
                  <a:lnTo>
                    <a:pt x="174" y="26"/>
                  </a:lnTo>
                  <a:lnTo>
                    <a:pt x="181" y="26"/>
                  </a:lnTo>
                  <a:lnTo>
                    <a:pt x="188" y="26"/>
                  </a:lnTo>
                  <a:lnTo>
                    <a:pt x="198" y="24"/>
                  </a:lnTo>
                  <a:lnTo>
                    <a:pt x="202" y="21"/>
                  </a:lnTo>
                  <a:lnTo>
                    <a:pt x="210" y="21"/>
                  </a:lnTo>
                  <a:lnTo>
                    <a:pt x="212" y="21"/>
                  </a:lnTo>
                  <a:lnTo>
                    <a:pt x="212" y="21"/>
                  </a:lnTo>
                  <a:lnTo>
                    <a:pt x="212" y="21"/>
                  </a:lnTo>
                  <a:lnTo>
                    <a:pt x="217" y="26"/>
                  </a:lnTo>
                  <a:lnTo>
                    <a:pt x="217" y="28"/>
                  </a:lnTo>
                  <a:lnTo>
                    <a:pt x="217" y="31"/>
                  </a:lnTo>
                  <a:lnTo>
                    <a:pt x="219" y="31"/>
                  </a:lnTo>
                  <a:lnTo>
                    <a:pt x="219" y="31"/>
                  </a:lnTo>
                  <a:lnTo>
                    <a:pt x="219" y="31"/>
                  </a:lnTo>
                  <a:lnTo>
                    <a:pt x="224" y="26"/>
                  </a:lnTo>
                  <a:lnTo>
                    <a:pt x="224" y="26"/>
                  </a:lnTo>
                  <a:lnTo>
                    <a:pt x="226" y="24"/>
                  </a:lnTo>
                  <a:lnTo>
                    <a:pt x="228" y="21"/>
                  </a:lnTo>
                  <a:lnTo>
                    <a:pt x="231" y="21"/>
                  </a:lnTo>
                  <a:lnTo>
                    <a:pt x="233" y="21"/>
                  </a:lnTo>
                  <a:lnTo>
                    <a:pt x="233" y="21"/>
                  </a:lnTo>
                  <a:lnTo>
                    <a:pt x="233" y="21"/>
                  </a:lnTo>
                  <a:lnTo>
                    <a:pt x="235" y="21"/>
                  </a:lnTo>
                  <a:lnTo>
                    <a:pt x="240" y="19"/>
                  </a:lnTo>
                  <a:lnTo>
                    <a:pt x="243" y="17"/>
                  </a:lnTo>
                  <a:lnTo>
                    <a:pt x="247" y="17"/>
                  </a:lnTo>
                  <a:lnTo>
                    <a:pt x="250" y="17"/>
                  </a:lnTo>
                  <a:lnTo>
                    <a:pt x="245"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277"/>
            <p:cNvSpPr>
              <a:spLocks noEditPoints="1"/>
            </p:cNvSpPr>
            <p:nvPr userDrawn="1"/>
          </p:nvSpPr>
          <p:spPr bwMode="auto">
            <a:xfrm>
              <a:off x="5336" y="2205"/>
              <a:ext cx="162" cy="390"/>
            </a:xfrm>
            <a:custGeom>
              <a:avLst/>
              <a:gdLst>
                <a:gd name="T0" fmla="*/ 33 w 162"/>
                <a:gd name="T1" fmla="*/ 208 h 390"/>
                <a:gd name="T2" fmla="*/ 37 w 162"/>
                <a:gd name="T3" fmla="*/ 194 h 390"/>
                <a:gd name="T4" fmla="*/ 162 w 162"/>
                <a:gd name="T5" fmla="*/ 144 h 390"/>
                <a:gd name="T6" fmla="*/ 143 w 162"/>
                <a:gd name="T7" fmla="*/ 146 h 390"/>
                <a:gd name="T8" fmla="*/ 127 w 162"/>
                <a:gd name="T9" fmla="*/ 137 h 390"/>
                <a:gd name="T10" fmla="*/ 129 w 162"/>
                <a:gd name="T11" fmla="*/ 118 h 390"/>
                <a:gd name="T12" fmla="*/ 115 w 162"/>
                <a:gd name="T13" fmla="*/ 106 h 390"/>
                <a:gd name="T14" fmla="*/ 108 w 162"/>
                <a:gd name="T15" fmla="*/ 94 h 390"/>
                <a:gd name="T16" fmla="*/ 92 w 162"/>
                <a:gd name="T17" fmla="*/ 92 h 390"/>
                <a:gd name="T18" fmla="*/ 89 w 162"/>
                <a:gd name="T19" fmla="*/ 75 h 390"/>
                <a:gd name="T20" fmla="*/ 101 w 162"/>
                <a:gd name="T21" fmla="*/ 61 h 390"/>
                <a:gd name="T22" fmla="*/ 103 w 162"/>
                <a:gd name="T23" fmla="*/ 45 h 390"/>
                <a:gd name="T24" fmla="*/ 94 w 162"/>
                <a:gd name="T25" fmla="*/ 19 h 390"/>
                <a:gd name="T26" fmla="*/ 80 w 162"/>
                <a:gd name="T27" fmla="*/ 4 h 390"/>
                <a:gd name="T28" fmla="*/ 73 w 162"/>
                <a:gd name="T29" fmla="*/ 4 h 390"/>
                <a:gd name="T30" fmla="*/ 66 w 162"/>
                <a:gd name="T31" fmla="*/ 19 h 390"/>
                <a:gd name="T32" fmla="*/ 63 w 162"/>
                <a:gd name="T33" fmla="*/ 26 h 390"/>
                <a:gd name="T34" fmla="*/ 37 w 162"/>
                <a:gd name="T35" fmla="*/ 42 h 390"/>
                <a:gd name="T36" fmla="*/ 37 w 162"/>
                <a:gd name="T37" fmla="*/ 61 h 390"/>
                <a:gd name="T38" fmla="*/ 35 w 162"/>
                <a:gd name="T39" fmla="*/ 75 h 390"/>
                <a:gd name="T40" fmla="*/ 21 w 162"/>
                <a:gd name="T41" fmla="*/ 97 h 390"/>
                <a:gd name="T42" fmla="*/ 16 w 162"/>
                <a:gd name="T43" fmla="*/ 111 h 390"/>
                <a:gd name="T44" fmla="*/ 14 w 162"/>
                <a:gd name="T45" fmla="*/ 127 h 390"/>
                <a:gd name="T46" fmla="*/ 9 w 162"/>
                <a:gd name="T47" fmla="*/ 135 h 390"/>
                <a:gd name="T48" fmla="*/ 7 w 162"/>
                <a:gd name="T49" fmla="*/ 153 h 390"/>
                <a:gd name="T50" fmla="*/ 4 w 162"/>
                <a:gd name="T51" fmla="*/ 161 h 390"/>
                <a:gd name="T52" fmla="*/ 16 w 162"/>
                <a:gd name="T53" fmla="*/ 175 h 390"/>
                <a:gd name="T54" fmla="*/ 19 w 162"/>
                <a:gd name="T55" fmla="*/ 177 h 390"/>
                <a:gd name="T56" fmla="*/ 30 w 162"/>
                <a:gd name="T57" fmla="*/ 184 h 390"/>
                <a:gd name="T58" fmla="*/ 35 w 162"/>
                <a:gd name="T59" fmla="*/ 196 h 390"/>
                <a:gd name="T60" fmla="*/ 40 w 162"/>
                <a:gd name="T61" fmla="*/ 198 h 390"/>
                <a:gd name="T62" fmla="*/ 54 w 162"/>
                <a:gd name="T63" fmla="*/ 229 h 390"/>
                <a:gd name="T64" fmla="*/ 52 w 162"/>
                <a:gd name="T65" fmla="*/ 265 h 390"/>
                <a:gd name="T66" fmla="*/ 59 w 162"/>
                <a:gd name="T67" fmla="*/ 265 h 390"/>
                <a:gd name="T68" fmla="*/ 68 w 162"/>
                <a:gd name="T69" fmla="*/ 269 h 390"/>
                <a:gd name="T70" fmla="*/ 77 w 162"/>
                <a:gd name="T71" fmla="*/ 265 h 390"/>
                <a:gd name="T72" fmla="*/ 87 w 162"/>
                <a:gd name="T73" fmla="*/ 248 h 390"/>
                <a:gd name="T74" fmla="*/ 96 w 162"/>
                <a:gd name="T75" fmla="*/ 239 h 390"/>
                <a:gd name="T76" fmla="*/ 108 w 162"/>
                <a:gd name="T77" fmla="*/ 255 h 390"/>
                <a:gd name="T78" fmla="*/ 118 w 162"/>
                <a:gd name="T79" fmla="*/ 279 h 390"/>
                <a:gd name="T80" fmla="*/ 127 w 162"/>
                <a:gd name="T81" fmla="*/ 309 h 390"/>
                <a:gd name="T82" fmla="*/ 139 w 162"/>
                <a:gd name="T83" fmla="*/ 333 h 390"/>
                <a:gd name="T84" fmla="*/ 141 w 162"/>
                <a:gd name="T85" fmla="*/ 352 h 390"/>
                <a:gd name="T86" fmla="*/ 143 w 162"/>
                <a:gd name="T87" fmla="*/ 364 h 390"/>
                <a:gd name="T88" fmla="*/ 143 w 162"/>
                <a:gd name="T89" fmla="*/ 388 h 390"/>
                <a:gd name="T90" fmla="*/ 155 w 162"/>
                <a:gd name="T91" fmla="*/ 361 h 390"/>
                <a:gd name="T92" fmla="*/ 153 w 162"/>
                <a:gd name="T93" fmla="*/ 338 h 390"/>
                <a:gd name="T94" fmla="*/ 146 w 162"/>
                <a:gd name="T95" fmla="*/ 314 h 390"/>
                <a:gd name="T96" fmla="*/ 125 w 162"/>
                <a:gd name="T97" fmla="*/ 281 h 390"/>
                <a:gd name="T98" fmla="*/ 134 w 162"/>
                <a:gd name="T99" fmla="*/ 262 h 390"/>
                <a:gd name="T100" fmla="*/ 127 w 162"/>
                <a:gd name="T101" fmla="*/ 246 h 390"/>
                <a:gd name="T102" fmla="*/ 108 w 162"/>
                <a:gd name="T103" fmla="*/ 220 h 390"/>
                <a:gd name="T104" fmla="*/ 108 w 162"/>
                <a:gd name="T105" fmla="*/ 210 h 390"/>
                <a:gd name="T106" fmla="*/ 110 w 162"/>
                <a:gd name="T107" fmla="*/ 187 h 390"/>
                <a:gd name="T108" fmla="*/ 129 w 162"/>
                <a:gd name="T109" fmla="*/ 184 h 390"/>
                <a:gd name="T110" fmla="*/ 136 w 162"/>
                <a:gd name="T111" fmla="*/ 175 h 390"/>
                <a:gd name="T112" fmla="*/ 148 w 162"/>
                <a:gd name="T113" fmla="*/ 172 h 390"/>
                <a:gd name="T114" fmla="*/ 153 w 162"/>
                <a:gd name="T115" fmla="*/ 15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390">
                  <a:moveTo>
                    <a:pt x="56" y="262"/>
                  </a:moveTo>
                  <a:lnTo>
                    <a:pt x="56" y="265"/>
                  </a:lnTo>
                  <a:lnTo>
                    <a:pt x="54" y="265"/>
                  </a:lnTo>
                  <a:lnTo>
                    <a:pt x="54" y="269"/>
                  </a:lnTo>
                  <a:lnTo>
                    <a:pt x="56" y="267"/>
                  </a:lnTo>
                  <a:lnTo>
                    <a:pt x="56" y="265"/>
                  </a:lnTo>
                  <a:lnTo>
                    <a:pt x="59" y="262"/>
                  </a:lnTo>
                  <a:lnTo>
                    <a:pt x="59" y="260"/>
                  </a:lnTo>
                  <a:lnTo>
                    <a:pt x="56" y="262"/>
                  </a:lnTo>
                  <a:close/>
                  <a:moveTo>
                    <a:pt x="33" y="203"/>
                  </a:moveTo>
                  <a:lnTo>
                    <a:pt x="30" y="205"/>
                  </a:lnTo>
                  <a:lnTo>
                    <a:pt x="33" y="208"/>
                  </a:lnTo>
                  <a:lnTo>
                    <a:pt x="35" y="208"/>
                  </a:lnTo>
                  <a:lnTo>
                    <a:pt x="35" y="208"/>
                  </a:lnTo>
                  <a:lnTo>
                    <a:pt x="35" y="208"/>
                  </a:lnTo>
                  <a:lnTo>
                    <a:pt x="35" y="205"/>
                  </a:lnTo>
                  <a:lnTo>
                    <a:pt x="35" y="205"/>
                  </a:lnTo>
                  <a:lnTo>
                    <a:pt x="33" y="203"/>
                  </a:lnTo>
                  <a:close/>
                  <a:moveTo>
                    <a:pt x="35" y="194"/>
                  </a:moveTo>
                  <a:lnTo>
                    <a:pt x="35" y="196"/>
                  </a:lnTo>
                  <a:lnTo>
                    <a:pt x="37" y="194"/>
                  </a:lnTo>
                  <a:lnTo>
                    <a:pt x="37" y="194"/>
                  </a:lnTo>
                  <a:lnTo>
                    <a:pt x="37" y="194"/>
                  </a:lnTo>
                  <a:lnTo>
                    <a:pt x="37" y="194"/>
                  </a:lnTo>
                  <a:lnTo>
                    <a:pt x="35" y="191"/>
                  </a:lnTo>
                  <a:lnTo>
                    <a:pt x="35" y="191"/>
                  </a:lnTo>
                  <a:lnTo>
                    <a:pt x="33" y="189"/>
                  </a:lnTo>
                  <a:lnTo>
                    <a:pt x="33" y="191"/>
                  </a:lnTo>
                  <a:lnTo>
                    <a:pt x="33" y="191"/>
                  </a:lnTo>
                  <a:lnTo>
                    <a:pt x="33" y="191"/>
                  </a:lnTo>
                  <a:lnTo>
                    <a:pt x="33" y="194"/>
                  </a:lnTo>
                  <a:lnTo>
                    <a:pt x="35" y="194"/>
                  </a:lnTo>
                  <a:close/>
                  <a:moveTo>
                    <a:pt x="162" y="144"/>
                  </a:moveTo>
                  <a:lnTo>
                    <a:pt x="162" y="144"/>
                  </a:lnTo>
                  <a:lnTo>
                    <a:pt x="162" y="144"/>
                  </a:lnTo>
                  <a:lnTo>
                    <a:pt x="162" y="144"/>
                  </a:lnTo>
                  <a:lnTo>
                    <a:pt x="160" y="144"/>
                  </a:lnTo>
                  <a:lnTo>
                    <a:pt x="158" y="146"/>
                  </a:lnTo>
                  <a:lnTo>
                    <a:pt x="155" y="149"/>
                  </a:lnTo>
                  <a:lnTo>
                    <a:pt x="153" y="149"/>
                  </a:lnTo>
                  <a:lnTo>
                    <a:pt x="153" y="149"/>
                  </a:lnTo>
                  <a:lnTo>
                    <a:pt x="151" y="149"/>
                  </a:lnTo>
                  <a:lnTo>
                    <a:pt x="148" y="149"/>
                  </a:lnTo>
                  <a:lnTo>
                    <a:pt x="146" y="149"/>
                  </a:lnTo>
                  <a:lnTo>
                    <a:pt x="146" y="149"/>
                  </a:lnTo>
                  <a:lnTo>
                    <a:pt x="143" y="149"/>
                  </a:lnTo>
                  <a:lnTo>
                    <a:pt x="143" y="149"/>
                  </a:lnTo>
                  <a:lnTo>
                    <a:pt x="143" y="146"/>
                  </a:lnTo>
                  <a:lnTo>
                    <a:pt x="143" y="146"/>
                  </a:lnTo>
                  <a:lnTo>
                    <a:pt x="143" y="144"/>
                  </a:lnTo>
                  <a:lnTo>
                    <a:pt x="141" y="144"/>
                  </a:lnTo>
                  <a:lnTo>
                    <a:pt x="141" y="144"/>
                  </a:lnTo>
                  <a:lnTo>
                    <a:pt x="141" y="142"/>
                  </a:lnTo>
                  <a:lnTo>
                    <a:pt x="141" y="139"/>
                  </a:lnTo>
                  <a:lnTo>
                    <a:pt x="141" y="139"/>
                  </a:lnTo>
                  <a:lnTo>
                    <a:pt x="139" y="137"/>
                  </a:lnTo>
                  <a:lnTo>
                    <a:pt x="139" y="137"/>
                  </a:lnTo>
                  <a:lnTo>
                    <a:pt x="134" y="137"/>
                  </a:lnTo>
                  <a:lnTo>
                    <a:pt x="129" y="137"/>
                  </a:lnTo>
                  <a:lnTo>
                    <a:pt x="127" y="137"/>
                  </a:lnTo>
                  <a:lnTo>
                    <a:pt x="127" y="137"/>
                  </a:lnTo>
                  <a:lnTo>
                    <a:pt x="127" y="135"/>
                  </a:lnTo>
                  <a:lnTo>
                    <a:pt x="125" y="135"/>
                  </a:lnTo>
                  <a:lnTo>
                    <a:pt x="125" y="135"/>
                  </a:lnTo>
                  <a:lnTo>
                    <a:pt x="125" y="132"/>
                  </a:lnTo>
                  <a:lnTo>
                    <a:pt x="127" y="130"/>
                  </a:lnTo>
                  <a:lnTo>
                    <a:pt x="127" y="127"/>
                  </a:lnTo>
                  <a:lnTo>
                    <a:pt x="127" y="125"/>
                  </a:lnTo>
                  <a:lnTo>
                    <a:pt x="127" y="123"/>
                  </a:lnTo>
                  <a:lnTo>
                    <a:pt x="127" y="120"/>
                  </a:lnTo>
                  <a:lnTo>
                    <a:pt x="129" y="118"/>
                  </a:lnTo>
                  <a:lnTo>
                    <a:pt x="129" y="118"/>
                  </a:lnTo>
                  <a:lnTo>
                    <a:pt x="129" y="118"/>
                  </a:lnTo>
                  <a:lnTo>
                    <a:pt x="127" y="116"/>
                  </a:lnTo>
                  <a:lnTo>
                    <a:pt x="127" y="116"/>
                  </a:lnTo>
                  <a:lnTo>
                    <a:pt x="125" y="116"/>
                  </a:lnTo>
                  <a:lnTo>
                    <a:pt x="125" y="116"/>
                  </a:lnTo>
                  <a:lnTo>
                    <a:pt x="120" y="116"/>
                  </a:lnTo>
                  <a:lnTo>
                    <a:pt x="118" y="113"/>
                  </a:lnTo>
                  <a:lnTo>
                    <a:pt x="118" y="111"/>
                  </a:lnTo>
                  <a:lnTo>
                    <a:pt x="118" y="108"/>
                  </a:lnTo>
                  <a:lnTo>
                    <a:pt x="115" y="108"/>
                  </a:lnTo>
                  <a:lnTo>
                    <a:pt x="115" y="106"/>
                  </a:lnTo>
                  <a:lnTo>
                    <a:pt x="115" y="106"/>
                  </a:lnTo>
                  <a:lnTo>
                    <a:pt x="115" y="104"/>
                  </a:lnTo>
                  <a:lnTo>
                    <a:pt x="113" y="101"/>
                  </a:lnTo>
                  <a:lnTo>
                    <a:pt x="113" y="101"/>
                  </a:lnTo>
                  <a:lnTo>
                    <a:pt x="110" y="99"/>
                  </a:lnTo>
                  <a:lnTo>
                    <a:pt x="110" y="99"/>
                  </a:lnTo>
                  <a:lnTo>
                    <a:pt x="110" y="97"/>
                  </a:lnTo>
                  <a:lnTo>
                    <a:pt x="113" y="94"/>
                  </a:lnTo>
                  <a:lnTo>
                    <a:pt x="113" y="94"/>
                  </a:lnTo>
                  <a:lnTo>
                    <a:pt x="113" y="94"/>
                  </a:lnTo>
                  <a:lnTo>
                    <a:pt x="113" y="94"/>
                  </a:lnTo>
                  <a:lnTo>
                    <a:pt x="108" y="94"/>
                  </a:lnTo>
                  <a:lnTo>
                    <a:pt x="108" y="94"/>
                  </a:lnTo>
                  <a:lnTo>
                    <a:pt x="108" y="94"/>
                  </a:lnTo>
                  <a:lnTo>
                    <a:pt x="106" y="94"/>
                  </a:lnTo>
                  <a:lnTo>
                    <a:pt x="101" y="94"/>
                  </a:lnTo>
                  <a:lnTo>
                    <a:pt x="99" y="94"/>
                  </a:lnTo>
                  <a:lnTo>
                    <a:pt x="96" y="97"/>
                  </a:lnTo>
                  <a:lnTo>
                    <a:pt x="94" y="97"/>
                  </a:lnTo>
                  <a:lnTo>
                    <a:pt x="94" y="99"/>
                  </a:lnTo>
                  <a:lnTo>
                    <a:pt x="92" y="99"/>
                  </a:lnTo>
                  <a:lnTo>
                    <a:pt x="92" y="99"/>
                  </a:lnTo>
                  <a:lnTo>
                    <a:pt x="92" y="97"/>
                  </a:lnTo>
                  <a:lnTo>
                    <a:pt x="92" y="94"/>
                  </a:lnTo>
                  <a:lnTo>
                    <a:pt x="92" y="92"/>
                  </a:lnTo>
                  <a:lnTo>
                    <a:pt x="92" y="90"/>
                  </a:lnTo>
                  <a:lnTo>
                    <a:pt x="92" y="87"/>
                  </a:lnTo>
                  <a:lnTo>
                    <a:pt x="89" y="87"/>
                  </a:lnTo>
                  <a:lnTo>
                    <a:pt x="89" y="87"/>
                  </a:lnTo>
                  <a:lnTo>
                    <a:pt x="89" y="85"/>
                  </a:lnTo>
                  <a:lnTo>
                    <a:pt x="87" y="82"/>
                  </a:lnTo>
                  <a:lnTo>
                    <a:pt x="89" y="80"/>
                  </a:lnTo>
                  <a:lnTo>
                    <a:pt x="89" y="78"/>
                  </a:lnTo>
                  <a:lnTo>
                    <a:pt x="92" y="78"/>
                  </a:lnTo>
                  <a:lnTo>
                    <a:pt x="92" y="78"/>
                  </a:lnTo>
                  <a:lnTo>
                    <a:pt x="89" y="75"/>
                  </a:lnTo>
                  <a:lnTo>
                    <a:pt x="89" y="75"/>
                  </a:lnTo>
                  <a:lnTo>
                    <a:pt x="92" y="71"/>
                  </a:lnTo>
                  <a:lnTo>
                    <a:pt x="92" y="71"/>
                  </a:lnTo>
                  <a:lnTo>
                    <a:pt x="94" y="71"/>
                  </a:lnTo>
                  <a:lnTo>
                    <a:pt x="94" y="71"/>
                  </a:lnTo>
                  <a:lnTo>
                    <a:pt x="94" y="68"/>
                  </a:lnTo>
                  <a:lnTo>
                    <a:pt x="94" y="68"/>
                  </a:lnTo>
                  <a:lnTo>
                    <a:pt x="96" y="66"/>
                  </a:lnTo>
                  <a:lnTo>
                    <a:pt x="96" y="64"/>
                  </a:lnTo>
                  <a:lnTo>
                    <a:pt x="96" y="64"/>
                  </a:lnTo>
                  <a:lnTo>
                    <a:pt x="99" y="64"/>
                  </a:lnTo>
                  <a:lnTo>
                    <a:pt x="99" y="64"/>
                  </a:lnTo>
                  <a:lnTo>
                    <a:pt x="101" y="61"/>
                  </a:lnTo>
                  <a:lnTo>
                    <a:pt x="101" y="59"/>
                  </a:lnTo>
                  <a:lnTo>
                    <a:pt x="103" y="56"/>
                  </a:lnTo>
                  <a:lnTo>
                    <a:pt x="103" y="56"/>
                  </a:lnTo>
                  <a:lnTo>
                    <a:pt x="103" y="56"/>
                  </a:lnTo>
                  <a:lnTo>
                    <a:pt x="103" y="56"/>
                  </a:lnTo>
                  <a:lnTo>
                    <a:pt x="103" y="54"/>
                  </a:lnTo>
                  <a:lnTo>
                    <a:pt x="101" y="52"/>
                  </a:lnTo>
                  <a:lnTo>
                    <a:pt x="101" y="52"/>
                  </a:lnTo>
                  <a:lnTo>
                    <a:pt x="103" y="52"/>
                  </a:lnTo>
                  <a:lnTo>
                    <a:pt x="103" y="49"/>
                  </a:lnTo>
                  <a:lnTo>
                    <a:pt x="103" y="47"/>
                  </a:lnTo>
                  <a:lnTo>
                    <a:pt x="103" y="45"/>
                  </a:lnTo>
                  <a:lnTo>
                    <a:pt x="103" y="42"/>
                  </a:lnTo>
                  <a:lnTo>
                    <a:pt x="101" y="40"/>
                  </a:lnTo>
                  <a:lnTo>
                    <a:pt x="101" y="38"/>
                  </a:lnTo>
                  <a:lnTo>
                    <a:pt x="101" y="35"/>
                  </a:lnTo>
                  <a:lnTo>
                    <a:pt x="101" y="33"/>
                  </a:lnTo>
                  <a:lnTo>
                    <a:pt x="99" y="28"/>
                  </a:lnTo>
                  <a:lnTo>
                    <a:pt x="99" y="28"/>
                  </a:lnTo>
                  <a:lnTo>
                    <a:pt x="99" y="23"/>
                  </a:lnTo>
                  <a:lnTo>
                    <a:pt x="96" y="21"/>
                  </a:lnTo>
                  <a:lnTo>
                    <a:pt x="96" y="21"/>
                  </a:lnTo>
                  <a:lnTo>
                    <a:pt x="94" y="19"/>
                  </a:lnTo>
                  <a:lnTo>
                    <a:pt x="94" y="19"/>
                  </a:lnTo>
                  <a:lnTo>
                    <a:pt x="92" y="19"/>
                  </a:lnTo>
                  <a:lnTo>
                    <a:pt x="92" y="21"/>
                  </a:lnTo>
                  <a:lnTo>
                    <a:pt x="92" y="21"/>
                  </a:lnTo>
                  <a:lnTo>
                    <a:pt x="92" y="21"/>
                  </a:lnTo>
                  <a:lnTo>
                    <a:pt x="89" y="21"/>
                  </a:lnTo>
                  <a:lnTo>
                    <a:pt x="89" y="19"/>
                  </a:lnTo>
                  <a:lnTo>
                    <a:pt x="87" y="12"/>
                  </a:lnTo>
                  <a:lnTo>
                    <a:pt x="85" y="12"/>
                  </a:lnTo>
                  <a:lnTo>
                    <a:pt x="85" y="9"/>
                  </a:lnTo>
                  <a:lnTo>
                    <a:pt x="85" y="7"/>
                  </a:lnTo>
                  <a:lnTo>
                    <a:pt x="82" y="7"/>
                  </a:lnTo>
                  <a:lnTo>
                    <a:pt x="80" y="4"/>
                  </a:lnTo>
                  <a:lnTo>
                    <a:pt x="80" y="4"/>
                  </a:lnTo>
                  <a:lnTo>
                    <a:pt x="80" y="4"/>
                  </a:lnTo>
                  <a:lnTo>
                    <a:pt x="77" y="4"/>
                  </a:lnTo>
                  <a:lnTo>
                    <a:pt x="77" y="4"/>
                  </a:lnTo>
                  <a:lnTo>
                    <a:pt x="77" y="2"/>
                  </a:lnTo>
                  <a:lnTo>
                    <a:pt x="75" y="2"/>
                  </a:lnTo>
                  <a:lnTo>
                    <a:pt x="75" y="2"/>
                  </a:lnTo>
                  <a:lnTo>
                    <a:pt x="75" y="0"/>
                  </a:lnTo>
                  <a:lnTo>
                    <a:pt x="73" y="0"/>
                  </a:lnTo>
                  <a:lnTo>
                    <a:pt x="73" y="2"/>
                  </a:lnTo>
                  <a:lnTo>
                    <a:pt x="73" y="2"/>
                  </a:lnTo>
                  <a:lnTo>
                    <a:pt x="73" y="4"/>
                  </a:lnTo>
                  <a:lnTo>
                    <a:pt x="70" y="7"/>
                  </a:lnTo>
                  <a:lnTo>
                    <a:pt x="70" y="7"/>
                  </a:lnTo>
                  <a:lnTo>
                    <a:pt x="70" y="9"/>
                  </a:lnTo>
                  <a:lnTo>
                    <a:pt x="70" y="9"/>
                  </a:lnTo>
                  <a:lnTo>
                    <a:pt x="70" y="12"/>
                  </a:lnTo>
                  <a:lnTo>
                    <a:pt x="73" y="12"/>
                  </a:lnTo>
                  <a:lnTo>
                    <a:pt x="73" y="14"/>
                  </a:lnTo>
                  <a:lnTo>
                    <a:pt x="70" y="14"/>
                  </a:lnTo>
                  <a:lnTo>
                    <a:pt x="70" y="14"/>
                  </a:lnTo>
                  <a:lnTo>
                    <a:pt x="68" y="14"/>
                  </a:lnTo>
                  <a:lnTo>
                    <a:pt x="68" y="16"/>
                  </a:lnTo>
                  <a:lnTo>
                    <a:pt x="66" y="19"/>
                  </a:lnTo>
                  <a:lnTo>
                    <a:pt x="66" y="19"/>
                  </a:lnTo>
                  <a:lnTo>
                    <a:pt x="66" y="21"/>
                  </a:lnTo>
                  <a:lnTo>
                    <a:pt x="66" y="21"/>
                  </a:lnTo>
                  <a:lnTo>
                    <a:pt x="66" y="23"/>
                  </a:lnTo>
                  <a:lnTo>
                    <a:pt x="70" y="28"/>
                  </a:lnTo>
                  <a:lnTo>
                    <a:pt x="70" y="30"/>
                  </a:lnTo>
                  <a:lnTo>
                    <a:pt x="70" y="30"/>
                  </a:lnTo>
                  <a:lnTo>
                    <a:pt x="68" y="30"/>
                  </a:lnTo>
                  <a:lnTo>
                    <a:pt x="66" y="28"/>
                  </a:lnTo>
                  <a:lnTo>
                    <a:pt x="66" y="26"/>
                  </a:lnTo>
                  <a:lnTo>
                    <a:pt x="63" y="26"/>
                  </a:lnTo>
                  <a:lnTo>
                    <a:pt x="63" y="26"/>
                  </a:lnTo>
                  <a:lnTo>
                    <a:pt x="56" y="26"/>
                  </a:lnTo>
                  <a:lnTo>
                    <a:pt x="54" y="28"/>
                  </a:lnTo>
                  <a:lnTo>
                    <a:pt x="52" y="28"/>
                  </a:lnTo>
                  <a:lnTo>
                    <a:pt x="52" y="30"/>
                  </a:lnTo>
                  <a:lnTo>
                    <a:pt x="49" y="33"/>
                  </a:lnTo>
                  <a:lnTo>
                    <a:pt x="49" y="33"/>
                  </a:lnTo>
                  <a:lnTo>
                    <a:pt x="47" y="33"/>
                  </a:lnTo>
                  <a:lnTo>
                    <a:pt x="42" y="38"/>
                  </a:lnTo>
                  <a:lnTo>
                    <a:pt x="40" y="40"/>
                  </a:lnTo>
                  <a:lnTo>
                    <a:pt x="40" y="40"/>
                  </a:lnTo>
                  <a:lnTo>
                    <a:pt x="37" y="42"/>
                  </a:lnTo>
                  <a:lnTo>
                    <a:pt x="37" y="42"/>
                  </a:lnTo>
                  <a:lnTo>
                    <a:pt x="37" y="45"/>
                  </a:lnTo>
                  <a:lnTo>
                    <a:pt x="37" y="47"/>
                  </a:lnTo>
                  <a:lnTo>
                    <a:pt x="37" y="49"/>
                  </a:lnTo>
                  <a:lnTo>
                    <a:pt x="40" y="52"/>
                  </a:lnTo>
                  <a:lnTo>
                    <a:pt x="40" y="52"/>
                  </a:lnTo>
                  <a:lnTo>
                    <a:pt x="40" y="54"/>
                  </a:lnTo>
                  <a:lnTo>
                    <a:pt x="40" y="54"/>
                  </a:lnTo>
                  <a:lnTo>
                    <a:pt x="37" y="54"/>
                  </a:lnTo>
                  <a:lnTo>
                    <a:pt x="37" y="56"/>
                  </a:lnTo>
                  <a:lnTo>
                    <a:pt x="37" y="59"/>
                  </a:lnTo>
                  <a:lnTo>
                    <a:pt x="37" y="61"/>
                  </a:lnTo>
                  <a:lnTo>
                    <a:pt x="37" y="61"/>
                  </a:lnTo>
                  <a:lnTo>
                    <a:pt x="35" y="64"/>
                  </a:lnTo>
                  <a:lnTo>
                    <a:pt x="33" y="66"/>
                  </a:lnTo>
                  <a:lnTo>
                    <a:pt x="33" y="66"/>
                  </a:lnTo>
                  <a:lnTo>
                    <a:pt x="33" y="68"/>
                  </a:lnTo>
                  <a:lnTo>
                    <a:pt x="33" y="71"/>
                  </a:lnTo>
                  <a:lnTo>
                    <a:pt x="33" y="71"/>
                  </a:lnTo>
                  <a:lnTo>
                    <a:pt x="33" y="71"/>
                  </a:lnTo>
                  <a:lnTo>
                    <a:pt x="33" y="71"/>
                  </a:lnTo>
                  <a:lnTo>
                    <a:pt x="35" y="73"/>
                  </a:lnTo>
                  <a:lnTo>
                    <a:pt x="35" y="73"/>
                  </a:lnTo>
                  <a:lnTo>
                    <a:pt x="35" y="73"/>
                  </a:lnTo>
                  <a:lnTo>
                    <a:pt x="35" y="75"/>
                  </a:lnTo>
                  <a:lnTo>
                    <a:pt x="35" y="80"/>
                  </a:lnTo>
                  <a:lnTo>
                    <a:pt x="33" y="82"/>
                  </a:lnTo>
                  <a:lnTo>
                    <a:pt x="33" y="85"/>
                  </a:lnTo>
                  <a:lnTo>
                    <a:pt x="30" y="87"/>
                  </a:lnTo>
                  <a:lnTo>
                    <a:pt x="30" y="90"/>
                  </a:lnTo>
                  <a:lnTo>
                    <a:pt x="30" y="94"/>
                  </a:lnTo>
                  <a:lnTo>
                    <a:pt x="30" y="97"/>
                  </a:lnTo>
                  <a:lnTo>
                    <a:pt x="28" y="99"/>
                  </a:lnTo>
                  <a:lnTo>
                    <a:pt x="28" y="99"/>
                  </a:lnTo>
                  <a:lnTo>
                    <a:pt x="26" y="99"/>
                  </a:lnTo>
                  <a:lnTo>
                    <a:pt x="23" y="97"/>
                  </a:lnTo>
                  <a:lnTo>
                    <a:pt x="21" y="97"/>
                  </a:lnTo>
                  <a:lnTo>
                    <a:pt x="21" y="97"/>
                  </a:lnTo>
                  <a:lnTo>
                    <a:pt x="19" y="97"/>
                  </a:lnTo>
                  <a:lnTo>
                    <a:pt x="19" y="97"/>
                  </a:lnTo>
                  <a:lnTo>
                    <a:pt x="16" y="97"/>
                  </a:lnTo>
                  <a:lnTo>
                    <a:pt x="16" y="97"/>
                  </a:lnTo>
                  <a:lnTo>
                    <a:pt x="14" y="94"/>
                  </a:lnTo>
                  <a:lnTo>
                    <a:pt x="14" y="94"/>
                  </a:lnTo>
                  <a:lnTo>
                    <a:pt x="14" y="97"/>
                  </a:lnTo>
                  <a:lnTo>
                    <a:pt x="16" y="101"/>
                  </a:lnTo>
                  <a:lnTo>
                    <a:pt x="16" y="104"/>
                  </a:lnTo>
                  <a:lnTo>
                    <a:pt x="16" y="106"/>
                  </a:lnTo>
                  <a:lnTo>
                    <a:pt x="16" y="111"/>
                  </a:lnTo>
                  <a:lnTo>
                    <a:pt x="16" y="116"/>
                  </a:lnTo>
                  <a:lnTo>
                    <a:pt x="16" y="116"/>
                  </a:lnTo>
                  <a:lnTo>
                    <a:pt x="16" y="116"/>
                  </a:lnTo>
                  <a:lnTo>
                    <a:pt x="16" y="118"/>
                  </a:lnTo>
                  <a:lnTo>
                    <a:pt x="14" y="116"/>
                  </a:lnTo>
                  <a:lnTo>
                    <a:pt x="14" y="116"/>
                  </a:lnTo>
                  <a:lnTo>
                    <a:pt x="14" y="118"/>
                  </a:lnTo>
                  <a:lnTo>
                    <a:pt x="14" y="120"/>
                  </a:lnTo>
                  <a:lnTo>
                    <a:pt x="14" y="120"/>
                  </a:lnTo>
                  <a:lnTo>
                    <a:pt x="14" y="123"/>
                  </a:lnTo>
                  <a:lnTo>
                    <a:pt x="14" y="125"/>
                  </a:lnTo>
                  <a:lnTo>
                    <a:pt x="14" y="127"/>
                  </a:lnTo>
                  <a:lnTo>
                    <a:pt x="16" y="130"/>
                  </a:lnTo>
                  <a:lnTo>
                    <a:pt x="16" y="132"/>
                  </a:lnTo>
                  <a:lnTo>
                    <a:pt x="16" y="135"/>
                  </a:lnTo>
                  <a:lnTo>
                    <a:pt x="16" y="135"/>
                  </a:lnTo>
                  <a:lnTo>
                    <a:pt x="14" y="135"/>
                  </a:lnTo>
                  <a:lnTo>
                    <a:pt x="14" y="135"/>
                  </a:lnTo>
                  <a:lnTo>
                    <a:pt x="14" y="135"/>
                  </a:lnTo>
                  <a:lnTo>
                    <a:pt x="14" y="139"/>
                  </a:lnTo>
                  <a:lnTo>
                    <a:pt x="11" y="139"/>
                  </a:lnTo>
                  <a:lnTo>
                    <a:pt x="11" y="139"/>
                  </a:lnTo>
                  <a:lnTo>
                    <a:pt x="9" y="137"/>
                  </a:lnTo>
                  <a:lnTo>
                    <a:pt x="9" y="135"/>
                  </a:lnTo>
                  <a:lnTo>
                    <a:pt x="7" y="135"/>
                  </a:lnTo>
                  <a:lnTo>
                    <a:pt x="7" y="137"/>
                  </a:lnTo>
                  <a:lnTo>
                    <a:pt x="7" y="137"/>
                  </a:lnTo>
                  <a:lnTo>
                    <a:pt x="7" y="139"/>
                  </a:lnTo>
                  <a:lnTo>
                    <a:pt x="7" y="139"/>
                  </a:lnTo>
                  <a:lnTo>
                    <a:pt x="7" y="139"/>
                  </a:lnTo>
                  <a:lnTo>
                    <a:pt x="7" y="146"/>
                  </a:lnTo>
                  <a:lnTo>
                    <a:pt x="7" y="149"/>
                  </a:lnTo>
                  <a:lnTo>
                    <a:pt x="9" y="151"/>
                  </a:lnTo>
                  <a:lnTo>
                    <a:pt x="9" y="153"/>
                  </a:lnTo>
                  <a:lnTo>
                    <a:pt x="9" y="153"/>
                  </a:lnTo>
                  <a:lnTo>
                    <a:pt x="7" y="153"/>
                  </a:lnTo>
                  <a:lnTo>
                    <a:pt x="7" y="153"/>
                  </a:lnTo>
                  <a:lnTo>
                    <a:pt x="7" y="151"/>
                  </a:lnTo>
                  <a:lnTo>
                    <a:pt x="4" y="151"/>
                  </a:lnTo>
                  <a:lnTo>
                    <a:pt x="2" y="151"/>
                  </a:lnTo>
                  <a:lnTo>
                    <a:pt x="2" y="151"/>
                  </a:lnTo>
                  <a:lnTo>
                    <a:pt x="0" y="151"/>
                  </a:lnTo>
                  <a:lnTo>
                    <a:pt x="0" y="153"/>
                  </a:lnTo>
                  <a:lnTo>
                    <a:pt x="2" y="156"/>
                  </a:lnTo>
                  <a:lnTo>
                    <a:pt x="2" y="158"/>
                  </a:lnTo>
                  <a:lnTo>
                    <a:pt x="2" y="158"/>
                  </a:lnTo>
                  <a:lnTo>
                    <a:pt x="2" y="158"/>
                  </a:lnTo>
                  <a:lnTo>
                    <a:pt x="4" y="161"/>
                  </a:lnTo>
                  <a:lnTo>
                    <a:pt x="4" y="163"/>
                  </a:lnTo>
                  <a:lnTo>
                    <a:pt x="4" y="163"/>
                  </a:lnTo>
                  <a:lnTo>
                    <a:pt x="7" y="165"/>
                  </a:lnTo>
                  <a:lnTo>
                    <a:pt x="11" y="170"/>
                  </a:lnTo>
                  <a:lnTo>
                    <a:pt x="14" y="175"/>
                  </a:lnTo>
                  <a:lnTo>
                    <a:pt x="14" y="170"/>
                  </a:lnTo>
                  <a:lnTo>
                    <a:pt x="11" y="168"/>
                  </a:lnTo>
                  <a:lnTo>
                    <a:pt x="11" y="168"/>
                  </a:lnTo>
                  <a:lnTo>
                    <a:pt x="14" y="170"/>
                  </a:lnTo>
                  <a:lnTo>
                    <a:pt x="14" y="172"/>
                  </a:lnTo>
                  <a:lnTo>
                    <a:pt x="16" y="172"/>
                  </a:lnTo>
                  <a:lnTo>
                    <a:pt x="16" y="175"/>
                  </a:lnTo>
                  <a:lnTo>
                    <a:pt x="16" y="175"/>
                  </a:lnTo>
                  <a:lnTo>
                    <a:pt x="14" y="177"/>
                  </a:lnTo>
                  <a:lnTo>
                    <a:pt x="16" y="177"/>
                  </a:lnTo>
                  <a:lnTo>
                    <a:pt x="16" y="177"/>
                  </a:lnTo>
                  <a:lnTo>
                    <a:pt x="19" y="175"/>
                  </a:lnTo>
                  <a:lnTo>
                    <a:pt x="19" y="172"/>
                  </a:lnTo>
                  <a:lnTo>
                    <a:pt x="19" y="172"/>
                  </a:lnTo>
                  <a:lnTo>
                    <a:pt x="19" y="172"/>
                  </a:lnTo>
                  <a:lnTo>
                    <a:pt x="19" y="177"/>
                  </a:lnTo>
                  <a:lnTo>
                    <a:pt x="19" y="177"/>
                  </a:lnTo>
                  <a:lnTo>
                    <a:pt x="21" y="177"/>
                  </a:lnTo>
                  <a:lnTo>
                    <a:pt x="19" y="177"/>
                  </a:lnTo>
                  <a:lnTo>
                    <a:pt x="19" y="179"/>
                  </a:lnTo>
                  <a:lnTo>
                    <a:pt x="21" y="184"/>
                  </a:lnTo>
                  <a:lnTo>
                    <a:pt x="23" y="184"/>
                  </a:lnTo>
                  <a:lnTo>
                    <a:pt x="23" y="182"/>
                  </a:lnTo>
                  <a:lnTo>
                    <a:pt x="21" y="179"/>
                  </a:lnTo>
                  <a:lnTo>
                    <a:pt x="23" y="179"/>
                  </a:lnTo>
                  <a:lnTo>
                    <a:pt x="26" y="179"/>
                  </a:lnTo>
                  <a:lnTo>
                    <a:pt x="26" y="179"/>
                  </a:lnTo>
                  <a:lnTo>
                    <a:pt x="26" y="179"/>
                  </a:lnTo>
                  <a:lnTo>
                    <a:pt x="30" y="182"/>
                  </a:lnTo>
                  <a:lnTo>
                    <a:pt x="33" y="182"/>
                  </a:lnTo>
                  <a:lnTo>
                    <a:pt x="30" y="184"/>
                  </a:lnTo>
                  <a:lnTo>
                    <a:pt x="30" y="184"/>
                  </a:lnTo>
                  <a:lnTo>
                    <a:pt x="33" y="187"/>
                  </a:lnTo>
                  <a:lnTo>
                    <a:pt x="33" y="187"/>
                  </a:lnTo>
                  <a:lnTo>
                    <a:pt x="33" y="189"/>
                  </a:lnTo>
                  <a:lnTo>
                    <a:pt x="33" y="189"/>
                  </a:lnTo>
                  <a:lnTo>
                    <a:pt x="35" y="191"/>
                  </a:lnTo>
                  <a:lnTo>
                    <a:pt x="37" y="191"/>
                  </a:lnTo>
                  <a:lnTo>
                    <a:pt x="37" y="191"/>
                  </a:lnTo>
                  <a:lnTo>
                    <a:pt x="37" y="191"/>
                  </a:lnTo>
                  <a:lnTo>
                    <a:pt x="37" y="194"/>
                  </a:lnTo>
                  <a:lnTo>
                    <a:pt x="37" y="196"/>
                  </a:lnTo>
                  <a:lnTo>
                    <a:pt x="35" y="196"/>
                  </a:lnTo>
                  <a:lnTo>
                    <a:pt x="35" y="196"/>
                  </a:lnTo>
                  <a:lnTo>
                    <a:pt x="30" y="194"/>
                  </a:lnTo>
                  <a:lnTo>
                    <a:pt x="30" y="194"/>
                  </a:lnTo>
                  <a:lnTo>
                    <a:pt x="30" y="194"/>
                  </a:lnTo>
                  <a:lnTo>
                    <a:pt x="33" y="198"/>
                  </a:lnTo>
                  <a:lnTo>
                    <a:pt x="35" y="201"/>
                  </a:lnTo>
                  <a:lnTo>
                    <a:pt x="35" y="203"/>
                  </a:lnTo>
                  <a:lnTo>
                    <a:pt x="37" y="203"/>
                  </a:lnTo>
                  <a:lnTo>
                    <a:pt x="40" y="203"/>
                  </a:lnTo>
                  <a:lnTo>
                    <a:pt x="40" y="201"/>
                  </a:lnTo>
                  <a:lnTo>
                    <a:pt x="37" y="198"/>
                  </a:lnTo>
                  <a:lnTo>
                    <a:pt x="40" y="198"/>
                  </a:lnTo>
                  <a:lnTo>
                    <a:pt x="40" y="196"/>
                  </a:lnTo>
                  <a:lnTo>
                    <a:pt x="40" y="196"/>
                  </a:lnTo>
                  <a:lnTo>
                    <a:pt x="40" y="198"/>
                  </a:lnTo>
                  <a:lnTo>
                    <a:pt x="42" y="203"/>
                  </a:lnTo>
                  <a:lnTo>
                    <a:pt x="42" y="205"/>
                  </a:lnTo>
                  <a:lnTo>
                    <a:pt x="44" y="208"/>
                  </a:lnTo>
                  <a:lnTo>
                    <a:pt x="44" y="208"/>
                  </a:lnTo>
                  <a:lnTo>
                    <a:pt x="44" y="210"/>
                  </a:lnTo>
                  <a:lnTo>
                    <a:pt x="47" y="213"/>
                  </a:lnTo>
                  <a:lnTo>
                    <a:pt x="49" y="220"/>
                  </a:lnTo>
                  <a:lnTo>
                    <a:pt x="52" y="227"/>
                  </a:lnTo>
                  <a:lnTo>
                    <a:pt x="54" y="229"/>
                  </a:lnTo>
                  <a:lnTo>
                    <a:pt x="54" y="231"/>
                  </a:lnTo>
                  <a:lnTo>
                    <a:pt x="54" y="236"/>
                  </a:lnTo>
                  <a:lnTo>
                    <a:pt x="54" y="241"/>
                  </a:lnTo>
                  <a:lnTo>
                    <a:pt x="54" y="241"/>
                  </a:lnTo>
                  <a:lnTo>
                    <a:pt x="54" y="246"/>
                  </a:lnTo>
                  <a:lnTo>
                    <a:pt x="52" y="246"/>
                  </a:lnTo>
                  <a:lnTo>
                    <a:pt x="52" y="250"/>
                  </a:lnTo>
                  <a:lnTo>
                    <a:pt x="52" y="253"/>
                  </a:lnTo>
                  <a:lnTo>
                    <a:pt x="52" y="255"/>
                  </a:lnTo>
                  <a:lnTo>
                    <a:pt x="52" y="262"/>
                  </a:lnTo>
                  <a:lnTo>
                    <a:pt x="52" y="265"/>
                  </a:lnTo>
                  <a:lnTo>
                    <a:pt x="52" y="265"/>
                  </a:lnTo>
                  <a:lnTo>
                    <a:pt x="54" y="262"/>
                  </a:lnTo>
                  <a:lnTo>
                    <a:pt x="56" y="262"/>
                  </a:lnTo>
                  <a:lnTo>
                    <a:pt x="56" y="260"/>
                  </a:lnTo>
                  <a:lnTo>
                    <a:pt x="59" y="257"/>
                  </a:lnTo>
                  <a:lnTo>
                    <a:pt x="59" y="257"/>
                  </a:lnTo>
                  <a:lnTo>
                    <a:pt x="59" y="255"/>
                  </a:lnTo>
                  <a:lnTo>
                    <a:pt x="59" y="255"/>
                  </a:lnTo>
                  <a:lnTo>
                    <a:pt x="59" y="255"/>
                  </a:lnTo>
                  <a:lnTo>
                    <a:pt x="59" y="257"/>
                  </a:lnTo>
                  <a:lnTo>
                    <a:pt x="59" y="260"/>
                  </a:lnTo>
                  <a:lnTo>
                    <a:pt x="59" y="262"/>
                  </a:lnTo>
                  <a:lnTo>
                    <a:pt x="59" y="265"/>
                  </a:lnTo>
                  <a:lnTo>
                    <a:pt x="59" y="265"/>
                  </a:lnTo>
                  <a:lnTo>
                    <a:pt x="59" y="267"/>
                  </a:lnTo>
                  <a:lnTo>
                    <a:pt x="61" y="265"/>
                  </a:lnTo>
                  <a:lnTo>
                    <a:pt x="63" y="265"/>
                  </a:lnTo>
                  <a:lnTo>
                    <a:pt x="63" y="262"/>
                  </a:lnTo>
                  <a:lnTo>
                    <a:pt x="63" y="262"/>
                  </a:lnTo>
                  <a:lnTo>
                    <a:pt x="63" y="262"/>
                  </a:lnTo>
                  <a:lnTo>
                    <a:pt x="63" y="262"/>
                  </a:lnTo>
                  <a:lnTo>
                    <a:pt x="63" y="265"/>
                  </a:lnTo>
                  <a:lnTo>
                    <a:pt x="63" y="265"/>
                  </a:lnTo>
                  <a:lnTo>
                    <a:pt x="66" y="269"/>
                  </a:lnTo>
                  <a:lnTo>
                    <a:pt x="68" y="269"/>
                  </a:lnTo>
                  <a:lnTo>
                    <a:pt x="68" y="269"/>
                  </a:lnTo>
                  <a:lnTo>
                    <a:pt x="70" y="267"/>
                  </a:lnTo>
                  <a:lnTo>
                    <a:pt x="70" y="265"/>
                  </a:lnTo>
                  <a:lnTo>
                    <a:pt x="70" y="262"/>
                  </a:lnTo>
                  <a:lnTo>
                    <a:pt x="73" y="265"/>
                  </a:lnTo>
                  <a:lnTo>
                    <a:pt x="70" y="267"/>
                  </a:lnTo>
                  <a:lnTo>
                    <a:pt x="70" y="269"/>
                  </a:lnTo>
                  <a:lnTo>
                    <a:pt x="73" y="272"/>
                  </a:lnTo>
                  <a:lnTo>
                    <a:pt x="73" y="272"/>
                  </a:lnTo>
                  <a:lnTo>
                    <a:pt x="75" y="269"/>
                  </a:lnTo>
                  <a:lnTo>
                    <a:pt x="77" y="265"/>
                  </a:lnTo>
                  <a:lnTo>
                    <a:pt x="77" y="265"/>
                  </a:lnTo>
                  <a:lnTo>
                    <a:pt x="80" y="262"/>
                  </a:lnTo>
                  <a:lnTo>
                    <a:pt x="82" y="260"/>
                  </a:lnTo>
                  <a:lnTo>
                    <a:pt x="85" y="260"/>
                  </a:lnTo>
                  <a:lnTo>
                    <a:pt x="85" y="257"/>
                  </a:lnTo>
                  <a:lnTo>
                    <a:pt x="85" y="257"/>
                  </a:lnTo>
                  <a:lnTo>
                    <a:pt x="85" y="257"/>
                  </a:lnTo>
                  <a:lnTo>
                    <a:pt x="89" y="257"/>
                  </a:lnTo>
                  <a:lnTo>
                    <a:pt x="89" y="255"/>
                  </a:lnTo>
                  <a:lnTo>
                    <a:pt x="87" y="253"/>
                  </a:lnTo>
                  <a:lnTo>
                    <a:pt x="87" y="253"/>
                  </a:lnTo>
                  <a:lnTo>
                    <a:pt x="85" y="248"/>
                  </a:lnTo>
                  <a:lnTo>
                    <a:pt x="87" y="248"/>
                  </a:lnTo>
                  <a:lnTo>
                    <a:pt x="87" y="248"/>
                  </a:lnTo>
                  <a:lnTo>
                    <a:pt x="87" y="250"/>
                  </a:lnTo>
                  <a:lnTo>
                    <a:pt x="87" y="253"/>
                  </a:lnTo>
                  <a:lnTo>
                    <a:pt x="89" y="255"/>
                  </a:lnTo>
                  <a:lnTo>
                    <a:pt x="89" y="255"/>
                  </a:lnTo>
                  <a:lnTo>
                    <a:pt x="92" y="255"/>
                  </a:lnTo>
                  <a:lnTo>
                    <a:pt x="94" y="253"/>
                  </a:lnTo>
                  <a:lnTo>
                    <a:pt x="96" y="250"/>
                  </a:lnTo>
                  <a:lnTo>
                    <a:pt x="96" y="248"/>
                  </a:lnTo>
                  <a:lnTo>
                    <a:pt x="96" y="246"/>
                  </a:lnTo>
                  <a:lnTo>
                    <a:pt x="99" y="243"/>
                  </a:lnTo>
                  <a:lnTo>
                    <a:pt x="96" y="239"/>
                  </a:lnTo>
                  <a:lnTo>
                    <a:pt x="96" y="239"/>
                  </a:lnTo>
                  <a:lnTo>
                    <a:pt x="96" y="236"/>
                  </a:lnTo>
                  <a:lnTo>
                    <a:pt x="96" y="236"/>
                  </a:lnTo>
                  <a:lnTo>
                    <a:pt x="99" y="236"/>
                  </a:lnTo>
                  <a:lnTo>
                    <a:pt x="101" y="239"/>
                  </a:lnTo>
                  <a:lnTo>
                    <a:pt x="101" y="241"/>
                  </a:lnTo>
                  <a:lnTo>
                    <a:pt x="103" y="241"/>
                  </a:lnTo>
                  <a:lnTo>
                    <a:pt x="103" y="243"/>
                  </a:lnTo>
                  <a:lnTo>
                    <a:pt x="103" y="246"/>
                  </a:lnTo>
                  <a:lnTo>
                    <a:pt x="106" y="250"/>
                  </a:lnTo>
                  <a:lnTo>
                    <a:pt x="106" y="250"/>
                  </a:lnTo>
                  <a:lnTo>
                    <a:pt x="108" y="255"/>
                  </a:lnTo>
                  <a:lnTo>
                    <a:pt x="110" y="253"/>
                  </a:lnTo>
                  <a:lnTo>
                    <a:pt x="113" y="253"/>
                  </a:lnTo>
                  <a:lnTo>
                    <a:pt x="113" y="253"/>
                  </a:lnTo>
                  <a:lnTo>
                    <a:pt x="115" y="253"/>
                  </a:lnTo>
                  <a:lnTo>
                    <a:pt x="113" y="255"/>
                  </a:lnTo>
                  <a:lnTo>
                    <a:pt x="113" y="255"/>
                  </a:lnTo>
                  <a:lnTo>
                    <a:pt x="113" y="260"/>
                  </a:lnTo>
                  <a:lnTo>
                    <a:pt x="113" y="262"/>
                  </a:lnTo>
                  <a:lnTo>
                    <a:pt x="113" y="265"/>
                  </a:lnTo>
                  <a:lnTo>
                    <a:pt x="115" y="267"/>
                  </a:lnTo>
                  <a:lnTo>
                    <a:pt x="118" y="276"/>
                  </a:lnTo>
                  <a:lnTo>
                    <a:pt x="118" y="279"/>
                  </a:lnTo>
                  <a:lnTo>
                    <a:pt x="118" y="281"/>
                  </a:lnTo>
                  <a:lnTo>
                    <a:pt x="120" y="288"/>
                  </a:lnTo>
                  <a:lnTo>
                    <a:pt x="120" y="291"/>
                  </a:lnTo>
                  <a:lnTo>
                    <a:pt x="122" y="291"/>
                  </a:lnTo>
                  <a:lnTo>
                    <a:pt x="125" y="293"/>
                  </a:lnTo>
                  <a:lnTo>
                    <a:pt x="122" y="293"/>
                  </a:lnTo>
                  <a:lnTo>
                    <a:pt x="122" y="293"/>
                  </a:lnTo>
                  <a:lnTo>
                    <a:pt x="122" y="298"/>
                  </a:lnTo>
                  <a:lnTo>
                    <a:pt x="125" y="300"/>
                  </a:lnTo>
                  <a:lnTo>
                    <a:pt x="127" y="305"/>
                  </a:lnTo>
                  <a:lnTo>
                    <a:pt x="127" y="307"/>
                  </a:lnTo>
                  <a:lnTo>
                    <a:pt x="127" y="309"/>
                  </a:lnTo>
                  <a:lnTo>
                    <a:pt x="127" y="314"/>
                  </a:lnTo>
                  <a:lnTo>
                    <a:pt x="129" y="314"/>
                  </a:lnTo>
                  <a:lnTo>
                    <a:pt x="129" y="307"/>
                  </a:lnTo>
                  <a:lnTo>
                    <a:pt x="129" y="309"/>
                  </a:lnTo>
                  <a:lnTo>
                    <a:pt x="129" y="309"/>
                  </a:lnTo>
                  <a:lnTo>
                    <a:pt x="129" y="312"/>
                  </a:lnTo>
                  <a:lnTo>
                    <a:pt x="134" y="319"/>
                  </a:lnTo>
                  <a:lnTo>
                    <a:pt x="134" y="321"/>
                  </a:lnTo>
                  <a:lnTo>
                    <a:pt x="136" y="326"/>
                  </a:lnTo>
                  <a:lnTo>
                    <a:pt x="139" y="328"/>
                  </a:lnTo>
                  <a:lnTo>
                    <a:pt x="139" y="331"/>
                  </a:lnTo>
                  <a:lnTo>
                    <a:pt x="139" y="333"/>
                  </a:lnTo>
                  <a:lnTo>
                    <a:pt x="139" y="335"/>
                  </a:lnTo>
                  <a:lnTo>
                    <a:pt x="139" y="338"/>
                  </a:lnTo>
                  <a:lnTo>
                    <a:pt x="139" y="340"/>
                  </a:lnTo>
                  <a:lnTo>
                    <a:pt x="141" y="343"/>
                  </a:lnTo>
                  <a:lnTo>
                    <a:pt x="139" y="343"/>
                  </a:lnTo>
                  <a:lnTo>
                    <a:pt x="139" y="345"/>
                  </a:lnTo>
                  <a:lnTo>
                    <a:pt x="139" y="345"/>
                  </a:lnTo>
                  <a:lnTo>
                    <a:pt x="141" y="345"/>
                  </a:lnTo>
                  <a:lnTo>
                    <a:pt x="141" y="347"/>
                  </a:lnTo>
                  <a:lnTo>
                    <a:pt x="141" y="347"/>
                  </a:lnTo>
                  <a:lnTo>
                    <a:pt x="141" y="350"/>
                  </a:lnTo>
                  <a:lnTo>
                    <a:pt x="141" y="352"/>
                  </a:lnTo>
                  <a:lnTo>
                    <a:pt x="141" y="352"/>
                  </a:lnTo>
                  <a:lnTo>
                    <a:pt x="141" y="354"/>
                  </a:lnTo>
                  <a:lnTo>
                    <a:pt x="141" y="354"/>
                  </a:lnTo>
                  <a:lnTo>
                    <a:pt x="141" y="354"/>
                  </a:lnTo>
                  <a:lnTo>
                    <a:pt x="143" y="354"/>
                  </a:lnTo>
                  <a:lnTo>
                    <a:pt x="143" y="354"/>
                  </a:lnTo>
                  <a:lnTo>
                    <a:pt x="146" y="354"/>
                  </a:lnTo>
                  <a:lnTo>
                    <a:pt x="143" y="357"/>
                  </a:lnTo>
                  <a:lnTo>
                    <a:pt x="143" y="359"/>
                  </a:lnTo>
                  <a:lnTo>
                    <a:pt x="143" y="359"/>
                  </a:lnTo>
                  <a:lnTo>
                    <a:pt x="143" y="361"/>
                  </a:lnTo>
                  <a:lnTo>
                    <a:pt x="143" y="364"/>
                  </a:lnTo>
                  <a:lnTo>
                    <a:pt x="143" y="366"/>
                  </a:lnTo>
                  <a:lnTo>
                    <a:pt x="143" y="369"/>
                  </a:lnTo>
                  <a:lnTo>
                    <a:pt x="143" y="371"/>
                  </a:lnTo>
                  <a:lnTo>
                    <a:pt x="141" y="373"/>
                  </a:lnTo>
                  <a:lnTo>
                    <a:pt x="141" y="376"/>
                  </a:lnTo>
                  <a:lnTo>
                    <a:pt x="139" y="376"/>
                  </a:lnTo>
                  <a:lnTo>
                    <a:pt x="139" y="378"/>
                  </a:lnTo>
                  <a:lnTo>
                    <a:pt x="141" y="385"/>
                  </a:lnTo>
                  <a:lnTo>
                    <a:pt x="141" y="388"/>
                  </a:lnTo>
                  <a:lnTo>
                    <a:pt x="141" y="390"/>
                  </a:lnTo>
                  <a:lnTo>
                    <a:pt x="141" y="390"/>
                  </a:lnTo>
                  <a:lnTo>
                    <a:pt x="143" y="388"/>
                  </a:lnTo>
                  <a:lnTo>
                    <a:pt x="143" y="388"/>
                  </a:lnTo>
                  <a:lnTo>
                    <a:pt x="143" y="385"/>
                  </a:lnTo>
                  <a:lnTo>
                    <a:pt x="146" y="385"/>
                  </a:lnTo>
                  <a:lnTo>
                    <a:pt x="146" y="383"/>
                  </a:lnTo>
                  <a:lnTo>
                    <a:pt x="146" y="380"/>
                  </a:lnTo>
                  <a:lnTo>
                    <a:pt x="143" y="378"/>
                  </a:lnTo>
                  <a:lnTo>
                    <a:pt x="143" y="378"/>
                  </a:lnTo>
                  <a:lnTo>
                    <a:pt x="146" y="376"/>
                  </a:lnTo>
                  <a:lnTo>
                    <a:pt x="146" y="376"/>
                  </a:lnTo>
                  <a:lnTo>
                    <a:pt x="148" y="373"/>
                  </a:lnTo>
                  <a:lnTo>
                    <a:pt x="153" y="369"/>
                  </a:lnTo>
                  <a:lnTo>
                    <a:pt x="155" y="361"/>
                  </a:lnTo>
                  <a:lnTo>
                    <a:pt x="155" y="359"/>
                  </a:lnTo>
                  <a:lnTo>
                    <a:pt x="155" y="357"/>
                  </a:lnTo>
                  <a:lnTo>
                    <a:pt x="158" y="357"/>
                  </a:lnTo>
                  <a:lnTo>
                    <a:pt x="158" y="357"/>
                  </a:lnTo>
                  <a:lnTo>
                    <a:pt x="158" y="354"/>
                  </a:lnTo>
                  <a:lnTo>
                    <a:pt x="158" y="354"/>
                  </a:lnTo>
                  <a:lnTo>
                    <a:pt x="158" y="347"/>
                  </a:lnTo>
                  <a:lnTo>
                    <a:pt x="155" y="345"/>
                  </a:lnTo>
                  <a:lnTo>
                    <a:pt x="155" y="343"/>
                  </a:lnTo>
                  <a:lnTo>
                    <a:pt x="153" y="340"/>
                  </a:lnTo>
                  <a:lnTo>
                    <a:pt x="153" y="340"/>
                  </a:lnTo>
                  <a:lnTo>
                    <a:pt x="153" y="338"/>
                  </a:lnTo>
                  <a:lnTo>
                    <a:pt x="153" y="338"/>
                  </a:lnTo>
                  <a:lnTo>
                    <a:pt x="151" y="335"/>
                  </a:lnTo>
                  <a:lnTo>
                    <a:pt x="151" y="333"/>
                  </a:lnTo>
                  <a:lnTo>
                    <a:pt x="148" y="331"/>
                  </a:lnTo>
                  <a:lnTo>
                    <a:pt x="148" y="328"/>
                  </a:lnTo>
                  <a:lnTo>
                    <a:pt x="148" y="328"/>
                  </a:lnTo>
                  <a:lnTo>
                    <a:pt x="146" y="326"/>
                  </a:lnTo>
                  <a:lnTo>
                    <a:pt x="148" y="324"/>
                  </a:lnTo>
                  <a:lnTo>
                    <a:pt x="148" y="324"/>
                  </a:lnTo>
                  <a:lnTo>
                    <a:pt x="148" y="319"/>
                  </a:lnTo>
                  <a:lnTo>
                    <a:pt x="146" y="317"/>
                  </a:lnTo>
                  <a:lnTo>
                    <a:pt x="146" y="314"/>
                  </a:lnTo>
                  <a:lnTo>
                    <a:pt x="146" y="312"/>
                  </a:lnTo>
                  <a:lnTo>
                    <a:pt x="143" y="309"/>
                  </a:lnTo>
                  <a:lnTo>
                    <a:pt x="141" y="307"/>
                  </a:lnTo>
                  <a:lnTo>
                    <a:pt x="139" y="302"/>
                  </a:lnTo>
                  <a:lnTo>
                    <a:pt x="134" y="300"/>
                  </a:lnTo>
                  <a:lnTo>
                    <a:pt x="134" y="298"/>
                  </a:lnTo>
                  <a:lnTo>
                    <a:pt x="132" y="295"/>
                  </a:lnTo>
                  <a:lnTo>
                    <a:pt x="129" y="293"/>
                  </a:lnTo>
                  <a:lnTo>
                    <a:pt x="127" y="291"/>
                  </a:lnTo>
                  <a:lnTo>
                    <a:pt x="127" y="286"/>
                  </a:lnTo>
                  <a:lnTo>
                    <a:pt x="125" y="283"/>
                  </a:lnTo>
                  <a:lnTo>
                    <a:pt x="125" y="281"/>
                  </a:lnTo>
                  <a:lnTo>
                    <a:pt x="127" y="281"/>
                  </a:lnTo>
                  <a:lnTo>
                    <a:pt x="127" y="281"/>
                  </a:lnTo>
                  <a:lnTo>
                    <a:pt x="129" y="281"/>
                  </a:lnTo>
                  <a:lnTo>
                    <a:pt x="129" y="279"/>
                  </a:lnTo>
                  <a:lnTo>
                    <a:pt x="132" y="279"/>
                  </a:lnTo>
                  <a:lnTo>
                    <a:pt x="132" y="279"/>
                  </a:lnTo>
                  <a:lnTo>
                    <a:pt x="132" y="279"/>
                  </a:lnTo>
                  <a:lnTo>
                    <a:pt x="132" y="274"/>
                  </a:lnTo>
                  <a:lnTo>
                    <a:pt x="132" y="269"/>
                  </a:lnTo>
                  <a:lnTo>
                    <a:pt x="132" y="267"/>
                  </a:lnTo>
                  <a:lnTo>
                    <a:pt x="132" y="265"/>
                  </a:lnTo>
                  <a:lnTo>
                    <a:pt x="134" y="262"/>
                  </a:lnTo>
                  <a:lnTo>
                    <a:pt x="136" y="260"/>
                  </a:lnTo>
                  <a:lnTo>
                    <a:pt x="136" y="260"/>
                  </a:lnTo>
                  <a:lnTo>
                    <a:pt x="136" y="257"/>
                  </a:lnTo>
                  <a:lnTo>
                    <a:pt x="136" y="257"/>
                  </a:lnTo>
                  <a:lnTo>
                    <a:pt x="134" y="255"/>
                  </a:lnTo>
                  <a:lnTo>
                    <a:pt x="132" y="257"/>
                  </a:lnTo>
                  <a:lnTo>
                    <a:pt x="132" y="257"/>
                  </a:lnTo>
                  <a:lnTo>
                    <a:pt x="129" y="255"/>
                  </a:lnTo>
                  <a:lnTo>
                    <a:pt x="129" y="253"/>
                  </a:lnTo>
                  <a:lnTo>
                    <a:pt x="129" y="250"/>
                  </a:lnTo>
                  <a:lnTo>
                    <a:pt x="127" y="250"/>
                  </a:lnTo>
                  <a:lnTo>
                    <a:pt x="127" y="246"/>
                  </a:lnTo>
                  <a:lnTo>
                    <a:pt x="127" y="243"/>
                  </a:lnTo>
                  <a:lnTo>
                    <a:pt x="122" y="241"/>
                  </a:lnTo>
                  <a:lnTo>
                    <a:pt x="120" y="239"/>
                  </a:lnTo>
                  <a:lnTo>
                    <a:pt x="118" y="236"/>
                  </a:lnTo>
                  <a:lnTo>
                    <a:pt x="115" y="231"/>
                  </a:lnTo>
                  <a:lnTo>
                    <a:pt x="113" y="229"/>
                  </a:lnTo>
                  <a:lnTo>
                    <a:pt x="110" y="227"/>
                  </a:lnTo>
                  <a:lnTo>
                    <a:pt x="110" y="227"/>
                  </a:lnTo>
                  <a:lnTo>
                    <a:pt x="110" y="227"/>
                  </a:lnTo>
                  <a:lnTo>
                    <a:pt x="110" y="224"/>
                  </a:lnTo>
                  <a:lnTo>
                    <a:pt x="110" y="222"/>
                  </a:lnTo>
                  <a:lnTo>
                    <a:pt x="108" y="220"/>
                  </a:lnTo>
                  <a:lnTo>
                    <a:pt x="108" y="217"/>
                  </a:lnTo>
                  <a:lnTo>
                    <a:pt x="108" y="217"/>
                  </a:lnTo>
                  <a:lnTo>
                    <a:pt x="108" y="217"/>
                  </a:lnTo>
                  <a:lnTo>
                    <a:pt x="106" y="217"/>
                  </a:lnTo>
                  <a:lnTo>
                    <a:pt x="103" y="215"/>
                  </a:lnTo>
                  <a:lnTo>
                    <a:pt x="103" y="213"/>
                  </a:lnTo>
                  <a:lnTo>
                    <a:pt x="103" y="213"/>
                  </a:lnTo>
                  <a:lnTo>
                    <a:pt x="103" y="213"/>
                  </a:lnTo>
                  <a:lnTo>
                    <a:pt x="106" y="213"/>
                  </a:lnTo>
                  <a:lnTo>
                    <a:pt x="106" y="213"/>
                  </a:lnTo>
                  <a:lnTo>
                    <a:pt x="106" y="213"/>
                  </a:lnTo>
                  <a:lnTo>
                    <a:pt x="108" y="210"/>
                  </a:lnTo>
                  <a:lnTo>
                    <a:pt x="108" y="210"/>
                  </a:lnTo>
                  <a:lnTo>
                    <a:pt x="108" y="210"/>
                  </a:lnTo>
                  <a:lnTo>
                    <a:pt x="110" y="210"/>
                  </a:lnTo>
                  <a:lnTo>
                    <a:pt x="108" y="203"/>
                  </a:lnTo>
                  <a:lnTo>
                    <a:pt x="108" y="201"/>
                  </a:lnTo>
                  <a:lnTo>
                    <a:pt x="108" y="198"/>
                  </a:lnTo>
                  <a:lnTo>
                    <a:pt x="108" y="196"/>
                  </a:lnTo>
                  <a:lnTo>
                    <a:pt x="108" y="191"/>
                  </a:lnTo>
                  <a:lnTo>
                    <a:pt x="110" y="189"/>
                  </a:lnTo>
                  <a:lnTo>
                    <a:pt x="110" y="189"/>
                  </a:lnTo>
                  <a:lnTo>
                    <a:pt x="110" y="187"/>
                  </a:lnTo>
                  <a:lnTo>
                    <a:pt x="110" y="187"/>
                  </a:lnTo>
                  <a:lnTo>
                    <a:pt x="113" y="187"/>
                  </a:lnTo>
                  <a:lnTo>
                    <a:pt x="115" y="187"/>
                  </a:lnTo>
                  <a:lnTo>
                    <a:pt x="115" y="187"/>
                  </a:lnTo>
                  <a:lnTo>
                    <a:pt x="118" y="187"/>
                  </a:lnTo>
                  <a:lnTo>
                    <a:pt x="120" y="187"/>
                  </a:lnTo>
                  <a:lnTo>
                    <a:pt x="120" y="187"/>
                  </a:lnTo>
                  <a:lnTo>
                    <a:pt x="125" y="187"/>
                  </a:lnTo>
                  <a:lnTo>
                    <a:pt x="125" y="184"/>
                  </a:lnTo>
                  <a:lnTo>
                    <a:pt x="127" y="187"/>
                  </a:lnTo>
                  <a:lnTo>
                    <a:pt x="127" y="184"/>
                  </a:lnTo>
                  <a:lnTo>
                    <a:pt x="127" y="184"/>
                  </a:lnTo>
                  <a:lnTo>
                    <a:pt x="129" y="184"/>
                  </a:lnTo>
                  <a:lnTo>
                    <a:pt x="129" y="179"/>
                  </a:lnTo>
                  <a:lnTo>
                    <a:pt x="129" y="179"/>
                  </a:lnTo>
                  <a:lnTo>
                    <a:pt x="129" y="179"/>
                  </a:lnTo>
                  <a:lnTo>
                    <a:pt x="129" y="177"/>
                  </a:lnTo>
                  <a:lnTo>
                    <a:pt x="132" y="177"/>
                  </a:lnTo>
                  <a:lnTo>
                    <a:pt x="134" y="179"/>
                  </a:lnTo>
                  <a:lnTo>
                    <a:pt x="134" y="179"/>
                  </a:lnTo>
                  <a:lnTo>
                    <a:pt x="136" y="179"/>
                  </a:lnTo>
                  <a:lnTo>
                    <a:pt x="136" y="177"/>
                  </a:lnTo>
                  <a:lnTo>
                    <a:pt x="136" y="177"/>
                  </a:lnTo>
                  <a:lnTo>
                    <a:pt x="136" y="177"/>
                  </a:lnTo>
                  <a:lnTo>
                    <a:pt x="136" y="175"/>
                  </a:lnTo>
                  <a:lnTo>
                    <a:pt x="136" y="172"/>
                  </a:lnTo>
                  <a:lnTo>
                    <a:pt x="136" y="172"/>
                  </a:lnTo>
                  <a:lnTo>
                    <a:pt x="136" y="172"/>
                  </a:lnTo>
                  <a:lnTo>
                    <a:pt x="139" y="175"/>
                  </a:lnTo>
                  <a:lnTo>
                    <a:pt x="141" y="175"/>
                  </a:lnTo>
                  <a:lnTo>
                    <a:pt x="141" y="172"/>
                  </a:lnTo>
                  <a:lnTo>
                    <a:pt x="143" y="172"/>
                  </a:lnTo>
                  <a:lnTo>
                    <a:pt x="143" y="172"/>
                  </a:lnTo>
                  <a:lnTo>
                    <a:pt x="143" y="172"/>
                  </a:lnTo>
                  <a:lnTo>
                    <a:pt x="146" y="172"/>
                  </a:lnTo>
                  <a:lnTo>
                    <a:pt x="148" y="175"/>
                  </a:lnTo>
                  <a:lnTo>
                    <a:pt x="148" y="172"/>
                  </a:lnTo>
                  <a:lnTo>
                    <a:pt x="148" y="168"/>
                  </a:lnTo>
                  <a:lnTo>
                    <a:pt x="148" y="165"/>
                  </a:lnTo>
                  <a:lnTo>
                    <a:pt x="151" y="163"/>
                  </a:lnTo>
                  <a:lnTo>
                    <a:pt x="153" y="163"/>
                  </a:lnTo>
                  <a:lnTo>
                    <a:pt x="153" y="163"/>
                  </a:lnTo>
                  <a:lnTo>
                    <a:pt x="155" y="163"/>
                  </a:lnTo>
                  <a:lnTo>
                    <a:pt x="155" y="163"/>
                  </a:lnTo>
                  <a:lnTo>
                    <a:pt x="155" y="163"/>
                  </a:lnTo>
                  <a:lnTo>
                    <a:pt x="155" y="163"/>
                  </a:lnTo>
                  <a:lnTo>
                    <a:pt x="153" y="161"/>
                  </a:lnTo>
                  <a:lnTo>
                    <a:pt x="153" y="161"/>
                  </a:lnTo>
                  <a:lnTo>
                    <a:pt x="153" y="158"/>
                  </a:lnTo>
                  <a:lnTo>
                    <a:pt x="155" y="158"/>
                  </a:lnTo>
                  <a:lnTo>
                    <a:pt x="155" y="156"/>
                  </a:lnTo>
                  <a:lnTo>
                    <a:pt x="155" y="153"/>
                  </a:lnTo>
                  <a:lnTo>
                    <a:pt x="158" y="153"/>
                  </a:lnTo>
                  <a:lnTo>
                    <a:pt x="158" y="153"/>
                  </a:lnTo>
                  <a:lnTo>
                    <a:pt x="160" y="151"/>
                  </a:lnTo>
                  <a:lnTo>
                    <a:pt x="162" y="149"/>
                  </a:lnTo>
                  <a:lnTo>
                    <a:pt x="162" y="146"/>
                  </a:lnTo>
                  <a:lnTo>
                    <a:pt x="162" y="146"/>
                  </a:lnTo>
                  <a:lnTo>
                    <a:pt x="162" y="14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278"/>
            <p:cNvSpPr>
              <a:spLocks noEditPoints="1"/>
            </p:cNvSpPr>
            <p:nvPr userDrawn="1"/>
          </p:nvSpPr>
          <p:spPr bwMode="auto">
            <a:xfrm>
              <a:off x="4211" y="3028"/>
              <a:ext cx="196" cy="347"/>
            </a:xfrm>
            <a:custGeom>
              <a:avLst/>
              <a:gdLst>
                <a:gd name="T0" fmla="*/ 191 w 196"/>
                <a:gd name="T1" fmla="*/ 85 h 347"/>
                <a:gd name="T2" fmla="*/ 191 w 196"/>
                <a:gd name="T3" fmla="*/ 68 h 347"/>
                <a:gd name="T4" fmla="*/ 191 w 196"/>
                <a:gd name="T5" fmla="*/ 54 h 347"/>
                <a:gd name="T6" fmla="*/ 191 w 196"/>
                <a:gd name="T7" fmla="*/ 44 h 347"/>
                <a:gd name="T8" fmla="*/ 191 w 196"/>
                <a:gd name="T9" fmla="*/ 21 h 347"/>
                <a:gd name="T10" fmla="*/ 194 w 196"/>
                <a:gd name="T11" fmla="*/ 9 h 347"/>
                <a:gd name="T12" fmla="*/ 182 w 196"/>
                <a:gd name="T13" fmla="*/ 9 h 347"/>
                <a:gd name="T14" fmla="*/ 161 w 196"/>
                <a:gd name="T15" fmla="*/ 16 h 347"/>
                <a:gd name="T16" fmla="*/ 142 w 196"/>
                <a:gd name="T17" fmla="*/ 21 h 347"/>
                <a:gd name="T18" fmla="*/ 125 w 196"/>
                <a:gd name="T19" fmla="*/ 23 h 347"/>
                <a:gd name="T20" fmla="*/ 109 w 196"/>
                <a:gd name="T21" fmla="*/ 23 h 347"/>
                <a:gd name="T22" fmla="*/ 97 w 196"/>
                <a:gd name="T23" fmla="*/ 23 h 347"/>
                <a:gd name="T24" fmla="*/ 81 w 196"/>
                <a:gd name="T25" fmla="*/ 30 h 347"/>
                <a:gd name="T26" fmla="*/ 81 w 196"/>
                <a:gd name="T27" fmla="*/ 52 h 347"/>
                <a:gd name="T28" fmla="*/ 90 w 196"/>
                <a:gd name="T29" fmla="*/ 68 h 347"/>
                <a:gd name="T30" fmla="*/ 104 w 196"/>
                <a:gd name="T31" fmla="*/ 97 h 347"/>
                <a:gd name="T32" fmla="*/ 95 w 196"/>
                <a:gd name="T33" fmla="*/ 120 h 347"/>
                <a:gd name="T34" fmla="*/ 92 w 196"/>
                <a:gd name="T35" fmla="*/ 134 h 347"/>
                <a:gd name="T36" fmla="*/ 88 w 196"/>
                <a:gd name="T37" fmla="*/ 139 h 347"/>
                <a:gd name="T38" fmla="*/ 76 w 196"/>
                <a:gd name="T39" fmla="*/ 123 h 347"/>
                <a:gd name="T40" fmla="*/ 74 w 196"/>
                <a:gd name="T41" fmla="*/ 113 h 347"/>
                <a:gd name="T42" fmla="*/ 81 w 196"/>
                <a:gd name="T43" fmla="*/ 94 h 347"/>
                <a:gd name="T44" fmla="*/ 69 w 196"/>
                <a:gd name="T45" fmla="*/ 85 h 347"/>
                <a:gd name="T46" fmla="*/ 55 w 196"/>
                <a:gd name="T47" fmla="*/ 75 h 347"/>
                <a:gd name="T48" fmla="*/ 29 w 196"/>
                <a:gd name="T49" fmla="*/ 85 h 347"/>
                <a:gd name="T50" fmla="*/ 5 w 196"/>
                <a:gd name="T51" fmla="*/ 94 h 347"/>
                <a:gd name="T52" fmla="*/ 3 w 196"/>
                <a:gd name="T53" fmla="*/ 111 h 347"/>
                <a:gd name="T54" fmla="*/ 22 w 196"/>
                <a:gd name="T55" fmla="*/ 120 h 347"/>
                <a:gd name="T56" fmla="*/ 48 w 196"/>
                <a:gd name="T57" fmla="*/ 132 h 347"/>
                <a:gd name="T58" fmla="*/ 48 w 196"/>
                <a:gd name="T59" fmla="*/ 160 h 347"/>
                <a:gd name="T60" fmla="*/ 48 w 196"/>
                <a:gd name="T61" fmla="*/ 175 h 347"/>
                <a:gd name="T62" fmla="*/ 45 w 196"/>
                <a:gd name="T63" fmla="*/ 184 h 347"/>
                <a:gd name="T64" fmla="*/ 48 w 196"/>
                <a:gd name="T65" fmla="*/ 201 h 347"/>
                <a:gd name="T66" fmla="*/ 38 w 196"/>
                <a:gd name="T67" fmla="*/ 219 h 347"/>
                <a:gd name="T68" fmla="*/ 26 w 196"/>
                <a:gd name="T69" fmla="*/ 241 h 347"/>
                <a:gd name="T70" fmla="*/ 17 w 196"/>
                <a:gd name="T71" fmla="*/ 262 h 347"/>
                <a:gd name="T72" fmla="*/ 22 w 196"/>
                <a:gd name="T73" fmla="*/ 281 h 347"/>
                <a:gd name="T74" fmla="*/ 26 w 196"/>
                <a:gd name="T75" fmla="*/ 305 h 347"/>
                <a:gd name="T76" fmla="*/ 24 w 196"/>
                <a:gd name="T77" fmla="*/ 328 h 347"/>
                <a:gd name="T78" fmla="*/ 26 w 196"/>
                <a:gd name="T79" fmla="*/ 347 h 347"/>
                <a:gd name="T80" fmla="*/ 43 w 196"/>
                <a:gd name="T81" fmla="*/ 333 h 347"/>
                <a:gd name="T82" fmla="*/ 36 w 196"/>
                <a:gd name="T83" fmla="*/ 331 h 347"/>
                <a:gd name="T84" fmla="*/ 59 w 196"/>
                <a:gd name="T85" fmla="*/ 309 h 347"/>
                <a:gd name="T86" fmla="*/ 90 w 196"/>
                <a:gd name="T87" fmla="*/ 281 h 347"/>
                <a:gd name="T88" fmla="*/ 92 w 196"/>
                <a:gd name="T89" fmla="*/ 260 h 347"/>
                <a:gd name="T90" fmla="*/ 90 w 196"/>
                <a:gd name="T91" fmla="*/ 248 h 347"/>
                <a:gd name="T92" fmla="*/ 88 w 196"/>
                <a:gd name="T93" fmla="*/ 236 h 347"/>
                <a:gd name="T94" fmla="*/ 81 w 196"/>
                <a:gd name="T95" fmla="*/ 203 h 347"/>
                <a:gd name="T96" fmla="*/ 83 w 196"/>
                <a:gd name="T97" fmla="*/ 198 h 347"/>
                <a:gd name="T98" fmla="*/ 109 w 196"/>
                <a:gd name="T99" fmla="*/ 175 h 347"/>
                <a:gd name="T100" fmla="*/ 121 w 196"/>
                <a:gd name="T101" fmla="*/ 160 h 347"/>
                <a:gd name="T102" fmla="*/ 144 w 196"/>
                <a:gd name="T103" fmla="*/ 144 h 347"/>
                <a:gd name="T104" fmla="*/ 158 w 196"/>
                <a:gd name="T105" fmla="*/ 139 h 347"/>
                <a:gd name="T106" fmla="*/ 177 w 196"/>
                <a:gd name="T107" fmla="*/ 123 h 347"/>
                <a:gd name="T108" fmla="*/ 191 w 196"/>
                <a:gd name="T109" fmla="*/ 101 h 347"/>
                <a:gd name="T110" fmla="*/ 196 w 196"/>
                <a:gd name="T111" fmla="*/ 92 h 347"/>
                <a:gd name="T112" fmla="*/ 83 w 196"/>
                <a:gd name="T113" fmla="*/ 33 h 347"/>
                <a:gd name="T114" fmla="*/ 83 w 196"/>
                <a:gd name="T115" fmla="*/ 3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 h="347">
                  <a:moveTo>
                    <a:pt x="196" y="89"/>
                  </a:moveTo>
                  <a:lnTo>
                    <a:pt x="196" y="87"/>
                  </a:lnTo>
                  <a:lnTo>
                    <a:pt x="196" y="87"/>
                  </a:lnTo>
                  <a:lnTo>
                    <a:pt x="196" y="85"/>
                  </a:lnTo>
                  <a:lnTo>
                    <a:pt x="194" y="85"/>
                  </a:lnTo>
                  <a:lnTo>
                    <a:pt x="194" y="85"/>
                  </a:lnTo>
                  <a:lnTo>
                    <a:pt x="191" y="87"/>
                  </a:lnTo>
                  <a:lnTo>
                    <a:pt x="191" y="85"/>
                  </a:lnTo>
                  <a:lnTo>
                    <a:pt x="191" y="85"/>
                  </a:lnTo>
                  <a:lnTo>
                    <a:pt x="194" y="82"/>
                  </a:lnTo>
                  <a:lnTo>
                    <a:pt x="194" y="80"/>
                  </a:lnTo>
                  <a:lnTo>
                    <a:pt x="194" y="80"/>
                  </a:lnTo>
                  <a:lnTo>
                    <a:pt x="191" y="80"/>
                  </a:lnTo>
                  <a:lnTo>
                    <a:pt x="191" y="78"/>
                  </a:lnTo>
                  <a:lnTo>
                    <a:pt x="191" y="73"/>
                  </a:lnTo>
                  <a:lnTo>
                    <a:pt x="191" y="68"/>
                  </a:lnTo>
                  <a:lnTo>
                    <a:pt x="191" y="66"/>
                  </a:lnTo>
                  <a:lnTo>
                    <a:pt x="191" y="63"/>
                  </a:lnTo>
                  <a:lnTo>
                    <a:pt x="191" y="61"/>
                  </a:lnTo>
                  <a:lnTo>
                    <a:pt x="191" y="61"/>
                  </a:lnTo>
                  <a:lnTo>
                    <a:pt x="191" y="59"/>
                  </a:lnTo>
                  <a:lnTo>
                    <a:pt x="191" y="56"/>
                  </a:lnTo>
                  <a:lnTo>
                    <a:pt x="191" y="56"/>
                  </a:lnTo>
                  <a:lnTo>
                    <a:pt x="191" y="54"/>
                  </a:lnTo>
                  <a:lnTo>
                    <a:pt x="189" y="54"/>
                  </a:lnTo>
                  <a:lnTo>
                    <a:pt x="189" y="54"/>
                  </a:lnTo>
                  <a:lnTo>
                    <a:pt x="189" y="52"/>
                  </a:lnTo>
                  <a:lnTo>
                    <a:pt x="191" y="52"/>
                  </a:lnTo>
                  <a:lnTo>
                    <a:pt x="191" y="49"/>
                  </a:lnTo>
                  <a:lnTo>
                    <a:pt x="191" y="47"/>
                  </a:lnTo>
                  <a:lnTo>
                    <a:pt x="191" y="44"/>
                  </a:lnTo>
                  <a:lnTo>
                    <a:pt x="191" y="44"/>
                  </a:lnTo>
                  <a:lnTo>
                    <a:pt x="191" y="42"/>
                  </a:lnTo>
                  <a:lnTo>
                    <a:pt x="191" y="40"/>
                  </a:lnTo>
                  <a:lnTo>
                    <a:pt x="191" y="35"/>
                  </a:lnTo>
                  <a:lnTo>
                    <a:pt x="191" y="33"/>
                  </a:lnTo>
                  <a:lnTo>
                    <a:pt x="191" y="33"/>
                  </a:lnTo>
                  <a:lnTo>
                    <a:pt x="191" y="30"/>
                  </a:lnTo>
                  <a:lnTo>
                    <a:pt x="189" y="26"/>
                  </a:lnTo>
                  <a:lnTo>
                    <a:pt x="191" y="21"/>
                  </a:lnTo>
                  <a:lnTo>
                    <a:pt x="189" y="18"/>
                  </a:lnTo>
                  <a:lnTo>
                    <a:pt x="189" y="18"/>
                  </a:lnTo>
                  <a:lnTo>
                    <a:pt x="191" y="16"/>
                  </a:lnTo>
                  <a:lnTo>
                    <a:pt x="194" y="14"/>
                  </a:lnTo>
                  <a:lnTo>
                    <a:pt x="191" y="11"/>
                  </a:lnTo>
                  <a:lnTo>
                    <a:pt x="191" y="11"/>
                  </a:lnTo>
                  <a:lnTo>
                    <a:pt x="191" y="11"/>
                  </a:lnTo>
                  <a:lnTo>
                    <a:pt x="194" y="9"/>
                  </a:lnTo>
                  <a:lnTo>
                    <a:pt x="191" y="7"/>
                  </a:lnTo>
                  <a:lnTo>
                    <a:pt x="194" y="7"/>
                  </a:lnTo>
                  <a:lnTo>
                    <a:pt x="194" y="4"/>
                  </a:lnTo>
                  <a:lnTo>
                    <a:pt x="191" y="2"/>
                  </a:lnTo>
                  <a:lnTo>
                    <a:pt x="191" y="0"/>
                  </a:lnTo>
                  <a:lnTo>
                    <a:pt x="189" y="2"/>
                  </a:lnTo>
                  <a:lnTo>
                    <a:pt x="187" y="4"/>
                  </a:lnTo>
                  <a:lnTo>
                    <a:pt x="182" y="9"/>
                  </a:lnTo>
                  <a:lnTo>
                    <a:pt x="180" y="9"/>
                  </a:lnTo>
                  <a:lnTo>
                    <a:pt x="177" y="11"/>
                  </a:lnTo>
                  <a:lnTo>
                    <a:pt x="175" y="11"/>
                  </a:lnTo>
                  <a:lnTo>
                    <a:pt x="173" y="14"/>
                  </a:lnTo>
                  <a:lnTo>
                    <a:pt x="170" y="14"/>
                  </a:lnTo>
                  <a:lnTo>
                    <a:pt x="168" y="16"/>
                  </a:lnTo>
                  <a:lnTo>
                    <a:pt x="163" y="16"/>
                  </a:lnTo>
                  <a:lnTo>
                    <a:pt x="161" y="16"/>
                  </a:lnTo>
                  <a:lnTo>
                    <a:pt x="156" y="18"/>
                  </a:lnTo>
                  <a:lnTo>
                    <a:pt x="154" y="21"/>
                  </a:lnTo>
                  <a:lnTo>
                    <a:pt x="151" y="18"/>
                  </a:lnTo>
                  <a:lnTo>
                    <a:pt x="149" y="18"/>
                  </a:lnTo>
                  <a:lnTo>
                    <a:pt x="147" y="18"/>
                  </a:lnTo>
                  <a:lnTo>
                    <a:pt x="144" y="18"/>
                  </a:lnTo>
                  <a:lnTo>
                    <a:pt x="144" y="18"/>
                  </a:lnTo>
                  <a:lnTo>
                    <a:pt x="142" y="21"/>
                  </a:lnTo>
                  <a:lnTo>
                    <a:pt x="142" y="23"/>
                  </a:lnTo>
                  <a:lnTo>
                    <a:pt x="140" y="23"/>
                  </a:lnTo>
                  <a:lnTo>
                    <a:pt x="137" y="26"/>
                  </a:lnTo>
                  <a:lnTo>
                    <a:pt x="132" y="28"/>
                  </a:lnTo>
                  <a:lnTo>
                    <a:pt x="130" y="26"/>
                  </a:lnTo>
                  <a:lnTo>
                    <a:pt x="128" y="26"/>
                  </a:lnTo>
                  <a:lnTo>
                    <a:pt x="128" y="26"/>
                  </a:lnTo>
                  <a:lnTo>
                    <a:pt x="125" y="23"/>
                  </a:lnTo>
                  <a:lnTo>
                    <a:pt x="125" y="23"/>
                  </a:lnTo>
                  <a:lnTo>
                    <a:pt x="123" y="26"/>
                  </a:lnTo>
                  <a:lnTo>
                    <a:pt x="121" y="26"/>
                  </a:lnTo>
                  <a:lnTo>
                    <a:pt x="118" y="28"/>
                  </a:lnTo>
                  <a:lnTo>
                    <a:pt x="114" y="28"/>
                  </a:lnTo>
                  <a:lnTo>
                    <a:pt x="111" y="26"/>
                  </a:lnTo>
                  <a:lnTo>
                    <a:pt x="111" y="26"/>
                  </a:lnTo>
                  <a:lnTo>
                    <a:pt x="109" y="23"/>
                  </a:lnTo>
                  <a:lnTo>
                    <a:pt x="107" y="21"/>
                  </a:lnTo>
                  <a:lnTo>
                    <a:pt x="104" y="21"/>
                  </a:lnTo>
                  <a:lnTo>
                    <a:pt x="102" y="23"/>
                  </a:lnTo>
                  <a:lnTo>
                    <a:pt x="102" y="23"/>
                  </a:lnTo>
                  <a:lnTo>
                    <a:pt x="99" y="26"/>
                  </a:lnTo>
                  <a:lnTo>
                    <a:pt x="99" y="26"/>
                  </a:lnTo>
                  <a:lnTo>
                    <a:pt x="97" y="26"/>
                  </a:lnTo>
                  <a:lnTo>
                    <a:pt x="97" y="23"/>
                  </a:lnTo>
                  <a:lnTo>
                    <a:pt x="92" y="23"/>
                  </a:lnTo>
                  <a:lnTo>
                    <a:pt x="90" y="23"/>
                  </a:lnTo>
                  <a:lnTo>
                    <a:pt x="88" y="23"/>
                  </a:lnTo>
                  <a:lnTo>
                    <a:pt x="83" y="23"/>
                  </a:lnTo>
                  <a:lnTo>
                    <a:pt x="83" y="26"/>
                  </a:lnTo>
                  <a:lnTo>
                    <a:pt x="83" y="26"/>
                  </a:lnTo>
                  <a:lnTo>
                    <a:pt x="81" y="30"/>
                  </a:lnTo>
                  <a:lnTo>
                    <a:pt x="81" y="30"/>
                  </a:lnTo>
                  <a:lnTo>
                    <a:pt x="81" y="33"/>
                  </a:lnTo>
                  <a:lnTo>
                    <a:pt x="78" y="35"/>
                  </a:lnTo>
                  <a:lnTo>
                    <a:pt x="78" y="37"/>
                  </a:lnTo>
                  <a:lnTo>
                    <a:pt x="78" y="37"/>
                  </a:lnTo>
                  <a:lnTo>
                    <a:pt x="78" y="42"/>
                  </a:lnTo>
                  <a:lnTo>
                    <a:pt x="81" y="44"/>
                  </a:lnTo>
                  <a:lnTo>
                    <a:pt x="81" y="47"/>
                  </a:lnTo>
                  <a:lnTo>
                    <a:pt x="81" y="52"/>
                  </a:lnTo>
                  <a:lnTo>
                    <a:pt x="81" y="56"/>
                  </a:lnTo>
                  <a:lnTo>
                    <a:pt x="81" y="59"/>
                  </a:lnTo>
                  <a:lnTo>
                    <a:pt x="81" y="61"/>
                  </a:lnTo>
                  <a:lnTo>
                    <a:pt x="81" y="63"/>
                  </a:lnTo>
                  <a:lnTo>
                    <a:pt x="83" y="63"/>
                  </a:lnTo>
                  <a:lnTo>
                    <a:pt x="85" y="66"/>
                  </a:lnTo>
                  <a:lnTo>
                    <a:pt x="88" y="66"/>
                  </a:lnTo>
                  <a:lnTo>
                    <a:pt x="90" y="68"/>
                  </a:lnTo>
                  <a:lnTo>
                    <a:pt x="92" y="73"/>
                  </a:lnTo>
                  <a:lnTo>
                    <a:pt x="95" y="78"/>
                  </a:lnTo>
                  <a:lnTo>
                    <a:pt x="97" y="80"/>
                  </a:lnTo>
                  <a:lnTo>
                    <a:pt x="102" y="85"/>
                  </a:lnTo>
                  <a:lnTo>
                    <a:pt x="104" y="89"/>
                  </a:lnTo>
                  <a:lnTo>
                    <a:pt x="104" y="94"/>
                  </a:lnTo>
                  <a:lnTo>
                    <a:pt x="104" y="94"/>
                  </a:lnTo>
                  <a:lnTo>
                    <a:pt x="104" y="97"/>
                  </a:lnTo>
                  <a:lnTo>
                    <a:pt x="102" y="101"/>
                  </a:lnTo>
                  <a:lnTo>
                    <a:pt x="104" y="106"/>
                  </a:lnTo>
                  <a:lnTo>
                    <a:pt x="102" y="111"/>
                  </a:lnTo>
                  <a:lnTo>
                    <a:pt x="102" y="118"/>
                  </a:lnTo>
                  <a:lnTo>
                    <a:pt x="102" y="118"/>
                  </a:lnTo>
                  <a:lnTo>
                    <a:pt x="99" y="120"/>
                  </a:lnTo>
                  <a:lnTo>
                    <a:pt x="99" y="120"/>
                  </a:lnTo>
                  <a:lnTo>
                    <a:pt x="95" y="120"/>
                  </a:lnTo>
                  <a:lnTo>
                    <a:pt x="92" y="123"/>
                  </a:lnTo>
                  <a:lnTo>
                    <a:pt x="92" y="123"/>
                  </a:lnTo>
                  <a:lnTo>
                    <a:pt x="92" y="125"/>
                  </a:lnTo>
                  <a:lnTo>
                    <a:pt x="90" y="127"/>
                  </a:lnTo>
                  <a:lnTo>
                    <a:pt x="90" y="130"/>
                  </a:lnTo>
                  <a:lnTo>
                    <a:pt x="90" y="130"/>
                  </a:lnTo>
                  <a:lnTo>
                    <a:pt x="92" y="132"/>
                  </a:lnTo>
                  <a:lnTo>
                    <a:pt x="92" y="134"/>
                  </a:lnTo>
                  <a:lnTo>
                    <a:pt x="92" y="141"/>
                  </a:lnTo>
                  <a:lnTo>
                    <a:pt x="92" y="141"/>
                  </a:lnTo>
                  <a:lnTo>
                    <a:pt x="90" y="141"/>
                  </a:lnTo>
                  <a:lnTo>
                    <a:pt x="90" y="141"/>
                  </a:lnTo>
                  <a:lnTo>
                    <a:pt x="88" y="141"/>
                  </a:lnTo>
                  <a:lnTo>
                    <a:pt x="88" y="141"/>
                  </a:lnTo>
                  <a:lnTo>
                    <a:pt x="88" y="139"/>
                  </a:lnTo>
                  <a:lnTo>
                    <a:pt x="88" y="139"/>
                  </a:lnTo>
                  <a:lnTo>
                    <a:pt x="90" y="137"/>
                  </a:lnTo>
                  <a:lnTo>
                    <a:pt x="88" y="134"/>
                  </a:lnTo>
                  <a:lnTo>
                    <a:pt x="88" y="134"/>
                  </a:lnTo>
                  <a:lnTo>
                    <a:pt x="85" y="134"/>
                  </a:lnTo>
                  <a:lnTo>
                    <a:pt x="83" y="130"/>
                  </a:lnTo>
                  <a:lnTo>
                    <a:pt x="81" y="127"/>
                  </a:lnTo>
                  <a:lnTo>
                    <a:pt x="78" y="125"/>
                  </a:lnTo>
                  <a:lnTo>
                    <a:pt x="76" y="123"/>
                  </a:lnTo>
                  <a:lnTo>
                    <a:pt x="76" y="123"/>
                  </a:lnTo>
                  <a:lnTo>
                    <a:pt x="76" y="123"/>
                  </a:lnTo>
                  <a:lnTo>
                    <a:pt x="76" y="120"/>
                  </a:lnTo>
                  <a:lnTo>
                    <a:pt x="76" y="120"/>
                  </a:lnTo>
                  <a:lnTo>
                    <a:pt x="76" y="118"/>
                  </a:lnTo>
                  <a:lnTo>
                    <a:pt x="74" y="115"/>
                  </a:lnTo>
                  <a:lnTo>
                    <a:pt x="74" y="115"/>
                  </a:lnTo>
                  <a:lnTo>
                    <a:pt x="74" y="113"/>
                  </a:lnTo>
                  <a:lnTo>
                    <a:pt x="74" y="113"/>
                  </a:lnTo>
                  <a:lnTo>
                    <a:pt x="76" y="111"/>
                  </a:lnTo>
                  <a:lnTo>
                    <a:pt x="76" y="108"/>
                  </a:lnTo>
                  <a:lnTo>
                    <a:pt x="78" y="106"/>
                  </a:lnTo>
                  <a:lnTo>
                    <a:pt x="78" y="104"/>
                  </a:lnTo>
                  <a:lnTo>
                    <a:pt x="81" y="99"/>
                  </a:lnTo>
                  <a:lnTo>
                    <a:pt x="81" y="97"/>
                  </a:lnTo>
                  <a:lnTo>
                    <a:pt x="81" y="94"/>
                  </a:lnTo>
                  <a:lnTo>
                    <a:pt x="81" y="92"/>
                  </a:lnTo>
                  <a:lnTo>
                    <a:pt x="78" y="87"/>
                  </a:lnTo>
                  <a:lnTo>
                    <a:pt x="76" y="85"/>
                  </a:lnTo>
                  <a:lnTo>
                    <a:pt x="76" y="85"/>
                  </a:lnTo>
                  <a:lnTo>
                    <a:pt x="74" y="85"/>
                  </a:lnTo>
                  <a:lnTo>
                    <a:pt x="71" y="85"/>
                  </a:lnTo>
                  <a:lnTo>
                    <a:pt x="71" y="85"/>
                  </a:lnTo>
                  <a:lnTo>
                    <a:pt x="69" y="85"/>
                  </a:lnTo>
                  <a:lnTo>
                    <a:pt x="66" y="87"/>
                  </a:lnTo>
                  <a:lnTo>
                    <a:pt x="64" y="87"/>
                  </a:lnTo>
                  <a:lnTo>
                    <a:pt x="64" y="87"/>
                  </a:lnTo>
                  <a:lnTo>
                    <a:pt x="64" y="87"/>
                  </a:lnTo>
                  <a:lnTo>
                    <a:pt x="62" y="85"/>
                  </a:lnTo>
                  <a:lnTo>
                    <a:pt x="59" y="82"/>
                  </a:lnTo>
                  <a:lnTo>
                    <a:pt x="57" y="75"/>
                  </a:lnTo>
                  <a:lnTo>
                    <a:pt x="55" y="75"/>
                  </a:lnTo>
                  <a:lnTo>
                    <a:pt x="52" y="78"/>
                  </a:lnTo>
                  <a:lnTo>
                    <a:pt x="50" y="78"/>
                  </a:lnTo>
                  <a:lnTo>
                    <a:pt x="43" y="80"/>
                  </a:lnTo>
                  <a:lnTo>
                    <a:pt x="38" y="82"/>
                  </a:lnTo>
                  <a:lnTo>
                    <a:pt x="36" y="82"/>
                  </a:lnTo>
                  <a:lnTo>
                    <a:pt x="33" y="82"/>
                  </a:lnTo>
                  <a:lnTo>
                    <a:pt x="33" y="85"/>
                  </a:lnTo>
                  <a:lnTo>
                    <a:pt x="29" y="85"/>
                  </a:lnTo>
                  <a:lnTo>
                    <a:pt x="26" y="87"/>
                  </a:lnTo>
                  <a:lnTo>
                    <a:pt x="24" y="87"/>
                  </a:lnTo>
                  <a:lnTo>
                    <a:pt x="22" y="89"/>
                  </a:lnTo>
                  <a:lnTo>
                    <a:pt x="17" y="89"/>
                  </a:lnTo>
                  <a:lnTo>
                    <a:pt x="12" y="92"/>
                  </a:lnTo>
                  <a:lnTo>
                    <a:pt x="8" y="92"/>
                  </a:lnTo>
                  <a:lnTo>
                    <a:pt x="5" y="94"/>
                  </a:lnTo>
                  <a:lnTo>
                    <a:pt x="5" y="94"/>
                  </a:lnTo>
                  <a:lnTo>
                    <a:pt x="0" y="97"/>
                  </a:lnTo>
                  <a:lnTo>
                    <a:pt x="0" y="97"/>
                  </a:lnTo>
                  <a:lnTo>
                    <a:pt x="0" y="99"/>
                  </a:lnTo>
                  <a:lnTo>
                    <a:pt x="0" y="101"/>
                  </a:lnTo>
                  <a:lnTo>
                    <a:pt x="0" y="104"/>
                  </a:lnTo>
                  <a:lnTo>
                    <a:pt x="3" y="104"/>
                  </a:lnTo>
                  <a:lnTo>
                    <a:pt x="3" y="106"/>
                  </a:lnTo>
                  <a:lnTo>
                    <a:pt x="3" y="111"/>
                  </a:lnTo>
                  <a:lnTo>
                    <a:pt x="3" y="113"/>
                  </a:lnTo>
                  <a:lnTo>
                    <a:pt x="3" y="118"/>
                  </a:lnTo>
                  <a:lnTo>
                    <a:pt x="3" y="118"/>
                  </a:lnTo>
                  <a:lnTo>
                    <a:pt x="8" y="118"/>
                  </a:lnTo>
                  <a:lnTo>
                    <a:pt x="12" y="118"/>
                  </a:lnTo>
                  <a:lnTo>
                    <a:pt x="19" y="118"/>
                  </a:lnTo>
                  <a:lnTo>
                    <a:pt x="22" y="120"/>
                  </a:lnTo>
                  <a:lnTo>
                    <a:pt x="22" y="120"/>
                  </a:lnTo>
                  <a:lnTo>
                    <a:pt x="26" y="123"/>
                  </a:lnTo>
                  <a:lnTo>
                    <a:pt x="31" y="127"/>
                  </a:lnTo>
                  <a:lnTo>
                    <a:pt x="36" y="127"/>
                  </a:lnTo>
                  <a:lnTo>
                    <a:pt x="41" y="127"/>
                  </a:lnTo>
                  <a:lnTo>
                    <a:pt x="43" y="130"/>
                  </a:lnTo>
                  <a:lnTo>
                    <a:pt x="45" y="132"/>
                  </a:lnTo>
                  <a:lnTo>
                    <a:pt x="48" y="132"/>
                  </a:lnTo>
                  <a:lnTo>
                    <a:pt x="48" y="132"/>
                  </a:lnTo>
                  <a:lnTo>
                    <a:pt x="50" y="132"/>
                  </a:lnTo>
                  <a:lnTo>
                    <a:pt x="50" y="134"/>
                  </a:lnTo>
                  <a:lnTo>
                    <a:pt x="48" y="137"/>
                  </a:lnTo>
                  <a:lnTo>
                    <a:pt x="48" y="139"/>
                  </a:lnTo>
                  <a:lnTo>
                    <a:pt x="50" y="144"/>
                  </a:lnTo>
                  <a:lnTo>
                    <a:pt x="50" y="149"/>
                  </a:lnTo>
                  <a:lnTo>
                    <a:pt x="48" y="156"/>
                  </a:lnTo>
                  <a:lnTo>
                    <a:pt x="48" y="160"/>
                  </a:lnTo>
                  <a:lnTo>
                    <a:pt x="48" y="163"/>
                  </a:lnTo>
                  <a:lnTo>
                    <a:pt x="50" y="165"/>
                  </a:lnTo>
                  <a:lnTo>
                    <a:pt x="50" y="167"/>
                  </a:lnTo>
                  <a:lnTo>
                    <a:pt x="50" y="167"/>
                  </a:lnTo>
                  <a:lnTo>
                    <a:pt x="48" y="170"/>
                  </a:lnTo>
                  <a:lnTo>
                    <a:pt x="48" y="172"/>
                  </a:lnTo>
                  <a:lnTo>
                    <a:pt x="48" y="175"/>
                  </a:lnTo>
                  <a:lnTo>
                    <a:pt x="48" y="175"/>
                  </a:lnTo>
                  <a:lnTo>
                    <a:pt x="45" y="177"/>
                  </a:lnTo>
                  <a:lnTo>
                    <a:pt x="43" y="177"/>
                  </a:lnTo>
                  <a:lnTo>
                    <a:pt x="43" y="177"/>
                  </a:lnTo>
                  <a:lnTo>
                    <a:pt x="43" y="179"/>
                  </a:lnTo>
                  <a:lnTo>
                    <a:pt x="43" y="182"/>
                  </a:lnTo>
                  <a:lnTo>
                    <a:pt x="45" y="182"/>
                  </a:lnTo>
                  <a:lnTo>
                    <a:pt x="45" y="182"/>
                  </a:lnTo>
                  <a:lnTo>
                    <a:pt x="45" y="184"/>
                  </a:lnTo>
                  <a:lnTo>
                    <a:pt x="45" y="184"/>
                  </a:lnTo>
                  <a:lnTo>
                    <a:pt x="45" y="186"/>
                  </a:lnTo>
                  <a:lnTo>
                    <a:pt x="45" y="189"/>
                  </a:lnTo>
                  <a:lnTo>
                    <a:pt x="45" y="193"/>
                  </a:lnTo>
                  <a:lnTo>
                    <a:pt x="45" y="196"/>
                  </a:lnTo>
                  <a:lnTo>
                    <a:pt x="48" y="198"/>
                  </a:lnTo>
                  <a:lnTo>
                    <a:pt x="48" y="198"/>
                  </a:lnTo>
                  <a:lnTo>
                    <a:pt x="48" y="201"/>
                  </a:lnTo>
                  <a:lnTo>
                    <a:pt x="48" y="201"/>
                  </a:lnTo>
                  <a:lnTo>
                    <a:pt x="45" y="208"/>
                  </a:lnTo>
                  <a:lnTo>
                    <a:pt x="43" y="210"/>
                  </a:lnTo>
                  <a:lnTo>
                    <a:pt x="43" y="212"/>
                  </a:lnTo>
                  <a:lnTo>
                    <a:pt x="38" y="215"/>
                  </a:lnTo>
                  <a:lnTo>
                    <a:pt x="38" y="215"/>
                  </a:lnTo>
                  <a:lnTo>
                    <a:pt x="38" y="217"/>
                  </a:lnTo>
                  <a:lnTo>
                    <a:pt x="38" y="219"/>
                  </a:lnTo>
                  <a:lnTo>
                    <a:pt x="38" y="222"/>
                  </a:lnTo>
                  <a:lnTo>
                    <a:pt x="36" y="227"/>
                  </a:lnTo>
                  <a:lnTo>
                    <a:pt x="36" y="229"/>
                  </a:lnTo>
                  <a:lnTo>
                    <a:pt x="36" y="229"/>
                  </a:lnTo>
                  <a:lnTo>
                    <a:pt x="36" y="231"/>
                  </a:lnTo>
                  <a:lnTo>
                    <a:pt x="33" y="234"/>
                  </a:lnTo>
                  <a:lnTo>
                    <a:pt x="29" y="238"/>
                  </a:lnTo>
                  <a:lnTo>
                    <a:pt x="26" y="241"/>
                  </a:lnTo>
                  <a:lnTo>
                    <a:pt x="24" y="243"/>
                  </a:lnTo>
                  <a:lnTo>
                    <a:pt x="22" y="248"/>
                  </a:lnTo>
                  <a:lnTo>
                    <a:pt x="17" y="250"/>
                  </a:lnTo>
                  <a:lnTo>
                    <a:pt x="15" y="253"/>
                  </a:lnTo>
                  <a:lnTo>
                    <a:pt x="15" y="255"/>
                  </a:lnTo>
                  <a:lnTo>
                    <a:pt x="15" y="255"/>
                  </a:lnTo>
                  <a:lnTo>
                    <a:pt x="17" y="257"/>
                  </a:lnTo>
                  <a:lnTo>
                    <a:pt x="17" y="262"/>
                  </a:lnTo>
                  <a:lnTo>
                    <a:pt x="17" y="267"/>
                  </a:lnTo>
                  <a:lnTo>
                    <a:pt x="19" y="271"/>
                  </a:lnTo>
                  <a:lnTo>
                    <a:pt x="19" y="274"/>
                  </a:lnTo>
                  <a:lnTo>
                    <a:pt x="19" y="276"/>
                  </a:lnTo>
                  <a:lnTo>
                    <a:pt x="19" y="276"/>
                  </a:lnTo>
                  <a:lnTo>
                    <a:pt x="22" y="279"/>
                  </a:lnTo>
                  <a:lnTo>
                    <a:pt x="22" y="281"/>
                  </a:lnTo>
                  <a:lnTo>
                    <a:pt x="22" y="281"/>
                  </a:lnTo>
                  <a:lnTo>
                    <a:pt x="24" y="283"/>
                  </a:lnTo>
                  <a:lnTo>
                    <a:pt x="24" y="288"/>
                  </a:lnTo>
                  <a:lnTo>
                    <a:pt x="24" y="290"/>
                  </a:lnTo>
                  <a:lnTo>
                    <a:pt x="26" y="293"/>
                  </a:lnTo>
                  <a:lnTo>
                    <a:pt x="26" y="295"/>
                  </a:lnTo>
                  <a:lnTo>
                    <a:pt x="26" y="295"/>
                  </a:lnTo>
                  <a:lnTo>
                    <a:pt x="26" y="300"/>
                  </a:lnTo>
                  <a:lnTo>
                    <a:pt x="26" y="305"/>
                  </a:lnTo>
                  <a:lnTo>
                    <a:pt x="26" y="309"/>
                  </a:lnTo>
                  <a:lnTo>
                    <a:pt x="26" y="314"/>
                  </a:lnTo>
                  <a:lnTo>
                    <a:pt x="26" y="314"/>
                  </a:lnTo>
                  <a:lnTo>
                    <a:pt x="26" y="321"/>
                  </a:lnTo>
                  <a:lnTo>
                    <a:pt x="24" y="324"/>
                  </a:lnTo>
                  <a:lnTo>
                    <a:pt x="24" y="326"/>
                  </a:lnTo>
                  <a:lnTo>
                    <a:pt x="24" y="328"/>
                  </a:lnTo>
                  <a:lnTo>
                    <a:pt x="24" y="328"/>
                  </a:lnTo>
                  <a:lnTo>
                    <a:pt x="26" y="328"/>
                  </a:lnTo>
                  <a:lnTo>
                    <a:pt x="26" y="331"/>
                  </a:lnTo>
                  <a:lnTo>
                    <a:pt x="26" y="333"/>
                  </a:lnTo>
                  <a:lnTo>
                    <a:pt x="26" y="335"/>
                  </a:lnTo>
                  <a:lnTo>
                    <a:pt x="26" y="335"/>
                  </a:lnTo>
                  <a:lnTo>
                    <a:pt x="26" y="338"/>
                  </a:lnTo>
                  <a:lnTo>
                    <a:pt x="26" y="340"/>
                  </a:lnTo>
                  <a:lnTo>
                    <a:pt x="26" y="347"/>
                  </a:lnTo>
                  <a:lnTo>
                    <a:pt x="29" y="347"/>
                  </a:lnTo>
                  <a:lnTo>
                    <a:pt x="31" y="347"/>
                  </a:lnTo>
                  <a:lnTo>
                    <a:pt x="33" y="347"/>
                  </a:lnTo>
                  <a:lnTo>
                    <a:pt x="36" y="347"/>
                  </a:lnTo>
                  <a:lnTo>
                    <a:pt x="38" y="347"/>
                  </a:lnTo>
                  <a:lnTo>
                    <a:pt x="41" y="347"/>
                  </a:lnTo>
                  <a:lnTo>
                    <a:pt x="41" y="347"/>
                  </a:lnTo>
                  <a:lnTo>
                    <a:pt x="43" y="333"/>
                  </a:lnTo>
                  <a:lnTo>
                    <a:pt x="43" y="331"/>
                  </a:lnTo>
                  <a:lnTo>
                    <a:pt x="43" y="331"/>
                  </a:lnTo>
                  <a:lnTo>
                    <a:pt x="41" y="331"/>
                  </a:lnTo>
                  <a:lnTo>
                    <a:pt x="41" y="335"/>
                  </a:lnTo>
                  <a:lnTo>
                    <a:pt x="41" y="333"/>
                  </a:lnTo>
                  <a:lnTo>
                    <a:pt x="38" y="333"/>
                  </a:lnTo>
                  <a:lnTo>
                    <a:pt x="38" y="333"/>
                  </a:lnTo>
                  <a:lnTo>
                    <a:pt x="36" y="331"/>
                  </a:lnTo>
                  <a:lnTo>
                    <a:pt x="36" y="328"/>
                  </a:lnTo>
                  <a:lnTo>
                    <a:pt x="38" y="326"/>
                  </a:lnTo>
                  <a:lnTo>
                    <a:pt x="38" y="326"/>
                  </a:lnTo>
                  <a:lnTo>
                    <a:pt x="41" y="321"/>
                  </a:lnTo>
                  <a:lnTo>
                    <a:pt x="43" y="319"/>
                  </a:lnTo>
                  <a:lnTo>
                    <a:pt x="50" y="314"/>
                  </a:lnTo>
                  <a:lnTo>
                    <a:pt x="55" y="312"/>
                  </a:lnTo>
                  <a:lnTo>
                    <a:pt x="59" y="309"/>
                  </a:lnTo>
                  <a:lnTo>
                    <a:pt x="74" y="305"/>
                  </a:lnTo>
                  <a:lnTo>
                    <a:pt x="81" y="300"/>
                  </a:lnTo>
                  <a:lnTo>
                    <a:pt x="83" y="297"/>
                  </a:lnTo>
                  <a:lnTo>
                    <a:pt x="85" y="295"/>
                  </a:lnTo>
                  <a:lnTo>
                    <a:pt x="90" y="290"/>
                  </a:lnTo>
                  <a:lnTo>
                    <a:pt x="90" y="288"/>
                  </a:lnTo>
                  <a:lnTo>
                    <a:pt x="92" y="283"/>
                  </a:lnTo>
                  <a:lnTo>
                    <a:pt x="90" y="281"/>
                  </a:lnTo>
                  <a:lnTo>
                    <a:pt x="90" y="281"/>
                  </a:lnTo>
                  <a:lnTo>
                    <a:pt x="90" y="283"/>
                  </a:lnTo>
                  <a:lnTo>
                    <a:pt x="88" y="283"/>
                  </a:lnTo>
                  <a:lnTo>
                    <a:pt x="88" y="283"/>
                  </a:lnTo>
                  <a:lnTo>
                    <a:pt x="88" y="281"/>
                  </a:lnTo>
                  <a:lnTo>
                    <a:pt x="90" y="269"/>
                  </a:lnTo>
                  <a:lnTo>
                    <a:pt x="92" y="264"/>
                  </a:lnTo>
                  <a:lnTo>
                    <a:pt x="92" y="260"/>
                  </a:lnTo>
                  <a:lnTo>
                    <a:pt x="92" y="257"/>
                  </a:lnTo>
                  <a:lnTo>
                    <a:pt x="92" y="253"/>
                  </a:lnTo>
                  <a:lnTo>
                    <a:pt x="92" y="250"/>
                  </a:lnTo>
                  <a:lnTo>
                    <a:pt x="92" y="250"/>
                  </a:lnTo>
                  <a:lnTo>
                    <a:pt x="92" y="248"/>
                  </a:lnTo>
                  <a:lnTo>
                    <a:pt x="92" y="248"/>
                  </a:lnTo>
                  <a:lnTo>
                    <a:pt x="92" y="245"/>
                  </a:lnTo>
                  <a:lnTo>
                    <a:pt x="90" y="248"/>
                  </a:lnTo>
                  <a:lnTo>
                    <a:pt x="90" y="250"/>
                  </a:lnTo>
                  <a:lnTo>
                    <a:pt x="90" y="253"/>
                  </a:lnTo>
                  <a:lnTo>
                    <a:pt x="90" y="255"/>
                  </a:lnTo>
                  <a:lnTo>
                    <a:pt x="88" y="253"/>
                  </a:lnTo>
                  <a:lnTo>
                    <a:pt x="88" y="250"/>
                  </a:lnTo>
                  <a:lnTo>
                    <a:pt x="90" y="245"/>
                  </a:lnTo>
                  <a:lnTo>
                    <a:pt x="88" y="238"/>
                  </a:lnTo>
                  <a:lnTo>
                    <a:pt x="88" y="236"/>
                  </a:lnTo>
                  <a:lnTo>
                    <a:pt x="85" y="231"/>
                  </a:lnTo>
                  <a:lnTo>
                    <a:pt x="85" y="227"/>
                  </a:lnTo>
                  <a:lnTo>
                    <a:pt x="83" y="219"/>
                  </a:lnTo>
                  <a:lnTo>
                    <a:pt x="83" y="217"/>
                  </a:lnTo>
                  <a:lnTo>
                    <a:pt x="81" y="215"/>
                  </a:lnTo>
                  <a:lnTo>
                    <a:pt x="78" y="212"/>
                  </a:lnTo>
                  <a:lnTo>
                    <a:pt x="78" y="210"/>
                  </a:lnTo>
                  <a:lnTo>
                    <a:pt x="81" y="203"/>
                  </a:lnTo>
                  <a:lnTo>
                    <a:pt x="81" y="201"/>
                  </a:lnTo>
                  <a:lnTo>
                    <a:pt x="81" y="198"/>
                  </a:lnTo>
                  <a:lnTo>
                    <a:pt x="81" y="198"/>
                  </a:lnTo>
                  <a:lnTo>
                    <a:pt x="78" y="196"/>
                  </a:lnTo>
                  <a:lnTo>
                    <a:pt x="81" y="196"/>
                  </a:lnTo>
                  <a:lnTo>
                    <a:pt x="83" y="198"/>
                  </a:lnTo>
                  <a:lnTo>
                    <a:pt x="83" y="198"/>
                  </a:lnTo>
                  <a:lnTo>
                    <a:pt x="83" y="198"/>
                  </a:lnTo>
                  <a:lnTo>
                    <a:pt x="92" y="191"/>
                  </a:lnTo>
                  <a:lnTo>
                    <a:pt x="97" y="184"/>
                  </a:lnTo>
                  <a:lnTo>
                    <a:pt x="102" y="182"/>
                  </a:lnTo>
                  <a:lnTo>
                    <a:pt x="104" y="179"/>
                  </a:lnTo>
                  <a:lnTo>
                    <a:pt x="107" y="177"/>
                  </a:lnTo>
                  <a:lnTo>
                    <a:pt x="107" y="179"/>
                  </a:lnTo>
                  <a:lnTo>
                    <a:pt x="109" y="177"/>
                  </a:lnTo>
                  <a:lnTo>
                    <a:pt x="109" y="175"/>
                  </a:lnTo>
                  <a:lnTo>
                    <a:pt x="109" y="177"/>
                  </a:lnTo>
                  <a:lnTo>
                    <a:pt x="111" y="177"/>
                  </a:lnTo>
                  <a:lnTo>
                    <a:pt x="111" y="175"/>
                  </a:lnTo>
                  <a:lnTo>
                    <a:pt x="114" y="172"/>
                  </a:lnTo>
                  <a:lnTo>
                    <a:pt x="114" y="170"/>
                  </a:lnTo>
                  <a:lnTo>
                    <a:pt x="118" y="165"/>
                  </a:lnTo>
                  <a:lnTo>
                    <a:pt x="121" y="163"/>
                  </a:lnTo>
                  <a:lnTo>
                    <a:pt x="121" y="160"/>
                  </a:lnTo>
                  <a:lnTo>
                    <a:pt x="121" y="160"/>
                  </a:lnTo>
                  <a:lnTo>
                    <a:pt x="123" y="158"/>
                  </a:lnTo>
                  <a:lnTo>
                    <a:pt x="123" y="158"/>
                  </a:lnTo>
                  <a:lnTo>
                    <a:pt x="128" y="153"/>
                  </a:lnTo>
                  <a:lnTo>
                    <a:pt x="132" y="151"/>
                  </a:lnTo>
                  <a:lnTo>
                    <a:pt x="140" y="146"/>
                  </a:lnTo>
                  <a:lnTo>
                    <a:pt x="142" y="146"/>
                  </a:lnTo>
                  <a:lnTo>
                    <a:pt x="144" y="144"/>
                  </a:lnTo>
                  <a:lnTo>
                    <a:pt x="144" y="144"/>
                  </a:lnTo>
                  <a:lnTo>
                    <a:pt x="149" y="141"/>
                  </a:lnTo>
                  <a:lnTo>
                    <a:pt x="154" y="141"/>
                  </a:lnTo>
                  <a:lnTo>
                    <a:pt x="154" y="139"/>
                  </a:lnTo>
                  <a:lnTo>
                    <a:pt x="156" y="139"/>
                  </a:lnTo>
                  <a:lnTo>
                    <a:pt x="156" y="139"/>
                  </a:lnTo>
                  <a:lnTo>
                    <a:pt x="158" y="139"/>
                  </a:lnTo>
                  <a:lnTo>
                    <a:pt x="158" y="139"/>
                  </a:lnTo>
                  <a:lnTo>
                    <a:pt x="161" y="139"/>
                  </a:lnTo>
                  <a:lnTo>
                    <a:pt x="163" y="134"/>
                  </a:lnTo>
                  <a:lnTo>
                    <a:pt x="165" y="134"/>
                  </a:lnTo>
                  <a:lnTo>
                    <a:pt x="173" y="130"/>
                  </a:lnTo>
                  <a:lnTo>
                    <a:pt x="175" y="127"/>
                  </a:lnTo>
                  <a:lnTo>
                    <a:pt x="177" y="127"/>
                  </a:lnTo>
                  <a:lnTo>
                    <a:pt x="175" y="125"/>
                  </a:lnTo>
                  <a:lnTo>
                    <a:pt x="177" y="123"/>
                  </a:lnTo>
                  <a:lnTo>
                    <a:pt x="180" y="123"/>
                  </a:lnTo>
                  <a:lnTo>
                    <a:pt x="182" y="118"/>
                  </a:lnTo>
                  <a:lnTo>
                    <a:pt x="182" y="118"/>
                  </a:lnTo>
                  <a:lnTo>
                    <a:pt x="182" y="118"/>
                  </a:lnTo>
                  <a:lnTo>
                    <a:pt x="184" y="115"/>
                  </a:lnTo>
                  <a:lnTo>
                    <a:pt x="184" y="113"/>
                  </a:lnTo>
                  <a:lnTo>
                    <a:pt x="189" y="106"/>
                  </a:lnTo>
                  <a:lnTo>
                    <a:pt x="191" y="101"/>
                  </a:lnTo>
                  <a:lnTo>
                    <a:pt x="191" y="101"/>
                  </a:lnTo>
                  <a:lnTo>
                    <a:pt x="191" y="99"/>
                  </a:lnTo>
                  <a:lnTo>
                    <a:pt x="191" y="99"/>
                  </a:lnTo>
                  <a:lnTo>
                    <a:pt x="194" y="99"/>
                  </a:lnTo>
                  <a:lnTo>
                    <a:pt x="194" y="97"/>
                  </a:lnTo>
                  <a:lnTo>
                    <a:pt x="194" y="94"/>
                  </a:lnTo>
                  <a:lnTo>
                    <a:pt x="194" y="94"/>
                  </a:lnTo>
                  <a:lnTo>
                    <a:pt x="196" y="92"/>
                  </a:lnTo>
                  <a:lnTo>
                    <a:pt x="196" y="89"/>
                  </a:lnTo>
                  <a:lnTo>
                    <a:pt x="196" y="89"/>
                  </a:lnTo>
                  <a:close/>
                  <a:moveTo>
                    <a:pt x="83" y="35"/>
                  </a:moveTo>
                  <a:lnTo>
                    <a:pt x="83" y="35"/>
                  </a:lnTo>
                  <a:lnTo>
                    <a:pt x="81" y="33"/>
                  </a:lnTo>
                  <a:lnTo>
                    <a:pt x="81" y="33"/>
                  </a:lnTo>
                  <a:lnTo>
                    <a:pt x="83" y="33"/>
                  </a:lnTo>
                  <a:lnTo>
                    <a:pt x="83" y="33"/>
                  </a:lnTo>
                  <a:lnTo>
                    <a:pt x="83" y="33"/>
                  </a:lnTo>
                  <a:lnTo>
                    <a:pt x="83" y="35"/>
                  </a:lnTo>
                  <a:close/>
                  <a:moveTo>
                    <a:pt x="85" y="35"/>
                  </a:moveTo>
                  <a:lnTo>
                    <a:pt x="85" y="35"/>
                  </a:lnTo>
                  <a:lnTo>
                    <a:pt x="85" y="35"/>
                  </a:lnTo>
                  <a:lnTo>
                    <a:pt x="83" y="35"/>
                  </a:lnTo>
                  <a:lnTo>
                    <a:pt x="83" y="35"/>
                  </a:lnTo>
                  <a:lnTo>
                    <a:pt x="83" y="35"/>
                  </a:lnTo>
                  <a:lnTo>
                    <a:pt x="83" y="33"/>
                  </a:lnTo>
                  <a:lnTo>
                    <a:pt x="85" y="33"/>
                  </a:lnTo>
                  <a:lnTo>
                    <a:pt x="85" y="33"/>
                  </a:lnTo>
                  <a:lnTo>
                    <a:pt x="85" y="33"/>
                  </a:lnTo>
                  <a:lnTo>
                    <a:pt x="85"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279"/>
            <p:cNvSpPr>
              <a:spLocks/>
            </p:cNvSpPr>
            <p:nvPr userDrawn="1"/>
          </p:nvSpPr>
          <p:spPr bwMode="auto">
            <a:xfrm>
              <a:off x="3347" y="2049"/>
              <a:ext cx="296" cy="307"/>
            </a:xfrm>
            <a:custGeom>
              <a:avLst/>
              <a:gdLst>
                <a:gd name="T0" fmla="*/ 292 w 296"/>
                <a:gd name="T1" fmla="*/ 68 h 307"/>
                <a:gd name="T2" fmla="*/ 287 w 296"/>
                <a:gd name="T3" fmla="*/ 49 h 307"/>
                <a:gd name="T4" fmla="*/ 285 w 296"/>
                <a:gd name="T5" fmla="*/ 33 h 307"/>
                <a:gd name="T6" fmla="*/ 285 w 296"/>
                <a:gd name="T7" fmla="*/ 28 h 307"/>
                <a:gd name="T8" fmla="*/ 278 w 296"/>
                <a:gd name="T9" fmla="*/ 19 h 307"/>
                <a:gd name="T10" fmla="*/ 266 w 296"/>
                <a:gd name="T11" fmla="*/ 14 h 307"/>
                <a:gd name="T12" fmla="*/ 259 w 296"/>
                <a:gd name="T13" fmla="*/ 16 h 307"/>
                <a:gd name="T14" fmla="*/ 238 w 296"/>
                <a:gd name="T15" fmla="*/ 16 h 307"/>
                <a:gd name="T16" fmla="*/ 226 w 296"/>
                <a:gd name="T17" fmla="*/ 0 h 307"/>
                <a:gd name="T18" fmla="*/ 214 w 296"/>
                <a:gd name="T19" fmla="*/ 4 h 307"/>
                <a:gd name="T20" fmla="*/ 169 w 296"/>
                <a:gd name="T21" fmla="*/ 54 h 307"/>
                <a:gd name="T22" fmla="*/ 150 w 296"/>
                <a:gd name="T23" fmla="*/ 78 h 307"/>
                <a:gd name="T24" fmla="*/ 139 w 296"/>
                <a:gd name="T25" fmla="*/ 111 h 307"/>
                <a:gd name="T26" fmla="*/ 141 w 296"/>
                <a:gd name="T27" fmla="*/ 127 h 307"/>
                <a:gd name="T28" fmla="*/ 115 w 296"/>
                <a:gd name="T29" fmla="*/ 153 h 307"/>
                <a:gd name="T30" fmla="*/ 82 w 296"/>
                <a:gd name="T31" fmla="*/ 168 h 307"/>
                <a:gd name="T32" fmla="*/ 70 w 296"/>
                <a:gd name="T33" fmla="*/ 186 h 307"/>
                <a:gd name="T34" fmla="*/ 54 w 296"/>
                <a:gd name="T35" fmla="*/ 203 h 307"/>
                <a:gd name="T36" fmla="*/ 44 w 296"/>
                <a:gd name="T37" fmla="*/ 222 h 307"/>
                <a:gd name="T38" fmla="*/ 28 w 296"/>
                <a:gd name="T39" fmla="*/ 250 h 307"/>
                <a:gd name="T40" fmla="*/ 23 w 296"/>
                <a:gd name="T41" fmla="*/ 257 h 307"/>
                <a:gd name="T42" fmla="*/ 18 w 296"/>
                <a:gd name="T43" fmla="*/ 269 h 307"/>
                <a:gd name="T44" fmla="*/ 9 w 296"/>
                <a:gd name="T45" fmla="*/ 288 h 307"/>
                <a:gd name="T46" fmla="*/ 2 w 296"/>
                <a:gd name="T47" fmla="*/ 307 h 307"/>
                <a:gd name="T48" fmla="*/ 23 w 296"/>
                <a:gd name="T49" fmla="*/ 305 h 307"/>
                <a:gd name="T50" fmla="*/ 40 w 296"/>
                <a:gd name="T51" fmla="*/ 307 h 307"/>
                <a:gd name="T52" fmla="*/ 44 w 296"/>
                <a:gd name="T53" fmla="*/ 298 h 307"/>
                <a:gd name="T54" fmla="*/ 49 w 296"/>
                <a:gd name="T55" fmla="*/ 291 h 307"/>
                <a:gd name="T56" fmla="*/ 54 w 296"/>
                <a:gd name="T57" fmla="*/ 279 h 307"/>
                <a:gd name="T58" fmla="*/ 56 w 296"/>
                <a:gd name="T59" fmla="*/ 262 h 307"/>
                <a:gd name="T60" fmla="*/ 66 w 296"/>
                <a:gd name="T61" fmla="*/ 255 h 307"/>
                <a:gd name="T62" fmla="*/ 73 w 296"/>
                <a:gd name="T63" fmla="*/ 248 h 307"/>
                <a:gd name="T64" fmla="*/ 80 w 296"/>
                <a:gd name="T65" fmla="*/ 241 h 307"/>
                <a:gd name="T66" fmla="*/ 87 w 296"/>
                <a:gd name="T67" fmla="*/ 234 h 307"/>
                <a:gd name="T68" fmla="*/ 91 w 296"/>
                <a:gd name="T69" fmla="*/ 217 h 307"/>
                <a:gd name="T70" fmla="*/ 94 w 296"/>
                <a:gd name="T71" fmla="*/ 210 h 307"/>
                <a:gd name="T72" fmla="*/ 101 w 296"/>
                <a:gd name="T73" fmla="*/ 205 h 307"/>
                <a:gd name="T74" fmla="*/ 106 w 296"/>
                <a:gd name="T75" fmla="*/ 198 h 307"/>
                <a:gd name="T76" fmla="*/ 108 w 296"/>
                <a:gd name="T77" fmla="*/ 191 h 307"/>
                <a:gd name="T78" fmla="*/ 120 w 296"/>
                <a:gd name="T79" fmla="*/ 189 h 307"/>
                <a:gd name="T80" fmla="*/ 129 w 296"/>
                <a:gd name="T81" fmla="*/ 191 h 307"/>
                <a:gd name="T82" fmla="*/ 136 w 296"/>
                <a:gd name="T83" fmla="*/ 191 h 307"/>
                <a:gd name="T84" fmla="*/ 143 w 296"/>
                <a:gd name="T85" fmla="*/ 186 h 307"/>
                <a:gd name="T86" fmla="*/ 155 w 296"/>
                <a:gd name="T87" fmla="*/ 186 h 307"/>
                <a:gd name="T88" fmla="*/ 155 w 296"/>
                <a:gd name="T89" fmla="*/ 179 h 307"/>
                <a:gd name="T90" fmla="*/ 157 w 296"/>
                <a:gd name="T91" fmla="*/ 175 h 307"/>
                <a:gd name="T92" fmla="*/ 157 w 296"/>
                <a:gd name="T93" fmla="*/ 153 h 307"/>
                <a:gd name="T94" fmla="*/ 169 w 296"/>
                <a:gd name="T95" fmla="*/ 144 h 307"/>
                <a:gd name="T96" fmla="*/ 183 w 296"/>
                <a:gd name="T97" fmla="*/ 137 h 307"/>
                <a:gd name="T98" fmla="*/ 193 w 296"/>
                <a:gd name="T99" fmla="*/ 134 h 307"/>
                <a:gd name="T100" fmla="*/ 198 w 296"/>
                <a:gd name="T101" fmla="*/ 130 h 307"/>
                <a:gd name="T102" fmla="*/ 205 w 296"/>
                <a:gd name="T103" fmla="*/ 130 h 307"/>
                <a:gd name="T104" fmla="*/ 221 w 296"/>
                <a:gd name="T105" fmla="*/ 123 h 307"/>
                <a:gd name="T106" fmla="*/ 238 w 296"/>
                <a:gd name="T107" fmla="*/ 111 h 307"/>
                <a:gd name="T108" fmla="*/ 249 w 296"/>
                <a:gd name="T109" fmla="*/ 104 h 307"/>
                <a:gd name="T110" fmla="*/ 247 w 296"/>
                <a:gd name="T111" fmla="*/ 101 h 307"/>
                <a:gd name="T112" fmla="*/ 247 w 296"/>
                <a:gd name="T113" fmla="*/ 92 h 307"/>
                <a:gd name="T114" fmla="*/ 254 w 296"/>
                <a:gd name="T115" fmla="*/ 90 h 307"/>
                <a:gd name="T116" fmla="*/ 264 w 296"/>
                <a:gd name="T117" fmla="*/ 82 h 307"/>
                <a:gd name="T118" fmla="*/ 282 w 296"/>
                <a:gd name="T119" fmla="*/ 80 h 307"/>
                <a:gd name="T120" fmla="*/ 294 w 296"/>
                <a:gd name="T121" fmla="*/ 7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 h="307">
                  <a:moveTo>
                    <a:pt x="294" y="75"/>
                  </a:moveTo>
                  <a:lnTo>
                    <a:pt x="296" y="73"/>
                  </a:lnTo>
                  <a:lnTo>
                    <a:pt x="296" y="71"/>
                  </a:lnTo>
                  <a:lnTo>
                    <a:pt x="294" y="71"/>
                  </a:lnTo>
                  <a:lnTo>
                    <a:pt x="292" y="68"/>
                  </a:lnTo>
                  <a:lnTo>
                    <a:pt x="292" y="68"/>
                  </a:lnTo>
                  <a:lnTo>
                    <a:pt x="289" y="66"/>
                  </a:lnTo>
                  <a:lnTo>
                    <a:pt x="289" y="66"/>
                  </a:lnTo>
                  <a:lnTo>
                    <a:pt x="289" y="61"/>
                  </a:lnTo>
                  <a:lnTo>
                    <a:pt x="287" y="59"/>
                  </a:lnTo>
                  <a:lnTo>
                    <a:pt x="287" y="56"/>
                  </a:lnTo>
                  <a:lnTo>
                    <a:pt x="287" y="49"/>
                  </a:lnTo>
                  <a:lnTo>
                    <a:pt x="287" y="47"/>
                  </a:lnTo>
                  <a:lnTo>
                    <a:pt x="287" y="45"/>
                  </a:lnTo>
                  <a:lnTo>
                    <a:pt x="287" y="45"/>
                  </a:lnTo>
                  <a:lnTo>
                    <a:pt x="287" y="42"/>
                  </a:lnTo>
                  <a:lnTo>
                    <a:pt x="287" y="38"/>
                  </a:lnTo>
                  <a:lnTo>
                    <a:pt x="285" y="33"/>
                  </a:lnTo>
                  <a:lnTo>
                    <a:pt x="287" y="33"/>
                  </a:lnTo>
                  <a:lnTo>
                    <a:pt x="287" y="30"/>
                  </a:lnTo>
                  <a:lnTo>
                    <a:pt x="287" y="30"/>
                  </a:lnTo>
                  <a:lnTo>
                    <a:pt x="285" y="30"/>
                  </a:lnTo>
                  <a:lnTo>
                    <a:pt x="285" y="28"/>
                  </a:lnTo>
                  <a:lnTo>
                    <a:pt x="285" y="28"/>
                  </a:lnTo>
                  <a:lnTo>
                    <a:pt x="285" y="26"/>
                  </a:lnTo>
                  <a:lnTo>
                    <a:pt x="285" y="26"/>
                  </a:lnTo>
                  <a:lnTo>
                    <a:pt x="285" y="23"/>
                  </a:lnTo>
                  <a:lnTo>
                    <a:pt x="280" y="21"/>
                  </a:lnTo>
                  <a:lnTo>
                    <a:pt x="280" y="19"/>
                  </a:lnTo>
                  <a:lnTo>
                    <a:pt x="278" y="19"/>
                  </a:lnTo>
                  <a:lnTo>
                    <a:pt x="275" y="16"/>
                  </a:lnTo>
                  <a:lnTo>
                    <a:pt x="271" y="19"/>
                  </a:lnTo>
                  <a:lnTo>
                    <a:pt x="271" y="16"/>
                  </a:lnTo>
                  <a:lnTo>
                    <a:pt x="268" y="16"/>
                  </a:lnTo>
                  <a:lnTo>
                    <a:pt x="268" y="16"/>
                  </a:lnTo>
                  <a:lnTo>
                    <a:pt x="266" y="14"/>
                  </a:lnTo>
                  <a:lnTo>
                    <a:pt x="266" y="14"/>
                  </a:lnTo>
                  <a:lnTo>
                    <a:pt x="266" y="11"/>
                  </a:lnTo>
                  <a:lnTo>
                    <a:pt x="266" y="11"/>
                  </a:lnTo>
                  <a:lnTo>
                    <a:pt x="264" y="14"/>
                  </a:lnTo>
                  <a:lnTo>
                    <a:pt x="261" y="14"/>
                  </a:lnTo>
                  <a:lnTo>
                    <a:pt x="259" y="16"/>
                  </a:lnTo>
                  <a:lnTo>
                    <a:pt x="254" y="14"/>
                  </a:lnTo>
                  <a:lnTo>
                    <a:pt x="254" y="14"/>
                  </a:lnTo>
                  <a:lnTo>
                    <a:pt x="252" y="14"/>
                  </a:lnTo>
                  <a:lnTo>
                    <a:pt x="247" y="14"/>
                  </a:lnTo>
                  <a:lnTo>
                    <a:pt x="242" y="16"/>
                  </a:lnTo>
                  <a:lnTo>
                    <a:pt x="238" y="16"/>
                  </a:lnTo>
                  <a:lnTo>
                    <a:pt x="233" y="14"/>
                  </a:lnTo>
                  <a:lnTo>
                    <a:pt x="228" y="9"/>
                  </a:lnTo>
                  <a:lnTo>
                    <a:pt x="226" y="7"/>
                  </a:lnTo>
                  <a:lnTo>
                    <a:pt x="226" y="4"/>
                  </a:lnTo>
                  <a:lnTo>
                    <a:pt x="226" y="2"/>
                  </a:lnTo>
                  <a:lnTo>
                    <a:pt x="226" y="0"/>
                  </a:lnTo>
                  <a:lnTo>
                    <a:pt x="223" y="0"/>
                  </a:lnTo>
                  <a:lnTo>
                    <a:pt x="221" y="2"/>
                  </a:lnTo>
                  <a:lnTo>
                    <a:pt x="221" y="2"/>
                  </a:lnTo>
                  <a:lnTo>
                    <a:pt x="219" y="2"/>
                  </a:lnTo>
                  <a:lnTo>
                    <a:pt x="214" y="2"/>
                  </a:lnTo>
                  <a:lnTo>
                    <a:pt x="214" y="4"/>
                  </a:lnTo>
                  <a:lnTo>
                    <a:pt x="207" y="26"/>
                  </a:lnTo>
                  <a:lnTo>
                    <a:pt x="198" y="38"/>
                  </a:lnTo>
                  <a:lnTo>
                    <a:pt x="195" y="42"/>
                  </a:lnTo>
                  <a:lnTo>
                    <a:pt x="190" y="45"/>
                  </a:lnTo>
                  <a:lnTo>
                    <a:pt x="183" y="49"/>
                  </a:lnTo>
                  <a:lnTo>
                    <a:pt x="169" y="54"/>
                  </a:lnTo>
                  <a:lnTo>
                    <a:pt x="167" y="56"/>
                  </a:lnTo>
                  <a:lnTo>
                    <a:pt x="165" y="59"/>
                  </a:lnTo>
                  <a:lnTo>
                    <a:pt x="160" y="64"/>
                  </a:lnTo>
                  <a:lnTo>
                    <a:pt x="153" y="71"/>
                  </a:lnTo>
                  <a:lnTo>
                    <a:pt x="153" y="73"/>
                  </a:lnTo>
                  <a:lnTo>
                    <a:pt x="150" y="78"/>
                  </a:lnTo>
                  <a:lnTo>
                    <a:pt x="150" y="82"/>
                  </a:lnTo>
                  <a:lnTo>
                    <a:pt x="143" y="90"/>
                  </a:lnTo>
                  <a:lnTo>
                    <a:pt x="141" y="97"/>
                  </a:lnTo>
                  <a:lnTo>
                    <a:pt x="139" y="104"/>
                  </a:lnTo>
                  <a:lnTo>
                    <a:pt x="139" y="108"/>
                  </a:lnTo>
                  <a:lnTo>
                    <a:pt x="139" y="111"/>
                  </a:lnTo>
                  <a:lnTo>
                    <a:pt x="139" y="111"/>
                  </a:lnTo>
                  <a:lnTo>
                    <a:pt x="141" y="113"/>
                  </a:lnTo>
                  <a:lnTo>
                    <a:pt x="143" y="116"/>
                  </a:lnTo>
                  <a:lnTo>
                    <a:pt x="143" y="118"/>
                  </a:lnTo>
                  <a:lnTo>
                    <a:pt x="141" y="123"/>
                  </a:lnTo>
                  <a:lnTo>
                    <a:pt x="141" y="127"/>
                  </a:lnTo>
                  <a:lnTo>
                    <a:pt x="139" y="130"/>
                  </a:lnTo>
                  <a:lnTo>
                    <a:pt x="134" y="132"/>
                  </a:lnTo>
                  <a:lnTo>
                    <a:pt x="132" y="139"/>
                  </a:lnTo>
                  <a:lnTo>
                    <a:pt x="127" y="146"/>
                  </a:lnTo>
                  <a:lnTo>
                    <a:pt x="122" y="149"/>
                  </a:lnTo>
                  <a:lnTo>
                    <a:pt x="115" y="153"/>
                  </a:lnTo>
                  <a:lnTo>
                    <a:pt x="110" y="156"/>
                  </a:lnTo>
                  <a:lnTo>
                    <a:pt x="108" y="160"/>
                  </a:lnTo>
                  <a:lnTo>
                    <a:pt x="106" y="160"/>
                  </a:lnTo>
                  <a:lnTo>
                    <a:pt x="99" y="165"/>
                  </a:lnTo>
                  <a:lnTo>
                    <a:pt x="89" y="168"/>
                  </a:lnTo>
                  <a:lnTo>
                    <a:pt x="82" y="168"/>
                  </a:lnTo>
                  <a:lnTo>
                    <a:pt x="80" y="170"/>
                  </a:lnTo>
                  <a:lnTo>
                    <a:pt x="77" y="172"/>
                  </a:lnTo>
                  <a:lnTo>
                    <a:pt x="75" y="175"/>
                  </a:lnTo>
                  <a:lnTo>
                    <a:pt x="75" y="175"/>
                  </a:lnTo>
                  <a:lnTo>
                    <a:pt x="75" y="179"/>
                  </a:lnTo>
                  <a:lnTo>
                    <a:pt x="70" y="186"/>
                  </a:lnTo>
                  <a:lnTo>
                    <a:pt x="70" y="191"/>
                  </a:lnTo>
                  <a:lnTo>
                    <a:pt x="68" y="194"/>
                  </a:lnTo>
                  <a:lnTo>
                    <a:pt x="66" y="196"/>
                  </a:lnTo>
                  <a:lnTo>
                    <a:pt x="61" y="201"/>
                  </a:lnTo>
                  <a:lnTo>
                    <a:pt x="56" y="201"/>
                  </a:lnTo>
                  <a:lnTo>
                    <a:pt x="54" y="203"/>
                  </a:lnTo>
                  <a:lnTo>
                    <a:pt x="51" y="205"/>
                  </a:lnTo>
                  <a:lnTo>
                    <a:pt x="51" y="205"/>
                  </a:lnTo>
                  <a:lnTo>
                    <a:pt x="49" y="212"/>
                  </a:lnTo>
                  <a:lnTo>
                    <a:pt x="49" y="215"/>
                  </a:lnTo>
                  <a:lnTo>
                    <a:pt x="47" y="220"/>
                  </a:lnTo>
                  <a:lnTo>
                    <a:pt x="44" y="222"/>
                  </a:lnTo>
                  <a:lnTo>
                    <a:pt x="42" y="227"/>
                  </a:lnTo>
                  <a:lnTo>
                    <a:pt x="42" y="234"/>
                  </a:lnTo>
                  <a:lnTo>
                    <a:pt x="42" y="236"/>
                  </a:lnTo>
                  <a:lnTo>
                    <a:pt x="40" y="241"/>
                  </a:lnTo>
                  <a:lnTo>
                    <a:pt x="35" y="241"/>
                  </a:lnTo>
                  <a:lnTo>
                    <a:pt x="28" y="250"/>
                  </a:lnTo>
                  <a:lnTo>
                    <a:pt x="25" y="253"/>
                  </a:lnTo>
                  <a:lnTo>
                    <a:pt x="23" y="255"/>
                  </a:lnTo>
                  <a:lnTo>
                    <a:pt x="21" y="257"/>
                  </a:lnTo>
                  <a:lnTo>
                    <a:pt x="21" y="260"/>
                  </a:lnTo>
                  <a:lnTo>
                    <a:pt x="23" y="257"/>
                  </a:lnTo>
                  <a:lnTo>
                    <a:pt x="23" y="257"/>
                  </a:lnTo>
                  <a:lnTo>
                    <a:pt x="23" y="255"/>
                  </a:lnTo>
                  <a:lnTo>
                    <a:pt x="25" y="257"/>
                  </a:lnTo>
                  <a:lnTo>
                    <a:pt x="23" y="257"/>
                  </a:lnTo>
                  <a:lnTo>
                    <a:pt x="21" y="262"/>
                  </a:lnTo>
                  <a:lnTo>
                    <a:pt x="21" y="264"/>
                  </a:lnTo>
                  <a:lnTo>
                    <a:pt x="18" y="269"/>
                  </a:lnTo>
                  <a:lnTo>
                    <a:pt x="16" y="272"/>
                  </a:lnTo>
                  <a:lnTo>
                    <a:pt x="16" y="272"/>
                  </a:lnTo>
                  <a:lnTo>
                    <a:pt x="16" y="274"/>
                  </a:lnTo>
                  <a:lnTo>
                    <a:pt x="14" y="276"/>
                  </a:lnTo>
                  <a:lnTo>
                    <a:pt x="14" y="281"/>
                  </a:lnTo>
                  <a:lnTo>
                    <a:pt x="9" y="288"/>
                  </a:lnTo>
                  <a:lnTo>
                    <a:pt x="7" y="288"/>
                  </a:lnTo>
                  <a:lnTo>
                    <a:pt x="4" y="291"/>
                  </a:lnTo>
                  <a:lnTo>
                    <a:pt x="2" y="298"/>
                  </a:lnTo>
                  <a:lnTo>
                    <a:pt x="0" y="307"/>
                  </a:lnTo>
                  <a:lnTo>
                    <a:pt x="0" y="307"/>
                  </a:lnTo>
                  <a:lnTo>
                    <a:pt x="2" y="307"/>
                  </a:lnTo>
                  <a:lnTo>
                    <a:pt x="4" y="305"/>
                  </a:lnTo>
                  <a:lnTo>
                    <a:pt x="9" y="305"/>
                  </a:lnTo>
                  <a:lnTo>
                    <a:pt x="16" y="305"/>
                  </a:lnTo>
                  <a:lnTo>
                    <a:pt x="18" y="305"/>
                  </a:lnTo>
                  <a:lnTo>
                    <a:pt x="21" y="305"/>
                  </a:lnTo>
                  <a:lnTo>
                    <a:pt x="23" y="305"/>
                  </a:lnTo>
                  <a:lnTo>
                    <a:pt x="25" y="305"/>
                  </a:lnTo>
                  <a:lnTo>
                    <a:pt x="28" y="307"/>
                  </a:lnTo>
                  <a:lnTo>
                    <a:pt x="33" y="307"/>
                  </a:lnTo>
                  <a:lnTo>
                    <a:pt x="35" y="307"/>
                  </a:lnTo>
                  <a:lnTo>
                    <a:pt x="37" y="307"/>
                  </a:lnTo>
                  <a:lnTo>
                    <a:pt x="40" y="307"/>
                  </a:lnTo>
                  <a:lnTo>
                    <a:pt x="42" y="305"/>
                  </a:lnTo>
                  <a:lnTo>
                    <a:pt x="42" y="302"/>
                  </a:lnTo>
                  <a:lnTo>
                    <a:pt x="44" y="300"/>
                  </a:lnTo>
                  <a:lnTo>
                    <a:pt x="44" y="300"/>
                  </a:lnTo>
                  <a:lnTo>
                    <a:pt x="44" y="298"/>
                  </a:lnTo>
                  <a:lnTo>
                    <a:pt x="44" y="298"/>
                  </a:lnTo>
                  <a:lnTo>
                    <a:pt x="44" y="295"/>
                  </a:lnTo>
                  <a:lnTo>
                    <a:pt x="47" y="295"/>
                  </a:lnTo>
                  <a:lnTo>
                    <a:pt x="47" y="293"/>
                  </a:lnTo>
                  <a:lnTo>
                    <a:pt x="47" y="293"/>
                  </a:lnTo>
                  <a:lnTo>
                    <a:pt x="49" y="293"/>
                  </a:lnTo>
                  <a:lnTo>
                    <a:pt x="49" y="291"/>
                  </a:lnTo>
                  <a:lnTo>
                    <a:pt x="51" y="288"/>
                  </a:lnTo>
                  <a:lnTo>
                    <a:pt x="51" y="288"/>
                  </a:lnTo>
                  <a:lnTo>
                    <a:pt x="51" y="286"/>
                  </a:lnTo>
                  <a:lnTo>
                    <a:pt x="51" y="286"/>
                  </a:lnTo>
                  <a:lnTo>
                    <a:pt x="51" y="281"/>
                  </a:lnTo>
                  <a:lnTo>
                    <a:pt x="54" y="279"/>
                  </a:lnTo>
                  <a:lnTo>
                    <a:pt x="54" y="276"/>
                  </a:lnTo>
                  <a:lnTo>
                    <a:pt x="54" y="274"/>
                  </a:lnTo>
                  <a:lnTo>
                    <a:pt x="54" y="272"/>
                  </a:lnTo>
                  <a:lnTo>
                    <a:pt x="56" y="267"/>
                  </a:lnTo>
                  <a:lnTo>
                    <a:pt x="56" y="264"/>
                  </a:lnTo>
                  <a:lnTo>
                    <a:pt x="56" y="262"/>
                  </a:lnTo>
                  <a:lnTo>
                    <a:pt x="58" y="260"/>
                  </a:lnTo>
                  <a:lnTo>
                    <a:pt x="58" y="260"/>
                  </a:lnTo>
                  <a:lnTo>
                    <a:pt x="61" y="257"/>
                  </a:lnTo>
                  <a:lnTo>
                    <a:pt x="61" y="257"/>
                  </a:lnTo>
                  <a:lnTo>
                    <a:pt x="63" y="255"/>
                  </a:lnTo>
                  <a:lnTo>
                    <a:pt x="66" y="255"/>
                  </a:lnTo>
                  <a:lnTo>
                    <a:pt x="66" y="255"/>
                  </a:lnTo>
                  <a:lnTo>
                    <a:pt x="68" y="253"/>
                  </a:lnTo>
                  <a:lnTo>
                    <a:pt x="70" y="253"/>
                  </a:lnTo>
                  <a:lnTo>
                    <a:pt x="70" y="253"/>
                  </a:lnTo>
                  <a:lnTo>
                    <a:pt x="70" y="250"/>
                  </a:lnTo>
                  <a:lnTo>
                    <a:pt x="73" y="248"/>
                  </a:lnTo>
                  <a:lnTo>
                    <a:pt x="73" y="246"/>
                  </a:lnTo>
                  <a:lnTo>
                    <a:pt x="75" y="243"/>
                  </a:lnTo>
                  <a:lnTo>
                    <a:pt x="75" y="243"/>
                  </a:lnTo>
                  <a:lnTo>
                    <a:pt x="77" y="241"/>
                  </a:lnTo>
                  <a:lnTo>
                    <a:pt x="77" y="241"/>
                  </a:lnTo>
                  <a:lnTo>
                    <a:pt x="80" y="241"/>
                  </a:lnTo>
                  <a:lnTo>
                    <a:pt x="82" y="238"/>
                  </a:lnTo>
                  <a:lnTo>
                    <a:pt x="82" y="238"/>
                  </a:lnTo>
                  <a:lnTo>
                    <a:pt x="84" y="236"/>
                  </a:lnTo>
                  <a:lnTo>
                    <a:pt x="84" y="236"/>
                  </a:lnTo>
                  <a:lnTo>
                    <a:pt x="87" y="234"/>
                  </a:lnTo>
                  <a:lnTo>
                    <a:pt x="87" y="234"/>
                  </a:lnTo>
                  <a:lnTo>
                    <a:pt x="87" y="231"/>
                  </a:lnTo>
                  <a:lnTo>
                    <a:pt x="89" y="229"/>
                  </a:lnTo>
                  <a:lnTo>
                    <a:pt x="89" y="224"/>
                  </a:lnTo>
                  <a:lnTo>
                    <a:pt x="91" y="222"/>
                  </a:lnTo>
                  <a:lnTo>
                    <a:pt x="91" y="220"/>
                  </a:lnTo>
                  <a:lnTo>
                    <a:pt x="91" y="217"/>
                  </a:lnTo>
                  <a:lnTo>
                    <a:pt x="91" y="215"/>
                  </a:lnTo>
                  <a:lnTo>
                    <a:pt x="94" y="212"/>
                  </a:lnTo>
                  <a:lnTo>
                    <a:pt x="94" y="212"/>
                  </a:lnTo>
                  <a:lnTo>
                    <a:pt x="94" y="212"/>
                  </a:lnTo>
                  <a:lnTo>
                    <a:pt x="94" y="210"/>
                  </a:lnTo>
                  <a:lnTo>
                    <a:pt x="94" y="210"/>
                  </a:lnTo>
                  <a:lnTo>
                    <a:pt x="94" y="210"/>
                  </a:lnTo>
                  <a:lnTo>
                    <a:pt x="96" y="208"/>
                  </a:lnTo>
                  <a:lnTo>
                    <a:pt x="99" y="208"/>
                  </a:lnTo>
                  <a:lnTo>
                    <a:pt x="99" y="208"/>
                  </a:lnTo>
                  <a:lnTo>
                    <a:pt x="101" y="208"/>
                  </a:lnTo>
                  <a:lnTo>
                    <a:pt x="101" y="205"/>
                  </a:lnTo>
                  <a:lnTo>
                    <a:pt x="101" y="205"/>
                  </a:lnTo>
                  <a:lnTo>
                    <a:pt x="101" y="203"/>
                  </a:lnTo>
                  <a:lnTo>
                    <a:pt x="103" y="203"/>
                  </a:lnTo>
                  <a:lnTo>
                    <a:pt x="103" y="201"/>
                  </a:lnTo>
                  <a:lnTo>
                    <a:pt x="106" y="201"/>
                  </a:lnTo>
                  <a:lnTo>
                    <a:pt x="106" y="198"/>
                  </a:lnTo>
                  <a:lnTo>
                    <a:pt x="106" y="198"/>
                  </a:lnTo>
                  <a:lnTo>
                    <a:pt x="108" y="196"/>
                  </a:lnTo>
                  <a:lnTo>
                    <a:pt x="108" y="196"/>
                  </a:lnTo>
                  <a:lnTo>
                    <a:pt x="108" y="194"/>
                  </a:lnTo>
                  <a:lnTo>
                    <a:pt x="108" y="194"/>
                  </a:lnTo>
                  <a:lnTo>
                    <a:pt x="108" y="191"/>
                  </a:lnTo>
                  <a:lnTo>
                    <a:pt x="110" y="191"/>
                  </a:lnTo>
                  <a:lnTo>
                    <a:pt x="110" y="189"/>
                  </a:lnTo>
                  <a:lnTo>
                    <a:pt x="113" y="189"/>
                  </a:lnTo>
                  <a:lnTo>
                    <a:pt x="115" y="189"/>
                  </a:lnTo>
                  <a:lnTo>
                    <a:pt x="117" y="189"/>
                  </a:lnTo>
                  <a:lnTo>
                    <a:pt x="120" y="189"/>
                  </a:lnTo>
                  <a:lnTo>
                    <a:pt x="120" y="189"/>
                  </a:lnTo>
                  <a:lnTo>
                    <a:pt x="122" y="189"/>
                  </a:lnTo>
                  <a:lnTo>
                    <a:pt x="124" y="189"/>
                  </a:lnTo>
                  <a:lnTo>
                    <a:pt x="127" y="191"/>
                  </a:lnTo>
                  <a:lnTo>
                    <a:pt x="127" y="191"/>
                  </a:lnTo>
                  <a:lnTo>
                    <a:pt x="129" y="191"/>
                  </a:lnTo>
                  <a:lnTo>
                    <a:pt x="129" y="191"/>
                  </a:lnTo>
                  <a:lnTo>
                    <a:pt x="132" y="191"/>
                  </a:lnTo>
                  <a:lnTo>
                    <a:pt x="132" y="191"/>
                  </a:lnTo>
                  <a:lnTo>
                    <a:pt x="132" y="191"/>
                  </a:lnTo>
                  <a:lnTo>
                    <a:pt x="134" y="191"/>
                  </a:lnTo>
                  <a:lnTo>
                    <a:pt x="136" y="191"/>
                  </a:lnTo>
                  <a:lnTo>
                    <a:pt x="136" y="191"/>
                  </a:lnTo>
                  <a:lnTo>
                    <a:pt x="139" y="191"/>
                  </a:lnTo>
                  <a:lnTo>
                    <a:pt x="141" y="189"/>
                  </a:lnTo>
                  <a:lnTo>
                    <a:pt x="141" y="186"/>
                  </a:lnTo>
                  <a:lnTo>
                    <a:pt x="143" y="186"/>
                  </a:lnTo>
                  <a:lnTo>
                    <a:pt x="143" y="186"/>
                  </a:lnTo>
                  <a:lnTo>
                    <a:pt x="146" y="186"/>
                  </a:lnTo>
                  <a:lnTo>
                    <a:pt x="146" y="186"/>
                  </a:lnTo>
                  <a:lnTo>
                    <a:pt x="148" y="186"/>
                  </a:lnTo>
                  <a:lnTo>
                    <a:pt x="150" y="186"/>
                  </a:lnTo>
                  <a:lnTo>
                    <a:pt x="153" y="186"/>
                  </a:lnTo>
                  <a:lnTo>
                    <a:pt x="155" y="186"/>
                  </a:lnTo>
                  <a:lnTo>
                    <a:pt x="155" y="186"/>
                  </a:lnTo>
                  <a:lnTo>
                    <a:pt x="155" y="184"/>
                  </a:lnTo>
                  <a:lnTo>
                    <a:pt x="155" y="184"/>
                  </a:lnTo>
                  <a:lnTo>
                    <a:pt x="155" y="182"/>
                  </a:lnTo>
                  <a:lnTo>
                    <a:pt x="155" y="182"/>
                  </a:lnTo>
                  <a:lnTo>
                    <a:pt x="155" y="179"/>
                  </a:lnTo>
                  <a:lnTo>
                    <a:pt x="155" y="179"/>
                  </a:lnTo>
                  <a:lnTo>
                    <a:pt x="155" y="177"/>
                  </a:lnTo>
                  <a:lnTo>
                    <a:pt x="155" y="175"/>
                  </a:lnTo>
                  <a:lnTo>
                    <a:pt x="155" y="175"/>
                  </a:lnTo>
                  <a:lnTo>
                    <a:pt x="155" y="175"/>
                  </a:lnTo>
                  <a:lnTo>
                    <a:pt x="157" y="175"/>
                  </a:lnTo>
                  <a:lnTo>
                    <a:pt x="157" y="170"/>
                  </a:lnTo>
                  <a:lnTo>
                    <a:pt x="157" y="165"/>
                  </a:lnTo>
                  <a:lnTo>
                    <a:pt x="157" y="160"/>
                  </a:lnTo>
                  <a:lnTo>
                    <a:pt x="157" y="158"/>
                  </a:lnTo>
                  <a:lnTo>
                    <a:pt x="157" y="153"/>
                  </a:lnTo>
                  <a:lnTo>
                    <a:pt x="157" y="153"/>
                  </a:lnTo>
                  <a:lnTo>
                    <a:pt x="157" y="153"/>
                  </a:lnTo>
                  <a:lnTo>
                    <a:pt x="160" y="151"/>
                  </a:lnTo>
                  <a:lnTo>
                    <a:pt x="162" y="149"/>
                  </a:lnTo>
                  <a:lnTo>
                    <a:pt x="165" y="149"/>
                  </a:lnTo>
                  <a:lnTo>
                    <a:pt x="165" y="146"/>
                  </a:lnTo>
                  <a:lnTo>
                    <a:pt x="169" y="144"/>
                  </a:lnTo>
                  <a:lnTo>
                    <a:pt x="172" y="144"/>
                  </a:lnTo>
                  <a:lnTo>
                    <a:pt x="176" y="139"/>
                  </a:lnTo>
                  <a:lnTo>
                    <a:pt x="176" y="139"/>
                  </a:lnTo>
                  <a:lnTo>
                    <a:pt x="179" y="139"/>
                  </a:lnTo>
                  <a:lnTo>
                    <a:pt x="181" y="137"/>
                  </a:lnTo>
                  <a:lnTo>
                    <a:pt x="183" y="137"/>
                  </a:lnTo>
                  <a:lnTo>
                    <a:pt x="183" y="134"/>
                  </a:lnTo>
                  <a:lnTo>
                    <a:pt x="186" y="134"/>
                  </a:lnTo>
                  <a:lnTo>
                    <a:pt x="186" y="134"/>
                  </a:lnTo>
                  <a:lnTo>
                    <a:pt x="188" y="134"/>
                  </a:lnTo>
                  <a:lnTo>
                    <a:pt x="190" y="134"/>
                  </a:lnTo>
                  <a:lnTo>
                    <a:pt x="193" y="134"/>
                  </a:lnTo>
                  <a:lnTo>
                    <a:pt x="195" y="134"/>
                  </a:lnTo>
                  <a:lnTo>
                    <a:pt x="195" y="134"/>
                  </a:lnTo>
                  <a:lnTo>
                    <a:pt x="198" y="134"/>
                  </a:lnTo>
                  <a:lnTo>
                    <a:pt x="198" y="132"/>
                  </a:lnTo>
                  <a:lnTo>
                    <a:pt x="198" y="132"/>
                  </a:lnTo>
                  <a:lnTo>
                    <a:pt x="198" y="130"/>
                  </a:lnTo>
                  <a:lnTo>
                    <a:pt x="198" y="130"/>
                  </a:lnTo>
                  <a:lnTo>
                    <a:pt x="198" y="130"/>
                  </a:lnTo>
                  <a:lnTo>
                    <a:pt x="200" y="130"/>
                  </a:lnTo>
                  <a:lnTo>
                    <a:pt x="200" y="130"/>
                  </a:lnTo>
                  <a:lnTo>
                    <a:pt x="202" y="130"/>
                  </a:lnTo>
                  <a:lnTo>
                    <a:pt x="205" y="130"/>
                  </a:lnTo>
                  <a:lnTo>
                    <a:pt x="207" y="130"/>
                  </a:lnTo>
                  <a:lnTo>
                    <a:pt x="212" y="127"/>
                  </a:lnTo>
                  <a:lnTo>
                    <a:pt x="214" y="127"/>
                  </a:lnTo>
                  <a:lnTo>
                    <a:pt x="216" y="127"/>
                  </a:lnTo>
                  <a:lnTo>
                    <a:pt x="219" y="125"/>
                  </a:lnTo>
                  <a:lnTo>
                    <a:pt x="221" y="123"/>
                  </a:lnTo>
                  <a:lnTo>
                    <a:pt x="223" y="118"/>
                  </a:lnTo>
                  <a:lnTo>
                    <a:pt x="226" y="116"/>
                  </a:lnTo>
                  <a:lnTo>
                    <a:pt x="228" y="113"/>
                  </a:lnTo>
                  <a:lnTo>
                    <a:pt x="233" y="113"/>
                  </a:lnTo>
                  <a:lnTo>
                    <a:pt x="233" y="113"/>
                  </a:lnTo>
                  <a:lnTo>
                    <a:pt x="238" y="111"/>
                  </a:lnTo>
                  <a:lnTo>
                    <a:pt x="240" y="108"/>
                  </a:lnTo>
                  <a:lnTo>
                    <a:pt x="245" y="106"/>
                  </a:lnTo>
                  <a:lnTo>
                    <a:pt x="247" y="106"/>
                  </a:lnTo>
                  <a:lnTo>
                    <a:pt x="249" y="106"/>
                  </a:lnTo>
                  <a:lnTo>
                    <a:pt x="249" y="106"/>
                  </a:lnTo>
                  <a:lnTo>
                    <a:pt x="249" y="104"/>
                  </a:lnTo>
                  <a:lnTo>
                    <a:pt x="249" y="104"/>
                  </a:lnTo>
                  <a:lnTo>
                    <a:pt x="249" y="101"/>
                  </a:lnTo>
                  <a:lnTo>
                    <a:pt x="249" y="101"/>
                  </a:lnTo>
                  <a:lnTo>
                    <a:pt x="247" y="101"/>
                  </a:lnTo>
                  <a:lnTo>
                    <a:pt x="247" y="101"/>
                  </a:lnTo>
                  <a:lnTo>
                    <a:pt x="247" y="101"/>
                  </a:lnTo>
                  <a:lnTo>
                    <a:pt x="247" y="99"/>
                  </a:lnTo>
                  <a:lnTo>
                    <a:pt x="247" y="99"/>
                  </a:lnTo>
                  <a:lnTo>
                    <a:pt x="247" y="97"/>
                  </a:lnTo>
                  <a:lnTo>
                    <a:pt x="247" y="94"/>
                  </a:lnTo>
                  <a:lnTo>
                    <a:pt x="247" y="94"/>
                  </a:lnTo>
                  <a:lnTo>
                    <a:pt x="247" y="92"/>
                  </a:lnTo>
                  <a:lnTo>
                    <a:pt x="247" y="92"/>
                  </a:lnTo>
                  <a:lnTo>
                    <a:pt x="247" y="90"/>
                  </a:lnTo>
                  <a:lnTo>
                    <a:pt x="249" y="90"/>
                  </a:lnTo>
                  <a:lnTo>
                    <a:pt x="249" y="90"/>
                  </a:lnTo>
                  <a:lnTo>
                    <a:pt x="252" y="90"/>
                  </a:lnTo>
                  <a:lnTo>
                    <a:pt x="254" y="90"/>
                  </a:lnTo>
                  <a:lnTo>
                    <a:pt x="261" y="87"/>
                  </a:lnTo>
                  <a:lnTo>
                    <a:pt x="261" y="87"/>
                  </a:lnTo>
                  <a:lnTo>
                    <a:pt x="264" y="85"/>
                  </a:lnTo>
                  <a:lnTo>
                    <a:pt x="264" y="82"/>
                  </a:lnTo>
                  <a:lnTo>
                    <a:pt x="264" y="82"/>
                  </a:lnTo>
                  <a:lnTo>
                    <a:pt x="264" y="82"/>
                  </a:lnTo>
                  <a:lnTo>
                    <a:pt x="268" y="82"/>
                  </a:lnTo>
                  <a:lnTo>
                    <a:pt x="271" y="80"/>
                  </a:lnTo>
                  <a:lnTo>
                    <a:pt x="273" y="80"/>
                  </a:lnTo>
                  <a:lnTo>
                    <a:pt x="275" y="80"/>
                  </a:lnTo>
                  <a:lnTo>
                    <a:pt x="278" y="80"/>
                  </a:lnTo>
                  <a:lnTo>
                    <a:pt x="282" y="80"/>
                  </a:lnTo>
                  <a:lnTo>
                    <a:pt x="287" y="82"/>
                  </a:lnTo>
                  <a:lnTo>
                    <a:pt x="289" y="82"/>
                  </a:lnTo>
                  <a:lnTo>
                    <a:pt x="292" y="82"/>
                  </a:lnTo>
                  <a:lnTo>
                    <a:pt x="294" y="80"/>
                  </a:lnTo>
                  <a:lnTo>
                    <a:pt x="294" y="80"/>
                  </a:lnTo>
                  <a:lnTo>
                    <a:pt x="294" y="78"/>
                  </a:lnTo>
                  <a:lnTo>
                    <a:pt x="294" y="75"/>
                  </a:lnTo>
                  <a:lnTo>
                    <a:pt x="294"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280"/>
            <p:cNvSpPr>
              <a:spLocks/>
            </p:cNvSpPr>
            <p:nvPr userDrawn="1"/>
          </p:nvSpPr>
          <p:spPr bwMode="auto">
            <a:xfrm>
              <a:off x="3983" y="1890"/>
              <a:ext cx="33" cy="36"/>
            </a:xfrm>
            <a:custGeom>
              <a:avLst/>
              <a:gdLst>
                <a:gd name="T0" fmla="*/ 31 w 33"/>
                <a:gd name="T1" fmla="*/ 12 h 36"/>
                <a:gd name="T2" fmla="*/ 26 w 33"/>
                <a:gd name="T3" fmla="*/ 10 h 36"/>
                <a:gd name="T4" fmla="*/ 21 w 33"/>
                <a:gd name="T5" fmla="*/ 10 h 36"/>
                <a:gd name="T6" fmla="*/ 19 w 33"/>
                <a:gd name="T7" fmla="*/ 7 h 36"/>
                <a:gd name="T8" fmla="*/ 16 w 33"/>
                <a:gd name="T9" fmla="*/ 5 h 36"/>
                <a:gd name="T10" fmla="*/ 12 w 33"/>
                <a:gd name="T11" fmla="*/ 3 h 36"/>
                <a:gd name="T12" fmla="*/ 12 w 33"/>
                <a:gd name="T13" fmla="*/ 0 h 36"/>
                <a:gd name="T14" fmla="*/ 12 w 33"/>
                <a:gd name="T15" fmla="*/ 0 h 36"/>
                <a:gd name="T16" fmla="*/ 9 w 33"/>
                <a:gd name="T17" fmla="*/ 0 h 36"/>
                <a:gd name="T18" fmla="*/ 9 w 33"/>
                <a:gd name="T19" fmla="*/ 0 h 36"/>
                <a:gd name="T20" fmla="*/ 7 w 33"/>
                <a:gd name="T21" fmla="*/ 3 h 36"/>
                <a:gd name="T22" fmla="*/ 9 w 33"/>
                <a:gd name="T23" fmla="*/ 5 h 36"/>
                <a:gd name="T24" fmla="*/ 9 w 33"/>
                <a:gd name="T25" fmla="*/ 5 h 36"/>
                <a:gd name="T26" fmla="*/ 7 w 33"/>
                <a:gd name="T27" fmla="*/ 5 h 36"/>
                <a:gd name="T28" fmla="*/ 5 w 33"/>
                <a:gd name="T29" fmla="*/ 5 h 36"/>
                <a:gd name="T30" fmla="*/ 2 w 33"/>
                <a:gd name="T31" fmla="*/ 7 h 36"/>
                <a:gd name="T32" fmla="*/ 2 w 33"/>
                <a:gd name="T33" fmla="*/ 10 h 36"/>
                <a:gd name="T34" fmla="*/ 0 w 33"/>
                <a:gd name="T35" fmla="*/ 12 h 36"/>
                <a:gd name="T36" fmla="*/ 0 w 33"/>
                <a:gd name="T37" fmla="*/ 12 h 36"/>
                <a:gd name="T38" fmla="*/ 0 w 33"/>
                <a:gd name="T39" fmla="*/ 17 h 36"/>
                <a:gd name="T40" fmla="*/ 2 w 33"/>
                <a:gd name="T41" fmla="*/ 19 h 36"/>
                <a:gd name="T42" fmla="*/ 0 w 33"/>
                <a:gd name="T43" fmla="*/ 22 h 36"/>
                <a:gd name="T44" fmla="*/ 0 w 33"/>
                <a:gd name="T45" fmla="*/ 22 h 36"/>
                <a:gd name="T46" fmla="*/ 0 w 33"/>
                <a:gd name="T47" fmla="*/ 22 h 36"/>
                <a:gd name="T48" fmla="*/ 2 w 33"/>
                <a:gd name="T49" fmla="*/ 24 h 36"/>
                <a:gd name="T50" fmla="*/ 5 w 33"/>
                <a:gd name="T51" fmla="*/ 24 h 36"/>
                <a:gd name="T52" fmla="*/ 2 w 33"/>
                <a:gd name="T53" fmla="*/ 24 h 36"/>
                <a:gd name="T54" fmla="*/ 7 w 33"/>
                <a:gd name="T55" fmla="*/ 26 h 36"/>
                <a:gd name="T56" fmla="*/ 14 w 33"/>
                <a:gd name="T57" fmla="*/ 33 h 36"/>
                <a:gd name="T58" fmla="*/ 16 w 33"/>
                <a:gd name="T59" fmla="*/ 33 h 36"/>
                <a:gd name="T60" fmla="*/ 16 w 33"/>
                <a:gd name="T61" fmla="*/ 31 h 36"/>
                <a:gd name="T62" fmla="*/ 16 w 33"/>
                <a:gd name="T63" fmla="*/ 29 h 36"/>
                <a:gd name="T64" fmla="*/ 16 w 33"/>
                <a:gd name="T65" fmla="*/ 26 h 36"/>
                <a:gd name="T66" fmla="*/ 16 w 33"/>
                <a:gd name="T67" fmla="*/ 24 h 36"/>
                <a:gd name="T68" fmla="*/ 19 w 33"/>
                <a:gd name="T69" fmla="*/ 22 h 36"/>
                <a:gd name="T70" fmla="*/ 21 w 33"/>
                <a:gd name="T71" fmla="*/ 19 h 36"/>
                <a:gd name="T72" fmla="*/ 21 w 33"/>
                <a:gd name="T73" fmla="*/ 19 h 36"/>
                <a:gd name="T74" fmla="*/ 23 w 33"/>
                <a:gd name="T75" fmla="*/ 22 h 36"/>
                <a:gd name="T76" fmla="*/ 23 w 33"/>
                <a:gd name="T77" fmla="*/ 22 h 36"/>
                <a:gd name="T78" fmla="*/ 28 w 33"/>
                <a:gd name="T79" fmla="*/ 22 h 36"/>
                <a:gd name="T80" fmla="*/ 28 w 33"/>
                <a:gd name="T81" fmla="*/ 22 h 36"/>
                <a:gd name="T82" fmla="*/ 28 w 33"/>
                <a:gd name="T83" fmla="*/ 19 h 36"/>
                <a:gd name="T84" fmla="*/ 28 w 33"/>
                <a:gd name="T85" fmla="*/ 17 h 36"/>
                <a:gd name="T86" fmla="*/ 31 w 33"/>
                <a:gd name="T87" fmla="*/ 17 h 36"/>
                <a:gd name="T88" fmla="*/ 33 w 33"/>
                <a:gd name="T89" fmla="*/ 14 h 36"/>
                <a:gd name="T90" fmla="*/ 33 w 33"/>
                <a:gd name="T9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6">
                  <a:moveTo>
                    <a:pt x="33" y="14"/>
                  </a:moveTo>
                  <a:lnTo>
                    <a:pt x="31" y="12"/>
                  </a:lnTo>
                  <a:lnTo>
                    <a:pt x="28" y="12"/>
                  </a:lnTo>
                  <a:lnTo>
                    <a:pt x="26" y="10"/>
                  </a:lnTo>
                  <a:lnTo>
                    <a:pt x="23" y="10"/>
                  </a:lnTo>
                  <a:lnTo>
                    <a:pt x="21" y="10"/>
                  </a:lnTo>
                  <a:lnTo>
                    <a:pt x="21" y="7"/>
                  </a:lnTo>
                  <a:lnTo>
                    <a:pt x="19" y="7"/>
                  </a:lnTo>
                  <a:lnTo>
                    <a:pt x="19" y="7"/>
                  </a:lnTo>
                  <a:lnTo>
                    <a:pt x="16" y="5"/>
                  </a:lnTo>
                  <a:lnTo>
                    <a:pt x="14" y="3"/>
                  </a:lnTo>
                  <a:lnTo>
                    <a:pt x="12" y="3"/>
                  </a:lnTo>
                  <a:lnTo>
                    <a:pt x="12" y="3"/>
                  </a:lnTo>
                  <a:lnTo>
                    <a:pt x="12" y="0"/>
                  </a:lnTo>
                  <a:lnTo>
                    <a:pt x="12" y="0"/>
                  </a:lnTo>
                  <a:lnTo>
                    <a:pt x="12" y="0"/>
                  </a:lnTo>
                  <a:lnTo>
                    <a:pt x="12" y="0"/>
                  </a:lnTo>
                  <a:lnTo>
                    <a:pt x="9" y="0"/>
                  </a:lnTo>
                  <a:lnTo>
                    <a:pt x="9" y="0"/>
                  </a:lnTo>
                  <a:lnTo>
                    <a:pt x="9" y="0"/>
                  </a:lnTo>
                  <a:lnTo>
                    <a:pt x="7" y="0"/>
                  </a:lnTo>
                  <a:lnTo>
                    <a:pt x="7" y="3"/>
                  </a:lnTo>
                  <a:lnTo>
                    <a:pt x="9" y="3"/>
                  </a:lnTo>
                  <a:lnTo>
                    <a:pt x="9" y="5"/>
                  </a:lnTo>
                  <a:lnTo>
                    <a:pt x="9" y="5"/>
                  </a:lnTo>
                  <a:lnTo>
                    <a:pt x="9" y="5"/>
                  </a:lnTo>
                  <a:lnTo>
                    <a:pt x="7" y="5"/>
                  </a:lnTo>
                  <a:lnTo>
                    <a:pt x="7" y="5"/>
                  </a:lnTo>
                  <a:lnTo>
                    <a:pt x="7" y="5"/>
                  </a:lnTo>
                  <a:lnTo>
                    <a:pt x="5" y="5"/>
                  </a:lnTo>
                  <a:lnTo>
                    <a:pt x="5" y="7"/>
                  </a:lnTo>
                  <a:lnTo>
                    <a:pt x="2" y="7"/>
                  </a:lnTo>
                  <a:lnTo>
                    <a:pt x="2" y="10"/>
                  </a:lnTo>
                  <a:lnTo>
                    <a:pt x="2" y="10"/>
                  </a:lnTo>
                  <a:lnTo>
                    <a:pt x="2" y="12"/>
                  </a:lnTo>
                  <a:lnTo>
                    <a:pt x="0" y="12"/>
                  </a:lnTo>
                  <a:lnTo>
                    <a:pt x="0" y="12"/>
                  </a:lnTo>
                  <a:lnTo>
                    <a:pt x="0" y="12"/>
                  </a:lnTo>
                  <a:lnTo>
                    <a:pt x="0" y="14"/>
                  </a:lnTo>
                  <a:lnTo>
                    <a:pt x="0" y="17"/>
                  </a:lnTo>
                  <a:lnTo>
                    <a:pt x="2" y="19"/>
                  </a:lnTo>
                  <a:lnTo>
                    <a:pt x="2" y="19"/>
                  </a:lnTo>
                  <a:lnTo>
                    <a:pt x="2" y="19"/>
                  </a:lnTo>
                  <a:lnTo>
                    <a:pt x="0" y="22"/>
                  </a:lnTo>
                  <a:lnTo>
                    <a:pt x="0" y="22"/>
                  </a:lnTo>
                  <a:lnTo>
                    <a:pt x="0" y="22"/>
                  </a:lnTo>
                  <a:lnTo>
                    <a:pt x="0" y="22"/>
                  </a:lnTo>
                  <a:lnTo>
                    <a:pt x="0" y="22"/>
                  </a:lnTo>
                  <a:lnTo>
                    <a:pt x="2" y="24"/>
                  </a:lnTo>
                  <a:lnTo>
                    <a:pt x="2" y="24"/>
                  </a:lnTo>
                  <a:lnTo>
                    <a:pt x="2" y="24"/>
                  </a:lnTo>
                  <a:lnTo>
                    <a:pt x="5" y="24"/>
                  </a:lnTo>
                  <a:lnTo>
                    <a:pt x="5" y="24"/>
                  </a:lnTo>
                  <a:lnTo>
                    <a:pt x="2" y="24"/>
                  </a:lnTo>
                  <a:lnTo>
                    <a:pt x="5" y="24"/>
                  </a:lnTo>
                  <a:lnTo>
                    <a:pt x="7" y="26"/>
                  </a:lnTo>
                  <a:lnTo>
                    <a:pt x="12" y="31"/>
                  </a:lnTo>
                  <a:lnTo>
                    <a:pt x="14" y="33"/>
                  </a:lnTo>
                  <a:lnTo>
                    <a:pt x="16" y="36"/>
                  </a:lnTo>
                  <a:lnTo>
                    <a:pt x="16" y="33"/>
                  </a:lnTo>
                  <a:lnTo>
                    <a:pt x="16" y="33"/>
                  </a:lnTo>
                  <a:lnTo>
                    <a:pt x="16" y="31"/>
                  </a:lnTo>
                  <a:lnTo>
                    <a:pt x="16" y="31"/>
                  </a:lnTo>
                  <a:lnTo>
                    <a:pt x="16" y="29"/>
                  </a:lnTo>
                  <a:lnTo>
                    <a:pt x="14" y="29"/>
                  </a:lnTo>
                  <a:lnTo>
                    <a:pt x="16" y="26"/>
                  </a:lnTo>
                  <a:lnTo>
                    <a:pt x="16" y="26"/>
                  </a:lnTo>
                  <a:lnTo>
                    <a:pt x="16" y="24"/>
                  </a:lnTo>
                  <a:lnTo>
                    <a:pt x="19" y="22"/>
                  </a:lnTo>
                  <a:lnTo>
                    <a:pt x="19" y="22"/>
                  </a:lnTo>
                  <a:lnTo>
                    <a:pt x="21" y="19"/>
                  </a:lnTo>
                  <a:lnTo>
                    <a:pt x="21" y="19"/>
                  </a:lnTo>
                  <a:lnTo>
                    <a:pt x="21" y="19"/>
                  </a:lnTo>
                  <a:lnTo>
                    <a:pt x="21" y="19"/>
                  </a:lnTo>
                  <a:lnTo>
                    <a:pt x="21" y="22"/>
                  </a:lnTo>
                  <a:lnTo>
                    <a:pt x="23" y="22"/>
                  </a:lnTo>
                  <a:lnTo>
                    <a:pt x="23" y="22"/>
                  </a:lnTo>
                  <a:lnTo>
                    <a:pt x="23" y="22"/>
                  </a:lnTo>
                  <a:lnTo>
                    <a:pt x="26" y="22"/>
                  </a:lnTo>
                  <a:lnTo>
                    <a:pt x="28" y="22"/>
                  </a:lnTo>
                  <a:lnTo>
                    <a:pt x="28" y="22"/>
                  </a:lnTo>
                  <a:lnTo>
                    <a:pt x="28" y="22"/>
                  </a:lnTo>
                  <a:lnTo>
                    <a:pt x="28" y="19"/>
                  </a:lnTo>
                  <a:lnTo>
                    <a:pt x="28" y="19"/>
                  </a:lnTo>
                  <a:lnTo>
                    <a:pt x="26" y="17"/>
                  </a:lnTo>
                  <a:lnTo>
                    <a:pt x="28" y="17"/>
                  </a:lnTo>
                  <a:lnTo>
                    <a:pt x="28" y="17"/>
                  </a:lnTo>
                  <a:lnTo>
                    <a:pt x="31" y="17"/>
                  </a:lnTo>
                  <a:lnTo>
                    <a:pt x="31" y="17"/>
                  </a:lnTo>
                  <a:lnTo>
                    <a:pt x="33" y="14"/>
                  </a:lnTo>
                  <a:lnTo>
                    <a:pt x="33" y="14"/>
                  </a:lnTo>
                  <a:lnTo>
                    <a:pt x="3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281"/>
            <p:cNvSpPr>
              <a:spLocks/>
            </p:cNvSpPr>
            <p:nvPr userDrawn="1"/>
          </p:nvSpPr>
          <p:spPr bwMode="auto">
            <a:xfrm>
              <a:off x="5105" y="1713"/>
              <a:ext cx="549" cy="217"/>
            </a:xfrm>
            <a:custGeom>
              <a:avLst/>
              <a:gdLst>
                <a:gd name="T0" fmla="*/ 530 w 549"/>
                <a:gd name="T1" fmla="*/ 97 h 217"/>
                <a:gd name="T2" fmla="*/ 516 w 549"/>
                <a:gd name="T3" fmla="*/ 87 h 217"/>
                <a:gd name="T4" fmla="*/ 497 w 549"/>
                <a:gd name="T5" fmla="*/ 92 h 217"/>
                <a:gd name="T6" fmla="*/ 476 w 549"/>
                <a:gd name="T7" fmla="*/ 87 h 217"/>
                <a:gd name="T8" fmla="*/ 462 w 549"/>
                <a:gd name="T9" fmla="*/ 76 h 217"/>
                <a:gd name="T10" fmla="*/ 457 w 549"/>
                <a:gd name="T11" fmla="*/ 45 h 217"/>
                <a:gd name="T12" fmla="*/ 429 w 549"/>
                <a:gd name="T13" fmla="*/ 40 h 217"/>
                <a:gd name="T14" fmla="*/ 405 w 549"/>
                <a:gd name="T15" fmla="*/ 45 h 217"/>
                <a:gd name="T16" fmla="*/ 386 w 549"/>
                <a:gd name="T17" fmla="*/ 57 h 217"/>
                <a:gd name="T18" fmla="*/ 363 w 549"/>
                <a:gd name="T19" fmla="*/ 59 h 217"/>
                <a:gd name="T20" fmla="*/ 327 w 549"/>
                <a:gd name="T21" fmla="*/ 52 h 217"/>
                <a:gd name="T22" fmla="*/ 306 w 549"/>
                <a:gd name="T23" fmla="*/ 42 h 217"/>
                <a:gd name="T24" fmla="*/ 278 w 549"/>
                <a:gd name="T25" fmla="*/ 35 h 217"/>
                <a:gd name="T26" fmla="*/ 254 w 549"/>
                <a:gd name="T27" fmla="*/ 38 h 217"/>
                <a:gd name="T28" fmla="*/ 235 w 549"/>
                <a:gd name="T29" fmla="*/ 38 h 217"/>
                <a:gd name="T30" fmla="*/ 219 w 549"/>
                <a:gd name="T31" fmla="*/ 28 h 217"/>
                <a:gd name="T32" fmla="*/ 205 w 549"/>
                <a:gd name="T33" fmla="*/ 14 h 217"/>
                <a:gd name="T34" fmla="*/ 174 w 549"/>
                <a:gd name="T35" fmla="*/ 7 h 217"/>
                <a:gd name="T36" fmla="*/ 148 w 549"/>
                <a:gd name="T37" fmla="*/ 0 h 217"/>
                <a:gd name="T38" fmla="*/ 141 w 549"/>
                <a:gd name="T39" fmla="*/ 14 h 217"/>
                <a:gd name="T40" fmla="*/ 148 w 549"/>
                <a:gd name="T41" fmla="*/ 26 h 217"/>
                <a:gd name="T42" fmla="*/ 158 w 549"/>
                <a:gd name="T43" fmla="*/ 40 h 217"/>
                <a:gd name="T44" fmla="*/ 148 w 549"/>
                <a:gd name="T45" fmla="*/ 50 h 217"/>
                <a:gd name="T46" fmla="*/ 132 w 549"/>
                <a:gd name="T47" fmla="*/ 45 h 217"/>
                <a:gd name="T48" fmla="*/ 118 w 549"/>
                <a:gd name="T49" fmla="*/ 45 h 217"/>
                <a:gd name="T50" fmla="*/ 103 w 549"/>
                <a:gd name="T51" fmla="*/ 42 h 217"/>
                <a:gd name="T52" fmla="*/ 87 w 549"/>
                <a:gd name="T53" fmla="*/ 31 h 217"/>
                <a:gd name="T54" fmla="*/ 68 w 549"/>
                <a:gd name="T55" fmla="*/ 28 h 217"/>
                <a:gd name="T56" fmla="*/ 56 w 549"/>
                <a:gd name="T57" fmla="*/ 28 h 217"/>
                <a:gd name="T58" fmla="*/ 44 w 549"/>
                <a:gd name="T59" fmla="*/ 33 h 217"/>
                <a:gd name="T60" fmla="*/ 30 w 549"/>
                <a:gd name="T61" fmla="*/ 40 h 217"/>
                <a:gd name="T62" fmla="*/ 21 w 549"/>
                <a:gd name="T63" fmla="*/ 50 h 217"/>
                <a:gd name="T64" fmla="*/ 14 w 549"/>
                <a:gd name="T65" fmla="*/ 54 h 217"/>
                <a:gd name="T66" fmla="*/ 2 w 549"/>
                <a:gd name="T67" fmla="*/ 59 h 217"/>
                <a:gd name="T68" fmla="*/ 0 w 549"/>
                <a:gd name="T69" fmla="*/ 66 h 217"/>
                <a:gd name="T70" fmla="*/ 9 w 549"/>
                <a:gd name="T71" fmla="*/ 73 h 217"/>
                <a:gd name="T72" fmla="*/ 30 w 549"/>
                <a:gd name="T73" fmla="*/ 85 h 217"/>
                <a:gd name="T74" fmla="*/ 47 w 549"/>
                <a:gd name="T75" fmla="*/ 87 h 217"/>
                <a:gd name="T76" fmla="*/ 59 w 549"/>
                <a:gd name="T77" fmla="*/ 99 h 217"/>
                <a:gd name="T78" fmla="*/ 73 w 549"/>
                <a:gd name="T79" fmla="*/ 118 h 217"/>
                <a:gd name="T80" fmla="*/ 75 w 549"/>
                <a:gd name="T81" fmla="*/ 135 h 217"/>
                <a:gd name="T82" fmla="*/ 92 w 549"/>
                <a:gd name="T83" fmla="*/ 144 h 217"/>
                <a:gd name="T84" fmla="*/ 127 w 549"/>
                <a:gd name="T85" fmla="*/ 149 h 217"/>
                <a:gd name="T86" fmla="*/ 165 w 549"/>
                <a:gd name="T87" fmla="*/ 163 h 217"/>
                <a:gd name="T88" fmla="*/ 181 w 549"/>
                <a:gd name="T89" fmla="*/ 184 h 217"/>
                <a:gd name="T90" fmla="*/ 233 w 549"/>
                <a:gd name="T91" fmla="*/ 196 h 217"/>
                <a:gd name="T92" fmla="*/ 285 w 549"/>
                <a:gd name="T93" fmla="*/ 199 h 217"/>
                <a:gd name="T94" fmla="*/ 334 w 549"/>
                <a:gd name="T95" fmla="*/ 213 h 217"/>
                <a:gd name="T96" fmla="*/ 360 w 549"/>
                <a:gd name="T97" fmla="*/ 210 h 217"/>
                <a:gd name="T98" fmla="*/ 396 w 549"/>
                <a:gd name="T99" fmla="*/ 201 h 217"/>
                <a:gd name="T100" fmla="*/ 426 w 549"/>
                <a:gd name="T101" fmla="*/ 194 h 217"/>
                <a:gd name="T102" fmla="*/ 436 w 549"/>
                <a:gd name="T103" fmla="*/ 182 h 217"/>
                <a:gd name="T104" fmla="*/ 445 w 549"/>
                <a:gd name="T105" fmla="*/ 170 h 217"/>
                <a:gd name="T106" fmla="*/ 431 w 549"/>
                <a:gd name="T107" fmla="*/ 151 h 217"/>
                <a:gd name="T108" fmla="*/ 457 w 549"/>
                <a:gd name="T109" fmla="*/ 151 h 217"/>
                <a:gd name="T110" fmla="*/ 471 w 549"/>
                <a:gd name="T111" fmla="*/ 144 h 217"/>
                <a:gd name="T112" fmla="*/ 490 w 549"/>
                <a:gd name="T113" fmla="*/ 137 h 217"/>
                <a:gd name="T114" fmla="*/ 497 w 549"/>
                <a:gd name="T115" fmla="*/ 123 h 217"/>
                <a:gd name="T116" fmla="*/ 509 w 549"/>
                <a:gd name="T117" fmla="*/ 116 h 217"/>
                <a:gd name="T118" fmla="*/ 523 w 549"/>
                <a:gd name="T119" fmla="*/ 111 h 217"/>
                <a:gd name="T120" fmla="*/ 544 w 549"/>
                <a:gd name="T121" fmla="*/ 1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217">
                  <a:moveTo>
                    <a:pt x="549" y="111"/>
                  </a:moveTo>
                  <a:lnTo>
                    <a:pt x="547" y="109"/>
                  </a:lnTo>
                  <a:lnTo>
                    <a:pt x="547" y="109"/>
                  </a:lnTo>
                  <a:lnTo>
                    <a:pt x="544" y="106"/>
                  </a:lnTo>
                  <a:lnTo>
                    <a:pt x="544" y="106"/>
                  </a:lnTo>
                  <a:lnTo>
                    <a:pt x="542" y="104"/>
                  </a:lnTo>
                  <a:lnTo>
                    <a:pt x="542" y="104"/>
                  </a:lnTo>
                  <a:lnTo>
                    <a:pt x="539" y="102"/>
                  </a:lnTo>
                  <a:lnTo>
                    <a:pt x="537" y="102"/>
                  </a:lnTo>
                  <a:lnTo>
                    <a:pt x="535" y="99"/>
                  </a:lnTo>
                  <a:lnTo>
                    <a:pt x="532" y="97"/>
                  </a:lnTo>
                  <a:lnTo>
                    <a:pt x="530" y="97"/>
                  </a:lnTo>
                  <a:lnTo>
                    <a:pt x="530" y="97"/>
                  </a:lnTo>
                  <a:lnTo>
                    <a:pt x="530" y="95"/>
                  </a:lnTo>
                  <a:lnTo>
                    <a:pt x="528" y="95"/>
                  </a:lnTo>
                  <a:lnTo>
                    <a:pt x="528" y="95"/>
                  </a:lnTo>
                  <a:lnTo>
                    <a:pt x="525" y="95"/>
                  </a:lnTo>
                  <a:lnTo>
                    <a:pt x="525" y="92"/>
                  </a:lnTo>
                  <a:lnTo>
                    <a:pt x="523" y="92"/>
                  </a:lnTo>
                  <a:lnTo>
                    <a:pt x="523" y="92"/>
                  </a:lnTo>
                  <a:lnTo>
                    <a:pt x="521" y="90"/>
                  </a:lnTo>
                  <a:lnTo>
                    <a:pt x="521" y="90"/>
                  </a:lnTo>
                  <a:lnTo>
                    <a:pt x="518" y="90"/>
                  </a:lnTo>
                  <a:lnTo>
                    <a:pt x="516" y="87"/>
                  </a:lnTo>
                  <a:lnTo>
                    <a:pt x="511" y="85"/>
                  </a:lnTo>
                  <a:lnTo>
                    <a:pt x="511" y="85"/>
                  </a:lnTo>
                  <a:lnTo>
                    <a:pt x="506" y="85"/>
                  </a:lnTo>
                  <a:lnTo>
                    <a:pt x="504" y="85"/>
                  </a:lnTo>
                  <a:lnTo>
                    <a:pt x="502" y="85"/>
                  </a:lnTo>
                  <a:lnTo>
                    <a:pt x="502" y="85"/>
                  </a:lnTo>
                  <a:lnTo>
                    <a:pt x="499" y="85"/>
                  </a:lnTo>
                  <a:lnTo>
                    <a:pt x="499" y="85"/>
                  </a:lnTo>
                  <a:lnTo>
                    <a:pt x="497" y="87"/>
                  </a:lnTo>
                  <a:lnTo>
                    <a:pt x="497" y="87"/>
                  </a:lnTo>
                  <a:lnTo>
                    <a:pt x="497" y="90"/>
                  </a:lnTo>
                  <a:lnTo>
                    <a:pt x="497" y="92"/>
                  </a:lnTo>
                  <a:lnTo>
                    <a:pt x="495" y="92"/>
                  </a:lnTo>
                  <a:lnTo>
                    <a:pt x="495" y="92"/>
                  </a:lnTo>
                  <a:lnTo>
                    <a:pt x="492" y="90"/>
                  </a:lnTo>
                  <a:lnTo>
                    <a:pt x="490" y="87"/>
                  </a:lnTo>
                  <a:lnTo>
                    <a:pt x="488" y="87"/>
                  </a:lnTo>
                  <a:lnTo>
                    <a:pt x="485" y="87"/>
                  </a:lnTo>
                  <a:lnTo>
                    <a:pt x="483" y="87"/>
                  </a:lnTo>
                  <a:lnTo>
                    <a:pt x="483" y="87"/>
                  </a:lnTo>
                  <a:lnTo>
                    <a:pt x="481" y="87"/>
                  </a:lnTo>
                  <a:lnTo>
                    <a:pt x="478" y="87"/>
                  </a:lnTo>
                  <a:lnTo>
                    <a:pt x="476" y="87"/>
                  </a:lnTo>
                  <a:lnTo>
                    <a:pt x="476" y="87"/>
                  </a:lnTo>
                  <a:lnTo>
                    <a:pt x="473" y="90"/>
                  </a:lnTo>
                  <a:lnTo>
                    <a:pt x="473" y="90"/>
                  </a:lnTo>
                  <a:lnTo>
                    <a:pt x="471" y="90"/>
                  </a:lnTo>
                  <a:lnTo>
                    <a:pt x="469" y="90"/>
                  </a:lnTo>
                  <a:lnTo>
                    <a:pt x="466" y="90"/>
                  </a:lnTo>
                  <a:lnTo>
                    <a:pt x="464" y="87"/>
                  </a:lnTo>
                  <a:lnTo>
                    <a:pt x="464" y="85"/>
                  </a:lnTo>
                  <a:lnTo>
                    <a:pt x="459" y="83"/>
                  </a:lnTo>
                  <a:lnTo>
                    <a:pt x="462" y="80"/>
                  </a:lnTo>
                  <a:lnTo>
                    <a:pt x="464" y="80"/>
                  </a:lnTo>
                  <a:lnTo>
                    <a:pt x="462" y="78"/>
                  </a:lnTo>
                  <a:lnTo>
                    <a:pt x="462" y="76"/>
                  </a:lnTo>
                  <a:lnTo>
                    <a:pt x="459" y="73"/>
                  </a:lnTo>
                  <a:lnTo>
                    <a:pt x="462" y="71"/>
                  </a:lnTo>
                  <a:lnTo>
                    <a:pt x="462" y="68"/>
                  </a:lnTo>
                  <a:lnTo>
                    <a:pt x="462" y="66"/>
                  </a:lnTo>
                  <a:lnTo>
                    <a:pt x="462" y="66"/>
                  </a:lnTo>
                  <a:lnTo>
                    <a:pt x="462" y="64"/>
                  </a:lnTo>
                  <a:lnTo>
                    <a:pt x="459" y="61"/>
                  </a:lnTo>
                  <a:lnTo>
                    <a:pt x="459" y="54"/>
                  </a:lnTo>
                  <a:lnTo>
                    <a:pt x="459" y="50"/>
                  </a:lnTo>
                  <a:lnTo>
                    <a:pt x="459" y="47"/>
                  </a:lnTo>
                  <a:lnTo>
                    <a:pt x="459" y="45"/>
                  </a:lnTo>
                  <a:lnTo>
                    <a:pt x="457" y="45"/>
                  </a:lnTo>
                  <a:lnTo>
                    <a:pt x="452" y="45"/>
                  </a:lnTo>
                  <a:lnTo>
                    <a:pt x="450" y="42"/>
                  </a:lnTo>
                  <a:lnTo>
                    <a:pt x="450" y="42"/>
                  </a:lnTo>
                  <a:lnTo>
                    <a:pt x="445" y="45"/>
                  </a:lnTo>
                  <a:lnTo>
                    <a:pt x="445" y="45"/>
                  </a:lnTo>
                  <a:lnTo>
                    <a:pt x="443" y="45"/>
                  </a:lnTo>
                  <a:lnTo>
                    <a:pt x="440" y="45"/>
                  </a:lnTo>
                  <a:lnTo>
                    <a:pt x="438" y="45"/>
                  </a:lnTo>
                  <a:lnTo>
                    <a:pt x="438" y="45"/>
                  </a:lnTo>
                  <a:lnTo>
                    <a:pt x="436" y="45"/>
                  </a:lnTo>
                  <a:lnTo>
                    <a:pt x="431" y="42"/>
                  </a:lnTo>
                  <a:lnTo>
                    <a:pt x="429" y="40"/>
                  </a:lnTo>
                  <a:lnTo>
                    <a:pt x="426" y="40"/>
                  </a:lnTo>
                  <a:lnTo>
                    <a:pt x="424" y="38"/>
                  </a:lnTo>
                  <a:lnTo>
                    <a:pt x="422" y="38"/>
                  </a:lnTo>
                  <a:lnTo>
                    <a:pt x="422" y="38"/>
                  </a:lnTo>
                  <a:lnTo>
                    <a:pt x="417" y="38"/>
                  </a:lnTo>
                  <a:lnTo>
                    <a:pt x="417" y="38"/>
                  </a:lnTo>
                  <a:lnTo>
                    <a:pt x="415" y="38"/>
                  </a:lnTo>
                  <a:lnTo>
                    <a:pt x="412" y="40"/>
                  </a:lnTo>
                  <a:lnTo>
                    <a:pt x="412" y="40"/>
                  </a:lnTo>
                  <a:lnTo>
                    <a:pt x="410" y="42"/>
                  </a:lnTo>
                  <a:lnTo>
                    <a:pt x="407" y="42"/>
                  </a:lnTo>
                  <a:lnTo>
                    <a:pt x="405" y="45"/>
                  </a:lnTo>
                  <a:lnTo>
                    <a:pt x="405" y="45"/>
                  </a:lnTo>
                  <a:lnTo>
                    <a:pt x="403" y="47"/>
                  </a:lnTo>
                  <a:lnTo>
                    <a:pt x="403" y="50"/>
                  </a:lnTo>
                  <a:lnTo>
                    <a:pt x="403" y="52"/>
                  </a:lnTo>
                  <a:lnTo>
                    <a:pt x="403" y="52"/>
                  </a:lnTo>
                  <a:lnTo>
                    <a:pt x="400" y="52"/>
                  </a:lnTo>
                  <a:lnTo>
                    <a:pt x="398" y="54"/>
                  </a:lnTo>
                  <a:lnTo>
                    <a:pt x="396" y="52"/>
                  </a:lnTo>
                  <a:lnTo>
                    <a:pt x="393" y="54"/>
                  </a:lnTo>
                  <a:lnTo>
                    <a:pt x="391" y="54"/>
                  </a:lnTo>
                  <a:lnTo>
                    <a:pt x="389" y="54"/>
                  </a:lnTo>
                  <a:lnTo>
                    <a:pt x="386" y="57"/>
                  </a:lnTo>
                  <a:lnTo>
                    <a:pt x="384" y="57"/>
                  </a:lnTo>
                  <a:lnTo>
                    <a:pt x="382" y="57"/>
                  </a:lnTo>
                  <a:lnTo>
                    <a:pt x="382" y="57"/>
                  </a:lnTo>
                  <a:lnTo>
                    <a:pt x="379" y="57"/>
                  </a:lnTo>
                  <a:lnTo>
                    <a:pt x="379" y="57"/>
                  </a:lnTo>
                  <a:lnTo>
                    <a:pt x="377" y="57"/>
                  </a:lnTo>
                  <a:lnTo>
                    <a:pt x="372" y="61"/>
                  </a:lnTo>
                  <a:lnTo>
                    <a:pt x="370" y="61"/>
                  </a:lnTo>
                  <a:lnTo>
                    <a:pt x="370" y="61"/>
                  </a:lnTo>
                  <a:lnTo>
                    <a:pt x="367" y="59"/>
                  </a:lnTo>
                  <a:lnTo>
                    <a:pt x="365" y="59"/>
                  </a:lnTo>
                  <a:lnTo>
                    <a:pt x="363" y="59"/>
                  </a:lnTo>
                  <a:lnTo>
                    <a:pt x="363" y="61"/>
                  </a:lnTo>
                  <a:lnTo>
                    <a:pt x="358" y="59"/>
                  </a:lnTo>
                  <a:lnTo>
                    <a:pt x="353" y="59"/>
                  </a:lnTo>
                  <a:lnTo>
                    <a:pt x="351" y="59"/>
                  </a:lnTo>
                  <a:lnTo>
                    <a:pt x="349" y="57"/>
                  </a:lnTo>
                  <a:lnTo>
                    <a:pt x="344" y="57"/>
                  </a:lnTo>
                  <a:lnTo>
                    <a:pt x="339" y="57"/>
                  </a:lnTo>
                  <a:lnTo>
                    <a:pt x="337" y="57"/>
                  </a:lnTo>
                  <a:lnTo>
                    <a:pt x="334" y="57"/>
                  </a:lnTo>
                  <a:lnTo>
                    <a:pt x="332" y="57"/>
                  </a:lnTo>
                  <a:lnTo>
                    <a:pt x="330" y="57"/>
                  </a:lnTo>
                  <a:lnTo>
                    <a:pt x="327" y="52"/>
                  </a:lnTo>
                  <a:lnTo>
                    <a:pt x="325" y="52"/>
                  </a:lnTo>
                  <a:lnTo>
                    <a:pt x="323" y="52"/>
                  </a:lnTo>
                  <a:lnTo>
                    <a:pt x="323" y="50"/>
                  </a:lnTo>
                  <a:lnTo>
                    <a:pt x="320" y="50"/>
                  </a:lnTo>
                  <a:lnTo>
                    <a:pt x="320" y="50"/>
                  </a:lnTo>
                  <a:lnTo>
                    <a:pt x="320" y="50"/>
                  </a:lnTo>
                  <a:lnTo>
                    <a:pt x="318" y="47"/>
                  </a:lnTo>
                  <a:lnTo>
                    <a:pt x="318" y="45"/>
                  </a:lnTo>
                  <a:lnTo>
                    <a:pt x="318" y="45"/>
                  </a:lnTo>
                  <a:lnTo>
                    <a:pt x="316" y="45"/>
                  </a:lnTo>
                  <a:lnTo>
                    <a:pt x="311" y="42"/>
                  </a:lnTo>
                  <a:lnTo>
                    <a:pt x="306" y="42"/>
                  </a:lnTo>
                  <a:lnTo>
                    <a:pt x="306" y="42"/>
                  </a:lnTo>
                  <a:lnTo>
                    <a:pt x="304" y="42"/>
                  </a:lnTo>
                  <a:lnTo>
                    <a:pt x="301" y="42"/>
                  </a:lnTo>
                  <a:lnTo>
                    <a:pt x="299" y="40"/>
                  </a:lnTo>
                  <a:lnTo>
                    <a:pt x="297" y="38"/>
                  </a:lnTo>
                  <a:lnTo>
                    <a:pt x="294" y="38"/>
                  </a:lnTo>
                  <a:lnTo>
                    <a:pt x="292" y="35"/>
                  </a:lnTo>
                  <a:lnTo>
                    <a:pt x="287" y="38"/>
                  </a:lnTo>
                  <a:lnTo>
                    <a:pt x="285" y="38"/>
                  </a:lnTo>
                  <a:lnTo>
                    <a:pt x="283" y="35"/>
                  </a:lnTo>
                  <a:lnTo>
                    <a:pt x="280" y="35"/>
                  </a:lnTo>
                  <a:lnTo>
                    <a:pt x="278" y="35"/>
                  </a:lnTo>
                  <a:lnTo>
                    <a:pt x="275" y="35"/>
                  </a:lnTo>
                  <a:lnTo>
                    <a:pt x="273" y="35"/>
                  </a:lnTo>
                  <a:lnTo>
                    <a:pt x="271" y="33"/>
                  </a:lnTo>
                  <a:lnTo>
                    <a:pt x="268" y="33"/>
                  </a:lnTo>
                  <a:lnTo>
                    <a:pt x="268" y="35"/>
                  </a:lnTo>
                  <a:lnTo>
                    <a:pt x="266" y="35"/>
                  </a:lnTo>
                  <a:lnTo>
                    <a:pt x="264" y="35"/>
                  </a:lnTo>
                  <a:lnTo>
                    <a:pt x="261" y="35"/>
                  </a:lnTo>
                  <a:lnTo>
                    <a:pt x="259" y="38"/>
                  </a:lnTo>
                  <a:lnTo>
                    <a:pt x="257" y="38"/>
                  </a:lnTo>
                  <a:lnTo>
                    <a:pt x="257" y="38"/>
                  </a:lnTo>
                  <a:lnTo>
                    <a:pt x="254" y="38"/>
                  </a:lnTo>
                  <a:lnTo>
                    <a:pt x="254" y="40"/>
                  </a:lnTo>
                  <a:lnTo>
                    <a:pt x="252" y="40"/>
                  </a:lnTo>
                  <a:lnTo>
                    <a:pt x="250" y="40"/>
                  </a:lnTo>
                  <a:lnTo>
                    <a:pt x="250" y="40"/>
                  </a:lnTo>
                  <a:lnTo>
                    <a:pt x="247" y="40"/>
                  </a:lnTo>
                  <a:lnTo>
                    <a:pt x="247" y="40"/>
                  </a:lnTo>
                  <a:lnTo>
                    <a:pt x="245" y="40"/>
                  </a:lnTo>
                  <a:lnTo>
                    <a:pt x="242" y="40"/>
                  </a:lnTo>
                  <a:lnTo>
                    <a:pt x="242" y="40"/>
                  </a:lnTo>
                  <a:lnTo>
                    <a:pt x="240" y="40"/>
                  </a:lnTo>
                  <a:lnTo>
                    <a:pt x="238" y="38"/>
                  </a:lnTo>
                  <a:lnTo>
                    <a:pt x="235" y="38"/>
                  </a:lnTo>
                  <a:lnTo>
                    <a:pt x="235" y="38"/>
                  </a:lnTo>
                  <a:lnTo>
                    <a:pt x="231" y="35"/>
                  </a:lnTo>
                  <a:lnTo>
                    <a:pt x="228" y="35"/>
                  </a:lnTo>
                  <a:lnTo>
                    <a:pt x="228" y="35"/>
                  </a:lnTo>
                  <a:lnTo>
                    <a:pt x="224" y="33"/>
                  </a:lnTo>
                  <a:lnTo>
                    <a:pt x="224" y="33"/>
                  </a:lnTo>
                  <a:lnTo>
                    <a:pt x="221" y="33"/>
                  </a:lnTo>
                  <a:lnTo>
                    <a:pt x="221" y="33"/>
                  </a:lnTo>
                  <a:lnTo>
                    <a:pt x="219" y="31"/>
                  </a:lnTo>
                  <a:lnTo>
                    <a:pt x="219" y="31"/>
                  </a:lnTo>
                  <a:lnTo>
                    <a:pt x="219" y="31"/>
                  </a:lnTo>
                  <a:lnTo>
                    <a:pt x="219" y="28"/>
                  </a:lnTo>
                  <a:lnTo>
                    <a:pt x="217" y="28"/>
                  </a:lnTo>
                  <a:lnTo>
                    <a:pt x="217" y="28"/>
                  </a:lnTo>
                  <a:lnTo>
                    <a:pt x="217" y="26"/>
                  </a:lnTo>
                  <a:lnTo>
                    <a:pt x="214" y="26"/>
                  </a:lnTo>
                  <a:lnTo>
                    <a:pt x="214" y="24"/>
                  </a:lnTo>
                  <a:lnTo>
                    <a:pt x="212" y="21"/>
                  </a:lnTo>
                  <a:lnTo>
                    <a:pt x="212" y="21"/>
                  </a:lnTo>
                  <a:lnTo>
                    <a:pt x="209" y="19"/>
                  </a:lnTo>
                  <a:lnTo>
                    <a:pt x="209" y="16"/>
                  </a:lnTo>
                  <a:lnTo>
                    <a:pt x="209" y="16"/>
                  </a:lnTo>
                  <a:lnTo>
                    <a:pt x="207" y="16"/>
                  </a:lnTo>
                  <a:lnTo>
                    <a:pt x="205" y="14"/>
                  </a:lnTo>
                  <a:lnTo>
                    <a:pt x="202" y="14"/>
                  </a:lnTo>
                  <a:lnTo>
                    <a:pt x="198" y="14"/>
                  </a:lnTo>
                  <a:lnTo>
                    <a:pt x="198" y="14"/>
                  </a:lnTo>
                  <a:lnTo>
                    <a:pt x="195" y="14"/>
                  </a:lnTo>
                  <a:lnTo>
                    <a:pt x="193" y="14"/>
                  </a:lnTo>
                  <a:lnTo>
                    <a:pt x="193" y="12"/>
                  </a:lnTo>
                  <a:lnTo>
                    <a:pt x="191" y="12"/>
                  </a:lnTo>
                  <a:lnTo>
                    <a:pt x="186" y="12"/>
                  </a:lnTo>
                  <a:lnTo>
                    <a:pt x="184" y="9"/>
                  </a:lnTo>
                  <a:lnTo>
                    <a:pt x="179" y="9"/>
                  </a:lnTo>
                  <a:lnTo>
                    <a:pt x="179" y="7"/>
                  </a:lnTo>
                  <a:lnTo>
                    <a:pt x="174" y="7"/>
                  </a:lnTo>
                  <a:lnTo>
                    <a:pt x="172" y="7"/>
                  </a:lnTo>
                  <a:lnTo>
                    <a:pt x="169" y="7"/>
                  </a:lnTo>
                  <a:lnTo>
                    <a:pt x="167" y="7"/>
                  </a:lnTo>
                  <a:lnTo>
                    <a:pt x="165" y="5"/>
                  </a:lnTo>
                  <a:lnTo>
                    <a:pt x="162" y="5"/>
                  </a:lnTo>
                  <a:lnTo>
                    <a:pt x="162" y="5"/>
                  </a:lnTo>
                  <a:lnTo>
                    <a:pt x="160" y="5"/>
                  </a:lnTo>
                  <a:lnTo>
                    <a:pt x="155" y="2"/>
                  </a:lnTo>
                  <a:lnTo>
                    <a:pt x="153" y="2"/>
                  </a:lnTo>
                  <a:lnTo>
                    <a:pt x="153" y="2"/>
                  </a:lnTo>
                  <a:lnTo>
                    <a:pt x="151" y="0"/>
                  </a:lnTo>
                  <a:lnTo>
                    <a:pt x="148" y="0"/>
                  </a:lnTo>
                  <a:lnTo>
                    <a:pt x="148" y="2"/>
                  </a:lnTo>
                  <a:lnTo>
                    <a:pt x="148" y="2"/>
                  </a:lnTo>
                  <a:lnTo>
                    <a:pt x="148" y="5"/>
                  </a:lnTo>
                  <a:lnTo>
                    <a:pt x="148" y="7"/>
                  </a:lnTo>
                  <a:lnTo>
                    <a:pt x="143" y="9"/>
                  </a:lnTo>
                  <a:lnTo>
                    <a:pt x="143" y="9"/>
                  </a:lnTo>
                  <a:lnTo>
                    <a:pt x="143" y="9"/>
                  </a:lnTo>
                  <a:lnTo>
                    <a:pt x="143" y="12"/>
                  </a:lnTo>
                  <a:lnTo>
                    <a:pt x="143" y="12"/>
                  </a:lnTo>
                  <a:lnTo>
                    <a:pt x="143" y="14"/>
                  </a:lnTo>
                  <a:lnTo>
                    <a:pt x="143" y="14"/>
                  </a:lnTo>
                  <a:lnTo>
                    <a:pt x="141" y="14"/>
                  </a:lnTo>
                  <a:lnTo>
                    <a:pt x="141" y="14"/>
                  </a:lnTo>
                  <a:lnTo>
                    <a:pt x="141" y="16"/>
                  </a:lnTo>
                  <a:lnTo>
                    <a:pt x="141" y="16"/>
                  </a:lnTo>
                  <a:lnTo>
                    <a:pt x="143" y="19"/>
                  </a:lnTo>
                  <a:lnTo>
                    <a:pt x="143" y="19"/>
                  </a:lnTo>
                  <a:lnTo>
                    <a:pt x="143" y="19"/>
                  </a:lnTo>
                  <a:lnTo>
                    <a:pt x="143" y="21"/>
                  </a:lnTo>
                  <a:lnTo>
                    <a:pt x="143" y="24"/>
                  </a:lnTo>
                  <a:lnTo>
                    <a:pt x="143" y="24"/>
                  </a:lnTo>
                  <a:lnTo>
                    <a:pt x="146" y="26"/>
                  </a:lnTo>
                  <a:lnTo>
                    <a:pt x="146" y="26"/>
                  </a:lnTo>
                  <a:lnTo>
                    <a:pt x="148" y="26"/>
                  </a:lnTo>
                  <a:lnTo>
                    <a:pt x="148" y="28"/>
                  </a:lnTo>
                  <a:lnTo>
                    <a:pt x="148" y="28"/>
                  </a:lnTo>
                  <a:lnTo>
                    <a:pt x="151" y="31"/>
                  </a:lnTo>
                  <a:lnTo>
                    <a:pt x="151" y="31"/>
                  </a:lnTo>
                  <a:lnTo>
                    <a:pt x="153" y="31"/>
                  </a:lnTo>
                  <a:lnTo>
                    <a:pt x="155" y="33"/>
                  </a:lnTo>
                  <a:lnTo>
                    <a:pt x="155" y="33"/>
                  </a:lnTo>
                  <a:lnTo>
                    <a:pt x="155" y="33"/>
                  </a:lnTo>
                  <a:lnTo>
                    <a:pt x="158" y="35"/>
                  </a:lnTo>
                  <a:lnTo>
                    <a:pt x="158" y="38"/>
                  </a:lnTo>
                  <a:lnTo>
                    <a:pt x="158" y="38"/>
                  </a:lnTo>
                  <a:lnTo>
                    <a:pt x="158" y="40"/>
                  </a:lnTo>
                  <a:lnTo>
                    <a:pt x="158" y="40"/>
                  </a:lnTo>
                  <a:lnTo>
                    <a:pt x="158" y="42"/>
                  </a:lnTo>
                  <a:lnTo>
                    <a:pt x="155" y="42"/>
                  </a:lnTo>
                  <a:lnTo>
                    <a:pt x="155" y="42"/>
                  </a:lnTo>
                  <a:lnTo>
                    <a:pt x="155" y="45"/>
                  </a:lnTo>
                  <a:lnTo>
                    <a:pt x="153" y="45"/>
                  </a:lnTo>
                  <a:lnTo>
                    <a:pt x="153" y="45"/>
                  </a:lnTo>
                  <a:lnTo>
                    <a:pt x="151" y="45"/>
                  </a:lnTo>
                  <a:lnTo>
                    <a:pt x="151" y="45"/>
                  </a:lnTo>
                  <a:lnTo>
                    <a:pt x="151" y="47"/>
                  </a:lnTo>
                  <a:lnTo>
                    <a:pt x="148" y="47"/>
                  </a:lnTo>
                  <a:lnTo>
                    <a:pt x="148" y="50"/>
                  </a:lnTo>
                  <a:lnTo>
                    <a:pt x="146" y="50"/>
                  </a:lnTo>
                  <a:lnTo>
                    <a:pt x="143" y="47"/>
                  </a:lnTo>
                  <a:lnTo>
                    <a:pt x="143" y="47"/>
                  </a:lnTo>
                  <a:lnTo>
                    <a:pt x="143" y="47"/>
                  </a:lnTo>
                  <a:lnTo>
                    <a:pt x="141" y="45"/>
                  </a:lnTo>
                  <a:lnTo>
                    <a:pt x="136" y="45"/>
                  </a:lnTo>
                  <a:lnTo>
                    <a:pt x="136" y="45"/>
                  </a:lnTo>
                  <a:lnTo>
                    <a:pt x="134" y="45"/>
                  </a:lnTo>
                  <a:lnTo>
                    <a:pt x="134" y="45"/>
                  </a:lnTo>
                  <a:lnTo>
                    <a:pt x="132" y="45"/>
                  </a:lnTo>
                  <a:lnTo>
                    <a:pt x="132" y="45"/>
                  </a:lnTo>
                  <a:lnTo>
                    <a:pt x="132" y="45"/>
                  </a:lnTo>
                  <a:lnTo>
                    <a:pt x="129" y="45"/>
                  </a:lnTo>
                  <a:lnTo>
                    <a:pt x="127" y="45"/>
                  </a:lnTo>
                  <a:lnTo>
                    <a:pt x="127" y="42"/>
                  </a:lnTo>
                  <a:lnTo>
                    <a:pt x="125" y="42"/>
                  </a:lnTo>
                  <a:lnTo>
                    <a:pt x="125" y="42"/>
                  </a:lnTo>
                  <a:lnTo>
                    <a:pt x="125" y="45"/>
                  </a:lnTo>
                  <a:lnTo>
                    <a:pt x="122" y="45"/>
                  </a:lnTo>
                  <a:lnTo>
                    <a:pt x="122" y="42"/>
                  </a:lnTo>
                  <a:lnTo>
                    <a:pt x="122" y="42"/>
                  </a:lnTo>
                  <a:lnTo>
                    <a:pt x="120" y="42"/>
                  </a:lnTo>
                  <a:lnTo>
                    <a:pt x="120" y="45"/>
                  </a:lnTo>
                  <a:lnTo>
                    <a:pt x="118" y="45"/>
                  </a:lnTo>
                  <a:lnTo>
                    <a:pt x="118" y="45"/>
                  </a:lnTo>
                  <a:lnTo>
                    <a:pt x="115" y="45"/>
                  </a:lnTo>
                  <a:lnTo>
                    <a:pt x="115" y="45"/>
                  </a:lnTo>
                  <a:lnTo>
                    <a:pt x="113" y="45"/>
                  </a:lnTo>
                  <a:lnTo>
                    <a:pt x="110" y="45"/>
                  </a:lnTo>
                  <a:lnTo>
                    <a:pt x="110" y="45"/>
                  </a:lnTo>
                  <a:lnTo>
                    <a:pt x="108" y="45"/>
                  </a:lnTo>
                  <a:lnTo>
                    <a:pt x="108" y="42"/>
                  </a:lnTo>
                  <a:lnTo>
                    <a:pt x="106" y="42"/>
                  </a:lnTo>
                  <a:lnTo>
                    <a:pt x="103" y="42"/>
                  </a:lnTo>
                  <a:lnTo>
                    <a:pt x="103" y="42"/>
                  </a:lnTo>
                  <a:lnTo>
                    <a:pt x="103" y="42"/>
                  </a:lnTo>
                  <a:lnTo>
                    <a:pt x="101" y="42"/>
                  </a:lnTo>
                  <a:lnTo>
                    <a:pt x="101" y="42"/>
                  </a:lnTo>
                  <a:lnTo>
                    <a:pt x="99" y="40"/>
                  </a:lnTo>
                  <a:lnTo>
                    <a:pt x="96" y="40"/>
                  </a:lnTo>
                  <a:lnTo>
                    <a:pt x="96" y="40"/>
                  </a:lnTo>
                  <a:lnTo>
                    <a:pt x="96" y="38"/>
                  </a:lnTo>
                  <a:lnTo>
                    <a:pt x="94" y="38"/>
                  </a:lnTo>
                  <a:lnTo>
                    <a:pt x="94" y="35"/>
                  </a:lnTo>
                  <a:lnTo>
                    <a:pt x="92" y="33"/>
                  </a:lnTo>
                  <a:lnTo>
                    <a:pt x="89" y="33"/>
                  </a:lnTo>
                  <a:lnTo>
                    <a:pt x="87" y="31"/>
                  </a:lnTo>
                  <a:lnTo>
                    <a:pt x="87" y="31"/>
                  </a:lnTo>
                  <a:lnTo>
                    <a:pt x="82" y="31"/>
                  </a:lnTo>
                  <a:lnTo>
                    <a:pt x="80" y="31"/>
                  </a:lnTo>
                  <a:lnTo>
                    <a:pt x="80" y="31"/>
                  </a:lnTo>
                  <a:lnTo>
                    <a:pt x="77" y="31"/>
                  </a:lnTo>
                  <a:lnTo>
                    <a:pt x="75" y="31"/>
                  </a:lnTo>
                  <a:lnTo>
                    <a:pt x="75" y="31"/>
                  </a:lnTo>
                  <a:lnTo>
                    <a:pt x="73" y="31"/>
                  </a:lnTo>
                  <a:lnTo>
                    <a:pt x="70" y="31"/>
                  </a:lnTo>
                  <a:lnTo>
                    <a:pt x="70" y="31"/>
                  </a:lnTo>
                  <a:lnTo>
                    <a:pt x="68" y="28"/>
                  </a:lnTo>
                  <a:lnTo>
                    <a:pt x="68" y="28"/>
                  </a:lnTo>
                  <a:lnTo>
                    <a:pt x="68" y="28"/>
                  </a:lnTo>
                  <a:lnTo>
                    <a:pt x="66" y="28"/>
                  </a:lnTo>
                  <a:lnTo>
                    <a:pt x="66" y="28"/>
                  </a:lnTo>
                  <a:lnTo>
                    <a:pt x="66" y="28"/>
                  </a:lnTo>
                  <a:lnTo>
                    <a:pt x="63" y="28"/>
                  </a:lnTo>
                  <a:lnTo>
                    <a:pt x="63" y="28"/>
                  </a:lnTo>
                  <a:lnTo>
                    <a:pt x="61" y="28"/>
                  </a:lnTo>
                  <a:lnTo>
                    <a:pt x="61" y="28"/>
                  </a:lnTo>
                  <a:lnTo>
                    <a:pt x="59" y="26"/>
                  </a:lnTo>
                  <a:lnTo>
                    <a:pt x="56" y="26"/>
                  </a:lnTo>
                  <a:lnTo>
                    <a:pt x="56" y="26"/>
                  </a:lnTo>
                  <a:lnTo>
                    <a:pt x="56" y="26"/>
                  </a:lnTo>
                  <a:lnTo>
                    <a:pt x="56" y="28"/>
                  </a:lnTo>
                  <a:lnTo>
                    <a:pt x="56" y="28"/>
                  </a:lnTo>
                  <a:lnTo>
                    <a:pt x="54" y="28"/>
                  </a:lnTo>
                  <a:lnTo>
                    <a:pt x="52" y="28"/>
                  </a:lnTo>
                  <a:lnTo>
                    <a:pt x="49" y="28"/>
                  </a:lnTo>
                  <a:lnTo>
                    <a:pt x="49" y="31"/>
                  </a:lnTo>
                  <a:lnTo>
                    <a:pt x="47" y="31"/>
                  </a:lnTo>
                  <a:lnTo>
                    <a:pt x="47" y="31"/>
                  </a:lnTo>
                  <a:lnTo>
                    <a:pt x="47" y="31"/>
                  </a:lnTo>
                  <a:lnTo>
                    <a:pt x="44" y="33"/>
                  </a:lnTo>
                  <a:lnTo>
                    <a:pt x="44" y="33"/>
                  </a:lnTo>
                  <a:lnTo>
                    <a:pt x="44" y="33"/>
                  </a:lnTo>
                  <a:lnTo>
                    <a:pt x="44" y="33"/>
                  </a:lnTo>
                  <a:lnTo>
                    <a:pt x="42" y="33"/>
                  </a:lnTo>
                  <a:lnTo>
                    <a:pt x="40" y="35"/>
                  </a:lnTo>
                  <a:lnTo>
                    <a:pt x="40" y="35"/>
                  </a:lnTo>
                  <a:lnTo>
                    <a:pt x="37" y="35"/>
                  </a:lnTo>
                  <a:lnTo>
                    <a:pt x="37" y="38"/>
                  </a:lnTo>
                  <a:lnTo>
                    <a:pt x="37" y="38"/>
                  </a:lnTo>
                  <a:lnTo>
                    <a:pt x="37" y="38"/>
                  </a:lnTo>
                  <a:lnTo>
                    <a:pt x="35" y="38"/>
                  </a:lnTo>
                  <a:lnTo>
                    <a:pt x="33" y="38"/>
                  </a:lnTo>
                  <a:lnTo>
                    <a:pt x="30" y="40"/>
                  </a:lnTo>
                  <a:lnTo>
                    <a:pt x="30" y="40"/>
                  </a:lnTo>
                  <a:lnTo>
                    <a:pt x="30" y="40"/>
                  </a:lnTo>
                  <a:lnTo>
                    <a:pt x="28" y="40"/>
                  </a:lnTo>
                  <a:lnTo>
                    <a:pt x="28" y="42"/>
                  </a:lnTo>
                  <a:lnTo>
                    <a:pt x="26" y="42"/>
                  </a:lnTo>
                  <a:lnTo>
                    <a:pt x="28" y="42"/>
                  </a:lnTo>
                  <a:lnTo>
                    <a:pt x="26" y="45"/>
                  </a:lnTo>
                  <a:lnTo>
                    <a:pt x="23" y="45"/>
                  </a:lnTo>
                  <a:lnTo>
                    <a:pt x="23" y="45"/>
                  </a:lnTo>
                  <a:lnTo>
                    <a:pt x="23" y="47"/>
                  </a:lnTo>
                  <a:lnTo>
                    <a:pt x="23" y="50"/>
                  </a:lnTo>
                  <a:lnTo>
                    <a:pt x="23" y="50"/>
                  </a:lnTo>
                  <a:lnTo>
                    <a:pt x="23" y="50"/>
                  </a:lnTo>
                  <a:lnTo>
                    <a:pt x="21" y="50"/>
                  </a:lnTo>
                  <a:lnTo>
                    <a:pt x="21" y="52"/>
                  </a:lnTo>
                  <a:lnTo>
                    <a:pt x="19" y="52"/>
                  </a:lnTo>
                  <a:lnTo>
                    <a:pt x="19" y="52"/>
                  </a:lnTo>
                  <a:lnTo>
                    <a:pt x="19" y="52"/>
                  </a:lnTo>
                  <a:lnTo>
                    <a:pt x="19" y="52"/>
                  </a:lnTo>
                  <a:lnTo>
                    <a:pt x="16" y="54"/>
                  </a:lnTo>
                  <a:lnTo>
                    <a:pt x="16" y="54"/>
                  </a:lnTo>
                  <a:lnTo>
                    <a:pt x="14" y="54"/>
                  </a:lnTo>
                  <a:lnTo>
                    <a:pt x="14" y="54"/>
                  </a:lnTo>
                  <a:lnTo>
                    <a:pt x="14" y="52"/>
                  </a:lnTo>
                  <a:lnTo>
                    <a:pt x="14" y="52"/>
                  </a:lnTo>
                  <a:lnTo>
                    <a:pt x="14" y="54"/>
                  </a:lnTo>
                  <a:lnTo>
                    <a:pt x="14" y="54"/>
                  </a:lnTo>
                  <a:lnTo>
                    <a:pt x="12" y="54"/>
                  </a:lnTo>
                  <a:lnTo>
                    <a:pt x="12" y="54"/>
                  </a:lnTo>
                  <a:lnTo>
                    <a:pt x="9" y="54"/>
                  </a:lnTo>
                  <a:lnTo>
                    <a:pt x="9" y="54"/>
                  </a:lnTo>
                  <a:lnTo>
                    <a:pt x="7" y="54"/>
                  </a:lnTo>
                  <a:lnTo>
                    <a:pt x="7" y="54"/>
                  </a:lnTo>
                  <a:lnTo>
                    <a:pt x="4" y="54"/>
                  </a:lnTo>
                  <a:lnTo>
                    <a:pt x="2" y="54"/>
                  </a:lnTo>
                  <a:lnTo>
                    <a:pt x="2" y="57"/>
                  </a:lnTo>
                  <a:lnTo>
                    <a:pt x="2" y="57"/>
                  </a:lnTo>
                  <a:lnTo>
                    <a:pt x="2" y="59"/>
                  </a:lnTo>
                  <a:lnTo>
                    <a:pt x="2" y="59"/>
                  </a:lnTo>
                  <a:lnTo>
                    <a:pt x="2" y="59"/>
                  </a:lnTo>
                  <a:lnTo>
                    <a:pt x="2" y="61"/>
                  </a:lnTo>
                  <a:lnTo>
                    <a:pt x="0" y="61"/>
                  </a:lnTo>
                  <a:lnTo>
                    <a:pt x="0" y="61"/>
                  </a:lnTo>
                  <a:lnTo>
                    <a:pt x="0" y="61"/>
                  </a:lnTo>
                  <a:lnTo>
                    <a:pt x="0" y="61"/>
                  </a:lnTo>
                  <a:lnTo>
                    <a:pt x="0" y="64"/>
                  </a:lnTo>
                  <a:lnTo>
                    <a:pt x="2" y="64"/>
                  </a:lnTo>
                  <a:lnTo>
                    <a:pt x="2" y="64"/>
                  </a:lnTo>
                  <a:lnTo>
                    <a:pt x="0" y="66"/>
                  </a:lnTo>
                  <a:lnTo>
                    <a:pt x="0" y="66"/>
                  </a:lnTo>
                  <a:lnTo>
                    <a:pt x="0" y="66"/>
                  </a:lnTo>
                  <a:lnTo>
                    <a:pt x="2" y="66"/>
                  </a:lnTo>
                  <a:lnTo>
                    <a:pt x="2" y="68"/>
                  </a:lnTo>
                  <a:lnTo>
                    <a:pt x="4" y="68"/>
                  </a:lnTo>
                  <a:lnTo>
                    <a:pt x="7" y="68"/>
                  </a:lnTo>
                  <a:lnTo>
                    <a:pt x="7" y="71"/>
                  </a:lnTo>
                  <a:lnTo>
                    <a:pt x="7" y="71"/>
                  </a:lnTo>
                  <a:lnTo>
                    <a:pt x="7" y="71"/>
                  </a:lnTo>
                  <a:lnTo>
                    <a:pt x="7" y="71"/>
                  </a:lnTo>
                  <a:lnTo>
                    <a:pt x="7" y="73"/>
                  </a:lnTo>
                  <a:lnTo>
                    <a:pt x="7" y="73"/>
                  </a:lnTo>
                  <a:lnTo>
                    <a:pt x="9" y="73"/>
                  </a:lnTo>
                  <a:lnTo>
                    <a:pt x="9" y="73"/>
                  </a:lnTo>
                  <a:lnTo>
                    <a:pt x="14" y="76"/>
                  </a:lnTo>
                  <a:lnTo>
                    <a:pt x="16" y="76"/>
                  </a:lnTo>
                  <a:lnTo>
                    <a:pt x="16" y="76"/>
                  </a:lnTo>
                  <a:lnTo>
                    <a:pt x="19" y="78"/>
                  </a:lnTo>
                  <a:lnTo>
                    <a:pt x="19" y="80"/>
                  </a:lnTo>
                  <a:lnTo>
                    <a:pt x="21" y="80"/>
                  </a:lnTo>
                  <a:lnTo>
                    <a:pt x="26" y="83"/>
                  </a:lnTo>
                  <a:lnTo>
                    <a:pt x="26" y="83"/>
                  </a:lnTo>
                  <a:lnTo>
                    <a:pt x="28" y="83"/>
                  </a:lnTo>
                  <a:lnTo>
                    <a:pt x="28" y="85"/>
                  </a:lnTo>
                  <a:lnTo>
                    <a:pt x="30" y="85"/>
                  </a:lnTo>
                  <a:lnTo>
                    <a:pt x="30" y="85"/>
                  </a:lnTo>
                  <a:lnTo>
                    <a:pt x="33" y="85"/>
                  </a:lnTo>
                  <a:lnTo>
                    <a:pt x="35" y="85"/>
                  </a:lnTo>
                  <a:lnTo>
                    <a:pt x="37" y="85"/>
                  </a:lnTo>
                  <a:lnTo>
                    <a:pt x="40" y="87"/>
                  </a:lnTo>
                  <a:lnTo>
                    <a:pt x="40" y="87"/>
                  </a:lnTo>
                  <a:lnTo>
                    <a:pt x="42" y="87"/>
                  </a:lnTo>
                  <a:lnTo>
                    <a:pt x="42" y="87"/>
                  </a:lnTo>
                  <a:lnTo>
                    <a:pt x="42" y="87"/>
                  </a:lnTo>
                  <a:lnTo>
                    <a:pt x="44" y="87"/>
                  </a:lnTo>
                  <a:lnTo>
                    <a:pt x="44" y="87"/>
                  </a:lnTo>
                  <a:lnTo>
                    <a:pt x="47" y="87"/>
                  </a:lnTo>
                  <a:lnTo>
                    <a:pt x="47" y="87"/>
                  </a:lnTo>
                  <a:lnTo>
                    <a:pt x="47" y="87"/>
                  </a:lnTo>
                  <a:lnTo>
                    <a:pt x="49" y="90"/>
                  </a:lnTo>
                  <a:lnTo>
                    <a:pt x="49" y="90"/>
                  </a:lnTo>
                  <a:lnTo>
                    <a:pt x="52" y="92"/>
                  </a:lnTo>
                  <a:lnTo>
                    <a:pt x="52" y="92"/>
                  </a:lnTo>
                  <a:lnTo>
                    <a:pt x="54" y="92"/>
                  </a:lnTo>
                  <a:lnTo>
                    <a:pt x="54" y="95"/>
                  </a:lnTo>
                  <a:lnTo>
                    <a:pt x="56" y="95"/>
                  </a:lnTo>
                  <a:lnTo>
                    <a:pt x="56" y="97"/>
                  </a:lnTo>
                  <a:lnTo>
                    <a:pt x="59" y="99"/>
                  </a:lnTo>
                  <a:lnTo>
                    <a:pt x="59" y="99"/>
                  </a:lnTo>
                  <a:lnTo>
                    <a:pt x="61" y="102"/>
                  </a:lnTo>
                  <a:lnTo>
                    <a:pt x="63" y="104"/>
                  </a:lnTo>
                  <a:lnTo>
                    <a:pt x="63" y="104"/>
                  </a:lnTo>
                  <a:lnTo>
                    <a:pt x="66" y="106"/>
                  </a:lnTo>
                  <a:lnTo>
                    <a:pt x="68" y="106"/>
                  </a:lnTo>
                  <a:lnTo>
                    <a:pt x="68" y="109"/>
                  </a:lnTo>
                  <a:lnTo>
                    <a:pt x="70" y="111"/>
                  </a:lnTo>
                  <a:lnTo>
                    <a:pt x="73" y="111"/>
                  </a:lnTo>
                  <a:lnTo>
                    <a:pt x="73" y="113"/>
                  </a:lnTo>
                  <a:lnTo>
                    <a:pt x="73" y="113"/>
                  </a:lnTo>
                  <a:lnTo>
                    <a:pt x="73" y="116"/>
                  </a:lnTo>
                  <a:lnTo>
                    <a:pt x="73" y="118"/>
                  </a:lnTo>
                  <a:lnTo>
                    <a:pt x="73" y="118"/>
                  </a:lnTo>
                  <a:lnTo>
                    <a:pt x="73" y="121"/>
                  </a:lnTo>
                  <a:lnTo>
                    <a:pt x="75" y="123"/>
                  </a:lnTo>
                  <a:lnTo>
                    <a:pt x="77" y="123"/>
                  </a:lnTo>
                  <a:lnTo>
                    <a:pt x="77" y="125"/>
                  </a:lnTo>
                  <a:lnTo>
                    <a:pt x="77" y="125"/>
                  </a:lnTo>
                  <a:lnTo>
                    <a:pt x="75" y="128"/>
                  </a:lnTo>
                  <a:lnTo>
                    <a:pt x="75" y="128"/>
                  </a:lnTo>
                  <a:lnTo>
                    <a:pt x="75" y="128"/>
                  </a:lnTo>
                  <a:lnTo>
                    <a:pt x="75" y="132"/>
                  </a:lnTo>
                  <a:lnTo>
                    <a:pt x="75" y="135"/>
                  </a:lnTo>
                  <a:lnTo>
                    <a:pt x="75" y="135"/>
                  </a:lnTo>
                  <a:lnTo>
                    <a:pt x="77" y="137"/>
                  </a:lnTo>
                  <a:lnTo>
                    <a:pt x="77" y="137"/>
                  </a:lnTo>
                  <a:lnTo>
                    <a:pt x="77" y="139"/>
                  </a:lnTo>
                  <a:lnTo>
                    <a:pt x="80" y="142"/>
                  </a:lnTo>
                  <a:lnTo>
                    <a:pt x="82" y="142"/>
                  </a:lnTo>
                  <a:lnTo>
                    <a:pt x="82" y="142"/>
                  </a:lnTo>
                  <a:lnTo>
                    <a:pt x="82" y="142"/>
                  </a:lnTo>
                  <a:lnTo>
                    <a:pt x="85" y="142"/>
                  </a:lnTo>
                  <a:lnTo>
                    <a:pt x="87" y="142"/>
                  </a:lnTo>
                  <a:lnTo>
                    <a:pt x="87" y="144"/>
                  </a:lnTo>
                  <a:lnTo>
                    <a:pt x="89" y="144"/>
                  </a:lnTo>
                  <a:lnTo>
                    <a:pt x="92" y="144"/>
                  </a:lnTo>
                  <a:lnTo>
                    <a:pt x="94" y="144"/>
                  </a:lnTo>
                  <a:lnTo>
                    <a:pt x="94" y="144"/>
                  </a:lnTo>
                  <a:lnTo>
                    <a:pt x="96" y="144"/>
                  </a:lnTo>
                  <a:lnTo>
                    <a:pt x="99" y="144"/>
                  </a:lnTo>
                  <a:lnTo>
                    <a:pt x="101" y="144"/>
                  </a:lnTo>
                  <a:lnTo>
                    <a:pt x="103" y="147"/>
                  </a:lnTo>
                  <a:lnTo>
                    <a:pt x="108" y="147"/>
                  </a:lnTo>
                  <a:lnTo>
                    <a:pt x="110" y="147"/>
                  </a:lnTo>
                  <a:lnTo>
                    <a:pt x="115" y="147"/>
                  </a:lnTo>
                  <a:lnTo>
                    <a:pt x="118" y="147"/>
                  </a:lnTo>
                  <a:lnTo>
                    <a:pt x="125" y="149"/>
                  </a:lnTo>
                  <a:lnTo>
                    <a:pt x="127" y="149"/>
                  </a:lnTo>
                  <a:lnTo>
                    <a:pt x="129" y="149"/>
                  </a:lnTo>
                  <a:lnTo>
                    <a:pt x="132" y="151"/>
                  </a:lnTo>
                  <a:lnTo>
                    <a:pt x="136" y="154"/>
                  </a:lnTo>
                  <a:lnTo>
                    <a:pt x="136" y="154"/>
                  </a:lnTo>
                  <a:lnTo>
                    <a:pt x="141" y="156"/>
                  </a:lnTo>
                  <a:lnTo>
                    <a:pt x="146" y="158"/>
                  </a:lnTo>
                  <a:lnTo>
                    <a:pt x="148" y="158"/>
                  </a:lnTo>
                  <a:lnTo>
                    <a:pt x="153" y="161"/>
                  </a:lnTo>
                  <a:lnTo>
                    <a:pt x="155" y="163"/>
                  </a:lnTo>
                  <a:lnTo>
                    <a:pt x="160" y="163"/>
                  </a:lnTo>
                  <a:lnTo>
                    <a:pt x="165" y="163"/>
                  </a:lnTo>
                  <a:lnTo>
                    <a:pt x="165" y="163"/>
                  </a:lnTo>
                  <a:lnTo>
                    <a:pt x="165" y="165"/>
                  </a:lnTo>
                  <a:lnTo>
                    <a:pt x="165" y="165"/>
                  </a:lnTo>
                  <a:lnTo>
                    <a:pt x="165" y="168"/>
                  </a:lnTo>
                  <a:lnTo>
                    <a:pt x="167" y="168"/>
                  </a:lnTo>
                  <a:lnTo>
                    <a:pt x="169" y="168"/>
                  </a:lnTo>
                  <a:lnTo>
                    <a:pt x="169" y="170"/>
                  </a:lnTo>
                  <a:lnTo>
                    <a:pt x="172" y="170"/>
                  </a:lnTo>
                  <a:lnTo>
                    <a:pt x="172" y="173"/>
                  </a:lnTo>
                  <a:lnTo>
                    <a:pt x="174" y="175"/>
                  </a:lnTo>
                  <a:lnTo>
                    <a:pt x="179" y="182"/>
                  </a:lnTo>
                  <a:lnTo>
                    <a:pt x="181" y="184"/>
                  </a:lnTo>
                  <a:lnTo>
                    <a:pt x="181" y="184"/>
                  </a:lnTo>
                  <a:lnTo>
                    <a:pt x="186" y="187"/>
                  </a:lnTo>
                  <a:lnTo>
                    <a:pt x="188" y="189"/>
                  </a:lnTo>
                  <a:lnTo>
                    <a:pt x="191" y="191"/>
                  </a:lnTo>
                  <a:lnTo>
                    <a:pt x="193" y="191"/>
                  </a:lnTo>
                  <a:lnTo>
                    <a:pt x="193" y="194"/>
                  </a:lnTo>
                  <a:lnTo>
                    <a:pt x="193" y="194"/>
                  </a:lnTo>
                  <a:lnTo>
                    <a:pt x="198" y="194"/>
                  </a:lnTo>
                  <a:lnTo>
                    <a:pt x="202" y="194"/>
                  </a:lnTo>
                  <a:lnTo>
                    <a:pt x="207" y="194"/>
                  </a:lnTo>
                  <a:lnTo>
                    <a:pt x="217" y="194"/>
                  </a:lnTo>
                  <a:lnTo>
                    <a:pt x="226" y="196"/>
                  </a:lnTo>
                  <a:lnTo>
                    <a:pt x="233" y="196"/>
                  </a:lnTo>
                  <a:lnTo>
                    <a:pt x="238" y="196"/>
                  </a:lnTo>
                  <a:lnTo>
                    <a:pt x="247" y="199"/>
                  </a:lnTo>
                  <a:lnTo>
                    <a:pt x="252" y="196"/>
                  </a:lnTo>
                  <a:lnTo>
                    <a:pt x="254" y="196"/>
                  </a:lnTo>
                  <a:lnTo>
                    <a:pt x="257" y="196"/>
                  </a:lnTo>
                  <a:lnTo>
                    <a:pt x="264" y="196"/>
                  </a:lnTo>
                  <a:lnTo>
                    <a:pt x="268" y="196"/>
                  </a:lnTo>
                  <a:lnTo>
                    <a:pt x="275" y="199"/>
                  </a:lnTo>
                  <a:lnTo>
                    <a:pt x="278" y="199"/>
                  </a:lnTo>
                  <a:lnTo>
                    <a:pt x="283" y="199"/>
                  </a:lnTo>
                  <a:lnTo>
                    <a:pt x="283" y="199"/>
                  </a:lnTo>
                  <a:lnTo>
                    <a:pt x="285" y="199"/>
                  </a:lnTo>
                  <a:lnTo>
                    <a:pt x="287" y="199"/>
                  </a:lnTo>
                  <a:lnTo>
                    <a:pt x="290" y="203"/>
                  </a:lnTo>
                  <a:lnTo>
                    <a:pt x="292" y="206"/>
                  </a:lnTo>
                  <a:lnTo>
                    <a:pt x="297" y="206"/>
                  </a:lnTo>
                  <a:lnTo>
                    <a:pt x="304" y="208"/>
                  </a:lnTo>
                  <a:lnTo>
                    <a:pt x="308" y="208"/>
                  </a:lnTo>
                  <a:lnTo>
                    <a:pt x="313" y="208"/>
                  </a:lnTo>
                  <a:lnTo>
                    <a:pt x="318" y="210"/>
                  </a:lnTo>
                  <a:lnTo>
                    <a:pt x="320" y="213"/>
                  </a:lnTo>
                  <a:lnTo>
                    <a:pt x="327" y="215"/>
                  </a:lnTo>
                  <a:lnTo>
                    <a:pt x="330" y="213"/>
                  </a:lnTo>
                  <a:lnTo>
                    <a:pt x="334" y="213"/>
                  </a:lnTo>
                  <a:lnTo>
                    <a:pt x="339" y="213"/>
                  </a:lnTo>
                  <a:lnTo>
                    <a:pt x="341" y="215"/>
                  </a:lnTo>
                  <a:lnTo>
                    <a:pt x="346" y="217"/>
                  </a:lnTo>
                  <a:lnTo>
                    <a:pt x="346" y="217"/>
                  </a:lnTo>
                  <a:lnTo>
                    <a:pt x="349" y="217"/>
                  </a:lnTo>
                  <a:lnTo>
                    <a:pt x="351" y="217"/>
                  </a:lnTo>
                  <a:lnTo>
                    <a:pt x="351" y="215"/>
                  </a:lnTo>
                  <a:lnTo>
                    <a:pt x="351" y="215"/>
                  </a:lnTo>
                  <a:lnTo>
                    <a:pt x="353" y="215"/>
                  </a:lnTo>
                  <a:lnTo>
                    <a:pt x="356" y="213"/>
                  </a:lnTo>
                  <a:lnTo>
                    <a:pt x="356" y="213"/>
                  </a:lnTo>
                  <a:lnTo>
                    <a:pt x="360" y="210"/>
                  </a:lnTo>
                  <a:lnTo>
                    <a:pt x="367" y="206"/>
                  </a:lnTo>
                  <a:lnTo>
                    <a:pt x="370" y="206"/>
                  </a:lnTo>
                  <a:lnTo>
                    <a:pt x="370" y="206"/>
                  </a:lnTo>
                  <a:lnTo>
                    <a:pt x="372" y="203"/>
                  </a:lnTo>
                  <a:lnTo>
                    <a:pt x="374" y="203"/>
                  </a:lnTo>
                  <a:lnTo>
                    <a:pt x="374" y="203"/>
                  </a:lnTo>
                  <a:lnTo>
                    <a:pt x="379" y="203"/>
                  </a:lnTo>
                  <a:lnTo>
                    <a:pt x="382" y="203"/>
                  </a:lnTo>
                  <a:lnTo>
                    <a:pt x="389" y="201"/>
                  </a:lnTo>
                  <a:lnTo>
                    <a:pt x="391" y="201"/>
                  </a:lnTo>
                  <a:lnTo>
                    <a:pt x="393" y="201"/>
                  </a:lnTo>
                  <a:lnTo>
                    <a:pt x="396" y="201"/>
                  </a:lnTo>
                  <a:lnTo>
                    <a:pt x="398" y="201"/>
                  </a:lnTo>
                  <a:lnTo>
                    <a:pt x="403" y="201"/>
                  </a:lnTo>
                  <a:lnTo>
                    <a:pt x="405" y="201"/>
                  </a:lnTo>
                  <a:lnTo>
                    <a:pt x="407" y="201"/>
                  </a:lnTo>
                  <a:lnTo>
                    <a:pt x="412" y="201"/>
                  </a:lnTo>
                  <a:lnTo>
                    <a:pt x="415" y="201"/>
                  </a:lnTo>
                  <a:lnTo>
                    <a:pt x="417" y="201"/>
                  </a:lnTo>
                  <a:lnTo>
                    <a:pt x="419" y="199"/>
                  </a:lnTo>
                  <a:lnTo>
                    <a:pt x="422" y="199"/>
                  </a:lnTo>
                  <a:lnTo>
                    <a:pt x="422" y="196"/>
                  </a:lnTo>
                  <a:lnTo>
                    <a:pt x="426" y="196"/>
                  </a:lnTo>
                  <a:lnTo>
                    <a:pt x="426" y="194"/>
                  </a:lnTo>
                  <a:lnTo>
                    <a:pt x="429" y="194"/>
                  </a:lnTo>
                  <a:lnTo>
                    <a:pt x="431" y="194"/>
                  </a:lnTo>
                  <a:lnTo>
                    <a:pt x="431" y="191"/>
                  </a:lnTo>
                  <a:lnTo>
                    <a:pt x="431" y="191"/>
                  </a:lnTo>
                  <a:lnTo>
                    <a:pt x="431" y="191"/>
                  </a:lnTo>
                  <a:lnTo>
                    <a:pt x="431" y="189"/>
                  </a:lnTo>
                  <a:lnTo>
                    <a:pt x="433" y="187"/>
                  </a:lnTo>
                  <a:lnTo>
                    <a:pt x="433" y="187"/>
                  </a:lnTo>
                  <a:lnTo>
                    <a:pt x="433" y="184"/>
                  </a:lnTo>
                  <a:lnTo>
                    <a:pt x="433" y="184"/>
                  </a:lnTo>
                  <a:lnTo>
                    <a:pt x="436" y="182"/>
                  </a:lnTo>
                  <a:lnTo>
                    <a:pt x="436" y="182"/>
                  </a:lnTo>
                  <a:lnTo>
                    <a:pt x="438" y="182"/>
                  </a:lnTo>
                  <a:lnTo>
                    <a:pt x="440" y="180"/>
                  </a:lnTo>
                  <a:lnTo>
                    <a:pt x="443" y="180"/>
                  </a:lnTo>
                  <a:lnTo>
                    <a:pt x="443" y="180"/>
                  </a:lnTo>
                  <a:lnTo>
                    <a:pt x="443" y="177"/>
                  </a:lnTo>
                  <a:lnTo>
                    <a:pt x="445" y="177"/>
                  </a:lnTo>
                  <a:lnTo>
                    <a:pt x="445" y="175"/>
                  </a:lnTo>
                  <a:lnTo>
                    <a:pt x="448" y="175"/>
                  </a:lnTo>
                  <a:lnTo>
                    <a:pt x="448" y="175"/>
                  </a:lnTo>
                  <a:lnTo>
                    <a:pt x="448" y="173"/>
                  </a:lnTo>
                  <a:lnTo>
                    <a:pt x="445" y="173"/>
                  </a:lnTo>
                  <a:lnTo>
                    <a:pt x="445" y="170"/>
                  </a:lnTo>
                  <a:lnTo>
                    <a:pt x="443" y="170"/>
                  </a:lnTo>
                  <a:lnTo>
                    <a:pt x="440" y="168"/>
                  </a:lnTo>
                  <a:lnTo>
                    <a:pt x="438" y="165"/>
                  </a:lnTo>
                  <a:lnTo>
                    <a:pt x="436" y="165"/>
                  </a:lnTo>
                  <a:lnTo>
                    <a:pt x="433" y="163"/>
                  </a:lnTo>
                  <a:lnTo>
                    <a:pt x="433" y="161"/>
                  </a:lnTo>
                  <a:lnTo>
                    <a:pt x="431" y="161"/>
                  </a:lnTo>
                  <a:lnTo>
                    <a:pt x="431" y="161"/>
                  </a:lnTo>
                  <a:lnTo>
                    <a:pt x="431" y="158"/>
                  </a:lnTo>
                  <a:lnTo>
                    <a:pt x="431" y="156"/>
                  </a:lnTo>
                  <a:lnTo>
                    <a:pt x="431" y="154"/>
                  </a:lnTo>
                  <a:lnTo>
                    <a:pt x="431" y="151"/>
                  </a:lnTo>
                  <a:lnTo>
                    <a:pt x="431" y="149"/>
                  </a:lnTo>
                  <a:lnTo>
                    <a:pt x="431" y="149"/>
                  </a:lnTo>
                  <a:lnTo>
                    <a:pt x="433" y="144"/>
                  </a:lnTo>
                  <a:lnTo>
                    <a:pt x="436" y="144"/>
                  </a:lnTo>
                  <a:lnTo>
                    <a:pt x="436" y="144"/>
                  </a:lnTo>
                  <a:lnTo>
                    <a:pt x="440" y="144"/>
                  </a:lnTo>
                  <a:lnTo>
                    <a:pt x="440" y="144"/>
                  </a:lnTo>
                  <a:lnTo>
                    <a:pt x="443" y="147"/>
                  </a:lnTo>
                  <a:lnTo>
                    <a:pt x="445" y="149"/>
                  </a:lnTo>
                  <a:lnTo>
                    <a:pt x="448" y="151"/>
                  </a:lnTo>
                  <a:lnTo>
                    <a:pt x="455" y="151"/>
                  </a:lnTo>
                  <a:lnTo>
                    <a:pt x="457" y="151"/>
                  </a:lnTo>
                  <a:lnTo>
                    <a:pt x="459" y="151"/>
                  </a:lnTo>
                  <a:lnTo>
                    <a:pt x="462" y="154"/>
                  </a:lnTo>
                  <a:lnTo>
                    <a:pt x="462" y="154"/>
                  </a:lnTo>
                  <a:lnTo>
                    <a:pt x="464" y="154"/>
                  </a:lnTo>
                  <a:lnTo>
                    <a:pt x="466" y="154"/>
                  </a:lnTo>
                  <a:lnTo>
                    <a:pt x="466" y="151"/>
                  </a:lnTo>
                  <a:lnTo>
                    <a:pt x="469" y="151"/>
                  </a:lnTo>
                  <a:lnTo>
                    <a:pt x="469" y="149"/>
                  </a:lnTo>
                  <a:lnTo>
                    <a:pt x="469" y="149"/>
                  </a:lnTo>
                  <a:lnTo>
                    <a:pt x="471" y="149"/>
                  </a:lnTo>
                  <a:lnTo>
                    <a:pt x="471" y="144"/>
                  </a:lnTo>
                  <a:lnTo>
                    <a:pt x="471" y="144"/>
                  </a:lnTo>
                  <a:lnTo>
                    <a:pt x="473" y="142"/>
                  </a:lnTo>
                  <a:lnTo>
                    <a:pt x="473" y="142"/>
                  </a:lnTo>
                  <a:lnTo>
                    <a:pt x="473" y="139"/>
                  </a:lnTo>
                  <a:lnTo>
                    <a:pt x="473" y="139"/>
                  </a:lnTo>
                  <a:lnTo>
                    <a:pt x="473" y="139"/>
                  </a:lnTo>
                  <a:lnTo>
                    <a:pt x="476" y="137"/>
                  </a:lnTo>
                  <a:lnTo>
                    <a:pt x="476" y="137"/>
                  </a:lnTo>
                  <a:lnTo>
                    <a:pt x="481" y="139"/>
                  </a:lnTo>
                  <a:lnTo>
                    <a:pt x="483" y="139"/>
                  </a:lnTo>
                  <a:lnTo>
                    <a:pt x="485" y="137"/>
                  </a:lnTo>
                  <a:lnTo>
                    <a:pt x="488" y="137"/>
                  </a:lnTo>
                  <a:lnTo>
                    <a:pt x="490" y="137"/>
                  </a:lnTo>
                  <a:lnTo>
                    <a:pt x="492" y="137"/>
                  </a:lnTo>
                  <a:lnTo>
                    <a:pt x="492" y="135"/>
                  </a:lnTo>
                  <a:lnTo>
                    <a:pt x="495" y="132"/>
                  </a:lnTo>
                  <a:lnTo>
                    <a:pt x="495" y="132"/>
                  </a:lnTo>
                  <a:lnTo>
                    <a:pt x="497" y="132"/>
                  </a:lnTo>
                  <a:lnTo>
                    <a:pt x="497" y="130"/>
                  </a:lnTo>
                  <a:lnTo>
                    <a:pt x="497" y="130"/>
                  </a:lnTo>
                  <a:lnTo>
                    <a:pt x="497" y="130"/>
                  </a:lnTo>
                  <a:lnTo>
                    <a:pt x="497" y="128"/>
                  </a:lnTo>
                  <a:lnTo>
                    <a:pt x="497" y="128"/>
                  </a:lnTo>
                  <a:lnTo>
                    <a:pt x="497" y="123"/>
                  </a:lnTo>
                  <a:lnTo>
                    <a:pt x="497" y="123"/>
                  </a:lnTo>
                  <a:lnTo>
                    <a:pt x="497" y="121"/>
                  </a:lnTo>
                  <a:lnTo>
                    <a:pt x="497" y="121"/>
                  </a:lnTo>
                  <a:lnTo>
                    <a:pt x="499" y="118"/>
                  </a:lnTo>
                  <a:lnTo>
                    <a:pt x="499" y="118"/>
                  </a:lnTo>
                  <a:lnTo>
                    <a:pt x="499" y="118"/>
                  </a:lnTo>
                  <a:lnTo>
                    <a:pt x="502" y="118"/>
                  </a:lnTo>
                  <a:lnTo>
                    <a:pt x="504" y="118"/>
                  </a:lnTo>
                  <a:lnTo>
                    <a:pt x="506" y="118"/>
                  </a:lnTo>
                  <a:lnTo>
                    <a:pt x="509" y="118"/>
                  </a:lnTo>
                  <a:lnTo>
                    <a:pt x="509" y="118"/>
                  </a:lnTo>
                  <a:lnTo>
                    <a:pt x="509" y="118"/>
                  </a:lnTo>
                  <a:lnTo>
                    <a:pt x="509" y="116"/>
                  </a:lnTo>
                  <a:lnTo>
                    <a:pt x="509" y="116"/>
                  </a:lnTo>
                  <a:lnTo>
                    <a:pt x="509" y="113"/>
                  </a:lnTo>
                  <a:lnTo>
                    <a:pt x="509" y="113"/>
                  </a:lnTo>
                  <a:lnTo>
                    <a:pt x="511" y="113"/>
                  </a:lnTo>
                  <a:lnTo>
                    <a:pt x="511" y="113"/>
                  </a:lnTo>
                  <a:lnTo>
                    <a:pt x="514" y="116"/>
                  </a:lnTo>
                  <a:lnTo>
                    <a:pt x="514" y="116"/>
                  </a:lnTo>
                  <a:lnTo>
                    <a:pt x="516" y="116"/>
                  </a:lnTo>
                  <a:lnTo>
                    <a:pt x="516" y="113"/>
                  </a:lnTo>
                  <a:lnTo>
                    <a:pt x="518" y="111"/>
                  </a:lnTo>
                  <a:lnTo>
                    <a:pt x="521" y="111"/>
                  </a:lnTo>
                  <a:lnTo>
                    <a:pt x="523" y="111"/>
                  </a:lnTo>
                  <a:lnTo>
                    <a:pt x="523" y="111"/>
                  </a:lnTo>
                  <a:lnTo>
                    <a:pt x="528" y="111"/>
                  </a:lnTo>
                  <a:lnTo>
                    <a:pt x="528" y="111"/>
                  </a:lnTo>
                  <a:lnTo>
                    <a:pt x="530" y="111"/>
                  </a:lnTo>
                  <a:lnTo>
                    <a:pt x="530" y="111"/>
                  </a:lnTo>
                  <a:lnTo>
                    <a:pt x="530" y="111"/>
                  </a:lnTo>
                  <a:lnTo>
                    <a:pt x="532" y="111"/>
                  </a:lnTo>
                  <a:lnTo>
                    <a:pt x="535" y="111"/>
                  </a:lnTo>
                  <a:lnTo>
                    <a:pt x="537" y="113"/>
                  </a:lnTo>
                  <a:lnTo>
                    <a:pt x="539" y="113"/>
                  </a:lnTo>
                  <a:lnTo>
                    <a:pt x="542" y="113"/>
                  </a:lnTo>
                  <a:lnTo>
                    <a:pt x="544" y="113"/>
                  </a:lnTo>
                  <a:lnTo>
                    <a:pt x="547" y="113"/>
                  </a:lnTo>
                  <a:lnTo>
                    <a:pt x="547" y="113"/>
                  </a:lnTo>
                  <a:lnTo>
                    <a:pt x="549" y="111"/>
                  </a:lnTo>
                  <a:lnTo>
                    <a:pt x="549"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282"/>
            <p:cNvSpPr>
              <a:spLocks/>
            </p:cNvSpPr>
            <p:nvPr userDrawn="1"/>
          </p:nvSpPr>
          <p:spPr bwMode="auto">
            <a:xfrm>
              <a:off x="3797" y="1886"/>
              <a:ext cx="0" cy="2"/>
            </a:xfrm>
            <a:custGeom>
              <a:avLst/>
              <a:gdLst>
                <a:gd name="T0" fmla="*/ 0 h 2"/>
                <a:gd name="T1" fmla="*/ 0 h 2"/>
                <a:gd name="T2" fmla="*/ 0 h 2"/>
                <a:gd name="T3" fmla="*/ 0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0"/>
                  </a:lnTo>
                  <a:lnTo>
                    <a:pt x="0" y="0"/>
                  </a:lnTo>
                  <a:lnTo>
                    <a:pt x="0" y="2"/>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283"/>
            <p:cNvSpPr>
              <a:spLocks/>
            </p:cNvSpPr>
            <p:nvPr userDrawn="1"/>
          </p:nvSpPr>
          <p:spPr bwMode="auto">
            <a:xfrm>
              <a:off x="4113" y="1789"/>
              <a:ext cx="61" cy="61"/>
            </a:xfrm>
            <a:custGeom>
              <a:avLst/>
              <a:gdLst>
                <a:gd name="T0" fmla="*/ 56 w 61"/>
                <a:gd name="T1" fmla="*/ 35 h 61"/>
                <a:gd name="T2" fmla="*/ 54 w 61"/>
                <a:gd name="T3" fmla="*/ 33 h 61"/>
                <a:gd name="T4" fmla="*/ 49 w 61"/>
                <a:gd name="T5" fmla="*/ 30 h 61"/>
                <a:gd name="T6" fmla="*/ 49 w 61"/>
                <a:gd name="T7" fmla="*/ 26 h 61"/>
                <a:gd name="T8" fmla="*/ 49 w 61"/>
                <a:gd name="T9" fmla="*/ 23 h 61"/>
                <a:gd name="T10" fmla="*/ 47 w 61"/>
                <a:gd name="T11" fmla="*/ 23 h 61"/>
                <a:gd name="T12" fmla="*/ 42 w 61"/>
                <a:gd name="T13" fmla="*/ 21 h 61"/>
                <a:gd name="T14" fmla="*/ 42 w 61"/>
                <a:gd name="T15" fmla="*/ 16 h 61"/>
                <a:gd name="T16" fmla="*/ 42 w 61"/>
                <a:gd name="T17" fmla="*/ 14 h 61"/>
                <a:gd name="T18" fmla="*/ 40 w 61"/>
                <a:gd name="T19" fmla="*/ 9 h 61"/>
                <a:gd name="T20" fmla="*/ 37 w 61"/>
                <a:gd name="T21" fmla="*/ 9 h 61"/>
                <a:gd name="T22" fmla="*/ 32 w 61"/>
                <a:gd name="T23" fmla="*/ 4 h 61"/>
                <a:gd name="T24" fmla="*/ 30 w 61"/>
                <a:gd name="T25" fmla="*/ 7 h 61"/>
                <a:gd name="T26" fmla="*/ 28 w 61"/>
                <a:gd name="T27" fmla="*/ 4 h 61"/>
                <a:gd name="T28" fmla="*/ 28 w 61"/>
                <a:gd name="T29" fmla="*/ 4 h 61"/>
                <a:gd name="T30" fmla="*/ 23 w 61"/>
                <a:gd name="T31" fmla="*/ 2 h 61"/>
                <a:gd name="T32" fmla="*/ 21 w 61"/>
                <a:gd name="T33" fmla="*/ 2 h 61"/>
                <a:gd name="T34" fmla="*/ 14 w 61"/>
                <a:gd name="T35" fmla="*/ 0 h 61"/>
                <a:gd name="T36" fmla="*/ 14 w 61"/>
                <a:gd name="T37" fmla="*/ 0 h 61"/>
                <a:gd name="T38" fmla="*/ 9 w 61"/>
                <a:gd name="T39" fmla="*/ 2 h 61"/>
                <a:gd name="T40" fmla="*/ 2 w 61"/>
                <a:gd name="T41" fmla="*/ 0 h 61"/>
                <a:gd name="T42" fmla="*/ 2 w 61"/>
                <a:gd name="T43" fmla="*/ 2 h 61"/>
                <a:gd name="T44" fmla="*/ 7 w 61"/>
                <a:gd name="T45" fmla="*/ 4 h 61"/>
                <a:gd name="T46" fmla="*/ 9 w 61"/>
                <a:gd name="T47" fmla="*/ 9 h 61"/>
                <a:gd name="T48" fmla="*/ 11 w 61"/>
                <a:gd name="T49" fmla="*/ 14 h 61"/>
                <a:gd name="T50" fmla="*/ 14 w 61"/>
                <a:gd name="T51" fmla="*/ 19 h 61"/>
                <a:gd name="T52" fmla="*/ 18 w 61"/>
                <a:gd name="T53" fmla="*/ 23 h 61"/>
                <a:gd name="T54" fmla="*/ 21 w 61"/>
                <a:gd name="T55" fmla="*/ 26 h 61"/>
                <a:gd name="T56" fmla="*/ 28 w 61"/>
                <a:gd name="T57" fmla="*/ 33 h 61"/>
                <a:gd name="T58" fmla="*/ 28 w 61"/>
                <a:gd name="T59" fmla="*/ 40 h 61"/>
                <a:gd name="T60" fmla="*/ 28 w 61"/>
                <a:gd name="T61" fmla="*/ 47 h 61"/>
                <a:gd name="T62" fmla="*/ 28 w 61"/>
                <a:gd name="T63" fmla="*/ 54 h 61"/>
                <a:gd name="T64" fmla="*/ 30 w 61"/>
                <a:gd name="T65" fmla="*/ 56 h 61"/>
                <a:gd name="T66" fmla="*/ 28 w 61"/>
                <a:gd name="T67" fmla="*/ 59 h 61"/>
                <a:gd name="T68" fmla="*/ 30 w 61"/>
                <a:gd name="T69" fmla="*/ 61 h 61"/>
                <a:gd name="T70" fmla="*/ 35 w 61"/>
                <a:gd name="T71" fmla="*/ 61 h 61"/>
                <a:gd name="T72" fmla="*/ 35 w 61"/>
                <a:gd name="T73" fmla="*/ 59 h 61"/>
                <a:gd name="T74" fmla="*/ 35 w 61"/>
                <a:gd name="T75" fmla="*/ 56 h 61"/>
                <a:gd name="T76" fmla="*/ 37 w 61"/>
                <a:gd name="T77" fmla="*/ 52 h 61"/>
                <a:gd name="T78" fmla="*/ 42 w 61"/>
                <a:gd name="T79" fmla="*/ 47 h 61"/>
                <a:gd name="T80" fmla="*/ 40 w 61"/>
                <a:gd name="T81" fmla="*/ 42 h 61"/>
                <a:gd name="T82" fmla="*/ 42 w 61"/>
                <a:gd name="T83" fmla="*/ 40 h 61"/>
                <a:gd name="T84" fmla="*/ 44 w 61"/>
                <a:gd name="T85" fmla="*/ 40 h 61"/>
                <a:gd name="T86" fmla="*/ 47 w 61"/>
                <a:gd name="T87" fmla="*/ 42 h 61"/>
                <a:gd name="T88" fmla="*/ 49 w 61"/>
                <a:gd name="T89" fmla="*/ 40 h 61"/>
                <a:gd name="T90" fmla="*/ 49 w 61"/>
                <a:gd name="T91" fmla="*/ 40 h 61"/>
                <a:gd name="T92" fmla="*/ 54 w 61"/>
                <a:gd name="T93" fmla="*/ 42 h 61"/>
                <a:gd name="T94" fmla="*/ 56 w 61"/>
                <a:gd name="T95" fmla="*/ 42 h 61"/>
                <a:gd name="T96" fmla="*/ 61 w 61"/>
                <a:gd name="T9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61">
                  <a:moveTo>
                    <a:pt x="56" y="40"/>
                  </a:moveTo>
                  <a:lnTo>
                    <a:pt x="56" y="37"/>
                  </a:lnTo>
                  <a:lnTo>
                    <a:pt x="56" y="35"/>
                  </a:lnTo>
                  <a:lnTo>
                    <a:pt x="56" y="33"/>
                  </a:lnTo>
                  <a:lnTo>
                    <a:pt x="56" y="33"/>
                  </a:lnTo>
                  <a:lnTo>
                    <a:pt x="54" y="33"/>
                  </a:lnTo>
                  <a:lnTo>
                    <a:pt x="51" y="30"/>
                  </a:lnTo>
                  <a:lnTo>
                    <a:pt x="49" y="30"/>
                  </a:lnTo>
                  <a:lnTo>
                    <a:pt x="49" y="30"/>
                  </a:lnTo>
                  <a:lnTo>
                    <a:pt x="49" y="28"/>
                  </a:lnTo>
                  <a:lnTo>
                    <a:pt x="49" y="28"/>
                  </a:lnTo>
                  <a:lnTo>
                    <a:pt x="49" y="26"/>
                  </a:lnTo>
                  <a:lnTo>
                    <a:pt x="49" y="26"/>
                  </a:lnTo>
                  <a:lnTo>
                    <a:pt x="49" y="23"/>
                  </a:lnTo>
                  <a:lnTo>
                    <a:pt x="49" y="23"/>
                  </a:lnTo>
                  <a:lnTo>
                    <a:pt x="49" y="23"/>
                  </a:lnTo>
                  <a:lnTo>
                    <a:pt x="47" y="23"/>
                  </a:lnTo>
                  <a:lnTo>
                    <a:pt x="47" y="23"/>
                  </a:lnTo>
                  <a:lnTo>
                    <a:pt x="44" y="21"/>
                  </a:lnTo>
                  <a:lnTo>
                    <a:pt x="42" y="21"/>
                  </a:lnTo>
                  <a:lnTo>
                    <a:pt x="42" y="21"/>
                  </a:lnTo>
                  <a:lnTo>
                    <a:pt x="42" y="19"/>
                  </a:lnTo>
                  <a:lnTo>
                    <a:pt x="42" y="19"/>
                  </a:lnTo>
                  <a:lnTo>
                    <a:pt x="42" y="16"/>
                  </a:lnTo>
                  <a:lnTo>
                    <a:pt x="42" y="16"/>
                  </a:lnTo>
                  <a:lnTo>
                    <a:pt x="42" y="14"/>
                  </a:lnTo>
                  <a:lnTo>
                    <a:pt x="42" y="14"/>
                  </a:lnTo>
                  <a:lnTo>
                    <a:pt x="42" y="11"/>
                  </a:lnTo>
                  <a:lnTo>
                    <a:pt x="42" y="9"/>
                  </a:lnTo>
                  <a:lnTo>
                    <a:pt x="40" y="9"/>
                  </a:lnTo>
                  <a:lnTo>
                    <a:pt x="40" y="9"/>
                  </a:lnTo>
                  <a:lnTo>
                    <a:pt x="40" y="9"/>
                  </a:lnTo>
                  <a:lnTo>
                    <a:pt x="37" y="9"/>
                  </a:lnTo>
                  <a:lnTo>
                    <a:pt x="37" y="9"/>
                  </a:lnTo>
                  <a:lnTo>
                    <a:pt x="35" y="7"/>
                  </a:lnTo>
                  <a:lnTo>
                    <a:pt x="32" y="4"/>
                  </a:lnTo>
                  <a:lnTo>
                    <a:pt x="30" y="4"/>
                  </a:lnTo>
                  <a:lnTo>
                    <a:pt x="30" y="7"/>
                  </a:lnTo>
                  <a:lnTo>
                    <a:pt x="30" y="7"/>
                  </a:lnTo>
                  <a:lnTo>
                    <a:pt x="30" y="4"/>
                  </a:lnTo>
                  <a:lnTo>
                    <a:pt x="28" y="4"/>
                  </a:lnTo>
                  <a:lnTo>
                    <a:pt x="28" y="4"/>
                  </a:lnTo>
                  <a:lnTo>
                    <a:pt x="28" y="4"/>
                  </a:lnTo>
                  <a:lnTo>
                    <a:pt x="28" y="4"/>
                  </a:lnTo>
                  <a:lnTo>
                    <a:pt x="28" y="4"/>
                  </a:lnTo>
                  <a:lnTo>
                    <a:pt x="25" y="4"/>
                  </a:lnTo>
                  <a:lnTo>
                    <a:pt x="23" y="4"/>
                  </a:lnTo>
                  <a:lnTo>
                    <a:pt x="23" y="2"/>
                  </a:lnTo>
                  <a:lnTo>
                    <a:pt x="23" y="2"/>
                  </a:lnTo>
                  <a:lnTo>
                    <a:pt x="21" y="2"/>
                  </a:lnTo>
                  <a:lnTo>
                    <a:pt x="21" y="2"/>
                  </a:lnTo>
                  <a:lnTo>
                    <a:pt x="18" y="0"/>
                  </a:lnTo>
                  <a:lnTo>
                    <a:pt x="16" y="0"/>
                  </a:lnTo>
                  <a:lnTo>
                    <a:pt x="14" y="0"/>
                  </a:lnTo>
                  <a:lnTo>
                    <a:pt x="14" y="0"/>
                  </a:lnTo>
                  <a:lnTo>
                    <a:pt x="14" y="0"/>
                  </a:lnTo>
                  <a:lnTo>
                    <a:pt x="14" y="0"/>
                  </a:lnTo>
                  <a:lnTo>
                    <a:pt x="11" y="0"/>
                  </a:lnTo>
                  <a:lnTo>
                    <a:pt x="11" y="0"/>
                  </a:lnTo>
                  <a:lnTo>
                    <a:pt x="9" y="2"/>
                  </a:lnTo>
                  <a:lnTo>
                    <a:pt x="7" y="2"/>
                  </a:lnTo>
                  <a:lnTo>
                    <a:pt x="4" y="2"/>
                  </a:lnTo>
                  <a:lnTo>
                    <a:pt x="2" y="0"/>
                  </a:lnTo>
                  <a:lnTo>
                    <a:pt x="0" y="2"/>
                  </a:lnTo>
                  <a:lnTo>
                    <a:pt x="0" y="2"/>
                  </a:lnTo>
                  <a:lnTo>
                    <a:pt x="2" y="2"/>
                  </a:lnTo>
                  <a:lnTo>
                    <a:pt x="2" y="4"/>
                  </a:lnTo>
                  <a:lnTo>
                    <a:pt x="4" y="4"/>
                  </a:lnTo>
                  <a:lnTo>
                    <a:pt x="7" y="4"/>
                  </a:lnTo>
                  <a:lnTo>
                    <a:pt x="7" y="7"/>
                  </a:lnTo>
                  <a:lnTo>
                    <a:pt x="7" y="7"/>
                  </a:lnTo>
                  <a:lnTo>
                    <a:pt x="9" y="9"/>
                  </a:lnTo>
                  <a:lnTo>
                    <a:pt x="9" y="11"/>
                  </a:lnTo>
                  <a:lnTo>
                    <a:pt x="11" y="14"/>
                  </a:lnTo>
                  <a:lnTo>
                    <a:pt x="11" y="14"/>
                  </a:lnTo>
                  <a:lnTo>
                    <a:pt x="11" y="16"/>
                  </a:lnTo>
                  <a:lnTo>
                    <a:pt x="14" y="19"/>
                  </a:lnTo>
                  <a:lnTo>
                    <a:pt x="14" y="19"/>
                  </a:lnTo>
                  <a:lnTo>
                    <a:pt x="16" y="19"/>
                  </a:lnTo>
                  <a:lnTo>
                    <a:pt x="18" y="23"/>
                  </a:lnTo>
                  <a:lnTo>
                    <a:pt x="18" y="23"/>
                  </a:lnTo>
                  <a:lnTo>
                    <a:pt x="21" y="26"/>
                  </a:lnTo>
                  <a:lnTo>
                    <a:pt x="21" y="26"/>
                  </a:lnTo>
                  <a:lnTo>
                    <a:pt x="21" y="26"/>
                  </a:lnTo>
                  <a:lnTo>
                    <a:pt x="23" y="28"/>
                  </a:lnTo>
                  <a:lnTo>
                    <a:pt x="25" y="30"/>
                  </a:lnTo>
                  <a:lnTo>
                    <a:pt x="28" y="33"/>
                  </a:lnTo>
                  <a:lnTo>
                    <a:pt x="28" y="35"/>
                  </a:lnTo>
                  <a:lnTo>
                    <a:pt x="28" y="37"/>
                  </a:lnTo>
                  <a:lnTo>
                    <a:pt x="28" y="40"/>
                  </a:lnTo>
                  <a:lnTo>
                    <a:pt x="30" y="40"/>
                  </a:lnTo>
                  <a:lnTo>
                    <a:pt x="28" y="42"/>
                  </a:lnTo>
                  <a:lnTo>
                    <a:pt x="28" y="47"/>
                  </a:lnTo>
                  <a:lnTo>
                    <a:pt x="28" y="49"/>
                  </a:lnTo>
                  <a:lnTo>
                    <a:pt x="28" y="52"/>
                  </a:lnTo>
                  <a:lnTo>
                    <a:pt x="28" y="54"/>
                  </a:lnTo>
                  <a:lnTo>
                    <a:pt x="28" y="54"/>
                  </a:lnTo>
                  <a:lnTo>
                    <a:pt x="28" y="56"/>
                  </a:lnTo>
                  <a:lnTo>
                    <a:pt x="30" y="56"/>
                  </a:lnTo>
                  <a:lnTo>
                    <a:pt x="28" y="56"/>
                  </a:lnTo>
                  <a:lnTo>
                    <a:pt x="28" y="59"/>
                  </a:lnTo>
                  <a:lnTo>
                    <a:pt x="28" y="59"/>
                  </a:lnTo>
                  <a:lnTo>
                    <a:pt x="28" y="59"/>
                  </a:lnTo>
                  <a:lnTo>
                    <a:pt x="30" y="59"/>
                  </a:lnTo>
                  <a:lnTo>
                    <a:pt x="30" y="61"/>
                  </a:lnTo>
                  <a:lnTo>
                    <a:pt x="30" y="61"/>
                  </a:lnTo>
                  <a:lnTo>
                    <a:pt x="32" y="61"/>
                  </a:lnTo>
                  <a:lnTo>
                    <a:pt x="35" y="61"/>
                  </a:lnTo>
                  <a:lnTo>
                    <a:pt x="35" y="59"/>
                  </a:lnTo>
                  <a:lnTo>
                    <a:pt x="35" y="59"/>
                  </a:lnTo>
                  <a:lnTo>
                    <a:pt x="35" y="59"/>
                  </a:lnTo>
                  <a:lnTo>
                    <a:pt x="35" y="59"/>
                  </a:lnTo>
                  <a:lnTo>
                    <a:pt x="35" y="56"/>
                  </a:lnTo>
                  <a:lnTo>
                    <a:pt x="35" y="56"/>
                  </a:lnTo>
                  <a:lnTo>
                    <a:pt x="37" y="54"/>
                  </a:lnTo>
                  <a:lnTo>
                    <a:pt x="37" y="54"/>
                  </a:lnTo>
                  <a:lnTo>
                    <a:pt x="37" y="52"/>
                  </a:lnTo>
                  <a:lnTo>
                    <a:pt x="40" y="49"/>
                  </a:lnTo>
                  <a:lnTo>
                    <a:pt x="42" y="49"/>
                  </a:lnTo>
                  <a:lnTo>
                    <a:pt x="42" y="47"/>
                  </a:lnTo>
                  <a:lnTo>
                    <a:pt x="42" y="47"/>
                  </a:lnTo>
                  <a:lnTo>
                    <a:pt x="42" y="45"/>
                  </a:lnTo>
                  <a:lnTo>
                    <a:pt x="40" y="42"/>
                  </a:lnTo>
                  <a:lnTo>
                    <a:pt x="40" y="42"/>
                  </a:lnTo>
                  <a:lnTo>
                    <a:pt x="42" y="40"/>
                  </a:lnTo>
                  <a:lnTo>
                    <a:pt x="42" y="40"/>
                  </a:lnTo>
                  <a:lnTo>
                    <a:pt x="44" y="40"/>
                  </a:lnTo>
                  <a:lnTo>
                    <a:pt x="44" y="40"/>
                  </a:lnTo>
                  <a:lnTo>
                    <a:pt x="44" y="40"/>
                  </a:lnTo>
                  <a:lnTo>
                    <a:pt x="44" y="42"/>
                  </a:lnTo>
                  <a:lnTo>
                    <a:pt x="44" y="42"/>
                  </a:lnTo>
                  <a:lnTo>
                    <a:pt x="47" y="42"/>
                  </a:lnTo>
                  <a:lnTo>
                    <a:pt x="47" y="40"/>
                  </a:lnTo>
                  <a:lnTo>
                    <a:pt x="47" y="40"/>
                  </a:lnTo>
                  <a:lnTo>
                    <a:pt x="49" y="40"/>
                  </a:lnTo>
                  <a:lnTo>
                    <a:pt x="49" y="40"/>
                  </a:lnTo>
                  <a:lnTo>
                    <a:pt x="49" y="40"/>
                  </a:lnTo>
                  <a:lnTo>
                    <a:pt x="49" y="40"/>
                  </a:lnTo>
                  <a:lnTo>
                    <a:pt x="51" y="42"/>
                  </a:lnTo>
                  <a:lnTo>
                    <a:pt x="51" y="42"/>
                  </a:lnTo>
                  <a:lnTo>
                    <a:pt x="54" y="42"/>
                  </a:lnTo>
                  <a:lnTo>
                    <a:pt x="54" y="40"/>
                  </a:lnTo>
                  <a:lnTo>
                    <a:pt x="54" y="40"/>
                  </a:lnTo>
                  <a:lnTo>
                    <a:pt x="56" y="42"/>
                  </a:lnTo>
                  <a:lnTo>
                    <a:pt x="56" y="42"/>
                  </a:lnTo>
                  <a:lnTo>
                    <a:pt x="58" y="42"/>
                  </a:lnTo>
                  <a:lnTo>
                    <a:pt x="61" y="42"/>
                  </a:lnTo>
                  <a:lnTo>
                    <a:pt x="61" y="42"/>
                  </a:lnTo>
                  <a:lnTo>
                    <a:pt x="56"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284"/>
            <p:cNvSpPr>
              <a:spLocks noEditPoints="1"/>
            </p:cNvSpPr>
            <p:nvPr userDrawn="1"/>
          </p:nvSpPr>
          <p:spPr bwMode="auto">
            <a:xfrm>
              <a:off x="1591" y="2117"/>
              <a:ext cx="485" cy="383"/>
            </a:xfrm>
            <a:custGeom>
              <a:avLst/>
              <a:gdLst>
                <a:gd name="T0" fmla="*/ 485 w 485"/>
                <a:gd name="T1" fmla="*/ 244 h 383"/>
                <a:gd name="T2" fmla="*/ 478 w 485"/>
                <a:gd name="T3" fmla="*/ 234 h 383"/>
                <a:gd name="T4" fmla="*/ 464 w 485"/>
                <a:gd name="T5" fmla="*/ 234 h 383"/>
                <a:gd name="T6" fmla="*/ 417 w 485"/>
                <a:gd name="T7" fmla="*/ 253 h 383"/>
                <a:gd name="T8" fmla="*/ 391 w 485"/>
                <a:gd name="T9" fmla="*/ 293 h 383"/>
                <a:gd name="T10" fmla="*/ 384 w 485"/>
                <a:gd name="T11" fmla="*/ 298 h 383"/>
                <a:gd name="T12" fmla="*/ 346 w 485"/>
                <a:gd name="T13" fmla="*/ 305 h 383"/>
                <a:gd name="T14" fmla="*/ 311 w 485"/>
                <a:gd name="T15" fmla="*/ 296 h 383"/>
                <a:gd name="T16" fmla="*/ 292 w 485"/>
                <a:gd name="T17" fmla="*/ 253 h 383"/>
                <a:gd name="T18" fmla="*/ 290 w 485"/>
                <a:gd name="T19" fmla="*/ 239 h 383"/>
                <a:gd name="T20" fmla="*/ 290 w 485"/>
                <a:gd name="T21" fmla="*/ 206 h 383"/>
                <a:gd name="T22" fmla="*/ 311 w 485"/>
                <a:gd name="T23" fmla="*/ 144 h 383"/>
                <a:gd name="T24" fmla="*/ 280 w 485"/>
                <a:gd name="T25" fmla="*/ 130 h 383"/>
                <a:gd name="T26" fmla="*/ 278 w 485"/>
                <a:gd name="T27" fmla="*/ 107 h 383"/>
                <a:gd name="T28" fmla="*/ 264 w 485"/>
                <a:gd name="T29" fmla="*/ 71 h 383"/>
                <a:gd name="T30" fmla="*/ 245 w 485"/>
                <a:gd name="T31" fmla="*/ 59 h 383"/>
                <a:gd name="T32" fmla="*/ 219 w 485"/>
                <a:gd name="T33" fmla="*/ 76 h 383"/>
                <a:gd name="T34" fmla="*/ 200 w 485"/>
                <a:gd name="T35" fmla="*/ 43 h 383"/>
                <a:gd name="T36" fmla="*/ 162 w 485"/>
                <a:gd name="T37" fmla="*/ 19 h 383"/>
                <a:gd name="T38" fmla="*/ 96 w 485"/>
                <a:gd name="T39" fmla="*/ 29 h 383"/>
                <a:gd name="T40" fmla="*/ 21 w 485"/>
                <a:gd name="T41" fmla="*/ 3 h 383"/>
                <a:gd name="T42" fmla="*/ 0 w 485"/>
                <a:gd name="T43" fmla="*/ 24 h 383"/>
                <a:gd name="T44" fmla="*/ 4 w 485"/>
                <a:gd name="T45" fmla="*/ 59 h 383"/>
                <a:gd name="T46" fmla="*/ 16 w 485"/>
                <a:gd name="T47" fmla="*/ 102 h 383"/>
                <a:gd name="T48" fmla="*/ 2 w 485"/>
                <a:gd name="T49" fmla="*/ 102 h 383"/>
                <a:gd name="T50" fmla="*/ 19 w 485"/>
                <a:gd name="T51" fmla="*/ 123 h 383"/>
                <a:gd name="T52" fmla="*/ 42 w 485"/>
                <a:gd name="T53" fmla="*/ 149 h 383"/>
                <a:gd name="T54" fmla="*/ 49 w 485"/>
                <a:gd name="T55" fmla="*/ 178 h 383"/>
                <a:gd name="T56" fmla="*/ 77 w 485"/>
                <a:gd name="T57" fmla="*/ 201 h 383"/>
                <a:gd name="T58" fmla="*/ 68 w 485"/>
                <a:gd name="T59" fmla="*/ 178 h 383"/>
                <a:gd name="T60" fmla="*/ 61 w 485"/>
                <a:gd name="T61" fmla="*/ 154 h 383"/>
                <a:gd name="T62" fmla="*/ 54 w 485"/>
                <a:gd name="T63" fmla="*/ 128 h 383"/>
                <a:gd name="T64" fmla="*/ 44 w 485"/>
                <a:gd name="T65" fmla="*/ 102 h 383"/>
                <a:gd name="T66" fmla="*/ 40 w 485"/>
                <a:gd name="T67" fmla="*/ 81 h 383"/>
                <a:gd name="T68" fmla="*/ 28 w 485"/>
                <a:gd name="T69" fmla="*/ 40 h 383"/>
                <a:gd name="T70" fmla="*/ 44 w 485"/>
                <a:gd name="T71" fmla="*/ 26 h 383"/>
                <a:gd name="T72" fmla="*/ 59 w 485"/>
                <a:gd name="T73" fmla="*/ 36 h 383"/>
                <a:gd name="T74" fmla="*/ 61 w 485"/>
                <a:gd name="T75" fmla="*/ 69 h 383"/>
                <a:gd name="T76" fmla="*/ 73 w 485"/>
                <a:gd name="T77" fmla="*/ 100 h 383"/>
                <a:gd name="T78" fmla="*/ 89 w 485"/>
                <a:gd name="T79" fmla="*/ 121 h 383"/>
                <a:gd name="T80" fmla="*/ 96 w 485"/>
                <a:gd name="T81" fmla="*/ 137 h 383"/>
                <a:gd name="T82" fmla="*/ 96 w 485"/>
                <a:gd name="T83" fmla="*/ 154 h 383"/>
                <a:gd name="T84" fmla="*/ 108 w 485"/>
                <a:gd name="T85" fmla="*/ 161 h 383"/>
                <a:gd name="T86" fmla="*/ 115 w 485"/>
                <a:gd name="T87" fmla="*/ 175 h 383"/>
                <a:gd name="T88" fmla="*/ 151 w 485"/>
                <a:gd name="T89" fmla="*/ 237 h 383"/>
                <a:gd name="T90" fmla="*/ 139 w 485"/>
                <a:gd name="T91" fmla="*/ 258 h 383"/>
                <a:gd name="T92" fmla="*/ 165 w 485"/>
                <a:gd name="T93" fmla="*/ 293 h 383"/>
                <a:gd name="T94" fmla="*/ 209 w 485"/>
                <a:gd name="T95" fmla="*/ 324 h 383"/>
                <a:gd name="T96" fmla="*/ 285 w 485"/>
                <a:gd name="T97" fmla="*/ 360 h 383"/>
                <a:gd name="T98" fmla="*/ 323 w 485"/>
                <a:gd name="T99" fmla="*/ 343 h 383"/>
                <a:gd name="T100" fmla="*/ 332 w 485"/>
                <a:gd name="T101" fmla="*/ 350 h 383"/>
                <a:gd name="T102" fmla="*/ 360 w 485"/>
                <a:gd name="T103" fmla="*/ 379 h 383"/>
                <a:gd name="T104" fmla="*/ 367 w 485"/>
                <a:gd name="T105" fmla="*/ 367 h 383"/>
                <a:gd name="T106" fmla="*/ 403 w 485"/>
                <a:gd name="T107" fmla="*/ 343 h 383"/>
                <a:gd name="T108" fmla="*/ 396 w 485"/>
                <a:gd name="T109" fmla="*/ 322 h 383"/>
                <a:gd name="T110" fmla="*/ 438 w 485"/>
                <a:gd name="T111" fmla="*/ 310 h 383"/>
                <a:gd name="T112" fmla="*/ 455 w 485"/>
                <a:gd name="T113" fmla="*/ 301 h 383"/>
                <a:gd name="T114" fmla="*/ 464 w 485"/>
                <a:gd name="T115" fmla="*/ 282 h 383"/>
                <a:gd name="T116" fmla="*/ 469 w 485"/>
                <a:gd name="T117" fmla="*/ 27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5" h="383">
                  <a:moveTo>
                    <a:pt x="386" y="296"/>
                  </a:moveTo>
                  <a:lnTo>
                    <a:pt x="389" y="296"/>
                  </a:lnTo>
                  <a:lnTo>
                    <a:pt x="391" y="296"/>
                  </a:lnTo>
                  <a:lnTo>
                    <a:pt x="389" y="293"/>
                  </a:lnTo>
                  <a:lnTo>
                    <a:pt x="389" y="293"/>
                  </a:lnTo>
                  <a:lnTo>
                    <a:pt x="384" y="296"/>
                  </a:lnTo>
                  <a:lnTo>
                    <a:pt x="384" y="296"/>
                  </a:lnTo>
                  <a:lnTo>
                    <a:pt x="386" y="296"/>
                  </a:lnTo>
                  <a:close/>
                  <a:moveTo>
                    <a:pt x="485" y="241"/>
                  </a:moveTo>
                  <a:lnTo>
                    <a:pt x="485" y="241"/>
                  </a:lnTo>
                  <a:lnTo>
                    <a:pt x="485" y="241"/>
                  </a:lnTo>
                  <a:lnTo>
                    <a:pt x="485" y="241"/>
                  </a:lnTo>
                  <a:lnTo>
                    <a:pt x="485" y="241"/>
                  </a:lnTo>
                  <a:lnTo>
                    <a:pt x="485" y="244"/>
                  </a:lnTo>
                  <a:lnTo>
                    <a:pt x="485" y="244"/>
                  </a:lnTo>
                  <a:lnTo>
                    <a:pt x="485" y="241"/>
                  </a:lnTo>
                  <a:close/>
                  <a:moveTo>
                    <a:pt x="35" y="19"/>
                  </a:moveTo>
                  <a:lnTo>
                    <a:pt x="35" y="22"/>
                  </a:lnTo>
                  <a:lnTo>
                    <a:pt x="35" y="22"/>
                  </a:lnTo>
                  <a:lnTo>
                    <a:pt x="35" y="22"/>
                  </a:lnTo>
                  <a:lnTo>
                    <a:pt x="35" y="22"/>
                  </a:lnTo>
                  <a:lnTo>
                    <a:pt x="35" y="22"/>
                  </a:lnTo>
                  <a:lnTo>
                    <a:pt x="35" y="19"/>
                  </a:lnTo>
                  <a:lnTo>
                    <a:pt x="35" y="19"/>
                  </a:lnTo>
                  <a:close/>
                  <a:moveTo>
                    <a:pt x="483" y="241"/>
                  </a:moveTo>
                  <a:lnTo>
                    <a:pt x="485" y="239"/>
                  </a:lnTo>
                  <a:lnTo>
                    <a:pt x="483" y="237"/>
                  </a:lnTo>
                  <a:lnTo>
                    <a:pt x="481" y="234"/>
                  </a:lnTo>
                  <a:lnTo>
                    <a:pt x="478" y="234"/>
                  </a:lnTo>
                  <a:lnTo>
                    <a:pt x="478" y="234"/>
                  </a:lnTo>
                  <a:lnTo>
                    <a:pt x="476" y="234"/>
                  </a:lnTo>
                  <a:lnTo>
                    <a:pt x="476" y="234"/>
                  </a:lnTo>
                  <a:lnTo>
                    <a:pt x="473" y="237"/>
                  </a:lnTo>
                  <a:lnTo>
                    <a:pt x="476" y="237"/>
                  </a:lnTo>
                  <a:lnTo>
                    <a:pt x="476" y="237"/>
                  </a:lnTo>
                  <a:lnTo>
                    <a:pt x="478" y="237"/>
                  </a:lnTo>
                  <a:lnTo>
                    <a:pt x="478" y="237"/>
                  </a:lnTo>
                  <a:lnTo>
                    <a:pt x="478" y="237"/>
                  </a:lnTo>
                  <a:lnTo>
                    <a:pt x="478" y="237"/>
                  </a:lnTo>
                  <a:lnTo>
                    <a:pt x="478" y="237"/>
                  </a:lnTo>
                  <a:lnTo>
                    <a:pt x="476" y="239"/>
                  </a:lnTo>
                  <a:lnTo>
                    <a:pt x="473" y="237"/>
                  </a:lnTo>
                  <a:lnTo>
                    <a:pt x="469" y="237"/>
                  </a:lnTo>
                  <a:lnTo>
                    <a:pt x="466" y="237"/>
                  </a:lnTo>
                  <a:lnTo>
                    <a:pt x="464" y="234"/>
                  </a:lnTo>
                  <a:lnTo>
                    <a:pt x="462" y="234"/>
                  </a:lnTo>
                  <a:lnTo>
                    <a:pt x="459" y="234"/>
                  </a:lnTo>
                  <a:lnTo>
                    <a:pt x="459" y="234"/>
                  </a:lnTo>
                  <a:lnTo>
                    <a:pt x="459" y="234"/>
                  </a:lnTo>
                  <a:lnTo>
                    <a:pt x="459" y="234"/>
                  </a:lnTo>
                  <a:lnTo>
                    <a:pt x="455" y="234"/>
                  </a:lnTo>
                  <a:lnTo>
                    <a:pt x="452" y="237"/>
                  </a:lnTo>
                  <a:lnTo>
                    <a:pt x="450" y="239"/>
                  </a:lnTo>
                  <a:lnTo>
                    <a:pt x="448" y="239"/>
                  </a:lnTo>
                  <a:lnTo>
                    <a:pt x="429" y="241"/>
                  </a:lnTo>
                  <a:lnTo>
                    <a:pt x="429" y="241"/>
                  </a:lnTo>
                  <a:lnTo>
                    <a:pt x="422" y="244"/>
                  </a:lnTo>
                  <a:lnTo>
                    <a:pt x="419" y="246"/>
                  </a:lnTo>
                  <a:lnTo>
                    <a:pt x="417" y="253"/>
                  </a:lnTo>
                  <a:lnTo>
                    <a:pt x="417" y="253"/>
                  </a:lnTo>
                  <a:lnTo>
                    <a:pt x="415" y="256"/>
                  </a:lnTo>
                  <a:lnTo>
                    <a:pt x="415" y="260"/>
                  </a:lnTo>
                  <a:lnTo>
                    <a:pt x="415" y="263"/>
                  </a:lnTo>
                  <a:lnTo>
                    <a:pt x="412" y="267"/>
                  </a:lnTo>
                  <a:lnTo>
                    <a:pt x="412" y="270"/>
                  </a:lnTo>
                  <a:lnTo>
                    <a:pt x="412" y="270"/>
                  </a:lnTo>
                  <a:lnTo>
                    <a:pt x="410" y="272"/>
                  </a:lnTo>
                  <a:lnTo>
                    <a:pt x="407" y="275"/>
                  </a:lnTo>
                  <a:lnTo>
                    <a:pt x="407" y="282"/>
                  </a:lnTo>
                  <a:lnTo>
                    <a:pt x="403" y="286"/>
                  </a:lnTo>
                  <a:lnTo>
                    <a:pt x="400" y="289"/>
                  </a:lnTo>
                  <a:lnTo>
                    <a:pt x="398" y="289"/>
                  </a:lnTo>
                  <a:lnTo>
                    <a:pt x="391" y="291"/>
                  </a:lnTo>
                  <a:lnTo>
                    <a:pt x="391" y="293"/>
                  </a:lnTo>
                  <a:lnTo>
                    <a:pt x="391" y="293"/>
                  </a:lnTo>
                  <a:lnTo>
                    <a:pt x="391" y="293"/>
                  </a:lnTo>
                  <a:lnTo>
                    <a:pt x="393" y="291"/>
                  </a:lnTo>
                  <a:lnTo>
                    <a:pt x="393" y="291"/>
                  </a:lnTo>
                  <a:lnTo>
                    <a:pt x="393" y="293"/>
                  </a:lnTo>
                  <a:lnTo>
                    <a:pt x="393" y="293"/>
                  </a:lnTo>
                  <a:lnTo>
                    <a:pt x="393" y="293"/>
                  </a:lnTo>
                  <a:lnTo>
                    <a:pt x="393" y="296"/>
                  </a:lnTo>
                  <a:lnTo>
                    <a:pt x="393" y="298"/>
                  </a:lnTo>
                  <a:lnTo>
                    <a:pt x="391" y="298"/>
                  </a:lnTo>
                  <a:lnTo>
                    <a:pt x="389" y="301"/>
                  </a:lnTo>
                  <a:lnTo>
                    <a:pt x="389" y="301"/>
                  </a:lnTo>
                  <a:lnTo>
                    <a:pt x="384" y="301"/>
                  </a:lnTo>
                  <a:lnTo>
                    <a:pt x="382" y="301"/>
                  </a:lnTo>
                  <a:lnTo>
                    <a:pt x="382" y="298"/>
                  </a:lnTo>
                  <a:lnTo>
                    <a:pt x="384" y="298"/>
                  </a:lnTo>
                  <a:lnTo>
                    <a:pt x="384" y="298"/>
                  </a:lnTo>
                  <a:lnTo>
                    <a:pt x="382" y="296"/>
                  </a:lnTo>
                  <a:lnTo>
                    <a:pt x="379" y="296"/>
                  </a:lnTo>
                  <a:lnTo>
                    <a:pt x="377" y="296"/>
                  </a:lnTo>
                  <a:lnTo>
                    <a:pt x="372" y="296"/>
                  </a:lnTo>
                  <a:lnTo>
                    <a:pt x="372" y="296"/>
                  </a:lnTo>
                  <a:lnTo>
                    <a:pt x="367" y="298"/>
                  </a:lnTo>
                  <a:lnTo>
                    <a:pt x="367" y="298"/>
                  </a:lnTo>
                  <a:lnTo>
                    <a:pt x="367" y="301"/>
                  </a:lnTo>
                  <a:lnTo>
                    <a:pt x="365" y="301"/>
                  </a:lnTo>
                  <a:lnTo>
                    <a:pt x="360" y="303"/>
                  </a:lnTo>
                  <a:lnTo>
                    <a:pt x="358" y="301"/>
                  </a:lnTo>
                  <a:lnTo>
                    <a:pt x="351" y="301"/>
                  </a:lnTo>
                  <a:lnTo>
                    <a:pt x="349" y="303"/>
                  </a:lnTo>
                  <a:lnTo>
                    <a:pt x="346" y="305"/>
                  </a:lnTo>
                  <a:lnTo>
                    <a:pt x="339" y="308"/>
                  </a:lnTo>
                  <a:lnTo>
                    <a:pt x="337" y="308"/>
                  </a:lnTo>
                  <a:lnTo>
                    <a:pt x="334" y="308"/>
                  </a:lnTo>
                  <a:lnTo>
                    <a:pt x="332" y="308"/>
                  </a:lnTo>
                  <a:lnTo>
                    <a:pt x="332" y="303"/>
                  </a:lnTo>
                  <a:lnTo>
                    <a:pt x="330" y="301"/>
                  </a:lnTo>
                  <a:lnTo>
                    <a:pt x="325" y="298"/>
                  </a:lnTo>
                  <a:lnTo>
                    <a:pt x="323" y="296"/>
                  </a:lnTo>
                  <a:lnTo>
                    <a:pt x="316" y="296"/>
                  </a:lnTo>
                  <a:lnTo>
                    <a:pt x="313" y="293"/>
                  </a:lnTo>
                  <a:lnTo>
                    <a:pt x="313" y="293"/>
                  </a:lnTo>
                  <a:lnTo>
                    <a:pt x="316" y="296"/>
                  </a:lnTo>
                  <a:lnTo>
                    <a:pt x="316" y="296"/>
                  </a:lnTo>
                  <a:lnTo>
                    <a:pt x="316" y="296"/>
                  </a:lnTo>
                  <a:lnTo>
                    <a:pt x="311" y="296"/>
                  </a:lnTo>
                  <a:lnTo>
                    <a:pt x="311" y="293"/>
                  </a:lnTo>
                  <a:lnTo>
                    <a:pt x="311" y="293"/>
                  </a:lnTo>
                  <a:lnTo>
                    <a:pt x="311" y="293"/>
                  </a:lnTo>
                  <a:lnTo>
                    <a:pt x="313" y="293"/>
                  </a:lnTo>
                  <a:lnTo>
                    <a:pt x="311" y="291"/>
                  </a:lnTo>
                  <a:lnTo>
                    <a:pt x="308" y="289"/>
                  </a:lnTo>
                  <a:lnTo>
                    <a:pt x="308" y="286"/>
                  </a:lnTo>
                  <a:lnTo>
                    <a:pt x="308" y="286"/>
                  </a:lnTo>
                  <a:lnTo>
                    <a:pt x="304" y="282"/>
                  </a:lnTo>
                  <a:lnTo>
                    <a:pt x="304" y="279"/>
                  </a:lnTo>
                  <a:lnTo>
                    <a:pt x="304" y="277"/>
                  </a:lnTo>
                  <a:lnTo>
                    <a:pt x="304" y="272"/>
                  </a:lnTo>
                  <a:lnTo>
                    <a:pt x="299" y="265"/>
                  </a:lnTo>
                  <a:lnTo>
                    <a:pt x="294" y="256"/>
                  </a:lnTo>
                  <a:lnTo>
                    <a:pt x="292" y="253"/>
                  </a:lnTo>
                  <a:lnTo>
                    <a:pt x="294" y="251"/>
                  </a:lnTo>
                  <a:lnTo>
                    <a:pt x="292" y="246"/>
                  </a:lnTo>
                  <a:lnTo>
                    <a:pt x="290" y="239"/>
                  </a:lnTo>
                  <a:lnTo>
                    <a:pt x="290" y="239"/>
                  </a:lnTo>
                  <a:lnTo>
                    <a:pt x="290" y="237"/>
                  </a:lnTo>
                  <a:lnTo>
                    <a:pt x="290" y="237"/>
                  </a:lnTo>
                  <a:lnTo>
                    <a:pt x="287" y="237"/>
                  </a:lnTo>
                  <a:lnTo>
                    <a:pt x="287" y="234"/>
                  </a:lnTo>
                  <a:lnTo>
                    <a:pt x="287" y="225"/>
                  </a:lnTo>
                  <a:lnTo>
                    <a:pt x="290" y="232"/>
                  </a:lnTo>
                  <a:lnTo>
                    <a:pt x="292" y="234"/>
                  </a:lnTo>
                  <a:lnTo>
                    <a:pt x="292" y="234"/>
                  </a:lnTo>
                  <a:lnTo>
                    <a:pt x="292" y="237"/>
                  </a:lnTo>
                  <a:lnTo>
                    <a:pt x="292" y="237"/>
                  </a:lnTo>
                  <a:lnTo>
                    <a:pt x="290" y="239"/>
                  </a:lnTo>
                  <a:lnTo>
                    <a:pt x="292" y="241"/>
                  </a:lnTo>
                  <a:lnTo>
                    <a:pt x="292" y="239"/>
                  </a:lnTo>
                  <a:lnTo>
                    <a:pt x="292" y="239"/>
                  </a:lnTo>
                  <a:lnTo>
                    <a:pt x="294" y="237"/>
                  </a:lnTo>
                  <a:lnTo>
                    <a:pt x="292" y="234"/>
                  </a:lnTo>
                  <a:lnTo>
                    <a:pt x="292" y="232"/>
                  </a:lnTo>
                  <a:lnTo>
                    <a:pt x="290" y="230"/>
                  </a:lnTo>
                  <a:lnTo>
                    <a:pt x="287" y="225"/>
                  </a:lnTo>
                  <a:lnTo>
                    <a:pt x="287" y="220"/>
                  </a:lnTo>
                  <a:lnTo>
                    <a:pt x="287" y="215"/>
                  </a:lnTo>
                  <a:lnTo>
                    <a:pt x="287" y="215"/>
                  </a:lnTo>
                  <a:lnTo>
                    <a:pt x="287" y="213"/>
                  </a:lnTo>
                  <a:lnTo>
                    <a:pt x="290" y="211"/>
                  </a:lnTo>
                  <a:lnTo>
                    <a:pt x="290" y="208"/>
                  </a:lnTo>
                  <a:lnTo>
                    <a:pt x="290" y="206"/>
                  </a:lnTo>
                  <a:lnTo>
                    <a:pt x="292" y="199"/>
                  </a:lnTo>
                  <a:lnTo>
                    <a:pt x="294" y="189"/>
                  </a:lnTo>
                  <a:lnTo>
                    <a:pt x="294" y="189"/>
                  </a:lnTo>
                  <a:lnTo>
                    <a:pt x="294" y="189"/>
                  </a:lnTo>
                  <a:lnTo>
                    <a:pt x="294" y="185"/>
                  </a:lnTo>
                  <a:lnTo>
                    <a:pt x="297" y="175"/>
                  </a:lnTo>
                  <a:lnTo>
                    <a:pt x="304" y="163"/>
                  </a:lnTo>
                  <a:lnTo>
                    <a:pt x="306" y="159"/>
                  </a:lnTo>
                  <a:lnTo>
                    <a:pt x="311" y="152"/>
                  </a:lnTo>
                  <a:lnTo>
                    <a:pt x="313" y="147"/>
                  </a:lnTo>
                  <a:lnTo>
                    <a:pt x="313" y="142"/>
                  </a:lnTo>
                  <a:lnTo>
                    <a:pt x="311" y="142"/>
                  </a:lnTo>
                  <a:lnTo>
                    <a:pt x="311" y="144"/>
                  </a:lnTo>
                  <a:lnTo>
                    <a:pt x="311" y="144"/>
                  </a:lnTo>
                  <a:lnTo>
                    <a:pt x="311" y="144"/>
                  </a:lnTo>
                  <a:lnTo>
                    <a:pt x="308" y="144"/>
                  </a:lnTo>
                  <a:lnTo>
                    <a:pt x="308" y="144"/>
                  </a:lnTo>
                  <a:lnTo>
                    <a:pt x="306" y="142"/>
                  </a:lnTo>
                  <a:lnTo>
                    <a:pt x="304" y="142"/>
                  </a:lnTo>
                  <a:lnTo>
                    <a:pt x="297" y="140"/>
                  </a:lnTo>
                  <a:lnTo>
                    <a:pt x="294" y="140"/>
                  </a:lnTo>
                  <a:lnTo>
                    <a:pt x="292" y="137"/>
                  </a:lnTo>
                  <a:lnTo>
                    <a:pt x="292" y="137"/>
                  </a:lnTo>
                  <a:lnTo>
                    <a:pt x="290" y="137"/>
                  </a:lnTo>
                  <a:lnTo>
                    <a:pt x="287" y="135"/>
                  </a:lnTo>
                  <a:lnTo>
                    <a:pt x="287" y="135"/>
                  </a:lnTo>
                  <a:lnTo>
                    <a:pt x="285" y="133"/>
                  </a:lnTo>
                  <a:lnTo>
                    <a:pt x="283" y="133"/>
                  </a:lnTo>
                  <a:lnTo>
                    <a:pt x="280" y="133"/>
                  </a:lnTo>
                  <a:lnTo>
                    <a:pt x="280" y="130"/>
                  </a:lnTo>
                  <a:lnTo>
                    <a:pt x="280" y="130"/>
                  </a:lnTo>
                  <a:lnTo>
                    <a:pt x="280" y="126"/>
                  </a:lnTo>
                  <a:lnTo>
                    <a:pt x="280" y="123"/>
                  </a:lnTo>
                  <a:lnTo>
                    <a:pt x="278" y="121"/>
                  </a:lnTo>
                  <a:lnTo>
                    <a:pt x="278" y="118"/>
                  </a:lnTo>
                  <a:lnTo>
                    <a:pt x="278" y="118"/>
                  </a:lnTo>
                  <a:lnTo>
                    <a:pt x="278" y="118"/>
                  </a:lnTo>
                  <a:lnTo>
                    <a:pt x="278" y="116"/>
                  </a:lnTo>
                  <a:lnTo>
                    <a:pt x="278" y="116"/>
                  </a:lnTo>
                  <a:lnTo>
                    <a:pt x="278" y="114"/>
                  </a:lnTo>
                  <a:lnTo>
                    <a:pt x="278" y="114"/>
                  </a:lnTo>
                  <a:lnTo>
                    <a:pt x="280" y="111"/>
                  </a:lnTo>
                  <a:lnTo>
                    <a:pt x="280" y="111"/>
                  </a:lnTo>
                  <a:lnTo>
                    <a:pt x="280" y="109"/>
                  </a:lnTo>
                  <a:lnTo>
                    <a:pt x="278" y="107"/>
                  </a:lnTo>
                  <a:lnTo>
                    <a:pt x="275" y="104"/>
                  </a:lnTo>
                  <a:lnTo>
                    <a:pt x="275" y="102"/>
                  </a:lnTo>
                  <a:lnTo>
                    <a:pt x="273" y="100"/>
                  </a:lnTo>
                  <a:lnTo>
                    <a:pt x="273" y="95"/>
                  </a:lnTo>
                  <a:lnTo>
                    <a:pt x="271" y="95"/>
                  </a:lnTo>
                  <a:lnTo>
                    <a:pt x="271" y="92"/>
                  </a:lnTo>
                  <a:lnTo>
                    <a:pt x="271" y="90"/>
                  </a:lnTo>
                  <a:lnTo>
                    <a:pt x="271" y="90"/>
                  </a:lnTo>
                  <a:lnTo>
                    <a:pt x="271" y="90"/>
                  </a:lnTo>
                  <a:lnTo>
                    <a:pt x="268" y="88"/>
                  </a:lnTo>
                  <a:lnTo>
                    <a:pt x="268" y="83"/>
                  </a:lnTo>
                  <a:lnTo>
                    <a:pt x="268" y="78"/>
                  </a:lnTo>
                  <a:lnTo>
                    <a:pt x="268" y="76"/>
                  </a:lnTo>
                  <a:lnTo>
                    <a:pt x="266" y="74"/>
                  </a:lnTo>
                  <a:lnTo>
                    <a:pt x="264" y="71"/>
                  </a:lnTo>
                  <a:lnTo>
                    <a:pt x="264" y="71"/>
                  </a:lnTo>
                  <a:lnTo>
                    <a:pt x="264" y="69"/>
                  </a:lnTo>
                  <a:lnTo>
                    <a:pt x="264" y="69"/>
                  </a:lnTo>
                  <a:lnTo>
                    <a:pt x="259" y="64"/>
                  </a:lnTo>
                  <a:lnTo>
                    <a:pt x="259" y="62"/>
                  </a:lnTo>
                  <a:lnTo>
                    <a:pt x="259" y="62"/>
                  </a:lnTo>
                  <a:lnTo>
                    <a:pt x="257" y="62"/>
                  </a:lnTo>
                  <a:lnTo>
                    <a:pt x="257" y="62"/>
                  </a:lnTo>
                  <a:lnTo>
                    <a:pt x="257" y="62"/>
                  </a:lnTo>
                  <a:lnTo>
                    <a:pt x="257" y="62"/>
                  </a:lnTo>
                  <a:lnTo>
                    <a:pt x="254" y="62"/>
                  </a:lnTo>
                  <a:lnTo>
                    <a:pt x="252" y="62"/>
                  </a:lnTo>
                  <a:lnTo>
                    <a:pt x="247" y="62"/>
                  </a:lnTo>
                  <a:lnTo>
                    <a:pt x="245" y="62"/>
                  </a:lnTo>
                  <a:lnTo>
                    <a:pt x="245" y="59"/>
                  </a:lnTo>
                  <a:lnTo>
                    <a:pt x="242" y="59"/>
                  </a:lnTo>
                  <a:lnTo>
                    <a:pt x="240" y="62"/>
                  </a:lnTo>
                  <a:lnTo>
                    <a:pt x="240" y="62"/>
                  </a:lnTo>
                  <a:lnTo>
                    <a:pt x="238" y="62"/>
                  </a:lnTo>
                  <a:lnTo>
                    <a:pt x="233" y="64"/>
                  </a:lnTo>
                  <a:lnTo>
                    <a:pt x="231" y="69"/>
                  </a:lnTo>
                  <a:lnTo>
                    <a:pt x="228" y="71"/>
                  </a:lnTo>
                  <a:lnTo>
                    <a:pt x="228" y="74"/>
                  </a:lnTo>
                  <a:lnTo>
                    <a:pt x="228" y="74"/>
                  </a:lnTo>
                  <a:lnTo>
                    <a:pt x="228" y="74"/>
                  </a:lnTo>
                  <a:lnTo>
                    <a:pt x="226" y="76"/>
                  </a:lnTo>
                  <a:lnTo>
                    <a:pt x="224" y="78"/>
                  </a:lnTo>
                  <a:lnTo>
                    <a:pt x="221" y="78"/>
                  </a:lnTo>
                  <a:lnTo>
                    <a:pt x="221" y="78"/>
                  </a:lnTo>
                  <a:lnTo>
                    <a:pt x="219" y="76"/>
                  </a:lnTo>
                  <a:lnTo>
                    <a:pt x="214" y="74"/>
                  </a:lnTo>
                  <a:lnTo>
                    <a:pt x="212" y="71"/>
                  </a:lnTo>
                  <a:lnTo>
                    <a:pt x="209" y="71"/>
                  </a:lnTo>
                  <a:lnTo>
                    <a:pt x="207" y="71"/>
                  </a:lnTo>
                  <a:lnTo>
                    <a:pt x="207" y="69"/>
                  </a:lnTo>
                  <a:lnTo>
                    <a:pt x="205" y="66"/>
                  </a:lnTo>
                  <a:lnTo>
                    <a:pt x="205" y="66"/>
                  </a:lnTo>
                  <a:lnTo>
                    <a:pt x="202" y="64"/>
                  </a:lnTo>
                  <a:lnTo>
                    <a:pt x="202" y="59"/>
                  </a:lnTo>
                  <a:lnTo>
                    <a:pt x="202" y="57"/>
                  </a:lnTo>
                  <a:lnTo>
                    <a:pt x="202" y="55"/>
                  </a:lnTo>
                  <a:lnTo>
                    <a:pt x="202" y="48"/>
                  </a:lnTo>
                  <a:lnTo>
                    <a:pt x="200" y="45"/>
                  </a:lnTo>
                  <a:lnTo>
                    <a:pt x="200" y="43"/>
                  </a:lnTo>
                  <a:lnTo>
                    <a:pt x="200" y="43"/>
                  </a:lnTo>
                  <a:lnTo>
                    <a:pt x="195" y="40"/>
                  </a:lnTo>
                  <a:lnTo>
                    <a:pt x="193" y="36"/>
                  </a:lnTo>
                  <a:lnTo>
                    <a:pt x="191" y="31"/>
                  </a:lnTo>
                  <a:lnTo>
                    <a:pt x="188" y="29"/>
                  </a:lnTo>
                  <a:lnTo>
                    <a:pt x="186" y="26"/>
                  </a:lnTo>
                  <a:lnTo>
                    <a:pt x="184" y="24"/>
                  </a:lnTo>
                  <a:lnTo>
                    <a:pt x="184" y="22"/>
                  </a:lnTo>
                  <a:lnTo>
                    <a:pt x="184" y="19"/>
                  </a:lnTo>
                  <a:lnTo>
                    <a:pt x="184" y="19"/>
                  </a:lnTo>
                  <a:lnTo>
                    <a:pt x="181" y="19"/>
                  </a:lnTo>
                  <a:lnTo>
                    <a:pt x="179" y="19"/>
                  </a:lnTo>
                  <a:lnTo>
                    <a:pt x="174" y="19"/>
                  </a:lnTo>
                  <a:lnTo>
                    <a:pt x="172" y="19"/>
                  </a:lnTo>
                  <a:lnTo>
                    <a:pt x="167" y="19"/>
                  </a:lnTo>
                  <a:lnTo>
                    <a:pt x="162" y="19"/>
                  </a:lnTo>
                  <a:lnTo>
                    <a:pt x="160" y="19"/>
                  </a:lnTo>
                  <a:lnTo>
                    <a:pt x="155" y="19"/>
                  </a:lnTo>
                  <a:lnTo>
                    <a:pt x="151" y="19"/>
                  </a:lnTo>
                  <a:lnTo>
                    <a:pt x="151" y="22"/>
                  </a:lnTo>
                  <a:lnTo>
                    <a:pt x="151" y="24"/>
                  </a:lnTo>
                  <a:lnTo>
                    <a:pt x="148" y="26"/>
                  </a:lnTo>
                  <a:lnTo>
                    <a:pt x="148" y="29"/>
                  </a:lnTo>
                  <a:lnTo>
                    <a:pt x="141" y="29"/>
                  </a:lnTo>
                  <a:lnTo>
                    <a:pt x="134" y="29"/>
                  </a:lnTo>
                  <a:lnTo>
                    <a:pt x="129" y="29"/>
                  </a:lnTo>
                  <a:lnTo>
                    <a:pt x="122" y="29"/>
                  </a:lnTo>
                  <a:lnTo>
                    <a:pt x="115" y="29"/>
                  </a:lnTo>
                  <a:lnTo>
                    <a:pt x="110" y="29"/>
                  </a:lnTo>
                  <a:lnTo>
                    <a:pt x="103" y="29"/>
                  </a:lnTo>
                  <a:lnTo>
                    <a:pt x="96" y="29"/>
                  </a:lnTo>
                  <a:lnTo>
                    <a:pt x="89" y="26"/>
                  </a:lnTo>
                  <a:lnTo>
                    <a:pt x="82" y="24"/>
                  </a:lnTo>
                  <a:lnTo>
                    <a:pt x="75" y="19"/>
                  </a:lnTo>
                  <a:lnTo>
                    <a:pt x="68" y="17"/>
                  </a:lnTo>
                  <a:lnTo>
                    <a:pt x="61" y="14"/>
                  </a:lnTo>
                  <a:lnTo>
                    <a:pt x="54" y="12"/>
                  </a:lnTo>
                  <a:lnTo>
                    <a:pt x="47" y="7"/>
                  </a:lnTo>
                  <a:lnTo>
                    <a:pt x="40" y="5"/>
                  </a:lnTo>
                  <a:lnTo>
                    <a:pt x="40" y="3"/>
                  </a:lnTo>
                  <a:lnTo>
                    <a:pt x="42" y="0"/>
                  </a:lnTo>
                  <a:lnTo>
                    <a:pt x="42" y="0"/>
                  </a:lnTo>
                  <a:lnTo>
                    <a:pt x="35" y="0"/>
                  </a:lnTo>
                  <a:lnTo>
                    <a:pt x="30" y="3"/>
                  </a:lnTo>
                  <a:lnTo>
                    <a:pt x="26" y="3"/>
                  </a:lnTo>
                  <a:lnTo>
                    <a:pt x="21" y="3"/>
                  </a:lnTo>
                  <a:lnTo>
                    <a:pt x="14" y="3"/>
                  </a:lnTo>
                  <a:lnTo>
                    <a:pt x="9" y="3"/>
                  </a:lnTo>
                  <a:lnTo>
                    <a:pt x="4" y="3"/>
                  </a:lnTo>
                  <a:lnTo>
                    <a:pt x="0" y="5"/>
                  </a:lnTo>
                  <a:lnTo>
                    <a:pt x="0" y="7"/>
                  </a:lnTo>
                  <a:lnTo>
                    <a:pt x="0" y="10"/>
                  </a:lnTo>
                  <a:lnTo>
                    <a:pt x="0" y="12"/>
                  </a:lnTo>
                  <a:lnTo>
                    <a:pt x="0" y="14"/>
                  </a:lnTo>
                  <a:lnTo>
                    <a:pt x="2" y="19"/>
                  </a:lnTo>
                  <a:lnTo>
                    <a:pt x="2" y="22"/>
                  </a:lnTo>
                  <a:lnTo>
                    <a:pt x="2" y="22"/>
                  </a:lnTo>
                  <a:lnTo>
                    <a:pt x="0" y="22"/>
                  </a:lnTo>
                  <a:lnTo>
                    <a:pt x="0" y="22"/>
                  </a:lnTo>
                  <a:lnTo>
                    <a:pt x="0" y="22"/>
                  </a:lnTo>
                  <a:lnTo>
                    <a:pt x="0" y="24"/>
                  </a:lnTo>
                  <a:lnTo>
                    <a:pt x="0" y="26"/>
                  </a:lnTo>
                  <a:lnTo>
                    <a:pt x="2" y="29"/>
                  </a:lnTo>
                  <a:lnTo>
                    <a:pt x="2" y="31"/>
                  </a:lnTo>
                  <a:lnTo>
                    <a:pt x="2" y="33"/>
                  </a:lnTo>
                  <a:lnTo>
                    <a:pt x="2" y="36"/>
                  </a:lnTo>
                  <a:lnTo>
                    <a:pt x="2" y="38"/>
                  </a:lnTo>
                  <a:lnTo>
                    <a:pt x="4" y="40"/>
                  </a:lnTo>
                  <a:lnTo>
                    <a:pt x="4" y="43"/>
                  </a:lnTo>
                  <a:lnTo>
                    <a:pt x="2" y="45"/>
                  </a:lnTo>
                  <a:lnTo>
                    <a:pt x="2" y="48"/>
                  </a:lnTo>
                  <a:lnTo>
                    <a:pt x="4" y="50"/>
                  </a:lnTo>
                  <a:lnTo>
                    <a:pt x="4" y="50"/>
                  </a:lnTo>
                  <a:lnTo>
                    <a:pt x="4" y="55"/>
                  </a:lnTo>
                  <a:lnTo>
                    <a:pt x="2" y="59"/>
                  </a:lnTo>
                  <a:lnTo>
                    <a:pt x="4" y="59"/>
                  </a:lnTo>
                  <a:lnTo>
                    <a:pt x="4" y="62"/>
                  </a:lnTo>
                  <a:lnTo>
                    <a:pt x="4" y="64"/>
                  </a:lnTo>
                  <a:lnTo>
                    <a:pt x="9" y="66"/>
                  </a:lnTo>
                  <a:lnTo>
                    <a:pt x="9" y="69"/>
                  </a:lnTo>
                  <a:lnTo>
                    <a:pt x="14" y="71"/>
                  </a:lnTo>
                  <a:lnTo>
                    <a:pt x="14" y="71"/>
                  </a:lnTo>
                  <a:lnTo>
                    <a:pt x="14" y="74"/>
                  </a:lnTo>
                  <a:lnTo>
                    <a:pt x="16" y="76"/>
                  </a:lnTo>
                  <a:lnTo>
                    <a:pt x="21" y="83"/>
                  </a:lnTo>
                  <a:lnTo>
                    <a:pt x="23" y="88"/>
                  </a:lnTo>
                  <a:lnTo>
                    <a:pt x="23" y="90"/>
                  </a:lnTo>
                  <a:lnTo>
                    <a:pt x="21" y="95"/>
                  </a:lnTo>
                  <a:lnTo>
                    <a:pt x="19" y="100"/>
                  </a:lnTo>
                  <a:lnTo>
                    <a:pt x="16" y="102"/>
                  </a:lnTo>
                  <a:lnTo>
                    <a:pt x="16" y="102"/>
                  </a:lnTo>
                  <a:lnTo>
                    <a:pt x="19" y="102"/>
                  </a:lnTo>
                  <a:lnTo>
                    <a:pt x="19" y="102"/>
                  </a:lnTo>
                  <a:lnTo>
                    <a:pt x="19" y="104"/>
                  </a:lnTo>
                  <a:lnTo>
                    <a:pt x="19" y="104"/>
                  </a:lnTo>
                  <a:lnTo>
                    <a:pt x="19" y="107"/>
                  </a:lnTo>
                  <a:lnTo>
                    <a:pt x="16" y="107"/>
                  </a:lnTo>
                  <a:lnTo>
                    <a:pt x="16" y="107"/>
                  </a:lnTo>
                  <a:lnTo>
                    <a:pt x="14" y="104"/>
                  </a:lnTo>
                  <a:lnTo>
                    <a:pt x="16" y="102"/>
                  </a:lnTo>
                  <a:lnTo>
                    <a:pt x="16" y="102"/>
                  </a:lnTo>
                  <a:lnTo>
                    <a:pt x="14" y="102"/>
                  </a:lnTo>
                  <a:lnTo>
                    <a:pt x="12" y="104"/>
                  </a:lnTo>
                  <a:lnTo>
                    <a:pt x="9" y="104"/>
                  </a:lnTo>
                  <a:lnTo>
                    <a:pt x="7" y="104"/>
                  </a:lnTo>
                  <a:lnTo>
                    <a:pt x="2" y="102"/>
                  </a:lnTo>
                  <a:lnTo>
                    <a:pt x="2" y="104"/>
                  </a:lnTo>
                  <a:lnTo>
                    <a:pt x="2" y="104"/>
                  </a:lnTo>
                  <a:lnTo>
                    <a:pt x="4" y="107"/>
                  </a:lnTo>
                  <a:lnTo>
                    <a:pt x="7" y="109"/>
                  </a:lnTo>
                  <a:lnTo>
                    <a:pt x="9" y="111"/>
                  </a:lnTo>
                  <a:lnTo>
                    <a:pt x="9" y="114"/>
                  </a:lnTo>
                  <a:lnTo>
                    <a:pt x="9" y="114"/>
                  </a:lnTo>
                  <a:lnTo>
                    <a:pt x="9" y="116"/>
                  </a:lnTo>
                  <a:lnTo>
                    <a:pt x="12" y="118"/>
                  </a:lnTo>
                  <a:lnTo>
                    <a:pt x="14" y="118"/>
                  </a:lnTo>
                  <a:lnTo>
                    <a:pt x="14" y="118"/>
                  </a:lnTo>
                  <a:lnTo>
                    <a:pt x="16" y="121"/>
                  </a:lnTo>
                  <a:lnTo>
                    <a:pt x="16" y="121"/>
                  </a:lnTo>
                  <a:lnTo>
                    <a:pt x="19" y="121"/>
                  </a:lnTo>
                  <a:lnTo>
                    <a:pt x="19" y="123"/>
                  </a:lnTo>
                  <a:lnTo>
                    <a:pt x="21" y="126"/>
                  </a:lnTo>
                  <a:lnTo>
                    <a:pt x="21" y="126"/>
                  </a:lnTo>
                  <a:lnTo>
                    <a:pt x="26" y="126"/>
                  </a:lnTo>
                  <a:lnTo>
                    <a:pt x="28" y="126"/>
                  </a:lnTo>
                  <a:lnTo>
                    <a:pt x="30" y="123"/>
                  </a:lnTo>
                  <a:lnTo>
                    <a:pt x="30" y="121"/>
                  </a:lnTo>
                  <a:lnTo>
                    <a:pt x="30" y="126"/>
                  </a:lnTo>
                  <a:lnTo>
                    <a:pt x="30" y="126"/>
                  </a:lnTo>
                  <a:lnTo>
                    <a:pt x="30" y="130"/>
                  </a:lnTo>
                  <a:lnTo>
                    <a:pt x="35" y="135"/>
                  </a:lnTo>
                  <a:lnTo>
                    <a:pt x="37" y="135"/>
                  </a:lnTo>
                  <a:lnTo>
                    <a:pt x="40" y="137"/>
                  </a:lnTo>
                  <a:lnTo>
                    <a:pt x="42" y="144"/>
                  </a:lnTo>
                  <a:lnTo>
                    <a:pt x="42" y="147"/>
                  </a:lnTo>
                  <a:lnTo>
                    <a:pt x="42" y="149"/>
                  </a:lnTo>
                  <a:lnTo>
                    <a:pt x="42" y="152"/>
                  </a:lnTo>
                  <a:lnTo>
                    <a:pt x="42" y="152"/>
                  </a:lnTo>
                  <a:lnTo>
                    <a:pt x="42" y="152"/>
                  </a:lnTo>
                  <a:lnTo>
                    <a:pt x="42" y="156"/>
                  </a:lnTo>
                  <a:lnTo>
                    <a:pt x="40" y="161"/>
                  </a:lnTo>
                  <a:lnTo>
                    <a:pt x="40" y="163"/>
                  </a:lnTo>
                  <a:lnTo>
                    <a:pt x="40" y="166"/>
                  </a:lnTo>
                  <a:lnTo>
                    <a:pt x="42" y="170"/>
                  </a:lnTo>
                  <a:lnTo>
                    <a:pt x="42" y="170"/>
                  </a:lnTo>
                  <a:lnTo>
                    <a:pt x="42" y="173"/>
                  </a:lnTo>
                  <a:lnTo>
                    <a:pt x="42" y="173"/>
                  </a:lnTo>
                  <a:lnTo>
                    <a:pt x="44" y="173"/>
                  </a:lnTo>
                  <a:lnTo>
                    <a:pt x="44" y="173"/>
                  </a:lnTo>
                  <a:lnTo>
                    <a:pt x="47" y="175"/>
                  </a:lnTo>
                  <a:lnTo>
                    <a:pt x="49" y="178"/>
                  </a:lnTo>
                  <a:lnTo>
                    <a:pt x="54" y="182"/>
                  </a:lnTo>
                  <a:lnTo>
                    <a:pt x="56" y="185"/>
                  </a:lnTo>
                  <a:lnTo>
                    <a:pt x="59" y="187"/>
                  </a:lnTo>
                  <a:lnTo>
                    <a:pt x="61" y="189"/>
                  </a:lnTo>
                  <a:lnTo>
                    <a:pt x="63" y="192"/>
                  </a:lnTo>
                  <a:lnTo>
                    <a:pt x="66" y="194"/>
                  </a:lnTo>
                  <a:lnTo>
                    <a:pt x="66" y="196"/>
                  </a:lnTo>
                  <a:lnTo>
                    <a:pt x="66" y="199"/>
                  </a:lnTo>
                  <a:lnTo>
                    <a:pt x="66" y="206"/>
                  </a:lnTo>
                  <a:lnTo>
                    <a:pt x="68" y="208"/>
                  </a:lnTo>
                  <a:lnTo>
                    <a:pt x="70" y="208"/>
                  </a:lnTo>
                  <a:lnTo>
                    <a:pt x="70" y="206"/>
                  </a:lnTo>
                  <a:lnTo>
                    <a:pt x="73" y="206"/>
                  </a:lnTo>
                  <a:lnTo>
                    <a:pt x="75" y="204"/>
                  </a:lnTo>
                  <a:lnTo>
                    <a:pt x="77" y="201"/>
                  </a:lnTo>
                  <a:lnTo>
                    <a:pt x="80" y="201"/>
                  </a:lnTo>
                  <a:lnTo>
                    <a:pt x="80" y="196"/>
                  </a:lnTo>
                  <a:lnTo>
                    <a:pt x="80" y="194"/>
                  </a:lnTo>
                  <a:lnTo>
                    <a:pt x="80" y="192"/>
                  </a:lnTo>
                  <a:lnTo>
                    <a:pt x="77" y="192"/>
                  </a:lnTo>
                  <a:lnTo>
                    <a:pt x="77" y="189"/>
                  </a:lnTo>
                  <a:lnTo>
                    <a:pt x="75" y="187"/>
                  </a:lnTo>
                  <a:lnTo>
                    <a:pt x="75" y="185"/>
                  </a:lnTo>
                  <a:lnTo>
                    <a:pt x="75" y="182"/>
                  </a:lnTo>
                  <a:lnTo>
                    <a:pt x="73" y="182"/>
                  </a:lnTo>
                  <a:lnTo>
                    <a:pt x="73" y="180"/>
                  </a:lnTo>
                  <a:lnTo>
                    <a:pt x="70" y="178"/>
                  </a:lnTo>
                  <a:lnTo>
                    <a:pt x="68" y="178"/>
                  </a:lnTo>
                  <a:lnTo>
                    <a:pt x="68" y="178"/>
                  </a:lnTo>
                  <a:lnTo>
                    <a:pt x="68" y="178"/>
                  </a:lnTo>
                  <a:lnTo>
                    <a:pt x="68" y="180"/>
                  </a:lnTo>
                  <a:lnTo>
                    <a:pt x="68" y="182"/>
                  </a:lnTo>
                  <a:lnTo>
                    <a:pt x="66" y="182"/>
                  </a:lnTo>
                  <a:lnTo>
                    <a:pt x="66" y="182"/>
                  </a:lnTo>
                  <a:lnTo>
                    <a:pt x="66" y="180"/>
                  </a:lnTo>
                  <a:lnTo>
                    <a:pt x="66" y="180"/>
                  </a:lnTo>
                  <a:lnTo>
                    <a:pt x="63" y="180"/>
                  </a:lnTo>
                  <a:lnTo>
                    <a:pt x="63" y="178"/>
                  </a:lnTo>
                  <a:lnTo>
                    <a:pt x="61" y="170"/>
                  </a:lnTo>
                  <a:lnTo>
                    <a:pt x="63" y="170"/>
                  </a:lnTo>
                  <a:lnTo>
                    <a:pt x="63" y="168"/>
                  </a:lnTo>
                  <a:lnTo>
                    <a:pt x="63" y="166"/>
                  </a:lnTo>
                  <a:lnTo>
                    <a:pt x="63" y="163"/>
                  </a:lnTo>
                  <a:lnTo>
                    <a:pt x="61" y="161"/>
                  </a:lnTo>
                  <a:lnTo>
                    <a:pt x="61" y="154"/>
                  </a:lnTo>
                  <a:lnTo>
                    <a:pt x="61" y="152"/>
                  </a:lnTo>
                  <a:lnTo>
                    <a:pt x="59" y="152"/>
                  </a:lnTo>
                  <a:lnTo>
                    <a:pt x="59" y="147"/>
                  </a:lnTo>
                  <a:lnTo>
                    <a:pt x="59" y="142"/>
                  </a:lnTo>
                  <a:lnTo>
                    <a:pt x="59" y="140"/>
                  </a:lnTo>
                  <a:lnTo>
                    <a:pt x="59" y="137"/>
                  </a:lnTo>
                  <a:lnTo>
                    <a:pt x="59" y="135"/>
                  </a:lnTo>
                  <a:lnTo>
                    <a:pt x="59" y="133"/>
                  </a:lnTo>
                  <a:lnTo>
                    <a:pt x="59" y="130"/>
                  </a:lnTo>
                  <a:lnTo>
                    <a:pt x="59" y="130"/>
                  </a:lnTo>
                  <a:lnTo>
                    <a:pt x="59" y="128"/>
                  </a:lnTo>
                  <a:lnTo>
                    <a:pt x="54" y="123"/>
                  </a:lnTo>
                  <a:lnTo>
                    <a:pt x="54" y="123"/>
                  </a:lnTo>
                  <a:lnTo>
                    <a:pt x="54" y="126"/>
                  </a:lnTo>
                  <a:lnTo>
                    <a:pt x="54" y="128"/>
                  </a:lnTo>
                  <a:lnTo>
                    <a:pt x="54" y="130"/>
                  </a:lnTo>
                  <a:lnTo>
                    <a:pt x="54" y="130"/>
                  </a:lnTo>
                  <a:lnTo>
                    <a:pt x="54" y="130"/>
                  </a:lnTo>
                  <a:lnTo>
                    <a:pt x="52" y="128"/>
                  </a:lnTo>
                  <a:lnTo>
                    <a:pt x="54" y="123"/>
                  </a:lnTo>
                  <a:lnTo>
                    <a:pt x="52" y="121"/>
                  </a:lnTo>
                  <a:lnTo>
                    <a:pt x="52" y="121"/>
                  </a:lnTo>
                  <a:lnTo>
                    <a:pt x="52" y="118"/>
                  </a:lnTo>
                  <a:lnTo>
                    <a:pt x="52" y="118"/>
                  </a:lnTo>
                  <a:lnTo>
                    <a:pt x="49" y="116"/>
                  </a:lnTo>
                  <a:lnTo>
                    <a:pt x="49" y="114"/>
                  </a:lnTo>
                  <a:lnTo>
                    <a:pt x="49" y="109"/>
                  </a:lnTo>
                  <a:lnTo>
                    <a:pt x="47" y="107"/>
                  </a:lnTo>
                  <a:lnTo>
                    <a:pt x="44" y="104"/>
                  </a:lnTo>
                  <a:lnTo>
                    <a:pt x="44" y="102"/>
                  </a:lnTo>
                  <a:lnTo>
                    <a:pt x="44" y="100"/>
                  </a:lnTo>
                  <a:lnTo>
                    <a:pt x="44" y="97"/>
                  </a:lnTo>
                  <a:lnTo>
                    <a:pt x="44" y="95"/>
                  </a:lnTo>
                  <a:lnTo>
                    <a:pt x="44" y="92"/>
                  </a:lnTo>
                  <a:lnTo>
                    <a:pt x="44" y="92"/>
                  </a:lnTo>
                  <a:lnTo>
                    <a:pt x="44" y="90"/>
                  </a:lnTo>
                  <a:lnTo>
                    <a:pt x="44" y="90"/>
                  </a:lnTo>
                  <a:lnTo>
                    <a:pt x="42" y="90"/>
                  </a:lnTo>
                  <a:lnTo>
                    <a:pt x="42" y="88"/>
                  </a:lnTo>
                  <a:lnTo>
                    <a:pt x="42" y="83"/>
                  </a:lnTo>
                  <a:lnTo>
                    <a:pt x="40" y="83"/>
                  </a:lnTo>
                  <a:lnTo>
                    <a:pt x="40" y="83"/>
                  </a:lnTo>
                  <a:lnTo>
                    <a:pt x="40" y="83"/>
                  </a:lnTo>
                  <a:lnTo>
                    <a:pt x="40" y="81"/>
                  </a:lnTo>
                  <a:lnTo>
                    <a:pt x="40" y="81"/>
                  </a:lnTo>
                  <a:lnTo>
                    <a:pt x="37" y="81"/>
                  </a:lnTo>
                  <a:lnTo>
                    <a:pt x="37" y="78"/>
                  </a:lnTo>
                  <a:lnTo>
                    <a:pt x="37" y="76"/>
                  </a:lnTo>
                  <a:lnTo>
                    <a:pt x="35" y="71"/>
                  </a:lnTo>
                  <a:lnTo>
                    <a:pt x="35" y="69"/>
                  </a:lnTo>
                  <a:lnTo>
                    <a:pt x="30" y="66"/>
                  </a:lnTo>
                  <a:lnTo>
                    <a:pt x="30" y="64"/>
                  </a:lnTo>
                  <a:lnTo>
                    <a:pt x="28" y="62"/>
                  </a:lnTo>
                  <a:lnTo>
                    <a:pt x="28" y="59"/>
                  </a:lnTo>
                  <a:lnTo>
                    <a:pt x="26" y="57"/>
                  </a:lnTo>
                  <a:lnTo>
                    <a:pt x="26" y="55"/>
                  </a:lnTo>
                  <a:lnTo>
                    <a:pt x="26" y="52"/>
                  </a:lnTo>
                  <a:lnTo>
                    <a:pt x="28" y="48"/>
                  </a:lnTo>
                  <a:lnTo>
                    <a:pt x="28" y="45"/>
                  </a:lnTo>
                  <a:lnTo>
                    <a:pt x="28" y="40"/>
                  </a:lnTo>
                  <a:lnTo>
                    <a:pt x="28" y="38"/>
                  </a:lnTo>
                  <a:lnTo>
                    <a:pt x="28" y="36"/>
                  </a:lnTo>
                  <a:lnTo>
                    <a:pt x="28" y="33"/>
                  </a:lnTo>
                  <a:lnTo>
                    <a:pt x="30" y="26"/>
                  </a:lnTo>
                  <a:lnTo>
                    <a:pt x="33" y="24"/>
                  </a:lnTo>
                  <a:lnTo>
                    <a:pt x="33" y="19"/>
                  </a:lnTo>
                  <a:lnTo>
                    <a:pt x="33" y="19"/>
                  </a:lnTo>
                  <a:lnTo>
                    <a:pt x="33" y="17"/>
                  </a:lnTo>
                  <a:lnTo>
                    <a:pt x="35" y="19"/>
                  </a:lnTo>
                  <a:lnTo>
                    <a:pt x="35" y="19"/>
                  </a:lnTo>
                  <a:lnTo>
                    <a:pt x="37" y="22"/>
                  </a:lnTo>
                  <a:lnTo>
                    <a:pt x="37" y="22"/>
                  </a:lnTo>
                  <a:lnTo>
                    <a:pt x="42" y="24"/>
                  </a:lnTo>
                  <a:lnTo>
                    <a:pt x="44" y="26"/>
                  </a:lnTo>
                  <a:lnTo>
                    <a:pt x="44" y="26"/>
                  </a:lnTo>
                  <a:lnTo>
                    <a:pt x="47" y="26"/>
                  </a:lnTo>
                  <a:lnTo>
                    <a:pt x="47" y="24"/>
                  </a:lnTo>
                  <a:lnTo>
                    <a:pt x="49" y="24"/>
                  </a:lnTo>
                  <a:lnTo>
                    <a:pt x="52" y="24"/>
                  </a:lnTo>
                  <a:lnTo>
                    <a:pt x="52" y="26"/>
                  </a:lnTo>
                  <a:lnTo>
                    <a:pt x="52" y="26"/>
                  </a:lnTo>
                  <a:lnTo>
                    <a:pt x="52" y="29"/>
                  </a:lnTo>
                  <a:lnTo>
                    <a:pt x="54" y="31"/>
                  </a:lnTo>
                  <a:lnTo>
                    <a:pt x="59" y="31"/>
                  </a:lnTo>
                  <a:lnTo>
                    <a:pt x="59" y="31"/>
                  </a:lnTo>
                  <a:lnTo>
                    <a:pt x="61" y="31"/>
                  </a:lnTo>
                  <a:lnTo>
                    <a:pt x="61" y="33"/>
                  </a:lnTo>
                  <a:lnTo>
                    <a:pt x="61" y="36"/>
                  </a:lnTo>
                  <a:lnTo>
                    <a:pt x="59" y="36"/>
                  </a:lnTo>
                  <a:lnTo>
                    <a:pt x="59" y="36"/>
                  </a:lnTo>
                  <a:lnTo>
                    <a:pt x="59" y="36"/>
                  </a:lnTo>
                  <a:lnTo>
                    <a:pt x="59" y="36"/>
                  </a:lnTo>
                  <a:lnTo>
                    <a:pt x="59" y="38"/>
                  </a:lnTo>
                  <a:lnTo>
                    <a:pt x="56" y="40"/>
                  </a:lnTo>
                  <a:lnTo>
                    <a:pt x="56" y="43"/>
                  </a:lnTo>
                  <a:lnTo>
                    <a:pt x="59" y="48"/>
                  </a:lnTo>
                  <a:lnTo>
                    <a:pt x="59" y="52"/>
                  </a:lnTo>
                  <a:lnTo>
                    <a:pt x="59" y="55"/>
                  </a:lnTo>
                  <a:lnTo>
                    <a:pt x="59" y="57"/>
                  </a:lnTo>
                  <a:lnTo>
                    <a:pt x="59" y="59"/>
                  </a:lnTo>
                  <a:lnTo>
                    <a:pt x="59" y="59"/>
                  </a:lnTo>
                  <a:lnTo>
                    <a:pt x="59" y="64"/>
                  </a:lnTo>
                  <a:lnTo>
                    <a:pt x="61" y="66"/>
                  </a:lnTo>
                  <a:lnTo>
                    <a:pt x="61" y="69"/>
                  </a:lnTo>
                  <a:lnTo>
                    <a:pt x="61" y="69"/>
                  </a:lnTo>
                  <a:lnTo>
                    <a:pt x="59" y="71"/>
                  </a:lnTo>
                  <a:lnTo>
                    <a:pt x="61" y="71"/>
                  </a:lnTo>
                  <a:lnTo>
                    <a:pt x="61" y="74"/>
                  </a:lnTo>
                  <a:lnTo>
                    <a:pt x="61" y="76"/>
                  </a:lnTo>
                  <a:lnTo>
                    <a:pt x="61" y="78"/>
                  </a:lnTo>
                  <a:lnTo>
                    <a:pt x="63" y="81"/>
                  </a:lnTo>
                  <a:lnTo>
                    <a:pt x="63" y="83"/>
                  </a:lnTo>
                  <a:lnTo>
                    <a:pt x="63" y="83"/>
                  </a:lnTo>
                  <a:lnTo>
                    <a:pt x="63" y="83"/>
                  </a:lnTo>
                  <a:lnTo>
                    <a:pt x="66" y="85"/>
                  </a:lnTo>
                  <a:lnTo>
                    <a:pt x="66" y="88"/>
                  </a:lnTo>
                  <a:lnTo>
                    <a:pt x="66" y="90"/>
                  </a:lnTo>
                  <a:lnTo>
                    <a:pt x="70" y="92"/>
                  </a:lnTo>
                  <a:lnTo>
                    <a:pt x="70" y="97"/>
                  </a:lnTo>
                  <a:lnTo>
                    <a:pt x="73" y="100"/>
                  </a:lnTo>
                  <a:lnTo>
                    <a:pt x="75" y="102"/>
                  </a:lnTo>
                  <a:lnTo>
                    <a:pt x="77" y="102"/>
                  </a:lnTo>
                  <a:lnTo>
                    <a:pt x="77" y="102"/>
                  </a:lnTo>
                  <a:lnTo>
                    <a:pt x="80" y="102"/>
                  </a:lnTo>
                  <a:lnTo>
                    <a:pt x="82" y="102"/>
                  </a:lnTo>
                  <a:lnTo>
                    <a:pt x="82" y="104"/>
                  </a:lnTo>
                  <a:lnTo>
                    <a:pt x="80" y="107"/>
                  </a:lnTo>
                  <a:lnTo>
                    <a:pt x="80" y="109"/>
                  </a:lnTo>
                  <a:lnTo>
                    <a:pt x="80" y="111"/>
                  </a:lnTo>
                  <a:lnTo>
                    <a:pt x="80" y="111"/>
                  </a:lnTo>
                  <a:lnTo>
                    <a:pt x="82" y="114"/>
                  </a:lnTo>
                  <a:lnTo>
                    <a:pt x="82" y="116"/>
                  </a:lnTo>
                  <a:lnTo>
                    <a:pt x="85" y="116"/>
                  </a:lnTo>
                  <a:lnTo>
                    <a:pt x="89" y="118"/>
                  </a:lnTo>
                  <a:lnTo>
                    <a:pt x="89" y="121"/>
                  </a:lnTo>
                  <a:lnTo>
                    <a:pt x="89" y="121"/>
                  </a:lnTo>
                  <a:lnTo>
                    <a:pt x="89" y="123"/>
                  </a:lnTo>
                  <a:lnTo>
                    <a:pt x="89" y="126"/>
                  </a:lnTo>
                  <a:lnTo>
                    <a:pt x="92" y="128"/>
                  </a:lnTo>
                  <a:lnTo>
                    <a:pt x="92" y="128"/>
                  </a:lnTo>
                  <a:lnTo>
                    <a:pt x="96" y="128"/>
                  </a:lnTo>
                  <a:lnTo>
                    <a:pt x="99" y="130"/>
                  </a:lnTo>
                  <a:lnTo>
                    <a:pt x="99" y="133"/>
                  </a:lnTo>
                  <a:lnTo>
                    <a:pt x="99" y="133"/>
                  </a:lnTo>
                  <a:lnTo>
                    <a:pt x="99" y="135"/>
                  </a:lnTo>
                  <a:lnTo>
                    <a:pt x="99" y="135"/>
                  </a:lnTo>
                  <a:lnTo>
                    <a:pt x="99" y="137"/>
                  </a:lnTo>
                  <a:lnTo>
                    <a:pt x="99" y="137"/>
                  </a:lnTo>
                  <a:lnTo>
                    <a:pt x="99" y="135"/>
                  </a:lnTo>
                  <a:lnTo>
                    <a:pt x="96" y="137"/>
                  </a:lnTo>
                  <a:lnTo>
                    <a:pt x="94" y="140"/>
                  </a:lnTo>
                  <a:lnTo>
                    <a:pt x="94" y="142"/>
                  </a:lnTo>
                  <a:lnTo>
                    <a:pt x="92" y="147"/>
                  </a:lnTo>
                  <a:lnTo>
                    <a:pt x="94" y="149"/>
                  </a:lnTo>
                  <a:lnTo>
                    <a:pt x="94" y="149"/>
                  </a:lnTo>
                  <a:lnTo>
                    <a:pt x="94" y="152"/>
                  </a:lnTo>
                  <a:lnTo>
                    <a:pt x="96" y="149"/>
                  </a:lnTo>
                  <a:lnTo>
                    <a:pt x="99" y="149"/>
                  </a:lnTo>
                  <a:lnTo>
                    <a:pt x="101" y="149"/>
                  </a:lnTo>
                  <a:lnTo>
                    <a:pt x="101" y="147"/>
                  </a:lnTo>
                  <a:lnTo>
                    <a:pt x="101" y="149"/>
                  </a:lnTo>
                  <a:lnTo>
                    <a:pt x="99" y="152"/>
                  </a:lnTo>
                  <a:lnTo>
                    <a:pt x="96" y="152"/>
                  </a:lnTo>
                  <a:lnTo>
                    <a:pt x="96" y="152"/>
                  </a:lnTo>
                  <a:lnTo>
                    <a:pt x="96" y="154"/>
                  </a:lnTo>
                  <a:lnTo>
                    <a:pt x="99" y="152"/>
                  </a:lnTo>
                  <a:lnTo>
                    <a:pt x="101" y="152"/>
                  </a:lnTo>
                  <a:lnTo>
                    <a:pt x="101" y="152"/>
                  </a:lnTo>
                  <a:lnTo>
                    <a:pt x="101" y="154"/>
                  </a:lnTo>
                  <a:lnTo>
                    <a:pt x="103" y="154"/>
                  </a:lnTo>
                  <a:lnTo>
                    <a:pt x="106" y="156"/>
                  </a:lnTo>
                  <a:lnTo>
                    <a:pt x="108" y="159"/>
                  </a:lnTo>
                  <a:lnTo>
                    <a:pt x="113" y="161"/>
                  </a:lnTo>
                  <a:lnTo>
                    <a:pt x="113" y="161"/>
                  </a:lnTo>
                  <a:lnTo>
                    <a:pt x="113" y="163"/>
                  </a:lnTo>
                  <a:lnTo>
                    <a:pt x="113" y="163"/>
                  </a:lnTo>
                  <a:lnTo>
                    <a:pt x="110" y="163"/>
                  </a:lnTo>
                  <a:lnTo>
                    <a:pt x="110" y="163"/>
                  </a:lnTo>
                  <a:lnTo>
                    <a:pt x="110" y="161"/>
                  </a:lnTo>
                  <a:lnTo>
                    <a:pt x="108" y="161"/>
                  </a:lnTo>
                  <a:lnTo>
                    <a:pt x="110" y="163"/>
                  </a:lnTo>
                  <a:lnTo>
                    <a:pt x="113" y="168"/>
                  </a:lnTo>
                  <a:lnTo>
                    <a:pt x="113" y="170"/>
                  </a:lnTo>
                  <a:lnTo>
                    <a:pt x="113" y="170"/>
                  </a:lnTo>
                  <a:lnTo>
                    <a:pt x="115" y="173"/>
                  </a:lnTo>
                  <a:lnTo>
                    <a:pt x="118" y="173"/>
                  </a:lnTo>
                  <a:lnTo>
                    <a:pt x="118" y="173"/>
                  </a:lnTo>
                  <a:lnTo>
                    <a:pt x="118" y="173"/>
                  </a:lnTo>
                  <a:lnTo>
                    <a:pt x="120" y="173"/>
                  </a:lnTo>
                  <a:lnTo>
                    <a:pt x="120" y="173"/>
                  </a:lnTo>
                  <a:lnTo>
                    <a:pt x="120" y="175"/>
                  </a:lnTo>
                  <a:lnTo>
                    <a:pt x="120" y="175"/>
                  </a:lnTo>
                  <a:lnTo>
                    <a:pt x="120" y="178"/>
                  </a:lnTo>
                  <a:lnTo>
                    <a:pt x="115" y="175"/>
                  </a:lnTo>
                  <a:lnTo>
                    <a:pt x="115" y="175"/>
                  </a:lnTo>
                  <a:lnTo>
                    <a:pt x="125" y="185"/>
                  </a:lnTo>
                  <a:lnTo>
                    <a:pt x="127" y="187"/>
                  </a:lnTo>
                  <a:lnTo>
                    <a:pt x="129" y="192"/>
                  </a:lnTo>
                  <a:lnTo>
                    <a:pt x="132" y="196"/>
                  </a:lnTo>
                  <a:lnTo>
                    <a:pt x="134" y="201"/>
                  </a:lnTo>
                  <a:lnTo>
                    <a:pt x="136" y="204"/>
                  </a:lnTo>
                  <a:lnTo>
                    <a:pt x="139" y="208"/>
                  </a:lnTo>
                  <a:lnTo>
                    <a:pt x="141" y="211"/>
                  </a:lnTo>
                  <a:lnTo>
                    <a:pt x="143" y="213"/>
                  </a:lnTo>
                  <a:lnTo>
                    <a:pt x="146" y="220"/>
                  </a:lnTo>
                  <a:lnTo>
                    <a:pt x="143" y="227"/>
                  </a:lnTo>
                  <a:lnTo>
                    <a:pt x="146" y="230"/>
                  </a:lnTo>
                  <a:lnTo>
                    <a:pt x="146" y="234"/>
                  </a:lnTo>
                  <a:lnTo>
                    <a:pt x="146" y="234"/>
                  </a:lnTo>
                  <a:lnTo>
                    <a:pt x="151" y="237"/>
                  </a:lnTo>
                  <a:lnTo>
                    <a:pt x="148" y="239"/>
                  </a:lnTo>
                  <a:lnTo>
                    <a:pt x="148" y="241"/>
                  </a:lnTo>
                  <a:lnTo>
                    <a:pt x="148" y="244"/>
                  </a:lnTo>
                  <a:lnTo>
                    <a:pt x="146" y="246"/>
                  </a:lnTo>
                  <a:lnTo>
                    <a:pt x="143" y="249"/>
                  </a:lnTo>
                  <a:lnTo>
                    <a:pt x="143" y="251"/>
                  </a:lnTo>
                  <a:lnTo>
                    <a:pt x="141" y="251"/>
                  </a:lnTo>
                  <a:lnTo>
                    <a:pt x="141" y="253"/>
                  </a:lnTo>
                  <a:lnTo>
                    <a:pt x="143" y="253"/>
                  </a:lnTo>
                  <a:lnTo>
                    <a:pt x="146" y="253"/>
                  </a:lnTo>
                  <a:lnTo>
                    <a:pt x="146" y="253"/>
                  </a:lnTo>
                  <a:lnTo>
                    <a:pt x="146" y="256"/>
                  </a:lnTo>
                  <a:lnTo>
                    <a:pt x="146" y="256"/>
                  </a:lnTo>
                  <a:lnTo>
                    <a:pt x="143" y="258"/>
                  </a:lnTo>
                  <a:lnTo>
                    <a:pt x="139" y="258"/>
                  </a:lnTo>
                  <a:lnTo>
                    <a:pt x="139" y="260"/>
                  </a:lnTo>
                  <a:lnTo>
                    <a:pt x="136" y="260"/>
                  </a:lnTo>
                  <a:lnTo>
                    <a:pt x="139" y="263"/>
                  </a:lnTo>
                  <a:lnTo>
                    <a:pt x="139" y="263"/>
                  </a:lnTo>
                  <a:lnTo>
                    <a:pt x="139" y="267"/>
                  </a:lnTo>
                  <a:lnTo>
                    <a:pt x="139" y="270"/>
                  </a:lnTo>
                  <a:lnTo>
                    <a:pt x="141" y="275"/>
                  </a:lnTo>
                  <a:lnTo>
                    <a:pt x="143" y="277"/>
                  </a:lnTo>
                  <a:lnTo>
                    <a:pt x="146" y="279"/>
                  </a:lnTo>
                  <a:lnTo>
                    <a:pt x="146" y="284"/>
                  </a:lnTo>
                  <a:lnTo>
                    <a:pt x="153" y="286"/>
                  </a:lnTo>
                  <a:lnTo>
                    <a:pt x="155" y="289"/>
                  </a:lnTo>
                  <a:lnTo>
                    <a:pt x="158" y="289"/>
                  </a:lnTo>
                  <a:lnTo>
                    <a:pt x="162" y="291"/>
                  </a:lnTo>
                  <a:lnTo>
                    <a:pt x="165" y="293"/>
                  </a:lnTo>
                  <a:lnTo>
                    <a:pt x="167" y="298"/>
                  </a:lnTo>
                  <a:lnTo>
                    <a:pt x="169" y="301"/>
                  </a:lnTo>
                  <a:lnTo>
                    <a:pt x="169" y="303"/>
                  </a:lnTo>
                  <a:lnTo>
                    <a:pt x="179" y="308"/>
                  </a:lnTo>
                  <a:lnTo>
                    <a:pt x="184" y="310"/>
                  </a:lnTo>
                  <a:lnTo>
                    <a:pt x="186" y="310"/>
                  </a:lnTo>
                  <a:lnTo>
                    <a:pt x="191" y="312"/>
                  </a:lnTo>
                  <a:lnTo>
                    <a:pt x="195" y="312"/>
                  </a:lnTo>
                  <a:lnTo>
                    <a:pt x="198" y="312"/>
                  </a:lnTo>
                  <a:lnTo>
                    <a:pt x="198" y="312"/>
                  </a:lnTo>
                  <a:lnTo>
                    <a:pt x="200" y="315"/>
                  </a:lnTo>
                  <a:lnTo>
                    <a:pt x="202" y="317"/>
                  </a:lnTo>
                  <a:lnTo>
                    <a:pt x="205" y="319"/>
                  </a:lnTo>
                  <a:lnTo>
                    <a:pt x="205" y="322"/>
                  </a:lnTo>
                  <a:lnTo>
                    <a:pt x="209" y="324"/>
                  </a:lnTo>
                  <a:lnTo>
                    <a:pt x="212" y="327"/>
                  </a:lnTo>
                  <a:lnTo>
                    <a:pt x="214" y="327"/>
                  </a:lnTo>
                  <a:lnTo>
                    <a:pt x="221" y="331"/>
                  </a:lnTo>
                  <a:lnTo>
                    <a:pt x="224" y="331"/>
                  </a:lnTo>
                  <a:lnTo>
                    <a:pt x="228" y="334"/>
                  </a:lnTo>
                  <a:lnTo>
                    <a:pt x="233" y="338"/>
                  </a:lnTo>
                  <a:lnTo>
                    <a:pt x="240" y="338"/>
                  </a:lnTo>
                  <a:lnTo>
                    <a:pt x="247" y="341"/>
                  </a:lnTo>
                  <a:lnTo>
                    <a:pt x="247" y="341"/>
                  </a:lnTo>
                  <a:lnTo>
                    <a:pt x="250" y="341"/>
                  </a:lnTo>
                  <a:lnTo>
                    <a:pt x="254" y="345"/>
                  </a:lnTo>
                  <a:lnTo>
                    <a:pt x="261" y="348"/>
                  </a:lnTo>
                  <a:lnTo>
                    <a:pt x="268" y="353"/>
                  </a:lnTo>
                  <a:lnTo>
                    <a:pt x="278" y="355"/>
                  </a:lnTo>
                  <a:lnTo>
                    <a:pt x="285" y="360"/>
                  </a:lnTo>
                  <a:lnTo>
                    <a:pt x="290" y="360"/>
                  </a:lnTo>
                  <a:lnTo>
                    <a:pt x="292" y="360"/>
                  </a:lnTo>
                  <a:lnTo>
                    <a:pt x="294" y="360"/>
                  </a:lnTo>
                  <a:lnTo>
                    <a:pt x="304" y="355"/>
                  </a:lnTo>
                  <a:lnTo>
                    <a:pt x="308" y="353"/>
                  </a:lnTo>
                  <a:lnTo>
                    <a:pt x="316" y="350"/>
                  </a:lnTo>
                  <a:lnTo>
                    <a:pt x="320" y="348"/>
                  </a:lnTo>
                  <a:lnTo>
                    <a:pt x="323" y="348"/>
                  </a:lnTo>
                  <a:lnTo>
                    <a:pt x="323" y="348"/>
                  </a:lnTo>
                  <a:lnTo>
                    <a:pt x="323" y="348"/>
                  </a:lnTo>
                  <a:lnTo>
                    <a:pt x="318" y="348"/>
                  </a:lnTo>
                  <a:lnTo>
                    <a:pt x="318" y="345"/>
                  </a:lnTo>
                  <a:lnTo>
                    <a:pt x="320" y="345"/>
                  </a:lnTo>
                  <a:lnTo>
                    <a:pt x="320" y="343"/>
                  </a:lnTo>
                  <a:lnTo>
                    <a:pt x="323" y="343"/>
                  </a:lnTo>
                  <a:lnTo>
                    <a:pt x="323" y="345"/>
                  </a:lnTo>
                  <a:lnTo>
                    <a:pt x="323" y="345"/>
                  </a:lnTo>
                  <a:lnTo>
                    <a:pt x="323" y="348"/>
                  </a:lnTo>
                  <a:lnTo>
                    <a:pt x="323" y="348"/>
                  </a:lnTo>
                  <a:lnTo>
                    <a:pt x="325" y="345"/>
                  </a:lnTo>
                  <a:lnTo>
                    <a:pt x="325" y="345"/>
                  </a:lnTo>
                  <a:lnTo>
                    <a:pt x="327" y="345"/>
                  </a:lnTo>
                  <a:lnTo>
                    <a:pt x="325" y="348"/>
                  </a:lnTo>
                  <a:lnTo>
                    <a:pt x="325" y="348"/>
                  </a:lnTo>
                  <a:lnTo>
                    <a:pt x="327" y="350"/>
                  </a:lnTo>
                  <a:lnTo>
                    <a:pt x="337" y="353"/>
                  </a:lnTo>
                  <a:lnTo>
                    <a:pt x="337" y="353"/>
                  </a:lnTo>
                  <a:lnTo>
                    <a:pt x="332" y="350"/>
                  </a:lnTo>
                  <a:lnTo>
                    <a:pt x="332" y="350"/>
                  </a:lnTo>
                  <a:lnTo>
                    <a:pt x="332" y="350"/>
                  </a:lnTo>
                  <a:lnTo>
                    <a:pt x="330" y="348"/>
                  </a:lnTo>
                  <a:lnTo>
                    <a:pt x="330" y="348"/>
                  </a:lnTo>
                  <a:lnTo>
                    <a:pt x="330" y="348"/>
                  </a:lnTo>
                  <a:lnTo>
                    <a:pt x="330" y="348"/>
                  </a:lnTo>
                  <a:lnTo>
                    <a:pt x="332" y="348"/>
                  </a:lnTo>
                  <a:lnTo>
                    <a:pt x="332" y="348"/>
                  </a:lnTo>
                  <a:lnTo>
                    <a:pt x="334" y="350"/>
                  </a:lnTo>
                  <a:lnTo>
                    <a:pt x="339" y="353"/>
                  </a:lnTo>
                  <a:lnTo>
                    <a:pt x="341" y="355"/>
                  </a:lnTo>
                  <a:lnTo>
                    <a:pt x="344" y="357"/>
                  </a:lnTo>
                  <a:lnTo>
                    <a:pt x="351" y="364"/>
                  </a:lnTo>
                  <a:lnTo>
                    <a:pt x="353" y="367"/>
                  </a:lnTo>
                  <a:lnTo>
                    <a:pt x="353" y="369"/>
                  </a:lnTo>
                  <a:lnTo>
                    <a:pt x="356" y="371"/>
                  </a:lnTo>
                  <a:lnTo>
                    <a:pt x="360" y="379"/>
                  </a:lnTo>
                  <a:lnTo>
                    <a:pt x="365" y="383"/>
                  </a:lnTo>
                  <a:lnTo>
                    <a:pt x="365" y="383"/>
                  </a:lnTo>
                  <a:lnTo>
                    <a:pt x="365" y="383"/>
                  </a:lnTo>
                  <a:lnTo>
                    <a:pt x="365" y="381"/>
                  </a:lnTo>
                  <a:lnTo>
                    <a:pt x="367" y="381"/>
                  </a:lnTo>
                  <a:lnTo>
                    <a:pt x="367" y="379"/>
                  </a:lnTo>
                  <a:lnTo>
                    <a:pt x="367" y="379"/>
                  </a:lnTo>
                  <a:lnTo>
                    <a:pt x="367" y="376"/>
                  </a:lnTo>
                  <a:lnTo>
                    <a:pt x="367" y="374"/>
                  </a:lnTo>
                  <a:lnTo>
                    <a:pt x="367" y="374"/>
                  </a:lnTo>
                  <a:lnTo>
                    <a:pt x="370" y="374"/>
                  </a:lnTo>
                  <a:lnTo>
                    <a:pt x="370" y="371"/>
                  </a:lnTo>
                  <a:lnTo>
                    <a:pt x="367" y="369"/>
                  </a:lnTo>
                  <a:lnTo>
                    <a:pt x="367" y="369"/>
                  </a:lnTo>
                  <a:lnTo>
                    <a:pt x="367" y="367"/>
                  </a:lnTo>
                  <a:lnTo>
                    <a:pt x="370" y="364"/>
                  </a:lnTo>
                  <a:lnTo>
                    <a:pt x="372" y="360"/>
                  </a:lnTo>
                  <a:lnTo>
                    <a:pt x="377" y="355"/>
                  </a:lnTo>
                  <a:lnTo>
                    <a:pt x="379" y="353"/>
                  </a:lnTo>
                  <a:lnTo>
                    <a:pt x="384" y="353"/>
                  </a:lnTo>
                  <a:lnTo>
                    <a:pt x="386" y="353"/>
                  </a:lnTo>
                  <a:lnTo>
                    <a:pt x="391" y="353"/>
                  </a:lnTo>
                  <a:lnTo>
                    <a:pt x="398" y="353"/>
                  </a:lnTo>
                  <a:lnTo>
                    <a:pt x="400" y="353"/>
                  </a:lnTo>
                  <a:lnTo>
                    <a:pt x="403" y="353"/>
                  </a:lnTo>
                  <a:lnTo>
                    <a:pt x="403" y="350"/>
                  </a:lnTo>
                  <a:lnTo>
                    <a:pt x="403" y="348"/>
                  </a:lnTo>
                  <a:lnTo>
                    <a:pt x="403" y="345"/>
                  </a:lnTo>
                  <a:lnTo>
                    <a:pt x="403" y="345"/>
                  </a:lnTo>
                  <a:lnTo>
                    <a:pt x="403" y="343"/>
                  </a:lnTo>
                  <a:lnTo>
                    <a:pt x="400" y="343"/>
                  </a:lnTo>
                  <a:lnTo>
                    <a:pt x="400" y="343"/>
                  </a:lnTo>
                  <a:lnTo>
                    <a:pt x="400" y="341"/>
                  </a:lnTo>
                  <a:lnTo>
                    <a:pt x="400" y="341"/>
                  </a:lnTo>
                  <a:lnTo>
                    <a:pt x="398" y="338"/>
                  </a:lnTo>
                  <a:lnTo>
                    <a:pt x="398" y="336"/>
                  </a:lnTo>
                  <a:lnTo>
                    <a:pt x="393" y="334"/>
                  </a:lnTo>
                  <a:lnTo>
                    <a:pt x="393" y="331"/>
                  </a:lnTo>
                  <a:lnTo>
                    <a:pt x="391" y="329"/>
                  </a:lnTo>
                  <a:lnTo>
                    <a:pt x="389" y="327"/>
                  </a:lnTo>
                  <a:lnTo>
                    <a:pt x="389" y="327"/>
                  </a:lnTo>
                  <a:lnTo>
                    <a:pt x="389" y="327"/>
                  </a:lnTo>
                  <a:lnTo>
                    <a:pt x="391" y="327"/>
                  </a:lnTo>
                  <a:lnTo>
                    <a:pt x="396" y="327"/>
                  </a:lnTo>
                  <a:lnTo>
                    <a:pt x="396" y="322"/>
                  </a:lnTo>
                  <a:lnTo>
                    <a:pt x="396" y="319"/>
                  </a:lnTo>
                  <a:lnTo>
                    <a:pt x="398" y="315"/>
                  </a:lnTo>
                  <a:lnTo>
                    <a:pt x="403" y="315"/>
                  </a:lnTo>
                  <a:lnTo>
                    <a:pt x="412" y="315"/>
                  </a:lnTo>
                  <a:lnTo>
                    <a:pt x="419" y="315"/>
                  </a:lnTo>
                  <a:lnTo>
                    <a:pt x="426" y="315"/>
                  </a:lnTo>
                  <a:lnTo>
                    <a:pt x="431" y="315"/>
                  </a:lnTo>
                  <a:lnTo>
                    <a:pt x="431" y="312"/>
                  </a:lnTo>
                  <a:lnTo>
                    <a:pt x="431" y="312"/>
                  </a:lnTo>
                  <a:lnTo>
                    <a:pt x="433" y="310"/>
                  </a:lnTo>
                  <a:lnTo>
                    <a:pt x="436" y="312"/>
                  </a:lnTo>
                  <a:lnTo>
                    <a:pt x="436" y="312"/>
                  </a:lnTo>
                  <a:lnTo>
                    <a:pt x="436" y="312"/>
                  </a:lnTo>
                  <a:lnTo>
                    <a:pt x="438" y="312"/>
                  </a:lnTo>
                  <a:lnTo>
                    <a:pt x="438" y="310"/>
                  </a:lnTo>
                  <a:lnTo>
                    <a:pt x="443" y="305"/>
                  </a:lnTo>
                  <a:lnTo>
                    <a:pt x="445" y="301"/>
                  </a:lnTo>
                  <a:lnTo>
                    <a:pt x="445" y="301"/>
                  </a:lnTo>
                  <a:lnTo>
                    <a:pt x="448" y="301"/>
                  </a:lnTo>
                  <a:lnTo>
                    <a:pt x="448" y="301"/>
                  </a:lnTo>
                  <a:lnTo>
                    <a:pt x="450" y="301"/>
                  </a:lnTo>
                  <a:lnTo>
                    <a:pt x="450" y="298"/>
                  </a:lnTo>
                  <a:lnTo>
                    <a:pt x="450" y="296"/>
                  </a:lnTo>
                  <a:lnTo>
                    <a:pt x="452" y="293"/>
                  </a:lnTo>
                  <a:lnTo>
                    <a:pt x="455" y="293"/>
                  </a:lnTo>
                  <a:lnTo>
                    <a:pt x="455" y="293"/>
                  </a:lnTo>
                  <a:lnTo>
                    <a:pt x="455" y="296"/>
                  </a:lnTo>
                  <a:lnTo>
                    <a:pt x="452" y="301"/>
                  </a:lnTo>
                  <a:lnTo>
                    <a:pt x="452" y="301"/>
                  </a:lnTo>
                  <a:lnTo>
                    <a:pt x="455" y="301"/>
                  </a:lnTo>
                  <a:lnTo>
                    <a:pt x="455" y="305"/>
                  </a:lnTo>
                  <a:lnTo>
                    <a:pt x="457" y="305"/>
                  </a:lnTo>
                  <a:lnTo>
                    <a:pt x="457" y="303"/>
                  </a:lnTo>
                  <a:lnTo>
                    <a:pt x="457" y="301"/>
                  </a:lnTo>
                  <a:lnTo>
                    <a:pt x="459" y="296"/>
                  </a:lnTo>
                  <a:lnTo>
                    <a:pt x="462" y="293"/>
                  </a:lnTo>
                  <a:lnTo>
                    <a:pt x="464" y="289"/>
                  </a:lnTo>
                  <a:lnTo>
                    <a:pt x="466" y="284"/>
                  </a:lnTo>
                  <a:lnTo>
                    <a:pt x="466" y="284"/>
                  </a:lnTo>
                  <a:lnTo>
                    <a:pt x="464" y="284"/>
                  </a:lnTo>
                  <a:lnTo>
                    <a:pt x="464" y="284"/>
                  </a:lnTo>
                  <a:lnTo>
                    <a:pt x="462" y="284"/>
                  </a:lnTo>
                  <a:lnTo>
                    <a:pt x="462" y="282"/>
                  </a:lnTo>
                  <a:lnTo>
                    <a:pt x="464" y="282"/>
                  </a:lnTo>
                  <a:lnTo>
                    <a:pt x="464" y="282"/>
                  </a:lnTo>
                  <a:lnTo>
                    <a:pt x="466" y="282"/>
                  </a:lnTo>
                  <a:lnTo>
                    <a:pt x="466" y="279"/>
                  </a:lnTo>
                  <a:lnTo>
                    <a:pt x="466" y="279"/>
                  </a:lnTo>
                  <a:lnTo>
                    <a:pt x="469" y="277"/>
                  </a:lnTo>
                  <a:lnTo>
                    <a:pt x="466" y="277"/>
                  </a:lnTo>
                  <a:lnTo>
                    <a:pt x="466" y="277"/>
                  </a:lnTo>
                  <a:lnTo>
                    <a:pt x="464" y="277"/>
                  </a:lnTo>
                  <a:lnTo>
                    <a:pt x="464" y="277"/>
                  </a:lnTo>
                  <a:lnTo>
                    <a:pt x="462" y="277"/>
                  </a:lnTo>
                  <a:lnTo>
                    <a:pt x="464" y="277"/>
                  </a:lnTo>
                  <a:lnTo>
                    <a:pt x="466" y="272"/>
                  </a:lnTo>
                  <a:lnTo>
                    <a:pt x="466" y="272"/>
                  </a:lnTo>
                  <a:lnTo>
                    <a:pt x="469" y="272"/>
                  </a:lnTo>
                  <a:lnTo>
                    <a:pt x="469" y="272"/>
                  </a:lnTo>
                  <a:lnTo>
                    <a:pt x="469" y="270"/>
                  </a:lnTo>
                  <a:lnTo>
                    <a:pt x="469" y="267"/>
                  </a:lnTo>
                  <a:lnTo>
                    <a:pt x="469" y="267"/>
                  </a:lnTo>
                  <a:lnTo>
                    <a:pt x="469" y="263"/>
                  </a:lnTo>
                  <a:lnTo>
                    <a:pt x="473" y="258"/>
                  </a:lnTo>
                  <a:lnTo>
                    <a:pt x="478" y="256"/>
                  </a:lnTo>
                  <a:lnTo>
                    <a:pt x="481" y="251"/>
                  </a:lnTo>
                  <a:lnTo>
                    <a:pt x="483" y="251"/>
                  </a:lnTo>
                  <a:lnTo>
                    <a:pt x="483" y="246"/>
                  </a:lnTo>
                  <a:lnTo>
                    <a:pt x="485" y="244"/>
                  </a:lnTo>
                  <a:lnTo>
                    <a:pt x="483" y="244"/>
                  </a:lnTo>
                  <a:lnTo>
                    <a:pt x="483" y="24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285"/>
            <p:cNvSpPr>
              <a:spLocks noEditPoints="1"/>
            </p:cNvSpPr>
            <p:nvPr userDrawn="1"/>
          </p:nvSpPr>
          <p:spPr bwMode="auto">
            <a:xfrm>
              <a:off x="3347" y="2231"/>
              <a:ext cx="223" cy="265"/>
            </a:xfrm>
            <a:custGeom>
              <a:avLst/>
              <a:gdLst>
                <a:gd name="T0" fmla="*/ 9 w 223"/>
                <a:gd name="T1" fmla="*/ 161 h 265"/>
                <a:gd name="T2" fmla="*/ 209 w 223"/>
                <a:gd name="T3" fmla="*/ 49 h 265"/>
                <a:gd name="T4" fmla="*/ 212 w 223"/>
                <a:gd name="T5" fmla="*/ 40 h 265"/>
                <a:gd name="T6" fmla="*/ 195 w 223"/>
                <a:gd name="T7" fmla="*/ 28 h 265"/>
                <a:gd name="T8" fmla="*/ 179 w 223"/>
                <a:gd name="T9" fmla="*/ 16 h 265"/>
                <a:gd name="T10" fmla="*/ 162 w 223"/>
                <a:gd name="T11" fmla="*/ 4 h 265"/>
                <a:gd name="T12" fmla="*/ 155 w 223"/>
                <a:gd name="T13" fmla="*/ 12 h 265"/>
                <a:gd name="T14" fmla="*/ 139 w 223"/>
                <a:gd name="T15" fmla="*/ 28 h 265"/>
                <a:gd name="T16" fmla="*/ 94 w 223"/>
                <a:gd name="T17" fmla="*/ 30 h 265"/>
                <a:gd name="T18" fmla="*/ 94 w 223"/>
                <a:gd name="T19" fmla="*/ 45 h 265"/>
                <a:gd name="T20" fmla="*/ 94 w 223"/>
                <a:gd name="T21" fmla="*/ 59 h 265"/>
                <a:gd name="T22" fmla="*/ 94 w 223"/>
                <a:gd name="T23" fmla="*/ 73 h 265"/>
                <a:gd name="T24" fmla="*/ 89 w 223"/>
                <a:gd name="T25" fmla="*/ 82 h 265"/>
                <a:gd name="T26" fmla="*/ 77 w 223"/>
                <a:gd name="T27" fmla="*/ 90 h 265"/>
                <a:gd name="T28" fmla="*/ 70 w 223"/>
                <a:gd name="T29" fmla="*/ 97 h 265"/>
                <a:gd name="T30" fmla="*/ 73 w 223"/>
                <a:gd name="T31" fmla="*/ 109 h 265"/>
                <a:gd name="T32" fmla="*/ 73 w 223"/>
                <a:gd name="T33" fmla="*/ 123 h 265"/>
                <a:gd name="T34" fmla="*/ 58 w 223"/>
                <a:gd name="T35" fmla="*/ 127 h 265"/>
                <a:gd name="T36" fmla="*/ 37 w 223"/>
                <a:gd name="T37" fmla="*/ 127 h 265"/>
                <a:gd name="T38" fmla="*/ 16 w 223"/>
                <a:gd name="T39" fmla="*/ 127 h 265"/>
                <a:gd name="T40" fmla="*/ 0 w 223"/>
                <a:gd name="T41" fmla="*/ 130 h 265"/>
                <a:gd name="T42" fmla="*/ 0 w 223"/>
                <a:gd name="T43" fmla="*/ 132 h 265"/>
                <a:gd name="T44" fmla="*/ 7 w 223"/>
                <a:gd name="T45" fmla="*/ 142 h 265"/>
                <a:gd name="T46" fmla="*/ 11 w 223"/>
                <a:gd name="T47" fmla="*/ 146 h 265"/>
                <a:gd name="T48" fmla="*/ 9 w 223"/>
                <a:gd name="T49" fmla="*/ 165 h 265"/>
                <a:gd name="T50" fmla="*/ 9 w 223"/>
                <a:gd name="T51" fmla="*/ 170 h 265"/>
                <a:gd name="T52" fmla="*/ 16 w 223"/>
                <a:gd name="T53" fmla="*/ 191 h 265"/>
                <a:gd name="T54" fmla="*/ 7 w 223"/>
                <a:gd name="T55" fmla="*/ 227 h 265"/>
                <a:gd name="T56" fmla="*/ 4 w 223"/>
                <a:gd name="T57" fmla="*/ 236 h 265"/>
                <a:gd name="T58" fmla="*/ 9 w 223"/>
                <a:gd name="T59" fmla="*/ 227 h 265"/>
                <a:gd name="T60" fmla="*/ 18 w 223"/>
                <a:gd name="T61" fmla="*/ 229 h 265"/>
                <a:gd name="T62" fmla="*/ 30 w 223"/>
                <a:gd name="T63" fmla="*/ 227 h 265"/>
                <a:gd name="T64" fmla="*/ 33 w 223"/>
                <a:gd name="T65" fmla="*/ 224 h 265"/>
                <a:gd name="T66" fmla="*/ 47 w 223"/>
                <a:gd name="T67" fmla="*/ 227 h 265"/>
                <a:gd name="T68" fmla="*/ 54 w 223"/>
                <a:gd name="T69" fmla="*/ 236 h 265"/>
                <a:gd name="T70" fmla="*/ 58 w 223"/>
                <a:gd name="T71" fmla="*/ 236 h 265"/>
                <a:gd name="T72" fmla="*/ 61 w 223"/>
                <a:gd name="T73" fmla="*/ 236 h 265"/>
                <a:gd name="T74" fmla="*/ 66 w 223"/>
                <a:gd name="T75" fmla="*/ 248 h 265"/>
                <a:gd name="T76" fmla="*/ 68 w 223"/>
                <a:gd name="T77" fmla="*/ 250 h 265"/>
                <a:gd name="T78" fmla="*/ 70 w 223"/>
                <a:gd name="T79" fmla="*/ 255 h 265"/>
                <a:gd name="T80" fmla="*/ 75 w 223"/>
                <a:gd name="T81" fmla="*/ 257 h 265"/>
                <a:gd name="T82" fmla="*/ 82 w 223"/>
                <a:gd name="T83" fmla="*/ 265 h 265"/>
                <a:gd name="T84" fmla="*/ 89 w 223"/>
                <a:gd name="T85" fmla="*/ 260 h 265"/>
                <a:gd name="T86" fmla="*/ 94 w 223"/>
                <a:gd name="T87" fmla="*/ 250 h 265"/>
                <a:gd name="T88" fmla="*/ 103 w 223"/>
                <a:gd name="T89" fmla="*/ 253 h 265"/>
                <a:gd name="T90" fmla="*/ 110 w 223"/>
                <a:gd name="T91" fmla="*/ 253 h 265"/>
                <a:gd name="T92" fmla="*/ 120 w 223"/>
                <a:gd name="T93" fmla="*/ 250 h 265"/>
                <a:gd name="T94" fmla="*/ 132 w 223"/>
                <a:gd name="T95" fmla="*/ 250 h 265"/>
                <a:gd name="T96" fmla="*/ 136 w 223"/>
                <a:gd name="T97" fmla="*/ 246 h 265"/>
                <a:gd name="T98" fmla="*/ 146 w 223"/>
                <a:gd name="T99" fmla="*/ 250 h 265"/>
                <a:gd name="T100" fmla="*/ 200 w 223"/>
                <a:gd name="T101" fmla="*/ 250 h 265"/>
                <a:gd name="T102" fmla="*/ 207 w 223"/>
                <a:gd name="T103" fmla="*/ 229 h 265"/>
                <a:gd name="T104" fmla="*/ 202 w 223"/>
                <a:gd name="T105" fmla="*/ 205 h 265"/>
                <a:gd name="T106" fmla="*/ 202 w 223"/>
                <a:gd name="T107" fmla="*/ 179 h 265"/>
                <a:gd name="T108" fmla="*/ 200 w 223"/>
                <a:gd name="T109" fmla="*/ 153 h 265"/>
                <a:gd name="T110" fmla="*/ 198 w 223"/>
                <a:gd name="T111" fmla="*/ 127 h 265"/>
                <a:gd name="T112" fmla="*/ 195 w 223"/>
                <a:gd name="T113" fmla="*/ 101 h 265"/>
                <a:gd name="T114" fmla="*/ 193 w 223"/>
                <a:gd name="T115" fmla="*/ 75 h 265"/>
                <a:gd name="T116" fmla="*/ 193 w 223"/>
                <a:gd name="T117" fmla="*/ 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5">
                  <a:moveTo>
                    <a:pt x="11" y="161"/>
                  </a:moveTo>
                  <a:lnTo>
                    <a:pt x="11" y="158"/>
                  </a:lnTo>
                  <a:lnTo>
                    <a:pt x="9" y="158"/>
                  </a:lnTo>
                  <a:lnTo>
                    <a:pt x="9" y="158"/>
                  </a:lnTo>
                  <a:lnTo>
                    <a:pt x="9" y="161"/>
                  </a:lnTo>
                  <a:lnTo>
                    <a:pt x="9" y="163"/>
                  </a:lnTo>
                  <a:lnTo>
                    <a:pt x="9" y="163"/>
                  </a:lnTo>
                  <a:lnTo>
                    <a:pt x="11" y="161"/>
                  </a:lnTo>
                  <a:close/>
                  <a:moveTo>
                    <a:pt x="205" y="49"/>
                  </a:moveTo>
                  <a:lnTo>
                    <a:pt x="209" y="49"/>
                  </a:lnTo>
                  <a:lnTo>
                    <a:pt x="219" y="49"/>
                  </a:lnTo>
                  <a:lnTo>
                    <a:pt x="223" y="49"/>
                  </a:lnTo>
                  <a:lnTo>
                    <a:pt x="221" y="47"/>
                  </a:lnTo>
                  <a:lnTo>
                    <a:pt x="216" y="42"/>
                  </a:lnTo>
                  <a:lnTo>
                    <a:pt x="212" y="40"/>
                  </a:lnTo>
                  <a:lnTo>
                    <a:pt x="209" y="38"/>
                  </a:lnTo>
                  <a:lnTo>
                    <a:pt x="205" y="35"/>
                  </a:lnTo>
                  <a:lnTo>
                    <a:pt x="202" y="33"/>
                  </a:lnTo>
                  <a:lnTo>
                    <a:pt x="200" y="30"/>
                  </a:lnTo>
                  <a:lnTo>
                    <a:pt x="195" y="28"/>
                  </a:lnTo>
                  <a:lnTo>
                    <a:pt x="193" y="26"/>
                  </a:lnTo>
                  <a:lnTo>
                    <a:pt x="188" y="23"/>
                  </a:lnTo>
                  <a:lnTo>
                    <a:pt x="186" y="21"/>
                  </a:lnTo>
                  <a:lnTo>
                    <a:pt x="183" y="19"/>
                  </a:lnTo>
                  <a:lnTo>
                    <a:pt x="179" y="16"/>
                  </a:lnTo>
                  <a:lnTo>
                    <a:pt x="176" y="14"/>
                  </a:lnTo>
                  <a:lnTo>
                    <a:pt x="172" y="12"/>
                  </a:lnTo>
                  <a:lnTo>
                    <a:pt x="169" y="9"/>
                  </a:lnTo>
                  <a:lnTo>
                    <a:pt x="167" y="7"/>
                  </a:lnTo>
                  <a:lnTo>
                    <a:pt x="162" y="4"/>
                  </a:lnTo>
                  <a:lnTo>
                    <a:pt x="160" y="2"/>
                  </a:lnTo>
                  <a:lnTo>
                    <a:pt x="155" y="0"/>
                  </a:lnTo>
                  <a:lnTo>
                    <a:pt x="155" y="4"/>
                  </a:lnTo>
                  <a:lnTo>
                    <a:pt x="155" y="9"/>
                  </a:lnTo>
                  <a:lnTo>
                    <a:pt x="155" y="12"/>
                  </a:lnTo>
                  <a:lnTo>
                    <a:pt x="155" y="16"/>
                  </a:lnTo>
                  <a:lnTo>
                    <a:pt x="155" y="21"/>
                  </a:lnTo>
                  <a:lnTo>
                    <a:pt x="155" y="26"/>
                  </a:lnTo>
                  <a:lnTo>
                    <a:pt x="155" y="28"/>
                  </a:lnTo>
                  <a:lnTo>
                    <a:pt x="139" y="28"/>
                  </a:lnTo>
                  <a:lnTo>
                    <a:pt x="134" y="28"/>
                  </a:lnTo>
                  <a:lnTo>
                    <a:pt x="110" y="28"/>
                  </a:lnTo>
                  <a:lnTo>
                    <a:pt x="108" y="28"/>
                  </a:lnTo>
                  <a:lnTo>
                    <a:pt x="94" y="28"/>
                  </a:lnTo>
                  <a:lnTo>
                    <a:pt x="94" y="30"/>
                  </a:lnTo>
                  <a:lnTo>
                    <a:pt x="94" y="33"/>
                  </a:lnTo>
                  <a:lnTo>
                    <a:pt x="94" y="35"/>
                  </a:lnTo>
                  <a:lnTo>
                    <a:pt x="94" y="40"/>
                  </a:lnTo>
                  <a:lnTo>
                    <a:pt x="94" y="42"/>
                  </a:lnTo>
                  <a:lnTo>
                    <a:pt x="94" y="45"/>
                  </a:lnTo>
                  <a:lnTo>
                    <a:pt x="94" y="47"/>
                  </a:lnTo>
                  <a:lnTo>
                    <a:pt x="94" y="52"/>
                  </a:lnTo>
                  <a:lnTo>
                    <a:pt x="94" y="54"/>
                  </a:lnTo>
                  <a:lnTo>
                    <a:pt x="94" y="56"/>
                  </a:lnTo>
                  <a:lnTo>
                    <a:pt x="94" y="59"/>
                  </a:lnTo>
                  <a:lnTo>
                    <a:pt x="94" y="61"/>
                  </a:lnTo>
                  <a:lnTo>
                    <a:pt x="94" y="66"/>
                  </a:lnTo>
                  <a:lnTo>
                    <a:pt x="94" y="68"/>
                  </a:lnTo>
                  <a:lnTo>
                    <a:pt x="94" y="71"/>
                  </a:lnTo>
                  <a:lnTo>
                    <a:pt x="94" y="73"/>
                  </a:lnTo>
                  <a:lnTo>
                    <a:pt x="94" y="75"/>
                  </a:lnTo>
                  <a:lnTo>
                    <a:pt x="94" y="80"/>
                  </a:lnTo>
                  <a:lnTo>
                    <a:pt x="91" y="82"/>
                  </a:lnTo>
                  <a:lnTo>
                    <a:pt x="91" y="82"/>
                  </a:lnTo>
                  <a:lnTo>
                    <a:pt x="89" y="82"/>
                  </a:lnTo>
                  <a:lnTo>
                    <a:pt x="87" y="85"/>
                  </a:lnTo>
                  <a:lnTo>
                    <a:pt x="82" y="85"/>
                  </a:lnTo>
                  <a:lnTo>
                    <a:pt x="82" y="85"/>
                  </a:lnTo>
                  <a:lnTo>
                    <a:pt x="80" y="87"/>
                  </a:lnTo>
                  <a:lnTo>
                    <a:pt x="77" y="90"/>
                  </a:lnTo>
                  <a:lnTo>
                    <a:pt x="73" y="92"/>
                  </a:lnTo>
                  <a:lnTo>
                    <a:pt x="73" y="94"/>
                  </a:lnTo>
                  <a:lnTo>
                    <a:pt x="70" y="94"/>
                  </a:lnTo>
                  <a:lnTo>
                    <a:pt x="70" y="97"/>
                  </a:lnTo>
                  <a:lnTo>
                    <a:pt x="70" y="97"/>
                  </a:lnTo>
                  <a:lnTo>
                    <a:pt x="73" y="101"/>
                  </a:lnTo>
                  <a:lnTo>
                    <a:pt x="73" y="101"/>
                  </a:lnTo>
                  <a:lnTo>
                    <a:pt x="73" y="104"/>
                  </a:lnTo>
                  <a:lnTo>
                    <a:pt x="73" y="106"/>
                  </a:lnTo>
                  <a:lnTo>
                    <a:pt x="73" y="109"/>
                  </a:lnTo>
                  <a:lnTo>
                    <a:pt x="73" y="113"/>
                  </a:lnTo>
                  <a:lnTo>
                    <a:pt x="73" y="116"/>
                  </a:lnTo>
                  <a:lnTo>
                    <a:pt x="73" y="118"/>
                  </a:lnTo>
                  <a:lnTo>
                    <a:pt x="73" y="120"/>
                  </a:lnTo>
                  <a:lnTo>
                    <a:pt x="73" y="123"/>
                  </a:lnTo>
                  <a:lnTo>
                    <a:pt x="73" y="127"/>
                  </a:lnTo>
                  <a:lnTo>
                    <a:pt x="70" y="127"/>
                  </a:lnTo>
                  <a:lnTo>
                    <a:pt x="66" y="127"/>
                  </a:lnTo>
                  <a:lnTo>
                    <a:pt x="61" y="127"/>
                  </a:lnTo>
                  <a:lnTo>
                    <a:pt x="58" y="127"/>
                  </a:lnTo>
                  <a:lnTo>
                    <a:pt x="54" y="127"/>
                  </a:lnTo>
                  <a:lnTo>
                    <a:pt x="49" y="127"/>
                  </a:lnTo>
                  <a:lnTo>
                    <a:pt x="44" y="127"/>
                  </a:lnTo>
                  <a:lnTo>
                    <a:pt x="40" y="127"/>
                  </a:lnTo>
                  <a:lnTo>
                    <a:pt x="37" y="127"/>
                  </a:lnTo>
                  <a:lnTo>
                    <a:pt x="33" y="127"/>
                  </a:lnTo>
                  <a:lnTo>
                    <a:pt x="28" y="127"/>
                  </a:lnTo>
                  <a:lnTo>
                    <a:pt x="23" y="127"/>
                  </a:lnTo>
                  <a:lnTo>
                    <a:pt x="21" y="127"/>
                  </a:lnTo>
                  <a:lnTo>
                    <a:pt x="16" y="127"/>
                  </a:lnTo>
                  <a:lnTo>
                    <a:pt x="11" y="127"/>
                  </a:lnTo>
                  <a:lnTo>
                    <a:pt x="7" y="127"/>
                  </a:lnTo>
                  <a:lnTo>
                    <a:pt x="4" y="127"/>
                  </a:lnTo>
                  <a:lnTo>
                    <a:pt x="2" y="127"/>
                  </a:lnTo>
                  <a:lnTo>
                    <a:pt x="0" y="130"/>
                  </a:lnTo>
                  <a:lnTo>
                    <a:pt x="0" y="132"/>
                  </a:lnTo>
                  <a:lnTo>
                    <a:pt x="0" y="135"/>
                  </a:lnTo>
                  <a:lnTo>
                    <a:pt x="0" y="137"/>
                  </a:lnTo>
                  <a:lnTo>
                    <a:pt x="0" y="132"/>
                  </a:lnTo>
                  <a:lnTo>
                    <a:pt x="0" y="132"/>
                  </a:lnTo>
                  <a:lnTo>
                    <a:pt x="2" y="132"/>
                  </a:lnTo>
                  <a:lnTo>
                    <a:pt x="2" y="132"/>
                  </a:lnTo>
                  <a:lnTo>
                    <a:pt x="4" y="137"/>
                  </a:lnTo>
                  <a:lnTo>
                    <a:pt x="7" y="142"/>
                  </a:lnTo>
                  <a:lnTo>
                    <a:pt x="7" y="142"/>
                  </a:lnTo>
                  <a:lnTo>
                    <a:pt x="9" y="142"/>
                  </a:lnTo>
                  <a:lnTo>
                    <a:pt x="9" y="139"/>
                  </a:lnTo>
                  <a:lnTo>
                    <a:pt x="9" y="139"/>
                  </a:lnTo>
                  <a:lnTo>
                    <a:pt x="9" y="142"/>
                  </a:lnTo>
                  <a:lnTo>
                    <a:pt x="11" y="146"/>
                  </a:lnTo>
                  <a:lnTo>
                    <a:pt x="14" y="149"/>
                  </a:lnTo>
                  <a:lnTo>
                    <a:pt x="14" y="151"/>
                  </a:lnTo>
                  <a:lnTo>
                    <a:pt x="14" y="153"/>
                  </a:lnTo>
                  <a:lnTo>
                    <a:pt x="11" y="158"/>
                  </a:lnTo>
                  <a:lnTo>
                    <a:pt x="9" y="165"/>
                  </a:lnTo>
                  <a:lnTo>
                    <a:pt x="11" y="165"/>
                  </a:lnTo>
                  <a:lnTo>
                    <a:pt x="9" y="168"/>
                  </a:lnTo>
                  <a:lnTo>
                    <a:pt x="9" y="168"/>
                  </a:lnTo>
                  <a:lnTo>
                    <a:pt x="7" y="168"/>
                  </a:lnTo>
                  <a:lnTo>
                    <a:pt x="9" y="170"/>
                  </a:lnTo>
                  <a:lnTo>
                    <a:pt x="11" y="172"/>
                  </a:lnTo>
                  <a:lnTo>
                    <a:pt x="14" y="175"/>
                  </a:lnTo>
                  <a:lnTo>
                    <a:pt x="14" y="182"/>
                  </a:lnTo>
                  <a:lnTo>
                    <a:pt x="14" y="187"/>
                  </a:lnTo>
                  <a:lnTo>
                    <a:pt x="16" y="191"/>
                  </a:lnTo>
                  <a:lnTo>
                    <a:pt x="16" y="198"/>
                  </a:lnTo>
                  <a:lnTo>
                    <a:pt x="14" y="205"/>
                  </a:lnTo>
                  <a:lnTo>
                    <a:pt x="11" y="215"/>
                  </a:lnTo>
                  <a:lnTo>
                    <a:pt x="9" y="220"/>
                  </a:lnTo>
                  <a:lnTo>
                    <a:pt x="7" y="227"/>
                  </a:lnTo>
                  <a:lnTo>
                    <a:pt x="7" y="229"/>
                  </a:lnTo>
                  <a:lnTo>
                    <a:pt x="4" y="234"/>
                  </a:lnTo>
                  <a:lnTo>
                    <a:pt x="4" y="243"/>
                  </a:lnTo>
                  <a:lnTo>
                    <a:pt x="4" y="241"/>
                  </a:lnTo>
                  <a:lnTo>
                    <a:pt x="4" y="236"/>
                  </a:lnTo>
                  <a:lnTo>
                    <a:pt x="7" y="234"/>
                  </a:lnTo>
                  <a:lnTo>
                    <a:pt x="7" y="234"/>
                  </a:lnTo>
                  <a:lnTo>
                    <a:pt x="7" y="231"/>
                  </a:lnTo>
                  <a:lnTo>
                    <a:pt x="9" y="229"/>
                  </a:lnTo>
                  <a:lnTo>
                    <a:pt x="9" y="227"/>
                  </a:lnTo>
                  <a:lnTo>
                    <a:pt x="11" y="227"/>
                  </a:lnTo>
                  <a:lnTo>
                    <a:pt x="11" y="227"/>
                  </a:lnTo>
                  <a:lnTo>
                    <a:pt x="14" y="229"/>
                  </a:lnTo>
                  <a:lnTo>
                    <a:pt x="16" y="229"/>
                  </a:lnTo>
                  <a:lnTo>
                    <a:pt x="18" y="229"/>
                  </a:lnTo>
                  <a:lnTo>
                    <a:pt x="21" y="229"/>
                  </a:lnTo>
                  <a:lnTo>
                    <a:pt x="23" y="227"/>
                  </a:lnTo>
                  <a:lnTo>
                    <a:pt x="25" y="227"/>
                  </a:lnTo>
                  <a:lnTo>
                    <a:pt x="28" y="227"/>
                  </a:lnTo>
                  <a:lnTo>
                    <a:pt x="30" y="227"/>
                  </a:lnTo>
                  <a:lnTo>
                    <a:pt x="30" y="224"/>
                  </a:lnTo>
                  <a:lnTo>
                    <a:pt x="30" y="224"/>
                  </a:lnTo>
                  <a:lnTo>
                    <a:pt x="33" y="224"/>
                  </a:lnTo>
                  <a:lnTo>
                    <a:pt x="33" y="224"/>
                  </a:lnTo>
                  <a:lnTo>
                    <a:pt x="33" y="224"/>
                  </a:lnTo>
                  <a:lnTo>
                    <a:pt x="33" y="224"/>
                  </a:lnTo>
                  <a:lnTo>
                    <a:pt x="35" y="224"/>
                  </a:lnTo>
                  <a:lnTo>
                    <a:pt x="37" y="224"/>
                  </a:lnTo>
                  <a:lnTo>
                    <a:pt x="42" y="224"/>
                  </a:lnTo>
                  <a:lnTo>
                    <a:pt x="47" y="227"/>
                  </a:lnTo>
                  <a:lnTo>
                    <a:pt x="49" y="229"/>
                  </a:lnTo>
                  <a:lnTo>
                    <a:pt x="51" y="231"/>
                  </a:lnTo>
                  <a:lnTo>
                    <a:pt x="51" y="234"/>
                  </a:lnTo>
                  <a:lnTo>
                    <a:pt x="51" y="234"/>
                  </a:lnTo>
                  <a:lnTo>
                    <a:pt x="54" y="236"/>
                  </a:lnTo>
                  <a:lnTo>
                    <a:pt x="54" y="236"/>
                  </a:lnTo>
                  <a:lnTo>
                    <a:pt x="56" y="236"/>
                  </a:lnTo>
                  <a:lnTo>
                    <a:pt x="56" y="236"/>
                  </a:lnTo>
                  <a:lnTo>
                    <a:pt x="56" y="236"/>
                  </a:lnTo>
                  <a:lnTo>
                    <a:pt x="58" y="236"/>
                  </a:lnTo>
                  <a:lnTo>
                    <a:pt x="58" y="236"/>
                  </a:lnTo>
                  <a:lnTo>
                    <a:pt x="61" y="236"/>
                  </a:lnTo>
                  <a:lnTo>
                    <a:pt x="61" y="236"/>
                  </a:lnTo>
                  <a:lnTo>
                    <a:pt x="61" y="236"/>
                  </a:lnTo>
                  <a:lnTo>
                    <a:pt x="61" y="236"/>
                  </a:lnTo>
                  <a:lnTo>
                    <a:pt x="61" y="239"/>
                  </a:lnTo>
                  <a:lnTo>
                    <a:pt x="63" y="239"/>
                  </a:lnTo>
                  <a:lnTo>
                    <a:pt x="63" y="241"/>
                  </a:lnTo>
                  <a:lnTo>
                    <a:pt x="63" y="246"/>
                  </a:lnTo>
                  <a:lnTo>
                    <a:pt x="66" y="248"/>
                  </a:lnTo>
                  <a:lnTo>
                    <a:pt x="66" y="248"/>
                  </a:lnTo>
                  <a:lnTo>
                    <a:pt x="68" y="248"/>
                  </a:lnTo>
                  <a:lnTo>
                    <a:pt x="68" y="248"/>
                  </a:lnTo>
                  <a:lnTo>
                    <a:pt x="68" y="250"/>
                  </a:lnTo>
                  <a:lnTo>
                    <a:pt x="68" y="250"/>
                  </a:lnTo>
                  <a:lnTo>
                    <a:pt x="68" y="250"/>
                  </a:lnTo>
                  <a:lnTo>
                    <a:pt x="70" y="250"/>
                  </a:lnTo>
                  <a:lnTo>
                    <a:pt x="70" y="253"/>
                  </a:lnTo>
                  <a:lnTo>
                    <a:pt x="73" y="255"/>
                  </a:lnTo>
                  <a:lnTo>
                    <a:pt x="70" y="255"/>
                  </a:lnTo>
                  <a:lnTo>
                    <a:pt x="70" y="255"/>
                  </a:lnTo>
                  <a:lnTo>
                    <a:pt x="73" y="255"/>
                  </a:lnTo>
                  <a:lnTo>
                    <a:pt x="73" y="255"/>
                  </a:lnTo>
                  <a:lnTo>
                    <a:pt x="73" y="257"/>
                  </a:lnTo>
                  <a:lnTo>
                    <a:pt x="75" y="257"/>
                  </a:lnTo>
                  <a:lnTo>
                    <a:pt x="77" y="260"/>
                  </a:lnTo>
                  <a:lnTo>
                    <a:pt x="77" y="260"/>
                  </a:lnTo>
                  <a:lnTo>
                    <a:pt x="80" y="262"/>
                  </a:lnTo>
                  <a:lnTo>
                    <a:pt x="82" y="265"/>
                  </a:lnTo>
                  <a:lnTo>
                    <a:pt x="82" y="265"/>
                  </a:lnTo>
                  <a:lnTo>
                    <a:pt x="84" y="265"/>
                  </a:lnTo>
                  <a:lnTo>
                    <a:pt x="84" y="265"/>
                  </a:lnTo>
                  <a:lnTo>
                    <a:pt x="87" y="265"/>
                  </a:lnTo>
                  <a:lnTo>
                    <a:pt x="89" y="262"/>
                  </a:lnTo>
                  <a:lnTo>
                    <a:pt x="89" y="260"/>
                  </a:lnTo>
                  <a:lnTo>
                    <a:pt x="89" y="257"/>
                  </a:lnTo>
                  <a:lnTo>
                    <a:pt x="89" y="255"/>
                  </a:lnTo>
                  <a:lnTo>
                    <a:pt x="91" y="253"/>
                  </a:lnTo>
                  <a:lnTo>
                    <a:pt x="91" y="250"/>
                  </a:lnTo>
                  <a:lnTo>
                    <a:pt x="94" y="250"/>
                  </a:lnTo>
                  <a:lnTo>
                    <a:pt x="94" y="248"/>
                  </a:lnTo>
                  <a:lnTo>
                    <a:pt x="96" y="246"/>
                  </a:lnTo>
                  <a:lnTo>
                    <a:pt x="96" y="248"/>
                  </a:lnTo>
                  <a:lnTo>
                    <a:pt x="99" y="248"/>
                  </a:lnTo>
                  <a:lnTo>
                    <a:pt x="103" y="253"/>
                  </a:lnTo>
                  <a:lnTo>
                    <a:pt x="106" y="255"/>
                  </a:lnTo>
                  <a:lnTo>
                    <a:pt x="106" y="257"/>
                  </a:lnTo>
                  <a:lnTo>
                    <a:pt x="108" y="257"/>
                  </a:lnTo>
                  <a:lnTo>
                    <a:pt x="108" y="255"/>
                  </a:lnTo>
                  <a:lnTo>
                    <a:pt x="110" y="253"/>
                  </a:lnTo>
                  <a:lnTo>
                    <a:pt x="110" y="250"/>
                  </a:lnTo>
                  <a:lnTo>
                    <a:pt x="113" y="250"/>
                  </a:lnTo>
                  <a:lnTo>
                    <a:pt x="115" y="250"/>
                  </a:lnTo>
                  <a:lnTo>
                    <a:pt x="117" y="250"/>
                  </a:lnTo>
                  <a:lnTo>
                    <a:pt x="120" y="250"/>
                  </a:lnTo>
                  <a:lnTo>
                    <a:pt x="120" y="253"/>
                  </a:lnTo>
                  <a:lnTo>
                    <a:pt x="122" y="253"/>
                  </a:lnTo>
                  <a:lnTo>
                    <a:pt x="124" y="253"/>
                  </a:lnTo>
                  <a:lnTo>
                    <a:pt x="129" y="253"/>
                  </a:lnTo>
                  <a:lnTo>
                    <a:pt x="132" y="250"/>
                  </a:lnTo>
                  <a:lnTo>
                    <a:pt x="134" y="250"/>
                  </a:lnTo>
                  <a:lnTo>
                    <a:pt x="134" y="250"/>
                  </a:lnTo>
                  <a:lnTo>
                    <a:pt x="134" y="248"/>
                  </a:lnTo>
                  <a:lnTo>
                    <a:pt x="134" y="248"/>
                  </a:lnTo>
                  <a:lnTo>
                    <a:pt x="136" y="246"/>
                  </a:lnTo>
                  <a:lnTo>
                    <a:pt x="136" y="246"/>
                  </a:lnTo>
                  <a:lnTo>
                    <a:pt x="136" y="248"/>
                  </a:lnTo>
                  <a:lnTo>
                    <a:pt x="136" y="250"/>
                  </a:lnTo>
                  <a:lnTo>
                    <a:pt x="139" y="250"/>
                  </a:lnTo>
                  <a:lnTo>
                    <a:pt x="146" y="250"/>
                  </a:lnTo>
                  <a:lnTo>
                    <a:pt x="150" y="250"/>
                  </a:lnTo>
                  <a:lnTo>
                    <a:pt x="169" y="250"/>
                  </a:lnTo>
                  <a:lnTo>
                    <a:pt x="172" y="250"/>
                  </a:lnTo>
                  <a:lnTo>
                    <a:pt x="190" y="250"/>
                  </a:lnTo>
                  <a:lnTo>
                    <a:pt x="200" y="250"/>
                  </a:lnTo>
                  <a:lnTo>
                    <a:pt x="207" y="250"/>
                  </a:lnTo>
                  <a:lnTo>
                    <a:pt x="207" y="243"/>
                  </a:lnTo>
                  <a:lnTo>
                    <a:pt x="209" y="239"/>
                  </a:lnTo>
                  <a:lnTo>
                    <a:pt x="209" y="234"/>
                  </a:lnTo>
                  <a:lnTo>
                    <a:pt x="207" y="229"/>
                  </a:lnTo>
                  <a:lnTo>
                    <a:pt x="205" y="227"/>
                  </a:lnTo>
                  <a:lnTo>
                    <a:pt x="205" y="222"/>
                  </a:lnTo>
                  <a:lnTo>
                    <a:pt x="205" y="217"/>
                  </a:lnTo>
                  <a:lnTo>
                    <a:pt x="205" y="213"/>
                  </a:lnTo>
                  <a:lnTo>
                    <a:pt x="202" y="205"/>
                  </a:lnTo>
                  <a:lnTo>
                    <a:pt x="202" y="201"/>
                  </a:lnTo>
                  <a:lnTo>
                    <a:pt x="202" y="196"/>
                  </a:lnTo>
                  <a:lnTo>
                    <a:pt x="202" y="191"/>
                  </a:lnTo>
                  <a:lnTo>
                    <a:pt x="202" y="184"/>
                  </a:lnTo>
                  <a:lnTo>
                    <a:pt x="202" y="179"/>
                  </a:lnTo>
                  <a:lnTo>
                    <a:pt x="200" y="175"/>
                  </a:lnTo>
                  <a:lnTo>
                    <a:pt x="200" y="170"/>
                  </a:lnTo>
                  <a:lnTo>
                    <a:pt x="200" y="165"/>
                  </a:lnTo>
                  <a:lnTo>
                    <a:pt x="200" y="158"/>
                  </a:lnTo>
                  <a:lnTo>
                    <a:pt x="200" y="153"/>
                  </a:lnTo>
                  <a:lnTo>
                    <a:pt x="200" y="149"/>
                  </a:lnTo>
                  <a:lnTo>
                    <a:pt x="198" y="144"/>
                  </a:lnTo>
                  <a:lnTo>
                    <a:pt x="198" y="137"/>
                  </a:lnTo>
                  <a:lnTo>
                    <a:pt x="198" y="132"/>
                  </a:lnTo>
                  <a:lnTo>
                    <a:pt x="198" y="127"/>
                  </a:lnTo>
                  <a:lnTo>
                    <a:pt x="198" y="123"/>
                  </a:lnTo>
                  <a:lnTo>
                    <a:pt x="198" y="118"/>
                  </a:lnTo>
                  <a:lnTo>
                    <a:pt x="195" y="111"/>
                  </a:lnTo>
                  <a:lnTo>
                    <a:pt x="195" y="106"/>
                  </a:lnTo>
                  <a:lnTo>
                    <a:pt x="195" y="101"/>
                  </a:lnTo>
                  <a:lnTo>
                    <a:pt x="195" y="97"/>
                  </a:lnTo>
                  <a:lnTo>
                    <a:pt x="195" y="90"/>
                  </a:lnTo>
                  <a:lnTo>
                    <a:pt x="195" y="85"/>
                  </a:lnTo>
                  <a:lnTo>
                    <a:pt x="195" y="80"/>
                  </a:lnTo>
                  <a:lnTo>
                    <a:pt x="193" y="75"/>
                  </a:lnTo>
                  <a:lnTo>
                    <a:pt x="193" y="71"/>
                  </a:lnTo>
                  <a:lnTo>
                    <a:pt x="193" y="64"/>
                  </a:lnTo>
                  <a:lnTo>
                    <a:pt x="193" y="59"/>
                  </a:lnTo>
                  <a:lnTo>
                    <a:pt x="193" y="54"/>
                  </a:lnTo>
                  <a:lnTo>
                    <a:pt x="193" y="49"/>
                  </a:lnTo>
                  <a:lnTo>
                    <a:pt x="198" y="49"/>
                  </a:lnTo>
                  <a:lnTo>
                    <a:pt x="205"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286"/>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87"/>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2" name="Freeform 288"/>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89"/>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4" name="Freeform 290"/>
            <p:cNvSpPr>
              <a:spLocks/>
            </p:cNvSpPr>
            <p:nvPr userDrawn="1"/>
          </p:nvSpPr>
          <p:spPr bwMode="auto">
            <a:xfrm>
              <a:off x="3429" y="2280"/>
              <a:ext cx="304" cy="313"/>
            </a:xfrm>
            <a:custGeom>
              <a:avLst/>
              <a:gdLst>
                <a:gd name="T0" fmla="*/ 285 w 304"/>
                <a:gd name="T1" fmla="*/ 126 h 313"/>
                <a:gd name="T2" fmla="*/ 288 w 304"/>
                <a:gd name="T3" fmla="*/ 119 h 313"/>
                <a:gd name="T4" fmla="*/ 280 w 304"/>
                <a:gd name="T5" fmla="*/ 107 h 313"/>
                <a:gd name="T6" fmla="*/ 262 w 304"/>
                <a:gd name="T7" fmla="*/ 100 h 313"/>
                <a:gd name="T8" fmla="*/ 250 w 304"/>
                <a:gd name="T9" fmla="*/ 88 h 313"/>
                <a:gd name="T10" fmla="*/ 229 w 304"/>
                <a:gd name="T11" fmla="*/ 67 h 313"/>
                <a:gd name="T12" fmla="*/ 182 w 304"/>
                <a:gd name="T13" fmla="*/ 31 h 313"/>
                <a:gd name="T14" fmla="*/ 137 w 304"/>
                <a:gd name="T15" fmla="*/ 0 h 313"/>
                <a:gd name="T16" fmla="*/ 111 w 304"/>
                <a:gd name="T17" fmla="*/ 22 h 313"/>
                <a:gd name="T18" fmla="*/ 113 w 304"/>
                <a:gd name="T19" fmla="*/ 62 h 313"/>
                <a:gd name="T20" fmla="*/ 118 w 304"/>
                <a:gd name="T21" fmla="*/ 104 h 313"/>
                <a:gd name="T22" fmla="*/ 120 w 304"/>
                <a:gd name="T23" fmla="*/ 147 h 313"/>
                <a:gd name="T24" fmla="*/ 127 w 304"/>
                <a:gd name="T25" fmla="*/ 185 h 313"/>
                <a:gd name="T26" fmla="*/ 68 w 304"/>
                <a:gd name="T27" fmla="*/ 201 h 313"/>
                <a:gd name="T28" fmla="*/ 52 w 304"/>
                <a:gd name="T29" fmla="*/ 199 h 313"/>
                <a:gd name="T30" fmla="*/ 38 w 304"/>
                <a:gd name="T31" fmla="*/ 201 h 313"/>
                <a:gd name="T32" fmla="*/ 24 w 304"/>
                <a:gd name="T33" fmla="*/ 208 h 313"/>
                <a:gd name="T34" fmla="*/ 9 w 304"/>
                <a:gd name="T35" fmla="*/ 201 h 313"/>
                <a:gd name="T36" fmla="*/ 2 w 304"/>
                <a:gd name="T37" fmla="*/ 216 h 313"/>
                <a:gd name="T38" fmla="*/ 5 w 304"/>
                <a:gd name="T39" fmla="*/ 227 h 313"/>
                <a:gd name="T40" fmla="*/ 2 w 304"/>
                <a:gd name="T41" fmla="*/ 239 h 313"/>
                <a:gd name="T42" fmla="*/ 9 w 304"/>
                <a:gd name="T43" fmla="*/ 244 h 313"/>
                <a:gd name="T44" fmla="*/ 14 w 304"/>
                <a:gd name="T45" fmla="*/ 253 h 313"/>
                <a:gd name="T46" fmla="*/ 14 w 304"/>
                <a:gd name="T47" fmla="*/ 265 h 313"/>
                <a:gd name="T48" fmla="*/ 17 w 304"/>
                <a:gd name="T49" fmla="*/ 275 h 313"/>
                <a:gd name="T50" fmla="*/ 26 w 304"/>
                <a:gd name="T51" fmla="*/ 277 h 313"/>
                <a:gd name="T52" fmla="*/ 33 w 304"/>
                <a:gd name="T53" fmla="*/ 270 h 313"/>
                <a:gd name="T54" fmla="*/ 47 w 304"/>
                <a:gd name="T55" fmla="*/ 272 h 313"/>
                <a:gd name="T56" fmla="*/ 52 w 304"/>
                <a:gd name="T57" fmla="*/ 265 h 313"/>
                <a:gd name="T58" fmla="*/ 59 w 304"/>
                <a:gd name="T59" fmla="*/ 270 h 313"/>
                <a:gd name="T60" fmla="*/ 66 w 304"/>
                <a:gd name="T61" fmla="*/ 284 h 313"/>
                <a:gd name="T62" fmla="*/ 68 w 304"/>
                <a:gd name="T63" fmla="*/ 289 h 313"/>
                <a:gd name="T64" fmla="*/ 68 w 304"/>
                <a:gd name="T65" fmla="*/ 294 h 313"/>
                <a:gd name="T66" fmla="*/ 71 w 304"/>
                <a:gd name="T67" fmla="*/ 305 h 313"/>
                <a:gd name="T68" fmla="*/ 80 w 304"/>
                <a:gd name="T69" fmla="*/ 313 h 313"/>
                <a:gd name="T70" fmla="*/ 87 w 304"/>
                <a:gd name="T71" fmla="*/ 310 h 313"/>
                <a:gd name="T72" fmla="*/ 97 w 304"/>
                <a:gd name="T73" fmla="*/ 313 h 313"/>
                <a:gd name="T74" fmla="*/ 101 w 304"/>
                <a:gd name="T75" fmla="*/ 308 h 313"/>
                <a:gd name="T76" fmla="*/ 106 w 304"/>
                <a:gd name="T77" fmla="*/ 305 h 313"/>
                <a:gd name="T78" fmla="*/ 108 w 304"/>
                <a:gd name="T79" fmla="*/ 305 h 313"/>
                <a:gd name="T80" fmla="*/ 111 w 304"/>
                <a:gd name="T81" fmla="*/ 313 h 313"/>
                <a:gd name="T82" fmla="*/ 123 w 304"/>
                <a:gd name="T83" fmla="*/ 308 h 313"/>
                <a:gd name="T84" fmla="*/ 125 w 304"/>
                <a:gd name="T85" fmla="*/ 294 h 313"/>
                <a:gd name="T86" fmla="*/ 127 w 304"/>
                <a:gd name="T87" fmla="*/ 279 h 313"/>
                <a:gd name="T88" fmla="*/ 139 w 304"/>
                <a:gd name="T89" fmla="*/ 272 h 313"/>
                <a:gd name="T90" fmla="*/ 141 w 304"/>
                <a:gd name="T91" fmla="*/ 260 h 313"/>
                <a:gd name="T92" fmla="*/ 149 w 304"/>
                <a:gd name="T93" fmla="*/ 246 h 313"/>
                <a:gd name="T94" fmla="*/ 165 w 304"/>
                <a:gd name="T95" fmla="*/ 246 h 313"/>
                <a:gd name="T96" fmla="*/ 172 w 304"/>
                <a:gd name="T97" fmla="*/ 239 h 313"/>
                <a:gd name="T98" fmla="*/ 186 w 304"/>
                <a:gd name="T99" fmla="*/ 230 h 313"/>
                <a:gd name="T100" fmla="*/ 203 w 304"/>
                <a:gd name="T101" fmla="*/ 216 h 313"/>
                <a:gd name="T102" fmla="*/ 217 w 304"/>
                <a:gd name="T103" fmla="*/ 211 h 313"/>
                <a:gd name="T104" fmla="*/ 238 w 304"/>
                <a:gd name="T105" fmla="*/ 213 h 313"/>
                <a:gd name="T106" fmla="*/ 271 w 304"/>
                <a:gd name="T107" fmla="*/ 204 h 313"/>
                <a:gd name="T108" fmla="*/ 290 w 304"/>
                <a:gd name="T109" fmla="*/ 201 h 313"/>
                <a:gd name="T110" fmla="*/ 299 w 304"/>
                <a:gd name="T111" fmla="*/ 190 h 313"/>
                <a:gd name="T112" fmla="*/ 304 w 304"/>
                <a:gd name="T113" fmla="*/ 15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4" h="313">
                  <a:moveTo>
                    <a:pt x="299" y="126"/>
                  </a:moveTo>
                  <a:lnTo>
                    <a:pt x="295" y="126"/>
                  </a:lnTo>
                  <a:lnTo>
                    <a:pt x="290" y="126"/>
                  </a:lnTo>
                  <a:lnTo>
                    <a:pt x="290" y="126"/>
                  </a:lnTo>
                  <a:lnTo>
                    <a:pt x="288" y="128"/>
                  </a:lnTo>
                  <a:lnTo>
                    <a:pt x="288" y="126"/>
                  </a:lnTo>
                  <a:lnTo>
                    <a:pt x="288" y="126"/>
                  </a:lnTo>
                  <a:lnTo>
                    <a:pt x="285" y="126"/>
                  </a:lnTo>
                  <a:lnTo>
                    <a:pt x="285" y="123"/>
                  </a:lnTo>
                  <a:lnTo>
                    <a:pt x="283" y="123"/>
                  </a:lnTo>
                  <a:lnTo>
                    <a:pt x="285" y="121"/>
                  </a:lnTo>
                  <a:lnTo>
                    <a:pt x="285" y="121"/>
                  </a:lnTo>
                  <a:lnTo>
                    <a:pt x="285" y="121"/>
                  </a:lnTo>
                  <a:lnTo>
                    <a:pt x="285" y="119"/>
                  </a:lnTo>
                  <a:lnTo>
                    <a:pt x="288" y="119"/>
                  </a:lnTo>
                  <a:lnTo>
                    <a:pt x="288" y="119"/>
                  </a:lnTo>
                  <a:lnTo>
                    <a:pt x="285" y="116"/>
                  </a:lnTo>
                  <a:lnTo>
                    <a:pt x="285" y="114"/>
                  </a:lnTo>
                  <a:lnTo>
                    <a:pt x="285" y="112"/>
                  </a:lnTo>
                  <a:lnTo>
                    <a:pt x="285" y="112"/>
                  </a:lnTo>
                  <a:lnTo>
                    <a:pt x="285" y="109"/>
                  </a:lnTo>
                  <a:lnTo>
                    <a:pt x="285" y="109"/>
                  </a:lnTo>
                  <a:lnTo>
                    <a:pt x="283" y="107"/>
                  </a:lnTo>
                  <a:lnTo>
                    <a:pt x="280" y="107"/>
                  </a:lnTo>
                  <a:lnTo>
                    <a:pt x="278" y="107"/>
                  </a:lnTo>
                  <a:lnTo>
                    <a:pt x="276" y="107"/>
                  </a:lnTo>
                  <a:lnTo>
                    <a:pt x="273" y="104"/>
                  </a:lnTo>
                  <a:lnTo>
                    <a:pt x="271" y="104"/>
                  </a:lnTo>
                  <a:lnTo>
                    <a:pt x="269" y="102"/>
                  </a:lnTo>
                  <a:lnTo>
                    <a:pt x="269" y="100"/>
                  </a:lnTo>
                  <a:lnTo>
                    <a:pt x="262" y="100"/>
                  </a:lnTo>
                  <a:lnTo>
                    <a:pt x="262" y="100"/>
                  </a:lnTo>
                  <a:lnTo>
                    <a:pt x="259" y="100"/>
                  </a:lnTo>
                  <a:lnTo>
                    <a:pt x="259" y="97"/>
                  </a:lnTo>
                  <a:lnTo>
                    <a:pt x="257" y="95"/>
                  </a:lnTo>
                  <a:lnTo>
                    <a:pt x="257" y="95"/>
                  </a:lnTo>
                  <a:lnTo>
                    <a:pt x="257" y="95"/>
                  </a:lnTo>
                  <a:lnTo>
                    <a:pt x="252" y="90"/>
                  </a:lnTo>
                  <a:lnTo>
                    <a:pt x="250" y="90"/>
                  </a:lnTo>
                  <a:lnTo>
                    <a:pt x="250" y="88"/>
                  </a:lnTo>
                  <a:lnTo>
                    <a:pt x="250" y="88"/>
                  </a:lnTo>
                  <a:lnTo>
                    <a:pt x="250" y="86"/>
                  </a:lnTo>
                  <a:lnTo>
                    <a:pt x="250" y="83"/>
                  </a:lnTo>
                  <a:lnTo>
                    <a:pt x="250" y="83"/>
                  </a:lnTo>
                  <a:lnTo>
                    <a:pt x="245" y="81"/>
                  </a:lnTo>
                  <a:lnTo>
                    <a:pt x="240" y="76"/>
                  </a:lnTo>
                  <a:lnTo>
                    <a:pt x="233" y="71"/>
                  </a:lnTo>
                  <a:lnTo>
                    <a:pt x="229" y="67"/>
                  </a:lnTo>
                  <a:lnTo>
                    <a:pt x="222" y="62"/>
                  </a:lnTo>
                  <a:lnTo>
                    <a:pt x="217" y="57"/>
                  </a:lnTo>
                  <a:lnTo>
                    <a:pt x="210" y="52"/>
                  </a:lnTo>
                  <a:lnTo>
                    <a:pt x="205" y="48"/>
                  </a:lnTo>
                  <a:lnTo>
                    <a:pt x="198" y="43"/>
                  </a:lnTo>
                  <a:lnTo>
                    <a:pt x="193" y="41"/>
                  </a:lnTo>
                  <a:lnTo>
                    <a:pt x="186" y="36"/>
                  </a:lnTo>
                  <a:lnTo>
                    <a:pt x="182" y="31"/>
                  </a:lnTo>
                  <a:lnTo>
                    <a:pt x="177" y="26"/>
                  </a:lnTo>
                  <a:lnTo>
                    <a:pt x="170" y="22"/>
                  </a:lnTo>
                  <a:lnTo>
                    <a:pt x="165" y="17"/>
                  </a:lnTo>
                  <a:lnTo>
                    <a:pt x="158" y="12"/>
                  </a:lnTo>
                  <a:lnTo>
                    <a:pt x="153" y="7"/>
                  </a:lnTo>
                  <a:lnTo>
                    <a:pt x="149" y="5"/>
                  </a:lnTo>
                  <a:lnTo>
                    <a:pt x="141" y="0"/>
                  </a:lnTo>
                  <a:lnTo>
                    <a:pt x="137" y="0"/>
                  </a:lnTo>
                  <a:lnTo>
                    <a:pt x="127" y="0"/>
                  </a:lnTo>
                  <a:lnTo>
                    <a:pt x="123" y="0"/>
                  </a:lnTo>
                  <a:lnTo>
                    <a:pt x="116" y="0"/>
                  </a:lnTo>
                  <a:lnTo>
                    <a:pt x="111" y="0"/>
                  </a:lnTo>
                  <a:lnTo>
                    <a:pt x="111" y="5"/>
                  </a:lnTo>
                  <a:lnTo>
                    <a:pt x="111" y="10"/>
                  </a:lnTo>
                  <a:lnTo>
                    <a:pt x="111" y="15"/>
                  </a:lnTo>
                  <a:lnTo>
                    <a:pt x="111" y="22"/>
                  </a:lnTo>
                  <a:lnTo>
                    <a:pt x="111" y="26"/>
                  </a:lnTo>
                  <a:lnTo>
                    <a:pt x="113" y="31"/>
                  </a:lnTo>
                  <a:lnTo>
                    <a:pt x="113" y="36"/>
                  </a:lnTo>
                  <a:lnTo>
                    <a:pt x="113" y="41"/>
                  </a:lnTo>
                  <a:lnTo>
                    <a:pt x="113" y="48"/>
                  </a:lnTo>
                  <a:lnTo>
                    <a:pt x="113" y="52"/>
                  </a:lnTo>
                  <a:lnTo>
                    <a:pt x="113" y="57"/>
                  </a:lnTo>
                  <a:lnTo>
                    <a:pt x="113" y="62"/>
                  </a:lnTo>
                  <a:lnTo>
                    <a:pt x="116" y="69"/>
                  </a:lnTo>
                  <a:lnTo>
                    <a:pt x="116" y="74"/>
                  </a:lnTo>
                  <a:lnTo>
                    <a:pt x="116" y="78"/>
                  </a:lnTo>
                  <a:lnTo>
                    <a:pt x="116" y="83"/>
                  </a:lnTo>
                  <a:lnTo>
                    <a:pt x="116" y="88"/>
                  </a:lnTo>
                  <a:lnTo>
                    <a:pt x="116" y="95"/>
                  </a:lnTo>
                  <a:lnTo>
                    <a:pt x="118" y="100"/>
                  </a:lnTo>
                  <a:lnTo>
                    <a:pt x="118" y="104"/>
                  </a:lnTo>
                  <a:lnTo>
                    <a:pt x="118" y="109"/>
                  </a:lnTo>
                  <a:lnTo>
                    <a:pt x="118" y="116"/>
                  </a:lnTo>
                  <a:lnTo>
                    <a:pt x="118" y="121"/>
                  </a:lnTo>
                  <a:lnTo>
                    <a:pt x="118" y="126"/>
                  </a:lnTo>
                  <a:lnTo>
                    <a:pt x="120" y="130"/>
                  </a:lnTo>
                  <a:lnTo>
                    <a:pt x="120" y="135"/>
                  </a:lnTo>
                  <a:lnTo>
                    <a:pt x="120" y="142"/>
                  </a:lnTo>
                  <a:lnTo>
                    <a:pt x="120" y="147"/>
                  </a:lnTo>
                  <a:lnTo>
                    <a:pt x="120" y="152"/>
                  </a:lnTo>
                  <a:lnTo>
                    <a:pt x="120" y="156"/>
                  </a:lnTo>
                  <a:lnTo>
                    <a:pt x="123" y="164"/>
                  </a:lnTo>
                  <a:lnTo>
                    <a:pt x="123" y="168"/>
                  </a:lnTo>
                  <a:lnTo>
                    <a:pt x="123" y="173"/>
                  </a:lnTo>
                  <a:lnTo>
                    <a:pt x="123" y="178"/>
                  </a:lnTo>
                  <a:lnTo>
                    <a:pt x="125" y="180"/>
                  </a:lnTo>
                  <a:lnTo>
                    <a:pt x="127" y="185"/>
                  </a:lnTo>
                  <a:lnTo>
                    <a:pt x="127" y="190"/>
                  </a:lnTo>
                  <a:lnTo>
                    <a:pt x="125" y="194"/>
                  </a:lnTo>
                  <a:lnTo>
                    <a:pt x="125" y="201"/>
                  </a:lnTo>
                  <a:lnTo>
                    <a:pt x="118" y="201"/>
                  </a:lnTo>
                  <a:lnTo>
                    <a:pt x="108" y="201"/>
                  </a:lnTo>
                  <a:lnTo>
                    <a:pt x="90" y="201"/>
                  </a:lnTo>
                  <a:lnTo>
                    <a:pt x="87" y="201"/>
                  </a:lnTo>
                  <a:lnTo>
                    <a:pt x="68" y="201"/>
                  </a:lnTo>
                  <a:lnTo>
                    <a:pt x="64" y="201"/>
                  </a:lnTo>
                  <a:lnTo>
                    <a:pt x="57" y="201"/>
                  </a:lnTo>
                  <a:lnTo>
                    <a:pt x="54" y="201"/>
                  </a:lnTo>
                  <a:lnTo>
                    <a:pt x="54" y="199"/>
                  </a:lnTo>
                  <a:lnTo>
                    <a:pt x="54" y="197"/>
                  </a:lnTo>
                  <a:lnTo>
                    <a:pt x="54" y="197"/>
                  </a:lnTo>
                  <a:lnTo>
                    <a:pt x="52" y="199"/>
                  </a:lnTo>
                  <a:lnTo>
                    <a:pt x="52" y="199"/>
                  </a:lnTo>
                  <a:lnTo>
                    <a:pt x="52" y="201"/>
                  </a:lnTo>
                  <a:lnTo>
                    <a:pt x="52" y="201"/>
                  </a:lnTo>
                  <a:lnTo>
                    <a:pt x="50" y="201"/>
                  </a:lnTo>
                  <a:lnTo>
                    <a:pt x="47" y="204"/>
                  </a:lnTo>
                  <a:lnTo>
                    <a:pt x="42" y="204"/>
                  </a:lnTo>
                  <a:lnTo>
                    <a:pt x="40" y="204"/>
                  </a:lnTo>
                  <a:lnTo>
                    <a:pt x="38" y="204"/>
                  </a:lnTo>
                  <a:lnTo>
                    <a:pt x="38" y="201"/>
                  </a:lnTo>
                  <a:lnTo>
                    <a:pt x="35" y="201"/>
                  </a:lnTo>
                  <a:lnTo>
                    <a:pt x="33" y="201"/>
                  </a:lnTo>
                  <a:lnTo>
                    <a:pt x="31" y="201"/>
                  </a:lnTo>
                  <a:lnTo>
                    <a:pt x="28" y="201"/>
                  </a:lnTo>
                  <a:lnTo>
                    <a:pt x="28" y="204"/>
                  </a:lnTo>
                  <a:lnTo>
                    <a:pt x="26" y="206"/>
                  </a:lnTo>
                  <a:lnTo>
                    <a:pt x="26" y="208"/>
                  </a:lnTo>
                  <a:lnTo>
                    <a:pt x="24" y="208"/>
                  </a:lnTo>
                  <a:lnTo>
                    <a:pt x="24" y="206"/>
                  </a:lnTo>
                  <a:lnTo>
                    <a:pt x="21" y="204"/>
                  </a:lnTo>
                  <a:lnTo>
                    <a:pt x="17" y="199"/>
                  </a:lnTo>
                  <a:lnTo>
                    <a:pt x="14" y="199"/>
                  </a:lnTo>
                  <a:lnTo>
                    <a:pt x="14" y="197"/>
                  </a:lnTo>
                  <a:lnTo>
                    <a:pt x="12" y="199"/>
                  </a:lnTo>
                  <a:lnTo>
                    <a:pt x="12" y="201"/>
                  </a:lnTo>
                  <a:lnTo>
                    <a:pt x="9" y="201"/>
                  </a:lnTo>
                  <a:lnTo>
                    <a:pt x="9" y="204"/>
                  </a:lnTo>
                  <a:lnTo>
                    <a:pt x="7" y="206"/>
                  </a:lnTo>
                  <a:lnTo>
                    <a:pt x="7" y="208"/>
                  </a:lnTo>
                  <a:lnTo>
                    <a:pt x="7" y="211"/>
                  </a:lnTo>
                  <a:lnTo>
                    <a:pt x="7" y="213"/>
                  </a:lnTo>
                  <a:lnTo>
                    <a:pt x="5" y="216"/>
                  </a:lnTo>
                  <a:lnTo>
                    <a:pt x="2" y="216"/>
                  </a:lnTo>
                  <a:lnTo>
                    <a:pt x="2" y="216"/>
                  </a:lnTo>
                  <a:lnTo>
                    <a:pt x="0" y="216"/>
                  </a:lnTo>
                  <a:lnTo>
                    <a:pt x="2" y="218"/>
                  </a:lnTo>
                  <a:lnTo>
                    <a:pt x="0" y="220"/>
                  </a:lnTo>
                  <a:lnTo>
                    <a:pt x="0" y="223"/>
                  </a:lnTo>
                  <a:lnTo>
                    <a:pt x="2" y="225"/>
                  </a:lnTo>
                  <a:lnTo>
                    <a:pt x="2" y="225"/>
                  </a:lnTo>
                  <a:lnTo>
                    <a:pt x="2" y="227"/>
                  </a:lnTo>
                  <a:lnTo>
                    <a:pt x="5" y="227"/>
                  </a:lnTo>
                  <a:lnTo>
                    <a:pt x="5" y="230"/>
                  </a:lnTo>
                  <a:lnTo>
                    <a:pt x="5" y="232"/>
                  </a:lnTo>
                  <a:lnTo>
                    <a:pt x="5" y="234"/>
                  </a:lnTo>
                  <a:lnTo>
                    <a:pt x="5" y="234"/>
                  </a:lnTo>
                  <a:lnTo>
                    <a:pt x="5" y="237"/>
                  </a:lnTo>
                  <a:lnTo>
                    <a:pt x="5" y="237"/>
                  </a:lnTo>
                  <a:lnTo>
                    <a:pt x="2" y="237"/>
                  </a:lnTo>
                  <a:lnTo>
                    <a:pt x="2" y="239"/>
                  </a:lnTo>
                  <a:lnTo>
                    <a:pt x="5" y="242"/>
                  </a:lnTo>
                  <a:lnTo>
                    <a:pt x="7" y="244"/>
                  </a:lnTo>
                  <a:lnTo>
                    <a:pt x="7" y="244"/>
                  </a:lnTo>
                  <a:lnTo>
                    <a:pt x="7" y="246"/>
                  </a:lnTo>
                  <a:lnTo>
                    <a:pt x="7" y="246"/>
                  </a:lnTo>
                  <a:lnTo>
                    <a:pt x="7" y="246"/>
                  </a:lnTo>
                  <a:lnTo>
                    <a:pt x="7" y="246"/>
                  </a:lnTo>
                  <a:lnTo>
                    <a:pt x="9" y="244"/>
                  </a:lnTo>
                  <a:lnTo>
                    <a:pt x="9" y="246"/>
                  </a:lnTo>
                  <a:lnTo>
                    <a:pt x="12" y="246"/>
                  </a:lnTo>
                  <a:lnTo>
                    <a:pt x="12" y="246"/>
                  </a:lnTo>
                  <a:lnTo>
                    <a:pt x="12" y="249"/>
                  </a:lnTo>
                  <a:lnTo>
                    <a:pt x="12" y="249"/>
                  </a:lnTo>
                  <a:lnTo>
                    <a:pt x="14" y="251"/>
                  </a:lnTo>
                  <a:lnTo>
                    <a:pt x="14" y="253"/>
                  </a:lnTo>
                  <a:lnTo>
                    <a:pt x="14" y="253"/>
                  </a:lnTo>
                  <a:lnTo>
                    <a:pt x="14" y="253"/>
                  </a:lnTo>
                  <a:lnTo>
                    <a:pt x="14" y="256"/>
                  </a:lnTo>
                  <a:lnTo>
                    <a:pt x="14" y="258"/>
                  </a:lnTo>
                  <a:lnTo>
                    <a:pt x="14" y="260"/>
                  </a:lnTo>
                  <a:lnTo>
                    <a:pt x="14" y="263"/>
                  </a:lnTo>
                  <a:lnTo>
                    <a:pt x="14" y="263"/>
                  </a:lnTo>
                  <a:lnTo>
                    <a:pt x="14" y="265"/>
                  </a:lnTo>
                  <a:lnTo>
                    <a:pt x="14" y="265"/>
                  </a:lnTo>
                  <a:lnTo>
                    <a:pt x="14" y="268"/>
                  </a:lnTo>
                  <a:lnTo>
                    <a:pt x="14" y="268"/>
                  </a:lnTo>
                  <a:lnTo>
                    <a:pt x="14" y="270"/>
                  </a:lnTo>
                  <a:lnTo>
                    <a:pt x="12" y="270"/>
                  </a:lnTo>
                  <a:lnTo>
                    <a:pt x="12" y="270"/>
                  </a:lnTo>
                  <a:lnTo>
                    <a:pt x="14" y="272"/>
                  </a:lnTo>
                  <a:lnTo>
                    <a:pt x="17" y="275"/>
                  </a:lnTo>
                  <a:lnTo>
                    <a:pt x="17" y="275"/>
                  </a:lnTo>
                  <a:lnTo>
                    <a:pt x="19" y="275"/>
                  </a:lnTo>
                  <a:lnTo>
                    <a:pt x="19" y="272"/>
                  </a:lnTo>
                  <a:lnTo>
                    <a:pt x="21" y="270"/>
                  </a:lnTo>
                  <a:lnTo>
                    <a:pt x="21" y="270"/>
                  </a:lnTo>
                  <a:lnTo>
                    <a:pt x="24" y="270"/>
                  </a:lnTo>
                  <a:lnTo>
                    <a:pt x="24" y="272"/>
                  </a:lnTo>
                  <a:lnTo>
                    <a:pt x="26" y="275"/>
                  </a:lnTo>
                  <a:lnTo>
                    <a:pt x="26" y="277"/>
                  </a:lnTo>
                  <a:lnTo>
                    <a:pt x="26" y="277"/>
                  </a:lnTo>
                  <a:lnTo>
                    <a:pt x="28" y="277"/>
                  </a:lnTo>
                  <a:lnTo>
                    <a:pt x="28" y="277"/>
                  </a:lnTo>
                  <a:lnTo>
                    <a:pt x="28" y="277"/>
                  </a:lnTo>
                  <a:lnTo>
                    <a:pt x="28" y="275"/>
                  </a:lnTo>
                  <a:lnTo>
                    <a:pt x="28" y="275"/>
                  </a:lnTo>
                  <a:lnTo>
                    <a:pt x="31" y="272"/>
                  </a:lnTo>
                  <a:lnTo>
                    <a:pt x="33" y="270"/>
                  </a:lnTo>
                  <a:lnTo>
                    <a:pt x="33" y="270"/>
                  </a:lnTo>
                  <a:lnTo>
                    <a:pt x="35" y="270"/>
                  </a:lnTo>
                  <a:lnTo>
                    <a:pt x="38" y="270"/>
                  </a:lnTo>
                  <a:lnTo>
                    <a:pt x="40" y="272"/>
                  </a:lnTo>
                  <a:lnTo>
                    <a:pt x="45" y="275"/>
                  </a:lnTo>
                  <a:lnTo>
                    <a:pt x="45" y="275"/>
                  </a:lnTo>
                  <a:lnTo>
                    <a:pt x="45" y="275"/>
                  </a:lnTo>
                  <a:lnTo>
                    <a:pt x="47" y="272"/>
                  </a:lnTo>
                  <a:lnTo>
                    <a:pt x="47" y="270"/>
                  </a:lnTo>
                  <a:lnTo>
                    <a:pt x="50" y="270"/>
                  </a:lnTo>
                  <a:lnTo>
                    <a:pt x="52" y="270"/>
                  </a:lnTo>
                  <a:lnTo>
                    <a:pt x="52" y="270"/>
                  </a:lnTo>
                  <a:lnTo>
                    <a:pt x="52" y="268"/>
                  </a:lnTo>
                  <a:lnTo>
                    <a:pt x="52" y="268"/>
                  </a:lnTo>
                  <a:lnTo>
                    <a:pt x="52" y="268"/>
                  </a:lnTo>
                  <a:lnTo>
                    <a:pt x="52" y="265"/>
                  </a:lnTo>
                  <a:lnTo>
                    <a:pt x="52" y="265"/>
                  </a:lnTo>
                  <a:lnTo>
                    <a:pt x="52" y="265"/>
                  </a:lnTo>
                  <a:lnTo>
                    <a:pt x="54" y="265"/>
                  </a:lnTo>
                  <a:lnTo>
                    <a:pt x="54" y="265"/>
                  </a:lnTo>
                  <a:lnTo>
                    <a:pt x="57" y="265"/>
                  </a:lnTo>
                  <a:lnTo>
                    <a:pt x="59" y="265"/>
                  </a:lnTo>
                  <a:lnTo>
                    <a:pt x="59" y="268"/>
                  </a:lnTo>
                  <a:lnTo>
                    <a:pt x="59" y="270"/>
                  </a:lnTo>
                  <a:lnTo>
                    <a:pt x="61" y="272"/>
                  </a:lnTo>
                  <a:lnTo>
                    <a:pt x="61" y="277"/>
                  </a:lnTo>
                  <a:lnTo>
                    <a:pt x="61" y="279"/>
                  </a:lnTo>
                  <a:lnTo>
                    <a:pt x="61" y="282"/>
                  </a:lnTo>
                  <a:lnTo>
                    <a:pt x="64" y="282"/>
                  </a:lnTo>
                  <a:lnTo>
                    <a:pt x="64" y="282"/>
                  </a:lnTo>
                  <a:lnTo>
                    <a:pt x="64" y="282"/>
                  </a:lnTo>
                  <a:lnTo>
                    <a:pt x="66" y="284"/>
                  </a:lnTo>
                  <a:lnTo>
                    <a:pt x="66" y="284"/>
                  </a:lnTo>
                  <a:lnTo>
                    <a:pt x="66" y="286"/>
                  </a:lnTo>
                  <a:lnTo>
                    <a:pt x="68" y="286"/>
                  </a:lnTo>
                  <a:lnTo>
                    <a:pt x="71" y="286"/>
                  </a:lnTo>
                  <a:lnTo>
                    <a:pt x="71" y="289"/>
                  </a:lnTo>
                  <a:lnTo>
                    <a:pt x="71" y="289"/>
                  </a:lnTo>
                  <a:lnTo>
                    <a:pt x="68" y="289"/>
                  </a:lnTo>
                  <a:lnTo>
                    <a:pt x="68" y="289"/>
                  </a:lnTo>
                  <a:lnTo>
                    <a:pt x="68" y="291"/>
                  </a:lnTo>
                  <a:lnTo>
                    <a:pt x="66" y="291"/>
                  </a:lnTo>
                  <a:lnTo>
                    <a:pt x="64" y="294"/>
                  </a:lnTo>
                  <a:lnTo>
                    <a:pt x="64" y="296"/>
                  </a:lnTo>
                  <a:lnTo>
                    <a:pt x="66" y="296"/>
                  </a:lnTo>
                  <a:lnTo>
                    <a:pt x="66" y="296"/>
                  </a:lnTo>
                  <a:lnTo>
                    <a:pt x="66" y="296"/>
                  </a:lnTo>
                  <a:lnTo>
                    <a:pt x="68" y="294"/>
                  </a:lnTo>
                  <a:lnTo>
                    <a:pt x="68" y="296"/>
                  </a:lnTo>
                  <a:lnTo>
                    <a:pt x="71" y="296"/>
                  </a:lnTo>
                  <a:lnTo>
                    <a:pt x="71" y="296"/>
                  </a:lnTo>
                  <a:lnTo>
                    <a:pt x="71" y="298"/>
                  </a:lnTo>
                  <a:lnTo>
                    <a:pt x="71" y="298"/>
                  </a:lnTo>
                  <a:lnTo>
                    <a:pt x="71" y="301"/>
                  </a:lnTo>
                  <a:lnTo>
                    <a:pt x="71" y="303"/>
                  </a:lnTo>
                  <a:lnTo>
                    <a:pt x="71" y="305"/>
                  </a:lnTo>
                  <a:lnTo>
                    <a:pt x="73" y="308"/>
                  </a:lnTo>
                  <a:lnTo>
                    <a:pt x="78" y="310"/>
                  </a:lnTo>
                  <a:lnTo>
                    <a:pt x="78" y="310"/>
                  </a:lnTo>
                  <a:lnTo>
                    <a:pt x="78" y="313"/>
                  </a:lnTo>
                  <a:lnTo>
                    <a:pt x="78" y="313"/>
                  </a:lnTo>
                  <a:lnTo>
                    <a:pt x="78" y="313"/>
                  </a:lnTo>
                  <a:lnTo>
                    <a:pt x="78" y="313"/>
                  </a:lnTo>
                  <a:lnTo>
                    <a:pt x="80" y="313"/>
                  </a:lnTo>
                  <a:lnTo>
                    <a:pt x="83" y="310"/>
                  </a:lnTo>
                  <a:lnTo>
                    <a:pt x="83" y="308"/>
                  </a:lnTo>
                  <a:lnTo>
                    <a:pt x="85" y="308"/>
                  </a:lnTo>
                  <a:lnTo>
                    <a:pt x="85" y="308"/>
                  </a:lnTo>
                  <a:lnTo>
                    <a:pt x="87" y="308"/>
                  </a:lnTo>
                  <a:lnTo>
                    <a:pt x="87" y="308"/>
                  </a:lnTo>
                  <a:lnTo>
                    <a:pt x="87" y="310"/>
                  </a:lnTo>
                  <a:lnTo>
                    <a:pt x="87" y="310"/>
                  </a:lnTo>
                  <a:lnTo>
                    <a:pt x="90" y="310"/>
                  </a:lnTo>
                  <a:lnTo>
                    <a:pt x="92" y="313"/>
                  </a:lnTo>
                  <a:lnTo>
                    <a:pt x="94" y="313"/>
                  </a:lnTo>
                  <a:lnTo>
                    <a:pt x="94" y="313"/>
                  </a:lnTo>
                  <a:lnTo>
                    <a:pt x="94" y="313"/>
                  </a:lnTo>
                  <a:lnTo>
                    <a:pt x="94" y="313"/>
                  </a:lnTo>
                  <a:lnTo>
                    <a:pt x="97" y="313"/>
                  </a:lnTo>
                  <a:lnTo>
                    <a:pt x="97" y="313"/>
                  </a:lnTo>
                  <a:lnTo>
                    <a:pt x="94" y="310"/>
                  </a:lnTo>
                  <a:lnTo>
                    <a:pt x="97" y="310"/>
                  </a:lnTo>
                  <a:lnTo>
                    <a:pt x="97" y="310"/>
                  </a:lnTo>
                  <a:lnTo>
                    <a:pt x="97" y="310"/>
                  </a:lnTo>
                  <a:lnTo>
                    <a:pt x="99" y="310"/>
                  </a:lnTo>
                  <a:lnTo>
                    <a:pt x="99" y="310"/>
                  </a:lnTo>
                  <a:lnTo>
                    <a:pt x="101" y="310"/>
                  </a:lnTo>
                  <a:lnTo>
                    <a:pt x="101" y="308"/>
                  </a:lnTo>
                  <a:lnTo>
                    <a:pt x="101" y="305"/>
                  </a:lnTo>
                  <a:lnTo>
                    <a:pt x="101" y="305"/>
                  </a:lnTo>
                  <a:lnTo>
                    <a:pt x="101" y="303"/>
                  </a:lnTo>
                  <a:lnTo>
                    <a:pt x="101" y="303"/>
                  </a:lnTo>
                  <a:lnTo>
                    <a:pt x="104" y="305"/>
                  </a:lnTo>
                  <a:lnTo>
                    <a:pt x="104" y="305"/>
                  </a:lnTo>
                  <a:lnTo>
                    <a:pt x="106" y="305"/>
                  </a:lnTo>
                  <a:lnTo>
                    <a:pt x="106" y="305"/>
                  </a:lnTo>
                  <a:lnTo>
                    <a:pt x="106" y="303"/>
                  </a:lnTo>
                  <a:lnTo>
                    <a:pt x="106" y="303"/>
                  </a:lnTo>
                  <a:lnTo>
                    <a:pt x="106" y="303"/>
                  </a:lnTo>
                  <a:lnTo>
                    <a:pt x="106" y="303"/>
                  </a:lnTo>
                  <a:lnTo>
                    <a:pt x="108" y="301"/>
                  </a:lnTo>
                  <a:lnTo>
                    <a:pt x="108" y="301"/>
                  </a:lnTo>
                  <a:lnTo>
                    <a:pt x="108" y="303"/>
                  </a:lnTo>
                  <a:lnTo>
                    <a:pt x="108" y="305"/>
                  </a:lnTo>
                  <a:lnTo>
                    <a:pt x="111" y="305"/>
                  </a:lnTo>
                  <a:lnTo>
                    <a:pt x="111" y="308"/>
                  </a:lnTo>
                  <a:lnTo>
                    <a:pt x="111" y="308"/>
                  </a:lnTo>
                  <a:lnTo>
                    <a:pt x="111" y="310"/>
                  </a:lnTo>
                  <a:lnTo>
                    <a:pt x="108" y="310"/>
                  </a:lnTo>
                  <a:lnTo>
                    <a:pt x="108" y="310"/>
                  </a:lnTo>
                  <a:lnTo>
                    <a:pt x="111" y="313"/>
                  </a:lnTo>
                  <a:lnTo>
                    <a:pt x="111" y="313"/>
                  </a:lnTo>
                  <a:lnTo>
                    <a:pt x="113" y="313"/>
                  </a:lnTo>
                  <a:lnTo>
                    <a:pt x="113" y="313"/>
                  </a:lnTo>
                  <a:lnTo>
                    <a:pt x="116" y="310"/>
                  </a:lnTo>
                  <a:lnTo>
                    <a:pt x="116" y="310"/>
                  </a:lnTo>
                  <a:lnTo>
                    <a:pt x="116" y="310"/>
                  </a:lnTo>
                  <a:lnTo>
                    <a:pt x="116" y="308"/>
                  </a:lnTo>
                  <a:lnTo>
                    <a:pt x="120" y="308"/>
                  </a:lnTo>
                  <a:lnTo>
                    <a:pt x="123" y="308"/>
                  </a:lnTo>
                  <a:lnTo>
                    <a:pt x="123" y="308"/>
                  </a:lnTo>
                  <a:lnTo>
                    <a:pt x="123" y="305"/>
                  </a:lnTo>
                  <a:lnTo>
                    <a:pt x="123" y="305"/>
                  </a:lnTo>
                  <a:lnTo>
                    <a:pt x="123" y="303"/>
                  </a:lnTo>
                  <a:lnTo>
                    <a:pt x="125" y="301"/>
                  </a:lnTo>
                  <a:lnTo>
                    <a:pt x="125" y="296"/>
                  </a:lnTo>
                  <a:lnTo>
                    <a:pt x="123" y="294"/>
                  </a:lnTo>
                  <a:lnTo>
                    <a:pt x="125" y="294"/>
                  </a:lnTo>
                  <a:lnTo>
                    <a:pt x="125" y="294"/>
                  </a:lnTo>
                  <a:lnTo>
                    <a:pt x="127" y="291"/>
                  </a:lnTo>
                  <a:lnTo>
                    <a:pt x="127" y="286"/>
                  </a:lnTo>
                  <a:lnTo>
                    <a:pt x="127" y="284"/>
                  </a:lnTo>
                  <a:lnTo>
                    <a:pt x="127" y="284"/>
                  </a:lnTo>
                  <a:lnTo>
                    <a:pt x="127" y="282"/>
                  </a:lnTo>
                  <a:lnTo>
                    <a:pt x="127" y="282"/>
                  </a:lnTo>
                  <a:lnTo>
                    <a:pt x="127" y="279"/>
                  </a:lnTo>
                  <a:lnTo>
                    <a:pt x="127" y="277"/>
                  </a:lnTo>
                  <a:lnTo>
                    <a:pt x="127" y="277"/>
                  </a:lnTo>
                  <a:lnTo>
                    <a:pt x="130" y="275"/>
                  </a:lnTo>
                  <a:lnTo>
                    <a:pt x="130" y="275"/>
                  </a:lnTo>
                  <a:lnTo>
                    <a:pt x="134" y="275"/>
                  </a:lnTo>
                  <a:lnTo>
                    <a:pt x="137" y="275"/>
                  </a:lnTo>
                  <a:lnTo>
                    <a:pt x="139" y="272"/>
                  </a:lnTo>
                  <a:lnTo>
                    <a:pt x="139" y="272"/>
                  </a:lnTo>
                  <a:lnTo>
                    <a:pt x="141" y="272"/>
                  </a:lnTo>
                  <a:lnTo>
                    <a:pt x="141" y="270"/>
                  </a:lnTo>
                  <a:lnTo>
                    <a:pt x="141" y="268"/>
                  </a:lnTo>
                  <a:lnTo>
                    <a:pt x="144" y="268"/>
                  </a:lnTo>
                  <a:lnTo>
                    <a:pt x="144" y="263"/>
                  </a:lnTo>
                  <a:lnTo>
                    <a:pt x="144" y="263"/>
                  </a:lnTo>
                  <a:lnTo>
                    <a:pt x="144" y="260"/>
                  </a:lnTo>
                  <a:lnTo>
                    <a:pt x="141" y="260"/>
                  </a:lnTo>
                  <a:lnTo>
                    <a:pt x="146" y="258"/>
                  </a:lnTo>
                  <a:lnTo>
                    <a:pt x="146" y="256"/>
                  </a:lnTo>
                  <a:lnTo>
                    <a:pt x="146" y="253"/>
                  </a:lnTo>
                  <a:lnTo>
                    <a:pt x="146" y="251"/>
                  </a:lnTo>
                  <a:lnTo>
                    <a:pt x="146" y="251"/>
                  </a:lnTo>
                  <a:lnTo>
                    <a:pt x="146" y="249"/>
                  </a:lnTo>
                  <a:lnTo>
                    <a:pt x="149" y="249"/>
                  </a:lnTo>
                  <a:lnTo>
                    <a:pt x="149" y="246"/>
                  </a:lnTo>
                  <a:lnTo>
                    <a:pt x="151" y="246"/>
                  </a:lnTo>
                  <a:lnTo>
                    <a:pt x="153" y="244"/>
                  </a:lnTo>
                  <a:lnTo>
                    <a:pt x="153" y="246"/>
                  </a:lnTo>
                  <a:lnTo>
                    <a:pt x="160" y="249"/>
                  </a:lnTo>
                  <a:lnTo>
                    <a:pt x="160" y="249"/>
                  </a:lnTo>
                  <a:lnTo>
                    <a:pt x="160" y="249"/>
                  </a:lnTo>
                  <a:lnTo>
                    <a:pt x="163" y="249"/>
                  </a:lnTo>
                  <a:lnTo>
                    <a:pt x="165" y="246"/>
                  </a:lnTo>
                  <a:lnTo>
                    <a:pt x="165" y="244"/>
                  </a:lnTo>
                  <a:lnTo>
                    <a:pt x="165" y="242"/>
                  </a:lnTo>
                  <a:lnTo>
                    <a:pt x="165" y="239"/>
                  </a:lnTo>
                  <a:lnTo>
                    <a:pt x="167" y="239"/>
                  </a:lnTo>
                  <a:lnTo>
                    <a:pt x="170" y="239"/>
                  </a:lnTo>
                  <a:lnTo>
                    <a:pt x="170" y="239"/>
                  </a:lnTo>
                  <a:lnTo>
                    <a:pt x="172" y="239"/>
                  </a:lnTo>
                  <a:lnTo>
                    <a:pt x="172" y="239"/>
                  </a:lnTo>
                  <a:lnTo>
                    <a:pt x="172" y="237"/>
                  </a:lnTo>
                  <a:lnTo>
                    <a:pt x="172" y="237"/>
                  </a:lnTo>
                  <a:lnTo>
                    <a:pt x="172" y="232"/>
                  </a:lnTo>
                  <a:lnTo>
                    <a:pt x="174" y="230"/>
                  </a:lnTo>
                  <a:lnTo>
                    <a:pt x="177" y="227"/>
                  </a:lnTo>
                  <a:lnTo>
                    <a:pt x="179" y="227"/>
                  </a:lnTo>
                  <a:lnTo>
                    <a:pt x="182" y="227"/>
                  </a:lnTo>
                  <a:lnTo>
                    <a:pt x="186" y="230"/>
                  </a:lnTo>
                  <a:lnTo>
                    <a:pt x="189" y="227"/>
                  </a:lnTo>
                  <a:lnTo>
                    <a:pt x="189" y="223"/>
                  </a:lnTo>
                  <a:lnTo>
                    <a:pt x="191" y="223"/>
                  </a:lnTo>
                  <a:lnTo>
                    <a:pt x="193" y="223"/>
                  </a:lnTo>
                  <a:lnTo>
                    <a:pt x="196" y="220"/>
                  </a:lnTo>
                  <a:lnTo>
                    <a:pt x="196" y="220"/>
                  </a:lnTo>
                  <a:lnTo>
                    <a:pt x="198" y="218"/>
                  </a:lnTo>
                  <a:lnTo>
                    <a:pt x="203" y="216"/>
                  </a:lnTo>
                  <a:lnTo>
                    <a:pt x="207" y="216"/>
                  </a:lnTo>
                  <a:lnTo>
                    <a:pt x="207" y="216"/>
                  </a:lnTo>
                  <a:lnTo>
                    <a:pt x="210" y="213"/>
                  </a:lnTo>
                  <a:lnTo>
                    <a:pt x="212" y="211"/>
                  </a:lnTo>
                  <a:lnTo>
                    <a:pt x="214" y="208"/>
                  </a:lnTo>
                  <a:lnTo>
                    <a:pt x="217" y="208"/>
                  </a:lnTo>
                  <a:lnTo>
                    <a:pt x="217" y="211"/>
                  </a:lnTo>
                  <a:lnTo>
                    <a:pt x="217" y="211"/>
                  </a:lnTo>
                  <a:lnTo>
                    <a:pt x="219" y="211"/>
                  </a:lnTo>
                  <a:lnTo>
                    <a:pt x="222" y="211"/>
                  </a:lnTo>
                  <a:lnTo>
                    <a:pt x="226" y="211"/>
                  </a:lnTo>
                  <a:lnTo>
                    <a:pt x="229" y="213"/>
                  </a:lnTo>
                  <a:lnTo>
                    <a:pt x="231" y="211"/>
                  </a:lnTo>
                  <a:lnTo>
                    <a:pt x="231" y="211"/>
                  </a:lnTo>
                  <a:lnTo>
                    <a:pt x="233" y="211"/>
                  </a:lnTo>
                  <a:lnTo>
                    <a:pt x="238" y="213"/>
                  </a:lnTo>
                  <a:lnTo>
                    <a:pt x="243" y="211"/>
                  </a:lnTo>
                  <a:lnTo>
                    <a:pt x="243" y="211"/>
                  </a:lnTo>
                  <a:lnTo>
                    <a:pt x="247" y="208"/>
                  </a:lnTo>
                  <a:lnTo>
                    <a:pt x="250" y="206"/>
                  </a:lnTo>
                  <a:lnTo>
                    <a:pt x="255" y="206"/>
                  </a:lnTo>
                  <a:lnTo>
                    <a:pt x="259" y="204"/>
                  </a:lnTo>
                  <a:lnTo>
                    <a:pt x="264" y="204"/>
                  </a:lnTo>
                  <a:lnTo>
                    <a:pt x="271" y="204"/>
                  </a:lnTo>
                  <a:lnTo>
                    <a:pt x="276" y="204"/>
                  </a:lnTo>
                  <a:lnTo>
                    <a:pt x="280" y="204"/>
                  </a:lnTo>
                  <a:lnTo>
                    <a:pt x="280" y="201"/>
                  </a:lnTo>
                  <a:lnTo>
                    <a:pt x="283" y="201"/>
                  </a:lnTo>
                  <a:lnTo>
                    <a:pt x="283" y="201"/>
                  </a:lnTo>
                  <a:lnTo>
                    <a:pt x="288" y="204"/>
                  </a:lnTo>
                  <a:lnTo>
                    <a:pt x="290" y="204"/>
                  </a:lnTo>
                  <a:lnTo>
                    <a:pt x="290" y="201"/>
                  </a:lnTo>
                  <a:lnTo>
                    <a:pt x="295" y="197"/>
                  </a:lnTo>
                  <a:lnTo>
                    <a:pt x="297" y="197"/>
                  </a:lnTo>
                  <a:lnTo>
                    <a:pt x="297" y="197"/>
                  </a:lnTo>
                  <a:lnTo>
                    <a:pt x="297" y="194"/>
                  </a:lnTo>
                  <a:lnTo>
                    <a:pt x="297" y="194"/>
                  </a:lnTo>
                  <a:lnTo>
                    <a:pt x="297" y="192"/>
                  </a:lnTo>
                  <a:lnTo>
                    <a:pt x="299" y="192"/>
                  </a:lnTo>
                  <a:lnTo>
                    <a:pt x="299" y="190"/>
                  </a:lnTo>
                  <a:lnTo>
                    <a:pt x="299" y="185"/>
                  </a:lnTo>
                  <a:lnTo>
                    <a:pt x="302" y="182"/>
                  </a:lnTo>
                  <a:lnTo>
                    <a:pt x="304" y="178"/>
                  </a:lnTo>
                  <a:lnTo>
                    <a:pt x="304" y="173"/>
                  </a:lnTo>
                  <a:lnTo>
                    <a:pt x="304" y="171"/>
                  </a:lnTo>
                  <a:lnTo>
                    <a:pt x="304" y="168"/>
                  </a:lnTo>
                  <a:lnTo>
                    <a:pt x="304" y="164"/>
                  </a:lnTo>
                  <a:lnTo>
                    <a:pt x="304" y="156"/>
                  </a:lnTo>
                  <a:lnTo>
                    <a:pt x="304" y="152"/>
                  </a:lnTo>
                  <a:lnTo>
                    <a:pt x="304" y="145"/>
                  </a:lnTo>
                  <a:lnTo>
                    <a:pt x="304" y="140"/>
                  </a:lnTo>
                  <a:lnTo>
                    <a:pt x="304" y="133"/>
                  </a:lnTo>
                  <a:lnTo>
                    <a:pt x="304" y="128"/>
                  </a:lnTo>
                  <a:lnTo>
                    <a:pt x="304" y="123"/>
                  </a:lnTo>
                  <a:lnTo>
                    <a:pt x="299" y="1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291"/>
            <p:cNvSpPr>
              <a:spLocks noEditPoints="1"/>
            </p:cNvSpPr>
            <p:nvPr userDrawn="1"/>
          </p:nvSpPr>
          <p:spPr bwMode="auto">
            <a:xfrm>
              <a:off x="5510" y="2661"/>
              <a:ext cx="358" cy="128"/>
            </a:xfrm>
            <a:custGeom>
              <a:avLst/>
              <a:gdLst>
                <a:gd name="T0" fmla="*/ 212 w 358"/>
                <a:gd name="T1" fmla="*/ 90 h 128"/>
                <a:gd name="T2" fmla="*/ 26 w 358"/>
                <a:gd name="T3" fmla="*/ 83 h 128"/>
                <a:gd name="T4" fmla="*/ 330 w 358"/>
                <a:gd name="T5" fmla="*/ 57 h 128"/>
                <a:gd name="T6" fmla="*/ 66 w 358"/>
                <a:gd name="T7" fmla="*/ 78 h 128"/>
                <a:gd name="T8" fmla="*/ 64 w 358"/>
                <a:gd name="T9" fmla="*/ 45 h 128"/>
                <a:gd name="T10" fmla="*/ 40 w 358"/>
                <a:gd name="T11" fmla="*/ 17 h 128"/>
                <a:gd name="T12" fmla="*/ 31 w 358"/>
                <a:gd name="T13" fmla="*/ 26 h 128"/>
                <a:gd name="T14" fmla="*/ 21 w 358"/>
                <a:gd name="T15" fmla="*/ 26 h 128"/>
                <a:gd name="T16" fmla="*/ 19 w 358"/>
                <a:gd name="T17" fmla="*/ 21 h 128"/>
                <a:gd name="T18" fmla="*/ 14 w 358"/>
                <a:gd name="T19" fmla="*/ 12 h 128"/>
                <a:gd name="T20" fmla="*/ 2 w 358"/>
                <a:gd name="T21" fmla="*/ 5 h 128"/>
                <a:gd name="T22" fmla="*/ 5 w 358"/>
                <a:gd name="T23" fmla="*/ 28 h 128"/>
                <a:gd name="T24" fmla="*/ 14 w 358"/>
                <a:gd name="T25" fmla="*/ 64 h 128"/>
                <a:gd name="T26" fmla="*/ 26 w 358"/>
                <a:gd name="T27" fmla="*/ 85 h 128"/>
                <a:gd name="T28" fmla="*/ 52 w 358"/>
                <a:gd name="T29" fmla="*/ 106 h 128"/>
                <a:gd name="T30" fmla="*/ 73 w 358"/>
                <a:gd name="T31" fmla="*/ 116 h 128"/>
                <a:gd name="T32" fmla="*/ 78 w 358"/>
                <a:gd name="T33" fmla="*/ 116 h 128"/>
                <a:gd name="T34" fmla="*/ 356 w 358"/>
                <a:gd name="T35" fmla="*/ 33 h 128"/>
                <a:gd name="T36" fmla="*/ 344 w 358"/>
                <a:gd name="T37" fmla="*/ 26 h 128"/>
                <a:gd name="T38" fmla="*/ 332 w 358"/>
                <a:gd name="T39" fmla="*/ 26 h 128"/>
                <a:gd name="T40" fmla="*/ 330 w 358"/>
                <a:gd name="T41" fmla="*/ 21 h 128"/>
                <a:gd name="T42" fmla="*/ 325 w 358"/>
                <a:gd name="T43" fmla="*/ 12 h 128"/>
                <a:gd name="T44" fmla="*/ 318 w 358"/>
                <a:gd name="T45" fmla="*/ 0 h 128"/>
                <a:gd name="T46" fmla="*/ 311 w 358"/>
                <a:gd name="T47" fmla="*/ 5 h 128"/>
                <a:gd name="T48" fmla="*/ 299 w 358"/>
                <a:gd name="T49" fmla="*/ 17 h 128"/>
                <a:gd name="T50" fmla="*/ 290 w 358"/>
                <a:gd name="T51" fmla="*/ 28 h 128"/>
                <a:gd name="T52" fmla="*/ 288 w 358"/>
                <a:gd name="T53" fmla="*/ 40 h 128"/>
                <a:gd name="T54" fmla="*/ 285 w 358"/>
                <a:gd name="T55" fmla="*/ 54 h 128"/>
                <a:gd name="T56" fmla="*/ 278 w 358"/>
                <a:gd name="T57" fmla="*/ 45 h 128"/>
                <a:gd name="T58" fmla="*/ 276 w 358"/>
                <a:gd name="T59" fmla="*/ 52 h 128"/>
                <a:gd name="T60" fmla="*/ 273 w 358"/>
                <a:gd name="T61" fmla="*/ 62 h 128"/>
                <a:gd name="T62" fmla="*/ 266 w 358"/>
                <a:gd name="T63" fmla="*/ 54 h 128"/>
                <a:gd name="T64" fmla="*/ 259 w 358"/>
                <a:gd name="T65" fmla="*/ 50 h 128"/>
                <a:gd name="T66" fmla="*/ 245 w 358"/>
                <a:gd name="T67" fmla="*/ 76 h 128"/>
                <a:gd name="T68" fmla="*/ 215 w 358"/>
                <a:gd name="T69" fmla="*/ 90 h 128"/>
                <a:gd name="T70" fmla="*/ 210 w 358"/>
                <a:gd name="T71" fmla="*/ 95 h 128"/>
                <a:gd name="T72" fmla="*/ 210 w 358"/>
                <a:gd name="T73" fmla="*/ 111 h 128"/>
                <a:gd name="T74" fmla="*/ 207 w 358"/>
                <a:gd name="T75" fmla="*/ 118 h 128"/>
                <a:gd name="T76" fmla="*/ 193 w 358"/>
                <a:gd name="T77" fmla="*/ 111 h 128"/>
                <a:gd name="T78" fmla="*/ 179 w 358"/>
                <a:gd name="T79" fmla="*/ 109 h 128"/>
                <a:gd name="T80" fmla="*/ 189 w 358"/>
                <a:gd name="T81" fmla="*/ 121 h 128"/>
                <a:gd name="T82" fmla="*/ 205 w 358"/>
                <a:gd name="T83" fmla="*/ 125 h 128"/>
                <a:gd name="T84" fmla="*/ 222 w 358"/>
                <a:gd name="T85" fmla="*/ 125 h 128"/>
                <a:gd name="T86" fmla="*/ 231 w 358"/>
                <a:gd name="T87" fmla="*/ 116 h 128"/>
                <a:gd name="T88" fmla="*/ 245 w 358"/>
                <a:gd name="T89" fmla="*/ 116 h 128"/>
                <a:gd name="T90" fmla="*/ 259 w 358"/>
                <a:gd name="T91" fmla="*/ 116 h 128"/>
                <a:gd name="T92" fmla="*/ 273 w 358"/>
                <a:gd name="T93" fmla="*/ 114 h 128"/>
                <a:gd name="T94" fmla="*/ 276 w 358"/>
                <a:gd name="T95" fmla="*/ 104 h 128"/>
                <a:gd name="T96" fmla="*/ 283 w 358"/>
                <a:gd name="T97" fmla="*/ 95 h 128"/>
                <a:gd name="T98" fmla="*/ 281 w 358"/>
                <a:gd name="T99" fmla="*/ 88 h 128"/>
                <a:gd name="T100" fmla="*/ 290 w 358"/>
                <a:gd name="T101" fmla="*/ 80 h 128"/>
                <a:gd name="T102" fmla="*/ 290 w 358"/>
                <a:gd name="T103" fmla="*/ 69 h 128"/>
                <a:gd name="T104" fmla="*/ 295 w 358"/>
                <a:gd name="T105" fmla="*/ 54 h 128"/>
                <a:gd name="T106" fmla="*/ 309 w 358"/>
                <a:gd name="T107" fmla="*/ 54 h 128"/>
                <a:gd name="T108" fmla="*/ 325 w 358"/>
                <a:gd name="T109" fmla="*/ 59 h 128"/>
                <a:gd name="T110" fmla="*/ 337 w 358"/>
                <a:gd name="T111" fmla="*/ 57 h 128"/>
                <a:gd name="T112" fmla="*/ 339 w 358"/>
                <a:gd name="T113" fmla="*/ 47 h 128"/>
                <a:gd name="T114" fmla="*/ 356 w 358"/>
                <a:gd name="T115"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8" h="128">
                  <a:moveTo>
                    <a:pt x="212" y="97"/>
                  </a:moveTo>
                  <a:lnTo>
                    <a:pt x="212" y="95"/>
                  </a:lnTo>
                  <a:lnTo>
                    <a:pt x="212" y="95"/>
                  </a:lnTo>
                  <a:lnTo>
                    <a:pt x="212" y="92"/>
                  </a:lnTo>
                  <a:lnTo>
                    <a:pt x="212" y="90"/>
                  </a:lnTo>
                  <a:lnTo>
                    <a:pt x="212" y="88"/>
                  </a:lnTo>
                  <a:lnTo>
                    <a:pt x="212" y="88"/>
                  </a:lnTo>
                  <a:lnTo>
                    <a:pt x="212" y="90"/>
                  </a:lnTo>
                  <a:lnTo>
                    <a:pt x="212" y="95"/>
                  </a:lnTo>
                  <a:lnTo>
                    <a:pt x="212" y="97"/>
                  </a:lnTo>
                  <a:close/>
                  <a:moveTo>
                    <a:pt x="26" y="83"/>
                  </a:moveTo>
                  <a:lnTo>
                    <a:pt x="26" y="83"/>
                  </a:lnTo>
                  <a:lnTo>
                    <a:pt x="24" y="83"/>
                  </a:lnTo>
                  <a:lnTo>
                    <a:pt x="24" y="83"/>
                  </a:lnTo>
                  <a:lnTo>
                    <a:pt x="24" y="85"/>
                  </a:lnTo>
                  <a:lnTo>
                    <a:pt x="26" y="83"/>
                  </a:lnTo>
                  <a:lnTo>
                    <a:pt x="26" y="83"/>
                  </a:lnTo>
                  <a:close/>
                  <a:moveTo>
                    <a:pt x="330" y="57"/>
                  </a:moveTo>
                  <a:lnTo>
                    <a:pt x="328" y="57"/>
                  </a:lnTo>
                  <a:lnTo>
                    <a:pt x="328" y="57"/>
                  </a:lnTo>
                  <a:lnTo>
                    <a:pt x="328" y="59"/>
                  </a:lnTo>
                  <a:lnTo>
                    <a:pt x="330" y="59"/>
                  </a:lnTo>
                  <a:lnTo>
                    <a:pt x="332" y="59"/>
                  </a:lnTo>
                  <a:lnTo>
                    <a:pt x="330" y="57"/>
                  </a:lnTo>
                  <a:lnTo>
                    <a:pt x="330" y="57"/>
                  </a:lnTo>
                  <a:close/>
                  <a:moveTo>
                    <a:pt x="76" y="99"/>
                  </a:moveTo>
                  <a:lnTo>
                    <a:pt x="73" y="95"/>
                  </a:lnTo>
                  <a:lnTo>
                    <a:pt x="73" y="92"/>
                  </a:lnTo>
                  <a:lnTo>
                    <a:pt x="66" y="88"/>
                  </a:lnTo>
                  <a:lnTo>
                    <a:pt x="66" y="88"/>
                  </a:lnTo>
                  <a:lnTo>
                    <a:pt x="66" y="85"/>
                  </a:lnTo>
                  <a:lnTo>
                    <a:pt x="66" y="78"/>
                  </a:lnTo>
                  <a:lnTo>
                    <a:pt x="64" y="76"/>
                  </a:lnTo>
                  <a:lnTo>
                    <a:pt x="66" y="73"/>
                  </a:lnTo>
                  <a:lnTo>
                    <a:pt x="64" y="69"/>
                  </a:lnTo>
                  <a:lnTo>
                    <a:pt x="64" y="66"/>
                  </a:lnTo>
                  <a:lnTo>
                    <a:pt x="64" y="64"/>
                  </a:lnTo>
                  <a:lnTo>
                    <a:pt x="64" y="54"/>
                  </a:lnTo>
                  <a:lnTo>
                    <a:pt x="64" y="47"/>
                  </a:lnTo>
                  <a:lnTo>
                    <a:pt x="64" y="45"/>
                  </a:lnTo>
                  <a:lnTo>
                    <a:pt x="59" y="36"/>
                  </a:lnTo>
                  <a:lnTo>
                    <a:pt x="57" y="33"/>
                  </a:lnTo>
                  <a:lnTo>
                    <a:pt x="54" y="31"/>
                  </a:lnTo>
                  <a:lnTo>
                    <a:pt x="52" y="28"/>
                  </a:lnTo>
                  <a:lnTo>
                    <a:pt x="52" y="28"/>
                  </a:lnTo>
                  <a:lnTo>
                    <a:pt x="47" y="24"/>
                  </a:lnTo>
                  <a:lnTo>
                    <a:pt x="43" y="17"/>
                  </a:lnTo>
                  <a:lnTo>
                    <a:pt x="40" y="17"/>
                  </a:lnTo>
                  <a:lnTo>
                    <a:pt x="38" y="14"/>
                  </a:lnTo>
                  <a:lnTo>
                    <a:pt x="38" y="17"/>
                  </a:lnTo>
                  <a:lnTo>
                    <a:pt x="38" y="19"/>
                  </a:lnTo>
                  <a:lnTo>
                    <a:pt x="35" y="21"/>
                  </a:lnTo>
                  <a:lnTo>
                    <a:pt x="35" y="21"/>
                  </a:lnTo>
                  <a:lnTo>
                    <a:pt x="33" y="24"/>
                  </a:lnTo>
                  <a:lnTo>
                    <a:pt x="33" y="24"/>
                  </a:lnTo>
                  <a:lnTo>
                    <a:pt x="31" y="26"/>
                  </a:lnTo>
                  <a:lnTo>
                    <a:pt x="31" y="24"/>
                  </a:lnTo>
                  <a:lnTo>
                    <a:pt x="31" y="24"/>
                  </a:lnTo>
                  <a:lnTo>
                    <a:pt x="28" y="24"/>
                  </a:lnTo>
                  <a:lnTo>
                    <a:pt x="28" y="21"/>
                  </a:lnTo>
                  <a:lnTo>
                    <a:pt x="28" y="21"/>
                  </a:lnTo>
                  <a:lnTo>
                    <a:pt x="26" y="24"/>
                  </a:lnTo>
                  <a:lnTo>
                    <a:pt x="21" y="24"/>
                  </a:lnTo>
                  <a:lnTo>
                    <a:pt x="21" y="26"/>
                  </a:lnTo>
                  <a:lnTo>
                    <a:pt x="21" y="26"/>
                  </a:lnTo>
                  <a:lnTo>
                    <a:pt x="21" y="28"/>
                  </a:lnTo>
                  <a:lnTo>
                    <a:pt x="19" y="28"/>
                  </a:lnTo>
                  <a:lnTo>
                    <a:pt x="19" y="26"/>
                  </a:lnTo>
                  <a:lnTo>
                    <a:pt x="19" y="26"/>
                  </a:lnTo>
                  <a:lnTo>
                    <a:pt x="17" y="26"/>
                  </a:lnTo>
                  <a:lnTo>
                    <a:pt x="17" y="24"/>
                  </a:lnTo>
                  <a:lnTo>
                    <a:pt x="19" y="21"/>
                  </a:lnTo>
                  <a:lnTo>
                    <a:pt x="19" y="19"/>
                  </a:lnTo>
                  <a:lnTo>
                    <a:pt x="19" y="17"/>
                  </a:lnTo>
                  <a:lnTo>
                    <a:pt x="19" y="14"/>
                  </a:lnTo>
                  <a:lnTo>
                    <a:pt x="19" y="14"/>
                  </a:lnTo>
                  <a:lnTo>
                    <a:pt x="17" y="14"/>
                  </a:lnTo>
                  <a:lnTo>
                    <a:pt x="14" y="14"/>
                  </a:lnTo>
                  <a:lnTo>
                    <a:pt x="14" y="12"/>
                  </a:lnTo>
                  <a:lnTo>
                    <a:pt x="14" y="12"/>
                  </a:lnTo>
                  <a:lnTo>
                    <a:pt x="12" y="10"/>
                  </a:lnTo>
                  <a:lnTo>
                    <a:pt x="12" y="10"/>
                  </a:lnTo>
                  <a:lnTo>
                    <a:pt x="10" y="10"/>
                  </a:lnTo>
                  <a:lnTo>
                    <a:pt x="10" y="10"/>
                  </a:lnTo>
                  <a:lnTo>
                    <a:pt x="5" y="10"/>
                  </a:lnTo>
                  <a:lnTo>
                    <a:pt x="2" y="5"/>
                  </a:lnTo>
                  <a:lnTo>
                    <a:pt x="2" y="5"/>
                  </a:lnTo>
                  <a:lnTo>
                    <a:pt x="2" y="5"/>
                  </a:lnTo>
                  <a:lnTo>
                    <a:pt x="2" y="7"/>
                  </a:lnTo>
                  <a:lnTo>
                    <a:pt x="0" y="10"/>
                  </a:lnTo>
                  <a:lnTo>
                    <a:pt x="0" y="12"/>
                  </a:lnTo>
                  <a:lnTo>
                    <a:pt x="2" y="14"/>
                  </a:lnTo>
                  <a:lnTo>
                    <a:pt x="2" y="17"/>
                  </a:lnTo>
                  <a:lnTo>
                    <a:pt x="5" y="21"/>
                  </a:lnTo>
                  <a:lnTo>
                    <a:pt x="7" y="24"/>
                  </a:lnTo>
                  <a:lnTo>
                    <a:pt x="5" y="28"/>
                  </a:lnTo>
                  <a:lnTo>
                    <a:pt x="10" y="40"/>
                  </a:lnTo>
                  <a:lnTo>
                    <a:pt x="12" y="47"/>
                  </a:lnTo>
                  <a:lnTo>
                    <a:pt x="12" y="54"/>
                  </a:lnTo>
                  <a:lnTo>
                    <a:pt x="12" y="57"/>
                  </a:lnTo>
                  <a:lnTo>
                    <a:pt x="14" y="59"/>
                  </a:lnTo>
                  <a:lnTo>
                    <a:pt x="14" y="62"/>
                  </a:lnTo>
                  <a:lnTo>
                    <a:pt x="14" y="62"/>
                  </a:lnTo>
                  <a:lnTo>
                    <a:pt x="14" y="64"/>
                  </a:lnTo>
                  <a:lnTo>
                    <a:pt x="14" y="66"/>
                  </a:lnTo>
                  <a:lnTo>
                    <a:pt x="17" y="66"/>
                  </a:lnTo>
                  <a:lnTo>
                    <a:pt x="19" y="71"/>
                  </a:lnTo>
                  <a:lnTo>
                    <a:pt x="21" y="73"/>
                  </a:lnTo>
                  <a:lnTo>
                    <a:pt x="26" y="78"/>
                  </a:lnTo>
                  <a:lnTo>
                    <a:pt x="26" y="80"/>
                  </a:lnTo>
                  <a:lnTo>
                    <a:pt x="26" y="83"/>
                  </a:lnTo>
                  <a:lnTo>
                    <a:pt x="26" y="85"/>
                  </a:lnTo>
                  <a:lnTo>
                    <a:pt x="26" y="88"/>
                  </a:lnTo>
                  <a:lnTo>
                    <a:pt x="28" y="88"/>
                  </a:lnTo>
                  <a:lnTo>
                    <a:pt x="28" y="90"/>
                  </a:lnTo>
                  <a:lnTo>
                    <a:pt x="35" y="92"/>
                  </a:lnTo>
                  <a:lnTo>
                    <a:pt x="35" y="95"/>
                  </a:lnTo>
                  <a:lnTo>
                    <a:pt x="43" y="99"/>
                  </a:lnTo>
                  <a:lnTo>
                    <a:pt x="50" y="104"/>
                  </a:lnTo>
                  <a:lnTo>
                    <a:pt x="52" y="106"/>
                  </a:lnTo>
                  <a:lnTo>
                    <a:pt x="57" y="109"/>
                  </a:lnTo>
                  <a:lnTo>
                    <a:pt x="64" y="114"/>
                  </a:lnTo>
                  <a:lnTo>
                    <a:pt x="66" y="116"/>
                  </a:lnTo>
                  <a:lnTo>
                    <a:pt x="66" y="116"/>
                  </a:lnTo>
                  <a:lnTo>
                    <a:pt x="66" y="118"/>
                  </a:lnTo>
                  <a:lnTo>
                    <a:pt x="68" y="118"/>
                  </a:lnTo>
                  <a:lnTo>
                    <a:pt x="71" y="116"/>
                  </a:lnTo>
                  <a:lnTo>
                    <a:pt x="73" y="116"/>
                  </a:lnTo>
                  <a:lnTo>
                    <a:pt x="76" y="116"/>
                  </a:lnTo>
                  <a:lnTo>
                    <a:pt x="76" y="116"/>
                  </a:lnTo>
                  <a:lnTo>
                    <a:pt x="76" y="114"/>
                  </a:lnTo>
                  <a:lnTo>
                    <a:pt x="76" y="114"/>
                  </a:lnTo>
                  <a:lnTo>
                    <a:pt x="76" y="114"/>
                  </a:lnTo>
                  <a:lnTo>
                    <a:pt x="78" y="114"/>
                  </a:lnTo>
                  <a:lnTo>
                    <a:pt x="78" y="116"/>
                  </a:lnTo>
                  <a:lnTo>
                    <a:pt x="78" y="116"/>
                  </a:lnTo>
                  <a:lnTo>
                    <a:pt x="78" y="116"/>
                  </a:lnTo>
                  <a:lnTo>
                    <a:pt x="80" y="118"/>
                  </a:lnTo>
                  <a:lnTo>
                    <a:pt x="80" y="118"/>
                  </a:lnTo>
                  <a:lnTo>
                    <a:pt x="83" y="116"/>
                  </a:lnTo>
                  <a:lnTo>
                    <a:pt x="83" y="116"/>
                  </a:lnTo>
                  <a:lnTo>
                    <a:pt x="80" y="111"/>
                  </a:lnTo>
                  <a:lnTo>
                    <a:pt x="76" y="99"/>
                  </a:lnTo>
                  <a:close/>
                  <a:moveTo>
                    <a:pt x="356" y="33"/>
                  </a:moveTo>
                  <a:lnTo>
                    <a:pt x="356" y="33"/>
                  </a:lnTo>
                  <a:lnTo>
                    <a:pt x="356" y="33"/>
                  </a:lnTo>
                  <a:lnTo>
                    <a:pt x="354" y="33"/>
                  </a:lnTo>
                  <a:lnTo>
                    <a:pt x="351" y="33"/>
                  </a:lnTo>
                  <a:lnTo>
                    <a:pt x="351" y="33"/>
                  </a:lnTo>
                  <a:lnTo>
                    <a:pt x="347" y="28"/>
                  </a:lnTo>
                  <a:lnTo>
                    <a:pt x="344" y="28"/>
                  </a:lnTo>
                  <a:lnTo>
                    <a:pt x="344" y="26"/>
                  </a:lnTo>
                  <a:lnTo>
                    <a:pt x="342" y="26"/>
                  </a:lnTo>
                  <a:lnTo>
                    <a:pt x="342" y="26"/>
                  </a:lnTo>
                  <a:lnTo>
                    <a:pt x="339" y="24"/>
                  </a:lnTo>
                  <a:lnTo>
                    <a:pt x="339" y="24"/>
                  </a:lnTo>
                  <a:lnTo>
                    <a:pt x="337" y="24"/>
                  </a:lnTo>
                  <a:lnTo>
                    <a:pt x="335" y="26"/>
                  </a:lnTo>
                  <a:lnTo>
                    <a:pt x="335" y="26"/>
                  </a:lnTo>
                  <a:lnTo>
                    <a:pt x="332" y="26"/>
                  </a:lnTo>
                  <a:lnTo>
                    <a:pt x="332" y="26"/>
                  </a:lnTo>
                  <a:lnTo>
                    <a:pt x="332" y="24"/>
                  </a:lnTo>
                  <a:lnTo>
                    <a:pt x="335" y="24"/>
                  </a:lnTo>
                  <a:lnTo>
                    <a:pt x="335" y="24"/>
                  </a:lnTo>
                  <a:lnTo>
                    <a:pt x="335" y="21"/>
                  </a:lnTo>
                  <a:lnTo>
                    <a:pt x="332" y="19"/>
                  </a:lnTo>
                  <a:lnTo>
                    <a:pt x="330" y="21"/>
                  </a:lnTo>
                  <a:lnTo>
                    <a:pt x="330" y="21"/>
                  </a:lnTo>
                  <a:lnTo>
                    <a:pt x="323" y="21"/>
                  </a:lnTo>
                  <a:lnTo>
                    <a:pt x="325" y="21"/>
                  </a:lnTo>
                  <a:lnTo>
                    <a:pt x="325" y="19"/>
                  </a:lnTo>
                  <a:lnTo>
                    <a:pt x="325" y="19"/>
                  </a:lnTo>
                  <a:lnTo>
                    <a:pt x="325" y="17"/>
                  </a:lnTo>
                  <a:lnTo>
                    <a:pt x="328" y="14"/>
                  </a:lnTo>
                  <a:lnTo>
                    <a:pt x="328" y="12"/>
                  </a:lnTo>
                  <a:lnTo>
                    <a:pt x="325" y="12"/>
                  </a:lnTo>
                  <a:lnTo>
                    <a:pt x="325" y="10"/>
                  </a:lnTo>
                  <a:lnTo>
                    <a:pt x="325" y="10"/>
                  </a:lnTo>
                  <a:lnTo>
                    <a:pt x="323" y="7"/>
                  </a:lnTo>
                  <a:lnTo>
                    <a:pt x="321" y="7"/>
                  </a:lnTo>
                  <a:lnTo>
                    <a:pt x="318" y="5"/>
                  </a:lnTo>
                  <a:lnTo>
                    <a:pt x="318" y="2"/>
                  </a:lnTo>
                  <a:lnTo>
                    <a:pt x="318" y="2"/>
                  </a:lnTo>
                  <a:lnTo>
                    <a:pt x="318" y="0"/>
                  </a:lnTo>
                  <a:lnTo>
                    <a:pt x="318" y="0"/>
                  </a:lnTo>
                  <a:lnTo>
                    <a:pt x="316" y="0"/>
                  </a:lnTo>
                  <a:lnTo>
                    <a:pt x="316" y="0"/>
                  </a:lnTo>
                  <a:lnTo>
                    <a:pt x="314" y="2"/>
                  </a:lnTo>
                  <a:lnTo>
                    <a:pt x="311" y="7"/>
                  </a:lnTo>
                  <a:lnTo>
                    <a:pt x="311" y="7"/>
                  </a:lnTo>
                  <a:lnTo>
                    <a:pt x="309" y="7"/>
                  </a:lnTo>
                  <a:lnTo>
                    <a:pt x="311" y="5"/>
                  </a:lnTo>
                  <a:lnTo>
                    <a:pt x="311" y="5"/>
                  </a:lnTo>
                  <a:lnTo>
                    <a:pt x="311" y="2"/>
                  </a:lnTo>
                  <a:lnTo>
                    <a:pt x="311" y="0"/>
                  </a:lnTo>
                  <a:lnTo>
                    <a:pt x="309" y="0"/>
                  </a:lnTo>
                  <a:lnTo>
                    <a:pt x="309" y="0"/>
                  </a:lnTo>
                  <a:lnTo>
                    <a:pt x="304" y="7"/>
                  </a:lnTo>
                  <a:lnTo>
                    <a:pt x="304" y="10"/>
                  </a:lnTo>
                  <a:lnTo>
                    <a:pt x="299" y="17"/>
                  </a:lnTo>
                  <a:lnTo>
                    <a:pt x="297" y="19"/>
                  </a:lnTo>
                  <a:lnTo>
                    <a:pt x="297" y="24"/>
                  </a:lnTo>
                  <a:lnTo>
                    <a:pt x="295" y="26"/>
                  </a:lnTo>
                  <a:lnTo>
                    <a:pt x="295" y="28"/>
                  </a:lnTo>
                  <a:lnTo>
                    <a:pt x="292" y="31"/>
                  </a:lnTo>
                  <a:lnTo>
                    <a:pt x="292" y="31"/>
                  </a:lnTo>
                  <a:lnTo>
                    <a:pt x="290" y="31"/>
                  </a:lnTo>
                  <a:lnTo>
                    <a:pt x="290" y="28"/>
                  </a:lnTo>
                  <a:lnTo>
                    <a:pt x="290" y="28"/>
                  </a:lnTo>
                  <a:lnTo>
                    <a:pt x="288" y="28"/>
                  </a:lnTo>
                  <a:lnTo>
                    <a:pt x="285" y="33"/>
                  </a:lnTo>
                  <a:lnTo>
                    <a:pt x="285" y="33"/>
                  </a:lnTo>
                  <a:lnTo>
                    <a:pt x="288" y="36"/>
                  </a:lnTo>
                  <a:lnTo>
                    <a:pt x="290" y="38"/>
                  </a:lnTo>
                  <a:lnTo>
                    <a:pt x="288" y="40"/>
                  </a:lnTo>
                  <a:lnTo>
                    <a:pt x="288" y="40"/>
                  </a:lnTo>
                  <a:lnTo>
                    <a:pt x="285" y="43"/>
                  </a:lnTo>
                  <a:lnTo>
                    <a:pt x="285" y="43"/>
                  </a:lnTo>
                  <a:lnTo>
                    <a:pt x="281" y="43"/>
                  </a:lnTo>
                  <a:lnTo>
                    <a:pt x="281" y="45"/>
                  </a:lnTo>
                  <a:lnTo>
                    <a:pt x="283" y="47"/>
                  </a:lnTo>
                  <a:lnTo>
                    <a:pt x="283" y="50"/>
                  </a:lnTo>
                  <a:lnTo>
                    <a:pt x="283" y="52"/>
                  </a:lnTo>
                  <a:lnTo>
                    <a:pt x="285" y="54"/>
                  </a:lnTo>
                  <a:lnTo>
                    <a:pt x="285" y="54"/>
                  </a:lnTo>
                  <a:lnTo>
                    <a:pt x="285" y="54"/>
                  </a:lnTo>
                  <a:lnTo>
                    <a:pt x="283" y="54"/>
                  </a:lnTo>
                  <a:lnTo>
                    <a:pt x="283" y="54"/>
                  </a:lnTo>
                  <a:lnTo>
                    <a:pt x="281" y="54"/>
                  </a:lnTo>
                  <a:lnTo>
                    <a:pt x="281" y="50"/>
                  </a:lnTo>
                  <a:lnTo>
                    <a:pt x="278" y="47"/>
                  </a:lnTo>
                  <a:lnTo>
                    <a:pt x="278" y="45"/>
                  </a:lnTo>
                  <a:lnTo>
                    <a:pt x="278" y="43"/>
                  </a:lnTo>
                  <a:lnTo>
                    <a:pt x="278" y="45"/>
                  </a:lnTo>
                  <a:lnTo>
                    <a:pt x="276" y="45"/>
                  </a:lnTo>
                  <a:lnTo>
                    <a:pt x="273" y="47"/>
                  </a:lnTo>
                  <a:lnTo>
                    <a:pt x="273" y="47"/>
                  </a:lnTo>
                  <a:lnTo>
                    <a:pt x="273" y="47"/>
                  </a:lnTo>
                  <a:lnTo>
                    <a:pt x="273" y="50"/>
                  </a:lnTo>
                  <a:lnTo>
                    <a:pt x="276" y="52"/>
                  </a:lnTo>
                  <a:lnTo>
                    <a:pt x="276" y="52"/>
                  </a:lnTo>
                  <a:lnTo>
                    <a:pt x="276" y="54"/>
                  </a:lnTo>
                  <a:lnTo>
                    <a:pt x="276" y="54"/>
                  </a:lnTo>
                  <a:lnTo>
                    <a:pt x="276" y="57"/>
                  </a:lnTo>
                  <a:lnTo>
                    <a:pt x="276" y="57"/>
                  </a:lnTo>
                  <a:lnTo>
                    <a:pt x="276" y="59"/>
                  </a:lnTo>
                  <a:lnTo>
                    <a:pt x="273" y="59"/>
                  </a:lnTo>
                  <a:lnTo>
                    <a:pt x="273" y="62"/>
                  </a:lnTo>
                  <a:lnTo>
                    <a:pt x="271" y="62"/>
                  </a:lnTo>
                  <a:lnTo>
                    <a:pt x="271" y="62"/>
                  </a:lnTo>
                  <a:lnTo>
                    <a:pt x="271" y="59"/>
                  </a:lnTo>
                  <a:lnTo>
                    <a:pt x="269" y="57"/>
                  </a:lnTo>
                  <a:lnTo>
                    <a:pt x="269" y="57"/>
                  </a:lnTo>
                  <a:lnTo>
                    <a:pt x="266" y="57"/>
                  </a:lnTo>
                  <a:lnTo>
                    <a:pt x="266" y="57"/>
                  </a:lnTo>
                  <a:lnTo>
                    <a:pt x="266" y="54"/>
                  </a:lnTo>
                  <a:lnTo>
                    <a:pt x="264" y="54"/>
                  </a:lnTo>
                  <a:lnTo>
                    <a:pt x="264" y="52"/>
                  </a:lnTo>
                  <a:lnTo>
                    <a:pt x="264" y="52"/>
                  </a:lnTo>
                  <a:lnTo>
                    <a:pt x="262" y="50"/>
                  </a:lnTo>
                  <a:lnTo>
                    <a:pt x="262" y="50"/>
                  </a:lnTo>
                  <a:lnTo>
                    <a:pt x="262" y="50"/>
                  </a:lnTo>
                  <a:lnTo>
                    <a:pt x="259" y="50"/>
                  </a:lnTo>
                  <a:lnTo>
                    <a:pt x="259" y="50"/>
                  </a:lnTo>
                  <a:lnTo>
                    <a:pt x="259" y="52"/>
                  </a:lnTo>
                  <a:lnTo>
                    <a:pt x="259" y="54"/>
                  </a:lnTo>
                  <a:lnTo>
                    <a:pt x="259" y="57"/>
                  </a:lnTo>
                  <a:lnTo>
                    <a:pt x="259" y="57"/>
                  </a:lnTo>
                  <a:lnTo>
                    <a:pt x="255" y="62"/>
                  </a:lnTo>
                  <a:lnTo>
                    <a:pt x="250" y="69"/>
                  </a:lnTo>
                  <a:lnTo>
                    <a:pt x="248" y="71"/>
                  </a:lnTo>
                  <a:lnTo>
                    <a:pt x="245" y="76"/>
                  </a:lnTo>
                  <a:lnTo>
                    <a:pt x="243" y="78"/>
                  </a:lnTo>
                  <a:lnTo>
                    <a:pt x="243" y="80"/>
                  </a:lnTo>
                  <a:lnTo>
                    <a:pt x="240" y="80"/>
                  </a:lnTo>
                  <a:lnTo>
                    <a:pt x="238" y="83"/>
                  </a:lnTo>
                  <a:lnTo>
                    <a:pt x="226" y="85"/>
                  </a:lnTo>
                  <a:lnTo>
                    <a:pt x="219" y="88"/>
                  </a:lnTo>
                  <a:lnTo>
                    <a:pt x="217" y="88"/>
                  </a:lnTo>
                  <a:lnTo>
                    <a:pt x="215" y="90"/>
                  </a:lnTo>
                  <a:lnTo>
                    <a:pt x="215" y="92"/>
                  </a:lnTo>
                  <a:lnTo>
                    <a:pt x="215" y="95"/>
                  </a:lnTo>
                  <a:lnTo>
                    <a:pt x="215" y="95"/>
                  </a:lnTo>
                  <a:lnTo>
                    <a:pt x="215" y="97"/>
                  </a:lnTo>
                  <a:lnTo>
                    <a:pt x="215" y="97"/>
                  </a:lnTo>
                  <a:lnTo>
                    <a:pt x="212" y="97"/>
                  </a:lnTo>
                  <a:lnTo>
                    <a:pt x="212" y="97"/>
                  </a:lnTo>
                  <a:lnTo>
                    <a:pt x="210" y="95"/>
                  </a:lnTo>
                  <a:lnTo>
                    <a:pt x="210" y="97"/>
                  </a:lnTo>
                  <a:lnTo>
                    <a:pt x="210" y="99"/>
                  </a:lnTo>
                  <a:lnTo>
                    <a:pt x="210" y="99"/>
                  </a:lnTo>
                  <a:lnTo>
                    <a:pt x="210" y="102"/>
                  </a:lnTo>
                  <a:lnTo>
                    <a:pt x="210" y="104"/>
                  </a:lnTo>
                  <a:lnTo>
                    <a:pt x="210" y="104"/>
                  </a:lnTo>
                  <a:lnTo>
                    <a:pt x="210" y="106"/>
                  </a:lnTo>
                  <a:lnTo>
                    <a:pt x="210" y="111"/>
                  </a:lnTo>
                  <a:lnTo>
                    <a:pt x="207" y="111"/>
                  </a:lnTo>
                  <a:lnTo>
                    <a:pt x="207" y="111"/>
                  </a:lnTo>
                  <a:lnTo>
                    <a:pt x="207" y="114"/>
                  </a:lnTo>
                  <a:lnTo>
                    <a:pt x="207" y="116"/>
                  </a:lnTo>
                  <a:lnTo>
                    <a:pt x="207" y="116"/>
                  </a:lnTo>
                  <a:lnTo>
                    <a:pt x="210" y="118"/>
                  </a:lnTo>
                  <a:lnTo>
                    <a:pt x="210" y="118"/>
                  </a:lnTo>
                  <a:lnTo>
                    <a:pt x="207" y="118"/>
                  </a:lnTo>
                  <a:lnTo>
                    <a:pt x="205" y="114"/>
                  </a:lnTo>
                  <a:lnTo>
                    <a:pt x="205" y="114"/>
                  </a:lnTo>
                  <a:lnTo>
                    <a:pt x="203" y="114"/>
                  </a:lnTo>
                  <a:lnTo>
                    <a:pt x="200" y="114"/>
                  </a:lnTo>
                  <a:lnTo>
                    <a:pt x="196" y="111"/>
                  </a:lnTo>
                  <a:lnTo>
                    <a:pt x="193" y="111"/>
                  </a:lnTo>
                  <a:lnTo>
                    <a:pt x="193" y="111"/>
                  </a:lnTo>
                  <a:lnTo>
                    <a:pt x="193" y="111"/>
                  </a:lnTo>
                  <a:lnTo>
                    <a:pt x="189" y="111"/>
                  </a:lnTo>
                  <a:lnTo>
                    <a:pt x="186" y="111"/>
                  </a:lnTo>
                  <a:lnTo>
                    <a:pt x="184" y="109"/>
                  </a:lnTo>
                  <a:lnTo>
                    <a:pt x="182" y="106"/>
                  </a:lnTo>
                  <a:lnTo>
                    <a:pt x="182" y="106"/>
                  </a:lnTo>
                  <a:lnTo>
                    <a:pt x="182" y="104"/>
                  </a:lnTo>
                  <a:lnTo>
                    <a:pt x="179" y="106"/>
                  </a:lnTo>
                  <a:lnTo>
                    <a:pt x="179" y="109"/>
                  </a:lnTo>
                  <a:lnTo>
                    <a:pt x="179" y="109"/>
                  </a:lnTo>
                  <a:lnTo>
                    <a:pt x="182" y="109"/>
                  </a:lnTo>
                  <a:lnTo>
                    <a:pt x="182" y="114"/>
                  </a:lnTo>
                  <a:lnTo>
                    <a:pt x="184" y="114"/>
                  </a:lnTo>
                  <a:lnTo>
                    <a:pt x="184" y="116"/>
                  </a:lnTo>
                  <a:lnTo>
                    <a:pt x="186" y="118"/>
                  </a:lnTo>
                  <a:lnTo>
                    <a:pt x="186" y="118"/>
                  </a:lnTo>
                  <a:lnTo>
                    <a:pt x="189" y="121"/>
                  </a:lnTo>
                  <a:lnTo>
                    <a:pt x="189" y="121"/>
                  </a:lnTo>
                  <a:lnTo>
                    <a:pt x="191" y="121"/>
                  </a:lnTo>
                  <a:lnTo>
                    <a:pt x="193" y="125"/>
                  </a:lnTo>
                  <a:lnTo>
                    <a:pt x="196" y="128"/>
                  </a:lnTo>
                  <a:lnTo>
                    <a:pt x="196" y="128"/>
                  </a:lnTo>
                  <a:lnTo>
                    <a:pt x="198" y="128"/>
                  </a:lnTo>
                  <a:lnTo>
                    <a:pt x="200" y="128"/>
                  </a:lnTo>
                  <a:lnTo>
                    <a:pt x="205" y="125"/>
                  </a:lnTo>
                  <a:lnTo>
                    <a:pt x="207" y="125"/>
                  </a:lnTo>
                  <a:lnTo>
                    <a:pt x="207" y="125"/>
                  </a:lnTo>
                  <a:lnTo>
                    <a:pt x="212" y="125"/>
                  </a:lnTo>
                  <a:lnTo>
                    <a:pt x="215" y="125"/>
                  </a:lnTo>
                  <a:lnTo>
                    <a:pt x="217" y="125"/>
                  </a:lnTo>
                  <a:lnTo>
                    <a:pt x="217" y="125"/>
                  </a:lnTo>
                  <a:lnTo>
                    <a:pt x="219" y="125"/>
                  </a:lnTo>
                  <a:lnTo>
                    <a:pt x="222" y="125"/>
                  </a:lnTo>
                  <a:lnTo>
                    <a:pt x="222" y="125"/>
                  </a:lnTo>
                  <a:lnTo>
                    <a:pt x="224" y="123"/>
                  </a:lnTo>
                  <a:lnTo>
                    <a:pt x="226" y="123"/>
                  </a:lnTo>
                  <a:lnTo>
                    <a:pt x="226" y="121"/>
                  </a:lnTo>
                  <a:lnTo>
                    <a:pt x="229" y="118"/>
                  </a:lnTo>
                  <a:lnTo>
                    <a:pt x="229" y="116"/>
                  </a:lnTo>
                  <a:lnTo>
                    <a:pt x="229" y="116"/>
                  </a:lnTo>
                  <a:lnTo>
                    <a:pt x="231" y="116"/>
                  </a:lnTo>
                  <a:lnTo>
                    <a:pt x="233" y="114"/>
                  </a:lnTo>
                  <a:lnTo>
                    <a:pt x="243" y="114"/>
                  </a:lnTo>
                  <a:lnTo>
                    <a:pt x="243" y="114"/>
                  </a:lnTo>
                  <a:lnTo>
                    <a:pt x="243" y="116"/>
                  </a:lnTo>
                  <a:lnTo>
                    <a:pt x="243" y="116"/>
                  </a:lnTo>
                  <a:lnTo>
                    <a:pt x="243" y="116"/>
                  </a:lnTo>
                  <a:lnTo>
                    <a:pt x="245" y="116"/>
                  </a:lnTo>
                  <a:lnTo>
                    <a:pt x="245" y="116"/>
                  </a:lnTo>
                  <a:lnTo>
                    <a:pt x="250" y="118"/>
                  </a:lnTo>
                  <a:lnTo>
                    <a:pt x="252" y="118"/>
                  </a:lnTo>
                  <a:lnTo>
                    <a:pt x="252" y="118"/>
                  </a:lnTo>
                  <a:lnTo>
                    <a:pt x="255" y="121"/>
                  </a:lnTo>
                  <a:lnTo>
                    <a:pt x="257" y="121"/>
                  </a:lnTo>
                  <a:lnTo>
                    <a:pt x="257" y="118"/>
                  </a:lnTo>
                  <a:lnTo>
                    <a:pt x="259" y="118"/>
                  </a:lnTo>
                  <a:lnTo>
                    <a:pt x="259" y="116"/>
                  </a:lnTo>
                  <a:lnTo>
                    <a:pt x="262" y="116"/>
                  </a:lnTo>
                  <a:lnTo>
                    <a:pt x="264" y="116"/>
                  </a:lnTo>
                  <a:lnTo>
                    <a:pt x="266" y="116"/>
                  </a:lnTo>
                  <a:lnTo>
                    <a:pt x="269" y="116"/>
                  </a:lnTo>
                  <a:lnTo>
                    <a:pt x="271" y="116"/>
                  </a:lnTo>
                  <a:lnTo>
                    <a:pt x="271" y="116"/>
                  </a:lnTo>
                  <a:lnTo>
                    <a:pt x="273" y="116"/>
                  </a:lnTo>
                  <a:lnTo>
                    <a:pt x="273" y="114"/>
                  </a:lnTo>
                  <a:lnTo>
                    <a:pt x="273" y="111"/>
                  </a:lnTo>
                  <a:lnTo>
                    <a:pt x="276" y="109"/>
                  </a:lnTo>
                  <a:lnTo>
                    <a:pt x="276" y="109"/>
                  </a:lnTo>
                  <a:lnTo>
                    <a:pt x="276" y="106"/>
                  </a:lnTo>
                  <a:lnTo>
                    <a:pt x="276" y="106"/>
                  </a:lnTo>
                  <a:lnTo>
                    <a:pt x="276" y="106"/>
                  </a:lnTo>
                  <a:lnTo>
                    <a:pt x="278" y="104"/>
                  </a:lnTo>
                  <a:lnTo>
                    <a:pt x="276" y="104"/>
                  </a:lnTo>
                  <a:lnTo>
                    <a:pt x="276" y="104"/>
                  </a:lnTo>
                  <a:lnTo>
                    <a:pt x="276" y="102"/>
                  </a:lnTo>
                  <a:lnTo>
                    <a:pt x="276" y="99"/>
                  </a:lnTo>
                  <a:lnTo>
                    <a:pt x="276" y="99"/>
                  </a:lnTo>
                  <a:lnTo>
                    <a:pt x="278" y="99"/>
                  </a:lnTo>
                  <a:lnTo>
                    <a:pt x="281" y="97"/>
                  </a:lnTo>
                  <a:lnTo>
                    <a:pt x="283" y="95"/>
                  </a:lnTo>
                  <a:lnTo>
                    <a:pt x="283" y="95"/>
                  </a:lnTo>
                  <a:lnTo>
                    <a:pt x="283" y="95"/>
                  </a:lnTo>
                  <a:lnTo>
                    <a:pt x="283" y="92"/>
                  </a:lnTo>
                  <a:lnTo>
                    <a:pt x="283" y="92"/>
                  </a:lnTo>
                  <a:lnTo>
                    <a:pt x="281" y="92"/>
                  </a:lnTo>
                  <a:lnTo>
                    <a:pt x="281" y="90"/>
                  </a:lnTo>
                  <a:lnTo>
                    <a:pt x="281" y="90"/>
                  </a:lnTo>
                  <a:lnTo>
                    <a:pt x="283" y="88"/>
                  </a:lnTo>
                  <a:lnTo>
                    <a:pt x="281" y="88"/>
                  </a:lnTo>
                  <a:lnTo>
                    <a:pt x="281" y="88"/>
                  </a:lnTo>
                  <a:lnTo>
                    <a:pt x="283" y="85"/>
                  </a:lnTo>
                  <a:lnTo>
                    <a:pt x="283" y="83"/>
                  </a:lnTo>
                  <a:lnTo>
                    <a:pt x="285" y="83"/>
                  </a:lnTo>
                  <a:lnTo>
                    <a:pt x="285" y="83"/>
                  </a:lnTo>
                  <a:lnTo>
                    <a:pt x="288" y="83"/>
                  </a:lnTo>
                  <a:lnTo>
                    <a:pt x="288" y="83"/>
                  </a:lnTo>
                  <a:lnTo>
                    <a:pt x="290" y="80"/>
                  </a:lnTo>
                  <a:lnTo>
                    <a:pt x="290" y="80"/>
                  </a:lnTo>
                  <a:lnTo>
                    <a:pt x="290" y="78"/>
                  </a:lnTo>
                  <a:lnTo>
                    <a:pt x="290" y="76"/>
                  </a:lnTo>
                  <a:lnTo>
                    <a:pt x="290" y="76"/>
                  </a:lnTo>
                  <a:lnTo>
                    <a:pt x="290" y="73"/>
                  </a:lnTo>
                  <a:lnTo>
                    <a:pt x="290" y="73"/>
                  </a:lnTo>
                  <a:lnTo>
                    <a:pt x="290" y="71"/>
                  </a:lnTo>
                  <a:lnTo>
                    <a:pt x="290" y="69"/>
                  </a:lnTo>
                  <a:lnTo>
                    <a:pt x="290" y="64"/>
                  </a:lnTo>
                  <a:lnTo>
                    <a:pt x="290" y="64"/>
                  </a:lnTo>
                  <a:lnTo>
                    <a:pt x="290" y="62"/>
                  </a:lnTo>
                  <a:lnTo>
                    <a:pt x="292" y="59"/>
                  </a:lnTo>
                  <a:lnTo>
                    <a:pt x="292" y="57"/>
                  </a:lnTo>
                  <a:lnTo>
                    <a:pt x="295" y="54"/>
                  </a:lnTo>
                  <a:lnTo>
                    <a:pt x="295" y="54"/>
                  </a:lnTo>
                  <a:lnTo>
                    <a:pt x="295" y="54"/>
                  </a:lnTo>
                  <a:lnTo>
                    <a:pt x="297" y="57"/>
                  </a:lnTo>
                  <a:lnTo>
                    <a:pt x="299" y="54"/>
                  </a:lnTo>
                  <a:lnTo>
                    <a:pt x="302" y="54"/>
                  </a:lnTo>
                  <a:lnTo>
                    <a:pt x="304" y="54"/>
                  </a:lnTo>
                  <a:lnTo>
                    <a:pt x="304" y="54"/>
                  </a:lnTo>
                  <a:lnTo>
                    <a:pt x="304" y="57"/>
                  </a:lnTo>
                  <a:lnTo>
                    <a:pt x="306" y="54"/>
                  </a:lnTo>
                  <a:lnTo>
                    <a:pt x="309" y="54"/>
                  </a:lnTo>
                  <a:lnTo>
                    <a:pt x="309" y="54"/>
                  </a:lnTo>
                  <a:lnTo>
                    <a:pt x="309" y="54"/>
                  </a:lnTo>
                  <a:lnTo>
                    <a:pt x="311" y="54"/>
                  </a:lnTo>
                  <a:lnTo>
                    <a:pt x="314" y="54"/>
                  </a:lnTo>
                  <a:lnTo>
                    <a:pt x="318" y="54"/>
                  </a:lnTo>
                  <a:lnTo>
                    <a:pt x="321" y="57"/>
                  </a:lnTo>
                  <a:lnTo>
                    <a:pt x="325" y="59"/>
                  </a:lnTo>
                  <a:lnTo>
                    <a:pt x="325" y="59"/>
                  </a:lnTo>
                  <a:lnTo>
                    <a:pt x="328" y="59"/>
                  </a:lnTo>
                  <a:lnTo>
                    <a:pt x="328" y="59"/>
                  </a:lnTo>
                  <a:lnTo>
                    <a:pt x="328" y="57"/>
                  </a:lnTo>
                  <a:lnTo>
                    <a:pt x="330" y="54"/>
                  </a:lnTo>
                  <a:lnTo>
                    <a:pt x="330" y="54"/>
                  </a:lnTo>
                  <a:lnTo>
                    <a:pt x="332" y="57"/>
                  </a:lnTo>
                  <a:lnTo>
                    <a:pt x="335" y="57"/>
                  </a:lnTo>
                  <a:lnTo>
                    <a:pt x="337" y="57"/>
                  </a:lnTo>
                  <a:lnTo>
                    <a:pt x="339" y="54"/>
                  </a:lnTo>
                  <a:lnTo>
                    <a:pt x="342" y="54"/>
                  </a:lnTo>
                  <a:lnTo>
                    <a:pt x="344" y="54"/>
                  </a:lnTo>
                  <a:lnTo>
                    <a:pt x="344" y="54"/>
                  </a:lnTo>
                  <a:lnTo>
                    <a:pt x="347" y="54"/>
                  </a:lnTo>
                  <a:lnTo>
                    <a:pt x="347" y="52"/>
                  </a:lnTo>
                  <a:lnTo>
                    <a:pt x="344" y="52"/>
                  </a:lnTo>
                  <a:lnTo>
                    <a:pt x="339" y="47"/>
                  </a:lnTo>
                  <a:lnTo>
                    <a:pt x="337" y="45"/>
                  </a:lnTo>
                  <a:lnTo>
                    <a:pt x="339" y="40"/>
                  </a:lnTo>
                  <a:lnTo>
                    <a:pt x="339" y="40"/>
                  </a:lnTo>
                  <a:lnTo>
                    <a:pt x="342" y="40"/>
                  </a:lnTo>
                  <a:lnTo>
                    <a:pt x="344" y="43"/>
                  </a:lnTo>
                  <a:lnTo>
                    <a:pt x="347" y="43"/>
                  </a:lnTo>
                  <a:lnTo>
                    <a:pt x="351" y="40"/>
                  </a:lnTo>
                  <a:lnTo>
                    <a:pt x="356" y="38"/>
                  </a:lnTo>
                  <a:lnTo>
                    <a:pt x="356" y="38"/>
                  </a:lnTo>
                  <a:lnTo>
                    <a:pt x="356" y="38"/>
                  </a:lnTo>
                  <a:lnTo>
                    <a:pt x="358" y="36"/>
                  </a:lnTo>
                  <a:lnTo>
                    <a:pt x="358" y="36"/>
                  </a:lnTo>
                  <a:lnTo>
                    <a:pt x="35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92"/>
            <p:cNvSpPr>
              <a:spLocks noEditPoints="1"/>
            </p:cNvSpPr>
            <p:nvPr userDrawn="1"/>
          </p:nvSpPr>
          <p:spPr bwMode="auto">
            <a:xfrm>
              <a:off x="4256" y="3006"/>
              <a:ext cx="59" cy="163"/>
            </a:xfrm>
            <a:custGeom>
              <a:avLst/>
              <a:gdLst>
                <a:gd name="T0" fmla="*/ 38 w 59"/>
                <a:gd name="T1" fmla="*/ 57 h 163"/>
                <a:gd name="T2" fmla="*/ 40 w 59"/>
                <a:gd name="T3" fmla="*/ 55 h 163"/>
                <a:gd name="T4" fmla="*/ 38 w 59"/>
                <a:gd name="T5" fmla="*/ 55 h 163"/>
                <a:gd name="T6" fmla="*/ 38 w 59"/>
                <a:gd name="T7" fmla="*/ 57 h 163"/>
                <a:gd name="T8" fmla="*/ 59 w 59"/>
                <a:gd name="T9" fmla="*/ 116 h 163"/>
                <a:gd name="T10" fmla="*/ 52 w 59"/>
                <a:gd name="T11" fmla="*/ 102 h 163"/>
                <a:gd name="T12" fmla="*/ 43 w 59"/>
                <a:gd name="T13" fmla="*/ 88 h 163"/>
                <a:gd name="T14" fmla="*/ 36 w 59"/>
                <a:gd name="T15" fmla="*/ 83 h 163"/>
                <a:gd name="T16" fmla="*/ 36 w 59"/>
                <a:gd name="T17" fmla="*/ 69 h 163"/>
                <a:gd name="T18" fmla="*/ 33 w 59"/>
                <a:gd name="T19" fmla="*/ 59 h 163"/>
                <a:gd name="T20" fmla="*/ 36 w 59"/>
                <a:gd name="T21" fmla="*/ 52 h 163"/>
                <a:gd name="T22" fmla="*/ 43 w 59"/>
                <a:gd name="T23" fmla="*/ 45 h 163"/>
                <a:gd name="T24" fmla="*/ 43 w 59"/>
                <a:gd name="T25" fmla="*/ 43 h 163"/>
                <a:gd name="T26" fmla="*/ 40 w 59"/>
                <a:gd name="T27" fmla="*/ 40 h 163"/>
                <a:gd name="T28" fmla="*/ 38 w 59"/>
                <a:gd name="T29" fmla="*/ 36 h 163"/>
                <a:gd name="T30" fmla="*/ 38 w 59"/>
                <a:gd name="T31" fmla="*/ 29 h 163"/>
                <a:gd name="T32" fmla="*/ 38 w 59"/>
                <a:gd name="T33" fmla="*/ 24 h 163"/>
                <a:gd name="T34" fmla="*/ 38 w 59"/>
                <a:gd name="T35" fmla="*/ 17 h 163"/>
                <a:gd name="T36" fmla="*/ 33 w 59"/>
                <a:gd name="T37" fmla="*/ 7 h 163"/>
                <a:gd name="T38" fmla="*/ 26 w 59"/>
                <a:gd name="T39" fmla="*/ 3 h 163"/>
                <a:gd name="T40" fmla="*/ 26 w 59"/>
                <a:gd name="T41" fmla="*/ 5 h 163"/>
                <a:gd name="T42" fmla="*/ 21 w 59"/>
                <a:gd name="T43" fmla="*/ 5 h 163"/>
                <a:gd name="T44" fmla="*/ 14 w 59"/>
                <a:gd name="T45" fmla="*/ 3 h 163"/>
                <a:gd name="T46" fmla="*/ 7 w 59"/>
                <a:gd name="T47" fmla="*/ 0 h 163"/>
                <a:gd name="T48" fmla="*/ 7 w 59"/>
                <a:gd name="T49" fmla="*/ 3 h 163"/>
                <a:gd name="T50" fmla="*/ 10 w 59"/>
                <a:gd name="T51" fmla="*/ 5 h 163"/>
                <a:gd name="T52" fmla="*/ 12 w 59"/>
                <a:gd name="T53" fmla="*/ 5 h 163"/>
                <a:gd name="T54" fmla="*/ 14 w 59"/>
                <a:gd name="T55" fmla="*/ 12 h 163"/>
                <a:gd name="T56" fmla="*/ 19 w 59"/>
                <a:gd name="T57" fmla="*/ 17 h 163"/>
                <a:gd name="T58" fmla="*/ 21 w 59"/>
                <a:gd name="T59" fmla="*/ 24 h 163"/>
                <a:gd name="T60" fmla="*/ 14 w 59"/>
                <a:gd name="T61" fmla="*/ 31 h 163"/>
                <a:gd name="T62" fmla="*/ 14 w 59"/>
                <a:gd name="T63" fmla="*/ 33 h 163"/>
                <a:gd name="T64" fmla="*/ 12 w 59"/>
                <a:gd name="T65" fmla="*/ 43 h 163"/>
                <a:gd name="T66" fmla="*/ 12 w 59"/>
                <a:gd name="T67" fmla="*/ 48 h 163"/>
                <a:gd name="T68" fmla="*/ 12 w 59"/>
                <a:gd name="T69" fmla="*/ 57 h 163"/>
                <a:gd name="T70" fmla="*/ 17 w 59"/>
                <a:gd name="T71" fmla="*/ 62 h 163"/>
                <a:gd name="T72" fmla="*/ 12 w 59"/>
                <a:gd name="T73" fmla="*/ 66 h 163"/>
                <a:gd name="T74" fmla="*/ 7 w 59"/>
                <a:gd name="T75" fmla="*/ 74 h 163"/>
                <a:gd name="T76" fmla="*/ 7 w 59"/>
                <a:gd name="T77" fmla="*/ 81 h 163"/>
                <a:gd name="T78" fmla="*/ 5 w 59"/>
                <a:gd name="T79" fmla="*/ 85 h 163"/>
                <a:gd name="T80" fmla="*/ 0 w 59"/>
                <a:gd name="T81" fmla="*/ 90 h 163"/>
                <a:gd name="T82" fmla="*/ 3 w 59"/>
                <a:gd name="T83" fmla="*/ 93 h 163"/>
                <a:gd name="T84" fmla="*/ 5 w 59"/>
                <a:gd name="T85" fmla="*/ 95 h 163"/>
                <a:gd name="T86" fmla="*/ 7 w 59"/>
                <a:gd name="T87" fmla="*/ 97 h 163"/>
                <a:gd name="T88" fmla="*/ 10 w 59"/>
                <a:gd name="T89" fmla="*/ 97 h 163"/>
                <a:gd name="T90" fmla="*/ 19 w 59"/>
                <a:gd name="T91" fmla="*/ 109 h 163"/>
                <a:gd name="T92" fmla="*/ 24 w 59"/>
                <a:gd name="T93" fmla="*/ 107 h 163"/>
                <a:gd name="T94" fmla="*/ 31 w 59"/>
                <a:gd name="T95" fmla="*/ 107 h 163"/>
                <a:gd name="T96" fmla="*/ 36 w 59"/>
                <a:gd name="T97" fmla="*/ 116 h 163"/>
                <a:gd name="T98" fmla="*/ 33 w 59"/>
                <a:gd name="T99" fmla="*/ 128 h 163"/>
                <a:gd name="T100" fmla="*/ 29 w 59"/>
                <a:gd name="T101" fmla="*/ 135 h 163"/>
                <a:gd name="T102" fmla="*/ 31 w 59"/>
                <a:gd name="T103" fmla="*/ 142 h 163"/>
                <a:gd name="T104" fmla="*/ 31 w 59"/>
                <a:gd name="T105" fmla="*/ 145 h 163"/>
                <a:gd name="T106" fmla="*/ 40 w 59"/>
                <a:gd name="T107" fmla="*/ 156 h 163"/>
                <a:gd name="T108" fmla="*/ 43 w 59"/>
                <a:gd name="T109" fmla="*/ 161 h 163"/>
                <a:gd name="T110" fmla="*/ 45 w 59"/>
                <a:gd name="T111" fmla="*/ 163 h 163"/>
                <a:gd name="T112" fmla="*/ 47 w 59"/>
                <a:gd name="T113" fmla="*/ 156 h 163"/>
                <a:gd name="T114" fmla="*/ 45 w 59"/>
                <a:gd name="T115" fmla="*/ 149 h 163"/>
                <a:gd name="T116" fmla="*/ 50 w 59"/>
                <a:gd name="T117" fmla="*/ 142 h 163"/>
                <a:gd name="T118" fmla="*/ 57 w 59"/>
                <a:gd name="T119" fmla="*/ 140 h 163"/>
                <a:gd name="T120" fmla="*/ 59 w 59"/>
                <a:gd name="T121" fmla="*/ 1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163">
                  <a:moveTo>
                    <a:pt x="38" y="55"/>
                  </a:moveTo>
                  <a:lnTo>
                    <a:pt x="38" y="57"/>
                  </a:lnTo>
                  <a:lnTo>
                    <a:pt x="38" y="57"/>
                  </a:lnTo>
                  <a:lnTo>
                    <a:pt x="38" y="57"/>
                  </a:lnTo>
                  <a:lnTo>
                    <a:pt x="40" y="57"/>
                  </a:lnTo>
                  <a:lnTo>
                    <a:pt x="40" y="57"/>
                  </a:lnTo>
                  <a:lnTo>
                    <a:pt x="40" y="57"/>
                  </a:lnTo>
                  <a:lnTo>
                    <a:pt x="40" y="55"/>
                  </a:lnTo>
                  <a:lnTo>
                    <a:pt x="40" y="55"/>
                  </a:lnTo>
                  <a:lnTo>
                    <a:pt x="40" y="55"/>
                  </a:lnTo>
                  <a:lnTo>
                    <a:pt x="38" y="55"/>
                  </a:lnTo>
                  <a:close/>
                  <a:moveTo>
                    <a:pt x="38" y="55"/>
                  </a:moveTo>
                  <a:lnTo>
                    <a:pt x="36" y="55"/>
                  </a:lnTo>
                  <a:lnTo>
                    <a:pt x="36" y="55"/>
                  </a:lnTo>
                  <a:lnTo>
                    <a:pt x="38" y="57"/>
                  </a:lnTo>
                  <a:lnTo>
                    <a:pt x="38" y="57"/>
                  </a:lnTo>
                  <a:lnTo>
                    <a:pt x="38" y="55"/>
                  </a:lnTo>
                  <a:lnTo>
                    <a:pt x="38" y="55"/>
                  </a:lnTo>
                  <a:lnTo>
                    <a:pt x="38" y="55"/>
                  </a:lnTo>
                  <a:close/>
                  <a:moveTo>
                    <a:pt x="59" y="116"/>
                  </a:moveTo>
                  <a:lnTo>
                    <a:pt x="59" y="116"/>
                  </a:lnTo>
                  <a:lnTo>
                    <a:pt x="59" y="111"/>
                  </a:lnTo>
                  <a:lnTo>
                    <a:pt x="57" y="107"/>
                  </a:lnTo>
                  <a:lnTo>
                    <a:pt x="52" y="102"/>
                  </a:lnTo>
                  <a:lnTo>
                    <a:pt x="50" y="100"/>
                  </a:lnTo>
                  <a:lnTo>
                    <a:pt x="47" y="95"/>
                  </a:lnTo>
                  <a:lnTo>
                    <a:pt x="45" y="90"/>
                  </a:lnTo>
                  <a:lnTo>
                    <a:pt x="43" y="88"/>
                  </a:lnTo>
                  <a:lnTo>
                    <a:pt x="40" y="88"/>
                  </a:lnTo>
                  <a:lnTo>
                    <a:pt x="38" y="85"/>
                  </a:lnTo>
                  <a:lnTo>
                    <a:pt x="36" y="85"/>
                  </a:lnTo>
                  <a:lnTo>
                    <a:pt x="36" y="83"/>
                  </a:lnTo>
                  <a:lnTo>
                    <a:pt x="36" y="81"/>
                  </a:lnTo>
                  <a:lnTo>
                    <a:pt x="36" y="78"/>
                  </a:lnTo>
                  <a:lnTo>
                    <a:pt x="36" y="74"/>
                  </a:lnTo>
                  <a:lnTo>
                    <a:pt x="36" y="69"/>
                  </a:lnTo>
                  <a:lnTo>
                    <a:pt x="36" y="66"/>
                  </a:lnTo>
                  <a:lnTo>
                    <a:pt x="33" y="64"/>
                  </a:lnTo>
                  <a:lnTo>
                    <a:pt x="33" y="59"/>
                  </a:lnTo>
                  <a:lnTo>
                    <a:pt x="33" y="59"/>
                  </a:lnTo>
                  <a:lnTo>
                    <a:pt x="33" y="57"/>
                  </a:lnTo>
                  <a:lnTo>
                    <a:pt x="36" y="55"/>
                  </a:lnTo>
                  <a:lnTo>
                    <a:pt x="36" y="52"/>
                  </a:lnTo>
                  <a:lnTo>
                    <a:pt x="36" y="52"/>
                  </a:lnTo>
                  <a:lnTo>
                    <a:pt x="38" y="48"/>
                  </a:lnTo>
                  <a:lnTo>
                    <a:pt x="38" y="48"/>
                  </a:lnTo>
                  <a:lnTo>
                    <a:pt x="38" y="45"/>
                  </a:lnTo>
                  <a:lnTo>
                    <a:pt x="43" y="45"/>
                  </a:lnTo>
                  <a:lnTo>
                    <a:pt x="45" y="45"/>
                  </a:lnTo>
                  <a:lnTo>
                    <a:pt x="45" y="45"/>
                  </a:lnTo>
                  <a:lnTo>
                    <a:pt x="43" y="43"/>
                  </a:lnTo>
                  <a:lnTo>
                    <a:pt x="43" y="43"/>
                  </a:lnTo>
                  <a:lnTo>
                    <a:pt x="43" y="40"/>
                  </a:lnTo>
                  <a:lnTo>
                    <a:pt x="40" y="40"/>
                  </a:lnTo>
                  <a:lnTo>
                    <a:pt x="40" y="40"/>
                  </a:lnTo>
                  <a:lnTo>
                    <a:pt x="40" y="40"/>
                  </a:lnTo>
                  <a:lnTo>
                    <a:pt x="40" y="38"/>
                  </a:lnTo>
                  <a:lnTo>
                    <a:pt x="40" y="38"/>
                  </a:lnTo>
                  <a:lnTo>
                    <a:pt x="38" y="36"/>
                  </a:lnTo>
                  <a:lnTo>
                    <a:pt x="38" y="36"/>
                  </a:lnTo>
                  <a:lnTo>
                    <a:pt x="38" y="36"/>
                  </a:lnTo>
                  <a:lnTo>
                    <a:pt x="38" y="33"/>
                  </a:lnTo>
                  <a:lnTo>
                    <a:pt x="38" y="31"/>
                  </a:lnTo>
                  <a:lnTo>
                    <a:pt x="38" y="29"/>
                  </a:lnTo>
                  <a:lnTo>
                    <a:pt x="38" y="29"/>
                  </a:lnTo>
                  <a:lnTo>
                    <a:pt x="38" y="26"/>
                  </a:lnTo>
                  <a:lnTo>
                    <a:pt x="38" y="24"/>
                  </a:lnTo>
                  <a:lnTo>
                    <a:pt x="38" y="24"/>
                  </a:lnTo>
                  <a:lnTo>
                    <a:pt x="38" y="22"/>
                  </a:lnTo>
                  <a:lnTo>
                    <a:pt x="38" y="22"/>
                  </a:lnTo>
                  <a:lnTo>
                    <a:pt x="38" y="19"/>
                  </a:lnTo>
                  <a:lnTo>
                    <a:pt x="38" y="17"/>
                  </a:lnTo>
                  <a:lnTo>
                    <a:pt x="36" y="14"/>
                  </a:lnTo>
                  <a:lnTo>
                    <a:pt x="36" y="14"/>
                  </a:lnTo>
                  <a:lnTo>
                    <a:pt x="36" y="12"/>
                  </a:lnTo>
                  <a:lnTo>
                    <a:pt x="33" y="7"/>
                  </a:lnTo>
                  <a:lnTo>
                    <a:pt x="33" y="7"/>
                  </a:lnTo>
                  <a:lnTo>
                    <a:pt x="29" y="3"/>
                  </a:lnTo>
                  <a:lnTo>
                    <a:pt x="26" y="3"/>
                  </a:lnTo>
                  <a:lnTo>
                    <a:pt x="26" y="3"/>
                  </a:lnTo>
                  <a:lnTo>
                    <a:pt x="26" y="3"/>
                  </a:lnTo>
                  <a:lnTo>
                    <a:pt x="26" y="5"/>
                  </a:lnTo>
                  <a:lnTo>
                    <a:pt x="26" y="5"/>
                  </a:lnTo>
                  <a:lnTo>
                    <a:pt x="26" y="5"/>
                  </a:lnTo>
                  <a:lnTo>
                    <a:pt x="26" y="5"/>
                  </a:lnTo>
                  <a:lnTo>
                    <a:pt x="24" y="5"/>
                  </a:lnTo>
                  <a:lnTo>
                    <a:pt x="24" y="5"/>
                  </a:lnTo>
                  <a:lnTo>
                    <a:pt x="21" y="5"/>
                  </a:lnTo>
                  <a:lnTo>
                    <a:pt x="19" y="5"/>
                  </a:lnTo>
                  <a:lnTo>
                    <a:pt x="17" y="5"/>
                  </a:lnTo>
                  <a:lnTo>
                    <a:pt x="17" y="5"/>
                  </a:lnTo>
                  <a:lnTo>
                    <a:pt x="14" y="3"/>
                  </a:lnTo>
                  <a:lnTo>
                    <a:pt x="12" y="3"/>
                  </a:lnTo>
                  <a:lnTo>
                    <a:pt x="12" y="3"/>
                  </a:lnTo>
                  <a:lnTo>
                    <a:pt x="7" y="0"/>
                  </a:lnTo>
                  <a:lnTo>
                    <a:pt x="7" y="0"/>
                  </a:lnTo>
                  <a:lnTo>
                    <a:pt x="7" y="0"/>
                  </a:lnTo>
                  <a:lnTo>
                    <a:pt x="7" y="0"/>
                  </a:lnTo>
                  <a:lnTo>
                    <a:pt x="7" y="3"/>
                  </a:lnTo>
                  <a:lnTo>
                    <a:pt x="7" y="3"/>
                  </a:lnTo>
                  <a:lnTo>
                    <a:pt x="7" y="5"/>
                  </a:lnTo>
                  <a:lnTo>
                    <a:pt x="7" y="5"/>
                  </a:lnTo>
                  <a:lnTo>
                    <a:pt x="10" y="5"/>
                  </a:lnTo>
                  <a:lnTo>
                    <a:pt x="10" y="5"/>
                  </a:lnTo>
                  <a:lnTo>
                    <a:pt x="10" y="5"/>
                  </a:lnTo>
                  <a:lnTo>
                    <a:pt x="12" y="5"/>
                  </a:lnTo>
                  <a:lnTo>
                    <a:pt x="12" y="5"/>
                  </a:lnTo>
                  <a:lnTo>
                    <a:pt x="12" y="5"/>
                  </a:lnTo>
                  <a:lnTo>
                    <a:pt x="12" y="7"/>
                  </a:lnTo>
                  <a:lnTo>
                    <a:pt x="14" y="10"/>
                  </a:lnTo>
                  <a:lnTo>
                    <a:pt x="14" y="10"/>
                  </a:lnTo>
                  <a:lnTo>
                    <a:pt x="14" y="12"/>
                  </a:lnTo>
                  <a:lnTo>
                    <a:pt x="14" y="14"/>
                  </a:lnTo>
                  <a:lnTo>
                    <a:pt x="17" y="14"/>
                  </a:lnTo>
                  <a:lnTo>
                    <a:pt x="17" y="17"/>
                  </a:lnTo>
                  <a:lnTo>
                    <a:pt x="19" y="17"/>
                  </a:lnTo>
                  <a:lnTo>
                    <a:pt x="19" y="19"/>
                  </a:lnTo>
                  <a:lnTo>
                    <a:pt x="19" y="22"/>
                  </a:lnTo>
                  <a:lnTo>
                    <a:pt x="19" y="24"/>
                  </a:lnTo>
                  <a:lnTo>
                    <a:pt x="21" y="24"/>
                  </a:lnTo>
                  <a:lnTo>
                    <a:pt x="21" y="26"/>
                  </a:lnTo>
                  <a:lnTo>
                    <a:pt x="17" y="29"/>
                  </a:lnTo>
                  <a:lnTo>
                    <a:pt x="17" y="29"/>
                  </a:lnTo>
                  <a:lnTo>
                    <a:pt x="14" y="31"/>
                  </a:lnTo>
                  <a:lnTo>
                    <a:pt x="14" y="31"/>
                  </a:lnTo>
                  <a:lnTo>
                    <a:pt x="12" y="31"/>
                  </a:lnTo>
                  <a:lnTo>
                    <a:pt x="12" y="31"/>
                  </a:lnTo>
                  <a:lnTo>
                    <a:pt x="14" y="33"/>
                  </a:lnTo>
                  <a:lnTo>
                    <a:pt x="14" y="36"/>
                  </a:lnTo>
                  <a:lnTo>
                    <a:pt x="14" y="38"/>
                  </a:lnTo>
                  <a:lnTo>
                    <a:pt x="14" y="38"/>
                  </a:lnTo>
                  <a:lnTo>
                    <a:pt x="12" y="43"/>
                  </a:lnTo>
                  <a:lnTo>
                    <a:pt x="12" y="43"/>
                  </a:lnTo>
                  <a:lnTo>
                    <a:pt x="12" y="45"/>
                  </a:lnTo>
                  <a:lnTo>
                    <a:pt x="12" y="45"/>
                  </a:lnTo>
                  <a:lnTo>
                    <a:pt x="12" y="48"/>
                  </a:lnTo>
                  <a:lnTo>
                    <a:pt x="14" y="48"/>
                  </a:lnTo>
                  <a:lnTo>
                    <a:pt x="14" y="50"/>
                  </a:lnTo>
                  <a:lnTo>
                    <a:pt x="14" y="52"/>
                  </a:lnTo>
                  <a:lnTo>
                    <a:pt x="12" y="57"/>
                  </a:lnTo>
                  <a:lnTo>
                    <a:pt x="14" y="62"/>
                  </a:lnTo>
                  <a:lnTo>
                    <a:pt x="14" y="62"/>
                  </a:lnTo>
                  <a:lnTo>
                    <a:pt x="17" y="62"/>
                  </a:lnTo>
                  <a:lnTo>
                    <a:pt x="17" y="62"/>
                  </a:lnTo>
                  <a:lnTo>
                    <a:pt x="17" y="64"/>
                  </a:lnTo>
                  <a:lnTo>
                    <a:pt x="14" y="64"/>
                  </a:lnTo>
                  <a:lnTo>
                    <a:pt x="14" y="66"/>
                  </a:lnTo>
                  <a:lnTo>
                    <a:pt x="12" y="66"/>
                  </a:lnTo>
                  <a:lnTo>
                    <a:pt x="7" y="69"/>
                  </a:lnTo>
                  <a:lnTo>
                    <a:pt x="7" y="69"/>
                  </a:lnTo>
                  <a:lnTo>
                    <a:pt x="7" y="71"/>
                  </a:lnTo>
                  <a:lnTo>
                    <a:pt x="7" y="74"/>
                  </a:lnTo>
                  <a:lnTo>
                    <a:pt x="7" y="74"/>
                  </a:lnTo>
                  <a:lnTo>
                    <a:pt x="7" y="76"/>
                  </a:lnTo>
                  <a:lnTo>
                    <a:pt x="7" y="78"/>
                  </a:lnTo>
                  <a:lnTo>
                    <a:pt x="7" y="81"/>
                  </a:lnTo>
                  <a:lnTo>
                    <a:pt x="7" y="81"/>
                  </a:lnTo>
                  <a:lnTo>
                    <a:pt x="5" y="81"/>
                  </a:lnTo>
                  <a:lnTo>
                    <a:pt x="5" y="83"/>
                  </a:lnTo>
                  <a:lnTo>
                    <a:pt x="5" y="85"/>
                  </a:lnTo>
                  <a:lnTo>
                    <a:pt x="3" y="88"/>
                  </a:lnTo>
                  <a:lnTo>
                    <a:pt x="3" y="88"/>
                  </a:lnTo>
                  <a:lnTo>
                    <a:pt x="0" y="88"/>
                  </a:lnTo>
                  <a:lnTo>
                    <a:pt x="0" y="90"/>
                  </a:lnTo>
                  <a:lnTo>
                    <a:pt x="3" y="90"/>
                  </a:lnTo>
                  <a:lnTo>
                    <a:pt x="3" y="90"/>
                  </a:lnTo>
                  <a:lnTo>
                    <a:pt x="3" y="90"/>
                  </a:lnTo>
                  <a:lnTo>
                    <a:pt x="3" y="93"/>
                  </a:lnTo>
                  <a:lnTo>
                    <a:pt x="3" y="93"/>
                  </a:lnTo>
                  <a:lnTo>
                    <a:pt x="3" y="93"/>
                  </a:lnTo>
                  <a:lnTo>
                    <a:pt x="5" y="93"/>
                  </a:lnTo>
                  <a:lnTo>
                    <a:pt x="5" y="95"/>
                  </a:lnTo>
                  <a:lnTo>
                    <a:pt x="7" y="97"/>
                  </a:lnTo>
                  <a:lnTo>
                    <a:pt x="7" y="97"/>
                  </a:lnTo>
                  <a:lnTo>
                    <a:pt x="7" y="97"/>
                  </a:lnTo>
                  <a:lnTo>
                    <a:pt x="7" y="97"/>
                  </a:lnTo>
                  <a:lnTo>
                    <a:pt x="7" y="97"/>
                  </a:lnTo>
                  <a:lnTo>
                    <a:pt x="10" y="97"/>
                  </a:lnTo>
                  <a:lnTo>
                    <a:pt x="10" y="95"/>
                  </a:lnTo>
                  <a:lnTo>
                    <a:pt x="10" y="97"/>
                  </a:lnTo>
                  <a:lnTo>
                    <a:pt x="12" y="97"/>
                  </a:lnTo>
                  <a:lnTo>
                    <a:pt x="14" y="104"/>
                  </a:lnTo>
                  <a:lnTo>
                    <a:pt x="17" y="107"/>
                  </a:lnTo>
                  <a:lnTo>
                    <a:pt x="19" y="109"/>
                  </a:lnTo>
                  <a:lnTo>
                    <a:pt x="19" y="109"/>
                  </a:lnTo>
                  <a:lnTo>
                    <a:pt x="19" y="109"/>
                  </a:lnTo>
                  <a:lnTo>
                    <a:pt x="21" y="109"/>
                  </a:lnTo>
                  <a:lnTo>
                    <a:pt x="24" y="107"/>
                  </a:lnTo>
                  <a:lnTo>
                    <a:pt x="26" y="107"/>
                  </a:lnTo>
                  <a:lnTo>
                    <a:pt x="26" y="107"/>
                  </a:lnTo>
                  <a:lnTo>
                    <a:pt x="29" y="107"/>
                  </a:lnTo>
                  <a:lnTo>
                    <a:pt x="31" y="107"/>
                  </a:lnTo>
                  <a:lnTo>
                    <a:pt x="31" y="107"/>
                  </a:lnTo>
                  <a:lnTo>
                    <a:pt x="33" y="109"/>
                  </a:lnTo>
                  <a:lnTo>
                    <a:pt x="36" y="114"/>
                  </a:lnTo>
                  <a:lnTo>
                    <a:pt x="36" y="116"/>
                  </a:lnTo>
                  <a:lnTo>
                    <a:pt x="36" y="119"/>
                  </a:lnTo>
                  <a:lnTo>
                    <a:pt x="36" y="121"/>
                  </a:lnTo>
                  <a:lnTo>
                    <a:pt x="33" y="126"/>
                  </a:lnTo>
                  <a:lnTo>
                    <a:pt x="33" y="128"/>
                  </a:lnTo>
                  <a:lnTo>
                    <a:pt x="31" y="130"/>
                  </a:lnTo>
                  <a:lnTo>
                    <a:pt x="31" y="133"/>
                  </a:lnTo>
                  <a:lnTo>
                    <a:pt x="29" y="135"/>
                  </a:lnTo>
                  <a:lnTo>
                    <a:pt x="29" y="135"/>
                  </a:lnTo>
                  <a:lnTo>
                    <a:pt x="29" y="137"/>
                  </a:lnTo>
                  <a:lnTo>
                    <a:pt x="29" y="137"/>
                  </a:lnTo>
                  <a:lnTo>
                    <a:pt x="31" y="140"/>
                  </a:lnTo>
                  <a:lnTo>
                    <a:pt x="31" y="142"/>
                  </a:lnTo>
                  <a:lnTo>
                    <a:pt x="31" y="142"/>
                  </a:lnTo>
                  <a:lnTo>
                    <a:pt x="31" y="145"/>
                  </a:lnTo>
                  <a:lnTo>
                    <a:pt x="31" y="145"/>
                  </a:lnTo>
                  <a:lnTo>
                    <a:pt x="31" y="145"/>
                  </a:lnTo>
                  <a:lnTo>
                    <a:pt x="33" y="147"/>
                  </a:lnTo>
                  <a:lnTo>
                    <a:pt x="36" y="149"/>
                  </a:lnTo>
                  <a:lnTo>
                    <a:pt x="38" y="152"/>
                  </a:lnTo>
                  <a:lnTo>
                    <a:pt x="40" y="156"/>
                  </a:lnTo>
                  <a:lnTo>
                    <a:pt x="43" y="156"/>
                  </a:lnTo>
                  <a:lnTo>
                    <a:pt x="43" y="156"/>
                  </a:lnTo>
                  <a:lnTo>
                    <a:pt x="45" y="159"/>
                  </a:lnTo>
                  <a:lnTo>
                    <a:pt x="43" y="161"/>
                  </a:lnTo>
                  <a:lnTo>
                    <a:pt x="43" y="161"/>
                  </a:lnTo>
                  <a:lnTo>
                    <a:pt x="43" y="163"/>
                  </a:lnTo>
                  <a:lnTo>
                    <a:pt x="43" y="163"/>
                  </a:lnTo>
                  <a:lnTo>
                    <a:pt x="45" y="163"/>
                  </a:lnTo>
                  <a:lnTo>
                    <a:pt x="45" y="163"/>
                  </a:lnTo>
                  <a:lnTo>
                    <a:pt x="47" y="163"/>
                  </a:lnTo>
                  <a:lnTo>
                    <a:pt x="47" y="163"/>
                  </a:lnTo>
                  <a:lnTo>
                    <a:pt x="47" y="156"/>
                  </a:lnTo>
                  <a:lnTo>
                    <a:pt x="47" y="154"/>
                  </a:lnTo>
                  <a:lnTo>
                    <a:pt x="45" y="152"/>
                  </a:lnTo>
                  <a:lnTo>
                    <a:pt x="45" y="152"/>
                  </a:lnTo>
                  <a:lnTo>
                    <a:pt x="45" y="149"/>
                  </a:lnTo>
                  <a:lnTo>
                    <a:pt x="47" y="147"/>
                  </a:lnTo>
                  <a:lnTo>
                    <a:pt x="47" y="145"/>
                  </a:lnTo>
                  <a:lnTo>
                    <a:pt x="47" y="145"/>
                  </a:lnTo>
                  <a:lnTo>
                    <a:pt x="50" y="142"/>
                  </a:lnTo>
                  <a:lnTo>
                    <a:pt x="54" y="142"/>
                  </a:lnTo>
                  <a:lnTo>
                    <a:pt x="54" y="142"/>
                  </a:lnTo>
                  <a:lnTo>
                    <a:pt x="57" y="140"/>
                  </a:lnTo>
                  <a:lnTo>
                    <a:pt x="57" y="140"/>
                  </a:lnTo>
                  <a:lnTo>
                    <a:pt x="57" y="133"/>
                  </a:lnTo>
                  <a:lnTo>
                    <a:pt x="59" y="128"/>
                  </a:lnTo>
                  <a:lnTo>
                    <a:pt x="57" y="123"/>
                  </a:lnTo>
                  <a:lnTo>
                    <a:pt x="59" y="119"/>
                  </a:lnTo>
                  <a:lnTo>
                    <a:pt x="59" y="11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293"/>
            <p:cNvSpPr>
              <a:spLocks/>
            </p:cNvSpPr>
            <p:nvPr userDrawn="1"/>
          </p:nvSpPr>
          <p:spPr bwMode="auto">
            <a:xfrm>
              <a:off x="4445" y="3063"/>
              <a:ext cx="139" cy="284"/>
            </a:xfrm>
            <a:custGeom>
              <a:avLst/>
              <a:gdLst>
                <a:gd name="T0" fmla="*/ 134 w 139"/>
                <a:gd name="T1" fmla="*/ 52 h 284"/>
                <a:gd name="T2" fmla="*/ 132 w 139"/>
                <a:gd name="T3" fmla="*/ 21 h 284"/>
                <a:gd name="T4" fmla="*/ 125 w 139"/>
                <a:gd name="T5" fmla="*/ 9 h 284"/>
                <a:gd name="T6" fmla="*/ 120 w 139"/>
                <a:gd name="T7" fmla="*/ 2 h 284"/>
                <a:gd name="T8" fmla="*/ 115 w 139"/>
                <a:gd name="T9" fmla="*/ 5 h 284"/>
                <a:gd name="T10" fmla="*/ 111 w 139"/>
                <a:gd name="T11" fmla="*/ 7 h 284"/>
                <a:gd name="T12" fmla="*/ 113 w 139"/>
                <a:gd name="T13" fmla="*/ 19 h 284"/>
                <a:gd name="T14" fmla="*/ 101 w 139"/>
                <a:gd name="T15" fmla="*/ 31 h 284"/>
                <a:gd name="T16" fmla="*/ 96 w 139"/>
                <a:gd name="T17" fmla="*/ 33 h 284"/>
                <a:gd name="T18" fmla="*/ 92 w 139"/>
                <a:gd name="T19" fmla="*/ 36 h 284"/>
                <a:gd name="T20" fmla="*/ 94 w 139"/>
                <a:gd name="T21" fmla="*/ 40 h 284"/>
                <a:gd name="T22" fmla="*/ 89 w 139"/>
                <a:gd name="T23" fmla="*/ 52 h 284"/>
                <a:gd name="T24" fmla="*/ 89 w 139"/>
                <a:gd name="T25" fmla="*/ 54 h 284"/>
                <a:gd name="T26" fmla="*/ 85 w 139"/>
                <a:gd name="T27" fmla="*/ 62 h 284"/>
                <a:gd name="T28" fmla="*/ 85 w 139"/>
                <a:gd name="T29" fmla="*/ 57 h 284"/>
                <a:gd name="T30" fmla="*/ 82 w 139"/>
                <a:gd name="T31" fmla="*/ 57 h 284"/>
                <a:gd name="T32" fmla="*/ 78 w 139"/>
                <a:gd name="T33" fmla="*/ 64 h 284"/>
                <a:gd name="T34" fmla="*/ 78 w 139"/>
                <a:gd name="T35" fmla="*/ 69 h 284"/>
                <a:gd name="T36" fmla="*/ 75 w 139"/>
                <a:gd name="T37" fmla="*/ 71 h 284"/>
                <a:gd name="T38" fmla="*/ 68 w 139"/>
                <a:gd name="T39" fmla="*/ 69 h 284"/>
                <a:gd name="T40" fmla="*/ 61 w 139"/>
                <a:gd name="T41" fmla="*/ 78 h 284"/>
                <a:gd name="T42" fmla="*/ 61 w 139"/>
                <a:gd name="T43" fmla="*/ 80 h 284"/>
                <a:gd name="T44" fmla="*/ 56 w 139"/>
                <a:gd name="T45" fmla="*/ 78 h 284"/>
                <a:gd name="T46" fmla="*/ 49 w 139"/>
                <a:gd name="T47" fmla="*/ 80 h 284"/>
                <a:gd name="T48" fmla="*/ 47 w 139"/>
                <a:gd name="T49" fmla="*/ 83 h 284"/>
                <a:gd name="T50" fmla="*/ 42 w 139"/>
                <a:gd name="T51" fmla="*/ 80 h 284"/>
                <a:gd name="T52" fmla="*/ 35 w 139"/>
                <a:gd name="T53" fmla="*/ 85 h 284"/>
                <a:gd name="T54" fmla="*/ 26 w 139"/>
                <a:gd name="T55" fmla="*/ 88 h 284"/>
                <a:gd name="T56" fmla="*/ 16 w 139"/>
                <a:gd name="T57" fmla="*/ 111 h 284"/>
                <a:gd name="T58" fmla="*/ 16 w 139"/>
                <a:gd name="T59" fmla="*/ 123 h 284"/>
                <a:gd name="T60" fmla="*/ 21 w 139"/>
                <a:gd name="T61" fmla="*/ 140 h 284"/>
                <a:gd name="T62" fmla="*/ 23 w 139"/>
                <a:gd name="T63" fmla="*/ 151 h 284"/>
                <a:gd name="T64" fmla="*/ 23 w 139"/>
                <a:gd name="T65" fmla="*/ 166 h 284"/>
                <a:gd name="T66" fmla="*/ 16 w 139"/>
                <a:gd name="T67" fmla="*/ 177 h 284"/>
                <a:gd name="T68" fmla="*/ 9 w 139"/>
                <a:gd name="T69" fmla="*/ 192 h 284"/>
                <a:gd name="T70" fmla="*/ 2 w 139"/>
                <a:gd name="T71" fmla="*/ 201 h 284"/>
                <a:gd name="T72" fmla="*/ 0 w 139"/>
                <a:gd name="T73" fmla="*/ 206 h 284"/>
                <a:gd name="T74" fmla="*/ 0 w 139"/>
                <a:gd name="T75" fmla="*/ 218 h 284"/>
                <a:gd name="T76" fmla="*/ 5 w 139"/>
                <a:gd name="T77" fmla="*/ 232 h 284"/>
                <a:gd name="T78" fmla="*/ 7 w 139"/>
                <a:gd name="T79" fmla="*/ 241 h 284"/>
                <a:gd name="T80" fmla="*/ 5 w 139"/>
                <a:gd name="T81" fmla="*/ 253 h 284"/>
                <a:gd name="T82" fmla="*/ 9 w 139"/>
                <a:gd name="T83" fmla="*/ 265 h 284"/>
                <a:gd name="T84" fmla="*/ 9 w 139"/>
                <a:gd name="T85" fmla="*/ 272 h 284"/>
                <a:gd name="T86" fmla="*/ 16 w 139"/>
                <a:gd name="T87" fmla="*/ 279 h 284"/>
                <a:gd name="T88" fmla="*/ 28 w 139"/>
                <a:gd name="T89" fmla="*/ 284 h 284"/>
                <a:gd name="T90" fmla="*/ 40 w 139"/>
                <a:gd name="T91" fmla="*/ 281 h 284"/>
                <a:gd name="T92" fmla="*/ 56 w 139"/>
                <a:gd name="T93" fmla="*/ 277 h 284"/>
                <a:gd name="T94" fmla="*/ 68 w 139"/>
                <a:gd name="T95" fmla="*/ 267 h 284"/>
                <a:gd name="T96" fmla="*/ 71 w 139"/>
                <a:gd name="T97" fmla="*/ 255 h 284"/>
                <a:gd name="T98" fmla="*/ 75 w 139"/>
                <a:gd name="T99" fmla="*/ 244 h 284"/>
                <a:gd name="T100" fmla="*/ 82 w 139"/>
                <a:gd name="T101" fmla="*/ 220 h 284"/>
                <a:gd name="T102" fmla="*/ 96 w 139"/>
                <a:gd name="T103" fmla="*/ 187 h 284"/>
                <a:gd name="T104" fmla="*/ 106 w 139"/>
                <a:gd name="T105" fmla="*/ 156 h 284"/>
                <a:gd name="T106" fmla="*/ 115 w 139"/>
                <a:gd name="T107" fmla="*/ 132 h 284"/>
                <a:gd name="T108" fmla="*/ 118 w 139"/>
                <a:gd name="T109" fmla="*/ 109 h 284"/>
                <a:gd name="T110" fmla="*/ 122 w 139"/>
                <a:gd name="T111" fmla="*/ 99 h 284"/>
                <a:gd name="T112" fmla="*/ 125 w 139"/>
                <a:gd name="T113" fmla="*/ 95 h 284"/>
                <a:gd name="T114" fmla="*/ 125 w 139"/>
                <a:gd name="T115" fmla="*/ 85 h 284"/>
                <a:gd name="T116" fmla="*/ 122 w 139"/>
                <a:gd name="T117" fmla="*/ 76 h 284"/>
                <a:gd name="T118" fmla="*/ 127 w 139"/>
                <a:gd name="T119" fmla="*/ 71 h 284"/>
                <a:gd name="T120" fmla="*/ 132 w 139"/>
                <a:gd name="T121" fmla="*/ 80 h 284"/>
                <a:gd name="T122" fmla="*/ 134 w 139"/>
                <a:gd name="T123" fmla="*/ 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284">
                  <a:moveTo>
                    <a:pt x="139" y="64"/>
                  </a:moveTo>
                  <a:lnTo>
                    <a:pt x="137" y="59"/>
                  </a:lnTo>
                  <a:lnTo>
                    <a:pt x="134" y="57"/>
                  </a:lnTo>
                  <a:lnTo>
                    <a:pt x="134" y="52"/>
                  </a:lnTo>
                  <a:lnTo>
                    <a:pt x="134" y="40"/>
                  </a:lnTo>
                  <a:lnTo>
                    <a:pt x="132" y="31"/>
                  </a:lnTo>
                  <a:lnTo>
                    <a:pt x="132" y="26"/>
                  </a:lnTo>
                  <a:lnTo>
                    <a:pt x="132" y="21"/>
                  </a:lnTo>
                  <a:lnTo>
                    <a:pt x="129" y="19"/>
                  </a:lnTo>
                  <a:lnTo>
                    <a:pt x="129" y="17"/>
                  </a:lnTo>
                  <a:lnTo>
                    <a:pt x="125" y="12"/>
                  </a:lnTo>
                  <a:lnTo>
                    <a:pt x="125" y="9"/>
                  </a:lnTo>
                  <a:lnTo>
                    <a:pt x="125" y="7"/>
                  </a:lnTo>
                  <a:lnTo>
                    <a:pt x="122" y="5"/>
                  </a:lnTo>
                  <a:lnTo>
                    <a:pt x="120" y="2"/>
                  </a:lnTo>
                  <a:lnTo>
                    <a:pt x="120" y="2"/>
                  </a:lnTo>
                  <a:lnTo>
                    <a:pt x="120" y="0"/>
                  </a:lnTo>
                  <a:lnTo>
                    <a:pt x="120" y="0"/>
                  </a:lnTo>
                  <a:lnTo>
                    <a:pt x="118" y="0"/>
                  </a:lnTo>
                  <a:lnTo>
                    <a:pt x="115" y="5"/>
                  </a:lnTo>
                  <a:lnTo>
                    <a:pt x="113" y="7"/>
                  </a:lnTo>
                  <a:lnTo>
                    <a:pt x="113" y="7"/>
                  </a:lnTo>
                  <a:lnTo>
                    <a:pt x="111" y="7"/>
                  </a:lnTo>
                  <a:lnTo>
                    <a:pt x="111" y="7"/>
                  </a:lnTo>
                  <a:lnTo>
                    <a:pt x="111" y="12"/>
                  </a:lnTo>
                  <a:lnTo>
                    <a:pt x="113" y="14"/>
                  </a:lnTo>
                  <a:lnTo>
                    <a:pt x="113" y="17"/>
                  </a:lnTo>
                  <a:lnTo>
                    <a:pt x="113" y="19"/>
                  </a:lnTo>
                  <a:lnTo>
                    <a:pt x="111" y="24"/>
                  </a:lnTo>
                  <a:lnTo>
                    <a:pt x="106" y="28"/>
                  </a:lnTo>
                  <a:lnTo>
                    <a:pt x="104" y="28"/>
                  </a:lnTo>
                  <a:lnTo>
                    <a:pt x="101" y="31"/>
                  </a:lnTo>
                  <a:lnTo>
                    <a:pt x="101" y="33"/>
                  </a:lnTo>
                  <a:lnTo>
                    <a:pt x="99" y="36"/>
                  </a:lnTo>
                  <a:lnTo>
                    <a:pt x="99" y="33"/>
                  </a:lnTo>
                  <a:lnTo>
                    <a:pt x="96" y="33"/>
                  </a:lnTo>
                  <a:lnTo>
                    <a:pt x="96" y="31"/>
                  </a:lnTo>
                  <a:lnTo>
                    <a:pt x="94" y="33"/>
                  </a:lnTo>
                  <a:lnTo>
                    <a:pt x="94" y="33"/>
                  </a:lnTo>
                  <a:lnTo>
                    <a:pt x="92" y="36"/>
                  </a:lnTo>
                  <a:lnTo>
                    <a:pt x="92" y="36"/>
                  </a:lnTo>
                  <a:lnTo>
                    <a:pt x="92" y="38"/>
                  </a:lnTo>
                  <a:lnTo>
                    <a:pt x="94" y="40"/>
                  </a:lnTo>
                  <a:lnTo>
                    <a:pt x="94" y="40"/>
                  </a:lnTo>
                  <a:lnTo>
                    <a:pt x="94" y="40"/>
                  </a:lnTo>
                  <a:lnTo>
                    <a:pt x="94" y="43"/>
                  </a:lnTo>
                  <a:lnTo>
                    <a:pt x="89" y="47"/>
                  </a:lnTo>
                  <a:lnTo>
                    <a:pt x="89" y="52"/>
                  </a:lnTo>
                  <a:lnTo>
                    <a:pt x="94" y="54"/>
                  </a:lnTo>
                  <a:lnTo>
                    <a:pt x="92" y="54"/>
                  </a:lnTo>
                  <a:lnTo>
                    <a:pt x="89" y="54"/>
                  </a:lnTo>
                  <a:lnTo>
                    <a:pt x="89" y="54"/>
                  </a:lnTo>
                  <a:lnTo>
                    <a:pt x="87" y="57"/>
                  </a:lnTo>
                  <a:lnTo>
                    <a:pt x="87" y="59"/>
                  </a:lnTo>
                  <a:lnTo>
                    <a:pt x="85" y="62"/>
                  </a:lnTo>
                  <a:lnTo>
                    <a:pt x="85" y="62"/>
                  </a:lnTo>
                  <a:lnTo>
                    <a:pt x="82" y="62"/>
                  </a:lnTo>
                  <a:lnTo>
                    <a:pt x="82" y="59"/>
                  </a:lnTo>
                  <a:lnTo>
                    <a:pt x="85" y="59"/>
                  </a:lnTo>
                  <a:lnTo>
                    <a:pt x="85" y="57"/>
                  </a:lnTo>
                  <a:lnTo>
                    <a:pt x="85" y="57"/>
                  </a:lnTo>
                  <a:lnTo>
                    <a:pt x="85" y="54"/>
                  </a:lnTo>
                  <a:lnTo>
                    <a:pt x="82" y="54"/>
                  </a:lnTo>
                  <a:lnTo>
                    <a:pt x="82" y="57"/>
                  </a:lnTo>
                  <a:lnTo>
                    <a:pt x="80" y="57"/>
                  </a:lnTo>
                  <a:lnTo>
                    <a:pt x="80" y="59"/>
                  </a:lnTo>
                  <a:lnTo>
                    <a:pt x="78" y="62"/>
                  </a:lnTo>
                  <a:lnTo>
                    <a:pt x="78" y="64"/>
                  </a:lnTo>
                  <a:lnTo>
                    <a:pt x="78" y="66"/>
                  </a:lnTo>
                  <a:lnTo>
                    <a:pt x="78" y="66"/>
                  </a:lnTo>
                  <a:lnTo>
                    <a:pt x="78" y="69"/>
                  </a:lnTo>
                  <a:lnTo>
                    <a:pt x="78" y="69"/>
                  </a:lnTo>
                  <a:lnTo>
                    <a:pt x="75" y="71"/>
                  </a:lnTo>
                  <a:lnTo>
                    <a:pt x="75" y="71"/>
                  </a:lnTo>
                  <a:lnTo>
                    <a:pt x="75" y="71"/>
                  </a:lnTo>
                  <a:lnTo>
                    <a:pt x="75" y="71"/>
                  </a:lnTo>
                  <a:lnTo>
                    <a:pt x="75" y="66"/>
                  </a:lnTo>
                  <a:lnTo>
                    <a:pt x="73" y="66"/>
                  </a:lnTo>
                  <a:lnTo>
                    <a:pt x="73" y="66"/>
                  </a:lnTo>
                  <a:lnTo>
                    <a:pt x="68" y="69"/>
                  </a:lnTo>
                  <a:lnTo>
                    <a:pt x="66" y="73"/>
                  </a:lnTo>
                  <a:lnTo>
                    <a:pt x="63" y="73"/>
                  </a:lnTo>
                  <a:lnTo>
                    <a:pt x="61" y="76"/>
                  </a:lnTo>
                  <a:lnTo>
                    <a:pt x="61" y="78"/>
                  </a:lnTo>
                  <a:lnTo>
                    <a:pt x="61" y="78"/>
                  </a:lnTo>
                  <a:lnTo>
                    <a:pt x="63" y="80"/>
                  </a:lnTo>
                  <a:lnTo>
                    <a:pt x="63" y="80"/>
                  </a:lnTo>
                  <a:lnTo>
                    <a:pt x="61" y="80"/>
                  </a:lnTo>
                  <a:lnTo>
                    <a:pt x="61" y="80"/>
                  </a:lnTo>
                  <a:lnTo>
                    <a:pt x="59" y="78"/>
                  </a:lnTo>
                  <a:lnTo>
                    <a:pt x="59" y="78"/>
                  </a:lnTo>
                  <a:lnTo>
                    <a:pt x="56" y="78"/>
                  </a:lnTo>
                  <a:lnTo>
                    <a:pt x="54" y="78"/>
                  </a:lnTo>
                  <a:lnTo>
                    <a:pt x="49" y="78"/>
                  </a:lnTo>
                  <a:lnTo>
                    <a:pt x="49" y="78"/>
                  </a:lnTo>
                  <a:lnTo>
                    <a:pt x="49" y="80"/>
                  </a:lnTo>
                  <a:lnTo>
                    <a:pt x="49" y="80"/>
                  </a:lnTo>
                  <a:lnTo>
                    <a:pt x="49" y="83"/>
                  </a:lnTo>
                  <a:lnTo>
                    <a:pt x="47" y="83"/>
                  </a:lnTo>
                  <a:lnTo>
                    <a:pt x="47" y="83"/>
                  </a:lnTo>
                  <a:lnTo>
                    <a:pt x="45" y="83"/>
                  </a:lnTo>
                  <a:lnTo>
                    <a:pt x="42" y="83"/>
                  </a:lnTo>
                  <a:lnTo>
                    <a:pt x="42" y="83"/>
                  </a:lnTo>
                  <a:lnTo>
                    <a:pt x="42" y="80"/>
                  </a:lnTo>
                  <a:lnTo>
                    <a:pt x="40" y="83"/>
                  </a:lnTo>
                  <a:lnTo>
                    <a:pt x="38" y="85"/>
                  </a:lnTo>
                  <a:lnTo>
                    <a:pt x="35" y="85"/>
                  </a:lnTo>
                  <a:lnTo>
                    <a:pt x="35" y="85"/>
                  </a:lnTo>
                  <a:lnTo>
                    <a:pt x="28" y="88"/>
                  </a:lnTo>
                  <a:lnTo>
                    <a:pt x="28" y="88"/>
                  </a:lnTo>
                  <a:lnTo>
                    <a:pt x="26" y="88"/>
                  </a:lnTo>
                  <a:lnTo>
                    <a:pt x="26" y="88"/>
                  </a:lnTo>
                  <a:lnTo>
                    <a:pt x="26" y="92"/>
                  </a:lnTo>
                  <a:lnTo>
                    <a:pt x="26" y="95"/>
                  </a:lnTo>
                  <a:lnTo>
                    <a:pt x="26" y="97"/>
                  </a:lnTo>
                  <a:lnTo>
                    <a:pt x="16" y="111"/>
                  </a:lnTo>
                  <a:lnTo>
                    <a:pt x="16" y="116"/>
                  </a:lnTo>
                  <a:lnTo>
                    <a:pt x="16" y="118"/>
                  </a:lnTo>
                  <a:lnTo>
                    <a:pt x="16" y="121"/>
                  </a:lnTo>
                  <a:lnTo>
                    <a:pt x="16" y="123"/>
                  </a:lnTo>
                  <a:lnTo>
                    <a:pt x="16" y="130"/>
                  </a:lnTo>
                  <a:lnTo>
                    <a:pt x="19" y="135"/>
                  </a:lnTo>
                  <a:lnTo>
                    <a:pt x="19" y="137"/>
                  </a:lnTo>
                  <a:lnTo>
                    <a:pt x="21" y="140"/>
                  </a:lnTo>
                  <a:lnTo>
                    <a:pt x="21" y="142"/>
                  </a:lnTo>
                  <a:lnTo>
                    <a:pt x="21" y="147"/>
                  </a:lnTo>
                  <a:lnTo>
                    <a:pt x="21" y="147"/>
                  </a:lnTo>
                  <a:lnTo>
                    <a:pt x="23" y="151"/>
                  </a:lnTo>
                  <a:lnTo>
                    <a:pt x="23" y="154"/>
                  </a:lnTo>
                  <a:lnTo>
                    <a:pt x="23" y="158"/>
                  </a:lnTo>
                  <a:lnTo>
                    <a:pt x="23" y="161"/>
                  </a:lnTo>
                  <a:lnTo>
                    <a:pt x="23" y="166"/>
                  </a:lnTo>
                  <a:lnTo>
                    <a:pt x="21" y="168"/>
                  </a:lnTo>
                  <a:lnTo>
                    <a:pt x="21" y="170"/>
                  </a:lnTo>
                  <a:lnTo>
                    <a:pt x="19" y="175"/>
                  </a:lnTo>
                  <a:lnTo>
                    <a:pt x="16" y="177"/>
                  </a:lnTo>
                  <a:lnTo>
                    <a:pt x="16" y="180"/>
                  </a:lnTo>
                  <a:lnTo>
                    <a:pt x="12" y="184"/>
                  </a:lnTo>
                  <a:lnTo>
                    <a:pt x="12" y="189"/>
                  </a:lnTo>
                  <a:lnTo>
                    <a:pt x="9" y="192"/>
                  </a:lnTo>
                  <a:lnTo>
                    <a:pt x="9" y="194"/>
                  </a:lnTo>
                  <a:lnTo>
                    <a:pt x="7" y="194"/>
                  </a:lnTo>
                  <a:lnTo>
                    <a:pt x="5" y="196"/>
                  </a:lnTo>
                  <a:lnTo>
                    <a:pt x="2" y="201"/>
                  </a:lnTo>
                  <a:lnTo>
                    <a:pt x="2" y="203"/>
                  </a:lnTo>
                  <a:lnTo>
                    <a:pt x="2" y="203"/>
                  </a:lnTo>
                  <a:lnTo>
                    <a:pt x="2" y="206"/>
                  </a:lnTo>
                  <a:lnTo>
                    <a:pt x="0" y="206"/>
                  </a:lnTo>
                  <a:lnTo>
                    <a:pt x="0" y="208"/>
                  </a:lnTo>
                  <a:lnTo>
                    <a:pt x="0" y="210"/>
                  </a:lnTo>
                  <a:lnTo>
                    <a:pt x="0" y="215"/>
                  </a:lnTo>
                  <a:lnTo>
                    <a:pt x="0" y="218"/>
                  </a:lnTo>
                  <a:lnTo>
                    <a:pt x="0" y="225"/>
                  </a:lnTo>
                  <a:lnTo>
                    <a:pt x="0" y="227"/>
                  </a:lnTo>
                  <a:lnTo>
                    <a:pt x="0" y="227"/>
                  </a:lnTo>
                  <a:lnTo>
                    <a:pt x="5" y="232"/>
                  </a:lnTo>
                  <a:lnTo>
                    <a:pt x="5" y="234"/>
                  </a:lnTo>
                  <a:lnTo>
                    <a:pt x="5" y="236"/>
                  </a:lnTo>
                  <a:lnTo>
                    <a:pt x="7" y="239"/>
                  </a:lnTo>
                  <a:lnTo>
                    <a:pt x="7" y="241"/>
                  </a:lnTo>
                  <a:lnTo>
                    <a:pt x="5" y="244"/>
                  </a:lnTo>
                  <a:lnTo>
                    <a:pt x="5" y="246"/>
                  </a:lnTo>
                  <a:lnTo>
                    <a:pt x="5" y="251"/>
                  </a:lnTo>
                  <a:lnTo>
                    <a:pt x="5" y="253"/>
                  </a:lnTo>
                  <a:lnTo>
                    <a:pt x="5" y="258"/>
                  </a:lnTo>
                  <a:lnTo>
                    <a:pt x="5" y="260"/>
                  </a:lnTo>
                  <a:lnTo>
                    <a:pt x="7" y="262"/>
                  </a:lnTo>
                  <a:lnTo>
                    <a:pt x="9" y="265"/>
                  </a:lnTo>
                  <a:lnTo>
                    <a:pt x="9" y="267"/>
                  </a:lnTo>
                  <a:lnTo>
                    <a:pt x="9" y="270"/>
                  </a:lnTo>
                  <a:lnTo>
                    <a:pt x="9" y="272"/>
                  </a:lnTo>
                  <a:lnTo>
                    <a:pt x="9" y="272"/>
                  </a:lnTo>
                  <a:lnTo>
                    <a:pt x="12" y="272"/>
                  </a:lnTo>
                  <a:lnTo>
                    <a:pt x="14" y="274"/>
                  </a:lnTo>
                  <a:lnTo>
                    <a:pt x="16" y="277"/>
                  </a:lnTo>
                  <a:lnTo>
                    <a:pt x="16" y="279"/>
                  </a:lnTo>
                  <a:lnTo>
                    <a:pt x="19" y="279"/>
                  </a:lnTo>
                  <a:lnTo>
                    <a:pt x="21" y="279"/>
                  </a:lnTo>
                  <a:lnTo>
                    <a:pt x="23" y="279"/>
                  </a:lnTo>
                  <a:lnTo>
                    <a:pt x="28" y="284"/>
                  </a:lnTo>
                  <a:lnTo>
                    <a:pt x="30" y="284"/>
                  </a:lnTo>
                  <a:lnTo>
                    <a:pt x="35" y="284"/>
                  </a:lnTo>
                  <a:lnTo>
                    <a:pt x="38" y="284"/>
                  </a:lnTo>
                  <a:lnTo>
                    <a:pt x="40" y="281"/>
                  </a:lnTo>
                  <a:lnTo>
                    <a:pt x="45" y="279"/>
                  </a:lnTo>
                  <a:lnTo>
                    <a:pt x="47" y="277"/>
                  </a:lnTo>
                  <a:lnTo>
                    <a:pt x="52" y="277"/>
                  </a:lnTo>
                  <a:lnTo>
                    <a:pt x="56" y="277"/>
                  </a:lnTo>
                  <a:lnTo>
                    <a:pt x="59" y="277"/>
                  </a:lnTo>
                  <a:lnTo>
                    <a:pt x="63" y="274"/>
                  </a:lnTo>
                  <a:lnTo>
                    <a:pt x="63" y="272"/>
                  </a:lnTo>
                  <a:lnTo>
                    <a:pt x="68" y="267"/>
                  </a:lnTo>
                  <a:lnTo>
                    <a:pt x="68" y="262"/>
                  </a:lnTo>
                  <a:lnTo>
                    <a:pt x="71" y="260"/>
                  </a:lnTo>
                  <a:lnTo>
                    <a:pt x="71" y="258"/>
                  </a:lnTo>
                  <a:lnTo>
                    <a:pt x="71" y="255"/>
                  </a:lnTo>
                  <a:lnTo>
                    <a:pt x="73" y="253"/>
                  </a:lnTo>
                  <a:lnTo>
                    <a:pt x="75" y="248"/>
                  </a:lnTo>
                  <a:lnTo>
                    <a:pt x="75" y="246"/>
                  </a:lnTo>
                  <a:lnTo>
                    <a:pt x="75" y="244"/>
                  </a:lnTo>
                  <a:lnTo>
                    <a:pt x="80" y="234"/>
                  </a:lnTo>
                  <a:lnTo>
                    <a:pt x="80" y="229"/>
                  </a:lnTo>
                  <a:lnTo>
                    <a:pt x="82" y="225"/>
                  </a:lnTo>
                  <a:lnTo>
                    <a:pt x="82" y="220"/>
                  </a:lnTo>
                  <a:lnTo>
                    <a:pt x="85" y="218"/>
                  </a:lnTo>
                  <a:lnTo>
                    <a:pt x="89" y="206"/>
                  </a:lnTo>
                  <a:lnTo>
                    <a:pt x="92" y="196"/>
                  </a:lnTo>
                  <a:lnTo>
                    <a:pt x="96" y="187"/>
                  </a:lnTo>
                  <a:lnTo>
                    <a:pt x="99" y="177"/>
                  </a:lnTo>
                  <a:lnTo>
                    <a:pt x="101" y="170"/>
                  </a:lnTo>
                  <a:lnTo>
                    <a:pt x="104" y="166"/>
                  </a:lnTo>
                  <a:lnTo>
                    <a:pt x="106" y="156"/>
                  </a:lnTo>
                  <a:lnTo>
                    <a:pt x="108" y="149"/>
                  </a:lnTo>
                  <a:lnTo>
                    <a:pt x="111" y="142"/>
                  </a:lnTo>
                  <a:lnTo>
                    <a:pt x="113" y="137"/>
                  </a:lnTo>
                  <a:lnTo>
                    <a:pt x="115" y="132"/>
                  </a:lnTo>
                  <a:lnTo>
                    <a:pt x="118" y="123"/>
                  </a:lnTo>
                  <a:lnTo>
                    <a:pt x="118" y="118"/>
                  </a:lnTo>
                  <a:lnTo>
                    <a:pt x="118" y="111"/>
                  </a:lnTo>
                  <a:lnTo>
                    <a:pt x="118" y="109"/>
                  </a:lnTo>
                  <a:lnTo>
                    <a:pt x="120" y="104"/>
                  </a:lnTo>
                  <a:lnTo>
                    <a:pt x="120" y="102"/>
                  </a:lnTo>
                  <a:lnTo>
                    <a:pt x="122" y="102"/>
                  </a:lnTo>
                  <a:lnTo>
                    <a:pt x="122" y="99"/>
                  </a:lnTo>
                  <a:lnTo>
                    <a:pt x="125" y="99"/>
                  </a:lnTo>
                  <a:lnTo>
                    <a:pt x="122" y="99"/>
                  </a:lnTo>
                  <a:lnTo>
                    <a:pt x="122" y="97"/>
                  </a:lnTo>
                  <a:lnTo>
                    <a:pt x="125" y="95"/>
                  </a:lnTo>
                  <a:lnTo>
                    <a:pt x="125" y="92"/>
                  </a:lnTo>
                  <a:lnTo>
                    <a:pt x="125" y="88"/>
                  </a:lnTo>
                  <a:lnTo>
                    <a:pt x="125" y="85"/>
                  </a:lnTo>
                  <a:lnTo>
                    <a:pt x="125" y="85"/>
                  </a:lnTo>
                  <a:lnTo>
                    <a:pt x="125" y="85"/>
                  </a:lnTo>
                  <a:lnTo>
                    <a:pt x="125" y="80"/>
                  </a:lnTo>
                  <a:lnTo>
                    <a:pt x="125" y="78"/>
                  </a:lnTo>
                  <a:lnTo>
                    <a:pt x="122" y="76"/>
                  </a:lnTo>
                  <a:lnTo>
                    <a:pt x="122" y="73"/>
                  </a:lnTo>
                  <a:lnTo>
                    <a:pt x="122" y="73"/>
                  </a:lnTo>
                  <a:lnTo>
                    <a:pt x="125" y="71"/>
                  </a:lnTo>
                  <a:lnTo>
                    <a:pt x="127" y="71"/>
                  </a:lnTo>
                  <a:lnTo>
                    <a:pt x="127" y="71"/>
                  </a:lnTo>
                  <a:lnTo>
                    <a:pt x="127" y="73"/>
                  </a:lnTo>
                  <a:lnTo>
                    <a:pt x="129" y="78"/>
                  </a:lnTo>
                  <a:lnTo>
                    <a:pt x="132" y="80"/>
                  </a:lnTo>
                  <a:lnTo>
                    <a:pt x="132" y="83"/>
                  </a:lnTo>
                  <a:lnTo>
                    <a:pt x="134" y="83"/>
                  </a:lnTo>
                  <a:lnTo>
                    <a:pt x="134" y="80"/>
                  </a:lnTo>
                  <a:lnTo>
                    <a:pt x="134" y="80"/>
                  </a:lnTo>
                  <a:lnTo>
                    <a:pt x="137" y="76"/>
                  </a:lnTo>
                  <a:lnTo>
                    <a:pt x="139" y="69"/>
                  </a:lnTo>
                  <a:lnTo>
                    <a:pt x="139" y="6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294"/>
            <p:cNvSpPr>
              <a:spLocks/>
            </p:cNvSpPr>
            <p:nvPr userDrawn="1"/>
          </p:nvSpPr>
          <p:spPr bwMode="auto">
            <a:xfrm>
              <a:off x="4018" y="1914"/>
              <a:ext cx="43" cy="33"/>
            </a:xfrm>
            <a:custGeom>
              <a:avLst/>
              <a:gdLst>
                <a:gd name="T0" fmla="*/ 43 w 43"/>
                <a:gd name="T1" fmla="*/ 14 h 33"/>
                <a:gd name="T2" fmla="*/ 40 w 43"/>
                <a:gd name="T3" fmla="*/ 12 h 33"/>
                <a:gd name="T4" fmla="*/ 40 w 43"/>
                <a:gd name="T5" fmla="*/ 7 h 33"/>
                <a:gd name="T6" fmla="*/ 36 w 43"/>
                <a:gd name="T7" fmla="*/ 7 h 33"/>
                <a:gd name="T8" fmla="*/ 31 w 43"/>
                <a:gd name="T9" fmla="*/ 2 h 33"/>
                <a:gd name="T10" fmla="*/ 31 w 43"/>
                <a:gd name="T11" fmla="*/ 2 h 33"/>
                <a:gd name="T12" fmla="*/ 29 w 43"/>
                <a:gd name="T13" fmla="*/ 2 h 33"/>
                <a:gd name="T14" fmla="*/ 26 w 43"/>
                <a:gd name="T15" fmla="*/ 2 h 33"/>
                <a:gd name="T16" fmla="*/ 24 w 43"/>
                <a:gd name="T17" fmla="*/ 2 h 33"/>
                <a:gd name="T18" fmla="*/ 21 w 43"/>
                <a:gd name="T19" fmla="*/ 2 h 33"/>
                <a:gd name="T20" fmla="*/ 19 w 43"/>
                <a:gd name="T21" fmla="*/ 2 h 33"/>
                <a:gd name="T22" fmla="*/ 14 w 43"/>
                <a:gd name="T23" fmla="*/ 5 h 33"/>
                <a:gd name="T24" fmla="*/ 14 w 43"/>
                <a:gd name="T25" fmla="*/ 5 h 33"/>
                <a:gd name="T26" fmla="*/ 12 w 43"/>
                <a:gd name="T27" fmla="*/ 7 h 33"/>
                <a:gd name="T28" fmla="*/ 12 w 43"/>
                <a:gd name="T29" fmla="*/ 5 h 33"/>
                <a:gd name="T30" fmla="*/ 5 w 43"/>
                <a:gd name="T31" fmla="*/ 7 h 33"/>
                <a:gd name="T32" fmla="*/ 5 w 43"/>
                <a:gd name="T33" fmla="*/ 9 h 33"/>
                <a:gd name="T34" fmla="*/ 5 w 43"/>
                <a:gd name="T35" fmla="*/ 12 h 33"/>
                <a:gd name="T36" fmla="*/ 3 w 43"/>
                <a:gd name="T37" fmla="*/ 12 h 33"/>
                <a:gd name="T38" fmla="*/ 0 w 43"/>
                <a:gd name="T39" fmla="*/ 14 h 33"/>
                <a:gd name="T40" fmla="*/ 0 w 43"/>
                <a:gd name="T41" fmla="*/ 16 h 33"/>
                <a:gd name="T42" fmla="*/ 0 w 43"/>
                <a:gd name="T43" fmla="*/ 19 h 33"/>
                <a:gd name="T44" fmla="*/ 0 w 43"/>
                <a:gd name="T45" fmla="*/ 21 h 33"/>
                <a:gd name="T46" fmla="*/ 3 w 43"/>
                <a:gd name="T47" fmla="*/ 26 h 33"/>
                <a:gd name="T48" fmla="*/ 5 w 43"/>
                <a:gd name="T49" fmla="*/ 28 h 33"/>
                <a:gd name="T50" fmla="*/ 5 w 43"/>
                <a:gd name="T51" fmla="*/ 31 h 33"/>
                <a:gd name="T52" fmla="*/ 10 w 43"/>
                <a:gd name="T53" fmla="*/ 31 h 33"/>
                <a:gd name="T54" fmla="*/ 10 w 43"/>
                <a:gd name="T55" fmla="*/ 33 h 33"/>
                <a:gd name="T56" fmla="*/ 12 w 43"/>
                <a:gd name="T57" fmla="*/ 31 h 33"/>
                <a:gd name="T58" fmla="*/ 17 w 43"/>
                <a:gd name="T59" fmla="*/ 31 h 33"/>
                <a:gd name="T60" fmla="*/ 19 w 43"/>
                <a:gd name="T61" fmla="*/ 31 h 33"/>
                <a:gd name="T62" fmla="*/ 24 w 43"/>
                <a:gd name="T63" fmla="*/ 31 h 33"/>
                <a:gd name="T64" fmla="*/ 26 w 43"/>
                <a:gd name="T65" fmla="*/ 26 h 33"/>
                <a:gd name="T66" fmla="*/ 31 w 43"/>
                <a:gd name="T67" fmla="*/ 26 h 33"/>
                <a:gd name="T68" fmla="*/ 33 w 43"/>
                <a:gd name="T69" fmla="*/ 26 h 33"/>
                <a:gd name="T70" fmla="*/ 38 w 43"/>
                <a:gd name="T71" fmla="*/ 26 h 33"/>
                <a:gd name="T72" fmla="*/ 40 w 43"/>
                <a:gd name="T73" fmla="*/ 24 h 33"/>
                <a:gd name="T74" fmla="*/ 40 w 43"/>
                <a:gd name="T75" fmla="*/ 21 h 33"/>
                <a:gd name="T76" fmla="*/ 43 w 43"/>
                <a:gd name="T77" fmla="*/ 21 h 33"/>
                <a:gd name="T78" fmla="*/ 43 w 43"/>
                <a:gd name="T7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3">
                  <a:moveTo>
                    <a:pt x="43" y="14"/>
                  </a:moveTo>
                  <a:lnTo>
                    <a:pt x="43" y="14"/>
                  </a:lnTo>
                  <a:lnTo>
                    <a:pt x="43" y="12"/>
                  </a:lnTo>
                  <a:lnTo>
                    <a:pt x="40" y="12"/>
                  </a:lnTo>
                  <a:lnTo>
                    <a:pt x="40" y="9"/>
                  </a:lnTo>
                  <a:lnTo>
                    <a:pt x="40" y="7"/>
                  </a:lnTo>
                  <a:lnTo>
                    <a:pt x="38" y="7"/>
                  </a:lnTo>
                  <a:lnTo>
                    <a:pt x="36" y="7"/>
                  </a:lnTo>
                  <a:lnTo>
                    <a:pt x="33" y="5"/>
                  </a:lnTo>
                  <a:lnTo>
                    <a:pt x="31" y="2"/>
                  </a:lnTo>
                  <a:lnTo>
                    <a:pt x="31" y="2"/>
                  </a:lnTo>
                  <a:lnTo>
                    <a:pt x="31" y="2"/>
                  </a:lnTo>
                  <a:lnTo>
                    <a:pt x="29" y="0"/>
                  </a:lnTo>
                  <a:lnTo>
                    <a:pt x="29" y="2"/>
                  </a:lnTo>
                  <a:lnTo>
                    <a:pt x="26" y="2"/>
                  </a:lnTo>
                  <a:lnTo>
                    <a:pt x="26" y="2"/>
                  </a:lnTo>
                  <a:lnTo>
                    <a:pt x="24" y="2"/>
                  </a:lnTo>
                  <a:lnTo>
                    <a:pt x="24" y="2"/>
                  </a:lnTo>
                  <a:lnTo>
                    <a:pt x="21" y="2"/>
                  </a:lnTo>
                  <a:lnTo>
                    <a:pt x="21" y="2"/>
                  </a:lnTo>
                  <a:lnTo>
                    <a:pt x="19" y="2"/>
                  </a:lnTo>
                  <a:lnTo>
                    <a:pt x="19" y="2"/>
                  </a:lnTo>
                  <a:lnTo>
                    <a:pt x="19" y="2"/>
                  </a:lnTo>
                  <a:lnTo>
                    <a:pt x="14" y="5"/>
                  </a:lnTo>
                  <a:lnTo>
                    <a:pt x="14" y="5"/>
                  </a:lnTo>
                  <a:lnTo>
                    <a:pt x="14" y="5"/>
                  </a:lnTo>
                  <a:lnTo>
                    <a:pt x="14" y="7"/>
                  </a:lnTo>
                  <a:lnTo>
                    <a:pt x="12" y="7"/>
                  </a:lnTo>
                  <a:lnTo>
                    <a:pt x="12" y="5"/>
                  </a:lnTo>
                  <a:lnTo>
                    <a:pt x="12" y="5"/>
                  </a:lnTo>
                  <a:lnTo>
                    <a:pt x="10" y="5"/>
                  </a:lnTo>
                  <a:lnTo>
                    <a:pt x="5" y="7"/>
                  </a:lnTo>
                  <a:lnTo>
                    <a:pt x="5" y="7"/>
                  </a:lnTo>
                  <a:lnTo>
                    <a:pt x="5" y="9"/>
                  </a:lnTo>
                  <a:lnTo>
                    <a:pt x="5" y="12"/>
                  </a:lnTo>
                  <a:lnTo>
                    <a:pt x="5" y="12"/>
                  </a:lnTo>
                  <a:lnTo>
                    <a:pt x="3" y="12"/>
                  </a:lnTo>
                  <a:lnTo>
                    <a:pt x="3" y="12"/>
                  </a:lnTo>
                  <a:lnTo>
                    <a:pt x="0" y="12"/>
                  </a:lnTo>
                  <a:lnTo>
                    <a:pt x="0" y="14"/>
                  </a:lnTo>
                  <a:lnTo>
                    <a:pt x="0" y="16"/>
                  </a:lnTo>
                  <a:lnTo>
                    <a:pt x="0" y="16"/>
                  </a:lnTo>
                  <a:lnTo>
                    <a:pt x="0" y="16"/>
                  </a:lnTo>
                  <a:lnTo>
                    <a:pt x="0" y="19"/>
                  </a:lnTo>
                  <a:lnTo>
                    <a:pt x="0" y="21"/>
                  </a:lnTo>
                  <a:lnTo>
                    <a:pt x="0" y="21"/>
                  </a:lnTo>
                  <a:lnTo>
                    <a:pt x="0" y="24"/>
                  </a:lnTo>
                  <a:lnTo>
                    <a:pt x="3" y="26"/>
                  </a:lnTo>
                  <a:lnTo>
                    <a:pt x="3" y="28"/>
                  </a:lnTo>
                  <a:lnTo>
                    <a:pt x="5" y="28"/>
                  </a:lnTo>
                  <a:lnTo>
                    <a:pt x="5" y="31"/>
                  </a:lnTo>
                  <a:lnTo>
                    <a:pt x="5" y="31"/>
                  </a:lnTo>
                  <a:lnTo>
                    <a:pt x="7" y="31"/>
                  </a:lnTo>
                  <a:lnTo>
                    <a:pt x="10" y="31"/>
                  </a:lnTo>
                  <a:lnTo>
                    <a:pt x="10" y="31"/>
                  </a:lnTo>
                  <a:lnTo>
                    <a:pt x="10" y="33"/>
                  </a:lnTo>
                  <a:lnTo>
                    <a:pt x="12" y="31"/>
                  </a:lnTo>
                  <a:lnTo>
                    <a:pt x="12" y="31"/>
                  </a:lnTo>
                  <a:lnTo>
                    <a:pt x="14" y="31"/>
                  </a:lnTo>
                  <a:lnTo>
                    <a:pt x="17" y="31"/>
                  </a:lnTo>
                  <a:lnTo>
                    <a:pt x="17" y="31"/>
                  </a:lnTo>
                  <a:lnTo>
                    <a:pt x="19" y="31"/>
                  </a:lnTo>
                  <a:lnTo>
                    <a:pt x="21" y="31"/>
                  </a:lnTo>
                  <a:lnTo>
                    <a:pt x="24" y="31"/>
                  </a:lnTo>
                  <a:lnTo>
                    <a:pt x="26" y="26"/>
                  </a:lnTo>
                  <a:lnTo>
                    <a:pt x="26" y="26"/>
                  </a:lnTo>
                  <a:lnTo>
                    <a:pt x="29" y="26"/>
                  </a:lnTo>
                  <a:lnTo>
                    <a:pt x="31" y="26"/>
                  </a:lnTo>
                  <a:lnTo>
                    <a:pt x="31" y="26"/>
                  </a:lnTo>
                  <a:lnTo>
                    <a:pt x="33" y="26"/>
                  </a:lnTo>
                  <a:lnTo>
                    <a:pt x="36" y="26"/>
                  </a:lnTo>
                  <a:lnTo>
                    <a:pt x="38" y="26"/>
                  </a:lnTo>
                  <a:lnTo>
                    <a:pt x="38" y="26"/>
                  </a:lnTo>
                  <a:lnTo>
                    <a:pt x="40" y="24"/>
                  </a:lnTo>
                  <a:lnTo>
                    <a:pt x="40" y="21"/>
                  </a:lnTo>
                  <a:lnTo>
                    <a:pt x="40" y="21"/>
                  </a:lnTo>
                  <a:lnTo>
                    <a:pt x="43" y="21"/>
                  </a:lnTo>
                  <a:lnTo>
                    <a:pt x="43" y="21"/>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295"/>
            <p:cNvSpPr>
              <a:spLocks/>
            </p:cNvSpPr>
            <p:nvPr userDrawn="1"/>
          </p:nvSpPr>
          <p:spPr bwMode="auto">
            <a:xfrm>
              <a:off x="5722" y="2337"/>
              <a:ext cx="0" cy="3"/>
            </a:xfrm>
            <a:custGeom>
              <a:avLst/>
              <a:gdLst>
                <a:gd name="T0" fmla="*/ 0 h 3"/>
                <a:gd name="T1" fmla="*/ 0 h 3"/>
                <a:gd name="T2" fmla="*/ 3 h 3"/>
                <a:gd name="T3" fmla="*/ 3 h 3"/>
                <a:gd name="T4" fmla="*/ 3 h 3"/>
                <a:gd name="T5" fmla="*/ 3 h 3"/>
                <a:gd name="T6" fmla="*/ 3 h 3"/>
                <a:gd name="T7" fmla="*/ 3 h 3"/>
                <a:gd name="T8"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3">
                  <a:moveTo>
                    <a:pt x="0" y="0"/>
                  </a:moveTo>
                  <a:lnTo>
                    <a:pt x="0" y="0"/>
                  </a:lnTo>
                  <a:lnTo>
                    <a:pt x="0" y="3"/>
                  </a:lnTo>
                  <a:lnTo>
                    <a:pt x="0" y="3"/>
                  </a:lnTo>
                  <a:lnTo>
                    <a:pt x="0" y="3"/>
                  </a:lnTo>
                  <a:lnTo>
                    <a:pt x="0" y="3"/>
                  </a:lnTo>
                  <a:lnTo>
                    <a:pt x="0" y="3"/>
                  </a:lnTo>
                  <a:lnTo>
                    <a:pt x="0" y="3"/>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296"/>
            <p:cNvSpPr>
              <a:spLocks/>
            </p:cNvSpPr>
            <p:nvPr userDrawn="1"/>
          </p:nvSpPr>
          <p:spPr bwMode="auto">
            <a:xfrm>
              <a:off x="3773" y="1753"/>
              <a:ext cx="12" cy="14"/>
            </a:xfrm>
            <a:custGeom>
              <a:avLst/>
              <a:gdLst>
                <a:gd name="T0" fmla="*/ 12 w 12"/>
                <a:gd name="T1" fmla="*/ 7 h 14"/>
                <a:gd name="T2" fmla="*/ 10 w 12"/>
                <a:gd name="T3" fmla="*/ 7 h 14"/>
                <a:gd name="T4" fmla="*/ 10 w 12"/>
                <a:gd name="T5" fmla="*/ 7 h 14"/>
                <a:gd name="T6" fmla="*/ 7 w 12"/>
                <a:gd name="T7" fmla="*/ 5 h 14"/>
                <a:gd name="T8" fmla="*/ 7 w 12"/>
                <a:gd name="T9" fmla="*/ 5 h 14"/>
                <a:gd name="T10" fmla="*/ 5 w 12"/>
                <a:gd name="T11" fmla="*/ 5 h 14"/>
                <a:gd name="T12" fmla="*/ 5 w 12"/>
                <a:gd name="T13" fmla="*/ 2 h 14"/>
                <a:gd name="T14" fmla="*/ 5 w 12"/>
                <a:gd name="T15" fmla="*/ 2 h 14"/>
                <a:gd name="T16" fmla="*/ 5 w 12"/>
                <a:gd name="T17" fmla="*/ 0 h 14"/>
                <a:gd name="T18" fmla="*/ 5 w 12"/>
                <a:gd name="T19" fmla="*/ 0 h 14"/>
                <a:gd name="T20" fmla="*/ 5 w 12"/>
                <a:gd name="T21" fmla="*/ 0 h 14"/>
                <a:gd name="T22" fmla="*/ 5 w 12"/>
                <a:gd name="T23" fmla="*/ 0 h 14"/>
                <a:gd name="T24" fmla="*/ 2 w 12"/>
                <a:gd name="T25" fmla="*/ 0 h 14"/>
                <a:gd name="T26" fmla="*/ 2 w 12"/>
                <a:gd name="T27" fmla="*/ 2 h 14"/>
                <a:gd name="T28" fmla="*/ 0 w 12"/>
                <a:gd name="T29" fmla="*/ 2 h 14"/>
                <a:gd name="T30" fmla="*/ 0 w 12"/>
                <a:gd name="T31" fmla="*/ 5 h 14"/>
                <a:gd name="T32" fmla="*/ 0 w 12"/>
                <a:gd name="T33" fmla="*/ 5 h 14"/>
                <a:gd name="T34" fmla="*/ 0 w 12"/>
                <a:gd name="T35" fmla="*/ 5 h 14"/>
                <a:gd name="T36" fmla="*/ 0 w 12"/>
                <a:gd name="T37" fmla="*/ 7 h 14"/>
                <a:gd name="T38" fmla="*/ 0 w 12"/>
                <a:gd name="T39" fmla="*/ 7 h 14"/>
                <a:gd name="T40" fmla="*/ 0 w 12"/>
                <a:gd name="T41" fmla="*/ 7 h 14"/>
                <a:gd name="T42" fmla="*/ 0 w 12"/>
                <a:gd name="T43" fmla="*/ 7 h 14"/>
                <a:gd name="T44" fmla="*/ 0 w 12"/>
                <a:gd name="T45" fmla="*/ 10 h 14"/>
                <a:gd name="T46" fmla="*/ 2 w 12"/>
                <a:gd name="T47" fmla="*/ 10 h 14"/>
                <a:gd name="T48" fmla="*/ 0 w 12"/>
                <a:gd name="T49" fmla="*/ 12 h 14"/>
                <a:gd name="T50" fmla="*/ 0 w 12"/>
                <a:gd name="T51" fmla="*/ 12 h 14"/>
                <a:gd name="T52" fmla="*/ 0 w 12"/>
                <a:gd name="T53" fmla="*/ 12 h 14"/>
                <a:gd name="T54" fmla="*/ 0 w 12"/>
                <a:gd name="T55" fmla="*/ 12 h 14"/>
                <a:gd name="T56" fmla="*/ 0 w 12"/>
                <a:gd name="T57" fmla="*/ 14 h 14"/>
                <a:gd name="T58" fmla="*/ 2 w 12"/>
                <a:gd name="T59" fmla="*/ 14 h 14"/>
                <a:gd name="T60" fmla="*/ 2 w 12"/>
                <a:gd name="T61" fmla="*/ 14 h 14"/>
                <a:gd name="T62" fmla="*/ 2 w 12"/>
                <a:gd name="T63" fmla="*/ 14 h 14"/>
                <a:gd name="T64" fmla="*/ 2 w 12"/>
                <a:gd name="T65" fmla="*/ 14 h 14"/>
                <a:gd name="T66" fmla="*/ 5 w 12"/>
                <a:gd name="T67" fmla="*/ 14 h 14"/>
                <a:gd name="T68" fmla="*/ 5 w 12"/>
                <a:gd name="T69" fmla="*/ 14 h 14"/>
                <a:gd name="T70" fmla="*/ 7 w 12"/>
                <a:gd name="T71" fmla="*/ 14 h 14"/>
                <a:gd name="T72" fmla="*/ 7 w 12"/>
                <a:gd name="T73" fmla="*/ 14 h 14"/>
                <a:gd name="T74" fmla="*/ 7 w 12"/>
                <a:gd name="T75" fmla="*/ 14 h 14"/>
                <a:gd name="T76" fmla="*/ 10 w 12"/>
                <a:gd name="T77" fmla="*/ 14 h 14"/>
                <a:gd name="T78" fmla="*/ 10 w 12"/>
                <a:gd name="T79" fmla="*/ 14 h 14"/>
                <a:gd name="T80" fmla="*/ 10 w 12"/>
                <a:gd name="T81" fmla="*/ 12 h 14"/>
                <a:gd name="T82" fmla="*/ 10 w 12"/>
                <a:gd name="T83" fmla="*/ 10 h 14"/>
                <a:gd name="T84" fmla="*/ 10 w 12"/>
                <a:gd name="T85" fmla="*/ 10 h 14"/>
                <a:gd name="T86" fmla="*/ 12 w 12"/>
                <a:gd name="T87" fmla="*/ 10 h 14"/>
                <a:gd name="T88" fmla="*/ 12 w 12"/>
                <a:gd name="T89" fmla="*/ 7 h 14"/>
                <a:gd name="T90" fmla="*/ 12 w 12"/>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14">
                  <a:moveTo>
                    <a:pt x="12" y="7"/>
                  </a:moveTo>
                  <a:lnTo>
                    <a:pt x="10" y="7"/>
                  </a:lnTo>
                  <a:lnTo>
                    <a:pt x="10" y="7"/>
                  </a:lnTo>
                  <a:lnTo>
                    <a:pt x="7" y="5"/>
                  </a:lnTo>
                  <a:lnTo>
                    <a:pt x="7" y="5"/>
                  </a:lnTo>
                  <a:lnTo>
                    <a:pt x="5" y="5"/>
                  </a:lnTo>
                  <a:lnTo>
                    <a:pt x="5" y="2"/>
                  </a:lnTo>
                  <a:lnTo>
                    <a:pt x="5" y="2"/>
                  </a:lnTo>
                  <a:lnTo>
                    <a:pt x="5" y="0"/>
                  </a:lnTo>
                  <a:lnTo>
                    <a:pt x="5" y="0"/>
                  </a:lnTo>
                  <a:lnTo>
                    <a:pt x="5" y="0"/>
                  </a:lnTo>
                  <a:lnTo>
                    <a:pt x="5" y="0"/>
                  </a:lnTo>
                  <a:lnTo>
                    <a:pt x="2" y="0"/>
                  </a:lnTo>
                  <a:lnTo>
                    <a:pt x="2" y="2"/>
                  </a:lnTo>
                  <a:lnTo>
                    <a:pt x="0" y="2"/>
                  </a:lnTo>
                  <a:lnTo>
                    <a:pt x="0" y="5"/>
                  </a:lnTo>
                  <a:lnTo>
                    <a:pt x="0" y="5"/>
                  </a:lnTo>
                  <a:lnTo>
                    <a:pt x="0" y="5"/>
                  </a:lnTo>
                  <a:lnTo>
                    <a:pt x="0" y="7"/>
                  </a:lnTo>
                  <a:lnTo>
                    <a:pt x="0" y="7"/>
                  </a:lnTo>
                  <a:lnTo>
                    <a:pt x="0" y="7"/>
                  </a:lnTo>
                  <a:lnTo>
                    <a:pt x="0" y="7"/>
                  </a:lnTo>
                  <a:lnTo>
                    <a:pt x="0" y="10"/>
                  </a:lnTo>
                  <a:lnTo>
                    <a:pt x="2" y="10"/>
                  </a:lnTo>
                  <a:lnTo>
                    <a:pt x="0" y="12"/>
                  </a:lnTo>
                  <a:lnTo>
                    <a:pt x="0" y="12"/>
                  </a:lnTo>
                  <a:lnTo>
                    <a:pt x="0" y="12"/>
                  </a:lnTo>
                  <a:lnTo>
                    <a:pt x="0" y="12"/>
                  </a:lnTo>
                  <a:lnTo>
                    <a:pt x="0" y="14"/>
                  </a:lnTo>
                  <a:lnTo>
                    <a:pt x="2" y="14"/>
                  </a:lnTo>
                  <a:lnTo>
                    <a:pt x="2" y="14"/>
                  </a:lnTo>
                  <a:lnTo>
                    <a:pt x="2" y="14"/>
                  </a:lnTo>
                  <a:lnTo>
                    <a:pt x="2" y="14"/>
                  </a:lnTo>
                  <a:lnTo>
                    <a:pt x="5" y="14"/>
                  </a:lnTo>
                  <a:lnTo>
                    <a:pt x="5" y="14"/>
                  </a:lnTo>
                  <a:lnTo>
                    <a:pt x="7" y="14"/>
                  </a:lnTo>
                  <a:lnTo>
                    <a:pt x="7" y="14"/>
                  </a:lnTo>
                  <a:lnTo>
                    <a:pt x="7" y="14"/>
                  </a:lnTo>
                  <a:lnTo>
                    <a:pt x="10" y="14"/>
                  </a:lnTo>
                  <a:lnTo>
                    <a:pt x="10" y="14"/>
                  </a:lnTo>
                  <a:lnTo>
                    <a:pt x="10" y="12"/>
                  </a:lnTo>
                  <a:lnTo>
                    <a:pt x="10" y="10"/>
                  </a:lnTo>
                  <a:lnTo>
                    <a:pt x="10" y="10"/>
                  </a:lnTo>
                  <a:lnTo>
                    <a:pt x="12" y="10"/>
                  </a:lnTo>
                  <a:lnTo>
                    <a:pt x="12" y="7"/>
                  </a:lnTo>
                  <a:lnTo>
                    <a:pt x="1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97"/>
            <p:cNvSpPr>
              <a:spLocks noEditPoints="1"/>
            </p:cNvSpPr>
            <p:nvPr userDrawn="1"/>
          </p:nvSpPr>
          <p:spPr bwMode="auto">
            <a:xfrm>
              <a:off x="4011" y="1628"/>
              <a:ext cx="90" cy="49"/>
            </a:xfrm>
            <a:custGeom>
              <a:avLst/>
              <a:gdLst>
                <a:gd name="T0" fmla="*/ 0 w 90"/>
                <a:gd name="T1" fmla="*/ 19 h 49"/>
                <a:gd name="T2" fmla="*/ 3 w 90"/>
                <a:gd name="T3" fmla="*/ 21 h 49"/>
                <a:gd name="T4" fmla="*/ 3 w 90"/>
                <a:gd name="T5" fmla="*/ 14 h 49"/>
                <a:gd name="T6" fmla="*/ 90 w 90"/>
                <a:gd name="T7" fmla="*/ 21 h 49"/>
                <a:gd name="T8" fmla="*/ 85 w 90"/>
                <a:gd name="T9" fmla="*/ 21 h 49"/>
                <a:gd name="T10" fmla="*/ 87 w 90"/>
                <a:gd name="T11" fmla="*/ 14 h 49"/>
                <a:gd name="T12" fmla="*/ 85 w 90"/>
                <a:gd name="T13" fmla="*/ 14 h 49"/>
                <a:gd name="T14" fmla="*/ 78 w 90"/>
                <a:gd name="T15" fmla="*/ 9 h 49"/>
                <a:gd name="T16" fmla="*/ 71 w 90"/>
                <a:gd name="T17" fmla="*/ 5 h 49"/>
                <a:gd name="T18" fmla="*/ 61 w 90"/>
                <a:gd name="T19" fmla="*/ 5 h 49"/>
                <a:gd name="T20" fmla="*/ 59 w 90"/>
                <a:gd name="T21" fmla="*/ 0 h 49"/>
                <a:gd name="T22" fmla="*/ 54 w 90"/>
                <a:gd name="T23" fmla="*/ 2 h 49"/>
                <a:gd name="T24" fmla="*/ 47 w 90"/>
                <a:gd name="T25" fmla="*/ 2 h 49"/>
                <a:gd name="T26" fmla="*/ 40 w 90"/>
                <a:gd name="T27" fmla="*/ 0 h 49"/>
                <a:gd name="T28" fmla="*/ 33 w 90"/>
                <a:gd name="T29" fmla="*/ 0 h 49"/>
                <a:gd name="T30" fmla="*/ 28 w 90"/>
                <a:gd name="T31" fmla="*/ 0 h 49"/>
                <a:gd name="T32" fmla="*/ 21 w 90"/>
                <a:gd name="T33" fmla="*/ 0 h 49"/>
                <a:gd name="T34" fmla="*/ 12 w 90"/>
                <a:gd name="T35" fmla="*/ 2 h 49"/>
                <a:gd name="T36" fmla="*/ 0 w 90"/>
                <a:gd name="T37" fmla="*/ 7 h 49"/>
                <a:gd name="T38" fmla="*/ 3 w 90"/>
                <a:gd name="T39" fmla="*/ 14 h 49"/>
                <a:gd name="T40" fmla="*/ 5 w 90"/>
                <a:gd name="T41" fmla="*/ 21 h 49"/>
                <a:gd name="T42" fmla="*/ 7 w 90"/>
                <a:gd name="T43" fmla="*/ 21 h 49"/>
                <a:gd name="T44" fmla="*/ 12 w 90"/>
                <a:gd name="T45" fmla="*/ 23 h 49"/>
                <a:gd name="T46" fmla="*/ 19 w 90"/>
                <a:gd name="T47" fmla="*/ 26 h 49"/>
                <a:gd name="T48" fmla="*/ 26 w 90"/>
                <a:gd name="T49" fmla="*/ 28 h 49"/>
                <a:gd name="T50" fmla="*/ 31 w 90"/>
                <a:gd name="T51" fmla="*/ 31 h 49"/>
                <a:gd name="T52" fmla="*/ 28 w 90"/>
                <a:gd name="T53" fmla="*/ 38 h 49"/>
                <a:gd name="T54" fmla="*/ 31 w 90"/>
                <a:gd name="T55" fmla="*/ 40 h 49"/>
                <a:gd name="T56" fmla="*/ 33 w 90"/>
                <a:gd name="T57" fmla="*/ 40 h 49"/>
                <a:gd name="T58" fmla="*/ 36 w 90"/>
                <a:gd name="T59" fmla="*/ 42 h 49"/>
                <a:gd name="T60" fmla="*/ 40 w 90"/>
                <a:gd name="T61" fmla="*/ 42 h 49"/>
                <a:gd name="T62" fmla="*/ 43 w 90"/>
                <a:gd name="T63" fmla="*/ 47 h 49"/>
                <a:gd name="T64" fmla="*/ 43 w 90"/>
                <a:gd name="T65" fmla="*/ 49 h 49"/>
                <a:gd name="T66" fmla="*/ 50 w 90"/>
                <a:gd name="T67" fmla="*/ 49 h 49"/>
                <a:gd name="T68" fmla="*/ 52 w 90"/>
                <a:gd name="T69" fmla="*/ 49 h 49"/>
                <a:gd name="T70" fmla="*/ 57 w 90"/>
                <a:gd name="T71" fmla="*/ 49 h 49"/>
                <a:gd name="T72" fmla="*/ 61 w 90"/>
                <a:gd name="T73" fmla="*/ 47 h 49"/>
                <a:gd name="T74" fmla="*/ 66 w 90"/>
                <a:gd name="T75" fmla="*/ 45 h 49"/>
                <a:gd name="T76" fmla="*/ 69 w 90"/>
                <a:gd name="T77" fmla="*/ 42 h 49"/>
                <a:gd name="T78" fmla="*/ 73 w 90"/>
                <a:gd name="T79" fmla="*/ 42 h 49"/>
                <a:gd name="T80" fmla="*/ 73 w 90"/>
                <a:gd name="T81" fmla="*/ 45 h 49"/>
                <a:gd name="T82" fmla="*/ 78 w 90"/>
                <a:gd name="T83" fmla="*/ 45 h 49"/>
                <a:gd name="T84" fmla="*/ 76 w 90"/>
                <a:gd name="T85" fmla="*/ 42 h 49"/>
                <a:gd name="T86" fmla="*/ 73 w 90"/>
                <a:gd name="T87" fmla="*/ 40 h 49"/>
                <a:gd name="T88" fmla="*/ 73 w 90"/>
                <a:gd name="T89" fmla="*/ 38 h 49"/>
                <a:gd name="T90" fmla="*/ 76 w 90"/>
                <a:gd name="T91" fmla="*/ 35 h 49"/>
                <a:gd name="T92" fmla="*/ 76 w 90"/>
                <a:gd name="T93" fmla="*/ 31 h 49"/>
                <a:gd name="T94" fmla="*/ 80 w 90"/>
                <a:gd name="T95" fmla="*/ 28 h 49"/>
                <a:gd name="T96" fmla="*/ 83 w 90"/>
                <a:gd name="T97" fmla="*/ 26 h 49"/>
                <a:gd name="T98" fmla="*/ 87 w 90"/>
                <a:gd name="T99" fmla="*/ 26 h 49"/>
                <a:gd name="T100" fmla="*/ 90 w 90"/>
                <a:gd name="T10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49">
                  <a:moveTo>
                    <a:pt x="3" y="16"/>
                  </a:moveTo>
                  <a:lnTo>
                    <a:pt x="3" y="19"/>
                  </a:lnTo>
                  <a:lnTo>
                    <a:pt x="0" y="19"/>
                  </a:lnTo>
                  <a:lnTo>
                    <a:pt x="0" y="21"/>
                  </a:lnTo>
                  <a:lnTo>
                    <a:pt x="0" y="21"/>
                  </a:lnTo>
                  <a:lnTo>
                    <a:pt x="3" y="21"/>
                  </a:lnTo>
                  <a:lnTo>
                    <a:pt x="3" y="19"/>
                  </a:lnTo>
                  <a:lnTo>
                    <a:pt x="3" y="16"/>
                  </a:lnTo>
                  <a:lnTo>
                    <a:pt x="3" y="14"/>
                  </a:lnTo>
                  <a:lnTo>
                    <a:pt x="3" y="16"/>
                  </a:lnTo>
                  <a:close/>
                  <a:moveTo>
                    <a:pt x="90" y="21"/>
                  </a:moveTo>
                  <a:lnTo>
                    <a:pt x="90" y="21"/>
                  </a:lnTo>
                  <a:lnTo>
                    <a:pt x="87" y="21"/>
                  </a:lnTo>
                  <a:lnTo>
                    <a:pt x="85" y="21"/>
                  </a:lnTo>
                  <a:lnTo>
                    <a:pt x="85" y="21"/>
                  </a:lnTo>
                  <a:lnTo>
                    <a:pt x="87" y="19"/>
                  </a:lnTo>
                  <a:lnTo>
                    <a:pt x="87" y="16"/>
                  </a:lnTo>
                  <a:lnTo>
                    <a:pt x="87" y="14"/>
                  </a:lnTo>
                  <a:lnTo>
                    <a:pt x="87" y="14"/>
                  </a:lnTo>
                  <a:lnTo>
                    <a:pt x="87" y="14"/>
                  </a:lnTo>
                  <a:lnTo>
                    <a:pt x="85" y="14"/>
                  </a:lnTo>
                  <a:lnTo>
                    <a:pt x="83" y="12"/>
                  </a:lnTo>
                  <a:lnTo>
                    <a:pt x="80" y="12"/>
                  </a:lnTo>
                  <a:lnTo>
                    <a:pt x="78" y="9"/>
                  </a:lnTo>
                  <a:lnTo>
                    <a:pt x="78" y="9"/>
                  </a:lnTo>
                  <a:lnTo>
                    <a:pt x="76" y="7"/>
                  </a:lnTo>
                  <a:lnTo>
                    <a:pt x="71" y="5"/>
                  </a:lnTo>
                  <a:lnTo>
                    <a:pt x="71" y="5"/>
                  </a:lnTo>
                  <a:lnTo>
                    <a:pt x="64" y="5"/>
                  </a:lnTo>
                  <a:lnTo>
                    <a:pt x="61" y="5"/>
                  </a:lnTo>
                  <a:lnTo>
                    <a:pt x="61" y="2"/>
                  </a:lnTo>
                  <a:lnTo>
                    <a:pt x="59" y="0"/>
                  </a:lnTo>
                  <a:lnTo>
                    <a:pt x="59" y="0"/>
                  </a:lnTo>
                  <a:lnTo>
                    <a:pt x="57" y="0"/>
                  </a:lnTo>
                  <a:lnTo>
                    <a:pt x="57" y="0"/>
                  </a:lnTo>
                  <a:lnTo>
                    <a:pt x="54" y="2"/>
                  </a:lnTo>
                  <a:lnTo>
                    <a:pt x="54" y="2"/>
                  </a:lnTo>
                  <a:lnTo>
                    <a:pt x="52" y="2"/>
                  </a:lnTo>
                  <a:lnTo>
                    <a:pt x="47" y="2"/>
                  </a:lnTo>
                  <a:lnTo>
                    <a:pt x="45" y="2"/>
                  </a:lnTo>
                  <a:lnTo>
                    <a:pt x="43" y="0"/>
                  </a:lnTo>
                  <a:lnTo>
                    <a:pt x="40" y="0"/>
                  </a:lnTo>
                  <a:lnTo>
                    <a:pt x="40" y="0"/>
                  </a:lnTo>
                  <a:lnTo>
                    <a:pt x="33" y="0"/>
                  </a:lnTo>
                  <a:lnTo>
                    <a:pt x="33" y="0"/>
                  </a:lnTo>
                  <a:lnTo>
                    <a:pt x="31" y="2"/>
                  </a:lnTo>
                  <a:lnTo>
                    <a:pt x="31" y="0"/>
                  </a:lnTo>
                  <a:lnTo>
                    <a:pt x="28" y="0"/>
                  </a:lnTo>
                  <a:lnTo>
                    <a:pt x="26" y="0"/>
                  </a:lnTo>
                  <a:lnTo>
                    <a:pt x="24" y="0"/>
                  </a:lnTo>
                  <a:lnTo>
                    <a:pt x="21" y="0"/>
                  </a:lnTo>
                  <a:lnTo>
                    <a:pt x="17" y="0"/>
                  </a:lnTo>
                  <a:lnTo>
                    <a:pt x="17" y="0"/>
                  </a:lnTo>
                  <a:lnTo>
                    <a:pt x="12" y="2"/>
                  </a:lnTo>
                  <a:lnTo>
                    <a:pt x="10" y="2"/>
                  </a:lnTo>
                  <a:lnTo>
                    <a:pt x="5" y="5"/>
                  </a:lnTo>
                  <a:lnTo>
                    <a:pt x="0" y="7"/>
                  </a:lnTo>
                  <a:lnTo>
                    <a:pt x="0" y="7"/>
                  </a:lnTo>
                  <a:lnTo>
                    <a:pt x="3" y="12"/>
                  </a:lnTo>
                  <a:lnTo>
                    <a:pt x="3" y="14"/>
                  </a:lnTo>
                  <a:lnTo>
                    <a:pt x="5" y="19"/>
                  </a:lnTo>
                  <a:lnTo>
                    <a:pt x="5" y="21"/>
                  </a:lnTo>
                  <a:lnTo>
                    <a:pt x="5" y="21"/>
                  </a:lnTo>
                  <a:lnTo>
                    <a:pt x="5" y="21"/>
                  </a:lnTo>
                  <a:lnTo>
                    <a:pt x="5" y="21"/>
                  </a:lnTo>
                  <a:lnTo>
                    <a:pt x="7" y="21"/>
                  </a:lnTo>
                  <a:lnTo>
                    <a:pt x="7" y="23"/>
                  </a:lnTo>
                  <a:lnTo>
                    <a:pt x="10" y="23"/>
                  </a:lnTo>
                  <a:lnTo>
                    <a:pt x="12" y="23"/>
                  </a:lnTo>
                  <a:lnTo>
                    <a:pt x="14" y="26"/>
                  </a:lnTo>
                  <a:lnTo>
                    <a:pt x="19" y="26"/>
                  </a:lnTo>
                  <a:lnTo>
                    <a:pt x="19" y="26"/>
                  </a:lnTo>
                  <a:lnTo>
                    <a:pt x="21" y="26"/>
                  </a:lnTo>
                  <a:lnTo>
                    <a:pt x="26" y="26"/>
                  </a:lnTo>
                  <a:lnTo>
                    <a:pt x="26" y="28"/>
                  </a:lnTo>
                  <a:lnTo>
                    <a:pt x="28" y="28"/>
                  </a:lnTo>
                  <a:lnTo>
                    <a:pt x="31" y="31"/>
                  </a:lnTo>
                  <a:lnTo>
                    <a:pt x="31" y="31"/>
                  </a:lnTo>
                  <a:lnTo>
                    <a:pt x="28" y="35"/>
                  </a:lnTo>
                  <a:lnTo>
                    <a:pt x="28" y="35"/>
                  </a:lnTo>
                  <a:lnTo>
                    <a:pt x="28" y="38"/>
                  </a:lnTo>
                  <a:lnTo>
                    <a:pt x="28" y="40"/>
                  </a:lnTo>
                  <a:lnTo>
                    <a:pt x="31" y="40"/>
                  </a:lnTo>
                  <a:lnTo>
                    <a:pt x="31" y="40"/>
                  </a:lnTo>
                  <a:lnTo>
                    <a:pt x="31" y="40"/>
                  </a:lnTo>
                  <a:lnTo>
                    <a:pt x="33" y="40"/>
                  </a:lnTo>
                  <a:lnTo>
                    <a:pt x="33" y="40"/>
                  </a:lnTo>
                  <a:lnTo>
                    <a:pt x="33" y="40"/>
                  </a:lnTo>
                  <a:lnTo>
                    <a:pt x="36" y="42"/>
                  </a:lnTo>
                  <a:lnTo>
                    <a:pt x="36" y="42"/>
                  </a:lnTo>
                  <a:lnTo>
                    <a:pt x="36" y="42"/>
                  </a:lnTo>
                  <a:lnTo>
                    <a:pt x="38" y="42"/>
                  </a:lnTo>
                  <a:lnTo>
                    <a:pt x="40" y="42"/>
                  </a:lnTo>
                  <a:lnTo>
                    <a:pt x="40" y="45"/>
                  </a:lnTo>
                  <a:lnTo>
                    <a:pt x="43" y="45"/>
                  </a:lnTo>
                  <a:lnTo>
                    <a:pt x="43" y="47"/>
                  </a:lnTo>
                  <a:lnTo>
                    <a:pt x="43" y="47"/>
                  </a:lnTo>
                  <a:lnTo>
                    <a:pt x="43" y="49"/>
                  </a:lnTo>
                  <a:lnTo>
                    <a:pt x="43" y="49"/>
                  </a:lnTo>
                  <a:lnTo>
                    <a:pt x="45" y="49"/>
                  </a:lnTo>
                  <a:lnTo>
                    <a:pt x="47" y="49"/>
                  </a:lnTo>
                  <a:lnTo>
                    <a:pt x="50" y="49"/>
                  </a:lnTo>
                  <a:lnTo>
                    <a:pt x="50" y="49"/>
                  </a:lnTo>
                  <a:lnTo>
                    <a:pt x="52" y="49"/>
                  </a:lnTo>
                  <a:lnTo>
                    <a:pt x="52" y="49"/>
                  </a:lnTo>
                  <a:lnTo>
                    <a:pt x="54" y="49"/>
                  </a:lnTo>
                  <a:lnTo>
                    <a:pt x="54" y="49"/>
                  </a:lnTo>
                  <a:lnTo>
                    <a:pt x="57" y="49"/>
                  </a:lnTo>
                  <a:lnTo>
                    <a:pt x="59" y="47"/>
                  </a:lnTo>
                  <a:lnTo>
                    <a:pt x="61" y="47"/>
                  </a:lnTo>
                  <a:lnTo>
                    <a:pt x="61" y="47"/>
                  </a:lnTo>
                  <a:lnTo>
                    <a:pt x="61" y="45"/>
                  </a:lnTo>
                  <a:lnTo>
                    <a:pt x="64" y="45"/>
                  </a:lnTo>
                  <a:lnTo>
                    <a:pt x="66" y="45"/>
                  </a:lnTo>
                  <a:lnTo>
                    <a:pt x="66" y="45"/>
                  </a:lnTo>
                  <a:lnTo>
                    <a:pt x="69" y="42"/>
                  </a:lnTo>
                  <a:lnTo>
                    <a:pt x="69" y="42"/>
                  </a:lnTo>
                  <a:lnTo>
                    <a:pt x="71" y="42"/>
                  </a:lnTo>
                  <a:lnTo>
                    <a:pt x="73" y="42"/>
                  </a:lnTo>
                  <a:lnTo>
                    <a:pt x="73" y="42"/>
                  </a:lnTo>
                  <a:lnTo>
                    <a:pt x="73" y="42"/>
                  </a:lnTo>
                  <a:lnTo>
                    <a:pt x="73" y="45"/>
                  </a:lnTo>
                  <a:lnTo>
                    <a:pt x="73" y="45"/>
                  </a:lnTo>
                  <a:lnTo>
                    <a:pt x="73" y="45"/>
                  </a:lnTo>
                  <a:lnTo>
                    <a:pt x="76" y="45"/>
                  </a:lnTo>
                  <a:lnTo>
                    <a:pt x="78" y="45"/>
                  </a:lnTo>
                  <a:lnTo>
                    <a:pt x="78" y="45"/>
                  </a:lnTo>
                  <a:lnTo>
                    <a:pt x="78" y="42"/>
                  </a:lnTo>
                  <a:lnTo>
                    <a:pt x="76" y="42"/>
                  </a:lnTo>
                  <a:lnTo>
                    <a:pt x="76" y="42"/>
                  </a:lnTo>
                  <a:lnTo>
                    <a:pt x="76" y="40"/>
                  </a:lnTo>
                  <a:lnTo>
                    <a:pt x="73" y="40"/>
                  </a:lnTo>
                  <a:lnTo>
                    <a:pt x="73" y="40"/>
                  </a:lnTo>
                  <a:lnTo>
                    <a:pt x="73" y="40"/>
                  </a:lnTo>
                  <a:lnTo>
                    <a:pt x="73" y="38"/>
                  </a:lnTo>
                  <a:lnTo>
                    <a:pt x="76" y="38"/>
                  </a:lnTo>
                  <a:lnTo>
                    <a:pt x="76" y="35"/>
                  </a:lnTo>
                  <a:lnTo>
                    <a:pt x="76" y="35"/>
                  </a:lnTo>
                  <a:lnTo>
                    <a:pt x="76" y="35"/>
                  </a:lnTo>
                  <a:lnTo>
                    <a:pt x="76" y="33"/>
                  </a:lnTo>
                  <a:lnTo>
                    <a:pt x="76" y="31"/>
                  </a:lnTo>
                  <a:lnTo>
                    <a:pt x="78" y="28"/>
                  </a:lnTo>
                  <a:lnTo>
                    <a:pt x="78" y="28"/>
                  </a:lnTo>
                  <a:lnTo>
                    <a:pt x="80" y="28"/>
                  </a:lnTo>
                  <a:lnTo>
                    <a:pt x="83" y="28"/>
                  </a:lnTo>
                  <a:lnTo>
                    <a:pt x="83" y="26"/>
                  </a:lnTo>
                  <a:lnTo>
                    <a:pt x="83" y="26"/>
                  </a:lnTo>
                  <a:lnTo>
                    <a:pt x="83" y="26"/>
                  </a:lnTo>
                  <a:lnTo>
                    <a:pt x="83" y="23"/>
                  </a:lnTo>
                  <a:lnTo>
                    <a:pt x="87" y="26"/>
                  </a:lnTo>
                  <a:lnTo>
                    <a:pt x="90" y="23"/>
                  </a:lnTo>
                  <a:lnTo>
                    <a:pt x="90" y="23"/>
                  </a:lnTo>
                  <a:lnTo>
                    <a:pt x="90" y="23"/>
                  </a:lnTo>
                  <a:lnTo>
                    <a:pt x="90" y="21"/>
                  </a:lnTo>
                  <a:lnTo>
                    <a:pt x="90"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298"/>
            <p:cNvSpPr>
              <a:spLocks/>
            </p:cNvSpPr>
            <p:nvPr userDrawn="1"/>
          </p:nvSpPr>
          <p:spPr bwMode="auto">
            <a:xfrm>
              <a:off x="3832" y="1812"/>
              <a:ext cx="2" cy="5"/>
            </a:xfrm>
            <a:custGeom>
              <a:avLst/>
              <a:gdLst>
                <a:gd name="T0" fmla="*/ 2 w 2"/>
                <a:gd name="T1" fmla="*/ 3 h 5"/>
                <a:gd name="T2" fmla="*/ 2 w 2"/>
                <a:gd name="T3" fmla="*/ 3 h 5"/>
                <a:gd name="T4" fmla="*/ 2 w 2"/>
                <a:gd name="T5" fmla="*/ 3 h 5"/>
                <a:gd name="T6" fmla="*/ 2 w 2"/>
                <a:gd name="T7" fmla="*/ 3 h 5"/>
                <a:gd name="T8" fmla="*/ 2 w 2"/>
                <a:gd name="T9" fmla="*/ 0 h 5"/>
                <a:gd name="T10" fmla="*/ 2 w 2"/>
                <a:gd name="T11" fmla="*/ 0 h 5"/>
                <a:gd name="T12" fmla="*/ 0 w 2"/>
                <a:gd name="T13" fmla="*/ 0 h 5"/>
                <a:gd name="T14" fmla="*/ 0 w 2"/>
                <a:gd name="T15" fmla="*/ 3 h 5"/>
                <a:gd name="T16" fmla="*/ 0 w 2"/>
                <a:gd name="T17" fmla="*/ 5 h 5"/>
                <a:gd name="T18" fmla="*/ 0 w 2"/>
                <a:gd name="T19" fmla="*/ 5 h 5"/>
                <a:gd name="T20" fmla="*/ 0 w 2"/>
                <a:gd name="T21" fmla="*/ 5 h 5"/>
                <a:gd name="T22" fmla="*/ 2 w 2"/>
                <a:gd name="T23" fmla="*/ 5 h 5"/>
                <a:gd name="T24" fmla="*/ 2 w 2"/>
                <a:gd name="T25" fmla="*/ 5 h 5"/>
                <a:gd name="T26" fmla="*/ 2 w 2"/>
                <a:gd name="T27" fmla="*/ 5 h 5"/>
                <a:gd name="T28" fmla="*/ 2 w 2"/>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5">
                  <a:moveTo>
                    <a:pt x="2" y="3"/>
                  </a:moveTo>
                  <a:lnTo>
                    <a:pt x="2" y="3"/>
                  </a:lnTo>
                  <a:lnTo>
                    <a:pt x="2" y="3"/>
                  </a:lnTo>
                  <a:lnTo>
                    <a:pt x="2" y="3"/>
                  </a:lnTo>
                  <a:lnTo>
                    <a:pt x="2" y="0"/>
                  </a:lnTo>
                  <a:lnTo>
                    <a:pt x="2" y="0"/>
                  </a:lnTo>
                  <a:lnTo>
                    <a:pt x="0" y="0"/>
                  </a:lnTo>
                  <a:lnTo>
                    <a:pt x="0" y="3"/>
                  </a:lnTo>
                  <a:lnTo>
                    <a:pt x="0" y="5"/>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299"/>
            <p:cNvSpPr>
              <a:spLocks/>
            </p:cNvSpPr>
            <p:nvPr userDrawn="1"/>
          </p:nvSpPr>
          <p:spPr bwMode="auto">
            <a:xfrm>
              <a:off x="3827" y="2108"/>
              <a:ext cx="286" cy="288"/>
            </a:xfrm>
            <a:custGeom>
              <a:avLst/>
              <a:gdLst>
                <a:gd name="T0" fmla="*/ 286 w 286"/>
                <a:gd name="T1" fmla="*/ 232 h 288"/>
                <a:gd name="T2" fmla="*/ 283 w 286"/>
                <a:gd name="T3" fmla="*/ 208 h 288"/>
                <a:gd name="T4" fmla="*/ 283 w 286"/>
                <a:gd name="T5" fmla="*/ 184 h 288"/>
                <a:gd name="T6" fmla="*/ 283 w 286"/>
                <a:gd name="T7" fmla="*/ 161 h 288"/>
                <a:gd name="T8" fmla="*/ 283 w 286"/>
                <a:gd name="T9" fmla="*/ 137 h 288"/>
                <a:gd name="T10" fmla="*/ 281 w 286"/>
                <a:gd name="T11" fmla="*/ 111 h 288"/>
                <a:gd name="T12" fmla="*/ 281 w 286"/>
                <a:gd name="T13" fmla="*/ 87 h 288"/>
                <a:gd name="T14" fmla="*/ 276 w 286"/>
                <a:gd name="T15" fmla="*/ 71 h 288"/>
                <a:gd name="T16" fmla="*/ 278 w 286"/>
                <a:gd name="T17" fmla="*/ 57 h 288"/>
                <a:gd name="T18" fmla="*/ 276 w 286"/>
                <a:gd name="T19" fmla="*/ 45 h 288"/>
                <a:gd name="T20" fmla="*/ 281 w 286"/>
                <a:gd name="T21" fmla="*/ 33 h 288"/>
                <a:gd name="T22" fmla="*/ 278 w 286"/>
                <a:gd name="T23" fmla="*/ 26 h 288"/>
                <a:gd name="T24" fmla="*/ 262 w 286"/>
                <a:gd name="T25" fmla="*/ 23 h 288"/>
                <a:gd name="T26" fmla="*/ 245 w 286"/>
                <a:gd name="T27" fmla="*/ 16 h 288"/>
                <a:gd name="T28" fmla="*/ 234 w 286"/>
                <a:gd name="T29" fmla="*/ 7 h 288"/>
                <a:gd name="T30" fmla="*/ 217 w 286"/>
                <a:gd name="T31" fmla="*/ 5 h 288"/>
                <a:gd name="T32" fmla="*/ 196 w 286"/>
                <a:gd name="T33" fmla="*/ 16 h 288"/>
                <a:gd name="T34" fmla="*/ 189 w 286"/>
                <a:gd name="T35" fmla="*/ 33 h 288"/>
                <a:gd name="T36" fmla="*/ 194 w 286"/>
                <a:gd name="T37" fmla="*/ 47 h 288"/>
                <a:gd name="T38" fmla="*/ 175 w 286"/>
                <a:gd name="T39" fmla="*/ 61 h 288"/>
                <a:gd name="T40" fmla="*/ 151 w 286"/>
                <a:gd name="T41" fmla="*/ 47 h 288"/>
                <a:gd name="T42" fmla="*/ 116 w 286"/>
                <a:gd name="T43" fmla="*/ 38 h 288"/>
                <a:gd name="T44" fmla="*/ 109 w 286"/>
                <a:gd name="T45" fmla="*/ 26 h 288"/>
                <a:gd name="T46" fmla="*/ 90 w 286"/>
                <a:gd name="T47" fmla="*/ 12 h 288"/>
                <a:gd name="T48" fmla="*/ 76 w 286"/>
                <a:gd name="T49" fmla="*/ 7 h 288"/>
                <a:gd name="T50" fmla="*/ 52 w 286"/>
                <a:gd name="T51" fmla="*/ 7 h 288"/>
                <a:gd name="T52" fmla="*/ 38 w 286"/>
                <a:gd name="T53" fmla="*/ 5 h 288"/>
                <a:gd name="T54" fmla="*/ 40 w 286"/>
                <a:gd name="T55" fmla="*/ 14 h 288"/>
                <a:gd name="T56" fmla="*/ 26 w 286"/>
                <a:gd name="T57" fmla="*/ 23 h 288"/>
                <a:gd name="T58" fmla="*/ 22 w 286"/>
                <a:gd name="T59" fmla="*/ 28 h 288"/>
                <a:gd name="T60" fmla="*/ 14 w 286"/>
                <a:gd name="T61" fmla="*/ 33 h 288"/>
                <a:gd name="T62" fmla="*/ 17 w 286"/>
                <a:gd name="T63" fmla="*/ 47 h 288"/>
                <a:gd name="T64" fmla="*/ 10 w 286"/>
                <a:gd name="T65" fmla="*/ 59 h 288"/>
                <a:gd name="T66" fmla="*/ 0 w 286"/>
                <a:gd name="T67" fmla="*/ 64 h 288"/>
                <a:gd name="T68" fmla="*/ 7 w 286"/>
                <a:gd name="T69" fmla="*/ 80 h 288"/>
                <a:gd name="T70" fmla="*/ 10 w 286"/>
                <a:gd name="T71" fmla="*/ 109 h 288"/>
                <a:gd name="T72" fmla="*/ 10 w 286"/>
                <a:gd name="T73" fmla="*/ 130 h 288"/>
                <a:gd name="T74" fmla="*/ 7 w 286"/>
                <a:gd name="T75" fmla="*/ 142 h 288"/>
                <a:gd name="T76" fmla="*/ 5 w 286"/>
                <a:gd name="T77" fmla="*/ 153 h 288"/>
                <a:gd name="T78" fmla="*/ 14 w 286"/>
                <a:gd name="T79" fmla="*/ 177 h 288"/>
                <a:gd name="T80" fmla="*/ 19 w 286"/>
                <a:gd name="T81" fmla="*/ 182 h 288"/>
                <a:gd name="T82" fmla="*/ 43 w 286"/>
                <a:gd name="T83" fmla="*/ 191 h 288"/>
                <a:gd name="T84" fmla="*/ 66 w 286"/>
                <a:gd name="T85" fmla="*/ 208 h 288"/>
                <a:gd name="T86" fmla="*/ 90 w 286"/>
                <a:gd name="T87" fmla="*/ 222 h 288"/>
                <a:gd name="T88" fmla="*/ 109 w 286"/>
                <a:gd name="T89" fmla="*/ 210 h 288"/>
                <a:gd name="T90" fmla="*/ 144 w 286"/>
                <a:gd name="T91" fmla="*/ 217 h 288"/>
                <a:gd name="T92" fmla="*/ 189 w 286"/>
                <a:gd name="T93" fmla="*/ 243 h 288"/>
                <a:gd name="T94" fmla="*/ 231 w 286"/>
                <a:gd name="T95" fmla="*/ 269 h 288"/>
                <a:gd name="T96" fmla="*/ 267 w 286"/>
                <a:gd name="T97" fmla="*/ 286 h 288"/>
                <a:gd name="T98" fmla="*/ 276 w 286"/>
                <a:gd name="T99" fmla="*/ 279 h 288"/>
                <a:gd name="T100" fmla="*/ 286 w 286"/>
                <a:gd name="T101"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6" h="288">
                  <a:moveTo>
                    <a:pt x="286" y="267"/>
                  </a:moveTo>
                  <a:lnTo>
                    <a:pt x="286" y="258"/>
                  </a:lnTo>
                  <a:lnTo>
                    <a:pt x="286" y="246"/>
                  </a:lnTo>
                  <a:lnTo>
                    <a:pt x="286" y="236"/>
                  </a:lnTo>
                  <a:lnTo>
                    <a:pt x="286" y="232"/>
                  </a:lnTo>
                  <a:lnTo>
                    <a:pt x="286" y="227"/>
                  </a:lnTo>
                  <a:lnTo>
                    <a:pt x="286" y="222"/>
                  </a:lnTo>
                  <a:lnTo>
                    <a:pt x="283" y="217"/>
                  </a:lnTo>
                  <a:lnTo>
                    <a:pt x="283" y="213"/>
                  </a:lnTo>
                  <a:lnTo>
                    <a:pt x="283" y="208"/>
                  </a:lnTo>
                  <a:lnTo>
                    <a:pt x="283" y="203"/>
                  </a:lnTo>
                  <a:lnTo>
                    <a:pt x="283" y="198"/>
                  </a:lnTo>
                  <a:lnTo>
                    <a:pt x="283" y="194"/>
                  </a:lnTo>
                  <a:lnTo>
                    <a:pt x="283" y="189"/>
                  </a:lnTo>
                  <a:lnTo>
                    <a:pt x="283" y="184"/>
                  </a:lnTo>
                  <a:lnTo>
                    <a:pt x="283" y="179"/>
                  </a:lnTo>
                  <a:lnTo>
                    <a:pt x="283" y="175"/>
                  </a:lnTo>
                  <a:lnTo>
                    <a:pt x="283" y="170"/>
                  </a:lnTo>
                  <a:lnTo>
                    <a:pt x="283" y="165"/>
                  </a:lnTo>
                  <a:lnTo>
                    <a:pt x="283" y="161"/>
                  </a:lnTo>
                  <a:lnTo>
                    <a:pt x="283" y="156"/>
                  </a:lnTo>
                  <a:lnTo>
                    <a:pt x="283" y="151"/>
                  </a:lnTo>
                  <a:lnTo>
                    <a:pt x="283" y="146"/>
                  </a:lnTo>
                  <a:lnTo>
                    <a:pt x="283" y="142"/>
                  </a:lnTo>
                  <a:lnTo>
                    <a:pt x="283" y="137"/>
                  </a:lnTo>
                  <a:lnTo>
                    <a:pt x="283" y="132"/>
                  </a:lnTo>
                  <a:lnTo>
                    <a:pt x="281" y="127"/>
                  </a:lnTo>
                  <a:lnTo>
                    <a:pt x="281" y="123"/>
                  </a:lnTo>
                  <a:lnTo>
                    <a:pt x="281" y="116"/>
                  </a:lnTo>
                  <a:lnTo>
                    <a:pt x="281" y="111"/>
                  </a:lnTo>
                  <a:lnTo>
                    <a:pt x="281" y="106"/>
                  </a:lnTo>
                  <a:lnTo>
                    <a:pt x="281" y="101"/>
                  </a:lnTo>
                  <a:lnTo>
                    <a:pt x="281" y="97"/>
                  </a:lnTo>
                  <a:lnTo>
                    <a:pt x="281" y="92"/>
                  </a:lnTo>
                  <a:lnTo>
                    <a:pt x="281" y="87"/>
                  </a:lnTo>
                  <a:lnTo>
                    <a:pt x="281" y="83"/>
                  </a:lnTo>
                  <a:lnTo>
                    <a:pt x="281" y="83"/>
                  </a:lnTo>
                  <a:lnTo>
                    <a:pt x="278" y="80"/>
                  </a:lnTo>
                  <a:lnTo>
                    <a:pt x="278" y="75"/>
                  </a:lnTo>
                  <a:lnTo>
                    <a:pt x="276" y="71"/>
                  </a:lnTo>
                  <a:lnTo>
                    <a:pt x="276" y="68"/>
                  </a:lnTo>
                  <a:lnTo>
                    <a:pt x="276" y="64"/>
                  </a:lnTo>
                  <a:lnTo>
                    <a:pt x="274" y="61"/>
                  </a:lnTo>
                  <a:lnTo>
                    <a:pt x="276" y="61"/>
                  </a:lnTo>
                  <a:lnTo>
                    <a:pt x="278" y="57"/>
                  </a:lnTo>
                  <a:lnTo>
                    <a:pt x="278" y="54"/>
                  </a:lnTo>
                  <a:lnTo>
                    <a:pt x="278" y="52"/>
                  </a:lnTo>
                  <a:lnTo>
                    <a:pt x="278" y="49"/>
                  </a:lnTo>
                  <a:lnTo>
                    <a:pt x="278" y="47"/>
                  </a:lnTo>
                  <a:lnTo>
                    <a:pt x="276" y="45"/>
                  </a:lnTo>
                  <a:lnTo>
                    <a:pt x="276" y="42"/>
                  </a:lnTo>
                  <a:lnTo>
                    <a:pt x="276" y="38"/>
                  </a:lnTo>
                  <a:lnTo>
                    <a:pt x="278" y="35"/>
                  </a:lnTo>
                  <a:lnTo>
                    <a:pt x="278" y="35"/>
                  </a:lnTo>
                  <a:lnTo>
                    <a:pt x="281" y="33"/>
                  </a:lnTo>
                  <a:lnTo>
                    <a:pt x="281" y="33"/>
                  </a:lnTo>
                  <a:lnTo>
                    <a:pt x="281" y="31"/>
                  </a:lnTo>
                  <a:lnTo>
                    <a:pt x="281" y="31"/>
                  </a:lnTo>
                  <a:lnTo>
                    <a:pt x="278" y="26"/>
                  </a:lnTo>
                  <a:lnTo>
                    <a:pt x="278" y="26"/>
                  </a:lnTo>
                  <a:lnTo>
                    <a:pt x="276" y="26"/>
                  </a:lnTo>
                  <a:lnTo>
                    <a:pt x="274" y="23"/>
                  </a:lnTo>
                  <a:lnTo>
                    <a:pt x="269" y="23"/>
                  </a:lnTo>
                  <a:lnTo>
                    <a:pt x="262" y="23"/>
                  </a:lnTo>
                  <a:lnTo>
                    <a:pt x="262" y="23"/>
                  </a:lnTo>
                  <a:lnTo>
                    <a:pt x="260" y="21"/>
                  </a:lnTo>
                  <a:lnTo>
                    <a:pt x="257" y="21"/>
                  </a:lnTo>
                  <a:lnTo>
                    <a:pt x="248" y="19"/>
                  </a:lnTo>
                  <a:lnTo>
                    <a:pt x="245" y="16"/>
                  </a:lnTo>
                  <a:lnTo>
                    <a:pt x="245" y="16"/>
                  </a:lnTo>
                  <a:lnTo>
                    <a:pt x="245" y="14"/>
                  </a:lnTo>
                  <a:lnTo>
                    <a:pt x="243" y="12"/>
                  </a:lnTo>
                  <a:lnTo>
                    <a:pt x="241" y="9"/>
                  </a:lnTo>
                  <a:lnTo>
                    <a:pt x="238" y="9"/>
                  </a:lnTo>
                  <a:lnTo>
                    <a:pt x="234" y="7"/>
                  </a:lnTo>
                  <a:lnTo>
                    <a:pt x="231" y="7"/>
                  </a:lnTo>
                  <a:lnTo>
                    <a:pt x="229" y="5"/>
                  </a:lnTo>
                  <a:lnTo>
                    <a:pt x="222" y="5"/>
                  </a:lnTo>
                  <a:lnTo>
                    <a:pt x="220" y="5"/>
                  </a:lnTo>
                  <a:lnTo>
                    <a:pt x="217" y="5"/>
                  </a:lnTo>
                  <a:lnTo>
                    <a:pt x="215" y="7"/>
                  </a:lnTo>
                  <a:lnTo>
                    <a:pt x="212" y="7"/>
                  </a:lnTo>
                  <a:lnTo>
                    <a:pt x="208" y="7"/>
                  </a:lnTo>
                  <a:lnTo>
                    <a:pt x="201" y="12"/>
                  </a:lnTo>
                  <a:lnTo>
                    <a:pt x="196" y="16"/>
                  </a:lnTo>
                  <a:lnTo>
                    <a:pt x="191" y="19"/>
                  </a:lnTo>
                  <a:lnTo>
                    <a:pt x="191" y="21"/>
                  </a:lnTo>
                  <a:lnTo>
                    <a:pt x="189" y="23"/>
                  </a:lnTo>
                  <a:lnTo>
                    <a:pt x="189" y="28"/>
                  </a:lnTo>
                  <a:lnTo>
                    <a:pt x="189" y="33"/>
                  </a:lnTo>
                  <a:lnTo>
                    <a:pt x="191" y="38"/>
                  </a:lnTo>
                  <a:lnTo>
                    <a:pt x="191" y="40"/>
                  </a:lnTo>
                  <a:lnTo>
                    <a:pt x="194" y="42"/>
                  </a:lnTo>
                  <a:lnTo>
                    <a:pt x="194" y="45"/>
                  </a:lnTo>
                  <a:lnTo>
                    <a:pt x="194" y="47"/>
                  </a:lnTo>
                  <a:lnTo>
                    <a:pt x="191" y="49"/>
                  </a:lnTo>
                  <a:lnTo>
                    <a:pt x="187" y="57"/>
                  </a:lnTo>
                  <a:lnTo>
                    <a:pt x="184" y="59"/>
                  </a:lnTo>
                  <a:lnTo>
                    <a:pt x="177" y="61"/>
                  </a:lnTo>
                  <a:lnTo>
                    <a:pt x="175" y="61"/>
                  </a:lnTo>
                  <a:lnTo>
                    <a:pt x="172" y="61"/>
                  </a:lnTo>
                  <a:lnTo>
                    <a:pt x="168" y="57"/>
                  </a:lnTo>
                  <a:lnTo>
                    <a:pt x="158" y="49"/>
                  </a:lnTo>
                  <a:lnTo>
                    <a:pt x="154" y="49"/>
                  </a:lnTo>
                  <a:lnTo>
                    <a:pt x="151" y="47"/>
                  </a:lnTo>
                  <a:lnTo>
                    <a:pt x="144" y="45"/>
                  </a:lnTo>
                  <a:lnTo>
                    <a:pt x="132" y="40"/>
                  </a:lnTo>
                  <a:lnTo>
                    <a:pt x="128" y="40"/>
                  </a:lnTo>
                  <a:lnTo>
                    <a:pt x="121" y="40"/>
                  </a:lnTo>
                  <a:lnTo>
                    <a:pt x="116" y="38"/>
                  </a:lnTo>
                  <a:lnTo>
                    <a:pt x="113" y="35"/>
                  </a:lnTo>
                  <a:lnTo>
                    <a:pt x="111" y="35"/>
                  </a:lnTo>
                  <a:lnTo>
                    <a:pt x="111" y="31"/>
                  </a:lnTo>
                  <a:lnTo>
                    <a:pt x="109" y="28"/>
                  </a:lnTo>
                  <a:lnTo>
                    <a:pt x="109" y="26"/>
                  </a:lnTo>
                  <a:lnTo>
                    <a:pt x="106" y="21"/>
                  </a:lnTo>
                  <a:lnTo>
                    <a:pt x="106" y="19"/>
                  </a:lnTo>
                  <a:lnTo>
                    <a:pt x="104" y="16"/>
                  </a:lnTo>
                  <a:lnTo>
                    <a:pt x="92" y="14"/>
                  </a:lnTo>
                  <a:lnTo>
                    <a:pt x="90" y="12"/>
                  </a:lnTo>
                  <a:lnTo>
                    <a:pt x="88" y="9"/>
                  </a:lnTo>
                  <a:lnTo>
                    <a:pt x="85" y="9"/>
                  </a:lnTo>
                  <a:lnTo>
                    <a:pt x="80" y="7"/>
                  </a:lnTo>
                  <a:lnTo>
                    <a:pt x="78" y="7"/>
                  </a:lnTo>
                  <a:lnTo>
                    <a:pt x="76" y="7"/>
                  </a:lnTo>
                  <a:lnTo>
                    <a:pt x="71" y="5"/>
                  </a:lnTo>
                  <a:lnTo>
                    <a:pt x="69" y="5"/>
                  </a:lnTo>
                  <a:lnTo>
                    <a:pt x="62" y="7"/>
                  </a:lnTo>
                  <a:lnTo>
                    <a:pt x="55" y="7"/>
                  </a:lnTo>
                  <a:lnTo>
                    <a:pt x="52" y="7"/>
                  </a:lnTo>
                  <a:lnTo>
                    <a:pt x="45" y="2"/>
                  </a:lnTo>
                  <a:lnTo>
                    <a:pt x="43" y="0"/>
                  </a:lnTo>
                  <a:lnTo>
                    <a:pt x="38" y="0"/>
                  </a:lnTo>
                  <a:lnTo>
                    <a:pt x="38" y="0"/>
                  </a:lnTo>
                  <a:lnTo>
                    <a:pt x="38" y="5"/>
                  </a:lnTo>
                  <a:lnTo>
                    <a:pt x="38" y="5"/>
                  </a:lnTo>
                  <a:lnTo>
                    <a:pt x="38" y="7"/>
                  </a:lnTo>
                  <a:lnTo>
                    <a:pt x="38" y="12"/>
                  </a:lnTo>
                  <a:lnTo>
                    <a:pt x="40" y="14"/>
                  </a:lnTo>
                  <a:lnTo>
                    <a:pt x="40" y="14"/>
                  </a:lnTo>
                  <a:lnTo>
                    <a:pt x="40" y="16"/>
                  </a:lnTo>
                  <a:lnTo>
                    <a:pt x="36" y="16"/>
                  </a:lnTo>
                  <a:lnTo>
                    <a:pt x="33" y="19"/>
                  </a:lnTo>
                  <a:lnTo>
                    <a:pt x="31" y="21"/>
                  </a:lnTo>
                  <a:lnTo>
                    <a:pt x="26" y="23"/>
                  </a:lnTo>
                  <a:lnTo>
                    <a:pt x="26" y="23"/>
                  </a:lnTo>
                  <a:lnTo>
                    <a:pt x="24" y="26"/>
                  </a:lnTo>
                  <a:lnTo>
                    <a:pt x="24" y="26"/>
                  </a:lnTo>
                  <a:lnTo>
                    <a:pt x="24" y="26"/>
                  </a:lnTo>
                  <a:lnTo>
                    <a:pt x="22" y="28"/>
                  </a:lnTo>
                  <a:lnTo>
                    <a:pt x="22" y="31"/>
                  </a:lnTo>
                  <a:lnTo>
                    <a:pt x="17" y="31"/>
                  </a:lnTo>
                  <a:lnTo>
                    <a:pt x="17" y="31"/>
                  </a:lnTo>
                  <a:lnTo>
                    <a:pt x="17" y="33"/>
                  </a:lnTo>
                  <a:lnTo>
                    <a:pt x="14" y="33"/>
                  </a:lnTo>
                  <a:lnTo>
                    <a:pt x="14" y="35"/>
                  </a:lnTo>
                  <a:lnTo>
                    <a:pt x="14" y="40"/>
                  </a:lnTo>
                  <a:lnTo>
                    <a:pt x="17" y="45"/>
                  </a:lnTo>
                  <a:lnTo>
                    <a:pt x="17" y="47"/>
                  </a:lnTo>
                  <a:lnTo>
                    <a:pt x="17" y="47"/>
                  </a:lnTo>
                  <a:lnTo>
                    <a:pt x="17" y="49"/>
                  </a:lnTo>
                  <a:lnTo>
                    <a:pt x="14" y="52"/>
                  </a:lnTo>
                  <a:lnTo>
                    <a:pt x="14" y="54"/>
                  </a:lnTo>
                  <a:lnTo>
                    <a:pt x="12" y="57"/>
                  </a:lnTo>
                  <a:lnTo>
                    <a:pt x="10" y="59"/>
                  </a:lnTo>
                  <a:lnTo>
                    <a:pt x="10" y="59"/>
                  </a:lnTo>
                  <a:lnTo>
                    <a:pt x="5" y="61"/>
                  </a:lnTo>
                  <a:lnTo>
                    <a:pt x="5" y="61"/>
                  </a:lnTo>
                  <a:lnTo>
                    <a:pt x="3" y="64"/>
                  </a:lnTo>
                  <a:lnTo>
                    <a:pt x="0" y="64"/>
                  </a:lnTo>
                  <a:lnTo>
                    <a:pt x="3" y="66"/>
                  </a:lnTo>
                  <a:lnTo>
                    <a:pt x="5" y="71"/>
                  </a:lnTo>
                  <a:lnTo>
                    <a:pt x="5" y="73"/>
                  </a:lnTo>
                  <a:lnTo>
                    <a:pt x="7" y="75"/>
                  </a:lnTo>
                  <a:lnTo>
                    <a:pt x="7" y="80"/>
                  </a:lnTo>
                  <a:lnTo>
                    <a:pt x="10" y="85"/>
                  </a:lnTo>
                  <a:lnTo>
                    <a:pt x="10" y="85"/>
                  </a:lnTo>
                  <a:lnTo>
                    <a:pt x="10" y="87"/>
                  </a:lnTo>
                  <a:lnTo>
                    <a:pt x="10" y="97"/>
                  </a:lnTo>
                  <a:lnTo>
                    <a:pt x="10" y="109"/>
                  </a:lnTo>
                  <a:lnTo>
                    <a:pt x="10" y="113"/>
                  </a:lnTo>
                  <a:lnTo>
                    <a:pt x="10" y="118"/>
                  </a:lnTo>
                  <a:lnTo>
                    <a:pt x="7" y="123"/>
                  </a:lnTo>
                  <a:lnTo>
                    <a:pt x="7" y="125"/>
                  </a:lnTo>
                  <a:lnTo>
                    <a:pt x="10" y="130"/>
                  </a:lnTo>
                  <a:lnTo>
                    <a:pt x="10" y="132"/>
                  </a:lnTo>
                  <a:lnTo>
                    <a:pt x="10" y="132"/>
                  </a:lnTo>
                  <a:lnTo>
                    <a:pt x="10" y="137"/>
                  </a:lnTo>
                  <a:lnTo>
                    <a:pt x="10" y="139"/>
                  </a:lnTo>
                  <a:lnTo>
                    <a:pt x="7" y="142"/>
                  </a:lnTo>
                  <a:lnTo>
                    <a:pt x="3" y="144"/>
                  </a:lnTo>
                  <a:lnTo>
                    <a:pt x="3" y="146"/>
                  </a:lnTo>
                  <a:lnTo>
                    <a:pt x="3" y="149"/>
                  </a:lnTo>
                  <a:lnTo>
                    <a:pt x="3" y="149"/>
                  </a:lnTo>
                  <a:lnTo>
                    <a:pt x="5" y="153"/>
                  </a:lnTo>
                  <a:lnTo>
                    <a:pt x="7" y="158"/>
                  </a:lnTo>
                  <a:lnTo>
                    <a:pt x="12" y="165"/>
                  </a:lnTo>
                  <a:lnTo>
                    <a:pt x="12" y="168"/>
                  </a:lnTo>
                  <a:lnTo>
                    <a:pt x="12" y="170"/>
                  </a:lnTo>
                  <a:lnTo>
                    <a:pt x="14" y="177"/>
                  </a:lnTo>
                  <a:lnTo>
                    <a:pt x="17" y="179"/>
                  </a:lnTo>
                  <a:lnTo>
                    <a:pt x="17" y="179"/>
                  </a:lnTo>
                  <a:lnTo>
                    <a:pt x="19" y="182"/>
                  </a:lnTo>
                  <a:lnTo>
                    <a:pt x="19" y="182"/>
                  </a:lnTo>
                  <a:lnTo>
                    <a:pt x="19" y="182"/>
                  </a:lnTo>
                  <a:lnTo>
                    <a:pt x="24" y="182"/>
                  </a:lnTo>
                  <a:lnTo>
                    <a:pt x="33" y="184"/>
                  </a:lnTo>
                  <a:lnTo>
                    <a:pt x="40" y="187"/>
                  </a:lnTo>
                  <a:lnTo>
                    <a:pt x="40" y="187"/>
                  </a:lnTo>
                  <a:lnTo>
                    <a:pt x="43" y="191"/>
                  </a:lnTo>
                  <a:lnTo>
                    <a:pt x="45" y="196"/>
                  </a:lnTo>
                  <a:lnTo>
                    <a:pt x="45" y="198"/>
                  </a:lnTo>
                  <a:lnTo>
                    <a:pt x="47" y="203"/>
                  </a:lnTo>
                  <a:lnTo>
                    <a:pt x="57" y="205"/>
                  </a:lnTo>
                  <a:lnTo>
                    <a:pt x="66" y="208"/>
                  </a:lnTo>
                  <a:lnTo>
                    <a:pt x="76" y="210"/>
                  </a:lnTo>
                  <a:lnTo>
                    <a:pt x="78" y="213"/>
                  </a:lnTo>
                  <a:lnTo>
                    <a:pt x="83" y="217"/>
                  </a:lnTo>
                  <a:lnTo>
                    <a:pt x="88" y="222"/>
                  </a:lnTo>
                  <a:lnTo>
                    <a:pt x="90" y="222"/>
                  </a:lnTo>
                  <a:lnTo>
                    <a:pt x="90" y="222"/>
                  </a:lnTo>
                  <a:lnTo>
                    <a:pt x="95" y="220"/>
                  </a:lnTo>
                  <a:lnTo>
                    <a:pt x="102" y="215"/>
                  </a:lnTo>
                  <a:lnTo>
                    <a:pt x="102" y="215"/>
                  </a:lnTo>
                  <a:lnTo>
                    <a:pt x="109" y="210"/>
                  </a:lnTo>
                  <a:lnTo>
                    <a:pt x="113" y="208"/>
                  </a:lnTo>
                  <a:lnTo>
                    <a:pt x="121" y="205"/>
                  </a:lnTo>
                  <a:lnTo>
                    <a:pt x="128" y="208"/>
                  </a:lnTo>
                  <a:lnTo>
                    <a:pt x="135" y="213"/>
                  </a:lnTo>
                  <a:lnTo>
                    <a:pt x="144" y="217"/>
                  </a:lnTo>
                  <a:lnTo>
                    <a:pt x="154" y="224"/>
                  </a:lnTo>
                  <a:lnTo>
                    <a:pt x="163" y="229"/>
                  </a:lnTo>
                  <a:lnTo>
                    <a:pt x="170" y="234"/>
                  </a:lnTo>
                  <a:lnTo>
                    <a:pt x="179" y="239"/>
                  </a:lnTo>
                  <a:lnTo>
                    <a:pt x="189" y="243"/>
                  </a:lnTo>
                  <a:lnTo>
                    <a:pt x="196" y="248"/>
                  </a:lnTo>
                  <a:lnTo>
                    <a:pt x="205" y="253"/>
                  </a:lnTo>
                  <a:lnTo>
                    <a:pt x="215" y="258"/>
                  </a:lnTo>
                  <a:lnTo>
                    <a:pt x="224" y="262"/>
                  </a:lnTo>
                  <a:lnTo>
                    <a:pt x="231" y="269"/>
                  </a:lnTo>
                  <a:lnTo>
                    <a:pt x="241" y="274"/>
                  </a:lnTo>
                  <a:lnTo>
                    <a:pt x="250" y="279"/>
                  </a:lnTo>
                  <a:lnTo>
                    <a:pt x="260" y="284"/>
                  </a:lnTo>
                  <a:lnTo>
                    <a:pt x="267" y="288"/>
                  </a:lnTo>
                  <a:lnTo>
                    <a:pt x="267" y="286"/>
                  </a:lnTo>
                  <a:lnTo>
                    <a:pt x="267" y="284"/>
                  </a:lnTo>
                  <a:lnTo>
                    <a:pt x="267" y="281"/>
                  </a:lnTo>
                  <a:lnTo>
                    <a:pt x="267" y="279"/>
                  </a:lnTo>
                  <a:lnTo>
                    <a:pt x="271" y="279"/>
                  </a:lnTo>
                  <a:lnTo>
                    <a:pt x="276" y="279"/>
                  </a:lnTo>
                  <a:lnTo>
                    <a:pt x="281" y="279"/>
                  </a:lnTo>
                  <a:lnTo>
                    <a:pt x="286" y="279"/>
                  </a:lnTo>
                  <a:lnTo>
                    <a:pt x="286" y="276"/>
                  </a:lnTo>
                  <a:lnTo>
                    <a:pt x="286" y="276"/>
                  </a:lnTo>
                  <a:lnTo>
                    <a:pt x="286" y="276"/>
                  </a:lnTo>
                  <a:lnTo>
                    <a:pt x="286" y="276"/>
                  </a:lnTo>
                  <a:lnTo>
                    <a:pt x="28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300"/>
            <p:cNvSpPr>
              <a:spLocks/>
            </p:cNvSpPr>
            <p:nvPr userDrawn="1"/>
          </p:nvSpPr>
          <p:spPr bwMode="auto">
            <a:xfrm>
              <a:off x="3441" y="2628"/>
              <a:ext cx="75" cy="87"/>
            </a:xfrm>
            <a:custGeom>
              <a:avLst/>
              <a:gdLst>
                <a:gd name="T0" fmla="*/ 73 w 75"/>
                <a:gd name="T1" fmla="*/ 57 h 87"/>
                <a:gd name="T2" fmla="*/ 71 w 75"/>
                <a:gd name="T3" fmla="*/ 54 h 87"/>
                <a:gd name="T4" fmla="*/ 68 w 75"/>
                <a:gd name="T5" fmla="*/ 52 h 87"/>
                <a:gd name="T6" fmla="*/ 66 w 75"/>
                <a:gd name="T7" fmla="*/ 47 h 87"/>
                <a:gd name="T8" fmla="*/ 61 w 75"/>
                <a:gd name="T9" fmla="*/ 47 h 87"/>
                <a:gd name="T10" fmla="*/ 56 w 75"/>
                <a:gd name="T11" fmla="*/ 45 h 87"/>
                <a:gd name="T12" fmla="*/ 54 w 75"/>
                <a:gd name="T13" fmla="*/ 43 h 87"/>
                <a:gd name="T14" fmla="*/ 52 w 75"/>
                <a:gd name="T15" fmla="*/ 43 h 87"/>
                <a:gd name="T16" fmla="*/ 59 w 75"/>
                <a:gd name="T17" fmla="*/ 35 h 87"/>
                <a:gd name="T18" fmla="*/ 59 w 75"/>
                <a:gd name="T19" fmla="*/ 31 h 87"/>
                <a:gd name="T20" fmla="*/ 56 w 75"/>
                <a:gd name="T21" fmla="*/ 21 h 87"/>
                <a:gd name="T22" fmla="*/ 54 w 75"/>
                <a:gd name="T23" fmla="*/ 19 h 87"/>
                <a:gd name="T24" fmla="*/ 52 w 75"/>
                <a:gd name="T25" fmla="*/ 17 h 87"/>
                <a:gd name="T26" fmla="*/ 49 w 75"/>
                <a:gd name="T27" fmla="*/ 21 h 87"/>
                <a:gd name="T28" fmla="*/ 49 w 75"/>
                <a:gd name="T29" fmla="*/ 24 h 87"/>
                <a:gd name="T30" fmla="*/ 47 w 75"/>
                <a:gd name="T31" fmla="*/ 26 h 87"/>
                <a:gd name="T32" fmla="*/ 45 w 75"/>
                <a:gd name="T33" fmla="*/ 28 h 87"/>
                <a:gd name="T34" fmla="*/ 42 w 75"/>
                <a:gd name="T35" fmla="*/ 26 h 87"/>
                <a:gd name="T36" fmla="*/ 40 w 75"/>
                <a:gd name="T37" fmla="*/ 24 h 87"/>
                <a:gd name="T38" fmla="*/ 38 w 75"/>
                <a:gd name="T39" fmla="*/ 24 h 87"/>
                <a:gd name="T40" fmla="*/ 38 w 75"/>
                <a:gd name="T41" fmla="*/ 19 h 87"/>
                <a:gd name="T42" fmla="*/ 38 w 75"/>
                <a:gd name="T43" fmla="*/ 14 h 87"/>
                <a:gd name="T44" fmla="*/ 38 w 75"/>
                <a:gd name="T45" fmla="*/ 12 h 87"/>
                <a:gd name="T46" fmla="*/ 38 w 75"/>
                <a:gd name="T47" fmla="*/ 9 h 87"/>
                <a:gd name="T48" fmla="*/ 35 w 75"/>
                <a:gd name="T49" fmla="*/ 5 h 87"/>
                <a:gd name="T50" fmla="*/ 35 w 75"/>
                <a:gd name="T51" fmla="*/ 2 h 87"/>
                <a:gd name="T52" fmla="*/ 33 w 75"/>
                <a:gd name="T53" fmla="*/ 0 h 87"/>
                <a:gd name="T54" fmla="*/ 33 w 75"/>
                <a:gd name="T55" fmla="*/ 2 h 87"/>
                <a:gd name="T56" fmla="*/ 30 w 75"/>
                <a:gd name="T57" fmla="*/ 0 h 87"/>
                <a:gd name="T58" fmla="*/ 26 w 75"/>
                <a:gd name="T59" fmla="*/ 0 h 87"/>
                <a:gd name="T60" fmla="*/ 21 w 75"/>
                <a:gd name="T61" fmla="*/ 0 h 87"/>
                <a:gd name="T62" fmla="*/ 21 w 75"/>
                <a:gd name="T63" fmla="*/ 7 h 87"/>
                <a:gd name="T64" fmla="*/ 16 w 75"/>
                <a:gd name="T65" fmla="*/ 9 h 87"/>
                <a:gd name="T66" fmla="*/ 14 w 75"/>
                <a:gd name="T67" fmla="*/ 17 h 87"/>
                <a:gd name="T68" fmla="*/ 7 w 75"/>
                <a:gd name="T69" fmla="*/ 24 h 87"/>
                <a:gd name="T70" fmla="*/ 2 w 75"/>
                <a:gd name="T71" fmla="*/ 31 h 87"/>
                <a:gd name="T72" fmla="*/ 2 w 75"/>
                <a:gd name="T73" fmla="*/ 38 h 87"/>
                <a:gd name="T74" fmla="*/ 12 w 75"/>
                <a:gd name="T75" fmla="*/ 47 h 87"/>
                <a:gd name="T76" fmla="*/ 19 w 75"/>
                <a:gd name="T77" fmla="*/ 50 h 87"/>
                <a:gd name="T78" fmla="*/ 38 w 75"/>
                <a:gd name="T79" fmla="*/ 69 h 87"/>
                <a:gd name="T80" fmla="*/ 63 w 75"/>
                <a:gd name="T81" fmla="*/ 85 h 87"/>
                <a:gd name="T82" fmla="*/ 71 w 75"/>
                <a:gd name="T83" fmla="*/ 87 h 87"/>
                <a:gd name="T84" fmla="*/ 71 w 75"/>
                <a:gd name="T85" fmla="*/ 76 h 87"/>
                <a:gd name="T86" fmla="*/ 73 w 75"/>
                <a:gd name="T87" fmla="*/ 71 h 87"/>
                <a:gd name="T88" fmla="*/ 75 w 75"/>
                <a:gd name="T89" fmla="*/ 66 h 87"/>
                <a:gd name="T90" fmla="*/ 75 w 75"/>
                <a:gd name="T91" fmla="*/ 6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87">
                  <a:moveTo>
                    <a:pt x="75" y="61"/>
                  </a:moveTo>
                  <a:lnTo>
                    <a:pt x="73" y="57"/>
                  </a:lnTo>
                  <a:lnTo>
                    <a:pt x="73" y="57"/>
                  </a:lnTo>
                  <a:lnTo>
                    <a:pt x="73" y="57"/>
                  </a:lnTo>
                  <a:lnTo>
                    <a:pt x="73" y="57"/>
                  </a:lnTo>
                  <a:lnTo>
                    <a:pt x="71" y="54"/>
                  </a:lnTo>
                  <a:lnTo>
                    <a:pt x="68" y="54"/>
                  </a:lnTo>
                  <a:lnTo>
                    <a:pt x="68" y="54"/>
                  </a:lnTo>
                  <a:lnTo>
                    <a:pt x="68" y="52"/>
                  </a:lnTo>
                  <a:lnTo>
                    <a:pt x="66" y="52"/>
                  </a:lnTo>
                  <a:lnTo>
                    <a:pt x="66" y="50"/>
                  </a:lnTo>
                  <a:lnTo>
                    <a:pt x="66" y="47"/>
                  </a:lnTo>
                  <a:lnTo>
                    <a:pt x="63" y="47"/>
                  </a:lnTo>
                  <a:lnTo>
                    <a:pt x="63" y="47"/>
                  </a:lnTo>
                  <a:lnTo>
                    <a:pt x="61" y="47"/>
                  </a:lnTo>
                  <a:lnTo>
                    <a:pt x="61" y="47"/>
                  </a:lnTo>
                  <a:lnTo>
                    <a:pt x="59" y="47"/>
                  </a:lnTo>
                  <a:lnTo>
                    <a:pt x="56" y="45"/>
                  </a:lnTo>
                  <a:lnTo>
                    <a:pt x="56" y="45"/>
                  </a:lnTo>
                  <a:lnTo>
                    <a:pt x="56" y="43"/>
                  </a:lnTo>
                  <a:lnTo>
                    <a:pt x="54" y="43"/>
                  </a:lnTo>
                  <a:lnTo>
                    <a:pt x="54" y="43"/>
                  </a:lnTo>
                  <a:lnTo>
                    <a:pt x="54" y="43"/>
                  </a:lnTo>
                  <a:lnTo>
                    <a:pt x="52" y="43"/>
                  </a:lnTo>
                  <a:lnTo>
                    <a:pt x="56" y="38"/>
                  </a:lnTo>
                  <a:lnTo>
                    <a:pt x="59" y="35"/>
                  </a:lnTo>
                  <a:lnTo>
                    <a:pt x="59" y="35"/>
                  </a:lnTo>
                  <a:lnTo>
                    <a:pt x="59" y="33"/>
                  </a:lnTo>
                  <a:lnTo>
                    <a:pt x="59" y="33"/>
                  </a:lnTo>
                  <a:lnTo>
                    <a:pt x="59" y="31"/>
                  </a:lnTo>
                  <a:lnTo>
                    <a:pt x="56" y="24"/>
                  </a:lnTo>
                  <a:lnTo>
                    <a:pt x="56" y="21"/>
                  </a:lnTo>
                  <a:lnTo>
                    <a:pt x="56" y="21"/>
                  </a:lnTo>
                  <a:lnTo>
                    <a:pt x="54" y="21"/>
                  </a:lnTo>
                  <a:lnTo>
                    <a:pt x="54" y="19"/>
                  </a:lnTo>
                  <a:lnTo>
                    <a:pt x="54" y="19"/>
                  </a:lnTo>
                  <a:lnTo>
                    <a:pt x="54" y="17"/>
                  </a:lnTo>
                  <a:lnTo>
                    <a:pt x="52" y="17"/>
                  </a:lnTo>
                  <a:lnTo>
                    <a:pt x="52" y="17"/>
                  </a:lnTo>
                  <a:lnTo>
                    <a:pt x="52" y="19"/>
                  </a:lnTo>
                  <a:lnTo>
                    <a:pt x="52" y="19"/>
                  </a:lnTo>
                  <a:lnTo>
                    <a:pt x="49" y="21"/>
                  </a:lnTo>
                  <a:lnTo>
                    <a:pt x="49" y="21"/>
                  </a:lnTo>
                  <a:lnTo>
                    <a:pt x="49" y="21"/>
                  </a:lnTo>
                  <a:lnTo>
                    <a:pt x="49" y="24"/>
                  </a:lnTo>
                  <a:lnTo>
                    <a:pt x="47" y="26"/>
                  </a:lnTo>
                  <a:lnTo>
                    <a:pt x="47" y="26"/>
                  </a:lnTo>
                  <a:lnTo>
                    <a:pt x="47" y="26"/>
                  </a:lnTo>
                  <a:lnTo>
                    <a:pt x="47" y="26"/>
                  </a:lnTo>
                  <a:lnTo>
                    <a:pt x="47" y="26"/>
                  </a:lnTo>
                  <a:lnTo>
                    <a:pt x="45" y="28"/>
                  </a:lnTo>
                  <a:lnTo>
                    <a:pt x="42" y="28"/>
                  </a:lnTo>
                  <a:lnTo>
                    <a:pt x="42" y="26"/>
                  </a:lnTo>
                  <a:lnTo>
                    <a:pt x="42" y="26"/>
                  </a:lnTo>
                  <a:lnTo>
                    <a:pt x="42" y="26"/>
                  </a:lnTo>
                  <a:lnTo>
                    <a:pt x="40" y="24"/>
                  </a:lnTo>
                  <a:lnTo>
                    <a:pt x="40" y="24"/>
                  </a:lnTo>
                  <a:lnTo>
                    <a:pt x="38" y="24"/>
                  </a:lnTo>
                  <a:lnTo>
                    <a:pt x="38" y="24"/>
                  </a:lnTo>
                  <a:lnTo>
                    <a:pt x="38" y="24"/>
                  </a:lnTo>
                  <a:lnTo>
                    <a:pt x="38" y="24"/>
                  </a:lnTo>
                  <a:lnTo>
                    <a:pt x="38" y="21"/>
                  </a:lnTo>
                  <a:lnTo>
                    <a:pt x="38" y="19"/>
                  </a:lnTo>
                  <a:lnTo>
                    <a:pt x="38" y="19"/>
                  </a:lnTo>
                  <a:lnTo>
                    <a:pt x="38" y="17"/>
                  </a:lnTo>
                  <a:lnTo>
                    <a:pt x="38" y="14"/>
                  </a:lnTo>
                  <a:lnTo>
                    <a:pt x="38" y="14"/>
                  </a:lnTo>
                  <a:lnTo>
                    <a:pt x="38" y="12"/>
                  </a:lnTo>
                  <a:lnTo>
                    <a:pt x="38" y="12"/>
                  </a:lnTo>
                  <a:lnTo>
                    <a:pt x="38" y="9"/>
                  </a:lnTo>
                  <a:lnTo>
                    <a:pt x="38" y="9"/>
                  </a:lnTo>
                  <a:lnTo>
                    <a:pt x="38" y="9"/>
                  </a:lnTo>
                  <a:lnTo>
                    <a:pt x="38" y="7"/>
                  </a:lnTo>
                  <a:lnTo>
                    <a:pt x="35" y="7"/>
                  </a:lnTo>
                  <a:lnTo>
                    <a:pt x="35" y="5"/>
                  </a:lnTo>
                  <a:lnTo>
                    <a:pt x="35" y="5"/>
                  </a:lnTo>
                  <a:lnTo>
                    <a:pt x="35" y="2"/>
                  </a:lnTo>
                  <a:lnTo>
                    <a:pt x="35" y="2"/>
                  </a:lnTo>
                  <a:lnTo>
                    <a:pt x="33" y="2"/>
                  </a:lnTo>
                  <a:lnTo>
                    <a:pt x="33" y="0"/>
                  </a:lnTo>
                  <a:lnTo>
                    <a:pt x="33" y="0"/>
                  </a:lnTo>
                  <a:lnTo>
                    <a:pt x="33" y="0"/>
                  </a:lnTo>
                  <a:lnTo>
                    <a:pt x="33" y="2"/>
                  </a:lnTo>
                  <a:lnTo>
                    <a:pt x="33" y="2"/>
                  </a:lnTo>
                  <a:lnTo>
                    <a:pt x="30" y="0"/>
                  </a:lnTo>
                  <a:lnTo>
                    <a:pt x="30" y="0"/>
                  </a:lnTo>
                  <a:lnTo>
                    <a:pt x="30" y="0"/>
                  </a:lnTo>
                  <a:lnTo>
                    <a:pt x="26" y="2"/>
                  </a:lnTo>
                  <a:lnTo>
                    <a:pt x="26" y="0"/>
                  </a:lnTo>
                  <a:lnTo>
                    <a:pt x="26" y="0"/>
                  </a:lnTo>
                  <a:lnTo>
                    <a:pt x="23" y="0"/>
                  </a:lnTo>
                  <a:lnTo>
                    <a:pt x="23" y="0"/>
                  </a:lnTo>
                  <a:lnTo>
                    <a:pt x="21" y="0"/>
                  </a:lnTo>
                  <a:lnTo>
                    <a:pt x="21" y="2"/>
                  </a:lnTo>
                  <a:lnTo>
                    <a:pt x="21" y="5"/>
                  </a:lnTo>
                  <a:lnTo>
                    <a:pt x="21" y="7"/>
                  </a:lnTo>
                  <a:lnTo>
                    <a:pt x="21" y="7"/>
                  </a:lnTo>
                  <a:lnTo>
                    <a:pt x="19" y="7"/>
                  </a:lnTo>
                  <a:lnTo>
                    <a:pt x="16" y="9"/>
                  </a:lnTo>
                  <a:lnTo>
                    <a:pt x="16" y="14"/>
                  </a:lnTo>
                  <a:lnTo>
                    <a:pt x="14" y="17"/>
                  </a:lnTo>
                  <a:lnTo>
                    <a:pt x="14" y="17"/>
                  </a:lnTo>
                  <a:lnTo>
                    <a:pt x="12" y="21"/>
                  </a:lnTo>
                  <a:lnTo>
                    <a:pt x="9" y="21"/>
                  </a:lnTo>
                  <a:lnTo>
                    <a:pt x="7" y="24"/>
                  </a:lnTo>
                  <a:lnTo>
                    <a:pt x="5" y="26"/>
                  </a:lnTo>
                  <a:lnTo>
                    <a:pt x="5" y="26"/>
                  </a:lnTo>
                  <a:lnTo>
                    <a:pt x="2" y="31"/>
                  </a:lnTo>
                  <a:lnTo>
                    <a:pt x="0" y="33"/>
                  </a:lnTo>
                  <a:lnTo>
                    <a:pt x="0" y="33"/>
                  </a:lnTo>
                  <a:lnTo>
                    <a:pt x="2" y="38"/>
                  </a:lnTo>
                  <a:lnTo>
                    <a:pt x="9" y="40"/>
                  </a:lnTo>
                  <a:lnTo>
                    <a:pt x="12" y="43"/>
                  </a:lnTo>
                  <a:lnTo>
                    <a:pt x="12" y="47"/>
                  </a:lnTo>
                  <a:lnTo>
                    <a:pt x="14" y="47"/>
                  </a:lnTo>
                  <a:lnTo>
                    <a:pt x="16" y="50"/>
                  </a:lnTo>
                  <a:lnTo>
                    <a:pt x="19" y="50"/>
                  </a:lnTo>
                  <a:lnTo>
                    <a:pt x="21" y="52"/>
                  </a:lnTo>
                  <a:lnTo>
                    <a:pt x="33" y="64"/>
                  </a:lnTo>
                  <a:lnTo>
                    <a:pt x="38" y="69"/>
                  </a:lnTo>
                  <a:lnTo>
                    <a:pt x="42" y="73"/>
                  </a:lnTo>
                  <a:lnTo>
                    <a:pt x="59" y="83"/>
                  </a:lnTo>
                  <a:lnTo>
                    <a:pt x="63" y="85"/>
                  </a:lnTo>
                  <a:lnTo>
                    <a:pt x="71" y="87"/>
                  </a:lnTo>
                  <a:lnTo>
                    <a:pt x="73" y="87"/>
                  </a:lnTo>
                  <a:lnTo>
                    <a:pt x="71" y="87"/>
                  </a:lnTo>
                  <a:lnTo>
                    <a:pt x="71" y="83"/>
                  </a:lnTo>
                  <a:lnTo>
                    <a:pt x="71" y="78"/>
                  </a:lnTo>
                  <a:lnTo>
                    <a:pt x="71" y="76"/>
                  </a:lnTo>
                  <a:lnTo>
                    <a:pt x="71" y="73"/>
                  </a:lnTo>
                  <a:lnTo>
                    <a:pt x="71" y="73"/>
                  </a:lnTo>
                  <a:lnTo>
                    <a:pt x="73" y="71"/>
                  </a:lnTo>
                  <a:lnTo>
                    <a:pt x="73" y="71"/>
                  </a:lnTo>
                  <a:lnTo>
                    <a:pt x="73" y="69"/>
                  </a:lnTo>
                  <a:lnTo>
                    <a:pt x="75" y="66"/>
                  </a:lnTo>
                  <a:lnTo>
                    <a:pt x="75" y="64"/>
                  </a:lnTo>
                  <a:lnTo>
                    <a:pt x="75" y="64"/>
                  </a:lnTo>
                  <a:lnTo>
                    <a:pt x="75" y="61"/>
                  </a:lnTo>
                  <a:lnTo>
                    <a:pt x="75"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301"/>
            <p:cNvSpPr>
              <a:spLocks/>
            </p:cNvSpPr>
            <p:nvPr userDrawn="1"/>
          </p:nvSpPr>
          <p:spPr bwMode="auto">
            <a:xfrm>
              <a:off x="4143" y="3411"/>
              <a:ext cx="43" cy="45"/>
            </a:xfrm>
            <a:custGeom>
              <a:avLst/>
              <a:gdLst>
                <a:gd name="T0" fmla="*/ 43 w 43"/>
                <a:gd name="T1" fmla="*/ 11 h 45"/>
                <a:gd name="T2" fmla="*/ 40 w 43"/>
                <a:gd name="T3" fmla="*/ 11 h 45"/>
                <a:gd name="T4" fmla="*/ 38 w 43"/>
                <a:gd name="T5" fmla="*/ 9 h 45"/>
                <a:gd name="T6" fmla="*/ 33 w 43"/>
                <a:gd name="T7" fmla="*/ 4 h 45"/>
                <a:gd name="T8" fmla="*/ 31 w 43"/>
                <a:gd name="T9" fmla="*/ 2 h 45"/>
                <a:gd name="T10" fmla="*/ 31 w 43"/>
                <a:gd name="T11" fmla="*/ 0 h 45"/>
                <a:gd name="T12" fmla="*/ 28 w 43"/>
                <a:gd name="T13" fmla="*/ 0 h 45"/>
                <a:gd name="T14" fmla="*/ 24 w 43"/>
                <a:gd name="T15" fmla="*/ 2 h 45"/>
                <a:gd name="T16" fmla="*/ 19 w 43"/>
                <a:gd name="T17" fmla="*/ 7 h 45"/>
                <a:gd name="T18" fmla="*/ 14 w 43"/>
                <a:gd name="T19" fmla="*/ 7 h 45"/>
                <a:gd name="T20" fmla="*/ 12 w 43"/>
                <a:gd name="T21" fmla="*/ 11 h 45"/>
                <a:gd name="T22" fmla="*/ 10 w 43"/>
                <a:gd name="T23" fmla="*/ 14 h 45"/>
                <a:gd name="T24" fmla="*/ 7 w 43"/>
                <a:gd name="T25" fmla="*/ 16 h 45"/>
                <a:gd name="T26" fmla="*/ 5 w 43"/>
                <a:gd name="T27" fmla="*/ 21 h 45"/>
                <a:gd name="T28" fmla="*/ 2 w 43"/>
                <a:gd name="T29" fmla="*/ 21 h 45"/>
                <a:gd name="T30" fmla="*/ 0 w 43"/>
                <a:gd name="T31" fmla="*/ 23 h 45"/>
                <a:gd name="T32" fmla="*/ 2 w 43"/>
                <a:gd name="T33" fmla="*/ 26 h 45"/>
                <a:gd name="T34" fmla="*/ 5 w 43"/>
                <a:gd name="T35" fmla="*/ 30 h 45"/>
                <a:gd name="T36" fmla="*/ 7 w 43"/>
                <a:gd name="T37" fmla="*/ 33 h 45"/>
                <a:gd name="T38" fmla="*/ 7 w 43"/>
                <a:gd name="T39" fmla="*/ 35 h 45"/>
                <a:gd name="T40" fmla="*/ 7 w 43"/>
                <a:gd name="T41" fmla="*/ 37 h 45"/>
                <a:gd name="T42" fmla="*/ 7 w 43"/>
                <a:gd name="T43" fmla="*/ 37 h 45"/>
                <a:gd name="T44" fmla="*/ 10 w 43"/>
                <a:gd name="T45" fmla="*/ 40 h 45"/>
                <a:gd name="T46" fmla="*/ 12 w 43"/>
                <a:gd name="T47" fmla="*/ 42 h 45"/>
                <a:gd name="T48" fmla="*/ 14 w 43"/>
                <a:gd name="T49" fmla="*/ 42 h 45"/>
                <a:gd name="T50" fmla="*/ 19 w 43"/>
                <a:gd name="T51" fmla="*/ 42 h 45"/>
                <a:gd name="T52" fmla="*/ 19 w 43"/>
                <a:gd name="T53" fmla="*/ 42 h 45"/>
                <a:gd name="T54" fmla="*/ 21 w 43"/>
                <a:gd name="T55" fmla="*/ 40 h 45"/>
                <a:gd name="T56" fmla="*/ 24 w 43"/>
                <a:gd name="T57" fmla="*/ 33 h 45"/>
                <a:gd name="T58" fmla="*/ 26 w 43"/>
                <a:gd name="T59" fmla="*/ 33 h 45"/>
                <a:gd name="T60" fmla="*/ 28 w 43"/>
                <a:gd name="T61" fmla="*/ 33 h 45"/>
                <a:gd name="T62" fmla="*/ 31 w 43"/>
                <a:gd name="T63" fmla="*/ 33 h 45"/>
                <a:gd name="T64" fmla="*/ 35 w 43"/>
                <a:gd name="T65" fmla="*/ 30 h 45"/>
                <a:gd name="T66" fmla="*/ 38 w 43"/>
                <a:gd name="T67" fmla="*/ 28 h 45"/>
                <a:gd name="T68" fmla="*/ 38 w 43"/>
                <a:gd name="T69" fmla="*/ 23 h 45"/>
                <a:gd name="T70" fmla="*/ 40 w 43"/>
                <a:gd name="T71" fmla="*/ 21 h 45"/>
                <a:gd name="T72" fmla="*/ 43 w 43"/>
                <a:gd name="T73" fmla="*/ 19 h 45"/>
                <a:gd name="T74" fmla="*/ 43 w 43"/>
                <a:gd name="T7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45">
                  <a:moveTo>
                    <a:pt x="43" y="14"/>
                  </a:moveTo>
                  <a:lnTo>
                    <a:pt x="43" y="11"/>
                  </a:lnTo>
                  <a:lnTo>
                    <a:pt x="43" y="11"/>
                  </a:lnTo>
                  <a:lnTo>
                    <a:pt x="40" y="11"/>
                  </a:lnTo>
                  <a:lnTo>
                    <a:pt x="40" y="9"/>
                  </a:lnTo>
                  <a:lnTo>
                    <a:pt x="38" y="9"/>
                  </a:lnTo>
                  <a:lnTo>
                    <a:pt x="35" y="7"/>
                  </a:lnTo>
                  <a:lnTo>
                    <a:pt x="33" y="4"/>
                  </a:lnTo>
                  <a:lnTo>
                    <a:pt x="33" y="4"/>
                  </a:lnTo>
                  <a:lnTo>
                    <a:pt x="31" y="2"/>
                  </a:lnTo>
                  <a:lnTo>
                    <a:pt x="31" y="2"/>
                  </a:lnTo>
                  <a:lnTo>
                    <a:pt x="31" y="0"/>
                  </a:lnTo>
                  <a:lnTo>
                    <a:pt x="31" y="0"/>
                  </a:lnTo>
                  <a:lnTo>
                    <a:pt x="28" y="0"/>
                  </a:lnTo>
                  <a:lnTo>
                    <a:pt x="28" y="2"/>
                  </a:lnTo>
                  <a:lnTo>
                    <a:pt x="24" y="2"/>
                  </a:lnTo>
                  <a:lnTo>
                    <a:pt x="21" y="4"/>
                  </a:lnTo>
                  <a:lnTo>
                    <a:pt x="19" y="7"/>
                  </a:lnTo>
                  <a:lnTo>
                    <a:pt x="17" y="7"/>
                  </a:lnTo>
                  <a:lnTo>
                    <a:pt x="14" y="7"/>
                  </a:lnTo>
                  <a:lnTo>
                    <a:pt x="12" y="9"/>
                  </a:lnTo>
                  <a:lnTo>
                    <a:pt x="12" y="11"/>
                  </a:lnTo>
                  <a:lnTo>
                    <a:pt x="10" y="14"/>
                  </a:lnTo>
                  <a:lnTo>
                    <a:pt x="10" y="14"/>
                  </a:lnTo>
                  <a:lnTo>
                    <a:pt x="10" y="16"/>
                  </a:lnTo>
                  <a:lnTo>
                    <a:pt x="7" y="16"/>
                  </a:lnTo>
                  <a:lnTo>
                    <a:pt x="7" y="19"/>
                  </a:lnTo>
                  <a:lnTo>
                    <a:pt x="5" y="21"/>
                  </a:lnTo>
                  <a:lnTo>
                    <a:pt x="5" y="21"/>
                  </a:lnTo>
                  <a:lnTo>
                    <a:pt x="2" y="21"/>
                  </a:lnTo>
                  <a:lnTo>
                    <a:pt x="0" y="23"/>
                  </a:lnTo>
                  <a:lnTo>
                    <a:pt x="0" y="23"/>
                  </a:lnTo>
                  <a:lnTo>
                    <a:pt x="2" y="26"/>
                  </a:lnTo>
                  <a:lnTo>
                    <a:pt x="2" y="26"/>
                  </a:lnTo>
                  <a:lnTo>
                    <a:pt x="2" y="28"/>
                  </a:lnTo>
                  <a:lnTo>
                    <a:pt x="5" y="30"/>
                  </a:lnTo>
                  <a:lnTo>
                    <a:pt x="5" y="33"/>
                  </a:lnTo>
                  <a:lnTo>
                    <a:pt x="7" y="33"/>
                  </a:lnTo>
                  <a:lnTo>
                    <a:pt x="5" y="35"/>
                  </a:lnTo>
                  <a:lnTo>
                    <a:pt x="7" y="35"/>
                  </a:lnTo>
                  <a:lnTo>
                    <a:pt x="7" y="37"/>
                  </a:lnTo>
                  <a:lnTo>
                    <a:pt x="7" y="37"/>
                  </a:lnTo>
                  <a:lnTo>
                    <a:pt x="7" y="37"/>
                  </a:lnTo>
                  <a:lnTo>
                    <a:pt x="7" y="37"/>
                  </a:lnTo>
                  <a:lnTo>
                    <a:pt x="10" y="37"/>
                  </a:lnTo>
                  <a:lnTo>
                    <a:pt x="10" y="40"/>
                  </a:lnTo>
                  <a:lnTo>
                    <a:pt x="10" y="40"/>
                  </a:lnTo>
                  <a:lnTo>
                    <a:pt x="12" y="42"/>
                  </a:lnTo>
                  <a:lnTo>
                    <a:pt x="12" y="42"/>
                  </a:lnTo>
                  <a:lnTo>
                    <a:pt x="14" y="42"/>
                  </a:lnTo>
                  <a:lnTo>
                    <a:pt x="17" y="45"/>
                  </a:lnTo>
                  <a:lnTo>
                    <a:pt x="19" y="42"/>
                  </a:lnTo>
                  <a:lnTo>
                    <a:pt x="19" y="42"/>
                  </a:lnTo>
                  <a:lnTo>
                    <a:pt x="19" y="42"/>
                  </a:lnTo>
                  <a:lnTo>
                    <a:pt x="19" y="40"/>
                  </a:lnTo>
                  <a:lnTo>
                    <a:pt x="21" y="40"/>
                  </a:lnTo>
                  <a:lnTo>
                    <a:pt x="24" y="35"/>
                  </a:lnTo>
                  <a:lnTo>
                    <a:pt x="24" y="33"/>
                  </a:lnTo>
                  <a:lnTo>
                    <a:pt x="26" y="33"/>
                  </a:lnTo>
                  <a:lnTo>
                    <a:pt x="26" y="33"/>
                  </a:lnTo>
                  <a:lnTo>
                    <a:pt x="28" y="33"/>
                  </a:lnTo>
                  <a:lnTo>
                    <a:pt x="28" y="33"/>
                  </a:lnTo>
                  <a:lnTo>
                    <a:pt x="28" y="33"/>
                  </a:lnTo>
                  <a:lnTo>
                    <a:pt x="31" y="33"/>
                  </a:lnTo>
                  <a:lnTo>
                    <a:pt x="33" y="30"/>
                  </a:lnTo>
                  <a:lnTo>
                    <a:pt x="35" y="30"/>
                  </a:lnTo>
                  <a:lnTo>
                    <a:pt x="35" y="30"/>
                  </a:lnTo>
                  <a:lnTo>
                    <a:pt x="38" y="28"/>
                  </a:lnTo>
                  <a:lnTo>
                    <a:pt x="38" y="26"/>
                  </a:lnTo>
                  <a:lnTo>
                    <a:pt x="38" y="23"/>
                  </a:lnTo>
                  <a:lnTo>
                    <a:pt x="40" y="23"/>
                  </a:lnTo>
                  <a:lnTo>
                    <a:pt x="40" y="21"/>
                  </a:lnTo>
                  <a:lnTo>
                    <a:pt x="40" y="21"/>
                  </a:lnTo>
                  <a:lnTo>
                    <a:pt x="43" y="19"/>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302"/>
            <p:cNvSpPr>
              <a:spLocks/>
            </p:cNvSpPr>
            <p:nvPr userDrawn="1"/>
          </p:nvSpPr>
          <p:spPr bwMode="auto">
            <a:xfrm>
              <a:off x="4282" y="2075"/>
              <a:ext cx="26" cy="35"/>
            </a:xfrm>
            <a:custGeom>
              <a:avLst/>
              <a:gdLst>
                <a:gd name="T0" fmla="*/ 24 w 26"/>
                <a:gd name="T1" fmla="*/ 7 h 35"/>
                <a:gd name="T2" fmla="*/ 21 w 26"/>
                <a:gd name="T3" fmla="*/ 4 h 35"/>
                <a:gd name="T4" fmla="*/ 21 w 26"/>
                <a:gd name="T5" fmla="*/ 4 h 35"/>
                <a:gd name="T6" fmla="*/ 19 w 26"/>
                <a:gd name="T7" fmla="*/ 4 h 35"/>
                <a:gd name="T8" fmla="*/ 19 w 26"/>
                <a:gd name="T9" fmla="*/ 4 h 35"/>
                <a:gd name="T10" fmla="*/ 21 w 26"/>
                <a:gd name="T11" fmla="*/ 2 h 35"/>
                <a:gd name="T12" fmla="*/ 21 w 26"/>
                <a:gd name="T13" fmla="*/ 2 h 35"/>
                <a:gd name="T14" fmla="*/ 21 w 26"/>
                <a:gd name="T15" fmla="*/ 2 h 35"/>
                <a:gd name="T16" fmla="*/ 19 w 26"/>
                <a:gd name="T17" fmla="*/ 0 h 35"/>
                <a:gd name="T18" fmla="*/ 19 w 26"/>
                <a:gd name="T19" fmla="*/ 2 h 35"/>
                <a:gd name="T20" fmla="*/ 17 w 26"/>
                <a:gd name="T21" fmla="*/ 2 h 35"/>
                <a:gd name="T22" fmla="*/ 14 w 26"/>
                <a:gd name="T23" fmla="*/ 2 h 35"/>
                <a:gd name="T24" fmla="*/ 14 w 26"/>
                <a:gd name="T25" fmla="*/ 4 h 35"/>
                <a:gd name="T26" fmla="*/ 12 w 26"/>
                <a:gd name="T27" fmla="*/ 4 h 35"/>
                <a:gd name="T28" fmla="*/ 12 w 26"/>
                <a:gd name="T29" fmla="*/ 7 h 35"/>
                <a:gd name="T30" fmla="*/ 10 w 26"/>
                <a:gd name="T31" fmla="*/ 9 h 35"/>
                <a:gd name="T32" fmla="*/ 7 w 26"/>
                <a:gd name="T33" fmla="*/ 14 h 35"/>
                <a:gd name="T34" fmla="*/ 7 w 26"/>
                <a:gd name="T35" fmla="*/ 19 h 35"/>
                <a:gd name="T36" fmla="*/ 5 w 26"/>
                <a:gd name="T37" fmla="*/ 26 h 35"/>
                <a:gd name="T38" fmla="*/ 3 w 26"/>
                <a:gd name="T39" fmla="*/ 28 h 35"/>
                <a:gd name="T40" fmla="*/ 3 w 26"/>
                <a:gd name="T41" fmla="*/ 30 h 35"/>
                <a:gd name="T42" fmla="*/ 3 w 26"/>
                <a:gd name="T43" fmla="*/ 33 h 35"/>
                <a:gd name="T44" fmla="*/ 0 w 26"/>
                <a:gd name="T45" fmla="*/ 35 h 35"/>
                <a:gd name="T46" fmla="*/ 3 w 26"/>
                <a:gd name="T47" fmla="*/ 35 h 35"/>
                <a:gd name="T48" fmla="*/ 5 w 26"/>
                <a:gd name="T49" fmla="*/ 35 h 35"/>
                <a:gd name="T50" fmla="*/ 7 w 26"/>
                <a:gd name="T51" fmla="*/ 35 h 35"/>
                <a:gd name="T52" fmla="*/ 7 w 26"/>
                <a:gd name="T53" fmla="*/ 33 h 35"/>
                <a:gd name="T54" fmla="*/ 7 w 26"/>
                <a:gd name="T55" fmla="*/ 30 h 35"/>
                <a:gd name="T56" fmla="*/ 10 w 26"/>
                <a:gd name="T57" fmla="*/ 30 h 35"/>
                <a:gd name="T58" fmla="*/ 10 w 26"/>
                <a:gd name="T59" fmla="*/ 30 h 35"/>
                <a:gd name="T60" fmla="*/ 10 w 26"/>
                <a:gd name="T61" fmla="*/ 30 h 35"/>
                <a:gd name="T62" fmla="*/ 12 w 26"/>
                <a:gd name="T63" fmla="*/ 30 h 35"/>
                <a:gd name="T64" fmla="*/ 12 w 26"/>
                <a:gd name="T65" fmla="*/ 28 h 35"/>
                <a:gd name="T66" fmla="*/ 14 w 26"/>
                <a:gd name="T67" fmla="*/ 28 h 35"/>
                <a:gd name="T68" fmla="*/ 14 w 26"/>
                <a:gd name="T69" fmla="*/ 28 h 35"/>
                <a:gd name="T70" fmla="*/ 14 w 26"/>
                <a:gd name="T71" fmla="*/ 26 h 35"/>
                <a:gd name="T72" fmla="*/ 14 w 26"/>
                <a:gd name="T73" fmla="*/ 26 h 35"/>
                <a:gd name="T74" fmla="*/ 14 w 26"/>
                <a:gd name="T75" fmla="*/ 26 h 35"/>
                <a:gd name="T76" fmla="*/ 17 w 26"/>
                <a:gd name="T77" fmla="*/ 23 h 35"/>
                <a:gd name="T78" fmla="*/ 17 w 26"/>
                <a:gd name="T79" fmla="*/ 23 h 35"/>
                <a:gd name="T80" fmla="*/ 17 w 26"/>
                <a:gd name="T81" fmla="*/ 23 h 35"/>
                <a:gd name="T82" fmla="*/ 14 w 26"/>
                <a:gd name="T83" fmla="*/ 23 h 35"/>
                <a:gd name="T84" fmla="*/ 14 w 26"/>
                <a:gd name="T85" fmla="*/ 23 h 35"/>
                <a:gd name="T86" fmla="*/ 14 w 26"/>
                <a:gd name="T87" fmla="*/ 21 h 35"/>
                <a:gd name="T88" fmla="*/ 14 w 26"/>
                <a:gd name="T89" fmla="*/ 21 h 35"/>
                <a:gd name="T90" fmla="*/ 17 w 26"/>
                <a:gd name="T91" fmla="*/ 19 h 35"/>
                <a:gd name="T92" fmla="*/ 17 w 26"/>
                <a:gd name="T93" fmla="*/ 19 h 35"/>
                <a:gd name="T94" fmla="*/ 19 w 26"/>
                <a:gd name="T95" fmla="*/ 19 h 35"/>
                <a:gd name="T96" fmla="*/ 19 w 26"/>
                <a:gd name="T97" fmla="*/ 19 h 35"/>
                <a:gd name="T98" fmla="*/ 21 w 26"/>
                <a:gd name="T99" fmla="*/ 19 h 35"/>
                <a:gd name="T100" fmla="*/ 21 w 26"/>
                <a:gd name="T101" fmla="*/ 19 h 35"/>
                <a:gd name="T102" fmla="*/ 21 w 26"/>
                <a:gd name="T103" fmla="*/ 19 h 35"/>
                <a:gd name="T104" fmla="*/ 21 w 26"/>
                <a:gd name="T105" fmla="*/ 19 h 35"/>
                <a:gd name="T106" fmla="*/ 21 w 26"/>
                <a:gd name="T107" fmla="*/ 16 h 35"/>
                <a:gd name="T108" fmla="*/ 21 w 26"/>
                <a:gd name="T109" fmla="*/ 16 h 35"/>
                <a:gd name="T110" fmla="*/ 21 w 26"/>
                <a:gd name="T111" fmla="*/ 16 h 35"/>
                <a:gd name="T112" fmla="*/ 21 w 26"/>
                <a:gd name="T113" fmla="*/ 14 h 35"/>
                <a:gd name="T114" fmla="*/ 24 w 26"/>
                <a:gd name="T115" fmla="*/ 14 h 35"/>
                <a:gd name="T116" fmla="*/ 24 w 26"/>
                <a:gd name="T117" fmla="*/ 14 h 35"/>
                <a:gd name="T118" fmla="*/ 24 w 26"/>
                <a:gd name="T119" fmla="*/ 12 h 35"/>
                <a:gd name="T120" fmla="*/ 26 w 26"/>
                <a:gd name="T121" fmla="*/ 12 h 35"/>
                <a:gd name="T122" fmla="*/ 24 w 26"/>
                <a:gd name="T12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5">
                  <a:moveTo>
                    <a:pt x="24" y="7"/>
                  </a:moveTo>
                  <a:lnTo>
                    <a:pt x="21" y="4"/>
                  </a:lnTo>
                  <a:lnTo>
                    <a:pt x="21" y="4"/>
                  </a:lnTo>
                  <a:lnTo>
                    <a:pt x="19" y="4"/>
                  </a:lnTo>
                  <a:lnTo>
                    <a:pt x="19" y="4"/>
                  </a:lnTo>
                  <a:lnTo>
                    <a:pt x="21" y="2"/>
                  </a:lnTo>
                  <a:lnTo>
                    <a:pt x="21" y="2"/>
                  </a:lnTo>
                  <a:lnTo>
                    <a:pt x="21" y="2"/>
                  </a:lnTo>
                  <a:lnTo>
                    <a:pt x="19" y="0"/>
                  </a:lnTo>
                  <a:lnTo>
                    <a:pt x="19" y="2"/>
                  </a:lnTo>
                  <a:lnTo>
                    <a:pt x="17" y="2"/>
                  </a:lnTo>
                  <a:lnTo>
                    <a:pt x="14" y="2"/>
                  </a:lnTo>
                  <a:lnTo>
                    <a:pt x="14" y="4"/>
                  </a:lnTo>
                  <a:lnTo>
                    <a:pt x="12" y="4"/>
                  </a:lnTo>
                  <a:lnTo>
                    <a:pt x="12" y="7"/>
                  </a:lnTo>
                  <a:lnTo>
                    <a:pt x="10" y="9"/>
                  </a:lnTo>
                  <a:lnTo>
                    <a:pt x="7" y="14"/>
                  </a:lnTo>
                  <a:lnTo>
                    <a:pt x="7" y="19"/>
                  </a:lnTo>
                  <a:lnTo>
                    <a:pt x="5" y="26"/>
                  </a:lnTo>
                  <a:lnTo>
                    <a:pt x="3" y="28"/>
                  </a:lnTo>
                  <a:lnTo>
                    <a:pt x="3" y="30"/>
                  </a:lnTo>
                  <a:lnTo>
                    <a:pt x="3" y="33"/>
                  </a:lnTo>
                  <a:lnTo>
                    <a:pt x="0" y="35"/>
                  </a:lnTo>
                  <a:lnTo>
                    <a:pt x="3" y="35"/>
                  </a:lnTo>
                  <a:lnTo>
                    <a:pt x="5" y="35"/>
                  </a:lnTo>
                  <a:lnTo>
                    <a:pt x="7" y="35"/>
                  </a:lnTo>
                  <a:lnTo>
                    <a:pt x="7" y="33"/>
                  </a:lnTo>
                  <a:lnTo>
                    <a:pt x="7" y="30"/>
                  </a:lnTo>
                  <a:lnTo>
                    <a:pt x="10" y="30"/>
                  </a:lnTo>
                  <a:lnTo>
                    <a:pt x="10" y="30"/>
                  </a:lnTo>
                  <a:lnTo>
                    <a:pt x="10" y="30"/>
                  </a:lnTo>
                  <a:lnTo>
                    <a:pt x="12" y="30"/>
                  </a:lnTo>
                  <a:lnTo>
                    <a:pt x="12" y="28"/>
                  </a:lnTo>
                  <a:lnTo>
                    <a:pt x="14" y="28"/>
                  </a:lnTo>
                  <a:lnTo>
                    <a:pt x="14" y="28"/>
                  </a:lnTo>
                  <a:lnTo>
                    <a:pt x="14" y="26"/>
                  </a:lnTo>
                  <a:lnTo>
                    <a:pt x="14" y="26"/>
                  </a:lnTo>
                  <a:lnTo>
                    <a:pt x="14" y="26"/>
                  </a:lnTo>
                  <a:lnTo>
                    <a:pt x="17" y="23"/>
                  </a:lnTo>
                  <a:lnTo>
                    <a:pt x="17" y="23"/>
                  </a:lnTo>
                  <a:lnTo>
                    <a:pt x="17" y="23"/>
                  </a:lnTo>
                  <a:lnTo>
                    <a:pt x="14" y="23"/>
                  </a:lnTo>
                  <a:lnTo>
                    <a:pt x="14" y="23"/>
                  </a:lnTo>
                  <a:lnTo>
                    <a:pt x="14" y="21"/>
                  </a:lnTo>
                  <a:lnTo>
                    <a:pt x="14" y="21"/>
                  </a:lnTo>
                  <a:lnTo>
                    <a:pt x="17" y="19"/>
                  </a:lnTo>
                  <a:lnTo>
                    <a:pt x="17" y="19"/>
                  </a:lnTo>
                  <a:lnTo>
                    <a:pt x="19" y="19"/>
                  </a:lnTo>
                  <a:lnTo>
                    <a:pt x="19" y="19"/>
                  </a:lnTo>
                  <a:lnTo>
                    <a:pt x="21" y="19"/>
                  </a:lnTo>
                  <a:lnTo>
                    <a:pt x="21" y="19"/>
                  </a:lnTo>
                  <a:lnTo>
                    <a:pt x="21" y="19"/>
                  </a:lnTo>
                  <a:lnTo>
                    <a:pt x="21" y="19"/>
                  </a:lnTo>
                  <a:lnTo>
                    <a:pt x="21" y="16"/>
                  </a:lnTo>
                  <a:lnTo>
                    <a:pt x="21" y="16"/>
                  </a:lnTo>
                  <a:lnTo>
                    <a:pt x="21" y="16"/>
                  </a:lnTo>
                  <a:lnTo>
                    <a:pt x="21" y="14"/>
                  </a:lnTo>
                  <a:lnTo>
                    <a:pt x="24" y="14"/>
                  </a:lnTo>
                  <a:lnTo>
                    <a:pt x="24" y="14"/>
                  </a:lnTo>
                  <a:lnTo>
                    <a:pt x="24" y="12"/>
                  </a:lnTo>
                  <a:lnTo>
                    <a:pt x="26" y="12"/>
                  </a:lnTo>
                  <a:lnTo>
                    <a:pt x="2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303"/>
            <p:cNvSpPr>
              <a:spLocks/>
            </p:cNvSpPr>
            <p:nvPr userDrawn="1"/>
          </p:nvSpPr>
          <p:spPr bwMode="auto">
            <a:xfrm>
              <a:off x="4011" y="1595"/>
              <a:ext cx="111" cy="47"/>
            </a:xfrm>
            <a:custGeom>
              <a:avLst/>
              <a:gdLst>
                <a:gd name="T0" fmla="*/ 109 w 111"/>
                <a:gd name="T1" fmla="*/ 30 h 47"/>
                <a:gd name="T2" fmla="*/ 106 w 111"/>
                <a:gd name="T3" fmla="*/ 28 h 47"/>
                <a:gd name="T4" fmla="*/ 104 w 111"/>
                <a:gd name="T5" fmla="*/ 23 h 47"/>
                <a:gd name="T6" fmla="*/ 102 w 111"/>
                <a:gd name="T7" fmla="*/ 23 h 47"/>
                <a:gd name="T8" fmla="*/ 102 w 111"/>
                <a:gd name="T9" fmla="*/ 19 h 47"/>
                <a:gd name="T10" fmla="*/ 104 w 111"/>
                <a:gd name="T11" fmla="*/ 16 h 47"/>
                <a:gd name="T12" fmla="*/ 102 w 111"/>
                <a:gd name="T13" fmla="*/ 14 h 47"/>
                <a:gd name="T14" fmla="*/ 97 w 111"/>
                <a:gd name="T15" fmla="*/ 12 h 47"/>
                <a:gd name="T16" fmla="*/ 94 w 111"/>
                <a:gd name="T17" fmla="*/ 12 h 47"/>
                <a:gd name="T18" fmla="*/ 90 w 111"/>
                <a:gd name="T19" fmla="*/ 9 h 47"/>
                <a:gd name="T20" fmla="*/ 83 w 111"/>
                <a:gd name="T21" fmla="*/ 9 h 47"/>
                <a:gd name="T22" fmla="*/ 78 w 111"/>
                <a:gd name="T23" fmla="*/ 7 h 47"/>
                <a:gd name="T24" fmla="*/ 73 w 111"/>
                <a:gd name="T25" fmla="*/ 4 h 47"/>
                <a:gd name="T26" fmla="*/ 69 w 111"/>
                <a:gd name="T27" fmla="*/ 2 h 47"/>
                <a:gd name="T28" fmla="*/ 61 w 111"/>
                <a:gd name="T29" fmla="*/ 0 h 47"/>
                <a:gd name="T30" fmla="*/ 61 w 111"/>
                <a:gd name="T31" fmla="*/ 2 h 47"/>
                <a:gd name="T32" fmla="*/ 59 w 111"/>
                <a:gd name="T33" fmla="*/ 0 h 47"/>
                <a:gd name="T34" fmla="*/ 54 w 111"/>
                <a:gd name="T35" fmla="*/ 2 h 47"/>
                <a:gd name="T36" fmla="*/ 47 w 111"/>
                <a:gd name="T37" fmla="*/ 4 h 47"/>
                <a:gd name="T38" fmla="*/ 50 w 111"/>
                <a:gd name="T39" fmla="*/ 14 h 47"/>
                <a:gd name="T40" fmla="*/ 45 w 111"/>
                <a:gd name="T41" fmla="*/ 19 h 47"/>
                <a:gd name="T42" fmla="*/ 33 w 111"/>
                <a:gd name="T43" fmla="*/ 19 h 47"/>
                <a:gd name="T44" fmla="*/ 24 w 111"/>
                <a:gd name="T45" fmla="*/ 9 h 47"/>
                <a:gd name="T46" fmla="*/ 17 w 111"/>
                <a:gd name="T47" fmla="*/ 7 h 47"/>
                <a:gd name="T48" fmla="*/ 5 w 111"/>
                <a:gd name="T49" fmla="*/ 14 h 47"/>
                <a:gd name="T50" fmla="*/ 5 w 111"/>
                <a:gd name="T51" fmla="*/ 21 h 47"/>
                <a:gd name="T52" fmla="*/ 0 w 111"/>
                <a:gd name="T53" fmla="*/ 28 h 47"/>
                <a:gd name="T54" fmla="*/ 5 w 111"/>
                <a:gd name="T55" fmla="*/ 38 h 47"/>
                <a:gd name="T56" fmla="*/ 17 w 111"/>
                <a:gd name="T57" fmla="*/ 33 h 47"/>
                <a:gd name="T58" fmla="*/ 24 w 111"/>
                <a:gd name="T59" fmla="*/ 33 h 47"/>
                <a:gd name="T60" fmla="*/ 31 w 111"/>
                <a:gd name="T61" fmla="*/ 33 h 47"/>
                <a:gd name="T62" fmla="*/ 33 w 111"/>
                <a:gd name="T63" fmla="*/ 33 h 47"/>
                <a:gd name="T64" fmla="*/ 43 w 111"/>
                <a:gd name="T65" fmla="*/ 33 h 47"/>
                <a:gd name="T66" fmla="*/ 52 w 111"/>
                <a:gd name="T67" fmla="*/ 35 h 47"/>
                <a:gd name="T68" fmla="*/ 57 w 111"/>
                <a:gd name="T69" fmla="*/ 33 h 47"/>
                <a:gd name="T70" fmla="*/ 59 w 111"/>
                <a:gd name="T71" fmla="*/ 33 h 47"/>
                <a:gd name="T72" fmla="*/ 64 w 111"/>
                <a:gd name="T73" fmla="*/ 38 h 47"/>
                <a:gd name="T74" fmla="*/ 76 w 111"/>
                <a:gd name="T75" fmla="*/ 40 h 47"/>
                <a:gd name="T76" fmla="*/ 80 w 111"/>
                <a:gd name="T77" fmla="*/ 45 h 47"/>
                <a:gd name="T78" fmla="*/ 87 w 111"/>
                <a:gd name="T79" fmla="*/ 47 h 47"/>
                <a:gd name="T80" fmla="*/ 90 w 111"/>
                <a:gd name="T81" fmla="*/ 47 h 47"/>
                <a:gd name="T82" fmla="*/ 94 w 111"/>
                <a:gd name="T83" fmla="*/ 45 h 47"/>
                <a:gd name="T84" fmla="*/ 99 w 111"/>
                <a:gd name="T85" fmla="*/ 45 h 47"/>
                <a:gd name="T86" fmla="*/ 104 w 111"/>
                <a:gd name="T87" fmla="*/ 42 h 47"/>
                <a:gd name="T88" fmla="*/ 109 w 111"/>
                <a:gd name="T89" fmla="*/ 38 h 47"/>
                <a:gd name="T90" fmla="*/ 111 w 111"/>
                <a:gd name="T91"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47">
                  <a:moveTo>
                    <a:pt x="111" y="35"/>
                  </a:moveTo>
                  <a:lnTo>
                    <a:pt x="109" y="33"/>
                  </a:lnTo>
                  <a:lnTo>
                    <a:pt x="109" y="30"/>
                  </a:lnTo>
                  <a:lnTo>
                    <a:pt x="109" y="30"/>
                  </a:lnTo>
                  <a:lnTo>
                    <a:pt x="106" y="28"/>
                  </a:lnTo>
                  <a:lnTo>
                    <a:pt x="106" y="28"/>
                  </a:lnTo>
                  <a:lnTo>
                    <a:pt x="106" y="26"/>
                  </a:lnTo>
                  <a:lnTo>
                    <a:pt x="104" y="26"/>
                  </a:lnTo>
                  <a:lnTo>
                    <a:pt x="104" y="23"/>
                  </a:lnTo>
                  <a:lnTo>
                    <a:pt x="104" y="23"/>
                  </a:lnTo>
                  <a:lnTo>
                    <a:pt x="104" y="23"/>
                  </a:lnTo>
                  <a:lnTo>
                    <a:pt x="102" y="23"/>
                  </a:lnTo>
                  <a:lnTo>
                    <a:pt x="102" y="23"/>
                  </a:lnTo>
                  <a:lnTo>
                    <a:pt x="102" y="21"/>
                  </a:lnTo>
                  <a:lnTo>
                    <a:pt x="102" y="19"/>
                  </a:lnTo>
                  <a:lnTo>
                    <a:pt x="102" y="19"/>
                  </a:lnTo>
                  <a:lnTo>
                    <a:pt x="102" y="16"/>
                  </a:lnTo>
                  <a:lnTo>
                    <a:pt x="104" y="16"/>
                  </a:lnTo>
                  <a:lnTo>
                    <a:pt x="104" y="16"/>
                  </a:lnTo>
                  <a:lnTo>
                    <a:pt x="102" y="14"/>
                  </a:lnTo>
                  <a:lnTo>
                    <a:pt x="102" y="14"/>
                  </a:lnTo>
                  <a:lnTo>
                    <a:pt x="99" y="14"/>
                  </a:lnTo>
                  <a:lnTo>
                    <a:pt x="97" y="12"/>
                  </a:lnTo>
                  <a:lnTo>
                    <a:pt x="97" y="12"/>
                  </a:lnTo>
                  <a:lnTo>
                    <a:pt x="97" y="12"/>
                  </a:lnTo>
                  <a:lnTo>
                    <a:pt x="94" y="9"/>
                  </a:lnTo>
                  <a:lnTo>
                    <a:pt x="94" y="12"/>
                  </a:lnTo>
                  <a:lnTo>
                    <a:pt x="92" y="9"/>
                  </a:lnTo>
                  <a:lnTo>
                    <a:pt x="90" y="9"/>
                  </a:lnTo>
                  <a:lnTo>
                    <a:pt x="90" y="9"/>
                  </a:lnTo>
                  <a:lnTo>
                    <a:pt x="87" y="9"/>
                  </a:lnTo>
                  <a:lnTo>
                    <a:pt x="87" y="9"/>
                  </a:lnTo>
                  <a:lnTo>
                    <a:pt x="83" y="9"/>
                  </a:lnTo>
                  <a:lnTo>
                    <a:pt x="80" y="9"/>
                  </a:lnTo>
                  <a:lnTo>
                    <a:pt x="78" y="9"/>
                  </a:lnTo>
                  <a:lnTo>
                    <a:pt x="78" y="7"/>
                  </a:lnTo>
                  <a:lnTo>
                    <a:pt x="73" y="4"/>
                  </a:lnTo>
                  <a:lnTo>
                    <a:pt x="73" y="4"/>
                  </a:lnTo>
                  <a:lnTo>
                    <a:pt x="73" y="4"/>
                  </a:lnTo>
                  <a:lnTo>
                    <a:pt x="71" y="4"/>
                  </a:lnTo>
                  <a:lnTo>
                    <a:pt x="69" y="2"/>
                  </a:lnTo>
                  <a:lnTo>
                    <a:pt x="69" y="2"/>
                  </a:lnTo>
                  <a:lnTo>
                    <a:pt x="66" y="2"/>
                  </a:lnTo>
                  <a:lnTo>
                    <a:pt x="64" y="0"/>
                  </a:lnTo>
                  <a:lnTo>
                    <a:pt x="61" y="0"/>
                  </a:lnTo>
                  <a:lnTo>
                    <a:pt x="61" y="0"/>
                  </a:lnTo>
                  <a:lnTo>
                    <a:pt x="61" y="0"/>
                  </a:lnTo>
                  <a:lnTo>
                    <a:pt x="61" y="2"/>
                  </a:lnTo>
                  <a:lnTo>
                    <a:pt x="61" y="2"/>
                  </a:lnTo>
                  <a:lnTo>
                    <a:pt x="61" y="0"/>
                  </a:lnTo>
                  <a:lnTo>
                    <a:pt x="59" y="0"/>
                  </a:lnTo>
                  <a:lnTo>
                    <a:pt x="57" y="2"/>
                  </a:lnTo>
                  <a:lnTo>
                    <a:pt x="57" y="2"/>
                  </a:lnTo>
                  <a:lnTo>
                    <a:pt x="54" y="2"/>
                  </a:lnTo>
                  <a:lnTo>
                    <a:pt x="50" y="2"/>
                  </a:lnTo>
                  <a:lnTo>
                    <a:pt x="50" y="4"/>
                  </a:lnTo>
                  <a:lnTo>
                    <a:pt x="47" y="4"/>
                  </a:lnTo>
                  <a:lnTo>
                    <a:pt x="47" y="4"/>
                  </a:lnTo>
                  <a:lnTo>
                    <a:pt x="50" y="9"/>
                  </a:lnTo>
                  <a:lnTo>
                    <a:pt x="50" y="14"/>
                  </a:lnTo>
                  <a:lnTo>
                    <a:pt x="50" y="16"/>
                  </a:lnTo>
                  <a:lnTo>
                    <a:pt x="50" y="16"/>
                  </a:lnTo>
                  <a:lnTo>
                    <a:pt x="45" y="19"/>
                  </a:lnTo>
                  <a:lnTo>
                    <a:pt x="43" y="21"/>
                  </a:lnTo>
                  <a:lnTo>
                    <a:pt x="40" y="21"/>
                  </a:lnTo>
                  <a:lnTo>
                    <a:pt x="33" y="19"/>
                  </a:lnTo>
                  <a:lnTo>
                    <a:pt x="31" y="14"/>
                  </a:lnTo>
                  <a:lnTo>
                    <a:pt x="28" y="14"/>
                  </a:lnTo>
                  <a:lnTo>
                    <a:pt x="24" y="9"/>
                  </a:lnTo>
                  <a:lnTo>
                    <a:pt x="24" y="7"/>
                  </a:lnTo>
                  <a:lnTo>
                    <a:pt x="21" y="7"/>
                  </a:lnTo>
                  <a:lnTo>
                    <a:pt x="17" y="7"/>
                  </a:lnTo>
                  <a:lnTo>
                    <a:pt x="12" y="9"/>
                  </a:lnTo>
                  <a:lnTo>
                    <a:pt x="10" y="9"/>
                  </a:lnTo>
                  <a:lnTo>
                    <a:pt x="5" y="14"/>
                  </a:lnTo>
                  <a:lnTo>
                    <a:pt x="5" y="16"/>
                  </a:lnTo>
                  <a:lnTo>
                    <a:pt x="5" y="19"/>
                  </a:lnTo>
                  <a:lnTo>
                    <a:pt x="5" y="21"/>
                  </a:lnTo>
                  <a:lnTo>
                    <a:pt x="3" y="21"/>
                  </a:lnTo>
                  <a:lnTo>
                    <a:pt x="0" y="23"/>
                  </a:lnTo>
                  <a:lnTo>
                    <a:pt x="0" y="28"/>
                  </a:lnTo>
                  <a:lnTo>
                    <a:pt x="0" y="35"/>
                  </a:lnTo>
                  <a:lnTo>
                    <a:pt x="0" y="40"/>
                  </a:lnTo>
                  <a:lnTo>
                    <a:pt x="5" y="38"/>
                  </a:lnTo>
                  <a:lnTo>
                    <a:pt x="10" y="35"/>
                  </a:lnTo>
                  <a:lnTo>
                    <a:pt x="12" y="35"/>
                  </a:lnTo>
                  <a:lnTo>
                    <a:pt x="17" y="33"/>
                  </a:lnTo>
                  <a:lnTo>
                    <a:pt x="17" y="33"/>
                  </a:lnTo>
                  <a:lnTo>
                    <a:pt x="21" y="33"/>
                  </a:lnTo>
                  <a:lnTo>
                    <a:pt x="24" y="33"/>
                  </a:lnTo>
                  <a:lnTo>
                    <a:pt x="26" y="33"/>
                  </a:lnTo>
                  <a:lnTo>
                    <a:pt x="28" y="33"/>
                  </a:lnTo>
                  <a:lnTo>
                    <a:pt x="31" y="33"/>
                  </a:lnTo>
                  <a:lnTo>
                    <a:pt x="31" y="35"/>
                  </a:lnTo>
                  <a:lnTo>
                    <a:pt x="33" y="33"/>
                  </a:lnTo>
                  <a:lnTo>
                    <a:pt x="33" y="33"/>
                  </a:lnTo>
                  <a:lnTo>
                    <a:pt x="40" y="33"/>
                  </a:lnTo>
                  <a:lnTo>
                    <a:pt x="40" y="33"/>
                  </a:lnTo>
                  <a:lnTo>
                    <a:pt x="43" y="33"/>
                  </a:lnTo>
                  <a:lnTo>
                    <a:pt x="45" y="35"/>
                  </a:lnTo>
                  <a:lnTo>
                    <a:pt x="47" y="35"/>
                  </a:lnTo>
                  <a:lnTo>
                    <a:pt x="52" y="35"/>
                  </a:lnTo>
                  <a:lnTo>
                    <a:pt x="54" y="35"/>
                  </a:lnTo>
                  <a:lnTo>
                    <a:pt x="54" y="35"/>
                  </a:lnTo>
                  <a:lnTo>
                    <a:pt x="57" y="33"/>
                  </a:lnTo>
                  <a:lnTo>
                    <a:pt x="57" y="33"/>
                  </a:lnTo>
                  <a:lnTo>
                    <a:pt x="59" y="33"/>
                  </a:lnTo>
                  <a:lnTo>
                    <a:pt x="59" y="33"/>
                  </a:lnTo>
                  <a:lnTo>
                    <a:pt x="61" y="35"/>
                  </a:lnTo>
                  <a:lnTo>
                    <a:pt x="61" y="38"/>
                  </a:lnTo>
                  <a:lnTo>
                    <a:pt x="64" y="38"/>
                  </a:lnTo>
                  <a:lnTo>
                    <a:pt x="71" y="38"/>
                  </a:lnTo>
                  <a:lnTo>
                    <a:pt x="71" y="38"/>
                  </a:lnTo>
                  <a:lnTo>
                    <a:pt x="76" y="40"/>
                  </a:lnTo>
                  <a:lnTo>
                    <a:pt x="78" y="42"/>
                  </a:lnTo>
                  <a:lnTo>
                    <a:pt x="78" y="42"/>
                  </a:lnTo>
                  <a:lnTo>
                    <a:pt x="80" y="45"/>
                  </a:lnTo>
                  <a:lnTo>
                    <a:pt x="83" y="45"/>
                  </a:lnTo>
                  <a:lnTo>
                    <a:pt x="85" y="47"/>
                  </a:lnTo>
                  <a:lnTo>
                    <a:pt x="87" y="47"/>
                  </a:lnTo>
                  <a:lnTo>
                    <a:pt x="87" y="47"/>
                  </a:lnTo>
                  <a:lnTo>
                    <a:pt x="87" y="47"/>
                  </a:lnTo>
                  <a:lnTo>
                    <a:pt x="90" y="47"/>
                  </a:lnTo>
                  <a:lnTo>
                    <a:pt x="90" y="47"/>
                  </a:lnTo>
                  <a:lnTo>
                    <a:pt x="92" y="45"/>
                  </a:lnTo>
                  <a:lnTo>
                    <a:pt x="94" y="45"/>
                  </a:lnTo>
                  <a:lnTo>
                    <a:pt x="97" y="45"/>
                  </a:lnTo>
                  <a:lnTo>
                    <a:pt x="99" y="45"/>
                  </a:lnTo>
                  <a:lnTo>
                    <a:pt x="99" y="45"/>
                  </a:lnTo>
                  <a:lnTo>
                    <a:pt x="102" y="45"/>
                  </a:lnTo>
                  <a:lnTo>
                    <a:pt x="102" y="45"/>
                  </a:lnTo>
                  <a:lnTo>
                    <a:pt x="104" y="42"/>
                  </a:lnTo>
                  <a:lnTo>
                    <a:pt x="104" y="42"/>
                  </a:lnTo>
                  <a:lnTo>
                    <a:pt x="106" y="40"/>
                  </a:lnTo>
                  <a:lnTo>
                    <a:pt x="109" y="38"/>
                  </a:lnTo>
                  <a:lnTo>
                    <a:pt x="109" y="38"/>
                  </a:lnTo>
                  <a:lnTo>
                    <a:pt x="111" y="38"/>
                  </a:lnTo>
                  <a:lnTo>
                    <a:pt x="111" y="38"/>
                  </a:lnTo>
                  <a:lnTo>
                    <a:pt x="111" y="35"/>
                  </a:lnTo>
                  <a:lnTo>
                    <a:pt x="111"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304"/>
            <p:cNvSpPr>
              <a:spLocks/>
            </p:cNvSpPr>
            <p:nvPr userDrawn="1"/>
          </p:nvSpPr>
          <p:spPr bwMode="auto">
            <a:xfrm>
              <a:off x="5484" y="2332"/>
              <a:ext cx="151" cy="182"/>
            </a:xfrm>
            <a:custGeom>
              <a:avLst/>
              <a:gdLst>
                <a:gd name="T0" fmla="*/ 142 w 151"/>
                <a:gd name="T1" fmla="*/ 142 h 182"/>
                <a:gd name="T2" fmla="*/ 144 w 151"/>
                <a:gd name="T3" fmla="*/ 138 h 182"/>
                <a:gd name="T4" fmla="*/ 135 w 151"/>
                <a:gd name="T5" fmla="*/ 128 h 182"/>
                <a:gd name="T6" fmla="*/ 130 w 151"/>
                <a:gd name="T7" fmla="*/ 126 h 182"/>
                <a:gd name="T8" fmla="*/ 123 w 151"/>
                <a:gd name="T9" fmla="*/ 114 h 182"/>
                <a:gd name="T10" fmla="*/ 109 w 151"/>
                <a:gd name="T11" fmla="*/ 100 h 182"/>
                <a:gd name="T12" fmla="*/ 99 w 151"/>
                <a:gd name="T13" fmla="*/ 90 h 182"/>
                <a:gd name="T14" fmla="*/ 97 w 151"/>
                <a:gd name="T15" fmla="*/ 83 h 182"/>
                <a:gd name="T16" fmla="*/ 76 w 151"/>
                <a:gd name="T17" fmla="*/ 71 h 182"/>
                <a:gd name="T18" fmla="*/ 73 w 151"/>
                <a:gd name="T19" fmla="*/ 64 h 182"/>
                <a:gd name="T20" fmla="*/ 83 w 151"/>
                <a:gd name="T21" fmla="*/ 62 h 182"/>
                <a:gd name="T22" fmla="*/ 87 w 151"/>
                <a:gd name="T23" fmla="*/ 52 h 182"/>
                <a:gd name="T24" fmla="*/ 83 w 151"/>
                <a:gd name="T25" fmla="*/ 48 h 182"/>
                <a:gd name="T26" fmla="*/ 80 w 151"/>
                <a:gd name="T27" fmla="*/ 43 h 182"/>
                <a:gd name="T28" fmla="*/ 71 w 151"/>
                <a:gd name="T29" fmla="*/ 34 h 182"/>
                <a:gd name="T30" fmla="*/ 59 w 151"/>
                <a:gd name="T31" fmla="*/ 38 h 182"/>
                <a:gd name="T32" fmla="*/ 47 w 151"/>
                <a:gd name="T33" fmla="*/ 22 h 182"/>
                <a:gd name="T34" fmla="*/ 45 w 151"/>
                <a:gd name="T35" fmla="*/ 15 h 182"/>
                <a:gd name="T36" fmla="*/ 43 w 151"/>
                <a:gd name="T37" fmla="*/ 17 h 182"/>
                <a:gd name="T38" fmla="*/ 31 w 151"/>
                <a:gd name="T39" fmla="*/ 3 h 182"/>
                <a:gd name="T40" fmla="*/ 24 w 151"/>
                <a:gd name="T41" fmla="*/ 0 h 182"/>
                <a:gd name="T42" fmla="*/ 21 w 151"/>
                <a:gd name="T43" fmla="*/ 8 h 182"/>
                <a:gd name="T44" fmla="*/ 26 w 151"/>
                <a:gd name="T45" fmla="*/ 19 h 182"/>
                <a:gd name="T46" fmla="*/ 28 w 151"/>
                <a:gd name="T47" fmla="*/ 29 h 182"/>
                <a:gd name="T48" fmla="*/ 21 w 151"/>
                <a:gd name="T49" fmla="*/ 26 h 182"/>
                <a:gd name="T50" fmla="*/ 17 w 151"/>
                <a:gd name="T51" fmla="*/ 24 h 182"/>
                <a:gd name="T52" fmla="*/ 7 w 151"/>
                <a:gd name="T53" fmla="*/ 26 h 182"/>
                <a:gd name="T54" fmla="*/ 7 w 151"/>
                <a:gd name="T55" fmla="*/ 36 h 182"/>
                <a:gd name="T56" fmla="*/ 0 w 151"/>
                <a:gd name="T57" fmla="*/ 41 h 182"/>
                <a:gd name="T58" fmla="*/ 3 w 151"/>
                <a:gd name="T59" fmla="*/ 45 h 182"/>
                <a:gd name="T60" fmla="*/ 7 w 151"/>
                <a:gd name="T61" fmla="*/ 52 h 182"/>
                <a:gd name="T62" fmla="*/ 14 w 151"/>
                <a:gd name="T63" fmla="*/ 64 h 182"/>
                <a:gd name="T64" fmla="*/ 21 w 151"/>
                <a:gd name="T65" fmla="*/ 64 h 182"/>
                <a:gd name="T66" fmla="*/ 24 w 151"/>
                <a:gd name="T67" fmla="*/ 86 h 182"/>
                <a:gd name="T68" fmla="*/ 24 w 151"/>
                <a:gd name="T69" fmla="*/ 93 h 182"/>
                <a:gd name="T70" fmla="*/ 26 w 151"/>
                <a:gd name="T71" fmla="*/ 107 h 182"/>
                <a:gd name="T72" fmla="*/ 36 w 151"/>
                <a:gd name="T73" fmla="*/ 95 h 182"/>
                <a:gd name="T74" fmla="*/ 45 w 151"/>
                <a:gd name="T75" fmla="*/ 93 h 182"/>
                <a:gd name="T76" fmla="*/ 54 w 151"/>
                <a:gd name="T77" fmla="*/ 100 h 182"/>
                <a:gd name="T78" fmla="*/ 59 w 151"/>
                <a:gd name="T79" fmla="*/ 95 h 182"/>
                <a:gd name="T80" fmla="*/ 61 w 151"/>
                <a:gd name="T81" fmla="*/ 88 h 182"/>
                <a:gd name="T82" fmla="*/ 76 w 151"/>
                <a:gd name="T83" fmla="*/ 88 h 182"/>
                <a:gd name="T84" fmla="*/ 92 w 151"/>
                <a:gd name="T85" fmla="*/ 107 h 182"/>
                <a:gd name="T86" fmla="*/ 102 w 151"/>
                <a:gd name="T87" fmla="*/ 133 h 182"/>
                <a:gd name="T88" fmla="*/ 109 w 151"/>
                <a:gd name="T89" fmla="*/ 142 h 182"/>
                <a:gd name="T90" fmla="*/ 113 w 151"/>
                <a:gd name="T91" fmla="*/ 149 h 182"/>
                <a:gd name="T92" fmla="*/ 113 w 151"/>
                <a:gd name="T93" fmla="*/ 164 h 182"/>
                <a:gd name="T94" fmla="*/ 109 w 151"/>
                <a:gd name="T95" fmla="*/ 173 h 182"/>
                <a:gd name="T96" fmla="*/ 116 w 151"/>
                <a:gd name="T97" fmla="*/ 178 h 182"/>
                <a:gd name="T98" fmla="*/ 125 w 151"/>
                <a:gd name="T99" fmla="*/ 178 h 182"/>
                <a:gd name="T100" fmla="*/ 127 w 151"/>
                <a:gd name="T101" fmla="*/ 171 h 182"/>
                <a:gd name="T102" fmla="*/ 135 w 151"/>
                <a:gd name="T103" fmla="*/ 171 h 182"/>
                <a:gd name="T104" fmla="*/ 142 w 151"/>
                <a:gd name="T105" fmla="*/ 171 h 182"/>
                <a:gd name="T106" fmla="*/ 149 w 151"/>
                <a:gd name="T107" fmla="*/ 168 h 182"/>
                <a:gd name="T108" fmla="*/ 149 w 151"/>
                <a:gd name="T109" fmla="*/ 15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 h="182">
                  <a:moveTo>
                    <a:pt x="151" y="152"/>
                  </a:moveTo>
                  <a:lnTo>
                    <a:pt x="149" y="152"/>
                  </a:lnTo>
                  <a:lnTo>
                    <a:pt x="149" y="149"/>
                  </a:lnTo>
                  <a:lnTo>
                    <a:pt x="146" y="147"/>
                  </a:lnTo>
                  <a:lnTo>
                    <a:pt x="144" y="147"/>
                  </a:lnTo>
                  <a:lnTo>
                    <a:pt x="144" y="145"/>
                  </a:lnTo>
                  <a:lnTo>
                    <a:pt x="142" y="142"/>
                  </a:lnTo>
                  <a:lnTo>
                    <a:pt x="142" y="142"/>
                  </a:lnTo>
                  <a:lnTo>
                    <a:pt x="142" y="142"/>
                  </a:lnTo>
                  <a:lnTo>
                    <a:pt x="144" y="140"/>
                  </a:lnTo>
                  <a:lnTo>
                    <a:pt x="146" y="140"/>
                  </a:lnTo>
                  <a:lnTo>
                    <a:pt x="146" y="138"/>
                  </a:lnTo>
                  <a:lnTo>
                    <a:pt x="144" y="138"/>
                  </a:lnTo>
                  <a:lnTo>
                    <a:pt x="144" y="138"/>
                  </a:lnTo>
                  <a:lnTo>
                    <a:pt x="144" y="135"/>
                  </a:lnTo>
                  <a:lnTo>
                    <a:pt x="142" y="135"/>
                  </a:lnTo>
                  <a:lnTo>
                    <a:pt x="139" y="133"/>
                  </a:lnTo>
                  <a:lnTo>
                    <a:pt x="137" y="130"/>
                  </a:lnTo>
                  <a:lnTo>
                    <a:pt x="135" y="130"/>
                  </a:lnTo>
                  <a:lnTo>
                    <a:pt x="135" y="130"/>
                  </a:lnTo>
                  <a:lnTo>
                    <a:pt x="135" y="128"/>
                  </a:lnTo>
                  <a:lnTo>
                    <a:pt x="135" y="126"/>
                  </a:lnTo>
                  <a:lnTo>
                    <a:pt x="132" y="128"/>
                  </a:lnTo>
                  <a:lnTo>
                    <a:pt x="132" y="128"/>
                  </a:lnTo>
                  <a:lnTo>
                    <a:pt x="132" y="128"/>
                  </a:lnTo>
                  <a:lnTo>
                    <a:pt x="130" y="128"/>
                  </a:lnTo>
                  <a:lnTo>
                    <a:pt x="130" y="126"/>
                  </a:lnTo>
                  <a:lnTo>
                    <a:pt x="130" y="126"/>
                  </a:lnTo>
                  <a:lnTo>
                    <a:pt x="127" y="123"/>
                  </a:lnTo>
                  <a:lnTo>
                    <a:pt x="127" y="121"/>
                  </a:lnTo>
                  <a:lnTo>
                    <a:pt x="127" y="119"/>
                  </a:lnTo>
                  <a:lnTo>
                    <a:pt x="125" y="119"/>
                  </a:lnTo>
                  <a:lnTo>
                    <a:pt x="125" y="116"/>
                  </a:lnTo>
                  <a:lnTo>
                    <a:pt x="125" y="116"/>
                  </a:lnTo>
                  <a:lnTo>
                    <a:pt x="123" y="114"/>
                  </a:lnTo>
                  <a:lnTo>
                    <a:pt x="120" y="112"/>
                  </a:lnTo>
                  <a:lnTo>
                    <a:pt x="116" y="109"/>
                  </a:lnTo>
                  <a:lnTo>
                    <a:pt x="116" y="107"/>
                  </a:lnTo>
                  <a:lnTo>
                    <a:pt x="113" y="107"/>
                  </a:lnTo>
                  <a:lnTo>
                    <a:pt x="111" y="102"/>
                  </a:lnTo>
                  <a:lnTo>
                    <a:pt x="109" y="102"/>
                  </a:lnTo>
                  <a:lnTo>
                    <a:pt x="109" y="100"/>
                  </a:lnTo>
                  <a:lnTo>
                    <a:pt x="106" y="97"/>
                  </a:lnTo>
                  <a:lnTo>
                    <a:pt x="106" y="95"/>
                  </a:lnTo>
                  <a:lnTo>
                    <a:pt x="104" y="95"/>
                  </a:lnTo>
                  <a:lnTo>
                    <a:pt x="104" y="93"/>
                  </a:lnTo>
                  <a:lnTo>
                    <a:pt x="102" y="93"/>
                  </a:lnTo>
                  <a:lnTo>
                    <a:pt x="102" y="93"/>
                  </a:lnTo>
                  <a:lnTo>
                    <a:pt x="99" y="90"/>
                  </a:lnTo>
                  <a:lnTo>
                    <a:pt x="97" y="88"/>
                  </a:lnTo>
                  <a:lnTo>
                    <a:pt x="97" y="88"/>
                  </a:lnTo>
                  <a:lnTo>
                    <a:pt x="97" y="86"/>
                  </a:lnTo>
                  <a:lnTo>
                    <a:pt x="97" y="86"/>
                  </a:lnTo>
                  <a:lnTo>
                    <a:pt x="97" y="83"/>
                  </a:lnTo>
                  <a:lnTo>
                    <a:pt x="97" y="83"/>
                  </a:lnTo>
                  <a:lnTo>
                    <a:pt x="97" y="83"/>
                  </a:lnTo>
                  <a:lnTo>
                    <a:pt x="97" y="81"/>
                  </a:lnTo>
                  <a:lnTo>
                    <a:pt x="94" y="81"/>
                  </a:lnTo>
                  <a:lnTo>
                    <a:pt x="87" y="78"/>
                  </a:lnTo>
                  <a:lnTo>
                    <a:pt x="85" y="78"/>
                  </a:lnTo>
                  <a:lnTo>
                    <a:pt x="85" y="76"/>
                  </a:lnTo>
                  <a:lnTo>
                    <a:pt x="83" y="76"/>
                  </a:lnTo>
                  <a:lnTo>
                    <a:pt x="76" y="71"/>
                  </a:lnTo>
                  <a:lnTo>
                    <a:pt x="73" y="69"/>
                  </a:lnTo>
                  <a:lnTo>
                    <a:pt x="73" y="69"/>
                  </a:lnTo>
                  <a:lnTo>
                    <a:pt x="71" y="69"/>
                  </a:lnTo>
                  <a:lnTo>
                    <a:pt x="71" y="67"/>
                  </a:lnTo>
                  <a:lnTo>
                    <a:pt x="73" y="67"/>
                  </a:lnTo>
                  <a:lnTo>
                    <a:pt x="73" y="67"/>
                  </a:lnTo>
                  <a:lnTo>
                    <a:pt x="73" y="64"/>
                  </a:lnTo>
                  <a:lnTo>
                    <a:pt x="73" y="62"/>
                  </a:lnTo>
                  <a:lnTo>
                    <a:pt x="73" y="62"/>
                  </a:lnTo>
                  <a:lnTo>
                    <a:pt x="73" y="60"/>
                  </a:lnTo>
                  <a:lnTo>
                    <a:pt x="73" y="60"/>
                  </a:lnTo>
                  <a:lnTo>
                    <a:pt x="76" y="60"/>
                  </a:lnTo>
                  <a:lnTo>
                    <a:pt x="78" y="60"/>
                  </a:lnTo>
                  <a:lnTo>
                    <a:pt x="83" y="62"/>
                  </a:lnTo>
                  <a:lnTo>
                    <a:pt x="83" y="62"/>
                  </a:lnTo>
                  <a:lnTo>
                    <a:pt x="85" y="60"/>
                  </a:lnTo>
                  <a:lnTo>
                    <a:pt x="87" y="57"/>
                  </a:lnTo>
                  <a:lnTo>
                    <a:pt x="87" y="55"/>
                  </a:lnTo>
                  <a:lnTo>
                    <a:pt x="87" y="55"/>
                  </a:lnTo>
                  <a:lnTo>
                    <a:pt x="87" y="52"/>
                  </a:lnTo>
                  <a:lnTo>
                    <a:pt x="87" y="52"/>
                  </a:lnTo>
                  <a:lnTo>
                    <a:pt x="87" y="50"/>
                  </a:lnTo>
                  <a:lnTo>
                    <a:pt x="87" y="50"/>
                  </a:lnTo>
                  <a:lnTo>
                    <a:pt x="85" y="50"/>
                  </a:lnTo>
                  <a:lnTo>
                    <a:pt x="83" y="50"/>
                  </a:lnTo>
                  <a:lnTo>
                    <a:pt x="83" y="48"/>
                  </a:lnTo>
                  <a:lnTo>
                    <a:pt x="83" y="48"/>
                  </a:lnTo>
                  <a:lnTo>
                    <a:pt x="83" y="48"/>
                  </a:lnTo>
                  <a:lnTo>
                    <a:pt x="83" y="45"/>
                  </a:lnTo>
                  <a:lnTo>
                    <a:pt x="80" y="45"/>
                  </a:lnTo>
                  <a:lnTo>
                    <a:pt x="78" y="45"/>
                  </a:lnTo>
                  <a:lnTo>
                    <a:pt x="78" y="45"/>
                  </a:lnTo>
                  <a:lnTo>
                    <a:pt x="78" y="43"/>
                  </a:lnTo>
                  <a:lnTo>
                    <a:pt x="78" y="43"/>
                  </a:lnTo>
                  <a:lnTo>
                    <a:pt x="80" y="43"/>
                  </a:lnTo>
                  <a:lnTo>
                    <a:pt x="80" y="41"/>
                  </a:lnTo>
                  <a:lnTo>
                    <a:pt x="80" y="41"/>
                  </a:lnTo>
                  <a:lnTo>
                    <a:pt x="80" y="38"/>
                  </a:lnTo>
                  <a:lnTo>
                    <a:pt x="78" y="38"/>
                  </a:lnTo>
                  <a:lnTo>
                    <a:pt x="76" y="36"/>
                  </a:lnTo>
                  <a:lnTo>
                    <a:pt x="73" y="34"/>
                  </a:lnTo>
                  <a:lnTo>
                    <a:pt x="71" y="34"/>
                  </a:lnTo>
                  <a:lnTo>
                    <a:pt x="71" y="34"/>
                  </a:lnTo>
                  <a:lnTo>
                    <a:pt x="66" y="36"/>
                  </a:lnTo>
                  <a:lnTo>
                    <a:pt x="66" y="36"/>
                  </a:lnTo>
                  <a:lnTo>
                    <a:pt x="64" y="38"/>
                  </a:lnTo>
                  <a:lnTo>
                    <a:pt x="64" y="38"/>
                  </a:lnTo>
                  <a:lnTo>
                    <a:pt x="61" y="38"/>
                  </a:lnTo>
                  <a:lnTo>
                    <a:pt x="59" y="38"/>
                  </a:lnTo>
                  <a:lnTo>
                    <a:pt x="54" y="36"/>
                  </a:lnTo>
                  <a:lnTo>
                    <a:pt x="52" y="36"/>
                  </a:lnTo>
                  <a:lnTo>
                    <a:pt x="47" y="29"/>
                  </a:lnTo>
                  <a:lnTo>
                    <a:pt x="47" y="26"/>
                  </a:lnTo>
                  <a:lnTo>
                    <a:pt x="47" y="26"/>
                  </a:lnTo>
                  <a:lnTo>
                    <a:pt x="47" y="24"/>
                  </a:lnTo>
                  <a:lnTo>
                    <a:pt x="47" y="22"/>
                  </a:lnTo>
                  <a:lnTo>
                    <a:pt x="47" y="19"/>
                  </a:lnTo>
                  <a:lnTo>
                    <a:pt x="47" y="19"/>
                  </a:lnTo>
                  <a:lnTo>
                    <a:pt x="47" y="17"/>
                  </a:lnTo>
                  <a:lnTo>
                    <a:pt x="47" y="17"/>
                  </a:lnTo>
                  <a:lnTo>
                    <a:pt x="47" y="17"/>
                  </a:lnTo>
                  <a:lnTo>
                    <a:pt x="45" y="17"/>
                  </a:lnTo>
                  <a:lnTo>
                    <a:pt x="45" y="15"/>
                  </a:lnTo>
                  <a:lnTo>
                    <a:pt x="45" y="15"/>
                  </a:lnTo>
                  <a:lnTo>
                    <a:pt x="45" y="17"/>
                  </a:lnTo>
                  <a:lnTo>
                    <a:pt x="43" y="17"/>
                  </a:lnTo>
                  <a:lnTo>
                    <a:pt x="43" y="19"/>
                  </a:lnTo>
                  <a:lnTo>
                    <a:pt x="43" y="19"/>
                  </a:lnTo>
                  <a:lnTo>
                    <a:pt x="43" y="17"/>
                  </a:lnTo>
                  <a:lnTo>
                    <a:pt x="43" y="17"/>
                  </a:lnTo>
                  <a:lnTo>
                    <a:pt x="40" y="15"/>
                  </a:lnTo>
                  <a:lnTo>
                    <a:pt x="40" y="12"/>
                  </a:lnTo>
                  <a:lnTo>
                    <a:pt x="38" y="12"/>
                  </a:lnTo>
                  <a:lnTo>
                    <a:pt x="38" y="10"/>
                  </a:lnTo>
                  <a:lnTo>
                    <a:pt x="33" y="8"/>
                  </a:lnTo>
                  <a:lnTo>
                    <a:pt x="31" y="5"/>
                  </a:lnTo>
                  <a:lnTo>
                    <a:pt x="31" y="3"/>
                  </a:lnTo>
                  <a:lnTo>
                    <a:pt x="31" y="3"/>
                  </a:lnTo>
                  <a:lnTo>
                    <a:pt x="28" y="3"/>
                  </a:lnTo>
                  <a:lnTo>
                    <a:pt x="26" y="3"/>
                  </a:lnTo>
                  <a:lnTo>
                    <a:pt x="26" y="3"/>
                  </a:lnTo>
                  <a:lnTo>
                    <a:pt x="24" y="0"/>
                  </a:lnTo>
                  <a:lnTo>
                    <a:pt x="24" y="0"/>
                  </a:lnTo>
                  <a:lnTo>
                    <a:pt x="24" y="0"/>
                  </a:lnTo>
                  <a:lnTo>
                    <a:pt x="21" y="0"/>
                  </a:lnTo>
                  <a:lnTo>
                    <a:pt x="21" y="3"/>
                  </a:lnTo>
                  <a:lnTo>
                    <a:pt x="21" y="5"/>
                  </a:lnTo>
                  <a:lnTo>
                    <a:pt x="21" y="5"/>
                  </a:lnTo>
                  <a:lnTo>
                    <a:pt x="19" y="5"/>
                  </a:lnTo>
                  <a:lnTo>
                    <a:pt x="21" y="8"/>
                  </a:lnTo>
                  <a:lnTo>
                    <a:pt x="21" y="8"/>
                  </a:lnTo>
                  <a:lnTo>
                    <a:pt x="21" y="10"/>
                  </a:lnTo>
                  <a:lnTo>
                    <a:pt x="21" y="10"/>
                  </a:lnTo>
                  <a:lnTo>
                    <a:pt x="21" y="12"/>
                  </a:lnTo>
                  <a:lnTo>
                    <a:pt x="24" y="15"/>
                  </a:lnTo>
                  <a:lnTo>
                    <a:pt x="26" y="15"/>
                  </a:lnTo>
                  <a:lnTo>
                    <a:pt x="26" y="17"/>
                  </a:lnTo>
                  <a:lnTo>
                    <a:pt x="26" y="19"/>
                  </a:lnTo>
                  <a:lnTo>
                    <a:pt x="26" y="22"/>
                  </a:lnTo>
                  <a:lnTo>
                    <a:pt x="26" y="24"/>
                  </a:lnTo>
                  <a:lnTo>
                    <a:pt x="26" y="26"/>
                  </a:lnTo>
                  <a:lnTo>
                    <a:pt x="26" y="26"/>
                  </a:lnTo>
                  <a:lnTo>
                    <a:pt x="28" y="26"/>
                  </a:lnTo>
                  <a:lnTo>
                    <a:pt x="28" y="29"/>
                  </a:lnTo>
                  <a:lnTo>
                    <a:pt x="28" y="29"/>
                  </a:lnTo>
                  <a:lnTo>
                    <a:pt x="26" y="29"/>
                  </a:lnTo>
                  <a:lnTo>
                    <a:pt x="26" y="29"/>
                  </a:lnTo>
                  <a:lnTo>
                    <a:pt x="26" y="29"/>
                  </a:lnTo>
                  <a:lnTo>
                    <a:pt x="24" y="29"/>
                  </a:lnTo>
                  <a:lnTo>
                    <a:pt x="24" y="29"/>
                  </a:lnTo>
                  <a:lnTo>
                    <a:pt x="24" y="26"/>
                  </a:lnTo>
                  <a:lnTo>
                    <a:pt x="21" y="26"/>
                  </a:lnTo>
                  <a:lnTo>
                    <a:pt x="19" y="29"/>
                  </a:lnTo>
                  <a:lnTo>
                    <a:pt x="19" y="29"/>
                  </a:lnTo>
                  <a:lnTo>
                    <a:pt x="17" y="29"/>
                  </a:lnTo>
                  <a:lnTo>
                    <a:pt x="17" y="26"/>
                  </a:lnTo>
                  <a:lnTo>
                    <a:pt x="17" y="24"/>
                  </a:lnTo>
                  <a:lnTo>
                    <a:pt x="17" y="24"/>
                  </a:lnTo>
                  <a:lnTo>
                    <a:pt x="17" y="24"/>
                  </a:lnTo>
                  <a:lnTo>
                    <a:pt x="17" y="22"/>
                  </a:lnTo>
                  <a:lnTo>
                    <a:pt x="14" y="19"/>
                  </a:lnTo>
                  <a:lnTo>
                    <a:pt x="14" y="22"/>
                  </a:lnTo>
                  <a:lnTo>
                    <a:pt x="12" y="24"/>
                  </a:lnTo>
                  <a:lnTo>
                    <a:pt x="10" y="26"/>
                  </a:lnTo>
                  <a:lnTo>
                    <a:pt x="10" y="26"/>
                  </a:lnTo>
                  <a:lnTo>
                    <a:pt x="7" y="26"/>
                  </a:lnTo>
                  <a:lnTo>
                    <a:pt x="7" y="29"/>
                  </a:lnTo>
                  <a:lnTo>
                    <a:pt x="7" y="31"/>
                  </a:lnTo>
                  <a:lnTo>
                    <a:pt x="5" y="31"/>
                  </a:lnTo>
                  <a:lnTo>
                    <a:pt x="5" y="34"/>
                  </a:lnTo>
                  <a:lnTo>
                    <a:pt x="5" y="34"/>
                  </a:lnTo>
                  <a:lnTo>
                    <a:pt x="7" y="36"/>
                  </a:lnTo>
                  <a:lnTo>
                    <a:pt x="7" y="36"/>
                  </a:lnTo>
                  <a:lnTo>
                    <a:pt x="7" y="36"/>
                  </a:lnTo>
                  <a:lnTo>
                    <a:pt x="7" y="36"/>
                  </a:lnTo>
                  <a:lnTo>
                    <a:pt x="5" y="36"/>
                  </a:lnTo>
                  <a:lnTo>
                    <a:pt x="5" y="36"/>
                  </a:lnTo>
                  <a:lnTo>
                    <a:pt x="3" y="36"/>
                  </a:lnTo>
                  <a:lnTo>
                    <a:pt x="0" y="38"/>
                  </a:lnTo>
                  <a:lnTo>
                    <a:pt x="0" y="41"/>
                  </a:lnTo>
                  <a:lnTo>
                    <a:pt x="0" y="45"/>
                  </a:lnTo>
                  <a:lnTo>
                    <a:pt x="0" y="48"/>
                  </a:lnTo>
                  <a:lnTo>
                    <a:pt x="0" y="48"/>
                  </a:lnTo>
                  <a:lnTo>
                    <a:pt x="0" y="48"/>
                  </a:lnTo>
                  <a:lnTo>
                    <a:pt x="0" y="48"/>
                  </a:lnTo>
                  <a:lnTo>
                    <a:pt x="3" y="45"/>
                  </a:lnTo>
                  <a:lnTo>
                    <a:pt x="3" y="45"/>
                  </a:lnTo>
                  <a:lnTo>
                    <a:pt x="3" y="45"/>
                  </a:lnTo>
                  <a:lnTo>
                    <a:pt x="5" y="45"/>
                  </a:lnTo>
                  <a:lnTo>
                    <a:pt x="5" y="48"/>
                  </a:lnTo>
                  <a:lnTo>
                    <a:pt x="7" y="50"/>
                  </a:lnTo>
                  <a:lnTo>
                    <a:pt x="7" y="50"/>
                  </a:lnTo>
                  <a:lnTo>
                    <a:pt x="7" y="50"/>
                  </a:lnTo>
                  <a:lnTo>
                    <a:pt x="7" y="52"/>
                  </a:lnTo>
                  <a:lnTo>
                    <a:pt x="7" y="52"/>
                  </a:lnTo>
                  <a:lnTo>
                    <a:pt x="7" y="55"/>
                  </a:lnTo>
                  <a:lnTo>
                    <a:pt x="7" y="60"/>
                  </a:lnTo>
                  <a:lnTo>
                    <a:pt x="7" y="62"/>
                  </a:lnTo>
                  <a:lnTo>
                    <a:pt x="10" y="62"/>
                  </a:lnTo>
                  <a:lnTo>
                    <a:pt x="12" y="64"/>
                  </a:lnTo>
                  <a:lnTo>
                    <a:pt x="14" y="64"/>
                  </a:lnTo>
                  <a:lnTo>
                    <a:pt x="14" y="64"/>
                  </a:lnTo>
                  <a:lnTo>
                    <a:pt x="14" y="62"/>
                  </a:lnTo>
                  <a:lnTo>
                    <a:pt x="17" y="62"/>
                  </a:lnTo>
                  <a:lnTo>
                    <a:pt x="17" y="62"/>
                  </a:lnTo>
                  <a:lnTo>
                    <a:pt x="21" y="62"/>
                  </a:lnTo>
                  <a:lnTo>
                    <a:pt x="21" y="62"/>
                  </a:lnTo>
                  <a:lnTo>
                    <a:pt x="21" y="64"/>
                  </a:lnTo>
                  <a:lnTo>
                    <a:pt x="21" y="67"/>
                  </a:lnTo>
                  <a:lnTo>
                    <a:pt x="24" y="71"/>
                  </a:lnTo>
                  <a:lnTo>
                    <a:pt x="24" y="74"/>
                  </a:lnTo>
                  <a:lnTo>
                    <a:pt x="26" y="76"/>
                  </a:lnTo>
                  <a:lnTo>
                    <a:pt x="24" y="78"/>
                  </a:lnTo>
                  <a:lnTo>
                    <a:pt x="24" y="83"/>
                  </a:lnTo>
                  <a:lnTo>
                    <a:pt x="24" y="86"/>
                  </a:lnTo>
                  <a:lnTo>
                    <a:pt x="21" y="86"/>
                  </a:lnTo>
                  <a:lnTo>
                    <a:pt x="21" y="86"/>
                  </a:lnTo>
                  <a:lnTo>
                    <a:pt x="21" y="88"/>
                  </a:lnTo>
                  <a:lnTo>
                    <a:pt x="24" y="88"/>
                  </a:lnTo>
                  <a:lnTo>
                    <a:pt x="24" y="90"/>
                  </a:lnTo>
                  <a:lnTo>
                    <a:pt x="24" y="90"/>
                  </a:lnTo>
                  <a:lnTo>
                    <a:pt x="24" y="93"/>
                  </a:lnTo>
                  <a:lnTo>
                    <a:pt x="24" y="95"/>
                  </a:lnTo>
                  <a:lnTo>
                    <a:pt x="24" y="100"/>
                  </a:lnTo>
                  <a:lnTo>
                    <a:pt x="21" y="104"/>
                  </a:lnTo>
                  <a:lnTo>
                    <a:pt x="24" y="104"/>
                  </a:lnTo>
                  <a:lnTo>
                    <a:pt x="24" y="107"/>
                  </a:lnTo>
                  <a:lnTo>
                    <a:pt x="26" y="107"/>
                  </a:lnTo>
                  <a:lnTo>
                    <a:pt x="26" y="107"/>
                  </a:lnTo>
                  <a:lnTo>
                    <a:pt x="28" y="104"/>
                  </a:lnTo>
                  <a:lnTo>
                    <a:pt x="31" y="102"/>
                  </a:lnTo>
                  <a:lnTo>
                    <a:pt x="33" y="100"/>
                  </a:lnTo>
                  <a:lnTo>
                    <a:pt x="33" y="100"/>
                  </a:lnTo>
                  <a:lnTo>
                    <a:pt x="36" y="97"/>
                  </a:lnTo>
                  <a:lnTo>
                    <a:pt x="36" y="97"/>
                  </a:lnTo>
                  <a:lnTo>
                    <a:pt x="36" y="95"/>
                  </a:lnTo>
                  <a:lnTo>
                    <a:pt x="38" y="95"/>
                  </a:lnTo>
                  <a:lnTo>
                    <a:pt x="38" y="95"/>
                  </a:lnTo>
                  <a:lnTo>
                    <a:pt x="40" y="95"/>
                  </a:lnTo>
                  <a:lnTo>
                    <a:pt x="40" y="93"/>
                  </a:lnTo>
                  <a:lnTo>
                    <a:pt x="43" y="90"/>
                  </a:lnTo>
                  <a:lnTo>
                    <a:pt x="43" y="90"/>
                  </a:lnTo>
                  <a:lnTo>
                    <a:pt x="45" y="93"/>
                  </a:lnTo>
                  <a:lnTo>
                    <a:pt x="47" y="95"/>
                  </a:lnTo>
                  <a:lnTo>
                    <a:pt x="50" y="95"/>
                  </a:lnTo>
                  <a:lnTo>
                    <a:pt x="52" y="97"/>
                  </a:lnTo>
                  <a:lnTo>
                    <a:pt x="52" y="97"/>
                  </a:lnTo>
                  <a:lnTo>
                    <a:pt x="52" y="97"/>
                  </a:lnTo>
                  <a:lnTo>
                    <a:pt x="52" y="100"/>
                  </a:lnTo>
                  <a:lnTo>
                    <a:pt x="54" y="100"/>
                  </a:lnTo>
                  <a:lnTo>
                    <a:pt x="54" y="100"/>
                  </a:lnTo>
                  <a:lnTo>
                    <a:pt x="54" y="100"/>
                  </a:lnTo>
                  <a:lnTo>
                    <a:pt x="54" y="97"/>
                  </a:lnTo>
                  <a:lnTo>
                    <a:pt x="57" y="97"/>
                  </a:lnTo>
                  <a:lnTo>
                    <a:pt x="57" y="97"/>
                  </a:lnTo>
                  <a:lnTo>
                    <a:pt x="59" y="95"/>
                  </a:lnTo>
                  <a:lnTo>
                    <a:pt x="59" y="95"/>
                  </a:lnTo>
                  <a:lnTo>
                    <a:pt x="61" y="93"/>
                  </a:lnTo>
                  <a:lnTo>
                    <a:pt x="61" y="90"/>
                  </a:lnTo>
                  <a:lnTo>
                    <a:pt x="61" y="90"/>
                  </a:lnTo>
                  <a:lnTo>
                    <a:pt x="64" y="90"/>
                  </a:lnTo>
                  <a:lnTo>
                    <a:pt x="64" y="90"/>
                  </a:lnTo>
                  <a:lnTo>
                    <a:pt x="64" y="88"/>
                  </a:lnTo>
                  <a:lnTo>
                    <a:pt x="61" y="88"/>
                  </a:lnTo>
                  <a:lnTo>
                    <a:pt x="64" y="88"/>
                  </a:lnTo>
                  <a:lnTo>
                    <a:pt x="64" y="88"/>
                  </a:lnTo>
                  <a:lnTo>
                    <a:pt x="66" y="88"/>
                  </a:lnTo>
                  <a:lnTo>
                    <a:pt x="69" y="88"/>
                  </a:lnTo>
                  <a:lnTo>
                    <a:pt x="73" y="88"/>
                  </a:lnTo>
                  <a:lnTo>
                    <a:pt x="76" y="90"/>
                  </a:lnTo>
                  <a:lnTo>
                    <a:pt x="76" y="88"/>
                  </a:lnTo>
                  <a:lnTo>
                    <a:pt x="78" y="90"/>
                  </a:lnTo>
                  <a:lnTo>
                    <a:pt x="80" y="95"/>
                  </a:lnTo>
                  <a:lnTo>
                    <a:pt x="83" y="100"/>
                  </a:lnTo>
                  <a:lnTo>
                    <a:pt x="85" y="102"/>
                  </a:lnTo>
                  <a:lnTo>
                    <a:pt x="87" y="104"/>
                  </a:lnTo>
                  <a:lnTo>
                    <a:pt x="90" y="104"/>
                  </a:lnTo>
                  <a:lnTo>
                    <a:pt x="92" y="107"/>
                  </a:lnTo>
                  <a:lnTo>
                    <a:pt x="94" y="112"/>
                  </a:lnTo>
                  <a:lnTo>
                    <a:pt x="94" y="116"/>
                  </a:lnTo>
                  <a:lnTo>
                    <a:pt x="94" y="119"/>
                  </a:lnTo>
                  <a:lnTo>
                    <a:pt x="94" y="123"/>
                  </a:lnTo>
                  <a:lnTo>
                    <a:pt x="97" y="128"/>
                  </a:lnTo>
                  <a:lnTo>
                    <a:pt x="99" y="130"/>
                  </a:lnTo>
                  <a:lnTo>
                    <a:pt x="102" y="133"/>
                  </a:lnTo>
                  <a:lnTo>
                    <a:pt x="102" y="135"/>
                  </a:lnTo>
                  <a:lnTo>
                    <a:pt x="104" y="135"/>
                  </a:lnTo>
                  <a:lnTo>
                    <a:pt x="106" y="138"/>
                  </a:lnTo>
                  <a:lnTo>
                    <a:pt x="109" y="138"/>
                  </a:lnTo>
                  <a:lnTo>
                    <a:pt x="109" y="140"/>
                  </a:lnTo>
                  <a:lnTo>
                    <a:pt x="109" y="140"/>
                  </a:lnTo>
                  <a:lnTo>
                    <a:pt x="109" y="142"/>
                  </a:lnTo>
                  <a:lnTo>
                    <a:pt x="111" y="142"/>
                  </a:lnTo>
                  <a:lnTo>
                    <a:pt x="111" y="142"/>
                  </a:lnTo>
                  <a:lnTo>
                    <a:pt x="113" y="145"/>
                  </a:lnTo>
                  <a:lnTo>
                    <a:pt x="113" y="145"/>
                  </a:lnTo>
                  <a:lnTo>
                    <a:pt x="113" y="147"/>
                  </a:lnTo>
                  <a:lnTo>
                    <a:pt x="113" y="149"/>
                  </a:lnTo>
                  <a:lnTo>
                    <a:pt x="113" y="149"/>
                  </a:lnTo>
                  <a:lnTo>
                    <a:pt x="113" y="152"/>
                  </a:lnTo>
                  <a:lnTo>
                    <a:pt x="111" y="152"/>
                  </a:lnTo>
                  <a:lnTo>
                    <a:pt x="111" y="154"/>
                  </a:lnTo>
                  <a:lnTo>
                    <a:pt x="113" y="156"/>
                  </a:lnTo>
                  <a:lnTo>
                    <a:pt x="113" y="159"/>
                  </a:lnTo>
                  <a:lnTo>
                    <a:pt x="113" y="161"/>
                  </a:lnTo>
                  <a:lnTo>
                    <a:pt x="113" y="164"/>
                  </a:lnTo>
                  <a:lnTo>
                    <a:pt x="113" y="166"/>
                  </a:lnTo>
                  <a:lnTo>
                    <a:pt x="113" y="168"/>
                  </a:lnTo>
                  <a:lnTo>
                    <a:pt x="113" y="168"/>
                  </a:lnTo>
                  <a:lnTo>
                    <a:pt x="113" y="171"/>
                  </a:lnTo>
                  <a:lnTo>
                    <a:pt x="111" y="171"/>
                  </a:lnTo>
                  <a:lnTo>
                    <a:pt x="109" y="173"/>
                  </a:lnTo>
                  <a:lnTo>
                    <a:pt x="109" y="173"/>
                  </a:lnTo>
                  <a:lnTo>
                    <a:pt x="109" y="173"/>
                  </a:lnTo>
                  <a:lnTo>
                    <a:pt x="109" y="175"/>
                  </a:lnTo>
                  <a:lnTo>
                    <a:pt x="111" y="175"/>
                  </a:lnTo>
                  <a:lnTo>
                    <a:pt x="111" y="178"/>
                  </a:lnTo>
                  <a:lnTo>
                    <a:pt x="111" y="178"/>
                  </a:lnTo>
                  <a:lnTo>
                    <a:pt x="113" y="178"/>
                  </a:lnTo>
                  <a:lnTo>
                    <a:pt x="116" y="178"/>
                  </a:lnTo>
                  <a:lnTo>
                    <a:pt x="120" y="178"/>
                  </a:lnTo>
                  <a:lnTo>
                    <a:pt x="120" y="180"/>
                  </a:lnTo>
                  <a:lnTo>
                    <a:pt x="120" y="180"/>
                  </a:lnTo>
                  <a:lnTo>
                    <a:pt x="123" y="182"/>
                  </a:lnTo>
                  <a:lnTo>
                    <a:pt x="125" y="182"/>
                  </a:lnTo>
                  <a:lnTo>
                    <a:pt x="127" y="180"/>
                  </a:lnTo>
                  <a:lnTo>
                    <a:pt x="125" y="178"/>
                  </a:lnTo>
                  <a:lnTo>
                    <a:pt x="123" y="175"/>
                  </a:lnTo>
                  <a:lnTo>
                    <a:pt x="123" y="173"/>
                  </a:lnTo>
                  <a:lnTo>
                    <a:pt x="123" y="173"/>
                  </a:lnTo>
                  <a:lnTo>
                    <a:pt x="127" y="173"/>
                  </a:lnTo>
                  <a:lnTo>
                    <a:pt x="127" y="173"/>
                  </a:lnTo>
                  <a:lnTo>
                    <a:pt x="127" y="171"/>
                  </a:lnTo>
                  <a:lnTo>
                    <a:pt x="127" y="171"/>
                  </a:lnTo>
                  <a:lnTo>
                    <a:pt x="130" y="171"/>
                  </a:lnTo>
                  <a:lnTo>
                    <a:pt x="132" y="168"/>
                  </a:lnTo>
                  <a:lnTo>
                    <a:pt x="132" y="168"/>
                  </a:lnTo>
                  <a:lnTo>
                    <a:pt x="132" y="168"/>
                  </a:lnTo>
                  <a:lnTo>
                    <a:pt x="135" y="171"/>
                  </a:lnTo>
                  <a:lnTo>
                    <a:pt x="135" y="171"/>
                  </a:lnTo>
                  <a:lnTo>
                    <a:pt x="135" y="171"/>
                  </a:lnTo>
                  <a:lnTo>
                    <a:pt x="137" y="173"/>
                  </a:lnTo>
                  <a:lnTo>
                    <a:pt x="137" y="173"/>
                  </a:lnTo>
                  <a:lnTo>
                    <a:pt x="139" y="173"/>
                  </a:lnTo>
                  <a:lnTo>
                    <a:pt x="139" y="173"/>
                  </a:lnTo>
                  <a:lnTo>
                    <a:pt x="142" y="173"/>
                  </a:lnTo>
                  <a:lnTo>
                    <a:pt x="142" y="173"/>
                  </a:lnTo>
                  <a:lnTo>
                    <a:pt x="142" y="171"/>
                  </a:lnTo>
                  <a:lnTo>
                    <a:pt x="144" y="171"/>
                  </a:lnTo>
                  <a:lnTo>
                    <a:pt x="144" y="171"/>
                  </a:lnTo>
                  <a:lnTo>
                    <a:pt x="146" y="171"/>
                  </a:lnTo>
                  <a:lnTo>
                    <a:pt x="146" y="168"/>
                  </a:lnTo>
                  <a:lnTo>
                    <a:pt x="146" y="168"/>
                  </a:lnTo>
                  <a:lnTo>
                    <a:pt x="149" y="168"/>
                  </a:lnTo>
                  <a:lnTo>
                    <a:pt x="149" y="168"/>
                  </a:lnTo>
                  <a:lnTo>
                    <a:pt x="149" y="166"/>
                  </a:lnTo>
                  <a:lnTo>
                    <a:pt x="151" y="166"/>
                  </a:lnTo>
                  <a:lnTo>
                    <a:pt x="151" y="164"/>
                  </a:lnTo>
                  <a:lnTo>
                    <a:pt x="151" y="161"/>
                  </a:lnTo>
                  <a:lnTo>
                    <a:pt x="151" y="161"/>
                  </a:lnTo>
                  <a:lnTo>
                    <a:pt x="149" y="159"/>
                  </a:lnTo>
                  <a:lnTo>
                    <a:pt x="149" y="159"/>
                  </a:lnTo>
                  <a:lnTo>
                    <a:pt x="151" y="159"/>
                  </a:lnTo>
                  <a:lnTo>
                    <a:pt x="151" y="156"/>
                  </a:lnTo>
                  <a:lnTo>
                    <a:pt x="151" y="154"/>
                  </a:lnTo>
                  <a:lnTo>
                    <a:pt x="151" y="154"/>
                  </a:lnTo>
                  <a:lnTo>
                    <a:pt x="151" y="1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305"/>
            <p:cNvSpPr>
              <a:spLocks noEditPoints="1"/>
            </p:cNvSpPr>
            <p:nvPr userDrawn="1"/>
          </p:nvSpPr>
          <p:spPr bwMode="auto">
            <a:xfrm>
              <a:off x="4494" y="2172"/>
              <a:ext cx="36" cy="33"/>
            </a:xfrm>
            <a:custGeom>
              <a:avLst/>
              <a:gdLst>
                <a:gd name="T0" fmla="*/ 29 w 36"/>
                <a:gd name="T1" fmla="*/ 11 h 33"/>
                <a:gd name="T2" fmla="*/ 29 w 36"/>
                <a:gd name="T3" fmla="*/ 11 h 33"/>
                <a:gd name="T4" fmla="*/ 31 w 36"/>
                <a:gd name="T5" fmla="*/ 9 h 33"/>
                <a:gd name="T6" fmla="*/ 29 w 36"/>
                <a:gd name="T7" fmla="*/ 4 h 33"/>
                <a:gd name="T8" fmla="*/ 26 w 36"/>
                <a:gd name="T9" fmla="*/ 4 h 33"/>
                <a:gd name="T10" fmla="*/ 26 w 36"/>
                <a:gd name="T11" fmla="*/ 4 h 33"/>
                <a:gd name="T12" fmla="*/ 26 w 36"/>
                <a:gd name="T13" fmla="*/ 7 h 33"/>
                <a:gd name="T14" fmla="*/ 26 w 36"/>
                <a:gd name="T15" fmla="*/ 9 h 33"/>
                <a:gd name="T16" fmla="*/ 33 w 36"/>
                <a:gd name="T17" fmla="*/ 30 h 33"/>
                <a:gd name="T18" fmla="*/ 31 w 36"/>
                <a:gd name="T19" fmla="*/ 26 h 33"/>
                <a:gd name="T20" fmla="*/ 26 w 36"/>
                <a:gd name="T21" fmla="*/ 19 h 33"/>
                <a:gd name="T22" fmla="*/ 26 w 36"/>
                <a:gd name="T23" fmla="*/ 16 h 33"/>
                <a:gd name="T24" fmla="*/ 24 w 36"/>
                <a:gd name="T25" fmla="*/ 16 h 33"/>
                <a:gd name="T26" fmla="*/ 19 w 36"/>
                <a:gd name="T27" fmla="*/ 16 h 33"/>
                <a:gd name="T28" fmla="*/ 22 w 36"/>
                <a:gd name="T29" fmla="*/ 14 h 33"/>
                <a:gd name="T30" fmla="*/ 26 w 36"/>
                <a:gd name="T31" fmla="*/ 11 h 33"/>
                <a:gd name="T32" fmla="*/ 26 w 36"/>
                <a:gd name="T33" fmla="*/ 11 h 33"/>
                <a:gd name="T34" fmla="*/ 26 w 36"/>
                <a:gd name="T35" fmla="*/ 9 h 33"/>
                <a:gd name="T36" fmla="*/ 24 w 36"/>
                <a:gd name="T37" fmla="*/ 4 h 33"/>
                <a:gd name="T38" fmla="*/ 19 w 36"/>
                <a:gd name="T39" fmla="*/ 0 h 33"/>
                <a:gd name="T40" fmla="*/ 17 w 36"/>
                <a:gd name="T41" fmla="*/ 0 h 33"/>
                <a:gd name="T42" fmla="*/ 12 w 36"/>
                <a:gd name="T43" fmla="*/ 0 h 33"/>
                <a:gd name="T44" fmla="*/ 7 w 36"/>
                <a:gd name="T45" fmla="*/ 2 h 33"/>
                <a:gd name="T46" fmla="*/ 7 w 36"/>
                <a:gd name="T47" fmla="*/ 4 h 33"/>
                <a:gd name="T48" fmla="*/ 5 w 36"/>
                <a:gd name="T49" fmla="*/ 9 h 33"/>
                <a:gd name="T50" fmla="*/ 3 w 36"/>
                <a:gd name="T51" fmla="*/ 16 h 33"/>
                <a:gd name="T52" fmla="*/ 0 w 36"/>
                <a:gd name="T53" fmla="*/ 21 h 33"/>
                <a:gd name="T54" fmla="*/ 7 w 36"/>
                <a:gd name="T55" fmla="*/ 23 h 33"/>
                <a:gd name="T56" fmla="*/ 17 w 36"/>
                <a:gd name="T57" fmla="*/ 23 h 33"/>
                <a:gd name="T58" fmla="*/ 19 w 36"/>
                <a:gd name="T59" fmla="*/ 28 h 33"/>
                <a:gd name="T60" fmla="*/ 22 w 36"/>
                <a:gd name="T61" fmla="*/ 33 h 33"/>
                <a:gd name="T62" fmla="*/ 29 w 36"/>
                <a:gd name="T63" fmla="*/ 33 h 33"/>
                <a:gd name="T64" fmla="*/ 36 w 36"/>
                <a:gd name="T6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3">
                  <a:moveTo>
                    <a:pt x="26" y="9"/>
                  </a:moveTo>
                  <a:lnTo>
                    <a:pt x="29" y="11"/>
                  </a:lnTo>
                  <a:lnTo>
                    <a:pt x="29" y="11"/>
                  </a:lnTo>
                  <a:lnTo>
                    <a:pt x="29" y="11"/>
                  </a:lnTo>
                  <a:lnTo>
                    <a:pt x="31" y="9"/>
                  </a:lnTo>
                  <a:lnTo>
                    <a:pt x="31" y="9"/>
                  </a:lnTo>
                  <a:lnTo>
                    <a:pt x="31" y="7"/>
                  </a:lnTo>
                  <a:lnTo>
                    <a:pt x="29" y="4"/>
                  </a:lnTo>
                  <a:lnTo>
                    <a:pt x="26" y="2"/>
                  </a:lnTo>
                  <a:lnTo>
                    <a:pt x="26" y="4"/>
                  </a:lnTo>
                  <a:lnTo>
                    <a:pt x="26" y="4"/>
                  </a:lnTo>
                  <a:lnTo>
                    <a:pt x="26" y="4"/>
                  </a:lnTo>
                  <a:lnTo>
                    <a:pt x="26" y="4"/>
                  </a:lnTo>
                  <a:lnTo>
                    <a:pt x="26" y="7"/>
                  </a:lnTo>
                  <a:lnTo>
                    <a:pt x="26" y="7"/>
                  </a:lnTo>
                  <a:lnTo>
                    <a:pt x="26" y="9"/>
                  </a:lnTo>
                  <a:close/>
                  <a:moveTo>
                    <a:pt x="33" y="30"/>
                  </a:moveTo>
                  <a:lnTo>
                    <a:pt x="33" y="30"/>
                  </a:lnTo>
                  <a:lnTo>
                    <a:pt x="33" y="28"/>
                  </a:lnTo>
                  <a:lnTo>
                    <a:pt x="31" y="26"/>
                  </a:lnTo>
                  <a:lnTo>
                    <a:pt x="29" y="23"/>
                  </a:lnTo>
                  <a:lnTo>
                    <a:pt x="26" y="19"/>
                  </a:lnTo>
                  <a:lnTo>
                    <a:pt x="26" y="19"/>
                  </a:lnTo>
                  <a:lnTo>
                    <a:pt x="26" y="16"/>
                  </a:lnTo>
                  <a:lnTo>
                    <a:pt x="24" y="16"/>
                  </a:lnTo>
                  <a:lnTo>
                    <a:pt x="24" y="16"/>
                  </a:lnTo>
                  <a:lnTo>
                    <a:pt x="22" y="16"/>
                  </a:lnTo>
                  <a:lnTo>
                    <a:pt x="19" y="16"/>
                  </a:lnTo>
                  <a:lnTo>
                    <a:pt x="19" y="14"/>
                  </a:lnTo>
                  <a:lnTo>
                    <a:pt x="22" y="14"/>
                  </a:lnTo>
                  <a:lnTo>
                    <a:pt x="24" y="11"/>
                  </a:lnTo>
                  <a:lnTo>
                    <a:pt x="26" y="11"/>
                  </a:lnTo>
                  <a:lnTo>
                    <a:pt x="26" y="11"/>
                  </a:lnTo>
                  <a:lnTo>
                    <a:pt x="26" y="11"/>
                  </a:lnTo>
                  <a:lnTo>
                    <a:pt x="26" y="11"/>
                  </a:lnTo>
                  <a:lnTo>
                    <a:pt x="26" y="9"/>
                  </a:lnTo>
                  <a:lnTo>
                    <a:pt x="24" y="7"/>
                  </a:lnTo>
                  <a:lnTo>
                    <a:pt x="24" y="4"/>
                  </a:lnTo>
                  <a:lnTo>
                    <a:pt x="24" y="2"/>
                  </a:lnTo>
                  <a:lnTo>
                    <a:pt x="19" y="0"/>
                  </a:lnTo>
                  <a:lnTo>
                    <a:pt x="17" y="0"/>
                  </a:lnTo>
                  <a:lnTo>
                    <a:pt x="17" y="0"/>
                  </a:lnTo>
                  <a:lnTo>
                    <a:pt x="14" y="0"/>
                  </a:lnTo>
                  <a:lnTo>
                    <a:pt x="12" y="0"/>
                  </a:lnTo>
                  <a:lnTo>
                    <a:pt x="10" y="2"/>
                  </a:lnTo>
                  <a:lnTo>
                    <a:pt x="7" y="2"/>
                  </a:lnTo>
                  <a:lnTo>
                    <a:pt x="7" y="4"/>
                  </a:lnTo>
                  <a:lnTo>
                    <a:pt x="7" y="4"/>
                  </a:lnTo>
                  <a:lnTo>
                    <a:pt x="7" y="7"/>
                  </a:lnTo>
                  <a:lnTo>
                    <a:pt x="5" y="9"/>
                  </a:lnTo>
                  <a:lnTo>
                    <a:pt x="5" y="11"/>
                  </a:lnTo>
                  <a:lnTo>
                    <a:pt x="3" y="16"/>
                  </a:lnTo>
                  <a:lnTo>
                    <a:pt x="3" y="19"/>
                  </a:lnTo>
                  <a:lnTo>
                    <a:pt x="0" y="21"/>
                  </a:lnTo>
                  <a:lnTo>
                    <a:pt x="3" y="21"/>
                  </a:lnTo>
                  <a:lnTo>
                    <a:pt x="7" y="23"/>
                  </a:lnTo>
                  <a:lnTo>
                    <a:pt x="10" y="23"/>
                  </a:lnTo>
                  <a:lnTo>
                    <a:pt x="17" y="23"/>
                  </a:lnTo>
                  <a:lnTo>
                    <a:pt x="17" y="28"/>
                  </a:lnTo>
                  <a:lnTo>
                    <a:pt x="19" y="28"/>
                  </a:lnTo>
                  <a:lnTo>
                    <a:pt x="19" y="30"/>
                  </a:lnTo>
                  <a:lnTo>
                    <a:pt x="22" y="33"/>
                  </a:lnTo>
                  <a:lnTo>
                    <a:pt x="24" y="33"/>
                  </a:lnTo>
                  <a:lnTo>
                    <a:pt x="29" y="33"/>
                  </a:lnTo>
                  <a:lnTo>
                    <a:pt x="31" y="33"/>
                  </a:lnTo>
                  <a:lnTo>
                    <a:pt x="36" y="33"/>
                  </a:lnTo>
                  <a:lnTo>
                    <a:pt x="33" y="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306"/>
            <p:cNvSpPr>
              <a:spLocks noEditPoints="1"/>
            </p:cNvSpPr>
            <p:nvPr userDrawn="1"/>
          </p:nvSpPr>
          <p:spPr bwMode="auto">
            <a:xfrm>
              <a:off x="4857" y="1897"/>
              <a:ext cx="175" cy="81"/>
            </a:xfrm>
            <a:custGeom>
              <a:avLst/>
              <a:gdLst>
                <a:gd name="T0" fmla="*/ 172 w 175"/>
                <a:gd name="T1" fmla="*/ 22 h 81"/>
                <a:gd name="T2" fmla="*/ 156 w 175"/>
                <a:gd name="T3" fmla="*/ 15 h 81"/>
                <a:gd name="T4" fmla="*/ 146 w 175"/>
                <a:gd name="T5" fmla="*/ 10 h 81"/>
                <a:gd name="T6" fmla="*/ 128 w 175"/>
                <a:gd name="T7" fmla="*/ 7 h 81"/>
                <a:gd name="T8" fmla="*/ 113 w 175"/>
                <a:gd name="T9" fmla="*/ 5 h 81"/>
                <a:gd name="T10" fmla="*/ 92 w 175"/>
                <a:gd name="T11" fmla="*/ 5 h 81"/>
                <a:gd name="T12" fmla="*/ 69 w 175"/>
                <a:gd name="T13" fmla="*/ 0 h 81"/>
                <a:gd name="T14" fmla="*/ 57 w 175"/>
                <a:gd name="T15" fmla="*/ 3 h 81"/>
                <a:gd name="T16" fmla="*/ 54 w 175"/>
                <a:gd name="T17" fmla="*/ 15 h 81"/>
                <a:gd name="T18" fmla="*/ 40 w 175"/>
                <a:gd name="T19" fmla="*/ 12 h 81"/>
                <a:gd name="T20" fmla="*/ 21 w 175"/>
                <a:gd name="T21" fmla="*/ 10 h 81"/>
                <a:gd name="T22" fmla="*/ 14 w 175"/>
                <a:gd name="T23" fmla="*/ 17 h 81"/>
                <a:gd name="T24" fmla="*/ 19 w 175"/>
                <a:gd name="T25" fmla="*/ 22 h 81"/>
                <a:gd name="T26" fmla="*/ 14 w 175"/>
                <a:gd name="T27" fmla="*/ 26 h 81"/>
                <a:gd name="T28" fmla="*/ 7 w 175"/>
                <a:gd name="T29" fmla="*/ 36 h 81"/>
                <a:gd name="T30" fmla="*/ 19 w 175"/>
                <a:gd name="T31" fmla="*/ 41 h 81"/>
                <a:gd name="T32" fmla="*/ 29 w 175"/>
                <a:gd name="T33" fmla="*/ 43 h 81"/>
                <a:gd name="T34" fmla="*/ 31 w 175"/>
                <a:gd name="T35" fmla="*/ 36 h 81"/>
                <a:gd name="T36" fmla="*/ 33 w 175"/>
                <a:gd name="T37" fmla="*/ 36 h 81"/>
                <a:gd name="T38" fmla="*/ 40 w 175"/>
                <a:gd name="T39" fmla="*/ 43 h 81"/>
                <a:gd name="T40" fmla="*/ 45 w 175"/>
                <a:gd name="T41" fmla="*/ 45 h 81"/>
                <a:gd name="T42" fmla="*/ 57 w 175"/>
                <a:gd name="T43" fmla="*/ 50 h 81"/>
                <a:gd name="T44" fmla="*/ 54 w 175"/>
                <a:gd name="T45" fmla="*/ 55 h 81"/>
                <a:gd name="T46" fmla="*/ 50 w 175"/>
                <a:gd name="T47" fmla="*/ 57 h 81"/>
                <a:gd name="T48" fmla="*/ 45 w 175"/>
                <a:gd name="T49" fmla="*/ 57 h 81"/>
                <a:gd name="T50" fmla="*/ 40 w 175"/>
                <a:gd name="T51" fmla="*/ 64 h 81"/>
                <a:gd name="T52" fmla="*/ 33 w 175"/>
                <a:gd name="T53" fmla="*/ 62 h 81"/>
                <a:gd name="T54" fmla="*/ 24 w 175"/>
                <a:gd name="T55" fmla="*/ 64 h 81"/>
                <a:gd name="T56" fmla="*/ 17 w 175"/>
                <a:gd name="T57" fmla="*/ 64 h 81"/>
                <a:gd name="T58" fmla="*/ 3 w 175"/>
                <a:gd name="T59" fmla="*/ 67 h 81"/>
                <a:gd name="T60" fmla="*/ 0 w 175"/>
                <a:gd name="T61" fmla="*/ 69 h 81"/>
                <a:gd name="T62" fmla="*/ 10 w 175"/>
                <a:gd name="T63" fmla="*/ 74 h 81"/>
                <a:gd name="T64" fmla="*/ 19 w 175"/>
                <a:gd name="T65" fmla="*/ 74 h 81"/>
                <a:gd name="T66" fmla="*/ 31 w 175"/>
                <a:gd name="T67" fmla="*/ 78 h 81"/>
                <a:gd name="T68" fmla="*/ 38 w 175"/>
                <a:gd name="T69" fmla="*/ 74 h 81"/>
                <a:gd name="T70" fmla="*/ 45 w 175"/>
                <a:gd name="T71" fmla="*/ 76 h 81"/>
                <a:gd name="T72" fmla="*/ 50 w 175"/>
                <a:gd name="T73" fmla="*/ 78 h 81"/>
                <a:gd name="T74" fmla="*/ 59 w 175"/>
                <a:gd name="T75" fmla="*/ 78 h 81"/>
                <a:gd name="T76" fmla="*/ 73 w 175"/>
                <a:gd name="T77" fmla="*/ 76 h 81"/>
                <a:gd name="T78" fmla="*/ 80 w 175"/>
                <a:gd name="T79" fmla="*/ 74 h 81"/>
                <a:gd name="T80" fmla="*/ 78 w 175"/>
                <a:gd name="T81" fmla="*/ 67 h 81"/>
                <a:gd name="T82" fmla="*/ 90 w 175"/>
                <a:gd name="T83" fmla="*/ 59 h 81"/>
                <a:gd name="T84" fmla="*/ 92 w 175"/>
                <a:gd name="T85" fmla="*/ 57 h 81"/>
                <a:gd name="T86" fmla="*/ 104 w 175"/>
                <a:gd name="T87" fmla="*/ 55 h 81"/>
                <a:gd name="T88" fmla="*/ 116 w 175"/>
                <a:gd name="T89" fmla="*/ 57 h 81"/>
                <a:gd name="T90" fmla="*/ 120 w 175"/>
                <a:gd name="T91" fmla="*/ 52 h 81"/>
                <a:gd name="T92" fmla="*/ 128 w 175"/>
                <a:gd name="T93" fmla="*/ 45 h 81"/>
                <a:gd name="T94" fmla="*/ 146 w 175"/>
                <a:gd name="T95" fmla="*/ 41 h 81"/>
                <a:gd name="T96" fmla="*/ 161 w 175"/>
                <a:gd name="T97" fmla="*/ 29 h 81"/>
                <a:gd name="T98" fmla="*/ 175 w 175"/>
                <a:gd name="T99" fmla="*/ 24 h 81"/>
                <a:gd name="T100" fmla="*/ 19 w 175"/>
                <a:gd name="T101" fmla="*/ 67 h 81"/>
                <a:gd name="T102" fmla="*/ 33 w 175"/>
                <a:gd name="T103" fmla="*/ 67 h 81"/>
                <a:gd name="T104" fmla="*/ 29 w 175"/>
                <a:gd name="T105" fmla="*/ 67 h 81"/>
                <a:gd name="T106" fmla="*/ 31 w 175"/>
                <a:gd name="T107" fmla="*/ 67 h 81"/>
                <a:gd name="T108" fmla="*/ 43 w 175"/>
                <a:gd name="T109" fmla="*/ 67 h 81"/>
                <a:gd name="T110" fmla="*/ 43 w 175"/>
                <a:gd name="T111" fmla="*/ 6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81">
                  <a:moveTo>
                    <a:pt x="3" y="67"/>
                  </a:moveTo>
                  <a:lnTo>
                    <a:pt x="3" y="67"/>
                  </a:lnTo>
                  <a:lnTo>
                    <a:pt x="3" y="64"/>
                  </a:lnTo>
                  <a:lnTo>
                    <a:pt x="3" y="64"/>
                  </a:lnTo>
                  <a:lnTo>
                    <a:pt x="3" y="67"/>
                  </a:lnTo>
                  <a:close/>
                  <a:moveTo>
                    <a:pt x="172" y="22"/>
                  </a:moveTo>
                  <a:lnTo>
                    <a:pt x="172" y="22"/>
                  </a:lnTo>
                  <a:lnTo>
                    <a:pt x="170" y="19"/>
                  </a:lnTo>
                  <a:lnTo>
                    <a:pt x="165" y="17"/>
                  </a:lnTo>
                  <a:lnTo>
                    <a:pt x="163" y="17"/>
                  </a:lnTo>
                  <a:lnTo>
                    <a:pt x="161" y="17"/>
                  </a:lnTo>
                  <a:lnTo>
                    <a:pt x="158" y="17"/>
                  </a:lnTo>
                  <a:lnTo>
                    <a:pt x="158" y="15"/>
                  </a:lnTo>
                  <a:lnTo>
                    <a:pt x="156" y="15"/>
                  </a:lnTo>
                  <a:lnTo>
                    <a:pt x="153" y="12"/>
                  </a:lnTo>
                  <a:lnTo>
                    <a:pt x="153" y="12"/>
                  </a:lnTo>
                  <a:lnTo>
                    <a:pt x="151" y="10"/>
                  </a:lnTo>
                  <a:lnTo>
                    <a:pt x="151" y="10"/>
                  </a:lnTo>
                  <a:lnTo>
                    <a:pt x="149" y="10"/>
                  </a:lnTo>
                  <a:lnTo>
                    <a:pt x="146" y="10"/>
                  </a:lnTo>
                  <a:lnTo>
                    <a:pt x="146" y="10"/>
                  </a:lnTo>
                  <a:lnTo>
                    <a:pt x="144" y="10"/>
                  </a:lnTo>
                  <a:lnTo>
                    <a:pt x="142" y="7"/>
                  </a:lnTo>
                  <a:lnTo>
                    <a:pt x="139" y="7"/>
                  </a:lnTo>
                  <a:lnTo>
                    <a:pt x="137" y="7"/>
                  </a:lnTo>
                  <a:lnTo>
                    <a:pt x="135" y="7"/>
                  </a:lnTo>
                  <a:lnTo>
                    <a:pt x="132" y="7"/>
                  </a:lnTo>
                  <a:lnTo>
                    <a:pt x="128" y="7"/>
                  </a:lnTo>
                  <a:lnTo>
                    <a:pt x="125" y="7"/>
                  </a:lnTo>
                  <a:lnTo>
                    <a:pt x="123" y="7"/>
                  </a:lnTo>
                  <a:lnTo>
                    <a:pt x="120" y="7"/>
                  </a:lnTo>
                  <a:lnTo>
                    <a:pt x="120" y="7"/>
                  </a:lnTo>
                  <a:lnTo>
                    <a:pt x="118" y="7"/>
                  </a:lnTo>
                  <a:lnTo>
                    <a:pt x="113" y="5"/>
                  </a:lnTo>
                  <a:lnTo>
                    <a:pt x="113" y="5"/>
                  </a:lnTo>
                  <a:lnTo>
                    <a:pt x="113" y="5"/>
                  </a:lnTo>
                  <a:lnTo>
                    <a:pt x="109" y="7"/>
                  </a:lnTo>
                  <a:lnTo>
                    <a:pt x="106" y="7"/>
                  </a:lnTo>
                  <a:lnTo>
                    <a:pt x="99" y="7"/>
                  </a:lnTo>
                  <a:lnTo>
                    <a:pt x="95" y="7"/>
                  </a:lnTo>
                  <a:lnTo>
                    <a:pt x="95" y="5"/>
                  </a:lnTo>
                  <a:lnTo>
                    <a:pt x="92" y="5"/>
                  </a:lnTo>
                  <a:lnTo>
                    <a:pt x="92" y="7"/>
                  </a:lnTo>
                  <a:lnTo>
                    <a:pt x="92" y="7"/>
                  </a:lnTo>
                  <a:lnTo>
                    <a:pt x="87" y="7"/>
                  </a:lnTo>
                  <a:lnTo>
                    <a:pt x="80" y="7"/>
                  </a:lnTo>
                  <a:lnTo>
                    <a:pt x="76" y="5"/>
                  </a:lnTo>
                  <a:lnTo>
                    <a:pt x="73" y="3"/>
                  </a:lnTo>
                  <a:lnTo>
                    <a:pt x="69" y="0"/>
                  </a:lnTo>
                  <a:lnTo>
                    <a:pt x="64" y="0"/>
                  </a:lnTo>
                  <a:lnTo>
                    <a:pt x="64" y="0"/>
                  </a:lnTo>
                  <a:lnTo>
                    <a:pt x="64" y="0"/>
                  </a:lnTo>
                  <a:lnTo>
                    <a:pt x="64" y="0"/>
                  </a:lnTo>
                  <a:lnTo>
                    <a:pt x="62" y="0"/>
                  </a:lnTo>
                  <a:lnTo>
                    <a:pt x="59" y="3"/>
                  </a:lnTo>
                  <a:lnTo>
                    <a:pt x="57" y="3"/>
                  </a:lnTo>
                  <a:lnTo>
                    <a:pt x="54" y="3"/>
                  </a:lnTo>
                  <a:lnTo>
                    <a:pt x="54" y="5"/>
                  </a:lnTo>
                  <a:lnTo>
                    <a:pt x="54" y="10"/>
                  </a:lnTo>
                  <a:lnTo>
                    <a:pt x="54" y="12"/>
                  </a:lnTo>
                  <a:lnTo>
                    <a:pt x="57" y="17"/>
                  </a:lnTo>
                  <a:lnTo>
                    <a:pt x="57" y="17"/>
                  </a:lnTo>
                  <a:lnTo>
                    <a:pt x="54" y="15"/>
                  </a:lnTo>
                  <a:lnTo>
                    <a:pt x="54" y="15"/>
                  </a:lnTo>
                  <a:lnTo>
                    <a:pt x="52" y="15"/>
                  </a:lnTo>
                  <a:lnTo>
                    <a:pt x="45" y="15"/>
                  </a:lnTo>
                  <a:lnTo>
                    <a:pt x="45" y="12"/>
                  </a:lnTo>
                  <a:lnTo>
                    <a:pt x="43" y="12"/>
                  </a:lnTo>
                  <a:lnTo>
                    <a:pt x="43" y="12"/>
                  </a:lnTo>
                  <a:lnTo>
                    <a:pt x="40" y="12"/>
                  </a:lnTo>
                  <a:lnTo>
                    <a:pt x="36" y="10"/>
                  </a:lnTo>
                  <a:lnTo>
                    <a:pt x="33" y="10"/>
                  </a:lnTo>
                  <a:lnTo>
                    <a:pt x="26" y="7"/>
                  </a:lnTo>
                  <a:lnTo>
                    <a:pt x="26" y="7"/>
                  </a:lnTo>
                  <a:lnTo>
                    <a:pt x="26" y="7"/>
                  </a:lnTo>
                  <a:lnTo>
                    <a:pt x="24" y="10"/>
                  </a:lnTo>
                  <a:lnTo>
                    <a:pt x="21" y="10"/>
                  </a:lnTo>
                  <a:lnTo>
                    <a:pt x="19" y="10"/>
                  </a:lnTo>
                  <a:lnTo>
                    <a:pt x="17" y="10"/>
                  </a:lnTo>
                  <a:lnTo>
                    <a:pt x="17" y="12"/>
                  </a:lnTo>
                  <a:lnTo>
                    <a:pt x="17" y="12"/>
                  </a:lnTo>
                  <a:lnTo>
                    <a:pt x="14" y="15"/>
                  </a:lnTo>
                  <a:lnTo>
                    <a:pt x="14" y="17"/>
                  </a:lnTo>
                  <a:lnTo>
                    <a:pt x="14" y="17"/>
                  </a:lnTo>
                  <a:lnTo>
                    <a:pt x="14" y="19"/>
                  </a:lnTo>
                  <a:lnTo>
                    <a:pt x="14" y="19"/>
                  </a:lnTo>
                  <a:lnTo>
                    <a:pt x="14" y="19"/>
                  </a:lnTo>
                  <a:lnTo>
                    <a:pt x="17" y="19"/>
                  </a:lnTo>
                  <a:lnTo>
                    <a:pt x="17" y="19"/>
                  </a:lnTo>
                  <a:lnTo>
                    <a:pt x="19" y="19"/>
                  </a:lnTo>
                  <a:lnTo>
                    <a:pt x="19" y="22"/>
                  </a:lnTo>
                  <a:lnTo>
                    <a:pt x="21" y="22"/>
                  </a:lnTo>
                  <a:lnTo>
                    <a:pt x="21" y="22"/>
                  </a:lnTo>
                  <a:lnTo>
                    <a:pt x="17" y="24"/>
                  </a:lnTo>
                  <a:lnTo>
                    <a:pt x="17" y="24"/>
                  </a:lnTo>
                  <a:lnTo>
                    <a:pt x="14" y="24"/>
                  </a:lnTo>
                  <a:lnTo>
                    <a:pt x="14" y="24"/>
                  </a:lnTo>
                  <a:lnTo>
                    <a:pt x="14" y="26"/>
                  </a:lnTo>
                  <a:lnTo>
                    <a:pt x="14" y="26"/>
                  </a:lnTo>
                  <a:lnTo>
                    <a:pt x="12" y="29"/>
                  </a:lnTo>
                  <a:lnTo>
                    <a:pt x="12" y="29"/>
                  </a:lnTo>
                  <a:lnTo>
                    <a:pt x="10" y="31"/>
                  </a:lnTo>
                  <a:lnTo>
                    <a:pt x="5" y="33"/>
                  </a:lnTo>
                  <a:lnTo>
                    <a:pt x="5" y="36"/>
                  </a:lnTo>
                  <a:lnTo>
                    <a:pt x="7" y="36"/>
                  </a:lnTo>
                  <a:lnTo>
                    <a:pt x="7" y="36"/>
                  </a:lnTo>
                  <a:lnTo>
                    <a:pt x="10" y="36"/>
                  </a:lnTo>
                  <a:lnTo>
                    <a:pt x="12" y="38"/>
                  </a:lnTo>
                  <a:lnTo>
                    <a:pt x="14" y="36"/>
                  </a:lnTo>
                  <a:lnTo>
                    <a:pt x="14" y="36"/>
                  </a:lnTo>
                  <a:lnTo>
                    <a:pt x="17" y="38"/>
                  </a:lnTo>
                  <a:lnTo>
                    <a:pt x="19" y="41"/>
                  </a:lnTo>
                  <a:lnTo>
                    <a:pt x="19" y="41"/>
                  </a:lnTo>
                  <a:lnTo>
                    <a:pt x="21" y="43"/>
                  </a:lnTo>
                  <a:lnTo>
                    <a:pt x="21" y="43"/>
                  </a:lnTo>
                  <a:lnTo>
                    <a:pt x="24" y="43"/>
                  </a:lnTo>
                  <a:lnTo>
                    <a:pt x="26" y="43"/>
                  </a:lnTo>
                  <a:lnTo>
                    <a:pt x="26" y="43"/>
                  </a:lnTo>
                  <a:lnTo>
                    <a:pt x="29" y="43"/>
                  </a:lnTo>
                  <a:lnTo>
                    <a:pt x="29" y="43"/>
                  </a:lnTo>
                  <a:lnTo>
                    <a:pt x="29" y="38"/>
                  </a:lnTo>
                  <a:lnTo>
                    <a:pt x="31" y="41"/>
                  </a:lnTo>
                  <a:lnTo>
                    <a:pt x="31" y="41"/>
                  </a:lnTo>
                  <a:lnTo>
                    <a:pt x="31" y="38"/>
                  </a:lnTo>
                  <a:lnTo>
                    <a:pt x="31" y="38"/>
                  </a:lnTo>
                  <a:lnTo>
                    <a:pt x="31" y="36"/>
                  </a:lnTo>
                  <a:lnTo>
                    <a:pt x="31" y="36"/>
                  </a:lnTo>
                  <a:lnTo>
                    <a:pt x="31" y="36"/>
                  </a:lnTo>
                  <a:lnTo>
                    <a:pt x="31" y="36"/>
                  </a:lnTo>
                  <a:lnTo>
                    <a:pt x="31" y="36"/>
                  </a:lnTo>
                  <a:lnTo>
                    <a:pt x="33" y="36"/>
                  </a:lnTo>
                  <a:lnTo>
                    <a:pt x="33" y="36"/>
                  </a:lnTo>
                  <a:lnTo>
                    <a:pt x="33" y="36"/>
                  </a:lnTo>
                  <a:lnTo>
                    <a:pt x="33" y="38"/>
                  </a:lnTo>
                  <a:lnTo>
                    <a:pt x="36" y="38"/>
                  </a:lnTo>
                  <a:lnTo>
                    <a:pt x="36" y="41"/>
                  </a:lnTo>
                  <a:lnTo>
                    <a:pt x="38" y="43"/>
                  </a:lnTo>
                  <a:lnTo>
                    <a:pt x="38" y="43"/>
                  </a:lnTo>
                  <a:lnTo>
                    <a:pt x="40" y="43"/>
                  </a:lnTo>
                  <a:lnTo>
                    <a:pt x="40" y="43"/>
                  </a:lnTo>
                  <a:lnTo>
                    <a:pt x="43" y="43"/>
                  </a:lnTo>
                  <a:lnTo>
                    <a:pt x="43" y="43"/>
                  </a:lnTo>
                  <a:lnTo>
                    <a:pt x="43" y="45"/>
                  </a:lnTo>
                  <a:lnTo>
                    <a:pt x="43" y="45"/>
                  </a:lnTo>
                  <a:lnTo>
                    <a:pt x="43" y="45"/>
                  </a:lnTo>
                  <a:lnTo>
                    <a:pt x="45" y="45"/>
                  </a:lnTo>
                  <a:lnTo>
                    <a:pt x="45" y="45"/>
                  </a:lnTo>
                  <a:lnTo>
                    <a:pt x="47" y="45"/>
                  </a:lnTo>
                  <a:lnTo>
                    <a:pt x="50" y="45"/>
                  </a:lnTo>
                  <a:lnTo>
                    <a:pt x="52" y="48"/>
                  </a:lnTo>
                  <a:lnTo>
                    <a:pt x="52" y="48"/>
                  </a:lnTo>
                  <a:lnTo>
                    <a:pt x="54" y="48"/>
                  </a:lnTo>
                  <a:lnTo>
                    <a:pt x="57" y="50"/>
                  </a:lnTo>
                  <a:lnTo>
                    <a:pt x="57" y="50"/>
                  </a:lnTo>
                  <a:lnTo>
                    <a:pt x="57" y="48"/>
                  </a:lnTo>
                  <a:lnTo>
                    <a:pt x="62" y="50"/>
                  </a:lnTo>
                  <a:lnTo>
                    <a:pt x="62" y="50"/>
                  </a:lnTo>
                  <a:lnTo>
                    <a:pt x="59" y="50"/>
                  </a:lnTo>
                  <a:lnTo>
                    <a:pt x="54" y="52"/>
                  </a:lnTo>
                  <a:lnTo>
                    <a:pt x="54" y="55"/>
                  </a:lnTo>
                  <a:lnTo>
                    <a:pt x="54" y="55"/>
                  </a:lnTo>
                  <a:lnTo>
                    <a:pt x="52" y="55"/>
                  </a:lnTo>
                  <a:lnTo>
                    <a:pt x="52" y="55"/>
                  </a:lnTo>
                  <a:lnTo>
                    <a:pt x="50" y="55"/>
                  </a:lnTo>
                  <a:lnTo>
                    <a:pt x="50" y="55"/>
                  </a:lnTo>
                  <a:lnTo>
                    <a:pt x="50" y="55"/>
                  </a:lnTo>
                  <a:lnTo>
                    <a:pt x="50" y="55"/>
                  </a:lnTo>
                  <a:lnTo>
                    <a:pt x="50" y="57"/>
                  </a:lnTo>
                  <a:lnTo>
                    <a:pt x="50" y="57"/>
                  </a:lnTo>
                  <a:lnTo>
                    <a:pt x="50" y="57"/>
                  </a:lnTo>
                  <a:lnTo>
                    <a:pt x="47" y="57"/>
                  </a:lnTo>
                  <a:lnTo>
                    <a:pt x="47" y="57"/>
                  </a:lnTo>
                  <a:lnTo>
                    <a:pt x="47" y="57"/>
                  </a:lnTo>
                  <a:lnTo>
                    <a:pt x="47" y="57"/>
                  </a:lnTo>
                  <a:lnTo>
                    <a:pt x="45" y="57"/>
                  </a:lnTo>
                  <a:lnTo>
                    <a:pt x="45" y="59"/>
                  </a:lnTo>
                  <a:lnTo>
                    <a:pt x="43" y="59"/>
                  </a:lnTo>
                  <a:lnTo>
                    <a:pt x="43" y="62"/>
                  </a:lnTo>
                  <a:lnTo>
                    <a:pt x="43" y="62"/>
                  </a:lnTo>
                  <a:lnTo>
                    <a:pt x="43" y="62"/>
                  </a:lnTo>
                  <a:lnTo>
                    <a:pt x="40" y="62"/>
                  </a:lnTo>
                  <a:lnTo>
                    <a:pt x="40" y="64"/>
                  </a:lnTo>
                  <a:lnTo>
                    <a:pt x="38" y="62"/>
                  </a:lnTo>
                  <a:lnTo>
                    <a:pt x="38" y="62"/>
                  </a:lnTo>
                  <a:lnTo>
                    <a:pt x="38" y="62"/>
                  </a:lnTo>
                  <a:lnTo>
                    <a:pt x="38" y="62"/>
                  </a:lnTo>
                  <a:lnTo>
                    <a:pt x="36" y="62"/>
                  </a:lnTo>
                  <a:lnTo>
                    <a:pt x="36" y="62"/>
                  </a:lnTo>
                  <a:lnTo>
                    <a:pt x="33" y="62"/>
                  </a:lnTo>
                  <a:lnTo>
                    <a:pt x="33" y="62"/>
                  </a:lnTo>
                  <a:lnTo>
                    <a:pt x="29" y="62"/>
                  </a:lnTo>
                  <a:lnTo>
                    <a:pt x="26" y="62"/>
                  </a:lnTo>
                  <a:lnTo>
                    <a:pt x="26" y="62"/>
                  </a:lnTo>
                  <a:lnTo>
                    <a:pt x="26" y="62"/>
                  </a:lnTo>
                  <a:lnTo>
                    <a:pt x="26" y="62"/>
                  </a:lnTo>
                  <a:lnTo>
                    <a:pt x="24" y="64"/>
                  </a:lnTo>
                  <a:lnTo>
                    <a:pt x="21" y="64"/>
                  </a:lnTo>
                  <a:lnTo>
                    <a:pt x="21" y="64"/>
                  </a:lnTo>
                  <a:lnTo>
                    <a:pt x="21" y="67"/>
                  </a:lnTo>
                  <a:lnTo>
                    <a:pt x="21" y="67"/>
                  </a:lnTo>
                  <a:lnTo>
                    <a:pt x="21" y="67"/>
                  </a:lnTo>
                  <a:lnTo>
                    <a:pt x="19" y="67"/>
                  </a:lnTo>
                  <a:lnTo>
                    <a:pt x="17" y="64"/>
                  </a:lnTo>
                  <a:lnTo>
                    <a:pt x="14" y="64"/>
                  </a:lnTo>
                  <a:lnTo>
                    <a:pt x="12" y="64"/>
                  </a:lnTo>
                  <a:lnTo>
                    <a:pt x="10" y="62"/>
                  </a:lnTo>
                  <a:lnTo>
                    <a:pt x="7" y="64"/>
                  </a:lnTo>
                  <a:lnTo>
                    <a:pt x="3" y="64"/>
                  </a:lnTo>
                  <a:lnTo>
                    <a:pt x="3" y="64"/>
                  </a:lnTo>
                  <a:lnTo>
                    <a:pt x="3" y="67"/>
                  </a:lnTo>
                  <a:lnTo>
                    <a:pt x="3" y="67"/>
                  </a:lnTo>
                  <a:lnTo>
                    <a:pt x="3" y="67"/>
                  </a:lnTo>
                  <a:lnTo>
                    <a:pt x="0" y="67"/>
                  </a:lnTo>
                  <a:lnTo>
                    <a:pt x="0" y="67"/>
                  </a:lnTo>
                  <a:lnTo>
                    <a:pt x="0" y="67"/>
                  </a:lnTo>
                  <a:lnTo>
                    <a:pt x="0" y="69"/>
                  </a:lnTo>
                  <a:lnTo>
                    <a:pt x="0" y="69"/>
                  </a:lnTo>
                  <a:lnTo>
                    <a:pt x="0" y="71"/>
                  </a:lnTo>
                  <a:lnTo>
                    <a:pt x="3" y="76"/>
                  </a:lnTo>
                  <a:lnTo>
                    <a:pt x="3" y="74"/>
                  </a:lnTo>
                  <a:lnTo>
                    <a:pt x="5" y="74"/>
                  </a:lnTo>
                  <a:lnTo>
                    <a:pt x="7" y="74"/>
                  </a:lnTo>
                  <a:lnTo>
                    <a:pt x="7" y="74"/>
                  </a:lnTo>
                  <a:lnTo>
                    <a:pt x="10" y="74"/>
                  </a:lnTo>
                  <a:lnTo>
                    <a:pt x="12" y="74"/>
                  </a:lnTo>
                  <a:lnTo>
                    <a:pt x="14" y="74"/>
                  </a:lnTo>
                  <a:lnTo>
                    <a:pt x="17" y="74"/>
                  </a:lnTo>
                  <a:lnTo>
                    <a:pt x="17" y="74"/>
                  </a:lnTo>
                  <a:lnTo>
                    <a:pt x="17" y="74"/>
                  </a:lnTo>
                  <a:lnTo>
                    <a:pt x="17" y="74"/>
                  </a:lnTo>
                  <a:lnTo>
                    <a:pt x="19" y="74"/>
                  </a:lnTo>
                  <a:lnTo>
                    <a:pt x="21" y="74"/>
                  </a:lnTo>
                  <a:lnTo>
                    <a:pt x="24" y="74"/>
                  </a:lnTo>
                  <a:lnTo>
                    <a:pt x="24" y="74"/>
                  </a:lnTo>
                  <a:lnTo>
                    <a:pt x="26" y="76"/>
                  </a:lnTo>
                  <a:lnTo>
                    <a:pt x="26" y="78"/>
                  </a:lnTo>
                  <a:lnTo>
                    <a:pt x="29" y="78"/>
                  </a:lnTo>
                  <a:lnTo>
                    <a:pt x="31" y="78"/>
                  </a:lnTo>
                  <a:lnTo>
                    <a:pt x="33" y="76"/>
                  </a:lnTo>
                  <a:lnTo>
                    <a:pt x="33" y="76"/>
                  </a:lnTo>
                  <a:lnTo>
                    <a:pt x="33" y="76"/>
                  </a:lnTo>
                  <a:lnTo>
                    <a:pt x="36" y="74"/>
                  </a:lnTo>
                  <a:lnTo>
                    <a:pt x="36" y="74"/>
                  </a:lnTo>
                  <a:lnTo>
                    <a:pt x="38" y="74"/>
                  </a:lnTo>
                  <a:lnTo>
                    <a:pt x="38" y="74"/>
                  </a:lnTo>
                  <a:lnTo>
                    <a:pt x="40" y="74"/>
                  </a:lnTo>
                  <a:lnTo>
                    <a:pt x="40" y="74"/>
                  </a:lnTo>
                  <a:lnTo>
                    <a:pt x="40" y="76"/>
                  </a:lnTo>
                  <a:lnTo>
                    <a:pt x="40" y="76"/>
                  </a:lnTo>
                  <a:lnTo>
                    <a:pt x="40" y="76"/>
                  </a:lnTo>
                  <a:lnTo>
                    <a:pt x="43" y="76"/>
                  </a:lnTo>
                  <a:lnTo>
                    <a:pt x="45" y="76"/>
                  </a:lnTo>
                  <a:lnTo>
                    <a:pt x="45" y="78"/>
                  </a:lnTo>
                  <a:lnTo>
                    <a:pt x="45" y="81"/>
                  </a:lnTo>
                  <a:lnTo>
                    <a:pt x="45" y="81"/>
                  </a:lnTo>
                  <a:lnTo>
                    <a:pt x="45" y="81"/>
                  </a:lnTo>
                  <a:lnTo>
                    <a:pt x="50" y="78"/>
                  </a:lnTo>
                  <a:lnTo>
                    <a:pt x="50" y="78"/>
                  </a:lnTo>
                  <a:lnTo>
                    <a:pt x="50" y="78"/>
                  </a:lnTo>
                  <a:lnTo>
                    <a:pt x="52" y="81"/>
                  </a:lnTo>
                  <a:lnTo>
                    <a:pt x="54" y="81"/>
                  </a:lnTo>
                  <a:lnTo>
                    <a:pt x="54" y="81"/>
                  </a:lnTo>
                  <a:lnTo>
                    <a:pt x="54" y="81"/>
                  </a:lnTo>
                  <a:lnTo>
                    <a:pt x="54" y="78"/>
                  </a:lnTo>
                  <a:lnTo>
                    <a:pt x="57" y="78"/>
                  </a:lnTo>
                  <a:lnTo>
                    <a:pt x="59" y="78"/>
                  </a:lnTo>
                  <a:lnTo>
                    <a:pt x="59" y="78"/>
                  </a:lnTo>
                  <a:lnTo>
                    <a:pt x="64" y="78"/>
                  </a:lnTo>
                  <a:lnTo>
                    <a:pt x="66" y="78"/>
                  </a:lnTo>
                  <a:lnTo>
                    <a:pt x="69" y="78"/>
                  </a:lnTo>
                  <a:lnTo>
                    <a:pt x="71" y="78"/>
                  </a:lnTo>
                  <a:lnTo>
                    <a:pt x="71" y="78"/>
                  </a:lnTo>
                  <a:lnTo>
                    <a:pt x="73" y="76"/>
                  </a:lnTo>
                  <a:lnTo>
                    <a:pt x="73" y="76"/>
                  </a:lnTo>
                  <a:lnTo>
                    <a:pt x="76" y="76"/>
                  </a:lnTo>
                  <a:lnTo>
                    <a:pt x="76" y="76"/>
                  </a:lnTo>
                  <a:lnTo>
                    <a:pt x="78" y="76"/>
                  </a:lnTo>
                  <a:lnTo>
                    <a:pt x="80" y="76"/>
                  </a:lnTo>
                  <a:lnTo>
                    <a:pt x="80" y="74"/>
                  </a:lnTo>
                  <a:lnTo>
                    <a:pt x="80" y="74"/>
                  </a:lnTo>
                  <a:lnTo>
                    <a:pt x="80" y="74"/>
                  </a:lnTo>
                  <a:lnTo>
                    <a:pt x="80" y="71"/>
                  </a:lnTo>
                  <a:lnTo>
                    <a:pt x="78" y="69"/>
                  </a:lnTo>
                  <a:lnTo>
                    <a:pt x="78" y="69"/>
                  </a:lnTo>
                  <a:lnTo>
                    <a:pt x="78" y="69"/>
                  </a:lnTo>
                  <a:lnTo>
                    <a:pt x="78" y="67"/>
                  </a:lnTo>
                  <a:lnTo>
                    <a:pt x="78" y="67"/>
                  </a:lnTo>
                  <a:lnTo>
                    <a:pt x="80" y="67"/>
                  </a:lnTo>
                  <a:lnTo>
                    <a:pt x="80" y="67"/>
                  </a:lnTo>
                  <a:lnTo>
                    <a:pt x="80" y="64"/>
                  </a:lnTo>
                  <a:lnTo>
                    <a:pt x="83" y="64"/>
                  </a:lnTo>
                  <a:lnTo>
                    <a:pt x="85" y="64"/>
                  </a:lnTo>
                  <a:lnTo>
                    <a:pt x="90" y="62"/>
                  </a:lnTo>
                  <a:lnTo>
                    <a:pt x="90" y="59"/>
                  </a:lnTo>
                  <a:lnTo>
                    <a:pt x="92" y="59"/>
                  </a:lnTo>
                  <a:lnTo>
                    <a:pt x="92" y="59"/>
                  </a:lnTo>
                  <a:lnTo>
                    <a:pt x="92" y="59"/>
                  </a:lnTo>
                  <a:lnTo>
                    <a:pt x="92" y="57"/>
                  </a:lnTo>
                  <a:lnTo>
                    <a:pt x="92" y="57"/>
                  </a:lnTo>
                  <a:lnTo>
                    <a:pt x="92" y="57"/>
                  </a:lnTo>
                  <a:lnTo>
                    <a:pt x="92" y="57"/>
                  </a:lnTo>
                  <a:lnTo>
                    <a:pt x="95" y="57"/>
                  </a:lnTo>
                  <a:lnTo>
                    <a:pt x="97" y="57"/>
                  </a:lnTo>
                  <a:lnTo>
                    <a:pt x="99" y="57"/>
                  </a:lnTo>
                  <a:lnTo>
                    <a:pt x="102" y="55"/>
                  </a:lnTo>
                  <a:lnTo>
                    <a:pt x="104" y="55"/>
                  </a:lnTo>
                  <a:lnTo>
                    <a:pt x="104" y="55"/>
                  </a:lnTo>
                  <a:lnTo>
                    <a:pt x="104" y="55"/>
                  </a:lnTo>
                  <a:lnTo>
                    <a:pt x="106" y="59"/>
                  </a:lnTo>
                  <a:lnTo>
                    <a:pt x="106" y="59"/>
                  </a:lnTo>
                  <a:lnTo>
                    <a:pt x="111" y="59"/>
                  </a:lnTo>
                  <a:lnTo>
                    <a:pt x="111" y="59"/>
                  </a:lnTo>
                  <a:lnTo>
                    <a:pt x="113" y="59"/>
                  </a:lnTo>
                  <a:lnTo>
                    <a:pt x="116" y="59"/>
                  </a:lnTo>
                  <a:lnTo>
                    <a:pt x="116" y="57"/>
                  </a:lnTo>
                  <a:lnTo>
                    <a:pt x="116" y="57"/>
                  </a:lnTo>
                  <a:lnTo>
                    <a:pt x="118" y="59"/>
                  </a:lnTo>
                  <a:lnTo>
                    <a:pt x="118" y="59"/>
                  </a:lnTo>
                  <a:lnTo>
                    <a:pt x="120" y="57"/>
                  </a:lnTo>
                  <a:lnTo>
                    <a:pt x="120" y="57"/>
                  </a:lnTo>
                  <a:lnTo>
                    <a:pt x="120" y="55"/>
                  </a:lnTo>
                  <a:lnTo>
                    <a:pt x="120" y="52"/>
                  </a:lnTo>
                  <a:lnTo>
                    <a:pt x="120" y="50"/>
                  </a:lnTo>
                  <a:lnTo>
                    <a:pt x="120" y="50"/>
                  </a:lnTo>
                  <a:lnTo>
                    <a:pt x="120" y="50"/>
                  </a:lnTo>
                  <a:lnTo>
                    <a:pt x="123" y="45"/>
                  </a:lnTo>
                  <a:lnTo>
                    <a:pt x="123" y="45"/>
                  </a:lnTo>
                  <a:lnTo>
                    <a:pt x="125" y="45"/>
                  </a:lnTo>
                  <a:lnTo>
                    <a:pt x="128" y="45"/>
                  </a:lnTo>
                  <a:lnTo>
                    <a:pt x="130" y="45"/>
                  </a:lnTo>
                  <a:lnTo>
                    <a:pt x="135" y="45"/>
                  </a:lnTo>
                  <a:lnTo>
                    <a:pt x="137" y="45"/>
                  </a:lnTo>
                  <a:lnTo>
                    <a:pt x="139" y="45"/>
                  </a:lnTo>
                  <a:lnTo>
                    <a:pt x="142" y="45"/>
                  </a:lnTo>
                  <a:lnTo>
                    <a:pt x="144" y="45"/>
                  </a:lnTo>
                  <a:lnTo>
                    <a:pt x="146" y="41"/>
                  </a:lnTo>
                  <a:lnTo>
                    <a:pt x="146" y="38"/>
                  </a:lnTo>
                  <a:lnTo>
                    <a:pt x="146" y="38"/>
                  </a:lnTo>
                  <a:lnTo>
                    <a:pt x="146" y="38"/>
                  </a:lnTo>
                  <a:lnTo>
                    <a:pt x="149" y="36"/>
                  </a:lnTo>
                  <a:lnTo>
                    <a:pt x="151" y="33"/>
                  </a:lnTo>
                  <a:lnTo>
                    <a:pt x="158" y="31"/>
                  </a:lnTo>
                  <a:lnTo>
                    <a:pt x="161" y="29"/>
                  </a:lnTo>
                  <a:lnTo>
                    <a:pt x="161" y="29"/>
                  </a:lnTo>
                  <a:lnTo>
                    <a:pt x="163" y="29"/>
                  </a:lnTo>
                  <a:lnTo>
                    <a:pt x="168" y="26"/>
                  </a:lnTo>
                  <a:lnTo>
                    <a:pt x="168" y="26"/>
                  </a:lnTo>
                  <a:lnTo>
                    <a:pt x="168" y="24"/>
                  </a:lnTo>
                  <a:lnTo>
                    <a:pt x="175" y="24"/>
                  </a:lnTo>
                  <a:lnTo>
                    <a:pt x="175" y="24"/>
                  </a:lnTo>
                  <a:lnTo>
                    <a:pt x="175" y="24"/>
                  </a:lnTo>
                  <a:lnTo>
                    <a:pt x="172" y="22"/>
                  </a:lnTo>
                  <a:close/>
                  <a:moveTo>
                    <a:pt x="24" y="69"/>
                  </a:moveTo>
                  <a:lnTo>
                    <a:pt x="21" y="69"/>
                  </a:lnTo>
                  <a:lnTo>
                    <a:pt x="21" y="69"/>
                  </a:lnTo>
                  <a:lnTo>
                    <a:pt x="21" y="69"/>
                  </a:lnTo>
                  <a:lnTo>
                    <a:pt x="19" y="67"/>
                  </a:lnTo>
                  <a:lnTo>
                    <a:pt x="21" y="67"/>
                  </a:lnTo>
                  <a:lnTo>
                    <a:pt x="21" y="69"/>
                  </a:lnTo>
                  <a:lnTo>
                    <a:pt x="24" y="69"/>
                  </a:lnTo>
                  <a:lnTo>
                    <a:pt x="24" y="69"/>
                  </a:lnTo>
                  <a:lnTo>
                    <a:pt x="24" y="69"/>
                  </a:lnTo>
                  <a:lnTo>
                    <a:pt x="24" y="69"/>
                  </a:lnTo>
                  <a:close/>
                  <a:moveTo>
                    <a:pt x="33" y="67"/>
                  </a:moveTo>
                  <a:lnTo>
                    <a:pt x="31" y="67"/>
                  </a:lnTo>
                  <a:lnTo>
                    <a:pt x="31" y="67"/>
                  </a:lnTo>
                  <a:lnTo>
                    <a:pt x="29" y="67"/>
                  </a:lnTo>
                  <a:lnTo>
                    <a:pt x="29" y="67"/>
                  </a:lnTo>
                  <a:lnTo>
                    <a:pt x="29" y="64"/>
                  </a:lnTo>
                  <a:lnTo>
                    <a:pt x="29" y="64"/>
                  </a:lnTo>
                  <a:lnTo>
                    <a:pt x="29" y="67"/>
                  </a:lnTo>
                  <a:lnTo>
                    <a:pt x="29" y="67"/>
                  </a:lnTo>
                  <a:lnTo>
                    <a:pt x="26" y="64"/>
                  </a:lnTo>
                  <a:lnTo>
                    <a:pt x="26" y="64"/>
                  </a:lnTo>
                  <a:lnTo>
                    <a:pt x="29" y="64"/>
                  </a:lnTo>
                  <a:lnTo>
                    <a:pt x="29" y="64"/>
                  </a:lnTo>
                  <a:lnTo>
                    <a:pt x="29" y="64"/>
                  </a:lnTo>
                  <a:lnTo>
                    <a:pt x="31" y="67"/>
                  </a:lnTo>
                  <a:lnTo>
                    <a:pt x="31" y="67"/>
                  </a:lnTo>
                  <a:lnTo>
                    <a:pt x="31" y="67"/>
                  </a:lnTo>
                  <a:lnTo>
                    <a:pt x="33" y="67"/>
                  </a:lnTo>
                  <a:lnTo>
                    <a:pt x="31" y="67"/>
                  </a:lnTo>
                  <a:lnTo>
                    <a:pt x="33" y="67"/>
                  </a:lnTo>
                  <a:lnTo>
                    <a:pt x="33" y="67"/>
                  </a:lnTo>
                  <a:close/>
                  <a:moveTo>
                    <a:pt x="43" y="67"/>
                  </a:moveTo>
                  <a:lnTo>
                    <a:pt x="40" y="67"/>
                  </a:lnTo>
                  <a:lnTo>
                    <a:pt x="40" y="67"/>
                  </a:lnTo>
                  <a:lnTo>
                    <a:pt x="40" y="67"/>
                  </a:lnTo>
                  <a:lnTo>
                    <a:pt x="40" y="64"/>
                  </a:lnTo>
                  <a:lnTo>
                    <a:pt x="43" y="64"/>
                  </a:lnTo>
                  <a:lnTo>
                    <a:pt x="43" y="64"/>
                  </a:lnTo>
                  <a:lnTo>
                    <a:pt x="43" y="67"/>
                  </a:lnTo>
                  <a:lnTo>
                    <a:pt x="43"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307"/>
            <p:cNvSpPr>
              <a:spLocks/>
            </p:cNvSpPr>
            <p:nvPr userDrawn="1"/>
          </p:nvSpPr>
          <p:spPr bwMode="auto">
            <a:xfrm>
              <a:off x="4009" y="1897"/>
              <a:ext cx="30" cy="29"/>
            </a:xfrm>
            <a:custGeom>
              <a:avLst/>
              <a:gdLst>
                <a:gd name="T0" fmla="*/ 30 w 30"/>
                <a:gd name="T1" fmla="*/ 12 h 29"/>
                <a:gd name="T2" fmla="*/ 23 w 30"/>
                <a:gd name="T3" fmla="*/ 10 h 29"/>
                <a:gd name="T4" fmla="*/ 23 w 30"/>
                <a:gd name="T5" fmla="*/ 7 h 29"/>
                <a:gd name="T6" fmla="*/ 21 w 30"/>
                <a:gd name="T7" fmla="*/ 5 h 29"/>
                <a:gd name="T8" fmla="*/ 19 w 30"/>
                <a:gd name="T9" fmla="*/ 3 h 29"/>
                <a:gd name="T10" fmla="*/ 14 w 30"/>
                <a:gd name="T11" fmla="*/ 3 h 29"/>
                <a:gd name="T12" fmla="*/ 14 w 30"/>
                <a:gd name="T13" fmla="*/ 0 h 29"/>
                <a:gd name="T14" fmla="*/ 14 w 30"/>
                <a:gd name="T15" fmla="*/ 0 h 29"/>
                <a:gd name="T16" fmla="*/ 12 w 30"/>
                <a:gd name="T17" fmla="*/ 0 h 29"/>
                <a:gd name="T18" fmla="*/ 9 w 30"/>
                <a:gd name="T19" fmla="*/ 0 h 29"/>
                <a:gd name="T20" fmla="*/ 12 w 30"/>
                <a:gd name="T21" fmla="*/ 3 h 29"/>
                <a:gd name="T22" fmla="*/ 12 w 30"/>
                <a:gd name="T23" fmla="*/ 5 h 29"/>
                <a:gd name="T24" fmla="*/ 7 w 30"/>
                <a:gd name="T25" fmla="*/ 7 h 29"/>
                <a:gd name="T26" fmla="*/ 9 w 30"/>
                <a:gd name="T27" fmla="*/ 7 h 29"/>
                <a:gd name="T28" fmla="*/ 5 w 30"/>
                <a:gd name="T29" fmla="*/ 10 h 29"/>
                <a:gd name="T30" fmla="*/ 2 w 30"/>
                <a:gd name="T31" fmla="*/ 10 h 29"/>
                <a:gd name="T32" fmla="*/ 0 w 30"/>
                <a:gd name="T33" fmla="*/ 10 h 29"/>
                <a:gd name="T34" fmla="*/ 2 w 30"/>
                <a:gd name="T35" fmla="*/ 12 h 29"/>
                <a:gd name="T36" fmla="*/ 2 w 30"/>
                <a:gd name="T37" fmla="*/ 15 h 29"/>
                <a:gd name="T38" fmla="*/ 5 w 30"/>
                <a:gd name="T39" fmla="*/ 17 h 29"/>
                <a:gd name="T40" fmla="*/ 7 w 30"/>
                <a:gd name="T41" fmla="*/ 19 h 29"/>
                <a:gd name="T42" fmla="*/ 9 w 30"/>
                <a:gd name="T43" fmla="*/ 22 h 29"/>
                <a:gd name="T44" fmla="*/ 12 w 30"/>
                <a:gd name="T45" fmla="*/ 24 h 29"/>
                <a:gd name="T46" fmla="*/ 12 w 30"/>
                <a:gd name="T47" fmla="*/ 29 h 29"/>
                <a:gd name="T48" fmla="*/ 14 w 30"/>
                <a:gd name="T49" fmla="*/ 29 h 29"/>
                <a:gd name="T50" fmla="*/ 14 w 30"/>
                <a:gd name="T51" fmla="*/ 26 h 29"/>
                <a:gd name="T52" fmla="*/ 14 w 30"/>
                <a:gd name="T53" fmla="*/ 24 h 29"/>
                <a:gd name="T54" fmla="*/ 21 w 30"/>
                <a:gd name="T55" fmla="*/ 22 h 29"/>
                <a:gd name="T56" fmla="*/ 21 w 30"/>
                <a:gd name="T57" fmla="*/ 24 h 29"/>
                <a:gd name="T58" fmla="*/ 23 w 30"/>
                <a:gd name="T59" fmla="*/ 22 h 29"/>
                <a:gd name="T60" fmla="*/ 23 w 30"/>
                <a:gd name="T61" fmla="*/ 22 h 29"/>
                <a:gd name="T62" fmla="*/ 28 w 30"/>
                <a:gd name="T63" fmla="*/ 19 h 29"/>
                <a:gd name="T64" fmla="*/ 26 w 30"/>
                <a:gd name="T65" fmla="*/ 19 h 29"/>
                <a:gd name="T66" fmla="*/ 28 w 30"/>
                <a:gd name="T67" fmla="*/ 17 h 29"/>
                <a:gd name="T68" fmla="*/ 30 w 30"/>
                <a:gd name="T69" fmla="*/ 12 h 29"/>
                <a:gd name="T70" fmla="*/ 30 w 30"/>
                <a:gd name="T7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9">
                  <a:moveTo>
                    <a:pt x="30" y="12"/>
                  </a:moveTo>
                  <a:lnTo>
                    <a:pt x="30" y="12"/>
                  </a:lnTo>
                  <a:lnTo>
                    <a:pt x="28" y="12"/>
                  </a:lnTo>
                  <a:lnTo>
                    <a:pt x="23" y="10"/>
                  </a:lnTo>
                  <a:lnTo>
                    <a:pt x="23" y="7"/>
                  </a:lnTo>
                  <a:lnTo>
                    <a:pt x="23" y="7"/>
                  </a:lnTo>
                  <a:lnTo>
                    <a:pt x="21" y="7"/>
                  </a:lnTo>
                  <a:lnTo>
                    <a:pt x="21" y="5"/>
                  </a:lnTo>
                  <a:lnTo>
                    <a:pt x="19" y="5"/>
                  </a:lnTo>
                  <a:lnTo>
                    <a:pt x="19" y="3"/>
                  </a:lnTo>
                  <a:lnTo>
                    <a:pt x="16" y="3"/>
                  </a:lnTo>
                  <a:lnTo>
                    <a:pt x="14" y="3"/>
                  </a:lnTo>
                  <a:lnTo>
                    <a:pt x="14" y="0"/>
                  </a:lnTo>
                  <a:lnTo>
                    <a:pt x="14" y="0"/>
                  </a:lnTo>
                  <a:lnTo>
                    <a:pt x="14" y="0"/>
                  </a:lnTo>
                  <a:lnTo>
                    <a:pt x="14" y="0"/>
                  </a:lnTo>
                  <a:lnTo>
                    <a:pt x="12" y="0"/>
                  </a:lnTo>
                  <a:lnTo>
                    <a:pt x="12" y="0"/>
                  </a:lnTo>
                  <a:lnTo>
                    <a:pt x="9" y="0"/>
                  </a:lnTo>
                  <a:lnTo>
                    <a:pt x="9" y="0"/>
                  </a:lnTo>
                  <a:lnTo>
                    <a:pt x="12" y="3"/>
                  </a:lnTo>
                  <a:lnTo>
                    <a:pt x="12" y="3"/>
                  </a:lnTo>
                  <a:lnTo>
                    <a:pt x="12" y="3"/>
                  </a:lnTo>
                  <a:lnTo>
                    <a:pt x="12" y="5"/>
                  </a:lnTo>
                  <a:lnTo>
                    <a:pt x="9" y="5"/>
                  </a:lnTo>
                  <a:lnTo>
                    <a:pt x="7" y="7"/>
                  </a:lnTo>
                  <a:lnTo>
                    <a:pt x="9" y="7"/>
                  </a:lnTo>
                  <a:lnTo>
                    <a:pt x="9" y="7"/>
                  </a:lnTo>
                  <a:lnTo>
                    <a:pt x="7" y="7"/>
                  </a:lnTo>
                  <a:lnTo>
                    <a:pt x="5" y="10"/>
                  </a:lnTo>
                  <a:lnTo>
                    <a:pt x="5" y="10"/>
                  </a:lnTo>
                  <a:lnTo>
                    <a:pt x="2" y="10"/>
                  </a:lnTo>
                  <a:lnTo>
                    <a:pt x="2" y="10"/>
                  </a:lnTo>
                  <a:lnTo>
                    <a:pt x="0" y="10"/>
                  </a:lnTo>
                  <a:lnTo>
                    <a:pt x="2" y="12"/>
                  </a:lnTo>
                  <a:lnTo>
                    <a:pt x="2" y="12"/>
                  </a:lnTo>
                  <a:lnTo>
                    <a:pt x="2" y="15"/>
                  </a:lnTo>
                  <a:lnTo>
                    <a:pt x="2" y="15"/>
                  </a:lnTo>
                  <a:lnTo>
                    <a:pt x="2" y="15"/>
                  </a:lnTo>
                  <a:lnTo>
                    <a:pt x="5" y="17"/>
                  </a:lnTo>
                  <a:lnTo>
                    <a:pt x="5" y="19"/>
                  </a:lnTo>
                  <a:lnTo>
                    <a:pt x="7" y="19"/>
                  </a:lnTo>
                  <a:lnTo>
                    <a:pt x="7" y="19"/>
                  </a:lnTo>
                  <a:lnTo>
                    <a:pt x="9" y="22"/>
                  </a:lnTo>
                  <a:lnTo>
                    <a:pt x="9" y="22"/>
                  </a:lnTo>
                  <a:lnTo>
                    <a:pt x="12" y="24"/>
                  </a:lnTo>
                  <a:lnTo>
                    <a:pt x="12" y="26"/>
                  </a:lnTo>
                  <a:lnTo>
                    <a:pt x="12" y="29"/>
                  </a:lnTo>
                  <a:lnTo>
                    <a:pt x="12" y="29"/>
                  </a:lnTo>
                  <a:lnTo>
                    <a:pt x="14" y="29"/>
                  </a:lnTo>
                  <a:lnTo>
                    <a:pt x="14" y="29"/>
                  </a:lnTo>
                  <a:lnTo>
                    <a:pt x="14" y="26"/>
                  </a:lnTo>
                  <a:lnTo>
                    <a:pt x="14" y="24"/>
                  </a:lnTo>
                  <a:lnTo>
                    <a:pt x="14" y="24"/>
                  </a:lnTo>
                  <a:lnTo>
                    <a:pt x="19" y="22"/>
                  </a:lnTo>
                  <a:lnTo>
                    <a:pt x="21" y="22"/>
                  </a:lnTo>
                  <a:lnTo>
                    <a:pt x="21" y="22"/>
                  </a:lnTo>
                  <a:lnTo>
                    <a:pt x="21" y="24"/>
                  </a:lnTo>
                  <a:lnTo>
                    <a:pt x="23" y="24"/>
                  </a:lnTo>
                  <a:lnTo>
                    <a:pt x="23" y="22"/>
                  </a:lnTo>
                  <a:lnTo>
                    <a:pt x="23" y="22"/>
                  </a:lnTo>
                  <a:lnTo>
                    <a:pt x="23" y="22"/>
                  </a:lnTo>
                  <a:lnTo>
                    <a:pt x="28" y="19"/>
                  </a:lnTo>
                  <a:lnTo>
                    <a:pt x="28" y="19"/>
                  </a:lnTo>
                  <a:lnTo>
                    <a:pt x="26" y="19"/>
                  </a:lnTo>
                  <a:lnTo>
                    <a:pt x="26" y="19"/>
                  </a:lnTo>
                  <a:lnTo>
                    <a:pt x="26" y="17"/>
                  </a:lnTo>
                  <a:lnTo>
                    <a:pt x="28" y="17"/>
                  </a:lnTo>
                  <a:lnTo>
                    <a:pt x="28" y="17"/>
                  </a:lnTo>
                  <a:lnTo>
                    <a:pt x="30" y="12"/>
                  </a:lnTo>
                  <a:lnTo>
                    <a:pt x="30" y="12"/>
                  </a:lnTo>
                  <a:lnTo>
                    <a:pt x="30"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308"/>
            <p:cNvSpPr>
              <a:spLocks noEditPoints="1"/>
            </p:cNvSpPr>
            <p:nvPr userDrawn="1"/>
          </p:nvSpPr>
          <p:spPr bwMode="auto">
            <a:xfrm>
              <a:off x="4438" y="1647"/>
              <a:ext cx="660" cy="305"/>
            </a:xfrm>
            <a:custGeom>
              <a:avLst/>
              <a:gdLst>
                <a:gd name="T0" fmla="*/ 75 w 660"/>
                <a:gd name="T1" fmla="*/ 210 h 305"/>
                <a:gd name="T2" fmla="*/ 643 w 660"/>
                <a:gd name="T3" fmla="*/ 118 h 305"/>
                <a:gd name="T4" fmla="*/ 622 w 660"/>
                <a:gd name="T5" fmla="*/ 118 h 305"/>
                <a:gd name="T6" fmla="*/ 596 w 660"/>
                <a:gd name="T7" fmla="*/ 99 h 305"/>
                <a:gd name="T8" fmla="*/ 563 w 660"/>
                <a:gd name="T9" fmla="*/ 94 h 305"/>
                <a:gd name="T10" fmla="*/ 542 w 660"/>
                <a:gd name="T11" fmla="*/ 85 h 305"/>
                <a:gd name="T12" fmla="*/ 530 w 660"/>
                <a:gd name="T13" fmla="*/ 90 h 305"/>
                <a:gd name="T14" fmla="*/ 469 w 660"/>
                <a:gd name="T15" fmla="*/ 40 h 305"/>
                <a:gd name="T16" fmla="*/ 438 w 660"/>
                <a:gd name="T17" fmla="*/ 21 h 305"/>
                <a:gd name="T18" fmla="*/ 417 w 660"/>
                <a:gd name="T19" fmla="*/ 38 h 305"/>
                <a:gd name="T20" fmla="*/ 400 w 660"/>
                <a:gd name="T21" fmla="*/ 28 h 305"/>
                <a:gd name="T22" fmla="*/ 382 w 660"/>
                <a:gd name="T23" fmla="*/ 28 h 305"/>
                <a:gd name="T24" fmla="*/ 358 w 660"/>
                <a:gd name="T25" fmla="*/ 19 h 305"/>
                <a:gd name="T26" fmla="*/ 316 w 660"/>
                <a:gd name="T27" fmla="*/ 0 h 305"/>
                <a:gd name="T28" fmla="*/ 287 w 660"/>
                <a:gd name="T29" fmla="*/ 14 h 305"/>
                <a:gd name="T30" fmla="*/ 254 w 660"/>
                <a:gd name="T31" fmla="*/ 21 h 305"/>
                <a:gd name="T32" fmla="*/ 219 w 660"/>
                <a:gd name="T33" fmla="*/ 28 h 305"/>
                <a:gd name="T34" fmla="*/ 212 w 660"/>
                <a:gd name="T35" fmla="*/ 38 h 305"/>
                <a:gd name="T36" fmla="*/ 226 w 660"/>
                <a:gd name="T37" fmla="*/ 49 h 305"/>
                <a:gd name="T38" fmla="*/ 209 w 660"/>
                <a:gd name="T39" fmla="*/ 64 h 305"/>
                <a:gd name="T40" fmla="*/ 228 w 660"/>
                <a:gd name="T41" fmla="*/ 82 h 305"/>
                <a:gd name="T42" fmla="*/ 202 w 660"/>
                <a:gd name="T43" fmla="*/ 99 h 305"/>
                <a:gd name="T44" fmla="*/ 169 w 660"/>
                <a:gd name="T45" fmla="*/ 87 h 305"/>
                <a:gd name="T46" fmla="*/ 141 w 660"/>
                <a:gd name="T47" fmla="*/ 97 h 305"/>
                <a:gd name="T48" fmla="*/ 120 w 660"/>
                <a:gd name="T49" fmla="*/ 99 h 305"/>
                <a:gd name="T50" fmla="*/ 89 w 660"/>
                <a:gd name="T51" fmla="*/ 80 h 305"/>
                <a:gd name="T52" fmla="*/ 63 w 660"/>
                <a:gd name="T53" fmla="*/ 78 h 305"/>
                <a:gd name="T54" fmla="*/ 35 w 660"/>
                <a:gd name="T55" fmla="*/ 90 h 305"/>
                <a:gd name="T56" fmla="*/ 23 w 660"/>
                <a:gd name="T57" fmla="*/ 113 h 305"/>
                <a:gd name="T58" fmla="*/ 0 w 660"/>
                <a:gd name="T59" fmla="*/ 120 h 305"/>
                <a:gd name="T60" fmla="*/ 12 w 660"/>
                <a:gd name="T61" fmla="*/ 153 h 305"/>
                <a:gd name="T62" fmla="*/ 42 w 660"/>
                <a:gd name="T63" fmla="*/ 177 h 305"/>
                <a:gd name="T64" fmla="*/ 52 w 660"/>
                <a:gd name="T65" fmla="*/ 182 h 305"/>
                <a:gd name="T66" fmla="*/ 82 w 660"/>
                <a:gd name="T67" fmla="*/ 170 h 305"/>
                <a:gd name="T68" fmla="*/ 115 w 660"/>
                <a:gd name="T69" fmla="*/ 177 h 305"/>
                <a:gd name="T70" fmla="*/ 96 w 660"/>
                <a:gd name="T71" fmla="*/ 203 h 305"/>
                <a:gd name="T72" fmla="*/ 94 w 660"/>
                <a:gd name="T73" fmla="*/ 224 h 305"/>
                <a:gd name="T74" fmla="*/ 92 w 660"/>
                <a:gd name="T75" fmla="*/ 239 h 305"/>
                <a:gd name="T76" fmla="*/ 111 w 660"/>
                <a:gd name="T77" fmla="*/ 257 h 305"/>
                <a:gd name="T78" fmla="*/ 129 w 660"/>
                <a:gd name="T79" fmla="*/ 274 h 305"/>
                <a:gd name="T80" fmla="*/ 169 w 660"/>
                <a:gd name="T81" fmla="*/ 283 h 305"/>
                <a:gd name="T82" fmla="*/ 177 w 660"/>
                <a:gd name="T83" fmla="*/ 253 h 305"/>
                <a:gd name="T84" fmla="*/ 195 w 660"/>
                <a:gd name="T85" fmla="*/ 205 h 305"/>
                <a:gd name="T86" fmla="*/ 242 w 660"/>
                <a:gd name="T87" fmla="*/ 220 h 305"/>
                <a:gd name="T88" fmla="*/ 285 w 660"/>
                <a:gd name="T89" fmla="*/ 243 h 305"/>
                <a:gd name="T90" fmla="*/ 327 w 660"/>
                <a:gd name="T91" fmla="*/ 243 h 305"/>
                <a:gd name="T92" fmla="*/ 351 w 660"/>
                <a:gd name="T93" fmla="*/ 274 h 305"/>
                <a:gd name="T94" fmla="*/ 386 w 660"/>
                <a:gd name="T95" fmla="*/ 293 h 305"/>
                <a:gd name="T96" fmla="*/ 403 w 660"/>
                <a:gd name="T97" fmla="*/ 302 h 305"/>
                <a:gd name="T98" fmla="*/ 422 w 660"/>
                <a:gd name="T99" fmla="*/ 279 h 305"/>
                <a:gd name="T100" fmla="*/ 436 w 660"/>
                <a:gd name="T101" fmla="*/ 262 h 305"/>
                <a:gd name="T102" fmla="*/ 473 w 660"/>
                <a:gd name="T103" fmla="*/ 265 h 305"/>
                <a:gd name="T104" fmla="*/ 506 w 660"/>
                <a:gd name="T105" fmla="*/ 257 h 305"/>
                <a:gd name="T106" fmla="*/ 551 w 660"/>
                <a:gd name="T107" fmla="*/ 257 h 305"/>
                <a:gd name="T108" fmla="*/ 584 w 660"/>
                <a:gd name="T109" fmla="*/ 267 h 305"/>
                <a:gd name="T110" fmla="*/ 589 w 660"/>
                <a:gd name="T111" fmla="*/ 255 h 305"/>
                <a:gd name="T112" fmla="*/ 582 w 660"/>
                <a:gd name="T113" fmla="*/ 231 h 305"/>
                <a:gd name="T114" fmla="*/ 568 w 660"/>
                <a:gd name="T115" fmla="*/ 215 h 305"/>
                <a:gd name="T116" fmla="*/ 605 w 660"/>
                <a:gd name="T117" fmla="*/ 208 h 305"/>
                <a:gd name="T118" fmla="*/ 603 w 660"/>
                <a:gd name="T119" fmla="*/ 189 h 305"/>
                <a:gd name="T120" fmla="*/ 631 w 660"/>
                <a:gd name="T121" fmla="*/ 172 h 305"/>
                <a:gd name="T122" fmla="*/ 641 w 660"/>
                <a:gd name="T123" fmla="*/ 156 h 305"/>
                <a:gd name="T124" fmla="*/ 650 w 660"/>
                <a:gd name="T125"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0" h="305">
                  <a:moveTo>
                    <a:pt x="70" y="215"/>
                  </a:moveTo>
                  <a:lnTo>
                    <a:pt x="70" y="213"/>
                  </a:lnTo>
                  <a:lnTo>
                    <a:pt x="70" y="210"/>
                  </a:lnTo>
                  <a:lnTo>
                    <a:pt x="70" y="210"/>
                  </a:lnTo>
                  <a:lnTo>
                    <a:pt x="70" y="210"/>
                  </a:lnTo>
                  <a:lnTo>
                    <a:pt x="70" y="213"/>
                  </a:lnTo>
                  <a:lnTo>
                    <a:pt x="70" y="215"/>
                  </a:lnTo>
                  <a:lnTo>
                    <a:pt x="70" y="217"/>
                  </a:lnTo>
                  <a:lnTo>
                    <a:pt x="73" y="217"/>
                  </a:lnTo>
                  <a:lnTo>
                    <a:pt x="73" y="217"/>
                  </a:lnTo>
                  <a:lnTo>
                    <a:pt x="70" y="217"/>
                  </a:lnTo>
                  <a:lnTo>
                    <a:pt x="70" y="215"/>
                  </a:lnTo>
                  <a:close/>
                  <a:moveTo>
                    <a:pt x="73" y="210"/>
                  </a:moveTo>
                  <a:lnTo>
                    <a:pt x="73" y="213"/>
                  </a:lnTo>
                  <a:lnTo>
                    <a:pt x="73" y="215"/>
                  </a:lnTo>
                  <a:lnTo>
                    <a:pt x="75" y="215"/>
                  </a:lnTo>
                  <a:lnTo>
                    <a:pt x="75" y="215"/>
                  </a:lnTo>
                  <a:lnTo>
                    <a:pt x="75" y="210"/>
                  </a:lnTo>
                  <a:lnTo>
                    <a:pt x="73" y="210"/>
                  </a:lnTo>
                  <a:close/>
                  <a:moveTo>
                    <a:pt x="113" y="203"/>
                  </a:moveTo>
                  <a:lnTo>
                    <a:pt x="113" y="203"/>
                  </a:lnTo>
                  <a:lnTo>
                    <a:pt x="111" y="201"/>
                  </a:lnTo>
                  <a:lnTo>
                    <a:pt x="111" y="201"/>
                  </a:lnTo>
                  <a:lnTo>
                    <a:pt x="111" y="203"/>
                  </a:lnTo>
                  <a:lnTo>
                    <a:pt x="111" y="203"/>
                  </a:lnTo>
                  <a:lnTo>
                    <a:pt x="113" y="203"/>
                  </a:lnTo>
                  <a:lnTo>
                    <a:pt x="113" y="203"/>
                  </a:lnTo>
                  <a:close/>
                  <a:moveTo>
                    <a:pt x="657" y="127"/>
                  </a:moveTo>
                  <a:lnTo>
                    <a:pt x="657" y="125"/>
                  </a:lnTo>
                  <a:lnTo>
                    <a:pt x="655" y="125"/>
                  </a:lnTo>
                  <a:lnTo>
                    <a:pt x="653" y="125"/>
                  </a:lnTo>
                  <a:lnTo>
                    <a:pt x="653" y="125"/>
                  </a:lnTo>
                  <a:lnTo>
                    <a:pt x="650" y="123"/>
                  </a:lnTo>
                  <a:lnTo>
                    <a:pt x="648" y="120"/>
                  </a:lnTo>
                  <a:lnTo>
                    <a:pt x="646" y="118"/>
                  </a:lnTo>
                  <a:lnTo>
                    <a:pt x="643" y="118"/>
                  </a:lnTo>
                  <a:lnTo>
                    <a:pt x="643" y="118"/>
                  </a:lnTo>
                  <a:lnTo>
                    <a:pt x="643" y="116"/>
                  </a:lnTo>
                  <a:lnTo>
                    <a:pt x="643" y="116"/>
                  </a:lnTo>
                  <a:lnTo>
                    <a:pt x="643" y="116"/>
                  </a:lnTo>
                  <a:lnTo>
                    <a:pt x="643" y="113"/>
                  </a:lnTo>
                  <a:lnTo>
                    <a:pt x="641" y="113"/>
                  </a:lnTo>
                  <a:lnTo>
                    <a:pt x="641" y="116"/>
                  </a:lnTo>
                  <a:lnTo>
                    <a:pt x="638" y="116"/>
                  </a:lnTo>
                  <a:lnTo>
                    <a:pt x="638" y="118"/>
                  </a:lnTo>
                  <a:lnTo>
                    <a:pt x="638" y="118"/>
                  </a:lnTo>
                  <a:lnTo>
                    <a:pt x="636" y="120"/>
                  </a:lnTo>
                  <a:lnTo>
                    <a:pt x="636" y="120"/>
                  </a:lnTo>
                  <a:lnTo>
                    <a:pt x="634" y="120"/>
                  </a:lnTo>
                  <a:lnTo>
                    <a:pt x="634" y="120"/>
                  </a:lnTo>
                  <a:lnTo>
                    <a:pt x="631" y="118"/>
                  </a:lnTo>
                  <a:lnTo>
                    <a:pt x="631" y="118"/>
                  </a:lnTo>
                  <a:lnTo>
                    <a:pt x="624" y="118"/>
                  </a:lnTo>
                  <a:lnTo>
                    <a:pt x="622" y="118"/>
                  </a:lnTo>
                  <a:lnTo>
                    <a:pt x="622" y="118"/>
                  </a:lnTo>
                  <a:lnTo>
                    <a:pt x="620" y="118"/>
                  </a:lnTo>
                  <a:lnTo>
                    <a:pt x="620" y="116"/>
                  </a:lnTo>
                  <a:lnTo>
                    <a:pt x="617" y="116"/>
                  </a:lnTo>
                  <a:lnTo>
                    <a:pt x="617" y="113"/>
                  </a:lnTo>
                  <a:lnTo>
                    <a:pt x="615" y="111"/>
                  </a:lnTo>
                  <a:lnTo>
                    <a:pt x="613" y="111"/>
                  </a:lnTo>
                  <a:lnTo>
                    <a:pt x="613" y="108"/>
                  </a:lnTo>
                  <a:lnTo>
                    <a:pt x="613" y="108"/>
                  </a:lnTo>
                  <a:lnTo>
                    <a:pt x="613" y="108"/>
                  </a:lnTo>
                  <a:lnTo>
                    <a:pt x="610" y="108"/>
                  </a:lnTo>
                  <a:lnTo>
                    <a:pt x="605" y="106"/>
                  </a:lnTo>
                  <a:lnTo>
                    <a:pt x="603" y="104"/>
                  </a:lnTo>
                  <a:lnTo>
                    <a:pt x="601" y="104"/>
                  </a:lnTo>
                  <a:lnTo>
                    <a:pt x="601" y="104"/>
                  </a:lnTo>
                  <a:lnTo>
                    <a:pt x="598" y="104"/>
                  </a:lnTo>
                  <a:lnTo>
                    <a:pt x="596" y="101"/>
                  </a:lnTo>
                  <a:lnTo>
                    <a:pt x="596" y="99"/>
                  </a:lnTo>
                  <a:lnTo>
                    <a:pt x="594" y="97"/>
                  </a:lnTo>
                  <a:lnTo>
                    <a:pt x="591" y="94"/>
                  </a:lnTo>
                  <a:lnTo>
                    <a:pt x="589" y="94"/>
                  </a:lnTo>
                  <a:lnTo>
                    <a:pt x="589" y="92"/>
                  </a:lnTo>
                  <a:lnTo>
                    <a:pt x="584" y="92"/>
                  </a:lnTo>
                  <a:lnTo>
                    <a:pt x="582" y="90"/>
                  </a:lnTo>
                  <a:lnTo>
                    <a:pt x="580" y="90"/>
                  </a:lnTo>
                  <a:lnTo>
                    <a:pt x="577" y="90"/>
                  </a:lnTo>
                  <a:lnTo>
                    <a:pt x="575" y="90"/>
                  </a:lnTo>
                  <a:lnTo>
                    <a:pt x="575" y="90"/>
                  </a:lnTo>
                  <a:lnTo>
                    <a:pt x="575" y="92"/>
                  </a:lnTo>
                  <a:lnTo>
                    <a:pt x="572" y="92"/>
                  </a:lnTo>
                  <a:lnTo>
                    <a:pt x="570" y="92"/>
                  </a:lnTo>
                  <a:lnTo>
                    <a:pt x="570" y="92"/>
                  </a:lnTo>
                  <a:lnTo>
                    <a:pt x="570" y="92"/>
                  </a:lnTo>
                  <a:lnTo>
                    <a:pt x="568" y="94"/>
                  </a:lnTo>
                  <a:lnTo>
                    <a:pt x="568" y="94"/>
                  </a:lnTo>
                  <a:lnTo>
                    <a:pt x="563" y="94"/>
                  </a:lnTo>
                  <a:lnTo>
                    <a:pt x="563" y="94"/>
                  </a:lnTo>
                  <a:lnTo>
                    <a:pt x="561" y="94"/>
                  </a:lnTo>
                  <a:lnTo>
                    <a:pt x="558" y="94"/>
                  </a:lnTo>
                  <a:lnTo>
                    <a:pt x="556" y="94"/>
                  </a:lnTo>
                  <a:lnTo>
                    <a:pt x="554" y="94"/>
                  </a:lnTo>
                  <a:lnTo>
                    <a:pt x="551" y="94"/>
                  </a:lnTo>
                  <a:lnTo>
                    <a:pt x="549" y="94"/>
                  </a:lnTo>
                  <a:lnTo>
                    <a:pt x="549" y="92"/>
                  </a:lnTo>
                  <a:lnTo>
                    <a:pt x="549" y="92"/>
                  </a:lnTo>
                  <a:lnTo>
                    <a:pt x="549" y="90"/>
                  </a:lnTo>
                  <a:lnTo>
                    <a:pt x="547" y="90"/>
                  </a:lnTo>
                  <a:lnTo>
                    <a:pt x="547" y="90"/>
                  </a:lnTo>
                  <a:lnTo>
                    <a:pt x="544" y="90"/>
                  </a:lnTo>
                  <a:lnTo>
                    <a:pt x="542" y="90"/>
                  </a:lnTo>
                  <a:lnTo>
                    <a:pt x="542" y="90"/>
                  </a:lnTo>
                  <a:lnTo>
                    <a:pt x="542" y="87"/>
                  </a:lnTo>
                  <a:lnTo>
                    <a:pt x="542" y="85"/>
                  </a:lnTo>
                  <a:lnTo>
                    <a:pt x="542" y="85"/>
                  </a:lnTo>
                  <a:lnTo>
                    <a:pt x="539" y="85"/>
                  </a:lnTo>
                  <a:lnTo>
                    <a:pt x="539" y="85"/>
                  </a:lnTo>
                  <a:lnTo>
                    <a:pt x="537" y="85"/>
                  </a:lnTo>
                  <a:lnTo>
                    <a:pt x="537" y="82"/>
                  </a:lnTo>
                  <a:lnTo>
                    <a:pt x="535" y="82"/>
                  </a:lnTo>
                  <a:lnTo>
                    <a:pt x="535" y="82"/>
                  </a:lnTo>
                  <a:lnTo>
                    <a:pt x="532" y="82"/>
                  </a:lnTo>
                  <a:lnTo>
                    <a:pt x="532" y="85"/>
                  </a:lnTo>
                  <a:lnTo>
                    <a:pt x="532" y="85"/>
                  </a:lnTo>
                  <a:lnTo>
                    <a:pt x="530" y="85"/>
                  </a:lnTo>
                  <a:lnTo>
                    <a:pt x="530" y="85"/>
                  </a:lnTo>
                  <a:lnTo>
                    <a:pt x="530" y="87"/>
                  </a:lnTo>
                  <a:lnTo>
                    <a:pt x="530" y="87"/>
                  </a:lnTo>
                  <a:lnTo>
                    <a:pt x="532" y="90"/>
                  </a:lnTo>
                  <a:lnTo>
                    <a:pt x="532" y="90"/>
                  </a:lnTo>
                  <a:lnTo>
                    <a:pt x="530" y="90"/>
                  </a:lnTo>
                  <a:lnTo>
                    <a:pt x="530" y="90"/>
                  </a:lnTo>
                  <a:lnTo>
                    <a:pt x="530" y="90"/>
                  </a:lnTo>
                  <a:lnTo>
                    <a:pt x="528" y="92"/>
                  </a:lnTo>
                  <a:lnTo>
                    <a:pt x="528" y="92"/>
                  </a:lnTo>
                  <a:lnTo>
                    <a:pt x="528" y="92"/>
                  </a:lnTo>
                  <a:lnTo>
                    <a:pt x="528" y="94"/>
                  </a:lnTo>
                  <a:lnTo>
                    <a:pt x="525" y="94"/>
                  </a:lnTo>
                  <a:lnTo>
                    <a:pt x="523" y="90"/>
                  </a:lnTo>
                  <a:lnTo>
                    <a:pt x="518" y="85"/>
                  </a:lnTo>
                  <a:lnTo>
                    <a:pt x="514" y="80"/>
                  </a:lnTo>
                  <a:lnTo>
                    <a:pt x="511" y="78"/>
                  </a:lnTo>
                  <a:lnTo>
                    <a:pt x="504" y="71"/>
                  </a:lnTo>
                  <a:lnTo>
                    <a:pt x="499" y="68"/>
                  </a:lnTo>
                  <a:lnTo>
                    <a:pt x="492" y="61"/>
                  </a:lnTo>
                  <a:lnTo>
                    <a:pt x="488" y="56"/>
                  </a:lnTo>
                  <a:lnTo>
                    <a:pt x="481" y="49"/>
                  </a:lnTo>
                  <a:lnTo>
                    <a:pt x="476" y="47"/>
                  </a:lnTo>
                  <a:lnTo>
                    <a:pt x="471" y="42"/>
                  </a:lnTo>
                  <a:lnTo>
                    <a:pt x="471" y="42"/>
                  </a:lnTo>
                  <a:lnTo>
                    <a:pt x="469" y="40"/>
                  </a:lnTo>
                  <a:lnTo>
                    <a:pt x="464" y="38"/>
                  </a:lnTo>
                  <a:lnTo>
                    <a:pt x="457" y="35"/>
                  </a:lnTo>
                  <a:lnTo>
                    <a:pt x="452" y="33"/>
                  </a:lnTo>
                  <a:lnTo>
                    <a:pt x="445" y="30"/>
                  </a:lnTo>
                  <a:lnTo>
                    <a:pt x="445" y="28"/>
                  </a:lnTo>
                  <a:lnTo>
                    <a:pt x="445" y="28"/>
                  </a:lnTo>
                  <a:lnTo>
                    <a:pt x="443" y="28"/>
                  </a:lnTo>
                  <a:lnTo>
                    <a:pt x="443" y="26"/>
                  </a:lnTo>
                  <a:lnTo>
                    <a:pt x="443" y="26"/>
                  </a:lnTo>
                  <a:lnTo>
                    <a:pt x="445" y="26"/>
                  </a:lnTo>
                  <a:lnTo>
                    <a:pt x="445" y="26"/>
                  </a:lnTo>
                  <a:lnTo>
                    <a:pt x="448" y="21"/>
                  </a:lnTo>
                  <a:lnTo>
                    <a:pt x="445" y="19"/>
                  </a:lnTo>
                  <a:lnTo>
                    <a:pt x="445" y="19"/>
                  </a:lnTo>
                  <a:lnTo>
                    <a:pt x="443" y="21"/>
                  </a:lnTo>
                  <a:lnTo>
                    <a:pt x="443" y="21"/>
                  </a:lnTo>
                  <a:lnTo>
                    <a:pt x="443" y="21"/>
                  </a:lnTo>
                  <a:lnTo>
                    <a:pt x="438" y="21"/>
                  </a:lnTo>
                  <a:lnTo>
                    <a:pt x="436" y="23"/>
                  </a:lnTo>
                  <a:lnTo>
                    <a:pt x="433" y="26"/>
                  </a:lnTo>
                  <a:lnTo>
                    <a:pt x="431" y="26"/>
                  </a:lnTo>
                  <a:lnTo>
                    <a:pt x="431" y="26"/>
                  </a:lnTo>
                  <a:lnTo>
                    <a:pt x="426" y="26"/>
                  </a:lnTo>
                  <a:lnTo>
                    <a:pt x="426" y="28"/>
                  </a:lnTo>
                  <a:lnTo>
                    <a:pt x="426" y="28"/>
                  </a:lnTo>
                  <a:lnTo>
                    <a:pt x="426" y="28"/>
                  </a:lnTo>
                  <a:lnTo>
                    <a:pt x="426" y="30"/>
                  </a:lnTo>
                  <a:lnTo>
                    <a:pt x="424" y="33"/>
                  </a:lnTo>
                  <a:lnTo>
                    <a:pt x="422" y="33"/>
                  </a:lnTo>
                  <a:lnTo>
                    <a:pt x="422" y="30"/>
                  </a:lnTo>
                  <a:lnTo>
                    <a:pt x="419" y="33"/>
                  </a:lnTo>
                  <a:lnTo>
                    <a:pt x="419" y="33"/>
                  </a:lnTo>
                  <a:lnTo>
                    <a:pt x="415" y="35"/>
                  </a:lnTo>
                  <a:lnTo>
                    <a:pt x="415" y="35"/>
                  </a:lnTo>
                  <a:lnTo>
                    <a:pt x="417" y="38"/>
                  </a:lnTo>
                  <a:lnTo>
                    <a:pt x="417" y="38"/>
                  </a:lnTo>
                  <a:lnTo>
                    <a:pt x="415" y="38"/>
                  </a:lnTo>
                  <a:lnTo>
                    <a:pt x="415" y="38"/>
                  </a:lnTo>
                  <a:lnTo>
                    <a:pt x="412" y="38"/>
                  </a:lnTo>
                  <a:lnTo>
                    <a:pt x="410" y="35"/>
                  </a:lnTo>
                  <a:lnTo>
                    <a:pt x="407" y="35"/>
                  </a:lnTo>
                  <a:lnTo>
                    <a:pt x="405" y="35"/>
                  </a:lnTo>
                  <a:lnTo>
                    <a:pt x="403" y="38"/>
                  </a:lnTo>
                  <a:lnTo>
                    <a:pt x="400" y="40"/>
                  </a:lnTo>
                  <a:lnTo>
                    <a:pt x="400" y="40"/>
                  </a:lnTo>
                  <a:lnTo>
                    <a:pt x="400" y="40"/>
                  </a:lnTo>
                  <a:lnTo>
                    <a:pt x="400" y="38"/>
                  </a:lnTo>
                  <a:lnTo>
                    <a:pt x="398" y="38"/>
                  </a:lnTo>
                  <a:lnTo>
                    <a:pt x="398" y="35"/>
                  </a:lnTo>
                  <a:lnTo>
                    <a:pt x="398" y="35"/>
                  </a:lnTo>
                  <a:lnTo>
                    <a:pt x="398" y="33"/>
                  </a:lnTo>
                  <a:lnTo>
                    <a:pt x="400" y="30"/>
                  </a:lnTo>
                  <a:lnTo>
                    <a:pt x="400" y="30"/>
                  </a:lnTo>
                  <a:lnTo>
                    <a:pt x="400" y="28"/>
                  </a:lnTo>
                  <a:lnTo>
                    <a:pt x="400" y="28"/>
                  </a:lnTo>
                  <a:lnTo>
                    <a:pt x="400" y="28"/>
                  </a:lnTo>
                  <a:lnTo>
                    <a:pt x="398" y="28"/>
                  </a:lnTo>
                  <a:lnTo>
                    <a:pt x="398" y="28"/>
                  </a:lnTo>
                  <a:lnTo>
                    <a:pt x="398" y="28"/>
                  </a:lnTo>
                  <a:lnTo>
                    <a:pt x="396" y="28"/>
                  </a:lnTo>
                  <a:lnTo>
                    <a:pt x="393" y="28"/>
                  </a:lnTo>
                  <a:lnTo>
                    <a:pt x="393" y="28"/>
                  </a:lnTo>
                  <a:lnTo>
                    <a:pt x="391" y="28"/>
                  </a:lnTo>
                  <a:lnTo>
                    <a:pt x="389" y="26"/>
                  </a:lnTo>
                  <a:lnTo>
                    <a:pt x="384" y="26"/>
                  </a:lnTo>
                  <a:lnTo>
                    <a:pt x="384" y="26"/>
                  </a:lnTo>
                  <a:lnTo>
                    <a:pt x="382" y="26"/>
                  </a:lnTo>
                  <a:lnTo>
                    <a:pt x="382" y="26"/>
                  </a:lnTo>
                  <a:lnTo>
                    <a:pt x="384" y="28"/>
                  </a:lnTo>
                  <a:lnTo>
                    <a:pt x="384" y="28"/>
                  </a:lnTo>
                  <a:lnTo>
                    <a:pt x="384" y="28"/>
                  </a:lnTo>
                  <a:lnTo>
                    <a:pt x="382" y="28"/>
                  </a:lnTo>
                  <a:lnTo>
                    <a:pt x="382" y="30"/>
                  </a:lnTo>
                  <a:lnTo>
                    <a:pt x="382" y="28"/>
                  </a:lnTo>
                  <a:lnTo>
                    <a:pt x="379" y="28"/>
                  </a:lnTo>
                  <a:lnTo>
                    <a:pt x="379" y="26"/>
                  </a:lnTo>
                  <a:lnTo>
                    <a:pt x="377" y="26"/>
                  </a:lnTo>
                  <a:lnTo>
                    <a:pt x="377" y="23"/>
                  </a:lnTo>
                  <a:lnTo>
                    <a:pt x="374" y="21"/>
                  </a:lnTo>
                  <a:lnTo>
                    <a:pt x="374" y="21"/>
                  </a:lnTo>
                  <a:lnTo>
                    <a:pt x="374" y="23"/>
                  </a:lnTo>
                  <a:lnTo>
                    <a:pt x="372" y="23"/>
                  </a:lnTo>
                  <a:lnTo>
                    <a:pt x="370" y="23"/>
                  </a:lnTo>
                  <a:lnTo>
                    <a:pt x="367" y="26"/>
                  </a:lnTo>
                  <a:lnTo>
                    <a:pt x="363" y="26"/>
                  </a:lnTo>
                  <a:lnTo>
                    <a:pt x="358" y="23"/>
                  </a:lnTo>
                  <a:lnTo>
                    <a:pt x="358" y="23"/>
                  </a:lnTo>
                  <a:lnTo>
                    <a:pt x="358" y="21"/>
                  </a:lnTo>
                  <a:lnTo>
                    <a:pt x="358" y="19"/>
                  </a:lnTo>
                  <a:lnTo>
                    <a:pt x="358" y="19"/>
                  </a:lnTo>
                  <a:lnTo>
                    <a:pt x="358" y="16"/>
                  </a:lnTo>
                  <a:lnTo>
                    <a:pt x="356" y="14"/>
                  </a:lnTo>
                  <a:lnTo>
                    <a:pt x="351" y="9"/>
                  </a:lnTo>
                  <a:lnTo>
                    <a:pt x="349" y="7"/>
                  </a:lnTo>
                  <a:lnTo>
                    <a:pt x="346" y="2"/>
                  </a:lnTo>
                  <a:lnTo>
                    <a:pt x="344" y="2"/>
                  </a:lnTo>
                  <a:lnTo>
                    <a:pt x="341" y="2"/>
                  </a:lnTo>
                  <a:lnTo>
                    <a:pt x="339" y="4"/>
                  </a:lnTo>
                  <a:lnTo>
                    <a:pt x="339" y="4"/>
                  </a:lnTo>
                  <a:lnTo>
                    <a:pt x="339" y="4"/>
                  </a:lnTo>
                  <a:lnTo>
                    <a:pt x="337" y="4"/>
                  </a:lnTo>
                  <a:lnTo>
                    <a:pt x="334" y="4"/>
                  </a:lnTo>
                  <a:lnTo>
                    <a:pt x="334" y="4"/>
                  </a:lnTo>
                  <a:lnTo>
                    <a:pt x="332" y="4"/>
                  </a:lnTo>
                  <a:lnTo>
                    <a:pt x="330" y="2"/>
                  </a:lnTo>
                  <a:lnTo>
                    <a:pt x="325" y="2"/>
                  </a:lnTo>
                  <a:lnTo>
                    <a:pt x="320" y="2"/>
                  </a:lnTo>
                  <a:lnTo>
                    <a:pt x="316" y="0"/>
                  </a:lnTo>
                  <a:lnTo>
                    <a:pt x="316" y="2"/>
                  </a:lnTo>
                  <a:lnTo>
                    <a:pt x="313" y="2"/>
                  </a:lnTo>
                  <a:lnTo>
                    <a:pt x="311" y="4"/>
                  </a:lnTo>
                  <a:lnTo>
                    <a:pt x="308" y="4"/>
                  </a:lnTo>
                  <a:lnTo>
                    <a:pt x="308" y="4"/>
                  </a:lnTo>
                  <a:lnTo>
                    <a:pt x="306" y="4"/>
                  </a:lnTo>
                  <a:lnTo>
                    <a:pt x="306" y="7"/>
                  </a:lnTo>
                  <a:lnTo>
                    <a:pt x="308" y="7"/>
                  </a:lnTo>
                  <a:lnTo>
                    <a:pt x="308" y="9"/>
                  </a:lnTo>
                  <a:lnTo>
                    <a:pt x="306" y="9"/>
                  </a:lnTo>
                  <a:lnTo>
                    <a:pt x="306" y="9"/>
                  </a:lnTo>
                  <a:lnTo>
                    <a:pt x="304" y="9"/>
                  </a:lnTo>
                  <a:lnTo>
                    <a:pt x="301" y="9"/>
                  </a:lnTo>
                  <a:lnTo>
                    <a:pt x="301" y="12"/>
                  </a:lnTo>
                  <a:lnTo>
                    <a:pt x="297" y="12"/>
                  </a:lnTo>
                  <a:lnTo>
                    <a:pt x="294" y="12"/>
                  </a:lnTo>
                  <a:lnTo>
                    <a:pt x="292" y="12"/>
                  </a:lnTo>
                  <a:lnTo>
                    <a:pt x="287" y="14"/>
                  </a:lnTo>
                  <a:lnTo>
                    <a:pt x="285" y="14"/>
                  </a:lnTo>
                  <a:lnTo>
                    <a:pt x="278" y="14"/>
                  </a:lnTo>
                  <a:lnTo>
                    <a:pt x="275" y="16"/>
                  </a:lnTo>
                  <a:lnTo>
                    <a:pt x="273" y="14"/>
                  </a:lnTo>
                  <a:lnTo>
                    <a:pt x="271" y="16"/>
                  </a:lnTo>
                  <a:lnTo>
                    <a:pt x="268" y="16"/>
                  </a:lnTo>
                  <a:lnTo>
                    <a:pt x="268" y="16"/>
                  </a:lnTo>
                  <a:lnTo>
                    <a:pt x="266" y="16"/>
                  </a:lnTo>
                  <a:lnTo>
                    <a:pt x="266" y="16"/>
                  </a:lnTo>
                  <a:lnTo>
                    <a:pt x="264" y="19"/>
                  </a:lnTo>
                  <a:lnTo>
                    <a:pt x="264" y="19"/>
                  </a:lnTo>
                  <a:lnTo>
                    <a:pt x="264" y="21"/>
                  </a:lnTo>
                  <a:lnTo>
                    <a:pt x="264" y="21"/>
                  </a:lnTo>
                  <a:lnTo>
                    <a:pt x="261" y="21"/>
                  </a:lnTo>
                  <a:lnTo>
                    <a:pt x="261" y="21"/>
                  </a:lnTo>
                  <a:lnTo>
                    <a:pt x="259" y="21"/>
                  </a:lnTo>
                  <a:lnTo>
                    <a:pt x="257" y="21"/>
                  </a:lnTo>
                  <a:lnTo>
                    <a:pt x="254" y="21"/>
                  </a:lnTo>
                  <a:lnTo>
                    <a:pt x="254" y="21"/>
                  </a:lnTo>
                  <a:lnTo>
                    <a:pt x="250" y="21"/>
                  </a:lnTo>
                  <a:lnTo>
                    <a:pt x="247" y="23"/>
                  </a:lnTo>
                  <a:lnTo>
                    <a:pt x="247" y="23"/>
                  </a:lnTo>
                  <a:lnTo>
                    <a:pt x="247" y="23"/>
                  </a:lnTo>
                  <a:lnTo>
                    <a:pt x="245" y="23"/>
                  </a:lnTo>
                  <a:lnTo>
                    <a:pt x="242" y="23"/>
                  </a:lnTo>
                  <a:lnTo>
                    <a:pt x="242" y="23"/>
                  </a:lnTo>
                  <a:lnTo>
                    <a:pt x="240" y="23"/>
                  </a:lnTo>
                  <a:lnTo>
                    <a:pt x="238" y="26"/>
                  </a:lnTo>
                  <a:lnTo>
                    <a:pt x="238" y="26"/>
                  </a:lnTo>
                  <a:lnTo>
                    <a:pt x="235" y="26"/>
                  </a:lnTo>
                  <a:lnTo>
                    <a:pt x="235" y="26"/>
                  </a:lnTo>
                  <a:lnTo>
                    <a:pt x="233" y="26"/>
                  </a:lnTo>
                  <a:lnTo>
                    <a:pt x="226" y="28"/>
                  </a:lnTo>
                  <a:lnTo>
                    <a:pt x="226" y="28"/>
                  </a:lnTo>
                  <a:lnTo>
                    <a:pt x="226" y="28"/>
                  </a:lnTo>
                  <a:lnTo>
                    <a:pt x="219" y="28"/>
                  </a:lnTo>
                  <a:lnTo>
                    <a:pt x="219" y="28"/>
                  </a:lnTo>
                  <a:lnTo>
                    <a:pt x="217" y="28"/>
                  </a:lnTo>
                  <a:lnTo>
                    <a:pt x="217" y="30"/>
                  </a:lnTo>
                  <a:lnTo>
                    <a:pt x="212" y="28"/>
                  </a:lnTo>
                  <a:lnTo>
                    <a:pt x="207" y="28"/>
                  </a:lnTo>
                  <a:lnTo>
                    <a:pt x="205" y="28"/>
                  </a:lnTo>
                  <a:lnTo>
                    <a:pt x="205" y="28"/>
                  </a:lnTo>
                  <a:lnTo>
                    <a:pt x="205" y="30"/>
                  </a:lnTo>
                  <a:lnTo>
                    <a:pt x="205" y="33"/>
                  </a:lnTo>
                  <a:lnTo>
                    <a:pt x="205" y="33"/>
                  </a:lnTo>
                  <a:lnTo>
                    <a:pt x="205" y="35"/>
                  </a:lnTo>
                  <a:lnTo>
                    <a:pt x="205" y="35"/>
                  </a:lnTo>
                  <a:lnTo>
                    <a:pt x="205" y="35"/>
                  </a:lnTo>
                  <a:lnTo>
                    <a:pt x="207" y="38"/>
                  </a:lnTo>
                  <a:lnTo>
                    <a:pt x="209" y="38"/>
                  </a:lnTo>
                  <a:lnTo>
                    <a:pt x="209" y="38"/>
                  </a:lnTo>
                  <a:lnTo>
                    <a:pt x="212" y="38"/>
                  </a:lnTo>
                  <a:lnTo>
                    <a:pt x="212" y="38"/>
                  </a:lnTo>
                  <a:lnTo>
                    <a:pt x="212" y="38"/>
                  </a:lnTo>
                  <a:lnTo>
                    <a:pt x="214" y="38"/>
                  </a:lnTo>
                  <a:lnTo>
                    <a:pt x="214" y="38"/>
                  </a:lnTo>
                  <a:lnTo>
                    <a:pt x="214" y="38"/>
                  </a:lnTo>
                  <a:lnTo>
                    <a:pt x="212" y="40"/>
                  </a:lnTo>
                  <a:lnTo>
                    <a:pt x="209" y="40"/>
                  </a:lnTo>
                  <a:lnTo>
                    <a:pt x="209" y="40"/>
                  </a:lnTo>
                  <a:lnTo>
                    <a:pt x="209" y="40"/>
                  </a:lnTo>
                  <a:lnTo>
                    <a:pt x="209" y="42"/>
                  </a:lnTo>
                  <a:lnTo>
                    <a:pt x="209" y="42"/>
                  </a:lnTo>
                  <a:lnTo>
                    <a:pt x="212" y="42"/>
                  </a:lnTo>
                  <a:lnTo>
                    <a:pt x="214" y="45"/>
                  </a:lnTo>
                  <a:lnTo>
                    <a:pt x="217" y="45"/>
                  </a:lnTo>
                  <a:lnTo>
                    <a:pt x="217" y="45"/>
                  </a:lnTo>
                  <a:lnTo>
                    <a:pt x="219" y="45"/>
                  </a:lnTo>
                  <a:lnTo>
                    <a:pt x="224" y="47"/>
                  </a:lnTo>
                  <a:lnTo>
                    <a:pt x="226" y="47"/>
                  </a:lnTo>
                  <a:lnTo>
                    <a:pt x="226" y="49"/>
                  </a:lnTo>
                  <a:lnTo>
                    <a:pt x="226" y="49"/>
                  </a:lnTo>
                  <a:lnTo>
                    <a:pt x="224" y="49"/>
                  </a:lnTo>
                  <a:lnTo>
                    <a:pt x="224" y="49"/>
                  </a:lnTo>
                  <a:lnTo>
                    <a:pt x="219" y="49"/>
                  </a:lnTo>
                  <a:lnTo>
                    <a:pt x="217" y="49"/>
                  </a:lnTo>
                  <a:lnTo>
                    <a:pt x="214" y="49"/>
                  </a:lnTo>
                  <a:lnTo>
                    <a:pt x="212" y="49"/>
                  </a:lnTo>
                  <a:lnTo>
                    <a:pt x="209" y="49"/>
                  </a:lnTo>
                  <a:lnTo>
                    <a:pt x="209" y="49"/>
                  </a:lnTo>
                  <a:lnTo>
                    <a:pt x="207" y="52"/>
                  </a:lnTo>
                  <a:lnTo>
                    <a:pt x="207" y="52"/>
                  </a:lnTo>
                  <a:lnTo>
                    <a:pt x="207" y="54"/>
                  </a:lnTo>
                  <a:lnTo>
                    <a:pt x="207" y="54"/>
                  </a:lnTo>
                  <a:lnTo>
                    <a:pt x="207" y="56"/>
                  </a:lnTo>
                  <a:lnTo>
                    <a:pt x="212" y="61"/>
                  </a:lnTo>
                  <a:lnTo>
                    <a:pt x="212" y="61"/>
                  </a:lnTo>
                  <a:lnTo>
                    <a:pt x="212" y="64"/>
                  </a:lnTo>
                  <a:lnTo>
                    <a:pt x="209" y="64"/>
                  </a:lnTo>
                  <a:lnTo>
                    <a:pt x="207" y="66"/>
                  </a:lnTo>
                  <a:lnTo>
                    <a:pt x="205" y="66"/>
                  </a:lnTo>
                  <a:lnTo>
                    <a:pt x="205" y="66"/>
                  </a:lnTo>
                  <a:lnTo>
                    <a:pt x="202" y="68"/>
                  </a:lnTo>
                  <a:lnTo>
                    <a:pt x="200" y="68"/>
                  </a:lnTo>
                  <a:lnTo>
                    <a:pt x="200" y="71"/>
                  </a:lnTo>
                  <a:lnTo>
                    <a:pt x="200" y="71"/>
                  </a:lnTo>
                  <a:lnTo>
                    <a:pt x="205" y="73"/>
                  </a:lnTo>
                  <a:lnTo>
                    <a:pt x="207" y="73"/>
                  </a:lnTo>
                  <a:lnTo>
                    <a:pt x="207" y="75"/>
                  </a:lnTo>
                  <a:lnTo>
                    <a:pt x="207" y="75"/>
                  </a:lnTo>
                  <a:lnTo>
                    <a:pt x="212" y="75"/>
                  </a:lnTo>
                  <a:lnTo>
                    <a:pt x="217" y="78"/>
                  </a:lnTo>
                  <a:lnTo>
                    <a:pt x="217" y="78"/>
                  </a:lnTo>
                  <a:lnTo>
                    <a:pt x="217" y="78"/>
                  </a:lnTo>
                  <a:lnTo>
                    <a:pt x="224" y="80"/>
                  </a:lnTo>
                  <a:lnTo>
                    <a:pt x="224" y="80"/>
                  </a:lnTo>
                  <a:lnTo>
                    <a:pt x="228" y="82"/>
                  </a:lnTo>
                  <a:lnTo>
                    <a:pt x="228" y="85"/>
                  </a:lnTo>
                  <a:lnTo>
                    <a:pt x="228" y="87"/>
                  </a:lnTo>
                  <a:lnTo>
                    <a:pt x="228" y="90"/>
                  </a:lnTo>
                  <a:lnTo>
                    <a:pt x="228" y="92"/>
                  </a:lnTo>
                  <a:lnTo>
                    <a:pt x="226" y="94"/>
                  </a:lnTo>
                  <a:lnTo>
                    <a:pt x="221" y="94"/>
                  </a:lnTo>
                  <a:lnTo>
                    <a:pt x="217" y="97"/>
                  </a:lnTo>
                  <a:lnTo>
                    <a:pt x="214" y="97"/>
                  </a:lnTo>
                  <a:lnTo>
                    <a:pt x="212" y="94"/>
                  </a:lnTo>
                  <a:lnTo>
                    <a:pt x="209" y="94"/>
                  </a:lnTo>
                  <a:lnTo>
                    <a:pt x="209" y="94"/>
                  </a:lnTo>
                  <a:lnTo>
                    <a:pt x="207" y="92"/>
                  </a:lnTo>
                  <a:lnTo>
                    <a:pt x="207" y="92"/>
                  </a:lnTo>
                  <a:lnTo>
                    <a:pt x="205" y="92"/>
                  </a:lnTo>
                  <a:lnTo>
                    <a:pt x="205" y="92"/>
                  </a:lnTo>
                  <a:lnTo>
                    <a:pt x="205" y="94"/>
                  </a:lnTo>
                  <a:lnTo>
                    <a:pt x="205" y="97"/>
                  </a:lnTo>
                  <a:lnTo>
                    <a:pt x="202" y="99"/>
                  </a:lnTo>
                  <a:lnTo>
                    <a:pt x="200" y="99"/>
                  </a:lnTo>
                  <a:lnTo>
                    <a:pt x="200" y="99"/>
                  </a:lnTo>
                  <a:lnTo>
                    <a:pt x="200" y="97"/>
                  </a:lnTo>
                  <a:lnTo>
                    <a:pt x="198" y="97"/>
                  </a:lnTo>
                  <a:lnTo>
                    <a:pt x="198" y="97"/>
                  </a:lnTo>
                  <a:lnTo>
                    <a:pt x="193" y="97"/>
                  </a:lnTo>
                  <a:lnTo>
                    <a:pt x="191" y="97"/>
                  </a:lnTo>
                  <a:lnTo>
                    <a:pt x="191" y="94"/>
                  </a:lnTo>
                  <a:lnTo>
                    <a:pt x="188" y="94"/>
                  </a:lnTo>
                  <a:lnTo>
                    <a:pt x="186" y="94"/>
                  </a:lnTo>
                  <a:lnTo>
                    <a:pt x="184" y="92"/>
                  </a:lnTo>
                  <a:lnTo>
                    <a:pt x="181" y="90"/>
                  </a:lnTo>
                  <a:lnTo>
                    <a:pt x="179" y="87"/>
                  </a:lnTo>
                  <a:lnTo>
                    <a:pt x="174" y="87"/>
                  </a:lnTo>
                  <a:lnTo>
                    <a:pt x="174" y="87"/>
                  </a:lnTo>
                  <a:lnTo>
                    <a:pt x="172" y="87"/>
                  </a:lnTo>
                  <a:lnTo>
                    <a:pt x="169" y="87"/>
                  </a:lnTo>
                  <a:lnTo>
                    <a:pt x="169" y="87"/>
                  </a:lnTo>
                  <a:lnTo>
                    <a:pt x="169" y="87"/>
                  </a:lnTo>
                  <a:lnTo>
                    <a:pt x="167" y="90"/>
                  </a:lnTo>
                  <a:lnTo>
                    <a:pt x="167" y="90"/>
                  </a:lnTo>
                  <a:lnTo>
                    <a:pt x="165" y="92"/>
                  </a:lnTo>
                  <a:lnTo>
                    <a:pt x="165" y="92"/>
                  </a:lnTo>
                  <a:lnTo>
                    <a:pt x="162" y="90"/>
                  </a:lnTo>
                  <a:lnTo>
                    <a:pt x="160" y="87"/>
                  </a:lnTo>
                  <a:lnTo>
                    <a:pt x="155" y="87"/>
                  </a:lnTo>
                  <a:lnTo>
                    <a:pt x="153" y="87"/>
                  </a:lnTo>
                  <a:lnTo>
                    <a:pt x="153" y="87"/>
                  </a:lnTo>
                  <a:lnTo>
                    <a:pt x="151" y="90"/>
                  </a:lnTo>
                  <a:lnTo>
                    <a:pt x="148" y="90"/>
                  </a:lnTo>
                  <a:lnTo>
                    <a:pt x="148" y="90"/>
                  </a:lnTo>
                  <a:lnTo>
                    <a:pt x="146" y="90"/>
                  </a:lnTo>
                  <a:lnTo>
                    <a:pt x="144" y="92"/>
                  </a:lnTo>
                  <a:lnTo>
                    <a:pt x="144" y="94"/>
                  </a:lnTo>
                  <a:lnTo>
                    <a:pt x="144" y="94"/>
                  </a:lnTo>
                  <a:lnTo>
                    <a:pt x="141" y="97"/>
                  </a:lnTo>
                  <a:lnTo>
                    <a:pt x="139" y="97"/>
                  </a:lnTo>
                  <a:lnTo>
                    <a:pt x="136" y="97"/>
                  </a:lnTo>
                  <a:lnTo>
                    <a:pt x="134" y="97"/>
                  </a:lnTo>
                  <a:lnTo>
                    <a:pt x="132" y="97"/>
                  </a:lnTo>
                  <a:lnTo>
                    <a:pt x="129" y="94"/>
                  </a:lnTo>
                  <a:lnTo>
                    <a:pt x="125" y="92"/>
                  </a:lnTo>
                  <a:lnTo>
                    <a:pt x="122" y="90"/>
                  </a:lnTo>
                  <a:lnTo>
                    <a:pt x="120" y="90"/>
                  </a:lnTo>
                  <a:lnTo>
                    <a:pt x="118" y="90"/>
                  </a:lnTo>
                  <a:lnTo>
                    <a:pt x="118" y="90"/>
                  </a:lnTo>
                  <a:lnTo>
                    <a:pt x="118" y="90"/>
                  </a:lnTo>
                  <a:lnTo>
                    <a:pt x="118" y="90"/>
                  </a:lnTo>
                  <a:lnTo>
                    <a:pt x="118" y="92"/>
                  </a:lnTo>
                  <a:lnTo>
                    <a:pt x="120" y="94"/>
                  </a:lnTo>
                  <a:lnTo>
                    <a:pt x="120" y="97"/>
                  </a:lnTo>
                  <a:lnTo>
                    <a:pt x="120" y="97"/>
                  </a:lnTo>
                  <a:lnTo>
                    <a:pt x="120" y="99"/>
                  </a:lnTo>
                  <a:lnTo>
                    <a:pt x="120" y="99"/>
                  </a:lnTo>
                  <a:lnTo>
                    <a:pt x="120" y="99"/>
                  </a:lnTo>
                  <a:lnTo>
                    <a:pt x="118" y="97"/>
                  </a:lnTo>
                  <a:lnTo>
                    <a:pt x="118" y="97"/>
                  </a:lnTo>
                  <a:lnTo>
                    <a:pt x="115" y="94"/>
                  </a:lnTo>
                  <a:lnTo>
                    <a:pt x="113" y="90"/>
                  </a:lnTo>
                  <a:lnTo>
                    <a:pt x="111" y="90"/>
                  </a:lnTo>
                  <a:lnTo>
                    <a:pt x="111" y="87"/>
                  </a:lnTo>
                  <a:lnTo>
                    <a:pt x="108" y="87"/>
                  </a:lnTo>
                  <a:lnTo>
                    <a:pt x="106" y="85"/>
                  </a:lnTo>
                  <a:lnTo>
                    <a:pt x="103" y="85"/>
                  </a:lnTo>
                  <a:lnTo>
                    <a:pt x="101" y="85"/>
                  </a:lnTo>
                  <a:lnTo>
                    <a:pt x="99" y="80"/>
                  </a:lnTo>
                  <a:lnTo>
                    <a:pt x="96" y="80"/>
                  </a:lnTo>
                  <a:lnTo>
                    <a:pt x="96" y="80"/>
                  </a:lnTo>
                  <a:lnTo>
                    <a:pt x="94" y="78"/>
                  </a:lnTo>
                  <a:lnTo>
                    <a:pt x="94" y="80"/>
                  </a:lnTo>
                  <a:lnTo>
                    <a:pt x="92" y="80"/>
                  </a:lnTo>
                  <a:lnTo>
                    <a:pt x="89" y="80"/>
                  </a:lnTo>
                  <a:lnTo>
                    <a:pt x="87" y="78"/>
                  </a:lnTo>
                  <a:lnTo>
                    <a:pt x="85" y="78"/>
                  </a:lnTo>
                  <a:lnTo>
                    <a:pt x="85" y="78"/>
                  </a:lnTo>
                  <a:lnTo>
                    <a:pt x="85" y="80"/>
                  </a:lnTo>
                  <a:lnTo>
                    <a:pt x="85" y="80"/>
                  </a:lnTo>
                  <a:lnTo>
                    <a:pt x="82" y="80"/>
                  </a:lnTo>
                  <a:lnTo>
                    <a:pt x="82" y="78"/>
                  </a:lnTo>
                  <a:lnTo>
                    <a:pt x="80" y="78"/>
                  </a:lnTo>
                  <a:lnTo>
                    <a:pt x="78" y="75"/>
                  </a:lnTo>
                  <a:lnTo>
                    <a:pt x="75" y="75"/>
                  </a:lnTo>
                  <a:lnTo>
                    <a:pt x="73" y="75"/>
                  </a:lnTo>
                  <a:lnTo>
                    <a:pt x="70" y="78"/>
                  </a:lnTo>
                  <a:lnTo>
                    <a:pt x="68" y="80"/>
                  </a:lnTo>
                  <a:lnTo>
                    <a:pt x="66" y="80"/>
                  </a:lnTo>
                  <a:lnTo>
                    <a:pt x="63" y="80"/>
                  </a:lnTo>
                  <a:lnTo>
                    <a:pt x="63" y="80"/>
                  </a:lnTo>
                  <a:lnTo>
                    <a:pt x="63" y="78"/>
                  </a:lnTo>
                  <a:lnTo>
                    <a:pt x="63" y="78"/>
                  </a:lnTo>
                  <a:lnTo>
                    <a:pt x="61" y="78"/>
                  </a:lnTo>
                  <a:lnTo>
                    <a:pt x="59" y="75"/>
                  </a:lnTo>
                  <a:lnTo>
                    <a:pt x="56" y="75"/>
                  </a:lnTo>
                  <a:lnTo>
                    <a:pt x="54" y="75"/>
                  </a:lnTo>
                  <a:lnTo>
                    <a:pt x="54" y="73"/>
                  </a:lnTo>
                  <a:lnTo>
                    <a:pt x="54" y="75"/>
                  </a:lnTo>
                  <a:lnTo>
                    <a:pt x="52" y="78"/>
                  </a:lnTo>
                  <a:lnTo>
                    <a:pt x="49" y="78"/>
                  </a:lnTo>
                  <a:lnTo>
                    <a:pt x="49" y="82"/>
                  </a:lnTo>
                  <a:lnTo>
                    <a:pt x="47" y="82"/>
                  </a:lnTo>
                  <a:lnTo>
                    <a:pt x="47" y="82"/>
                  </a:lnTo>
                  <a:lnTo>
                    <a:pt x="45" y="85"/>
                  </a:lnTo>
                  <a:lnTo>
                    <a:pt x="42" y="85"/>
                  </a:lnTo>
                  <a:lnTo>
                    <a:pt x="40" y="87"/>
                  </a:lnTo>
                  <a:lnTo>
                    <a:pt x="37" y="87"/>
                  </a:lnTo>
                  <a:lnTo>
                    <a:pt x="35" y="87"/>
                  </a:lnTo>
                  <a:lnTo>
                    <a:pt x="35" y="87"/>
                  </a:lnTo>
                  <a:lnTo>
                    <a:pt x="35" y="90"/>
                  </a:lnTo>
                  <a:lnTo>
                    <a:pt x="35" y="92"/>
                  </a:lnTo>
                  <a:lnTo>
                    <a:pt x="30" y="94"/>
                  </a:lnTo>
                  <a:lnTo>
                    <a:pt x="28" y="97"/>
                  </a:lnTo>
                  <a:lnTo>
                    <a:pt x="26" y="97"/>
                  </a:lnTo>
                  <a:lnTo>
                    <a:pt x="26" y="97"/>
                  </a:lnTo>
                  <a:lnTo>
                    <a:pt x="23" y="97"/>
                  </a:lnTo>
                  <a:lnTo>
                    <a:pt x="23" y="97"/>
                  </a:lnTo>
                  <a:lnTo>
                    <a:pt x="26" y="99"/>
                  </a:lnTo>
                  <a:lnTo>
                    <a:pt x="26" y="101"/>
                  </a:lnTo>
                  <a:lnTo>
                    <a:pt x="28" y="104"/>
                  </a:lnTo>
                  <a:lnTo>
                    <a:pt x="28" y="106"/>
                  </a:lnTo>
                  <a:lnTo>
                    <a:pt x="28" y="106"/>
                  </a:lnTo>
                  <a:lnTo>
                    <a:pt x="30" y="108"/>
                  </a:lnTo>
                  <a:lnTo>
                    <a:pt x="30" y="111"/>
                  </a:lnTo>
                  <a:lnTo>
                    <a:pt x="28" y="111"/>
                  </a:lnTo>
                  <a:lnTo>
                    <a:pt x="26" y="111"/>
                  </a:lnTo>
                  <a:lnTo>
                    <a:pt x="23" y="113"/>
                  </a:lnTo>
                  <a:lnTo>
                    <a:pt x="23" y="113"/>
                  </a:lnTo>
                  <a:lnTo>
                    <a:pt x="21" y="111"/>
                  </a:lnTo>
                  <a:lnTo>
                    <a:pt x="19" y="111"/>
                  </a:lnTo>
                  <a:lnTo>
                    <a:pt x="16" y="108"/>
                  </a:lnTo>
                  <a:lnTo>
                    <a:pt x="14" y="104"/>
                  </a:lnTo>
                  <a:lnTo>
                    <a:pt x="9" y="101"/>
                  </a:lnTo>
                  <a:lnTo>
                    <a:pt x="9" y="101"/>
                  </a:lnTo>
                  <a:lnTo>
                    <a:pt x="7" y="101"/>
                  </a:lnTo>
                  <a:lnTo>
                    <a:pt x="7" y="101"/>
                  </a:lnTo>
                  <a:lnTo>
                    <a:pt x="4" y="104"/>
                  </a:lnTo>
                  <a:lnTo>
                    <a:pt x="4" y="104"/>
                  </a:lnTo>
                  <a:lnTo>
                    <a:pt x="4" y="104"/>
                  </a:lnTo>
                  <a:lnTo>
                    <a:pt x="4" y="106"/>
                  </a:lnTo>
                  <a:lnTo>
                    <a:pt x="4" y="108"/>
                  </a:lnTo>
                  <a:lnTo>
                    <a:pt x="4" y="108"/>
                  </a:lnTo>
                  <a:lnTo>
                    <a:pt x="2" y="111"/>
                  </a:lnTo>
                  <a:lnTo>
                    <a:pt x="0" y="113"/>
                  </a:lnTo>
                  <a:lnTo>
                    <a:pt x="0" y="116"/>
                  </a:lnTo>
                  <a:lnTo>
                    <a:pt x="0" y="120"/>
                  </a:lnTo>
                  <a:lnTo>
                    <a:pt x="0" y="123"/>
                  </a:lnTo>
                  <a:lnTo>
                    <a:pt x="0" y="123"/>
                  </a:lnTo>
                  <a:lnTo>
                    <a:pt x="2" y="125"/>
                  </a:lnTo>
                  <a:lnTo>
                    <a:pt x="4" y="125"/>
                  </a:lnTo>
                  <a:lnTo>
                    <a:pt x="4" y="127"/>
                  </a:lnTo>
                  <a:lnTo>
                    <a:pt x="4" y="127"/>
                  </a:lnTo>
                  <a:lnTo>
                    <a:pt x="4" y="130"/>
                  </a:lnTo>
                  <a:lnTo>
                    <a:pt x="2" y="130"/>
                  </a:lnTo>
                  <a:lnTo>
                    <a:pt x="0" y="134"/>
                  </a:lnTo>
                  <a:lnTo>
                    <a:pt x="0" y="139"/>
                  </a:lnTo>
                  <a:lnTo>
                    <a:pt x="2" y="142"/>
                  </a:lnTo>
                  <a:lnTo>
                    <a:pt x="4" y="144"/>
                  </a:lnTo>
                  <a:lnTo>
                    <a:pt x="7" y="144"/>
                  </a:lnTo>
                  <a:lnTo>
                    <a:pt x="9" y="146"/>
                  </a:lnTo>
                  <a:lnTo>
                    <a:pt x="9" y="149"/>
                  </a:lnTo>
                  <a:lnTo>
                    <a:pt x="9" y="151"/>
                  </a:lnTo>
                  <a:lnTo>
                    <a:pt x="9" y="151"/>
                  </a:lnTo>
                  <a:lnTo>
                    <a:pt x="12" y="153"/>
                  </a:lnTo>
                  <a:lnTo>
                    <a:pt x="12" y="156"/>
                  </a:lnTo>
                  <a:lnTo>
                    <a:pt x="14" y="156"/>
                  </a:lnTo>
                  <a:lnTo>
                    <a:pt x="16" y="156"/>
                  </a:lnTo>
                  <a:lnTo>
                    <a:pt x="16" y="153"/>
                  </a:lnTo>
                  <a:lnTo>
                    <a:pt x="19" y="156"/>
                  </a:lnTo>
                  <a:lnTo>
                    <a:pt x="23" y="156"/>
                  </a:lnTo>
                  <a:lnTo>
                    <a:pt x="28" y="156"/>
                  </a:lnTo>
                  <a:lnTo>
                    <a:pt x="28" y="156"/>
                  </a:lnTo>
                  <a:lnTo>
                    <a:pt x="30" y="158"/>
                  </a:lnTo>
                  <a:lnTo>
                    <a:pt x="33" y="163"/>
                  </a:lnTo>
                  <a:lnTo>
                    <a:pt x="35" y="165"/>
                  </a:lnTo>
                  <a:lnTo>
                    <a:pt x="37" y="165"/>
                  </a:lnTo>
                  <a:lnTo>
                    <a:pt x="40" y="170"/>
                  </a:lnTo>
                  <a:lnTo>
                    <a:pt x="42" y="172"/>
                  </a:lnTo>
                  <a:lnTo>
                    <a:pt x="45" y="175"/>
                  </a:lnTo>
                  <a:lnTo>
                    <a:pt x="45" y="177"/>
                  </a:lnTo>
                  <a:lnTo>
                    <a:pt x="45" y="177"/>
                  </a:lnTo>
                  <a:lnTo>
                    <a:pt x="42" y="177"/>
                  </a:lnTo>
                  <a:lnTo>
                    <a:pt x="40" y="177"/>
                  </a:lnTo>
                  <a:lnTo>
                    <a:pt x="40" y="177"/>
                  </a:lnTo>
                  <a:lnTo>
                    <a:pt x="40" y="177"/>
                  </a:lnTo>
                  <a:lnTo>
                    <a:pt x="37" y="177"/>
                  </a:lnTo>
                  <a:lnTo>
                    <a:pt x="37" y="177"/>
                  </a:lnTo>
                  <a:lnTo>
                    <a:pt x="37" y="177"/>
                  </a:lnTo>
                  <a:lnTo>
                    <a:pt x="37" y="179"/>
                  </a:lnTo>
                  <a:lnTo>
                    <a:pt x="40" y="179"/>
                  </a:lnTo>
                  <a:lnTo>
                    <a:pt x="40" y="179"/>
                  </a:lnTo>
                  <a:lnTo>
                    <a:pt x="40" y="179"/>
                  </a:lnTo>
                  <a:lnTo>
                    <a:pt x="42" y="182"/>
                  </a:lnTo>
                  <a:lnTo>
                    <a:pt x="47" y="182"/>
                  </a:lnTo>
                  <a:lnTo>
                    <a:pt x="49" y="184"/>
                  </a:lnTo>
                  <a:lnTo>
                    <a:pt x="52" y="184"/>
                  </a:lnTo>
                  <a:lnTo>
                    <a:pt x="52" y="184"/>
                  </a:lnTo>
                  <a:lnTo>
                    <a:pt x="52" y="182"/>
                  </a:lnTo>
                  <a:lnTo>
                    <a:pt x="54" y="184"/>
                  </a:lnTo>
                  <a:lnTo>
                    <a:pt x="52" y="182"/>
                  </a:lnTo>
                  <a:lnTo>
                    <a:pt x="52" y="182"/>
                  </a:lnTo>
                  <a:lnTo>
                    <a:pt x="54" y="182"/>
                  </a:lnTo>
                  <a:lnTo>
                    <a:pt x="56" y="179"/>
                  </a:lnTo>
                  <a:lnTo>
                    <a:pt x="56" y="179"/>
                  </a:lnTo>
                  <a:lnTo>
                    <a:pt x="59" y="179"/>
                  </a:lnTo>
                  <a:lnTo>
                    <a:pt x="61" y="179"/>
                  </a:lnTo>
                  <a:lnTo>
                    <a:pt x="63" y="179"/>
                  </a:lnTo>
                  <a:lnTo>
                    <a:pt x="63" y="177"/>
                  </a:lnTo>
                  <a:lnTo>
                    <a:pt x="68" y="175"/>
                  </a:lnTo>
                  <a:lnTo>
                    <a:pt x="68" y="175"/>
                  </a:lnTo>
                  <a:lnTo>
                    <a:pt x="70" y="175"/>
                  </a:lnTo>
                  <a:lnTo>
                    <a:pt x="70" y="175"/>
                  </a:lnTo>
                  <a:lnTo>
                    <a:pt x="70" y="175"/>
                  </a:lnTo>
                  <a:lnTo>
                    <a:pt x="73" y="172"/>
                  </a:lnTo>
                  <a:lnTo>
                    <a:pt x="73" y="172"/>
                  </a:lnTo>
                  <a:lnTo>
                    <a:pt x="75" y="170"/>
                  </a:lnTo>
                  <a:lnTo>
                    <a:pt x="80" y="170"/>
                  </a:lnTo>
                  <a:lnTo>
                    <a:pt x="82" y="170"/>
                  </a:lnTo>
                  <a:lnTo>
                    <a:pt x="87" y="170"/>
                  </a:lnTo>
                  <a:lnTo>
                    <a:pt x="89" y="170"/>
                  </a:lnTo>
                  <a:lnTo>
                    <a:pt x="89" y="172"/>
                  </a:lnTo>
                  <a:lnTo>
                    <a:pt x="94" y="172"/>
                  </a:lnTo>
                  <a:lnTo>
                    <a:pt x="94" y="172"/>
                  </a:lnTo>
                  <a:lnTo>
                    <a:pt x="96" y="175"/>
                  </a:lnTo>
                  <a:lnTo>
                    <a:pt x="96" y="175"/>
                  </a:lnTo>
                  <a:lnTo>
                    <a:pt x="99" y="175"/>
                  </a:lnTo>
                  <a:lnTo>
                    <a:pt x="101" y="172"/>
                  </a:lnTo>
                  <a:lnTo>
                    <a:pt x="101" y="172"/>
                  </a:lnTo>
                  <a:lnTo>
                    <a:pt x="101" y="172"/>
                  </a:lnTo>
                  <a:lnTo>
                    <a:pt x="101" y="172"/>
                  </a:lnTo>
                  <a:lnTo>
                    <a:pt x="106" y="172"/>
                  </a:lnTo>
                  <a:lnTo>
                    <a:pt x="111" y="172"/>
                  </a:lnTo>
                  <a:lnTo>
                    <a:pt x="111" y="172"/>
                  </a:lnTo>
                  <a:lnTo>
                    <a:pt x="113" y="175"/>
                  </a:lnTo>
                  <a:lnTo>
                    <a:pt x="113" y="177"/>
                  </a:lnTo>
                  <a:lnTo>
                    <a:pt x="115" y="177"/>
                  </a:lnTo>
                  <a:lnTo>
                    <a:pt x="115" y="179"/>
                  </a:lnTo>
                  <a:lnTo>
                    <a:pt x="113" y="179"/>
                  </a:lnTo>
                  <a:lnTo>
                    <a:pt x="113" y="182"/>
                  </a:lnTo>
                  <a:lnTo>
                    <a:pt x="115" y="184"/>
                  </a:lnTo>
                  <a:lnTo>
                    <a:pt x="115" y="189"/>
                  </a:lnTo>
                  <a:lnTo>
                    <a:pt x="115" y="191"/>
                  </a:lnTo>
                  <a:lnTo>
                    <a:pt x="113" y="196"/>
                  </a:lnTo>
                  <a:lnTo>
                    <a:pt x="113" y="201"/>
                  </a:lnTo>
                  <a:lnTo>
                    <a:pt x="115" y="203"/>
                  </a:lnTo>
                  <a:lnTo>
                    <a:pt x="120" y="203"/>
                  </a:lnTo>
                  <a:lnTo>
                    <a:pt x="120" y="205"/>
                  </a:lnTo>
                  <a:lnTo>
                    <a:pt x="120" y="205"/>
                  </a:lnTo>
                  <a:lnTo>
                    <a:pt x="115" y="205"/>
                  </a:lnTo>
                  <a:lnTo>
                    <a:pt x="113" y="205"/>
                  </a:lnTo>
                  <a:lnTo>
                    <a:pt x="111" y="203"/>
                  </a:lnTo>
                  <a:lnTo>
                    <a:pt x="108" y="203"/>
                  </a:lnTo>
                  <a:lnTo>
                    <a:pt x="101" y="205"/>
                  </a:lnTo>
                  <a:lnTo>
                    <a:pt x="96" y="203"/>
                  </a:lnTo>
                  <a:lnTo>
                    <a:pt x="94" y="205"/>
                  </a:lnTo>
                  <a:lnTo>
                    <a:pt x="92" y="205"/>
                  </a:lnTo>
                  <a:lnTo>
                    <a:pt x="89" y="205"/>
                  </a:lnTo>
                  <a:lnTo>
                    <a:pt x="89" y="208"/>
                  </a:lnTo>
                  <a:lnTo>
                    <a:pt x="89" y="210"/>
                  </a:lnTo>
                  <a:lnTo>
                    <a:pt x="89" y="213"/>
                  </a:lnTo>
                  <a:lnTo>
                    <a:pt x="87" y="215"/>
                  </a:lnTo>
                  <a:lnTo>
                    <a:pt x="87" y="215"/>
                  </a:lnTo>
                  <a:lnTo>
                    <a:pt x="87" y="217"/>
                  </a:lnTo>
                  <a:lnTo>
                    <a:pt x="87" y="217"/>
                  </a:lnTo>
                  <a:lnTo>
                    <a:pt x="92" y="220"/>
                  </a:lnTo>
                  <a:lnTo>
                    <a:pt x="92" y="222"/>
                  </a:lnTo>
                  <a:lnTo>
                    <a:pt x="94" y="222"/>
                  </a:lnTo>
                  <a:lnTo>
                    <a:pt x="94" y="222"/>
                  </a:lnTo>
                  <a:lnTo>
                    <a:pt x="96" y="222"/>
                  </a:lnTo>
                  <a:lnTo>
                    <a:pt x="96" y="224"/>
                  </a:lnTo>
                  <a:lnTo>
                    <a:pt x="94" y="224"/>
                  </a:lnTo>
                  <a:lnTo>
                    <a:pt x="94" y="224"/>
                  </a:lnTo>
                  <a:lnTo>
                    <a:pt x="92" y="224"/>
                  </a:lnTo>
                  <a:lnTo>
                    <a:pt x="89" y="224"/>
                  </a:lnTo>
                  <a:lnTo>
                    <a:pt x="89" y="224"/>
                  </a:lnTo>
                  <a:lnTo>
                    <a:pt x="85" y="222"/>
                  </a:lnTo>
                  <a:lnTo>
                    <a:pt x="82" y="222"/>
                  </a:lnTo>
                  <a:lnTo>
                    <a:pt x="78" y="222"/>
                  </a:lnTo>
                  <a:lnTo>
                    <a:pt x="75" y="222"/>
                  </a:lnTo>
                  <a:lnTo>
                    <a:pt x="75" y="224"/>
                  </a:lnTo>
                  <a:lnTo>
                    <a:pt x="75" y="224"/>
                  </a:lnTo>
                  <a:lnTo>
                    <a:pt x="75" y="227"/>
                  </a:lnTo>
                  <a:lnTo>
                    <a:pt x="75" y="227"/>
                  </a:lnTo>
                  <a:lnTo>
                    <a:pt x="78" y="227"/>
                  </a:lnTo>
                  <a:lnTo>
                    <a:pt x="80" y="229"/>
                  </a:lnTo>
                  <a:lnTo>
                    <a:pt x="85" y="229"/>
                  </a:lnTo>
                  <a:lnTo>
                    <a:pt x="85" y="229"/>
                  </a:lnTo>
                  <a:lnTo>
                    <a:pt x="87" y="231"/>
                  </a:lnTo>
                  <a:lnTo>
                    <a:pt x="89" y="236"/>
                  </a:lnTo>
                  <a:lnTo>
                    <a:pt x="92" y="239"/>
                  </a:lnTo>
                  <a:lnTo>
                    <a:pt x="94" y="241"/>
                  </a:lnTo>
                  <a:lnTo>
                    <a:pt x="96" y="243"/>
                  </a:lnTo>
                  <a:lnTo>
                    <a:pt x="96" y="243"/>
                  </a:lnTo>
                  <a:lnTo>
                    <a:pt x="96" y="246"/>
                  </a:lnTo>
                  <a:lnTo>
                    <a:pt x="96" y="246"/>
                  </a:lnTo>
                  <a:lnTo>
                    <a:pt x="99" y="248"/>
                  </a:lnTo>
                  <a:lnTo>
                    <a:pt x="99" y="250"/>
                  </a:lnTo>
                  <a:lnTo>
                    <a:pt x="99" y="250"/>
                  </a:lnTo>
                  <a:lnTo>
                    <a:pt x="99" y="250"/>
                  </a:lnTo>
                  <a:lnTo>
                    <a:pt x="101" y="250"/>
                  </a:lnTo>
                  <a:lnTo>
                    <a:pt x="103" y="253"/>
                  </a:lnTo>
                  <a:lnTo>
                    <a:pt x="106" y="253"/>
                  </a:lnTo>
                  <a:lnTo>
                    <a:pt x="106" y="255"/>
                  </a:lnTo>
                  <a:lnTo>
                    <a:pt x="108" y="255"/>
                  </a:lnTo>
                  <a:lnTo>
                    <a:pt x="108" y="257"/>
                  </a:lnTo>
                  <a:lnTo>
                    <a:pt x="108" y="257"/>
                  </a:lnTo>
                  <a:lnTo>
                    <a:pt x="111" y="257"/>
                  </a:lnTo>
                  <a:lnTo>
                    <a:pt x="111" y="257"/>
                  </a:lnTo>
                  <a:lnTo>
                    <a:pt x="113" y="257"/>
                  </a:lnTo>
                  <a:lnTo>
                    <a:pt x="115" y="257"/>
                  </a:lnTo>
                  <a:lnTo>
                    <a:pt x="115" y="260"/>
                  </a:lnTo>
                  <a:lnTo>
                    <a:pt x="118" y="257"/>
                  </a:lnTo>
                  <a:lnTo>
                    <a:pt x="118" y="257"/>
                  </a:lnTo>
                  <a:lnTo>
                    <a:pt x="120" y="257"/>
                  </a:lnTo>
                  <a:lnTo>
                    <a:pt x="120" y="260"/>
                  </a:lnTo>
                  <a:lnTo>
                    <a:pt x="122" y="260"/>
                  </a:lnTo>
                  <a:lnTo>
                    <a:pt x="122" y="265"/>
                  </a:lnTo>
                  <a:lnTo>
                    <a:pt x="122" y="267"/>
                  </a:lnTo>
                  <a:lnTo>
                    <a:pt x="122" y="269"/>
                  </a:lnTo>
                  <a:lnTo>
                    <a:pt x="122" y="269"/>
                  </a:lnTo>
                  <a:lnTo>
                    <a:pt x="122" y="274"/>
                  </a:lnTo>
                  <a:lnTo>
                    <a:pt x="122" y="274"/>
                  </a:lnTo>
                  <a:lnTo>
                    <a:pt x="122" y="279"/>
                  </a:lnTo>
                  <a:lnTo>
                    <a:pt x="125" y="279"/>
                  </a:lnTo>
                  <a:lnTo>
                    <a:pt x="127" y="276"/>
                  </a:lnTo>
                  <a:lnTo>
                    <a:pt x="129" y="274"/>
                  </a:lnTo>
                  <a:lnTo>
                    <a:pt x="132" y="272"/>
                  </a:lnTo>
                  <a:lnTo>
                    <a:pt x="132" y="272"/>
                  </a:lnTo>
                  <a:lnTo>
                    <a:pt x="134" y="272"/>
                  </a:lnTo>
                  <a:lnTo>
                    <a:pt x="139" y="269"/>
                  </a:lnTo>
                  <a:lnTo>
                    <a:pt x="141" y="269"/>
                  </a:lnTo>
                  <a:lnTo>
                    <a:pt x="146" y="269"/>
                  </a:lnTo>
                  <a:lnTo>
                    <a:pt x="148" y="269"/>
                  </a:lnTo>
                  <a:lnTo>
                    <a:pt x="148" y="269"/>
                  </a:lnTo>
                  <a:lnTo>
                    <a:pt x="151" y="269"/>
                  </a:lnTo>
                  <a:lnTo>
                    <a:pt x="153" y="269"/>
                  </a:lnTo>
                  <a:lnTo>
                    <a:pt x="155" y="272"/>
                  </a:lnTo>
                  <a:lnTo>
                    <a:pt x="160" y="274"/>
                  </a:lnTo>
                  <a:lnTo>
                    <a:pt x="162" y="276"/>
                  </a:lnTo>
                  <a:lnTo>
                    <a:pt x="165" y="276"/>
                  </a:lnTo>
                  <a:lnTo>
                    <a:pt x="165" y="279"/>
                  </a:lnTo>
                  <a:lnTo>
                    <a:pt x="165" y="279"/>
                  </a:lnTo>
                  <a:lnTo>
                    <a:pt x="169" y="283"/>
                  </a:lnTo>
                  <a:lnTo>
                    <a:pt x="169" y="283"/>
                  </a:lnTo>
                  <a:lnTo>
                    <a:pt x="172" y="286"/>
                  </a:lnTo>
                  <a:lnTo>
                    <a:pt x="174" y="288"/>
                  </a:lnTo>
                  <a:lnTo>
                    <a:pt x="174" y="288"/>
                  </a:lnTo>
                  <a:lnTo>
                    <a:pt x="177" y="291"/>
                  </a:lnTo>
                  <a:lnTo>
                    <a:pt x="177" y="291"/>
                  </a:lnTo>
                  <a:lnTo>
                    <a:pt x="177" y="291"/>
                  </a:lnTo>
                  <a:lnTo>
                    <a:pt x="179" y="291"/>
                  </a:lnTo>
                  <a:lnTo>
                    <a:pt x="181" y="291"/>
                  </a:lnTo>
                  <a:lnTo>
                    <a:pt x="184" y="288"/>
                  </a:lnTo>
                  <a:lnTo>
                    <a:pt x="184" y="288"/>
                  </a:lnTo>
                  <a:lnTo>
                    <a:pt x="184" y="283"/>
                  </a:lnTo>
                  <a:lnTo>
                    <a:pt x="184" y="279"/>
                  </a:lnTo>
                  <a:lnTo>
                    <a:pt x="181" y="274"/>
                  </a:lnTo>
                  <a:lnTo>
                    <a:pt x="181" y="269"/>
                  </a:lnTo>
                  <a:lnTo>
                    <a:pt x="179" y="265"/>
                  </a:lnTo>
                  <a:lnTo>
                    <a:pt x="179" y="260"/>
                  </a:lnTo>
                  <a:lnTo>
                    <a:pt x="179" y="255"/>
                  </a:lnTo>
                  <a:lnTo>
                    <a:pt x="177" y="253"/>
                  </a:lnTo>
                  <a:lnTo>
                    <a:pt x="177" y="248"/>
                  </a:lnTo>
                  <a:lnTo>
                    <a:pt x="174" y="243"/>
                  </a:lnTo>
                  <a:lnTo>
                    <a:pt x="174" y="239"/>
                  </a:lnTo>
                  <a:lnTo>
                    <a:pt x="172" y="234"/>
                  </a:lnTo>
                  <a:lnTo>
                    <a:pt x="172" y="229"/>
                  </a:lnTo>
                  <a:lnTo>
                    <a:pt x="172" y="224"/>
                  </a:lnTo>
                  <a:lnTo>
                    <a:pt x="169" y="220"/>
                  </a:lnTo>
                  <a:lnTo>
                    <a:pt x="169" y="215"/>
                  </a:lnTo>
                  <a:lnTo>
                    <a:pt x="172" y="213"/>
                  </a:lnTo>
                  <a:lnTo>
                    <a:pt x="174" y="210"/>
                  </a:lnTo>
                  <a:lnTo>
                    <a:pt x="177" y="210"/>
                  </a:lnTo>
                  <a:lnTo>
                    <a:pt x="179" y="210"/>
                  </a:lnTo>
                  <a:lnTo>
                    <a:pt x="181" y="208"/>
                  </a:lnTo>
                  <a:lnTo>
                    <a:pt x="184" y="208"/>
                  </a:lnTo>
                  <a:lnTo>
                    <a:pt x="188" y="208"/>
                  </a:lnTo>
                  <a:lnTo>
                    <a:pt x="191" y="205"/>
                  </a:lnTo>
                  <a:lnTo>
                    <a:pt x="193" y="205"/>
                  </a:lnTo>
                  <a:lnTo>
                    <a:pt x="195" y="205"/>
                  </a:lnTo>
                  <a:lnTo>
                    <a:pt x="200" y="203"/>
                  </a:lnTo>
                  <a:lnTo>
                    <a:pt x="202" y="203"/>
                  </a:lnTo>
                  <a:lnTo>
                    <a:pt x="205" y="201"/>
                  </a:lnTo>
                  <a:lnTo>
                    <a:pt x="207" y="201"/>
                  </a:lnTo>
                  <a:lnTo>
                    <a:pt x="209" y="201"/>
                  </a:lnTo>
                  <a:lnTo>
                    <a:pt x="212" y="203"/>
                  </a:lnTo>
                  <a:lnTo>
                    <a:pt x="214" y="203"/>
                  </a:lnTo>
                  <a:lnTo>
                    <a:pt x="217" y="205"/>
                  </a:lnTo>
                  <a:lnTo>
                    <a:pt x="219" y="205"/>
                  </a:lnTo>
                  <a:lnTo>
                    <a:pt x="221" y="208"/>
                  </a:lnTo>
                  <a:lnTo>
                    <a:pt x="224" y="208"/>
                  </a:lnTo>
                  <a:lnTo>
                    <a:pt x="226" y="210"/>
                  </a:lnTo>
                  <a:lnTo>
                    <a:pt x="228" y="210"/>
                  </a:lnTo>
                  <a:lnTo>
                    <a:pt x="233" y="215"/>
                  </a:lnTo>
                  <a:lnTo>
                    <a:pt x="235" y="215"/>
                  </a:lnTo>
                  <a:lnTo>
                    <a:pt x="238" y="217"/>
                  </a:lnTo>
                  <a:lnTo>
                    <a:pt x="240" y="217"/>
                  </a:lnTo>
                  <a:lnTo>
                    <a:pt x="242" y="220"/>
                  </a:lnTo>
                  <a:lnTo>
                    <a:pt x="245" y="222"/>
                  </a:lnTo>
                  <a:lnTo>
                    <a:pt x="247" y="222"/>
                  </a:lnTo>
                  <a:lnTo>
                    <a:pt x="250" y="224"/>
                  </a:lnTo>
                  <a:lnTo>
                    <a:pt x="254" y="224"/>
                  </a:lnTo>
                  <a:lnTo>
                    <a:pt x="257" y="227"/>
                  </a:lnTo>
                  <a:lnTo>
                    <a:pt x="257" y="227"/>
                  </a:lnTo>
                  <a:lnTo>
                    <a:pt x="257" y="229"/>
                  </a:lnTo>
                  <a:lnTo>
                    <a:pt x="259" y="231"/>
                  </a:lnTo>
                  <a:lnTo>
                    <a:pt x="261" y="234"/>
                  </a:lnTo>
                  <a:lnTo>
                    <a:pt x="264" y="234"/>
                  </a:lnTo>
                  <a:lnTo>
                    <a:pt x="266" y="236"/>
                  </a:lnTo>
                  <a:lnTo>
                    <a:pt x="268" y="239"/>
                  </a:lnTo>
                  <a:lnTo>
                    <a:pt x="271" y="241"/>
                  </a:lnTo>
                  <a:lnTo>
                    <a:pt x="275" y="243"/>
                  </a:lnTo>
                  <a:lnTo>
                    <a:pt x="275" y="246"/>
                  </a:lnTo>
                  <a:lnTo>
                    <a:pt x="278" y="246"/>
                  </a:lnTo>
                  <a:lnTo>
                    <a:pt x="280" y="243"/>
                  </a:lnTo>
                  <a:lnTo>
                    <a:pt x="285" y="243"/>
                  </a:lnTo>
                  <a:lnTo>
                    <a:pt x="287" y="243"/>
                  </a:lnTo>
                  <a:lnTo>
                    <a:pt x="290" y="243"/>
                  </a:lnTo>
                  <a:lnTo>
                    <a:pt x="294" y="243"/>
                  </a:lnTo>
                  <a:lnTo>
                    <a:pt x="297" y="241"/>
                  </a:lnTo>
                  <a:lnTo>
                    <a:pt x="301" y="243"/>
                  </a:lnTo>
                  <a:lnTo>
                    <a:pt x="304" y="243"/>
                  </a:lnTo>
                  <a:lnTo>
                    <a:pt x="306" y="243"/>
                  </a:lnTo>
                  <a:lnTo>
                    <a:pt x="311" y="243"/>
                  </a:lnTo>
                  <a:lnTo>
                    <a:pt x="313" y="243"/>
                  </a:lnTo>
                  <a:lnTo>
                    <a:pt x="316" y="243"/>
                  </a:lnTo>
                  <a:lnTo>
                    <a:pt x="318" y="243"/>
                  </a:lnTo>
                  <a:lnTo>
                    <a:pt x="318" y="243"/>
                  </a:lnTo>
                  <a:lnTo>
                    <a:pt x="320" y="243"/>
                  </a:lnTo>
                  <a:lnTo>
                    <a:pt x="320" y="241"/>
                  </a:lnTo>
                  <a:lnTo>
                    <a:pt x="323" y="241"/>
                  </a:lnTo>
                  <a:lnTo>
                    <a:pt x="325" y="241"/>
                  </a:lnTo>
                  <a:lnTo>
                    <a:pt x="327" y="241"/>
                  </a:lnTo>
                  <a:lnTo>
                    <a:pt x="327" y="243"/>
                  </a:lnTo>
                  <a:lnTo>
                    <a:pt x="330" y="246"/>
                  </a:lnTo>
                  <a:lnTo>
                    <a:pt x="332" y="246"/>
                  </a:lnTo>
                  <a:lnTo>
                    <a:pt x="334" y="248"/>
                  </a:lnTo>
                  <a:lnTo>
                    <a:pt x="337" y="248"/>
                  </a:lnTo>
                  <a:lnTo>
                    <a:pt x="339" y="250"/>
                  </a:lnTo>
                  <a:lnTo>
                    <a:pt x="341" y="253"/>
                  </a:lnTo>
                  <a:lnTo>
                    <a:pt x="341" y="255"/>
                  </a:lnTo>
                  <a:lnTo>
                    <a:pt x="344" y="257"/>
                  </a:lnTo>
                  <a:lnTo>
                    <a:pt x="346" y="257"/>
                  </a:lnTo>
                  <a:lnTo>
                    <a:pt x="346" y="255"/>
                  </a:lnTo>
                  <a:lnTo>
                    <a:pt x="349" y="255"/>
                  </a:lnTo>
                  <a:lnTo>
                    <a:pt x="349" y="257"/>
                  </a:lnTo>
                  <a:lnTo>
                    <a:pt x="349" y="260"/>
                  </a:lnTo>
                  <a:lnTo>
                    <a:pt x="349" y="262"/>
                  </a:lnTo>
                  <a:lnTo>
                    <a:pt x="351" y="265"/>
                  </a:lnTo>
                  <a:lnTo>
                    <a:pt x="351" y="269"/>
                  </a:lnTo>
                  <a:lnTo>
                    <a:pt x="351" y="272"/>
                  </a:lnTo>
                  <a:lnTo>
                    <a:pt x="351" y="274"/>
                  </a:lnTo>
                  <a:lnTo>
                    <a:pt x="351" y="274"/>
                  </a:lnTo>
                  <a:lnTo>
                    <a:pt x="356" y="276"/>
                  </a:lnTo>
                  <a:lnTo>
                    <a:pt x="358" y="276"/>
                  </a:lnTo>
                  <a:lnTo>
                    <a:pt x="360" y="276"/>
                  </a:lnTo>
                  <a:lnTo>
                    <a:pt x="360" y="276"/>
                  </a:lnTo>
                  <a:lnTo>
                    <a:pt x="363" y="281"/>
                  </a:lnTo>
                  <a:lnTo>
                    <a:pt x="363" y="283"/>
                  </a:lnTo>
                  <a:lnTo>
                    <a:pt x="365" y="286"/>
                  </a:lnTo>
                  <a:lnTo>
                    <a:pt x="365" y="288"/>
                  </a:lnTo>
                  <a:lnTo>
                    <a:pt x="367" y="291"/>
                  </a:lnTo>
                  <a:lnTo>
                    <a:pt x="367" y="293"/>
                  </a:lnTo>
                  <a:lnTo>
                    <a:pt x="370" y="293"/>
                  </a:lnTo>
                  <a:lnTo>
                    <a:pt x="370" y="293"/>
                  </a:lnTo>
                  <a:lnTo>
                    <a:pt x="374" y="293"/>
                  </a:lnTo>
                  <a:lnTo>
                    <a:pt x="377" y="293"/>
                  </a:lnTo>
                  <a:lnTo>
                    <a:pt x="379" y="293"/>
                  </a:lnTo>
                  <a:lnTo>
                    <a:pt x="382" y="293"/>
                  </a:lnTo>
                  <a:lnTo>
                    <a:pt x="386" y="293"/>
                  </a:lnTo>
                  <a:lnTo>
                    <a:pt x="386" y="293"/>
                  </a:lnTo>
                  <a:lnTo>
                    <a:pt x="389" y="293"/>
                  </a:lnTo>
                  <a:lnTo>
                    <a:pt x="389" y="293"/>
                  </a:lnTo>
                  <a:lnTo>
                    <a:pt x="391" y="293"/>
                  </a:lnTo>
                  <a:lnTo>
                    <a:pt x="391" y="293"/>
                  </a:lnTo>
                  <a:lnTo>
                    <a:pt x="391" y="295"/>
                  </a:lnTo>
                  <a:lnTo>
                    <a:pt x="393" y="295"/>
                  </a:lnTo>
                  <a:lnTo>
                    <a:pt x="393" y="298"/>
                  </a:lnTo>
                  <a:lnTo>
                    <a:pt x="393" y="298"/>
                  </a:lnTo>
                  <a:lnTo>
                    <a:pt x="393" y="300"/>
                  </a:lnTo>
                  <a:lnTo>
                    <a:pt x="393" y="300"/>
                  </a:lnTo>
                  <a:lnTo>
                    <a:pt x="396" y="302"/>
                  </a:lnTo>
                  <a:lnTo>
                    <a:pt x="398" y="302"/>
                  </a:lnTo>
                  <a:lnTo>
                    <a:pt x="400" y="305"/>
                  </a:lnTo>
                  <a:lnTo>
                    <a:pt x="400" y="305"/>
                  </a:lnTo>
                  <a:lnTo>
                    <a:pt x="403" y="305"/>
                  </a:lnTo>
                  <a:lnTo>
                    <a:pt x="403" y="302"/>
                  </a:lnTo>
                  <a:lnTo>
                    <a:pt x="403" y="302"/>
                  </a:lnTo>
                  <a:lnTo>
                    <a:pt x="403" y="300"/>
                  </a:lnTo>
                  <a:lnTo>
                    <a:pt x="400" y="300"/>
                  </a:lnTo>
                  <a:lnTo>
                    <a:pt x="400" y="298"/>
                  </a:lnTo>
                  <a:lnTo>
                    <a:pt x="403" y="298"/>
                  </a:lnTo>
                  <a:lnTo>
                    <a:pt x="403" y="295"/>
                  </a:lnTo>
                  <a:lnTo>
                    <a:pt x="405" y="293"/>
                  </a:lnTo>
                  <a:lnTo>
                    <a:pt x="407" y="291"/>
                  </a:lnTo>
                  <a:lnTo>
                    <a:pt x="407" y="291"/>
                  </a:lnTo>
                  <a:lnTo>
                    <a:pt x="407" y="288"/>
                  </a:lnTo>
                  <a:lnTo>
                    <a:pt x="407" y="288"/>
                  </a:lnTo>
                  <a:lnTo>
                    <a:pt x="410" y="286"/>
                  </a:lnTo>
                  <a:lnTo>
                    <a:pt x="412" y="286"/>
                  </a:lnTo>
                  <a:lnTo>
                    <a:pt x="412" y="286"/>
                  </a:lnTo>
                  <a:lnTo>
                    <a:pt x="415" y="283"/>
                  </a:lnTo>
                  <a:lnTo>
                    <a:pt x="415" y="281"/>
                  </a:lnTo>
                  <a:lnTo>
                    <a:pt x="417" y="281"/>
                  </a:lnTo>
                  <a:lnTo>
                    <a:pt x="419" y="281"/>
                  </a:lnTo>
                  <a:lnTo>
                    <a:pt x="422" y="279"/>
                  </a:lnTo>
                  <a:lnTo>
                    <a:pt x="424" y="276"/>
                  </a:lnTo>
                  <a:lnTo>
                    <a:pt x="424" y="274"/>
                  </a:lnTo>
                  <a:lnTo>
                    <a:pt x="426" y="274"/>
                  </a:lnTo>
                  <a:lnTo>
                    <a:pt x="426" y="274"/>
                  </a:lnTo>
                  <a:lnTo>
                    <a:pt x="429" y="274"/>
                  </a:lnTo>
                  <a:lnTo>
                    <a:pt x="429" y="274"/>
                  </a:lnTo>
                  <a:lnTo>
                    <a:pt x="429" y="274"/>
                  </a:lnTo>
                  <a:lnTo>
                    <a:pt x="431" y="274"/>
                  </a:lnTo>
                  <a:lnTo>
                    <a:pt x="431" y="272"/>
                  </a:lnTo>
                  <a:lnTo>
                    <a:pt x="431" y="272"/>
                  </a:lnTo>
                  <a:lnTo>
                    <a:pt x="433" y="272"/>
                  </a:lnTo>
                  <a:lnTo>
                    <a:pt x="433" y="269"/>
                  </a:lnTo>
                  <a:lnTo>
                    <a:pt x="433" y="269"/>
                  </a:lnTo>
                  <a:lnTo>
                    <a:pt x="433" y="269"/>
                  </a:lnTo>
                  <a:lnTo>
                    <a:pt x="433" y="267"/>
                  </a:lnTo>
                  <a:lnTo>
                    <a:pt x="433" y="267"/>
                  </a:lnTo>
                  <a:lnTo>
                    <a:pt x="433" y="265"/>
                  </a:lnTo>
                  <a:lnTo>
                    <a:pt x="436" y="262"/>
                  </a:lnTo>
                  <a:lnTo>
                    <a:pt x="436" y="262"/>
                  </a:lnTo>
                  <a:lnTo>
                    <a:pt x="436" y="260"/>
                  </a:lnTo>
                  <a:lnTo>
                    <a:pt x="438" y="260"/>
                  </a:lnTo>
                  <a:lnTo>
                    <a:pt x="440" y="260"/>
                  </a:lnTo>
                  <a:lnTo>
                    <a:pt x="443" y="260"/>
                  </a:lnTo>
                  <a:lnTo>
                    <a:pt x="445" y="257"/>
                  </a:lnTo>
                  <a:lnTo>
                    <a:pt x="445" y="257"/>
                  </a:lnTo>
                  <a:lnTo>
                    <a:pt x="445" y="257"/>
                  </a:lnTo>
                  <a:lnTo>
                    <a:pt x="452" y="260"/>
                  </a:lnTo>
                  <a:lnTo>
                    <a:pt x="455" y="260"/>
                  </a:lnTo>
                  <a:lnTo>
                    <a:pt x="459" y="262"/>
                  </a:lnTo>
                  <a:lnTo>
                    <a:pt x="462" y="262"/>
                  </a:lnTo>
                  <a:lnTo>
                    <a:pt x="462" y="262"/>
                  </a:lnTo>
                  <a:lnTo>
                    <a:pt x="464" y="262"/>
                  </a:lnTo>
                  <a:lnTo>
                    <a:pt x="464" y="265"/>
                  </a:lnTo>
                  <a:lnTo>
                    <a:pt x="471" y="265"/>
                  </a:lnTo>
                  <a:lnTo>
                    <a:pt x="473" y="265"/>
                  </a:lnTo>
                  <a:lnTo>
                    <a:pt x="473" y="265"/>
                  </a:lnTo>
                  <a:lnTo>
                    <a:pt x="476" y="267"/>
                  </a:lnTo>
                  <a:lnTo>
                    <a:pt x="476" y="267"/>
                  </a:lnTo>
                  <a:lnTo>
                    <a:pt x="473" y="262"/>
                  </a:lnTo>
                  <a:lnTo>
                    <a:pt x="473" y="260"/>
                  </a:lnTo>
                  <a:lnTo>
                    <a:pt x="473" y="255"/>
                  </a:lnTo>
                  <a:lnTo>
                    <a:pt x="473" y="253"/>
                  </a:lnTo>
                  <a:lnTo>
                    <a:pt x="476" y="253"/>
                  </a:lnTo>
                  <a:lnTo>
                    <a:pt x="478" y="253"/>
                  </a:lnTo>
                  <a:lnTo>
                    <a:pt x="481" y="250"/>
                  </a:lnTo>
                  <a:lnTo>
                    <a:pt x="483" y="250"/>
                  </a:lnTo>
                  <a:lnTo>
                    <a:pt x="483" y="250"/>
                  </a:lnTo>
                  <a:lnTo>
                    <a:pt x="483" y="250"/>
                  </a:lnTo>
                  <a:lnTo>
                    <a:pt x="483" y="250"/>
                  </a:lnTo>
                  <a:lnTo>
                    <a:pt x="488" y="250"/>
                  </a:lnTo>
                  <a:lnTo>
                    <a:pt x="492" y="253"/>
                  </a:lnTo>
                  <a:lnTo>
                    <a:pt x="495" y="255"/>
                  </a:lnTo>
                  <a:lnTo>
                    <a:pt x="499" y="257"/>
                  </a:lnTo>
                  <a:lnTo>
                    <a:pt x="506" y="257"/>
                  </a:lnTo>
                  <a:lnTo>
                    <a:pt x="511" y="257"/>
                  </a:lnTo>
                  <a:lnTo>
                    <a:pt x="511" y="257"/>
                  </a:lnTo>
                  <a:lnTo>
                    <a:pt x="511" y="255"/>
                  </a:lnTo>
                  <a:lnTo>
                    <a:pt x="514" y="255"/>
                  </a:lnTo>
                  <a:lnTo>
                    <a:pt x="514" y="257"/>
                  </a:lnTo>
                  <a:lnTo>
                    <a:pt x="518" y="257"/>
                  </a:lnTo>
                  <a:lnTo>
                    <a:pt x="525" y="257"/>
                  </a:lnTo>
                  <a:lnTo>
                    <a:pt x="528" y="257"/>
                  </a:lnTo>
                  <a:lnTo>
                    <a:pt x="532" y="255"/>
                  </a:lnTo>
                  <a:lnTo>
                    <a:pt x="532" y="255"/>
                  </a:lnTo>
                  <a:lnTo>
                    <a:pt x="532" y="255"/>
                  </a:lnTo>
                  <a:lnTo>
                    <a:pt x="537" y="257"/>
                  </a:lnTo>
                  <a:lnTo>
                    <a:pt x="539" y="257"/>
                  </a:lnTo>
                  <a:lnTo>
                    <a:pt x="539" y="257"/>
                  </a:lnTo>
                  <a:lnTo>
                    <a:pt x="542" y="257"/>
                  </a:lnTo>
                  <a:lnTo>
                    <a:pt x="544" y="257"/>
                  </a:lnTo>
                  <a:lnTo>
                    <a:pt x="547" y="257"/>
                  </a:lnTo>
                  <a:lnTo>
                    <a:pt x="551" y="257"/>
                  </a:lnTo>
                  <a:lnTo>
                    <a:pt x="554" y="257"/>
                  </a:lnTo>
                  <a:lnTo>
                    <a:pt x="556" y="257"/>
                  </a:lnTo>
                  <a:lnTo>
                    <a:pt x="558" y="257"/>
                  </a:lnTo>
                  <a:lnTo>
                    <a:pt x="561" y="257"/>
                  </a:lnTo>
                  <a:lnTo>
                    <a:pt x="563" y="260"/>
                  </a:lnTo>
                  <a:lnTo>
                    <a:pt x="565" y="260"/>
                  </a:lnTo>
                  <a:lnTo>
                    <a:pt x="565" y="260"/>
                  </a:lnTo>
                  <a:lnTo>
                    <a:pt x="568" y="260"/>
                  </a:lnTo>
                  <a:lnTo>
                    <a:pt x="570" y="260"/>
                  </a:lnTo>
                  <a:lnTo>
                    <a:pt x="570" y="260"/>
                  </a:lnTo>
                  <a:lnTo>
                    <a:pt x="572" y="262"/>
                  </a:lnTo>
                  <a:lnTo>
                    <a:pt x="572" y="262"/>
                  </a:lnTo>
                  <a:lnTo>
                    <a:pt x="575" y="265"/>
                  </a:lnTo>
                  <a:lnTo>
                    <a:pt x="577" y="265"/>
                  </a:lnTo>
                  <a:lnTo>
                    <a:pt x="577" y="267"/>
                  </a:lnTo>
                  <a:lnTo>
                    <a:pt x="580" y="267"/>
                  </a:lnTo>
                  <a:lnTo>
                    <a:pt x="582" y="267"/>
                  </a:lnTo>
                  <a:lnTo>
                    <a:pt x="584" y="267"/>
                  </a:lnTo>
                  <a:lnTo>
                    <a:pt x="589" y="269"/>
                  </a:lnTo>
                  <a:lnTo>
                    <a:pt x="591" y="272"/>
                  </a:lnTo>
                  <a:lnTo>
                    <a:pt x="591" y="272"/>
                  </a:lnTo>
                  <a:lnTo>
                    <a:pt x="591" y="269"/>
                  </a:lnTo>
                  <a:lnTo>
                    <a:pt x="591" y="269"/>
                  </a:lnTo>
                  <a:lnTo>
                    <a:pt x="589" y="267"/>
                  </a:lnTo>
                  <a:lnTo>
                    <a:pt x="589" y="265"/>
                  </a:lnTo>
                  <a:lnTo>
                    <a:pt x="589" y="262"/>
                  </a:lnTo>
                  <a:lnTo>
                    <a:pt x="587" y="262"/>
                  </a:lnTo>
                  <a:lnTo>
                    <a:pt x="587" y="260"/>
                  </a:lnTo>
                  <a:lnTo>
                    <a:pt x="589" y="260"/>
                  </a:lnTo>
                  <a:lnTo>
                    <a:pt x="591" y="257"/>
                  </a:lnTo>
                  <a:lnTo>
                    <a:pt x="594" y="257"/>
                  </a:lnTo>
                  <a:lnTo>
                    <a:pt x="591" y="257"/>
                  </a:lnTo>
                  <a:lnTo>
                    <a:pt x="591" y="255"/>
                  </a:lnTo>
                  <a:lnTo>
                    <a:pt x="589" y="255"/>
                  </a:lnTo>
                  <a:lnTo>
                    <a:pt x="589" y="255"/>
                  </a:lnTo>
                  <a:lnTo>
                    <a:pt x="589" y="255"/>
                  </a:lnTo>
                  <a:lnTo>
                    <a:pt x="589" y="255"/>
                  </a:lnTo>
                  <a:lnTo>
                    <a:pt x="591" y="253"/>
                  </a:lnTo>
                  <a:lnTo>
                    <a:pt x="591" y="253"/>
                  </a:lnTo>
                  <a:lnTo>
                    <a:pt x="594" y="253"/>
                  </a:lnTo>
                  <a:lnTo>
                    <a:pt x="596" y="253"/>
                  </a:lnTo>
                  <a:lnTo>
                    <a:pt x="594" y="250"/>
                  </a:lnTo>
                  <a:lnTo>
                    <a:pt x="594" y="250"/>
                  </a:lnTo>
                  <a:lnTo>
                    <a:pt x="594" y="250"/>
                  </a:lnTo>
                  <a:lnTo>
                    <a:pt x="591" y="248"/>
                  </a:lnTo>
                  <a:lnTo>
                    <a:pt x="591" y="248"/>
                  </a:lnTo>
                  <a:lnTo>
                    <a:pt x="591" y="246"/>
                  </a:lnTo>
                  <a:lnTo>
                    <a:pt x="589" y="243"/>
                  </a:lnTo>
                  <a:lnTo>
                    <a:pt x="589" y="241"/>
                  </a:lnTo>
                  <a:lnTo>
                    <a:pt x="584" y="236"/>
                  </a:lnTo>
                  <a:lnTo>
                    <a:pt x="584" y="236"/>
                  </a:lnTo>
                  <a:lnTo>
                    <a:pt x="582" y="234"/>
                  </a:lnTo>
                  <a:lnTo>
                    <a:pt x="582" y="231"/>
                  </a:lnTo>
                  <a:lnTo>
                    <a:pt x="582" y="231"/>
                  </a:lnTo>
                  <a:lnTo>
                    <a:pt x="580" y="229"/>
                  </a:lnTo>
                  <a:lnTo>
                    <a:pt x="580" y="227"/>
                  </a:lnTo>
                  <a:lnTo>
                    <a:pt x="580" y="224"/>
                  </a:lnTo>
                  <a:lnTo>
                    <a:pt x="577" y="222"/>
                  </a:lnTo>
                  <a:lnTo>
                    <a:pt x="577" y="222"/>
                  </a:lnTo>
                  <a:lnTo>
                    <a:pt x="577" y="222"/>
                  </a:lnTo>
                  <a:lnTo>
                    <a:pt x="577" y="220"/>
                  </a:lnTo>
                  <a:lnTo>
                    <a:pt x="580" y="220"/>
                  </a:lnTo>
                  <a:lnTo>
                    <a:pt x="580" y="220"/>
                  </a:lnTo>
                  <a:lnTo>
                    <a:pt x="580" y="220"/>
                  </a:lnTo>
                  <a:lnTo>
                    <a:pt x="577" y="220"/>
                  </a:lnTo>
                  <a:lnTo>
                    <a:pt x="575" y="217"/>
                  </a:lnTo>
                  <a:lnTo>
                    <a:pt x="572" y="217"/>
                  </a:lnTo>
                  <a:lnTo>
                    <a:pt x="570" y="217"/>
                  </a:lnTo>
                  <a:lnTo>
                    <a:pt x="570" y="217"/>
                  </a:lnTo>
                  <a:lnTo>
                    <a:pt x="568" y="217"/>
                  </a:lnTo>
                  <a:lnTo>
                    <a:pt x="568" y="217"/>
                  </a:lnTo>
                  <a:lnTo>
                    <a:pt x="568" y="215"/>
                  </a:lnTo>
                  <a:lnTo>
                    <a:pt x="570" y="213"/>
                  </a:lnTo>
                  <a:lnTo>
                    <a:pt x="572" y="213"/>
                  </a:lnTo>
                  <a:lnTo>
                    <a:pt x="575" y="210"/>
                  </a:lnTo>
                  <a:lnTo>
                    <a:pt x="577" y="210"/>
                  </a:lnTo>
                  <a:lnTo>
                    <a:pt x="580" y="210"/>
                  </a:lnTo>
                  <a:lnTo>
                    <a:pt x="582" y="210"/>
                  </a:lnTo>
                  <a:lnTo>
                    <a:pt x="582" y="210"/>
                  </a:lnTo>
                  <a:lnTo>
                    <a:pt x="584" y="208"/>
                  </a:lnTo>
                  <a:lnTo>
                    <a:pt x="589" y="208"/>
                  </a:lnTo>
                  <a:lnTo>
                    <a:pt x="594" y="205"/>
                  </a:lnTo>
                  <a:lnTo>
                    <a:pt x="594" y="205"/>
                  </a:lnTo>
                  <a:lnTo>
                    <a:pt x="596" y="205"/>
                  </a:lnTo>
                  <a:lnTo>
                    <a:pt x="598" y="208"/>
                  </a:lnTo>
                  <a:lnTo>
                    <a:pt x="598" y="208"/>
                  </a:lnTo>
                  <a:lnTo>
                    <a:pt x="601" y="210"/>
                  </a:lnTo>
                  <a:lnTo>
                    <a:pt x="601" y="210"/>
                  </a:lnTo>
                  <a:lnTo>
                    <a:pt x="603" y="208"/>
                  </a:lnTo>
                  <a:lnTo>
                    <a:pt x="605" y="208"/>
                  </a:lnTo>
                  <a:lnTo>
                    <a:pt x="605" y="208"/>
                  </a:lnTo>
                  <a:lnTo>
                    <a:pt x="608" y="208"/>
                  </a:lnTo>
                  <a:lnTo>
                    <a:pt x="610" y="210"/>
                  </a:lnTo>
                  <a:lnTo>
                    <a:pt x="610" y="210"/>
                  </a:lnTo>
                  <a:lnTo>
                    <a:pt x="610" y="210"/>
                  </a:lnTo>
                  <a:lnTo>
                    <a:pt x="610" y="208"/>
                  </a:lnTo>
                  <a:lnTo>
                    <a:pt x="610" y="205"/>
                  </a:lnTo>
                  <a:lnTo>
                    <a:pt x="610" y="205"/>
                  </a:lnTo>
                  <a:lnTo>
                    <a:pt x="610" y="203"/>
                  </a:lnTo>
                  <a:lnTo>
                    <a:pt x="608" y="203"/>
                  </a:lnTo>
                  <a:lnTo>
                    <a:pt x="605" y="203"/>
                  </a:lnTo>
                  <a:lnTo>
                    <a:pt x="603" y="201"/>
                  </a:lnTo>
                  <a:lnTo>
                    <a:pt x="603" y="201"/>
                  </a:lnTo>
                  <a:lnTo>
                    <a:pt x="603" y="201"/>
                  </a:lnTo>
                  <a:lnTo>
                    <a:pt x="603" y="198"/>
                  </a:lnTo>
                  <a:lnTo>
                    <a:pt x="603" y="196"/>
                  </a:lnTo>
                  <a:lnTo>
                    <a:pt x="603" y="191"/>
                  </a:lnTo>
                  <a:lnTo>
                    <a:pt x="603" y="189"/>
                  </a:lnTo>
                  <a:lnTo>
                    <a:pt x="603" y="184"/>
                  </a:lnTo>
                  <a:lnTo>
                    <a:pt x="603" y="179"/>
                  </a:lnTo>
                  <a:lnTo>
                    <a:pt x="605" y="172"/>
                  </a:lnTo>
                  <a:lnTo>
                    <a:pt x="603" y="170"/>
                  </a:lnTo>
                  <a:lnTo>
                    <a:pt x="603" y="168"/>
                  </a:lnTo>
                  <a:lnTo>
                    <a:pt x="603" y="168"/>
                  </a:lnTo>
                  <a:lnTo>
                    <a:pt x="605" y="168"/>
                  </a:lnTo>
                  <a:lnTo>
                    <a:pt x="605" y="168"/>
                  </a:lnTo>
                  <a:lnTo>
                    <a:pt x="610" y="170"/>
                  </a:lnTo>
                  <a:lnTo>
                    <a:pt x="615" y="170"/>
                  </a:lnTo>
                  <a:lnTo>
                    <a:pt x="615" y="170"/>
                  </a:lnTo>
                  <a:lnTo>
                    <a:pt x="617" y="172"/>
                  </a:lnTo>
                  <a:lnTo>
                    <a:pt x="622" y="172"/>
                  </a:lnTo>
                  <a:lnTo>
                    <a:pt x="622" y="172"/>
                  </a:lnTo>
                  <a:lnTo>
                    <a:pt x="624" y="172"/>
                  </a:lnTo>
                  <a:lnTo>
                    <a:pt x="627" y="172"/>
                  </a:lnTo>
                  <a:lnTo>
                    <a:pt x="629" y="172"/>
                  </a:lnTo>
                  <a:lnTo>
                    <a:pt x="631" y="172"/>
                  </a:lnTo>
                  <a:lnTo>
                    <a:pt x="631" y="172"/>
                  </a:lnTo>
                  <a:lnTo>
                    <a:pt x="634" y="172"/>
                  </a:lnTo>
                  <a:lnTo>
                    <a:pt x="634" y="175"/>
                  </a:lnTo>
                  <a:lnTo>
                    <a:pt x="636" y="175"/>
                  </a:lnTo>
                  <a:lnTo>
                    <a:pt x="636" y="175"/>
                  </a:lnTo>
                  <a:lnTo>
                    <a:pt x="638" y="172"/>
                  </a:lnTo>
                  <a:lnTo>
                    <a:pt x="638" y="172"/>
                  </a:lnTo>
                  <a:lnTo>
                    <a:pt x="641" y="170"/>
                  </a:lnTo>
                  <a:lnTo>
                    <a:pt x="643" y="170"/>
                  </a:lnTo>
                  <a:lnTo>
                    <a:pt x="646" y="170"/>
                  </a:lnTo>
                  <a:lnTo>
                    <a:pt x="646" y="170"/>
                  </a:lnTo>
                  <a:lnTo>
                    <a:pt x="646" y="168"/>
                  </a:lnTo>
                  <a:lnTo>
                    <a:pt x="646" y="165"/>
                  </a:lnTo>
                  <a:lnTo>
                    <a:pt x="646" y="165"/>
                  </a:lnTo>
                  <a:lnTo>
                    <a:pt x="646" y="163"/>
                  </a:lnTo>
                  <a:lnTo>
                    <a:pt x="643" y="161"/>
                  </a:lnTo>
                  <a:lnTo>
                    <a:pt x="643" y="161"/>
                  </a:lnTo>
                  <a:lnTo>
                    <a:pt x="641" y="156"/>
                  </a:lnTo>
                  <a:lnTo>
                    <a:pt x="638" y="151"/>
                  </a:lnTo>
                  <a:lnTo>
                    <a:pt x="638" y="149"/>
                  </a:lnTo>
                  <a:lnTo>
                    <a:pt x="638" y="146"/>
                  </a:lnTo>
                  <a:lnTo>
                    <a:pt x="638" y="146"/>
                  </a:lnTo>
                  <a:lnTo>
                    <a:pt x="638" y="144"/>
                  </a:lnTo>
                  <a:lnTo>
                    <a:pt x="638" y="142"/>
                  </a:lnTo>
                  <a:lnTo>
                    <a:pt x="641" y="142"/>
                  </a:lnTo>
                  <a:lnTo>
                    <a:pt x="643" y="142"/>
                  </a:lnTo>
                  <a:lnTo>
                    <a:pt x="646" y="142"/>
                  </a:lnTo>
                  <a:lnTo>
                    <a:pt x="648" y="142"/>
                  </a:lnTo>
                  <a:lnTo>
                    <a:pt x="650" y="139"/>
                  </a:lnTo>
                  <a:lnTo>
                    <a:pt x="650" y="139"/>
                  </a:lnTo>
                  <a:lnTo>
                    <a:pt x="653" y="137"/>
                  </a:lnTo>
                  <a:lnTo>
                    <a:pt x="653" y="137"/>
                  </a:lnTo>
                  <a:lnTo>
                    <a:pt x="650" y="132"/>
                  </a:lnTo>
                  <a:lnTo>
                    <a:pt x="650" y="132"/>
                  </a:lnTo>
                  <a:lnTo>
                    <a:pt x="650" y="130"/>
                  </a:lnTo>
                  <a:lnTo>
                    <a:pt x="650" y="130"/>
                  </a:lnTo>
                  <a:lnTo>
                    <a:pt x="653" y="127"/>
                  </a:lnTo>
                  <a:lnTo>
                    <a:pt x="653" y="127"/>
                  </a:lnTo>
                  <a:lnTo>
                    <a:pt x="655" y="127"/>
                  </a:lnTo>
                  <a:lnTo>
                    <a:pt x="657" y="127"/>
                  </a:lnTo>
                  <a:lnTo>
                    <a:pt x="660" y="127"/>
                  </a:lnTo>
                  <a:lnTo>
                    <a:pt x="657" y="1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309"/>
            <p:cNvSpPr>
              <a:spLocks noEditPoints="1"/>
            </p:cNvSpPr>
            <p:nvPr userDrawn="1"/>
          </p:nvSpPr>
          <p:spPr bwMode="auto">
            <a:xfrm>
              <a:off x="4282" y="2692"/>
              <a:ext cx="149" cy="215"/>
            </a:xfrm>
            <a:custGeom>
              <a:avLst/>
              <a:gdLst>
                <a:gd name="T0" fmla="*/ 132 w 149"/>
                <a:gd name="T1" fmla="*/ 161 h 215"/>
                <a:gd name="T2" fmla="*/ 135 w 149"/>
                <a:gd name="T3" fmla="*/ 158 h 215"/>
                <a:gd name="T4" fmla="*/ 139 w 149"/>
                <a:gd name="T5" fmla="*/ 33 h 215"/>
                <a:gd name="T6" fmla="*/ 135 w 149"/>
                <a:gd name="T7" fmla="*/ 31 h 215"/>
                <a:gd name="T8" fmla="*/ 123 w 149"/>
                <a:gd name="T9" fmla="*/ 28 h 215"/>
                <a:gd name="T10" fmla="*/ 111 w 149"/>
                <a:gd name="T11" fmla="*/ 38 h 215"/>
                <a:gd name="T12" fmla="*/ 99 w 149"/>
                <a:gd name="T13" fmla="*/ 42 h 215"/>
                <a:gd name="T14" fmla="*/ 87 w 149"/>
                <a:gd name="T15" fmla="*/ 40 h 215"/>
                <a:gd name="T16" fmla="*/ 76 w 149"/>
                <a:gd name="T17" fmla="*/ 38 h 215"/>
                <a:gd name="T18" fmla="*/ 61 w 149"/>
                <a:gd name="T19" fmla="*/ 26 h 215"/>
                <a:gd name="T20" fmla="*/ 50 w 149"/>
                <a:gd name="T21" fmla="*/ 21 h 215"/>
                <a:gd name="T22" fmla="*/ 40 w 149"/>
                <a:gd name="T23" fmla="*/ 21 h 215"/>
                <a:gd name="T24" fmla="*/ 36 w 149"/>
                <a:gd name="T25" fmla="*/ 12 h 215"/>
                <a:gd name="T26" fmla="*/ 36 w 149"/>
                <a:gd name="T27" fmla="*/ 5 h 215"/>
                <a:gd name="T28" fmla="*/ 28 w 149"/>
                <a:gd name="T29" fmla="*/ 2 h 215"/>
                <a:gd name="T30" fmla="*/ 26 w 149"/>
                <a:gd name="T31" fmla="*/ 0 h 215"/>
                <a:gd name="T32" fmla="*/ 14 w 149"/>
                <a:gd name="T33" fmla="*/ 14 h 215"/>
                <a:gd name="T34" fmla="*/ 5 w 149"/>
                <a:gd name="T35" fmla="*/ 33 h 215"/>
                <a:gd name="T36" fmla="*/ 7 w 149"/>
                <a:gd name="T37" fmla="*/ 38 h 215"/>
                <a:gd name="T38" fmla="*/ 10 w 149"/>
                <a:gd name="T39" fmla="*/ 45 h 215"/>
                <a:gd name="T40" fmla="*/ 14 w 149"/>
                <a:gd name="T41" fmla="*/ 54 h 215"/>
                <a:gd name="T42" fmla="*/ 19 w 149"/>
                <a:gd name="T43" fmla="*/ 61 h 215"/>
                <a:gd name="T44" fmla="*/ 19 w 149"/>
                <a:gd name="T45" fmla="*/ 64 h 215"/>
                <a:gd name="T46" fmla="*/ 21 w 149"/>
                <a:gd name="T47" fmla="*/ 78 h 215"/>
                <a:gd name="T48" fmla="*/ 19 w 149"/>
                <a:gd name="T49" fmla="*/ 83 h 215"/>
                <a:gd name="T50" fmla="*/ 17 w 149"/>
                <a:gd name="T51" fmla="*/ 90 h 215"/>
                <a:gd name="T52" fmla="*/ 14 w 149"/>
                <a:gd name="T53" fmla="*/ 90 h 215"/>
                <a:gd name="T54" fmla="*/ 10 w 149"/>
                <a:gd name="T55" fmla="*/ 97 h 215"/>
                <a:gd name="T56" fmla="*/ 5 w 149"/>
                <a:gd name="T57" fmla="*/ 106 h 215"/>
                <a:gd name="T58" fmla="*/ 3 w 149"/>
                <a:gd name="T59" fmla="*/ 116 h 215"/>
                <a:gd name="T60" fmla="*/ 3 w 149"/>
                <a:gd name="T61" fmla="*/ 137 h 215"/>
                <a:gd name="T62" fmla="*/ 14 w 149"/>
                <a:gd name="T63" fmla="*/ 144 h 215"/>
                <a:gd name="T64" fmla="*/ 28 w 149"/>
                <a:gd name="T65" fmla="*/ 154 h 215"/>
                <a:gd name="T66" fmla="*/ 45 w 149"/>
                <a:gd name="T67" fmla="*/ 163 h 215"/>
                <a:gd name="T68" fmla="*/ 61 w 149"/>
                <a:gd name="T69" fmla="*/ 175 h 215"/>
                <a:gd name="T70" fmla="*/ 71 w 149"/>
                <a:gd name="T71" fmla="*/ 180 h 215"/>
                <a:gd name="T72" fmla="*/ 71 w 149"/>
                <a:gd name="T73" fmla="*/ 187 h 215"/>
                <a:gd name="T74" fmla="*/ 71 w 149"/>
                <a:gd name="T75" fmla="*/ 189 h 215"/>
                <a:gd name="T76" fmla="*/ 73 w 149"/>
                <a:gd name="T77" fmla="*/ 194 h 215"/>
                <a:gd name="T78" fmla="*/ 85 w 149"/>
                <a:gd name="T79" fmla="*/ 203 h 215"/>
                <a:gd name="T80" fmla="*/ 97 w 149"/>
                <a:gd name="T81" fmla="*/ 213 h 215"/>
                <a:gd name="T82" fmla="*/ 102 w 149"/>
                <a:gd name="T83" fmla="*/ 213 h 215"/>
                <a:gd name="T84" fmla="*/ 109 w 149"/>
                <a:gd name="T85" fmla="*/ 203 h 215"/>
                <a:gd name="T86" fmla="*/ 109 w 149"/>
                <a:gd name="T87" fmla="*/ 198 h 215"/>
                <a:gd name="T88" fmla="*/ 113 w 149"/>
                <a:gd name="T89" fmla="*/ 189 h 215"/>
                <a:gd name="T90" fmla="*/ 118 w 149"/>
                <a:gd name="T91" fmla="*/ 180 h 215"/>
                <a:gd name="T92" fmla="*/ 123 w 149"/>
                <a:gd name="T93" fmla="*/ 170 h 215"/>
                <a:gd name="T94" fmla="*/ 132 w 149"/>
                <a:gd name="T95" fmla="*/ 163 h 215"/>
                <a:gd name="T96" fmla="*/ 132 w 149"/>
                <a:gd name="T97" fmla="*/ 158 h 215"/>
                <a:gd name="T98" fmla="*/ 135 w 149"/>
                <a:gd name="T99" fmla="*/ 158 h 215"/>
                <a:gd name="T100" fmla="*/ 144 w 149"/>
                <a:gd name="T101" fmla="*/ 151 h 215"/>
                <a:gd name="T102" fmla="*/ 137 w 149"/>
                <a:gd name="T103" fmla="*/ 142 h 215"/>
                <a:gd name="T104" fmla="*/ 132 w 149"/>
                <a:gd name="T105" fmla="*/ 123 h 215"/>
                <a:gd name="T106" fmla="*/ 132 w 149"/>
                <a:gd name="T107" fmla="*/ 59 h 215"/>
                <a:gd name="T108" fmla="*/ 139 w 149"/>
                <a:gd name="T109" fmla="*/ 47 h 215"/>
                <a:gd name="T110" fmla="*/ 146 w 149"/>
                <a:gd name="T111" fmla="*/ 3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 h="215">
                  <a:moveTo>
                    <a:pt x="135" y="158"/>
                  </a:moveTo>
                  <a:lnTo>
                    <a:pt x="132" y="161"/>
                  </a:lnTo>
                  <a:lnTo>
                    <a:pt x="132" y="161"/>
                  </a:lnTo>
                  <a:lnTo>
                    <a:pt x="132" y="161"/>
                  </a:lnTo>
                  <a:lnTo>
                    <a:pt x="135" y="161"/>
                  </a:lnTo>
                  <a:lnTo>
                    <a:pt x="135" y="161"/>
                  </a:lnTo>
                  <a:lnTo>
                    <a:pt x="135" y="161"/>
                  </a:lnTo>
                  <a:lnTo>
                    <a:pt x="135" y="158"/>
                  </a:lnTo>
                  <a:lnTo>
                    <a:pt x="135" y="158"/>
                  </a:lnTo>
                  <a:close/>
                  <a:moveTo>
                    <a:pt x="146" y="33"/>
                  </a:moveTo>
                  <a:lnTo>
                    <a:pt x="142" y="33"/>
                  </a:lnTo>
                  <a:lnTo>
                    <a:pt x="139" y="33"/>
                  </a:lnTo>
                  <a:lnTo>
                    <a:pt x="139" y="33"/>
                  </a:lnTo>
                  <a:lnTo>
                    <a:pt x="137" y="33"/>
                  </a:lnTo>
                  <a:lnTo>
                    <a:pt x="135" y="33"/>
                  </a:lnTo>
                  <a:lnTo>
                    <a:pt x="135" y="31"/>
                  </a:lnTo>
                  <a:lnTo>
                    <a:pt x="132" y="31"/>
                  </a:lnTo>
                  <a:lnTo>
                    <a:pt x="130" y="28"/>
                  </a:lnTo>
                  <a:lnTo>
                    <a:pt x="127" y="26"/>
                  </a:lnTo>
                  <a:lnTo>
                    <a:pt x="123" y="28"/>
                  </a:lnTo>
                  <a:lnTo>
                    <a:pt x="120" y="31"/>
                  </a:lnTo>
                  <a:lnTo>
                    <a:pt x="113" y="33"/>
                  </a:lnTo>
                  <a:lnTo>
                    <a:pt x="111" y="35"/>
                  </a:lnTo>
                  <a:lnTo>
                    <a:pt x="111" y="38"/>
                  </a:lnTo>
                  <a:lnTo>
                    <a:pt x="109" y="40"/>
                  </a:lnTo>
                  <a:lnTo>
                    <a:pt x="106" y="42"/>
                  </a:lnTo>
                  <a:lnTo>
                    <a:pt x="104" y="42"/>
                  </a:lnTo>
                  <a:lnTo>
                    <a:pt x="99" y="42"/>
                  </a:lnTo>
                  <a:lnTo>
                    <a:pt x="97" y="42"/>
                  </a:lnTo>
                  <a:lnTo>
                    <a:pt x="94" y="42"/>
                  </a:lnTo>
                  <a:lnTo>
                    <a:pt x="90" y="40"/>
                  </a:lnTo>
                  <a:lnTo>
                    <a:pt x="87" y="40"/>
                  </a:lnTo>
                  <a:lnTo>
                    <a:pt x="85" y="40"/>
                  </a:lnTo>
                  <a:lnTo>
                    <a:pt x="80" y="40"/>
                  </a:lnTo>
                  <a:lnTo>
                    <a:pt x="78" y="38"/>
                  </a:lnTo>
                  <a:lnTo>
                    <a:pt x="76" y="38"/>
                  </a:lnTo>
                  <a:lnTo>
                    <a:pt x="73" y="35"/>
                  </a:lnTo>
                  <a:lnTo>
                    <a:pt x="69" y="31"/>
                  </a:lnTo>
                  <a:lnTo>
                    <a:pt x="66" y="28"/>
                  </a:lnTo>
                  <a:lnTo>
                    <a:pt x="61" y="26"/>
                  </a:lnTo>
                  <a:lnTo>
                    <a:pt x="57" y="23"/>
                  </a:lnTo>
                  <a:lnTo>
                    <a:pt x="54" y="23"/>
                  </a:lnTo>
                  <a:lnTo>
                    <a:pt x="54" y="21"/>
                  </a:lnTo>
                  <a:lnTo>
                    <a:pt x="50" y="21"/>
                  </a:lnTo>
                  <a:lnTo>
                    <a:pt x="45" y="21"/>
                  </a:lnTo>
                  <a:lnTo>
                    <a:pt x="40" y="21"/>
                  </a:lnTo>
                  <a:lnTo>
                    <a:pt x="40" y="21"/>
                  </a:lnTo>
                  <a:lnTo>
                    <a:pt x="40" y="21"/>
                  </a:lnTo>
                  <a:lnTo>
                    <a:pt x="38" y="19"/>
                  </a:lnTo>
                  <a:lnTo>
                    <a:pt x="36" y="16"/>
                  </a:lnTo>
                  <a:lnTo>
                    <a:pt x="36" y="14"/>
                  </a:lnTo>
                  <a:lnTo>
                    <a:pt x="36" y="12"/>
                  </a:lnTo>
                  <a:lnTo>
                    <a:pt x="36" y="7"/>
                  </a:lnTo>
                  <a:lnTo>
                    <a:pt x="36" y="7"/>
                  </a:lnTo>
                  <a:lnTo>
                    <a:pt x="36" y="7"/>
                  </a:lnTo>
                  <a:lnTo>
                    <a:pt x="36" y="5"/>
                  </a:lnTo>
                  <a:lnTo>
                    <a:pt x="36" y="2"/>
                  </a:lnTo>
                  <a:lnTo>
                    <a:pt x="28" y="2"/>
                  </a:lnTo>
                  <a:lnTo>
                    <a:pt x="28" y="2"/>
                  </a:lnTo>
                  <a:lnTo>
                    <a:pt x="28" y="2"/>
                  </a:lnTo>
                  <a:lnTo>
                    <a:pt x="26" y="2"/>
                  </a:lnTo>
                  <a:lnTo>
                    <a:pt x="26" y="2"/>
                  </a:lnTo>
                  <a:lnTo>
                    <a:pt x="26" y="2"/>
                  </a:lnTo>
                  <a:lnTo>
                    <a:pt x="26" y="0"/>
                  </a:lnTo>
                  <a:lnTo>
                    <a:pt x="26" y="0"/>
                  </a:lnTo>
                  <a:lnTo>
                    <a:pt x="21" y="5"/>
                  </a:lnTo>
                  <a:lnTo>
                    <a:pt x="19" y="7"/>
                  </a:lnTo>
                  <a:lnTo>
                    <a:pt x="14" y="14"/>
                  </a:lnTo>
                  <a:lnTo>
                    <a:pt x="10" y="19"/>
                  </a:lnTo>
                  <a:lnTo>
                    <a:pt x="5" y="23"/>
                  </a:lnTo>
                  <a:lnTo>
                    <a:pt x="3" y="26"/>
                  </a:lnTo>
                  <a:lnTo>
                    <a:pt x="5" y="33"/>
                  </a:lnTo>
                  <a:lnTo>
                    <a:pt x="5" y="33"/>
                  </a:lnTo>
                  <a:lnTo>
                    <a:pt x="5" y="35"/>
                  </a:lnTo>
                  <a:lnTo>
                    <a:pt x="5" y="35"/>
                  </a:lnTo>
                  <a:lnTo>
                    <a:pt x="7" y="38"/>
                  </a:lnTo>
                  <a:lnTo>
                    <a:pt x="10" y="38"/>
                  </a:lnTo>
                  <a:lnTo>
                    <a:pt x="10" y="38"/>
                  </a:lnTo>
                  <a:lnTo>
                    <a:pt x="12" y="40"/>
                  </a:lnTo>
                  <a:lnTo>
                    <a:pt x="10" y="45"/>
                  </a:lnTo>
                  <a:lnTo>
                    <a:pt x="10" y="45"/>
                  </a:lnTo>
                  <a:lnTo>
                    <a:pt x="12" y="49"/>
                  </a:lnTo>
                  <a:lnTo>
                    <a:pt x="12" y="49"/>
                  </a:lnTo>
                  <a:lnTo>
                    <a:pt x="14" y="54"/>
                  </a:lnTo>
                  <a:lnTo>
                    <a:pt x="17" y="57"/>
                  </a:lnTo>
                  <a:lnTo>
                    <a:pt x="17" y="57"/>
                  </a:lnTo>
                  <a:lnTo>
                    <a:pt x="17" y="59"/>
                  </a:lnTo>
                  <a:lnTo>
                    <a:pt x="19" y="61"/>
                  </a:lnTo>
                  <a:lnTo>
                    <a:pt x="19" y="61"/>
                  </a:lnTo>
                  <a:lnTo>
                    <a:pt x="19" y="61"/>
                  </a:lnTo>
                  <a:lnTo>
                    <a:pt x="19" y="64"/>
                  </a:lnTo>
                  <a:lnTo>
                    <a:pt x="19" y="64"/>
                  </a:lnTo>
                  <a:lnTo>
                    <a:pt x="19" y="68"/>
                  </a:lnTo>
                  <a:lnTo>
                    <a:pt x="21" y="73"/>
                  </a:lnTo>
                  <a:lnTo>
                    <a:pt x="21" y="75"/>
                  </a:lnTo>
                  <a:lnTo>
                    <a:pt x="21" y="78"/>
                  </a:lnTo>
                  <a:lnTo>
                    <a:pt x="21" y="80"/>
                  </a:lnTo>
                  <a:lnTo>
                    <a:pt x="21" y="80"/>
                  </a:lnTo>
                  <a:lnTo>
                    <a:pt x="21" y="83"/>
                  </a:lnTo>
                  <a:lnTo>
                    <a:pt x="19" y="83"/>
                  </a:lnTo>
                  <a:lnTo>
                    <a:pt x="19" y="85"/>
                  </a:lnTo>
                  <a:lnTo>
                    <a:pt x="19" y="85"/>
                  </a:lnTo>
                  <a:lnTo>
                    <a:pt x="17" y="87"/>
                  </a:lnTo>
                  <a:lnTo>
                    <a:pt x="17" y="90"/>
                  </a:lnTo>
                  <a:lnTo>
                    <a:pt x="17" y="90"/>
                  </a:lnTo>
                  <a:lnTo>
                    <a:pt x="17" y="90"/>
                  </a:lnTo>
                  <a:lnTo>
                    <a:pt x="17" y="90"/>
                  </a:lnTo>
                  <a:lnTo>
                    <a:pt x="14" y="90"/>
                  </a:lnTo>
                  <a:lnTo>
                    <a:pt x="14" y="92"/>
                  </a:lnTo>
                  <a:lnTo>
                    <a:pt x="12" y="92"/>
                  </a:lnTo>
                  <a:lnTo>
                    <a:pt x="12" y="94"/>
                  </a:lnTo>
                  <a:lnTo>
                    <a:pt x="10" y="97"/>
                  </a:lnTo>
                  <a:lnTo>
                    <a:pt x="7" y="101"/>
                  </a:lnTo>
                  <a:lnTo>
                    <a:pt x="7" y="101"/>
                  </a:lnTo>
                  <a:lnTo>
                    <a:pt x="5" y="104"/>
                  </a:lnTo>
                  <a:lnTo>
                    <a:pt x="5" y="106"/>
                  </a:lnTo>
                  <a:lnTo>
                    <a:pt x="5" y="109"/>
                  </a:lnTo>
                  <a:lnTo>
                    <a:pt x="3" y="109"/>
                  </a:lnTo>
                  <a:lnTo>
                    <a:pt x="3" y="111"/>
                  </a:lnTo>
                  <a:lnTo>
                    <a:pt x="3" y="116"/>
                  </a:lnTo>
                  <a:lnTo>
                    <a:pt x="3" y="125"/>
                  </a:lnTo>
                  <a:lnTo>
                    <a:pt x="0" y="132"/>
                  </a:lnTo>
                  <a:lnTo>
                    <a:pt x="0" y="137"/>
                  </a:lnTo>
                  <a:lnTo>
                    <a:pt x="3" y="137"/>
                  </a:lnTo>
                  <a:lnTo>
                    <a:pt x="5" y="137"/>
                  </a:lnTo>
                  <a:lnTo>
                    <a:pt x="5" y="139"/>
                  </a:lnTo>
                  <a:lnTo>
                    <a:pt x="10" y="142"/>
                  </a:lnTo>
                  <a:lnTo>
                    <a:pt x="14" y="144"/>
                  </a:lnTo>
                  <a:lnTo>
                    <a:pt x="17" y="146"/>
                  </a:lnTo>
                  <a:lnTo>
                    <a:pt x="21" y="149"/>
                  </a:lnTo>
                  <a:lnTo>
                    <a:pt x="26" y="151"/>
                  </a:lnTo>
                  <a:lnTo>
                    <a:pt x="28" y="154"/>
                  </a:lnTo>
                  <a:lnTo>
                    <a:pt x="33" y="156"/>
                  </a:lnTo>
                  <a:lnTo>
                    <a:pt x="38" y="158"/>
                  </a:lnTo>
                  <a:lnTo>
                    <a:pt x="40" y="161"/>
                  </a:lnTo>
                  <a:lnTo>
                    <a:pt x="45" y="163"/>
                  </a:lnTo>
                  <a:lnTo>
                    <a:pt x="50" y="165"/>
                  </a:lnTo>
                  <a:lnTo>
                    <a:pt x="52" y="168"/>
                  </a:lnTo>
                  <a:lnTo>
                    <a:pt x="57" y="172"/>
                  </a:lnTo>
                  <a:lnTo>
                    <a:pt x="61" y="175"/>
                  </a:lnTo>
                  <a:lnTo>
                    <a:pt x="64" y="177"/>
                  </a:lnTo>
                  <a:lnTo>
                    <a:pt x="69" y="180"/>
                  </a:lnTo>
                  <a:lnTo>
                    <a:pt x="71" y="180"/>
                  </a:lnTo>
                  <a:lnTo>
                    <a:pt x="71" y="180"/>
                  </a:lnTo>
                  <a:lnTo>
                    <a:pt x="71" y="182"/>
                  </a:lnTo>
                  <a:lnTo>
                    <a:pt x="71" y="184"/>
                  </a:lnTo>
                  <a:lnTo>
                    <a:pt x="71" y="187"/>
                  </a:lnTo>
                  <a:lnTo>
                    <a:pt x="71" y="187"/>
                  </a:lnTo>
                  <a:lnTo>
                    <a:pt x="69" y="189"/>
                  </a:lnTo>
                  <a:lnTo>
                    <a:pt x="69" y="189"/>
                  </a:lnTo>
                  <a:lnTo>
                    <a:pt x="71" y="189"/>
                  </a:lnTo>
                  <a:lnTo>
                    <a:pt x="71" y="189"/>
                  </a:lnTo>
                  <a:lnTo>
                    <a:pt x="71" y="191"/>
                  </a:lnTo>
                  <a:lnTo>
                    <a:pt x="71" y="191"/>
                  </a:lnTo>
                  <a:lnTo>
                    <a:pt x="73" y="191"/>
                  </a:lnTo>
                  <a:lnTo>
                    <a:pt x="73" y="194"/>
                  </a:lnTo>
                  <a:lnTo>
                    <a:pt x="76" y="194"/>
                  </a:lnTo>
                  <a:lnTo>
                    <a:pt x="78" y="196"/>
                  </a:lnTo>
                  <a:lnTo>
                    <a:pt x="83" y="201"/>
                  </a:lnTo>
                  <a:lnTo>
                    <a:pt x="85" y="203"/>
                  </a:lnTo>
                  <a:lnTo>
                    <a:pt x="90" y="206"/>
                  </a:lnTo>
                  <a:lnTo>
                    <a:pt x="92" y="208"/>
                  </a:lnTo>
                  <a:lnTo>
                    <a:pt x="94" y="210"/>
                  </a:lnTo>
                  <a:lnTo>
                    <a:pt x="97" y="213"/>
                  </a:lnTo>
                  <a:lnTo>
                    <a:pt x="99" y="215"/>
                  </a:lnTo>
                  <a:lnTo>
                    <a:pt x="99" y="215"/>
                  </a:lnTo>
                  <a:lnTo>
                    <a:pt x="99" y="215"/>
                  </a:lnTo>
                  <a:lnTo>
                    <a:pt x="102" y="213"/>
                  </a:lnTo>
                  <a:lnTo>
                    <a:pt x="102" y="213"/>
                  </a:lnTo>
                  <a:lnTo>
                    <a:pt x="104" y="210"/>
                  </a:lnTo>
                  <a:lnTo>
                    <a:pt x="106" y="203"/>
                  </a:lnTo>
                  <a:lnTo>
                    <a:pt x="109" y="203"/>
                  </a:lnTo>
                  <a:lnTo>
                    <a:pt x="109" y="201"/>
                  </a:lnTo>
                  <a:lnTo>
                    <a:pt x="109" y="201"/>
                  </a:lnTo>
                  <a:lnTo>
                    <a:pt x="109" y="198"/>
                  </a:lnTo>
                  <a:lnTo>
                    <a:pt x="109" y="198"/>
                  </a:lnTo>
                  <a:lnTo>
                    <a:pt x="111" y="196"/>
                  </a:lnTo>
                  <a:lnTo>
                    <a:pt x="111" y="191"/>
                  </a:lnTo>
                  <a:lnTo>
                    <a:pt x="113" y="191"/>
                  </a:lnTo>
                  <a:lnTo>
                    <a:pt x="113" y="189"/>
                  </a:lnTo>
                  <a:lnTo>
                    <a:pt x="113" y="187"/>
                  </a:lnTo>
                  <a:lnTo>
                    <a:pt x="116" y="184"/>
                  </a:lnTo>
                  <a:lnTo>
                    <a:pt x="116" y="182"/>
                  </a:lnTo>
                  <a:lnTo>
                    <a:pt x="118" y="180"/>
                  </a:lnTo>
                  <a:lnTo>
                    <a:pt x="118" y="175"/>
                  </a:lnTo>
                  <a:lnTo>
                    <a:pt x="118" y="172"/>
                  </a:lnTo>
                  <a:lnTo>
                    <a:pt x="120" y="170"/>
                  </a:lnTo>
                  <a:lnTo>
                    <a:pt x="123" y="170"/>
                  </a:lnTo>
                  <a:lnTo>
                    <a:pt x="125" y="170"/>
                  </a:lnTo>
                  <a:lnTo>
                    <a:pt x="130" y="165"/>
                  </a:lnTo>
                  <a:lnTo>
                    <a:pt x="130" y="165"/>
                  </a:lnTo>
                  <a:lnTo>
                    <a:pt x="132" y="163"/>
                  </a:lnTo>
                  <a:lnTo>
                    <a:pt x="132" y="163"/>
                  </a:lnTo>
                  <a:lnTo>
                    <a:pt x="132" y="161"/>
                  </a:lnTo>
                  <a:lnTo>
                    <a:pt x="130" y="158"/>
                  </a:lnTo>
                  <a:lnTo>
                    <a:pt x="132" y="158"/>
                  </a:lnTo>
                  <a:lnTo>
                    <a:pt x="132" y="158"/>
                  </a:lnTo>
                  <a:lnTo>
                    <a:pt x="132" y="158"/>
                  </a:lnTo>
                  <a:lnTo>
                    <a:pt x="132" y="156"/>
                  </a:lnTo>
                  <a:lnTo>
                    <a:pt x="135" y="158"/>
                  </a:lnTo>
                  <a:lnTo>
                    <a:pt x="135" y="158"/>
                  </a:lnTo>
                  <a:lnTo>
                    <a:pt x="137" y="156"/>
                  </a:lnTo>
                  <a:lnTo>
                    <a:pt x="139" y="156"/>
                  </a:lnTo>
                  <a:lnTo>
                    <a:pt x="144" y="151"/>
                  </a:lnTo>
                  <a:lnTo>
                    <a:pt x="144" y="149"/>
                  </a:lnTo>
                  <a:lnTo>
                    <a:pt x="142" y="149"/>
                  </a:lnTo>
                  <a:lnTo>
                    <a:pt x="142" y="146"/>
                  </a:lnTo>
                  <a:lnTo>
                    <a:pt x="137" y="142"/>
                  </a:lnTo>
                  <a:lnTo>
                    <a:pt x="135" y="137"/>
                  </a:lnTo>
                  <a:lnTo>
                    <a:pt x="132" y="135"/>
                  </a:lnTo>
                  <a:lnTo>
                    <a:pt x="132" y="132"/>
                  </a:lnTo>
                  <a:lnTo>
                    <a:pt x="132" y="123"/>
                  </a:lnTo>
                  <a:lnTo>
                    <a:pt x="132" y="104"/>
                  </a:lnTo>
                  <a:lnTo>
                    <a:pt x="132" y="87"/>
                  </a:lnTo>
                  <a:lnTo>
                    <a:pt x="132" y="68"/>
                  </a:lnTo>
                  <a:lnTo>
                    <a:pt x="132" y="59"/>
                  </a:lnTo>
                  <a:lnTo>
                    <a:pt x="132" y="57"/>
                  </a:lnTo>
                  <a:lnTo>
                    <a:pt x="132" y="57"/>
                  </a:lnTo>
                  <a:lnTo>
                    <a:pt x="135" y="52"/>
                  </a:lnTo>
                  <a:lnTo>
                    <a:pt x="139" y="47"/>
                  </a:lnTo>
                  <a:lnTo>
                    <a:pt x="144" y="40"/>
                  </a:lnTo>
                  <a:lnTo>
                    <a:pt x="146" y="35"/>
                  </a:lnTo>
                  <a:lnTo>
                    <a:pt x="149" y="33"/>
                  </a:lnTo>
                  <a:lnTo>
                    <a:pt x="14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310"/>
            <p:cNvSpPr>
              <a:spLocks/>
            </p:cNvSpPr>
            <p:nvPr userDrawn="1"/>
          </p:nvSpPr>
          <p:spPr bwMode="auto">
            <a:xfrm>
              <a:off x="4285" y="2103"/>
              <a:ext cx="73" cy="88"/>
            </a:xfrm>
            <a:custGeom>
              <a:avLst/>
              <a:gdLst>
                <a:gd name="T0" fmla="*/ 70 w 73"/>
                <a:gd name="T1" fmla="*/ 21 h 88"/>
                <a:gd name="T2" fmla="*/ 68 w 73"/>
                <a:gd name="T3" fmla="*/ 19 h 88"/>
                <a:gd name="T4" fmla="*/ 68 w 73"/>
                <a:gd name="T5" fmla="*/ 14 h 88"/>
                <a:gd name="T6" fmla="*/ 63 w 73"/>
                <a:gd name="T7" fmla="*/ 5 h 88"/>
                <a:gd name="T8" fmla="*/ 58 w 73"/>
                <a:gd name="T9" fmla="*/ 2 h 88"/>
                <a:gd name="T10" fmla="*/ 51 w 73"/>
                <a:gd name="T11" fmla="*/ 10 h 88"/>
                <a:gd name="T12" fmla="*/ 42 w 73"/>
                <a:gd name="T13" fmla="*/ 14 h 88"/>
                <a:gd name="T14" fmla="*/ 35 w 73"/>
                <a:gd name="T15" fmla="*/ 19 h 88"/>
                <a:gd name="T16" fmla="*/ 23 w 73"/>
                <a:gd name="T17" fmla="*/ 21 h 88"/>
                <a:gd name="T18" fmla="*/ 21 w 73"/>
                <a:gd name="T19" fmla="*/ 19 h 88"/>
                <a:gd name="T20" fmla="*/ 16 w 73"/>
                <a:gd name="T21" fmla="*/ 19 h 88"/>
                <a:gd name="T22" fmla="*/ 14 w 73"/>
                <a:gd name="T23" fmla="*/ 14 h 88"/>
                <a:gd name="T24" fmla="*/ 9 w 73"/>
                <a:gd name="T25" fmla="*/ 14 h 88"/>
                <a:gd name="T26" fmla="*/ 7 w 73"/>
                <a:gd name="T27" fmla="*/ 14 h 88"/>
                <a:gd name="T28" fmla="*/ 7 w 73"/>
                <a:gd name="T29" fmla="*/ 17 h 88"/>
                <a:gd name="T30" fmla="*/ 7 w 73"/>
                <a:gd name="T31" fmla="*/ 24 h 88"/>
                <a:gd name="T32" fmla="*/ 7 w 73"/>
                <a:gd name="T33" fmla="*/ 31 h 88"/>
                <a:gd name="T34" fmla="*/ 7 w 73"/>
                <a:gd name="T35" fmla="*/ 36 h 88"/>
                <a:gd name="T36" fmla="*/ 7 w 73"/>
                <a:gd name="T37" fmla="*/ 40 h 88"/>
                <a:gd name="T38" fmla="*/ 7 w 73"/>
                <a:gd name="T39" fmla="*/ 43 h 88"/>
                <a:gd name="T40" fmla="*/ 7 w 73"/>
                <a:gd name="T41" fmla="*/ 45 h 88"/>
                <a:gd name="T42" fmla="*/ 7 w 73"/>
                <a:gd name="T43" fmla="*/ 50 h 88"/>
                <a:gd name="T44" fmla="*/ 4 w 73"/>
                <a:gd name="T45" fmla="*/ 54 h 88"/>
                <a:gd name="T46" fmla="*/ 2 w 73"/>
                <a:gd name="T47" fmla="*/ 62 h 88"/>
                <a:gd name="T48" fmla="*/ 2 w 73"/>
                <a:gd name="T49" fmla="*/ 64 h 88"/>
                <a:gd name="T50" fmla="*/ 2 w 73"/>
                <a:gd name="T51" fmla="*/ 69 h 88"/>
                <a:gd name="T52" fmla="*/ 2 w 73"/>
                <a:gd name="T53" fmla="*/ 73 h 88"/>
                <a:gd name="T54" fmla="*/ 2 w 73"/>
                <a:gd name="T55" fmla="*/ 80 h 88"/>
                <a:gd name="T56" fmla="*/ 0 w 73"/>
                <a:gd name="T57" fmla="*/ 85 h 88"/>
                <a:gd name="T58" fmla="*/ 7 w 73"/>
                <a:gd name="T59" fmla="*/ 85 h 88"/>
                <a:gd name="T60" fmla="*/ 16 w 73"/>
                <a:gd name="T61" fmla="*/ 88 h 88"/>
                <a:gd name="T62" fmla="*/ 21 w 73"/>
                <a:gd name="T63" fmla="*/ 88 h 88"/>
                <a:gd name="T64" fmla="*/ 28 w 73"/>
                <a:gd name="T65" fmla="*/ 83 h 88"/>
                <a:gd name="T66" fmla="*/ 30 w 73"/>
                <a:gd name="T67" fmla="*/ 76 h 88"/>
                <a:gd name="T68" fmla="*/ 35 w 73"/>
                <a:gd name="T69" fmla="*/ 73 h 88"/>
                <a:gd name="T70" fmla="*/ 44 w 73"/>
                <a:gd name="T71" fmla="*/ 71 h 88"/>
                <a:gd name="T72" fmla="*/ 47 w 73"/>
                <a:gd name="T73" fmla="*/ 69 h 88"/>
                <a:gd name="T74" fmla="*/ 47 w 73"/>
                <a:gd name="T75" fmla="*/ 64 h 88"/>
                <a:gd name="T76" fmla="*/ 51 w 73"/>
                <a:gd name="T77" fmla="*/ 62 h 88"/>
                <a:gd name="T78" fmla="*/ 49 w 73"/>
                <a:gd name="T79" fmla="*/ 57 h 88"/>
                <a:gd name="T80" fmla="*/ 44 w 73"/>
                <a:gd name="T81" fmla="*/ 50 h 88"/>
                <a:gd name="T82" fmla="*/ 37 w 73"/>
                <a:gd name="T83" fmla="*/ 43 h 88"/>
                <a:gd name="T84" fmla="*/ 37 w 73"/>
                <a:gd name="T85" fmla="*/ 38 h 88"/>
                <a:gd name="T86" fmla="*/ 47 w 73"/>
                <a:gd name="T87" fmla="*/ 36 h 88"/>
                <a:gd name="T88" fmla="*/ 58 w 73"/>
                <a:gd name="T89" fmla="*/ 33 h 88"/>
                <a:gd name="T90" fmla="*/ 68 w 73"/>
                <a:gd name="T91" fmla="*/ 28 h 88"/>
                <a:gd name="T92" fmla="*/ 70 w 73"/>
                <a:gd name="T93" fmla="*/ 26 h 88"/>
                <a:gd name="T94" fmla="*/ 73 w 73"/>
                <a:gd name="T95"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 h="88">
                  <a:moveTo>
                    <a:pt x="73" y="21"/>
                  </a:moveTo>
                  <a:lnTo>
                    <a:pt x="70" y="21"/>
                  </a:lnTo>
                  <a:lnTo>
                    <a:pt x="68" y="24"/>
                  </a:lnTo>
                  <a:lnTo>
                    <a:pt x="68" y="19"/>
                  </a:lnTo>
                  <a:lnTo>
                    <a:pt x="68" y="19"/>
                  </a:lnTo>
                  <a:lnTo>
                    <a:pt x="68" y="14"/>
                  </a:lnTo>
                  <a:lnTo>
                    <a:pt x="66" y="10"/>
                  </a:lnTo>
                  <a:lnTo>
                    <a:pt x="63" y="5"/>
                  </a:lnTo>
                  <a:lnTo>
                    <a:pt x="63" y="0"/>
                  </a:lnTo>
                  <a:lnTo>
                    <a:pt x="58" y="2"/>
                  </a:lnTo>
                  <a:lnTo>
                    <a:pt x="54" y="7"/>
                  </a:lnTo>
                  <a:lnTo>
                    <a:pt x="51" y="10"/>
                  </a:lnTo>
                  <a:lnTo>
                    <a:pt x="44" y="12"/>
                  </a:lnTo>
                  <a:lnTo>
                    <a:pt x="42" y="14"/>
                  </a:lnTo>
                  <a:lnTo>
                    <a:pt x="37" y="17"/>
                  </a:lnTo>
                  <a:lnTo>
                    <a:pt x="35" y="19"/>
                  </a:lnTo>
                  <a:lnTo>
                    <a:pt x="30" y="24"/>
                  </a:lnTo>
                  <a:lnTo>
                    <a:pt x="23" y="21"/>
                  </a:lnTo>
                  <a:lnTo>
                    <a:pt x="21" y="21"/>
                  </a:lnTo>
                  <a:lnTo>
                    <a:pt x="21" y="19"/>
                  </a:lnTo>
                  <a:lnTo>
                    <a:pt x="18" y="19"/>
                  </a:lnTo>
                  <a:lnTo>
                    <a:pt x="16" y="19"/>
                  </a:lnTo>
                  <a:lnTo>
                    <a:pt x="14" y="14"/>
                  </a:lnTo>
                  <a:lnTo>
                    <a:pt x="14" y="14"/>
                  </a:lnTo>
                  <a:lnTo>
                    <a:pt x="11" y="14"/>
                  </a:lnTo>
                  <a:lnTo>
                    <a:pt x="9" y="14"/>
                  </a:lnTo>
                  <a:lnTo>
                    <a:pt x="7" y="14"/>
                  </a:lnTo>
                  <a:lnTo>
                    <a:pt x="7" y="14"/>
                  </a:lnTo>
                  <a:lnTo>
                    <a:pt x="7" y="17"/>
                  </a:lnTo>
                  <a:lnTo>
                    <a:pt x="7" y="17"/>
                  </a:lnTo>
                  <a:lnTo>
                    <a:pt x="7" y="21"/>
                  </a:lnTo>
                  <a:lnTo>
                    <a:pt x="7" y="24"/>
                  </a:lnTo>
                  <a:lnTo>
                    <a:pt x="7" y="26"/>
                  </a:lnTo>
                  <a:lnTo>
                    <a:pt x="7" y="31"/>
                  </a:lnTo>
                  <a:lnTo>
                    <a:pt x="9" y="33"/>
                  </a:lnTo>
                  <a:lnTo>
                    <a:pt x="7" y="36"/>
                  </a:lnTo>
                  <a:lnTo>
                    <a:pt x="7" y="38"/>
                  </a:lnTo>
                  <a:lnTo>
                    <a:pt x="7" y="40"/>
                  </a:lnTo>
                  <a:lnTo>
                    <a:pt x="7" y="43"/>
                  </a:lnTo>
                  <a:lnTo>
                    <a:pt x="7" y="43"/>
                  </a:lnTo>
                  <a:lnTo>
                    <a:pt x="7" y="45"/>
                  </a:lnTo>
                  <a:lnTo>
                    <a:pt x="7" y="45"/>
                  </a:lnTo>
                  <a:lnTo>
                    <a:pt x="7" y="47"/>
                  </a:lnTo>
                  <a:lnTo>
                    <a:pt x="7" y="50"/>
                  </a:lnTo>
                  <a:lnTo>
                    <a:pt x="4" y="54"/>
                  </a:lnTo>
                  <a:lnTo>
                    <a:pt x="4" y="54"/>
                  </a:lnTo>
                  <a:lnTo>
                    <a:pt x="4" y="57"/>
                  </a:lnTo>
                  <a:lnTo>
                    <a:pt x="2" y="62"/>
                  </a:lnTo>
                  <a:lnTo>
                    <a:pt x="2" y="62"/>
                  </a:lnTo>
                  <a:lnTo>
                    <a:pt x="2" y="64"/>
                  </a:lnTo>
                  <a:lnTo>
                    <a:pt x="2" y="66"/>
                  </a:lnTo>
                  <a:lnTo>
                    <a:pt x="2" y="69"/>
                  </a:lnTo>
                  <a:lnTo>
                    <a:pt x="2" y="71"/>
                  </a:lnTo>
                  <a:lnTo>
                    <a:pt x="2" y="73"/>
                  </a:lnTo>
                  <a:lnTo>
                    <a:pt x="2" y="76"/>
                  </a:lnTo>
                  <a:lnTo>
                    <a:pt x="2" y="80"/>
                  </a:lnTo>
                  <a:lnTo>
                    <a:pt x="2" y="83"/>
                  </a:lnTo>
                  <a:lnTo>
                    <a:pt x="0" y="85"/>
                  </a:lnTo>
                  <a:lnTo>
                    <a:pt x="4" y="85"/>
                  </a:lnTo>
                  <a:lnTo>
                    <a:pt x="7" y="85"/>
                  </a:lnTo>
                  <a:lnTo>
                    <a:pt x="11" y="88"/>
                  </a:lnTo>
                  <a:lnTo>
                    <a:pt x="16" y="88"/>
                  </a:lnTo>
                  <a:lnTo>
                    <a:pt x="21" y="88"/>
                  </a:lnTo>
                  <a:lnTo>
                    <a:pt x="21" y="88"/>
                  </a:lnTo>
                  <a:lnTo>
                    <a:pt x="25" y="85"/>
                  </a:lnTo>
                  <a:lnTo>
                    <a:pt x="28" y="83"/>
                  </a:lnTo>
                  <a:lnTo>
                    <a:pt x="30" y="78"/>
                  </a:lnTo>
                  <a:lnTo>
                    <a:pt x="30" y="76"/>
                  </a:lnTo>
                  <a:lnTo>
                    <a:pt x="33" y="73"/>
                  </a:lnTo>
                  <a:lnTo>
                    <a:pt x="35" y="73"/>
                  </a:lnTo>
                  <a:lnTo>
                    <a:pt x="40" y="73"/>
                  </a:lnTo>
                  <a:lnTo>
                    <a:pt x="44" y="71"/>
                  </a:lnTo>
                  <a:lnTo>
                    <a:pt x="44" y="71"/>
                  </a:lnTo>
                  <a:lnTo>
                    <a:pt x="47" y="69"/>
                  </a:lnTo>
                  <a:lnTo>
                    <a:pt x="47" y="64"/>
                  </a:lnTo>
                  <a:lnTo>
                    <a:pt x="47" y="64"/>
                  </a:lnTo>
                  <a:lnTo>
                    <a:pt x="47" y="64"/>
                  </a:lnTo>
                  <a:lnTo>
                    <a:pt x="51" y="62"/>
                  </a:lnTo>
                  <a:lnTo>
                    <a:pt x="54" y="62"/>
                  </a:lnTo>
                  <a:lnTo>
                    <a:pt x="49" y="57"/>
                  </a:lnTo>
                  <a:lnTo>
                    <a:pt x="47" y="54"/>
                  </a:lnTo>
                  <a:lnTo>
                    <a:pt x="44" y="50"/>
                  </a:lnTo>
                  <a:lnTo>
                    <a:pt x="40" y="47"/>
                  </a:lnTo>
                  <a:lnTo>
                    <a:pt x="37" y="43"/>
                  </a:lnTo>
                  <a:lnTo>
                    <a:pt x="33" y="40"/>
                  </a:lnTo>
                  <a:lnTo>
                    <a:pt x="37" y="38"/>
                  </a:lnTo>
                  <a:lnTo>
                    <a:pt x="42" y="38"/>
                  </a:lnTo>
                  <a:lnTo>
                    <a:pt x="47" y="36"/>
                  </a:lnTo>
                  <a:lnTo>
                    <a:pt x="54" y="33"/>
                  </a:lnTo>
                  <a:lnTo>
                    <a:pt x="58" y="33"/>
                  </a:lnTo>
                  <a:lnTo>
                    <a:pt x="66" y="31"/>
                  </a:lnTo>
                  <a:lnTo>
                    <a:pt x="68" y="28"/>
                  </a:lnTo>
                  <a:lnTo>
                    <a:pt x="68" y="28"/>
                  </a:lnTo>
                  <a:lnTo>
                    <a:pt x="70" y="26"/>
                  </a:lnTo>
                  <a:lnTo>
                    <a:pt x="73" y="24"/>
                  </a:lnTo>
                  <a:lnTo>
                    <a:pt x="73"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311"/>
            <p:cNvSpPr>
              <a:spLocks/>
            </p:cNvSpPr>
            <p:nvPr userDrawn="1"/>
          </p:nvSpPr>
          <p:spPr bwMode="auto">
            <a:xfrm>
              <a:off x="3643" y="1772"/>
              <a:ext cx="3" cy="2"/>
            </a:xfrm>
            <a:custGeom>
              <a:avLst/>
              <a:gdLst>
                <a:gd name="T0" fmla="*/ 3 w 3"/>
                <a:gd name="T1" fmla="*/ 0 h 2"/>
                <a:gd name="T2" fmla="*/ 3 w 3"/>
                <a:gd name="T3" fmla="*/ 0 h 2"/>
                <a:gd name="T4" fmla="*/ 0 w 3"/>
                <a:gd name="T5" fmla="*/ 0 h 2"/>
                <a:gd name="T6" fmla="*/ 0 w 3"/>
                <a:gd name="T7" fmla="*/ 0 h 2"/>
                <a:gd name="T8" fmla="*/ 0 w 3"/>
                <a:gd name="T9" fmla="*/ 0 h 2"/>
                <a:gd name="T10" fmla="*/ 3 w 3"/>
                <a:gd name="T11" fmla="*/ 0 h 2"/>
                <a:gd name="T12" fmla="*/ 3 w 3"/>
                <a:gd name="T13" fmla="*/ 2 h 2"/>
                <a:gd name="T14" fmla="*/ 3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0" y="0"/>
                  </a:lnTo>
                  <a:lnTo>
                    <a:pt x="0" y="0"/>
                  </a:lnTo>
                  <a:lnTo>
                    <a:pt x="0" y="0"/>
                  </a:lnTo>
                  <a:lnTo>
                    <a:pt x="3" y="0"/>
                  </a:lnTo>
                  <a:lnTo>
                    <a:pt x="3" y="2"/>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312"/>
            <p:cNvSpPr>
              <a:spLocks noEditPoints="1"/>
            </p:cNvSpPr>
            <p:nvPr userDrawn="1"/>
          </p:nvSpPr>
          <p:spPr bwMode="auto">
            <a:xfrm>
              <a:off x="5946" y="1848"/>
              <a:ext cx="182" cy="305"/>
            </a:xfrm>
            <a:custGeom>
              <a:avLst/>
              <a:gdLst>
                <a:gd name="T0" fmla="*/ 19 w 182"/>
                <a:gd name="T1" fmla="*/ 279 h 305"/>
                <a:gd name="T2" fmla="*/ 2 w 182"/>
                <a:gd name="T3" fmla="*/ 257 h 305"/>
                <a:gd name="T4" fmla="*/ 47 w 182"/>
                <a:gd name="T5" fmla="*/ 276 h 305"/>
                <a:gd name="T6" fmla="*/ 38 w 182"/>
                <a:gd name="T7" fmla="*/ 257 h 305"/>
                <a:gd name="T8" fmla="*/ 24 w 182"/>
                <a:gd name="T9" fmla="*/ 246 h 305"/>
                <a:gd name="T10" fmla="*/ 7 w 182"/>
                <a:gd name="T11" fmla="*/ 255 h 305"/>
                <a:gd name="T12" fmla="*/ 12 w 182"/>
                <a:gd name="T13" fmla="*/ 265 h 305"/>
                <a:gd name="T14" fmla="*/ 19 w 182"/>
                <a:gd name="T15" fmla="*/ 269 h 305"/>
                <a:gd name="T16" fmla="*/ 17 w 182"/>
                <a:gd name="T17" fmla="*/ 260 h 305"/>
                <a:gd name="T18" fmla="*/ 24 w 182"/>
                <a:gd name="T19" fmla="*/ 283 h 305"/>
                <a:gd name="T20" fmla="*/ 38 w 182"/>
                <a:gd name="T21" fmla="*/ 302 h 305"/>
                <a:gd name="T22" fmla="*/ 38 w 182"/>
                <a:gd name="T23" fmla="*/ 293 h 305"/>
                <a:gd name="T24" fmla="*/ 45 w 182"/>
                <a:gd name="T25" fmla="*/ 243 h 305"/>
                <a:gd name="T26" fmla="*/ 50 w 182"/>
                <a:gd name="T27" fmla="*/ 239 h 305"/>
                <a:gd name="T28" fmla="*/ 71 w 182"/>
                <a:gd name="T29" fmla="*/ 236 h 305"/>
                <a:gd name="T30" fmla="*/ 57 w 182"/>
                <a:gd name="T31" fmla="*/ 241 h 305"/>
                <a:gd name="T32" fmla="*/ 52 w 182"/>
                <a:gd name="T33" fmla="*/ 255 h 305"/>
                <a:gd name="T34" fmla="*/ 61 w 182"/>
                <a:gd name="T35" fmla="*/ 269 h 305"/>
                <a:gd name="T36" fmla="*/ 80 w 182"/>
                <a:gd name="T37" fmla="*/ 253 h 305"/>
                <a:gd name="T38" fmla="*/ 78 w 182"/>
                <a:gd name="T39" fmla="*/ 231 h 305"/>
                <a:gd name="T40" fmla="*/ 90 w 182"/>
                <a:gd name="T41" fmla="*/ 239 h 305"/>
                <a:gd name="T42" fmla="*/ 118 w 182"/>
                <a:gd name="T43" fmla="*/ 158 h 305"/>
                <a:gd name="T44" fmla="*/ 113 w 182"/>
                <a:gd name="T45" fmla="*/ 160 h 305"/>
                <a:gd name="T46" fmla="*/ 170 w 182"/>
                <a:gd name="T47" fmla="*/ 177 h 305"/>
                <a:gd name="T48" fmla="*/ 163 w 182"/>
                <a:gd name="T49" fmla="*/ 144 h 305"/>
                <a:gd name="T50" fmla="*/ 160 w 182"/>
                <a:gd name="T51" fmla="*/ 123 h 305"/>
                <a:gd name="T52" fmla="*/ 132 w 182"/>
                <a:gd name="T53" fmla="*/ 90 h 305"/>
                <a:gd name="T54" fmla="*/ 127 w 182"/>
                <a:gd name="T55" fmla="*/ 90 h 305"/>
                <a:gd name="T56" fmla="*/ 118 w 182"/>
                <a:gd name="T57" fmla="*/ 92 h 305"/>
                <a:gd name="T58" fmla="*/ 113 w 182"/>
                <a:gd name="T59" fmla="*/ 101 h 305"/>
                <a:gd name="T60" fmla="*/ 120 w 182"/>
                <a:gd name="T61" fmla="*/ 116 h 305"/>
                <a:gd name="T62" fmla="*/ 130 w 182"/>
                <a:gd name="T63" fmla="*/ 142 h 305"/>
                <a:gd name="T64" fmla="*/ 123 w 182"/>
                <a:gd name="T65" fmla="*/ 172 h 305"/>
                <a:gd name="T66" fmla="*/ 99 w 182"/>
                <a:gd name="T67" fmla="*/ 175 h 305"/>
                <a:gd name="T68" fmla="*/ 97 w 182"/>
                <a:gd name="T69" fmla="*/ 186 h 305"/>
                <a:gd name="T70" fmla="*/ 85 w 182"/>
                <a:gd name="T71" fmla="*/ 210 h 305"/>
                <a:gd name="T72" fmla="*/ 54 w 182"/>
                <a:gd name="T73" fmla="*/ 210 h 305"/>
                <a:gd name="T74" fmla="*/ 33 w 182"/>
                <a:gd name="T75" fmla="*/ 227 h 305"/>
                <a:gd name="T76" fmla="*/ 24 w 182"/>
                <a:gd name="T77" fmla="*/ 241 h 305"/>
                <a:gd name="T78" fmla="*/ 45 w 182"/>
                <a:gd name="T79" fmla="*/ 234 h 305"/>
                <a:gd name="T80" fmla="*/ 73 w 182"/>
                <a:gd name="T81" fmla="*/ 229 h 305"/>
                <a:gd name="T82" fmla="*/ 97 w 182"/>
                <a:gd name="T83" fmla="*/ 231 h 305"/>
                <a:gd name="T84" fmla="*/ 113 w 182"/>
                <a:gd name="T85" fmla="*/ 248 h 305"/>
                <a:gd name="T86" fmla="*/ 116 w 182"/>
                <a:gd name="T87" fmla="*/ 220 h 305"/>
                <a:gd name="T88" fmla="*/ 125 w 182"/>
                <a:gd name="T89" fmla="*/ 227 h 305"/>
                <a:gd name="T90" fmla="*/ 146 w 182"/>
                <a:gd name="T91" fmla="*/ 222 h 305"/>
                <a:gd name="T92" fmla="*/ 158 w 182"/>
                <a:gd name="T93" fmla="*/ 227 h 305"/>
                <a:gd name="T94" fmla="*/ 165 w 182"/>
                <a:gd name="T95" fmla="*/ 215 h 305"/>
                <a:gd name="T96" fmla="*/ 167 w 182"/>
                <a:gd name="T97" fmla="*/ 212 h 305"/>
                <a:gd name="T98" fmla="*/ 177 w 182"/>
                <a:gd name="T99" fmla="*/ 217 h 305"/>
                <a:gd name="T100" fmla="*/ 94 w 182"/>
                <a:gd name="T101" fmla="*/ 19 h 305"/>
                <a:gd name="T102" fmla="*/ 99 w 182"/>
                <a:gd name="T103" fmla="*/ 49 h 305"/>
                <a:gd name="T104" fmla="*/ 90 w 182"/>
                <a:gd name="T105" fmla="*/ 61 h 305"/>
                <a:gd name="T106" fmla="*/ 106 w 182"/>
                <a:gd name="T107" fmla="*/ 85 h 305"/>
                <a:gd name="T108" fmla="*/ 118 w 182"/>
                <a:gd name="T109" fmla="*/ 78 h 305"/>
                <a:gd name="T110" fmla="*/ 101 w 182"/>
                <a:gd name="T111" fmla="*/ 64 h 305"/>
                <a:gd name="T112" fmla="*/ 153 w 182"/>
                <a:gd name="T113" fmla="*/ 71 h 305"/>
                <a:gd name="T114" fmla="*/ 172 w 182"/>
                <a:gd name="T115" fmla="*/ 52 h 305"/>
                <a:gd name="T116" fmla="*/ 172 w 182"/>
                <a:gd name="T117" fmla="*/ 47 h 305"/>
                <a:gd name="T118" fmla="*/ 153 w 182"/>
                <a:gd name="T119" fmla="*/ 35 h 305"/>
                <a:gd name="T120" fmla="*/ 99 w 182"/>
                <a:gd name="T121" fmla="*/ 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305">
                  <a:moveTo>
                    <a:pt x="24" y="276"/>
                  </a:moveTo>
                  <a:lnTo>
                    <a:pt x="24" y="276"/>
                  </a:lnTo>
                  <a:lnTo>
                    <a:pt x="26" y="274"/>
                  </a:lnTo>
                  <a:lnTo>
                    <a:pt x="26" y="274"/>
                  </a:lnTo>
                  <a:lnTo>
                    <a:pt x="24" y="274"/>
                  </a:lnTo>
                  <a:lnTo>
                    <a:pt x="21" y="274"/>
                  </a:lnTo>
                  <a:lnTo>
                    <a:pt x="21" y="276"/>
                  </a:lnTo>
                  <a:lnTo>
                    <a:pt x="24" y="276"/>
                  </a:lnTo>
                  <a:close/>
                  <a:moveTo>
                    <a:pt x="19" y="274"/>
                  </a:moveTo>
                  <a:lnTo>
                    <a:pt x="17" y="274"/>
                  </a:lnTo>
                  <a:lnTo>
                    <a:pt x="19" y="274"/>
                  </a:lnTo>
                  <a:lnTo>
                    <a:pt x="19" y="276"/>
                  </a:lnTo>
                  <a:lnTo>
                    <a:pt x="19" y="279"/>
                  </a:lnTo>
                  <a:lnTo>
                    <a:pt x="19" y="279"/>
                  </a:lnTo>
                  <a:lnTo>
                    <a:pt x="19" y="279"/>
                  </a:lnTo>
                  <a:lnTo>
                    <a:pt x="19" y="279"/>
                  </a:lnTo>
                  <a:lnTo>
                    <a:pt x="19" y="281"/>
                  </a:lnTo>
                  <a:lnTo>
                    <a:pt x="21" y="279"/>
                  </a:lnTo>
                  <a:lnTo>
                    <a:pt x="21" y="276"/>
                  </a:lnTo>
                  <a:lnTo>
                    <a:pt x="21" y="274"/>
                  </a:lnTo>
                  <a:lnTo>
                    <a:pt x="19" y="274"/>
                  </a:lnTo>
                  <a:close/>
                  <a:moveTo>
                    <a:pt x="2" y="255"/>
                  </a:moveTo>
                  <a:lnTo>
                    <a:pt x="2" y="257"/>
                  </a:lnTo>
                  <a:lnTo>
                    <a:pt x="0" y="257"/>
                  </a:lnTo>
                  <a:lnTo>
                    <a:pt x="2" y="257"/>
                  </a:lnTo>
                  <a:lnTo>
                    <a:pt x="0" y="260"/>
                  </a:lnTo>
                  <a:lnTo>
                    <a:pt x="2" y="260"/>
                  </a:lnTo>
                  <a:lnTo>
                    <a:pt x="2" y="257"/>
                  </a:lnTo>
                  <a:lnTo>
                    <a:pt x="2" y="257"/>
                  </a:lnTo>
                  <a:lnTo>
                    <a:pt x="2" y="255"/>
                  </a:lnTo>
                  <a:lnTo>
                    <a:pt x="2" y="255"/>
                  </a:lnTo>
                  <a:close/>
                  <a:moveTo>
                    <a:pt x="45" y="295"/>
                  </a:moveTo>
                  <a:lnTo>
                    <a:pt x="45" y="295"/>
                  </a:lnTo>
                  <a:lnTo>
                    <a:pt x="47" y="298"/>
                  </a:lnTo>
                  <a:lnTo>
                    <a:pt x="50" y="298"/>
                  </a:lnTo>
                  <a:lnTo>
                    <a:pt x="50" y="291"/>
                  </a:lnTo>
                  <a:lnTo>
                    <a:pt x="50" y="288"/>
                  </a:lnTo>
                  <a:lnTo>
                    <a:pt x="47" y="286"/>
                  </a:lnTo>
                  <a:lnTo>
                    <a:pt x="47" y="283"/>
                  </a:lnTo>
                  <a:lnTo>
                    <a:pt x="47" y="281"/>
                  </a:lnTo>
                  <a:lnTo>
                    <a:pt x="47" y="279"/>
                  </a:lnTo>
                  <a:lnTo>
                    <a:pt x="47" y="276"/>
                  </a:lnTo>
                  <a:lnTo>
                    <a:pt x="47" y="274"/>
                  </a:lnTo>
                  <a:lnTo>
                    <a:pt x="47" y="272"/>
                  </a:lnTo>
                  <a:lnTo>
                    <a:pt x="50" y="267"/>
                  </a:lnTo>
                  <a:lnTo>
                    <a:pt x="50" y="267"/>
                  </a:lnTo>
                  <a:lnTo>
                    <a:pt x="50" y="265"/>
                  </a:lnTo>
                  <a:lnTo>
                    <a:pt x="47" y="265"/>
                  </a:lnTo>
                  <a:lnTo>
                    <a:pt x="47" y="262"/>
                  </a:lnTo>
                  <a:lnTo>
                    <a:pt x="47" y="262"/>
                  </a:lnTo>
                  <a:lnTo>
                    <a:pt x="47" y="262"/>
                  </a:lnTo>
                  <a:lnTo>
                    <a:pt x="45" y="260"/>
                  </a:lnTo>
                  <a:lnTo>
                    <a:pt x="45" y="260"/>
                  </a:lnTo>
                  <a:lnTo>
                    <a:pt x="45" y="257"/>
                  </a:lnTo>
                  <a:lnTo>
                    <a:pt x="43" y="257"/>
                  </a:lnTo>
                  <a:lnTo>
                    <a:pt x="38" y="257"/>
                  </a:lnTo>
                  <a:lnTo>
                    <a:pt x="38" y="255"/>
                  </a:lnTo>
                  <a:lnTo>
                    <a:pt x="40" y="253"/>
                  </a:lnTo>
                  <a:lnTo>
                    <a:pt x="40" y="253"/>
                  </a:lnTo>
                  <a:lnTo>
                    <a:pt x="38" y="250"/>
                  </a:lnTo>
                  <a:lnTo>
                    <a:pt x="38" y="250"/>
                  </a:lnTo>
                  <a:lnTo>
                    <a:pt x="35" y="250"/>
                  </a:lnTo>
                  <a:lnTo>
                    <a:pt x="35" y="250"/>
                  </a:lnTo>
                  <a:lnTo>
                    <a:pt x="33" y="250"/>
                  </a:lnTo>
                  <a:lnTo>
                    <a:pt x="33" y="250"/>
                  </a:lnTo>
                  <a:lnTo>
                    <a:pt x="33" y="250"/>
                  </a:lnTo>
                  <a:lnTo>
                    <a:pt x="28" y="250"/>
                  </a:lnTo>
                  <a:lnTo>
                    <a:pt x="26" y="248"/>
                  </a:lnTo>
                  <a:lnTo>
                    <a:pt x="26" y="248"/>
                  </a:lnTo>
                  <a:lnTo>
                    <a:pt x="24" y="246"/>
                  </a:lnTo>
                  <a:lnTo>
                    <a:pt x="21" y="243"/>
                  </a:lnTo>
                  <a:lnTo>
                    <a:pt x="19" y="243"/>
                  </a:lnTo>
                  <a:lnTo>
                    <a:pt x="19" y="243"/>
                  </a:lnTo>
                  <a:lnTo>
                    <a:pt x="14" y="246"/>
                  </a:lnTo>
                  <a:lnTo>
                    <a:pt x="14" y="246"/>
                  </a:lnTo>
                  <a:lnTo>
                    <a:pt x="14" y="248"/>
                  </a:lnTo>
                  <a:lnTo>
                    <a:pt x="14" y="250"/>
                  </a:lnTo>
                  <a:lnTo>
                    <a:pt x="14" y="250"/>
                  </a:lnTo>
                  <a:lnTo>
                    <a:pt x="12" y="250"/>
                  </a:lnTo>
                  <a:lnTo>
                    <a:pt x="12" y="250"/>
                  </a:lnTo>
                  <a:lnTo>
                    <a:pt x="12" y="253"/>
                  </a:lnTo>
                  <a:lnTo>
                    <a:pt x="10" y="253"/>
                  </a:lnTo>
                  <a:lnTo>
                    <a:pt x="7" y="253"/>
                  </a:lnTo>
                  <a:lnTo>
                    <a:pt x="7" y="255"/>
                  </a:lnTo>
                  <a:lnTo>
                    <a:pt x="7" y="255"/>
                  </a:lnTo>
                  <a:lnTo>
                    <a:pt x="7" y="255"/>
                  </a:lnTo>
                  <a:lnTo>
                    <a:pt x="7" y="257"/>
                  </a:lnTo>
                  <a:lnTo>
                    <a:pt x="5" y="255"/>
                  </a:lnTo>
                  <a:lnTo>
                    <a:pt x="5" y="255"/>
                  </a:lnTo>
                  <a:lnTo>
                    <a:pt x="5" y="255"/>
                  </a:lnTo>
                  <a:lnTo>
                    <a:pt x="5" y="257"/>
                  </a:lnTo>
                  <a:lnTo>
                    <a:pt x="7" y="260"/>
                  </a:lnTo>
                  <a:lnTo>
                    <a:pt x="10" y="262"/>
                  </a:lnTo>
                  <a:lnTo>
                    <a:pt x="12" y="262"/>
                  </a:lnTo>
                  <a:lnTo>
                    <a:pt x="12" y="265"/>
                  </a:lnTo>
                  <a:lnTo>
                    <a:pt x="14" y="267"/>
                  </a:lnTo>
                  <a:lnTo>
                    <a:pt x="12" y="267"/>
                  </a:lnTo>
                  <a:lnTo>
                    <a:pt x="12" y="265"/>
                  </a:lnTo>
                  <a:lnTo>
                    <a:pt x="10" y="265"/>
                  </a:lnTo>
                  <a:lnTo>
                    <a:pt x="7" y="262"/>
                  </a:lnTo>
                  <a:lnTo>
                    <a:pt x="7" y="265"/>
                  </a:lnTo>
                  <a:lnTo>
                    <a:pt x="7" y="265"/>
                  </a:lnTo>
                  <a:lnTo>
                    <a:pt x="10" y="267"/>
                  </a:lnTo>
                  <a:lnTo>
                    <a:pt x="12" y="267"/>
                  </a:lnTo>
                  <a:lnTo>
                    <a:pt x="12" y="269"/>
                  </a:lnTo>
                  <a:lnTo>
                    <a:pt x="12" y="272"/>
                  </a:lnTo>
                  <a:lnTo>
                    <a:pt x="12" y="272"/>
                  </a:lnTo>
                  <a:lnTo>
                    <a:pt x="14" y="272"/>
                  </a:lnTo>
                  <a:lnTo>
                    <a:pt x="14" y="269"/>
                  </a:lnTo>
                  <a:lnTo>
                    <a:pt x="17" y="269"/>
                  </a:lnTo>
                  <a:lnTo>
                    <a:pt x="19" y="269"/>
                  </a:lnTo>
                  <a:lnTo>
                    <a:pt x="19" y="269"/>
                  </a:lnTo>
                  <a:lnTo>
                    <a:pt x="21" y="269"/>
                  </a:lnTo>
                  <a:lnTo>
                    <a:pt x="21" y="269"/>
                  </a:lnTo>
                  <a:lnTo>
                    <a:pt x="21" y="269"/>
                  </a:lnTo>
                  <a:lnTo>
                    <a:pt x="21" y="269"/>
                  </a:lnTo>
                  <a:lnTo>
                    <a:pt x="21" y="267"/>
                  </a:lnTo>
                  <a:lnTo>
                    <a:pt x="21" y="267"/>
                  </a:lnTo>
                  <a:lnTo>
                    <a:pt x="19" y="267"/>
                  </a:lnTo>
                  <a:lnTo>
                    <a:pt x="19" y="267"/>
                  </a:lnTo>
                  <a:lnTo>
                    <a:pt x="17" y="267"/>
                  </a:lnTo>
                  <a:lnTo>
                    <a:pt x="17" y="265"/>
                  </a:lnTo>
                  <a:lnTo>
                    <a:pt x="17" y="262"/>
                  </a:lnTo>
                  <a:lnTo>
                    <a:pt x="14" y="262"/>
                  </a:lnTo>
                  <a:lnTo>
                    <a:pt x="14" y="260"/>
                  </a:lnTo>
                  <a:lnTo>
                    <a:pt x="17" y="260"/>
                  </a:lnTo>
                  <a:lnTo>
                    <a:pt x="17" y="260"/>
                  </a:lnTo>
                  <a:lnTo>
                    <a:pt x="19" y="262"/>
                  </a:lnTo>
                  <a:lnTo>
                    <a:pt x="21" y="265"/>
                  </a:lnTo>
                  <a:lnTo>
                    <a:pt x="24" y="267"/>
                  </a:lnTo>
                  <a:lnTo>
                    <a:pt x="26" y="269"/>
                  </a:lnTo>
                  <a:lnTo>
                    <a:pt x="26" y="272"/>
                  </a:lnTo>
                  <a:lnTo>
                    <a:pt x="26" y="272"/>
                  </a:lnTo>
                  <a:lnTo>
                    <a:pt x="28" y="272"/>
                  </a:lnTo>
                  <a:lnTo>
                    <a:pt x="28" y="274"/>
                  </a:lnTo>
                  <a:lnTo>
                    <a:pt x="26" y="279"/>
                  </a:lnTo>
                  <a:lnTo>
                    <a:pt x="26" y="279"/>
                  </a:lnTo>
                  <a:lnTo>
                    <a:pt x="26" y="281"/>
                  </a:lnTo>
                  <a:lnTo>
                    <a:pt x="24" y="281"/>
                  </a:lnTo>
                  <a:lnTo>
                    <a:pt x="24" y="283"/>
                  </a:lnTo>
                  <a:lnTo>
                    <a:pt x="26" y="286"/>
                  </a:lnTo>
                  <a:lnTo>
                    <a:pt x="26" y="288"/>
                  </a:lnTo>
                  <a:lnTo>
                    <a:pt x="26" y="288"/>
                  </a:lnTo>
                  <a:lnTo>
                    <a:pt x="26" y="291"/>
                  </a:lnTo>
                  <a:lnTo>
                    <a:pt x="28" y="291"/>
                  </a:lnTo>
                  <a:lnTo>
                    <a:pt x="31" y="293"/>
                  </a:lnTo>
                  <a:lnTo>
                    <a:pt x="31" y="295"/>
                  </a:lnTo>
                  <a:lnTo>
                    <a:pt x="31" y="295"/>
                  </a:lnTo>
                  <a:lnTo>
                    <a:pt x="31" y="295"/>
                  </a:lnTo>
                  <a:lnTo>
                    <a:pt x="28" y="298"/>
                  </a:lnTo>
                  <a:lnTo>
                    <a:pt x="31" y="300"/>
                  </a:lnTo>
                  <a:lnTo>
                    <a:pt x="31" y="300"/>
                  </a:lnTo>
                  <a:lnTo>
                    <a:pt x="33" y="300"/>
                  </a:lnTo>
                  <a:lnTo>
                    <a:pt x="38" y="302"/>
                  </a:lnTo>
                  <a:lnTo>
                    <a:pt x="38" y="300"/>
                  </a:lnTo>
                  <a:lnTo>
                    <a:pt x="38" y="300"/>
                  </a:lnTo>
                  <a:lnTo>
                    <a:pt x="35" y="298"/>
                  </a:lnTo>
                  <a:lnTo>
                    <a:pt x="35" y="298"/>
                  </a:lnTo>
                  <a:lnTo>
                    <a:pt x="35" y="295"/>
                  </a:lnTo>
                  <a:lnTo>
                    <a:pt x="33" y="293"/>
                  </a:lnTo>
                  <a:lnTo>
                    <a:pt x="35" y="291"/>
                  </a:lnTo>
                  <a:lnTo>
                    <a:pt x="35" y="291"/>
                  </a:lnTo>
                  <a:lnTo>
                    <a:pt x="35" y="291"/>
                  </a:lnTo>
                  <a:lnTo>
                    <a:pt x="38" y="291"/>
                  </a:lnTo>
                  <a:lnTo>
                    <a:pt x="38" y="291"/>
                  </a:lnTo>
                  <a:lnTo>
                    <a:pt x="38" y="293"/>
                  </a:lnTo>
                  <a:lnTo>
                    <a:pt x="38" y="293"/>
                  </a:lnTo>
                  <a:lnTo>
                    <a:pt x="38" y="293"/>
                  </a:lnTo>
                  <a:lnTo>
                    <a:pt x="38" y="293"/>
                  </a:lnTo>
                  <a:lnTo>
                    <a:pt x="38" y="295"/>
                  </a:lnTo>
                  <a:lnTo>
                    <a:pt x="40" y="298"/>
                  </a:lnTo>
                  <a:lnTo>
                    <a:pt x="40" y="300"/>
                  </a:lnTo>
                  <a:lnTo>
                    <a:pt x="40" y="302"/>
                  </a:lnTo>
                  <a:lnTo>
                    <a:pt x="40" y="302"/>
                  </a:lnTo>
                  <a:lnTo>
                    <a:pt x="40" y="302"/>
                  </a:lnTo>
                  <a:lnTo>
                    <a:pt x="40" y="305"/>
                  </a:lnTo>
                  <a:lnTo>
                    <a:pt x="40" y="305"/>
                  </a:lnTo>
                  <a:lnTo>
                    <a:pt x="43" y="302"/>
                  </a:lnTo>
                  <a:lnTo>
                    <a:pt x="47" y="300"/>
                  </a:lnTo>
                  <a:lnTo>
                    <a:pt x="45" y="298"/>
                  </a:lnTo>
                  <a:lnTo>
                    <a:pt x="45" y="295"/>
                  </a:lnTo>
                  <a:close/>
                  <a:moveTo>
                    <a:pt x="45" y="243"/>
                  </a:moveTo>
                  <a:lnTo>
                    <a:pt x="45" y="243"/>
                  </a:lnTo>
                  <a:lnTo>
                    <a:pt x="45" y="243"/>
                  </a:lnTo>
                  <a:lnTo>
                    <a:pt x="45" y="246"/>
                  </a:lnTo>
                  <a:lnTo>
                    <a:pt x="47" y="246"/>
                  </a:lnTo>
                  <a:lnTo>
                    <a:pt x="47" y="246"/>
                  </a:lnTo>
                  <a:lnTo>
                    <a:pt x="50" y="246"/>
                  </a:lnTo>
                  <a:lnTo>
                    <a:pt x="50" y="243"/>
                  </a:lnTo>
                  <a:lnTo>
                    <a:pt x="50" y="243"/>
                  </a:lnTo>
                  <a:lnTo>
                    <a:pt x="47" y="243"/>
                  </a:lnTo>
                  <a:lnTo>
                    <a:pt x="45" y="243"/>
                  </a:lnTo>
                  <a:close/>
                  <a:moveTo>
                    <a:pt x="50" y="241"/>
                  </a:moveTo>
                  <a:lnTo>
                    <a:pt x="50" y="239"/>
                  </a:lnTo>
                  <a:lnTo>
                    <a:pt x="50" y="239"/>
                  </a:lnTo>
                  <a:lnTo>
                    <a:pt x="50" y="239"/>
                  </a:lnTo>
                  <a:lnTo>
                    <a:pt x="47" y="239"/>
                  </a:lnTo>
                  <a:lnTo>
                    <a:pt x="47" y="241"/>
                  </a:lnTo>
                  <a:lnTo>
                    <a:pt x="50" y="241"/>
                  </a:lnTo>
                  <a:lnTo>
                    <a:pt x="50" y="241"/>
                  </a:lnTo>
                  <a:close/>
                  <a:moveTo>
                    <a:pt x="90" y="243"/>
                  </a:moveTo>
                  <a:lnTo>
                    <a:pt x="87" y="243"/>
                  </a:lnTo>
                  <a:lnTo>
                    <a:pt x="87" y="241"/>
                  </a:lnTo>
                  <a:lnTo>
                    <a:pt x="85" y="239"/>
                  </a:lnTo>
                  <a:lnTo>
                    <a:pt x="83" y="239"/>
                  </a:lnTo>
                  <a:lnTo>
                    <a:pt x="80" y="236"/>
                  </a:lnTo>
                  <a:lnTo>
                    <a:pt x="78" y="236"/>
                  </a:lnTo>
                  <a:lnTo>
                    <a:pt x="73" y="234"/>
                  </a:lnTo>
                  <a:lnTo>
                    <a:pt x="71" y="234"/>
                  </a:lnTo>
                  <a:lnTo>
                    <a:pt x="71" y="236"/>
                  </a:lnTo>
                  <a:lnTo>
                    <a:pt x="68" y="236"/>
                  </a:lnTo>
                  <a:lnTo>
                    <a:pt x="68" y="236"/>
                  </a:lnTo>
                  <a:lnTo>
                    <a:pt x="66" y="236"/>
                  </a:lnTo>
                  <a:lnTo>
                    <a:pt x="68" y="239"/>
                  </a:lnTo>
                  <a:lnTo>
                    <a:pt x="68" y="241"/>
                  </a:lnTo>
                  <a:lnTo>
                    <a:pt x="68" y="241"/>
                  </a:lnTo>
                  <a:lnTo>
                    <a:pt x="66" y="243"/>
                  </a:lnTo>
                  <a:lnTo>
                    <a:pt x="64" y="243"/>
                  </a:lnTo>
                  <a:lnTo>
                    <a:pt x="64" y="243"/>
                  </a:lnTo>
                  <a:lnTo>
                    <a:pt x="61" y="243"/>
                  </a:lnTo>
                  <a:lnTo>
                    <a:pt x="61" y="243"/>
                  </a:lnTo>
                  <a:lnTo>
                    <a:pt x="59" y="243"/>
                  </a:lnTo>
                  <a:lnTo>
                    <a:pt x="57" y="241"/>
                  </a:lnTo>
                  <a:lnTo>
                    <a:pt x="57" y="241"/>
                  </a:lnTo>
                  <a:lnTo>
                    <a:pt x="54" y="241"/>
                  </a:lnTo>
                  <a:lnTo>
                    <a:pt x="54" y="243"/>
                  </a:lnTo>
                  <a:lnTo>
                    <a:pt x="54" y="243"/>
                  </a:lnTo>
                  <a:lnTo>
                    <a:pt x="54" y="246"/>
                  </a:lnTo>
                  <a:lnTo>
                    <a:pt x="54" y="246"/>
                  </a:lnTo>
                  <a:lnTo>
                    <a:pt x="54" y="248"/>
                  </a:lnTo>
                  <a:lnTo>
                    <a:pt x="52" y="250"/>
                  </a:lnTo>
                  <a:lnTo>
                    <a:pt x="52" y="253"/>
                  </a:lnTo>
                  <a:lnTo>
                    <a:pt x="50" y="253"/>
                  </a:lnTo>
                  <a:lnTo>
                    <a:pt x="47" y="255"/>
                  </a:lnTo>
                  <a:lnTo>
                    <a:pt x="47" y="255"/>
                  </a:lnTo>
                  <a:lnTo>
                    <a:pt x="47" y="255"/>
                  </a:lnTo>
                  <a:lnTo>
                    <a:pt x="50" y="255"/>
                  </a:lnTo>
                  <a:lnTo>
                    <a:pt x="52" y="255"/>
                  </a:lnTo>
                  <a:lnTo>
                    <a:pt x="52" y="255"/>
                  </a:lnTo>
                  <a:lnTo>
                    <a:pt x="54" y="257"/>
                  </a:lnTo>
                  <a:lnTo>
                    <a:pt x="54" y="257"/>
                  </a:lnTo>
                  <a:lnTo>
                    <a:pt x="54" y="257"/>
                  </a:lnTo>
                  <a:lnTo>
                    <a:pt x="57" y="257"/>
                  </a:lnTo>
                  <a:lnTo>
                    <a:pt x="57" y="260"/>
                  </a:lnTo>
                  <a:lnTo>
                    <a:pt x="57" y="260"/>
                  </a:lnTo>
                  <a:lnTo>
                    <a:pt x="57" y="260"/>
                  </a:lnTo>
                  <a:lnTo>
                    <a:pt x="57" y="262"/>
                  </a:lnTo>
                  <a:lnTo>
                    <a:pt x="57" y="262"/>
                  </a:lnTo>
                  <a:lnTo>
                    <a:pt x="59" y="265"/>
                  </a:lnTo>
                  <a:lnTo>
                    <a:pt x="59" y="265"/>
                  </a:lnTo>
                  <a:lnTo>
                    <a:pt x="61" y="265"/>
                  </a:lnTo>
                  <a:lnTo>
                    <a:pt x="61" y="269"/>
                  </a:lnTo>
                  <a:lnTo>
                    <a:pt x="64" y="267"/>
                  </a:lnTo>
                  <a:lnTo>
                    <a:pt x="66" y="269"/>
                  </a:lnTo>
                  <a:lnTo>
                    <a:pt x="66" y="269"/>
                  </a:lnTo>
                  <a:lnTo>
                    <a:pt x="66" y="267"/>
                  </a:lnTo>
                  <a:lnTo>
                    <a:pt x="66" y="265"/>
                  </a:lnTo>
                  <a:lnTo>
                    <a:pt x="66" y="262"/>
                  </a:lnTo>
                  <a:lnTo>
                    <a:pt x="68" y="262"/>
                  </a:lnTo>
                  <a:lnTo>
                    <a:pt x="68" y="262"/>
                  </a:lnTo>
                  <a:lnTo>
                    <a:pt x="68" y="257"/>
                  </a:lnTo>
                  <a:lnTo>
                    <a:pt x="68" y="255"/>
                  </a:lnTo>
                  <a:lnTo>
                    <a:pt x="73" y="253"/>
                  </a:lnTo>
                  <a:lnTo>
                    <a:pt x="73" y="253"/>
                  </a:lnTo>
                  <a:lnTo>
                    <a:pt x="78" y="253"/>
                  </a:lnTo>
                  <a:lnTo>
                    <a:pt x="80" y="253"/>
                  </a:lnTo>
                  <a:lnTo>
                    <a:pt x="85" y="257"/>
                  </a:lnTo>
                  <a:lnTo>
                    <a:pt x="85" y="257"/>
                  </a:lnTo>
                  <a:lnTo>
                    <a:pt x="85" y="255"/>
                  </a:lnTo>
                  <a:lnTo>
                    <a:pt x="85" y="255"/>
                  </a:lnTo>
                  <a:lnTo>
                    <a:pt x="85" y="253"/>
                  </a:lnTo>
                  <a:lnTo>
                    <a:pt x="85" y="250"/>
                  </a:lnTo>
                  <a:lnTo>
                    <a:pt x="87" y="248"/>
                  </a:lnTo>
                  <a:lnTo>
                    <a:pt x="90" y="246"/>
                  </a:lnTo>
                  <a:lnTo>
                    <a:pt x="90" y="246"/>
                  </a:lnTo>
                  <a:lnTo>
                    <a:pt x="90" y="243"/>
                  </a:lnTo>
                  <a:close/>
                  <a:moveTo>
                    <a:pt x="76" y="234"/>
                  </a:moveTo>
                  <a:lnTo>
                    <a:pt x="78" y="231"/>
                  </a:lnTo>
                  <a:lnTo>
                    <a:pt x="78" y="231"/>
                  </a:lnTo>
                  <a:lnTo>
                    <a:pt x="78" y="231"/>
                  </a:lnTo>
                  <a:lnTo>
                    <a:pt x="78" y="231"/>
                  </a:lnTo>
                  <a:lnTo>
                    <a:pt x="78" y="231"/>
                  </a:lnTo>
                  <a:lnTo>
                    <a:pt x="76" y="231"/>
                  </a:lnTo>
                  <a:lnTo>
                    <a:pt x="76" y="231"/>
                  </a:lnTo>
                  <a:lnTo>
                    <a:pt x="76" y="231"/>
                  </a:lnTo>
                  <a:lnTo>
                    <a:pt x="76" y="234"/>
                  </a:lnTo>
                  <a:close/>
                  <a:moveTo>
                    <a:pt x="87" y="231"/>
                  </a:moveTo>
                  <a:lnTo>
                    <a:pt x="87" y="231"/>
                  </a:lnTo>
                  <a:lnTo>
                    <a:pt x="87" y="231"/>
                  </a:lnTo>
                  <a:lnTo>
                    <a:pt x="85" y="234"/>
                  </a:lnTo>
                  <a:lnTo>
                    <a:pt x="85" y="236"/>
                  </a:lnTo>
                  <a:lnTo>
                    <a:pt x="85" y="236"/>
                  </a:lnTo>
                  <a:lnTo>
                    <a:pt x="87" y="239"/>
                  </a:lnTo>
                  <a:lnTo>
                    <a:pt x="90" y="239"/>
                  </a:lnTo>
                  <a:lnTo>
                    <a:pt x="90" y="236"/>
                  </a:lnTo>
                  <a:lnTo>
                    <a:pt x="87" y="234"/>
                  </a:lnTo>
                  <a:lnTo>
                    <a:pt x="90" y="231"/>
                  </a:lnTo>
                  <a:lnTo>
                    <a:pt x="87" y="231"/>
                  </a:lnTo>
                  <a:close/>
                  <a:moveTo>
                    <a:pt x="165" y="227"/>
                  </a:moveTo>
                  <a:lnTo>
                    <a:pt x="163" y="227"/>
                  </a:lnTo>
                  <a:lnTo>
                    <a:pt x="163" y="227"/>
                  </a:lnTo>
                  <a:lnTo>
                    <a:pt x="165" y="227"/>
                  </a:lnTo>
                  <a:lnTo>
                    <a:pt x="165" y="227"/>
                  </a:lnTo>
                  <a:lnTo>
                    <a:pt x="165" y="227"/>
                  </a:lnTo>
                  <a:lnTo>
                    <a:pt x="165" y="227"/>
                  </a:lnTo>
                  <a:close/>
                  <a:moveTo>
                    <a:pt x="116" y="160"/>
                  </a:moveTo>
                  <a:lnTo>
                    <a:pt x="116" y="160"/>
                  </a:lnTo>
                  <a:lnTo>
                    <a:pt x="118" y="158"/>
                  </a:lnTo>
                  <a:lnTo>
                    <a:pt x="118" y="156"/>
                  </a:lnTo>
                  <a:lnTo>
                    <a:pt x="116" y="156"/>
                  </a:lnTo>
                  <a:lnTo>
                    <a:pt x="116" y="153"/>
                  </a:lnTo>
                  <a:lnTo>
                    <a:pt x="116" y="151"/>
                  </a:lnTo>
                  <a:lnTo>
                    <a:pt x="113" y="149"/>
                  </a:lnTo>
                  <a:lnTo>
                    <a:pt x="113" y="151"/>
                  </a:lnTo>
                  <a:lnTo>
                    <a:pt x="113" y="153"/>
                  </a:lnTo>
                  <a:lnTo>
                    <a:pt x="113" y="156"/>
                  </a:lnTo>
                  <a:lnTo>
                    <a:pt x="113" y="156"/>
                  </a:lnTo>
                  <a:lnTo>
                    <a:pt x="113" y="156"/>
                  </a:lnTo>
                  <a:lnTo>
                    <a:pt x="116" y="158"/>
                  </a:lnTo>
                  <a:lnTo>
                    <a:pt x="116" y="158"/>
                  </a:lnTo>
                  <a:lnTo>
                    <a:pt x="116" y="160"/>
                  </a:lnTo>
                  <a:lnTo>
                    <a:pt x="113" y="160"/>
                  </a:lnTo>
                  <a:lnTo>
                    <a:pt x="116" y="160"/>
                  </a:lnTo>
                  <a:close/>
                  <a:moveTo>
                    <a:pt x="177" y="203"/>
                  </a:moveTo>
                  <a:lnTo>
                    <a:pt x="172" y="198"/>
                  </a:lnTo>
                  <a:lnTo>
                    <a:pt x="172" y="196"/>
                  </a:lnTo>
                  <a:lnTo>
                    <a:pt x="170" y="194"/>
                  </a:lnTo>
                  <a:lnTo>
                    <a:pt x="170" y="194"/>
                  </a:lnTo>
                  <a:lnTo>
                    <a:pt x="170" y="191"/>
                  </a:lnTo>
                  <a:lnTo>
                    <a:pt x="170" y="189"/>
                  </a:lnTo>
                  <a:lnTo>
                    <a:pt x="170" y="189"/>
                  </a:lnTo>
                  <a:lnTo>
                    <a:pt x="170" y="184"/>
                  </a:lnTo>
                  <a:lnTo>
                    <a:pt x="167" y="182"/>
                  </a:lnTo>
                  <a:lnTo>
                    <a:pt x="170" y="179"/>
                  </a:lnTo>
                  <a:lnTo>
                    <a:pt x="170" y="179"/>
                  </a:lnTo>
                  <a:lnTo>
                    <a:pt x="170" y="177"/>
                  </a:lnTo>
                  <a:lnTo>
                    <a:pt x="170" y="175"/>
                  </a:lnTo>
                  <a:lnTo>
                    <a:pt x="167" y="168"/>
                  </a:lnTo>
                  <a:lnTo>
                    <a:pt x="163" y="163"/>
                  </a:lnTo>
                  <a:lnTo>
                    <a:pt x="163" y="160"/>
                  </a:lnTo>
                  <a:lnTo>
                    <a:pt x="160" y="158"/>
                  </a:lnTo>
                  <a:lnTo>
                    <a:pt x="158" y="156"/>
                  </a:lnTo>
                  <a:lnTo>
                    <a:pt x="158" y="153"/>
                  </a:lnTo>
                  <a:lnTo>
                    <a:pt x="158" y="149"/>
                  </a:lnTo>
                  <a:lnTo>
                    <a:pt x="158" y="149"/>
                  </a:lnTo>
                  <a:lnTo>
                    <a:pt x="160" y="149"/>
                  </a:lnTo>
                  <a:lnTo>
                    <a:pt x="163" y="149"/>
                  </a:lnTo>
                  <a:lnTo>
                    <a:pt x="165" y="149"/>
                  </a:lnTo>
                  <a:lnTo>
                    <a:pt x="165" y="146"/>
                  </a:lnTo>
                  <a:lnTo>
                    <a:pt x="163" y="144"/>
                  </a:lnTo>
                  <a:lnTo>
                    <a:pt x="163" y="139"/>
                  </a:lnTo>
                  <a:lnTo>
                    <a:pt x="163" y="139"/>
                  </a:lnTo>
                  <a:lnTo>
                    <a:pt x="163" y="137"/>
                  </a:lnTo>
                  <a:lnTo>
                    <a:pt x="163" y="137"/>
                  </a:lnTo>
                  <a:lnTo>
                    <a:pt x="160" y="134"/>
                  </a:lnTo>
                  <a:lnTo>
                    <a:pt x="163" y="134"/>
                  </a:lnTo>
                  <a:lnTo>
                    <a:pt x="163" y="134"/>
                  </a:lnTo>
                  <a:lnTo>
                    <a:pt x="163" y="134"/>
                  </a:lnTo>
                  <a:lnTo>
                    <a:pt x="163" y="134"/>
                  </a:lnTo>
                  <a:lnTo>
                    <a:pt x="163" y="132"/>
                  </a:lnTo>
                  <a:lnTo>
                    <a:pt x="165" y="132"/>
                  </a:lnTo>
                  <a:lnTo>
                    <a:pt x="163" y="130"/>
                  </a:lnTo>
                  <a:lnTo>
                    <a:pt x="163" y="125"/>
                  </a:lnTo>
                  <a:lnTo>
                    <a:pt x="160" y="123"/>
                  </a:lnTo>
                  <a:lnTo>
                    <a:pt x="160" y="120"/>
                  </a:lnTo>
                  <a:lnTo>
                    <a:pt x="158" y="120"/>
                  </a:lnTo>
                  <a:lnTo>
                    <a:pt x="158" y="118"/>
                  </a:lnTo>
                  <a:lnTo>
                    <a:pt x="158" y="118"/>
                  </a:lnTo>
                  <a:lnTo>
                    <a:pt x="156" y="116"/>
                  </a:lnTo>
                  <a:lnTo>
                    <a:pt x="153" y="113"/>
                  </a:lnTo>
                  <a:lnTo>
                    <a:pt x="149" y="108"/>
                  </a:lnTo>
                  <a:lnTo>
                    <a:pt x="144" y="106"/>
                  </a:lnTo>
                  <a:lnTo>
                    <a:pt x="142" y="104"/>
                  </a:lnTo>
                  <a:lnTo>
                    <a:pt x="139" y="104"/>
                  </a:lnTo>
                  <a:lnTo>
                    <a:pt x="137" y="101"/>
                  </a:lnTo>
                  <a:lnTo>
                    <a:pt x="137" y="99"/>
                  </a:lnTo>
                  <a:lnTo>
                    <a:pt x="132" y="92"/>
                  </a:lnTo>
                  <a:lnTo>
                    <a:pt x="132" y="90"/>
                  </a:lnTo>
                  <a:lnTo>
                    <a:pt x="130" y="87"/>
                  </a:lnTo>
                  <a:lnTo>
                    <a:pt x="127" y="87"/>
                  </a:lnTo>
                  <a:lnTo>
                    <a:pt x="127" y="87"/>
                  </a:lnTo>
                  <a:lnTo>
                    <a:pt x="123" y="85"/>
                  </a:lnTo>
                  <a:lnTo>
                    <a:pt x="123" y="85"/>
                  </a:lnTo>
                  <a:lnTo>
                    <a:pt x="120" y="85"/>
                  </a:lnTo>
                  <a:lnTo>
                    <a:pt x="120" y="85"/>
                  </a:lnTo>
                  <a:lnTo>
                    <a:pt x="120" y="87"/>
                  </a:lnTo>
                  <a:lnTo>
                    <a:pt x="120" y="90"/>
                  </a:lnTo>
                  <a:lnTo>
                    <a:pt x="123" y="92"/>
                  </a:lnTo>
                  <a:lnTo>
                    <a:pt x="127" y="92"/>
                  </a:lnTo>
                  <a:lnTo>
                    <a:pt x="127" y="90"/>
                  </a:lnTo>
                  <a:lnTo>
                    <a:pt x="127" y="90"/>
                  </a:lnTo>
                  <a:lnTo>
                    <a:pt x="127" y="90"/>
                  </a:lnTo>
                  <a:lnTo>
                    <a:pt x="130" y="90"/>
                  </a:lnTo>
                  <a:lnTo>
                    <a:pt x="130" y="92"/>
                  </a:lnTo>
                  <a:lnTo>
                    <a:pt x="132" y="94"/>
                  </a:lnTo>
                  <a:lnTo>
                    <a:pt x="132" y="97"/>
                  </a:lnTo>
                  <a:lnTo>
                    <a:pt x="130" y="97"/>
                  </a:lnTo>
                  <a:lnTo>
                    <a:pt x="127" y="97"/>
                  </a:lnTo>
                  <a:lnTo>
                    <a:pt x="125" y="97"/>
                  </a:lnTo>
                  <a:lnTo>
                    <a:pt x="125" y="97"/>
                  </a:lnTo>
                  <a:lnTo>
                    <a:pt x="125" y="99"/>
                  </a:lnTo>
                  <a:lnTo>
                    <a:pt x="125" y="99"/>
                  </a:lnTo>
                  <a:lnTo>
                    <a:pt x="125" y="97"/>
                  </a:lnTo>
                  <a:lnTo>
                    <a:pt x="123" y="97"/>
                  </a:lnTo>
                  <a:lnTo>
                    <a:pt x="120" y="92"/>
                  </a:lnTo>
                  <a:lnTo>
                    <a:pt x="118" y="92"/>
                  </a:lnTo>
                  <a:lnTo>
                    <a:pt x="118" y="90"/>
                  </a:lnTo>
                  <a:lnTo>
                    <a:pt x="116" y="90"/>
                  </a:lnTo>
                  <a:lnTo>
                    <a:pt x="116" y="90"/>
                  </a:lnTo>
                  <a:lnTo>
                    <a:pt x="113" y="90"/>
                  </a:lnTo>
                  <a:lnTo>
                    <a:pt x="113" y="90"/>
                  </a:lnTo>
                  <a:lnTo>
                    <a:pt x="113" y="92"/>
                  </a:lnTo>
                  <a:lnTo>
                    <a:pt x="116" y="94"/>
                  </a:lnTo>
                  <a:lnTo>
                    <a:pt x="116" y="97"/>
                  </a:lnTo>
                  <a:lnTo>
                    <a:pt x="118" y="99"/>
                  </a:lnTo>
                  <a:lnTo>
                    <a:pt x="118" y="99"/>
                  </a:lnTo>
                  <a:lnTo>
                    <a:pt x="116" y="99"/>
                  </a:lnTo>
                  <a:lnTo>
                    <a:pt x="116" y="99"/>
                  </a:lnTo>
                  <a:lnTo>
                    <a:pt x="116" y="99"/>
                  </a:lnTo>
                  <a:lnTo>
                    <a:pt x="113" y="101"/>
                  </a:lnTo>
                  <a:lnTo>
                    <a:pt x="113" y="101"/>
                  </a:lnTo>
                  <a:lnTo>
                    <a:pt x="113" y="104"/>
                  </a:lnTo>
                  <a:lnTo>
                    <a:pt x="113" y="104"/>
                  </a:lnTo>
                  <a:lnTo>
                    <a:pt x="116" y="106"/>
                  </a:lnTo>
                  <a:lnTo>
                    <a:pt x="118" y="108"/>
                  </a:lnTo>
                  <a:lnTo>
                    <a:pt x="118" y="111"/>
                  </a:lnTo>
                  <a:lnTo>
                    <a:pt x="120" y="113"/>
                  </a:lnTo>
                  <a:lnTo>
                    <a:pt x="120" y="116"/>
                  </a:lnTo>
                  <a:lnTo>
                    <a:pt x="120" y="113"/>
                  </a:lnTo>
                  <a:lnTo>
                    <a:pt x="120" y="116"/>
                  </a:lnTo>
                  <a:lnTo>
                    <a:pt x="118" y="116"/>
                  </a:lnTo>
                  <a:lnTo>
                    <a:pt x="118" y="116"/>
                  </a:lnTo>
                  <a:lnTo>
                    <a:pt x="120" y="116"/>
                  </a:lnTo>
                  <a:lnTo>
                    <a:pt x="120" y="116"/>
                  </a:lnTo>
                  <a:lnTo>
                    <a:pt x="123" y="116"/>
                  </a:lnTo>
                  <a:lnTo>
                    <a:pt x="123" y="118"/>
                  </a:lnTo>
                  <a:lnTo>
                    <a:pt x="125" y="120"/>
                  </a:lnTo>
                  <a:lnTo>
                    <a:pt x="127" y="123"/>
                  </a:lnTo>
                  <a:lnTo>
                    <a:pt x="127" y="125"/>
                  </a:lnTo>
                  <a:lnTo>
                    <a:pt x="130" y="127"/>
                  </a:lnTo>
                  <a:lnTo>
                    <a:pt x="130" y="127"/>
                  </a:lnTo>
                  <a:lnTo>
                    <a:pt x="130" y="127"/>
                  </a:lnTo>
                  <a:lnTo>
                    <a:pt x="130" y="130"/>
                  </a:lnTo>
                  <a:lnTo>
                    <a:pt x="130" y="130"/>
                  </a:lnTo>
                  <a:lnTo>
                    <a:pt x="130" y="132"/>
                  </a:lnTo>
                  <a:lnTo>
                    <a:pt x="130" y="137"/>
                  </a:lnTo>
                  <a:lnTo>
                    <a:pt x="130" y="139"/>
                  </a:lnTo>
                  <a:lnTo>
                    <a:pt x="130" y="142"/>
                  </a:lnTo>
                  <a:lnTo>
                    <a:pt x="130" y="144"/>
                  </a:lnTo>
                  <a:lnTo>
                    <a:pt x="130" y="146"/>
                  </a:lnTo>
                  <a:lnTo>
                    <a:pt x="130" y="149"/>
                  </a:lnTo>
                  <a:lnTo>
                    <a:pt x="130" y="151"/>
                  </a:lnTo>
                  <a:lnTo>
                    <a:pt x="132" y="153"/>
                  </a:lnTo>
                  <a:lnTo>
                    <a:pt x="132" y="153"/>
                  </a:lnTo>
                  <a:lnTo>
                    <a:pt x="130" y="156"/>
                  </a:lnTo>
                  <a:lnTo>
                    <a:pt x="125" y="160"/>
                  </a:lnTo>
                  <a:lnTo>
                    <a:pt x="125" y="160"/>
                  </a:lnTo>
                  <a:lnTo>
                    <a:pt x="125" y="163"/>
                  </a:lnTo>
                  <a:lnTo>
                    <a:pt x="125" y="165"/>
                  </a:lnTo>
                  <a:lnTo>
                    <a:pt x="125" y="168"/>
                  </a:lnTo>
                  <a:lnTo>
                    <a:pt x="125" y="170"/>
                  </a:lnTo>
                  <a:lnTo>
                    <a:pt x="123" y="172"/>
                  </a:lnTo>
                  <a:lnTo>
                    <a:pt x="120" y="175"/>
                  </a:lnTo>
                  <a:lnTo>
                    <a:pt x="118" y="175"/>
                  </a:lnTo>
                  <a:lnTo>
                    <a:pt x="116" y="177"/>
                  </a:lnTo>
                  <a:lnTo>
                    <a:pt x="111" y="179"/>
                  </a:lnTo>
                  <a:lnTo>
                    <a:pt x="111" y="179"/>
                  </a:lnTo>
                  <a:lnTo>
                    <a:pt x="109" y="182"/>
                  </a:lnTo>
                  <a:lnTo>
                    <a:pt x="109" y="184"/>
                  </a:lnTo>
                  <a:lnTo>
                    <a:pt x="109" y="184"/>
                  </a:lnTo>
                  <a:lnTo>
                    <a:pt x="106" y="182"/>
                  </a:lnTo>
                  <a:lnTo>
                    <a:pt x="104" y="182"/>
                  </a:lnTo>
                  <a:lnTo>
                    <a:pt x="101" y="179"/>
                  </a:lnTo>
                  <a:lnTo>
                    <a:pt x="101" y="179"/>
                  </a:lnTo>
                  <a:lnTo>
                    <a:pt x="101" y="177"/>
                  </a:lnTo>
                  <a:lnTo>
                    <a:pt x="99" y="175"/>
                  </a:lnTo>
                  <a:lnTo>
                    <a:pt x="99" y="175"/>
                  </a:lnTo>
                  <a:lnTo>
                    <a:pt x="99" y="175"/>
                  </a:lnTo>
                  <a:lnTo>
                    <a:pt x="99" y="172"/>
                  </a:lnTo>
                  <a:lnTo>
                    <a:pt x="101" y="172"/>
                  </a:lnTo>
                  <a:lnTo>
                    <a:pt x="104" y="168"/>
                  </a:lnTo>
                  <a:lnTo>
                    <a:pt x="101" y="168"/>
                  </a:lnTo>
                  <a:lnTo>
                    <a:pt x="101" y="168"/>
                  </a:lnTo>
                  <a:lnTo>
                    <a:pt x="99" y="168"/>
                  </a:lnTo>
                  <a:lnTo>
                    <a:pt x="97" y="170"/>
                  </a:lnTo>
                  <a:lnTo>
                    <a:pt x="94" y="170"/>
                  </a:lnTo>
                  <a:lnTo>
                    <a:pt x="94" y="175"/>
                  </a:lnTo>
                  <a:lnTo>
                    <a:pt x="97" y="179"/>
                  </a:lnTo>
                  <a:lnTo>
                    <a:pt x="99" y="184"/>
                  </a:lnTo>
                  <a:lnTo>
                    <a:pt x="97" y="186"/>
                  </a:lnTo>
                  <a:lnTo>
                    <a:pt x="97" y="191"/>
                  </a:lnTo>
                  <a:lnTo>
                    <a:pt x="94" y="194"/>
                  </a:lnTo>
                  <a:lnTo>
                    <a:pt x="94" y="194"/>
                  </a:lnTo>
                  <a:lnTo>
                    <a:pt x="94" y="196"/>
                  </a:lnTo>
                  <a:lnTo>
                    <a:pt x="94" y="201"/>
                  </a:lnTo>
                  <a:lnTo>
                    <a:pt x="94" y="203"/>
                  </a:lnTo>
                  <a:lnTo>
                    <a:pt x="97" y="205"/>
                  </a:lnTo>
                  <a:lnTo>
                    <a:pt x="97" y="205"/>
                  </a:lnTo>
                  <a:lnTo>
                    <a:pt x="94" y="208"/>
                  </a:lnTo>
                  <a:lnTo>
                    <a:pt x="94" y="210"/>
                  </a:lnTo>
                  <a:lnTo>
                    <a:pt x="92" y="210"/>
                  </a:lnTo>
                  <a:lnTo>
                    <a:pt x="90" y="210"/>
                  </a:lnTo>
                  <a:lnTo>
                    <a:pt x="85" y="210"/>
                  </a:lnTo>
                  <a:lnTo>
                    <a:pt x="85" y="210"/>
                  </a:lnTo>
                  <a:lnTo>
                    <a:pt x="83" y="208"/>
                  </a:lnTo>
                  <a:lnTo>
                    <a:pt x="83" y="208"/>
                  </a:lnTo>
                  <a:lnTo>
                    <a:pt x="83" y="205"/>
                  </a:lnTo>
                  <a:lnTo>
                    <a:pt x="83" y="205"/>
                  </a:lnTo>
                  <a:lnTo>
                    <a:pt x="80" y="205"/>
                  </a:lnTo>
                  <a:lnTo>
                    <a:pt x="78" y="208"/>
                  </a:lnTo>
                  <a:lnTo>
                    <a:pt x="68" y="208"/>
                  </a:lnTo>
                  <a:lnTo>
                    <a:pt x="68" y="208"/>
                  </a:lnTo>
                  <a:lnTo>
                    <a:pt x="66" y="210"/>
                  </a:lnTo>
                  <a:lnTo>
                    <a:pt x="61" y="210"/>
                  </a:lnTo>
                  <a:lnTo>
                    <a:pt x="61" y="210"/>
                  </a:lnTo>
                  <a:lnTo>
                    <a:pt x="59" y="210"/>
                  </a:lnTo>
                  <a:lnTo>
                    <a:pt x="57" y="210"/>
                  </a:lnTo>
                  <a:lnTo>
                    <a:pt x="54" y="210"/>
                  </a:lnTo>
                  <a:lnTo>
                    <a:pt x="52" y="210"/>
                  </a:lnTo>
                  <a:lnTo>
                    <a:pt x="52" y="210"/>
                  </a:lnTo>
                  <a:lnTo>
                    <a:pt x="50" y="208"/>
                  </a:lnTo>
                  <a:lnTo>
                    <a:pt x="47" y="208"/>
                  </a:lnTo>
                  <a:lnTo>
                    <a:pt x="45" y="210"/>
                  </a:lnTo>
                  <a:lnTo>
                    <a:pt x="40" y="210"/>
                  </a:lnTo>
                  <a:lnTo>
                    <a:pt x="40" y="212"/>
                  </a:lnTo>
                  <a:lnTo>
                    <a:pt x="40" y="215"/>
                  </a:lnTo>
                  <a:lnTo>
                    <a:pt x="38" y="217"/>
                  </a:lnTo>
                  <a:lnTo>
                    <a:pt x="35" y="220"/>
                  </a:lnTo>
                  <a:lnTo>
                    <a:pt x="35" y="222"/>
                  </a:lnTo>
                  <a:lnTo>
                    <a:pt x="33" y="222"/>
                  </a:lnTo>
                  <a:lnTo>
                    <a:pt x="33" y="224"/>
                  </a:lnTo>
                  <a:lnTo>
                    <a:pt x="33" y="227"/>
                  </a:lnTo>
                  <a:lnTo>
                    <a:pt x="31" y="229"/>
                  </a:lnTo>
                  <a:lnTo>
                    <a:pt x="28" y="229"/>
                  </a:lnTo>
                  <a:lnTo>
                    <a:pt x="28" y="231"/>
                  </a:lnTo>
                  <a:lnTo>
                    <a:pt x="26" y="231"/>
                  </a:lnTo>
                  <a:lnTo>
                    <a:pt x="26" y="234"/>
                  </a:lnTo>
                  <a:lnTo>
                    <a:pt x="24" y="234"/>
                  </a:lnTo>
                  <a:lnTo>
                    <a:pt x="21" y="234"/>
                  </a:lnTo>
                  <a:lnTo>
                    <a:pt x="19" y="234"/>
                  </a:lnTo>
                  <a:lnTo>
                    <a:pt x="19" y="234"/>
                  </a:lnTo>
                  <a:lnTo>
                    <a:pt x="19" y="236"/>
                  </a:lnTo>
                  <a:lnTo>
                    <a:pt x="19" y="236"/>
                  </a:lnTo>
                  <a:lnTo>
                    <a:pt x="21" y="243"/>
                  </a:lnTo>
                  <a:lnTo>
                    <a:pt x="24" y="241"/>
                  </a:lnTo>
                  <a:lnTo>
                    <a:pt x="24" y="241"/>
                  </a:lnTo>
                  <a:lnTo>
                    <a:pt x="26" y="243"/>
                  </a:lnTo>
                  <a:lnTo>
                    <a:pt x="28" y="243"/>
                  </a:lnTo>
                  <a:lnTo>
                    <a:pt x="28" y="243"/>
                  </a:lnTo>
                  <a:lnTo>
                    <a:pt x="31" y="243"/>
                  </a:lnTo>
                  <a:lnTo>
                    <a:pt x="31" y="241"/>
                  </a:lnTo>
                  <a:lnTo>
                    <a:pt x="35" y="241"/>
                  </a:lnTo>
                  <a:lnTo>
                    <a:pt x="35" y="241"/>
                  </a:lnTo>
                  <a:lnTo>
                    <a:pt x="43" y="246"/>
                  </a:lnTo>
                  <a:lnTo>
                    <a:pt x="45" y="246"/>
                  </a:lnTo>
                  <a:lnTo>
                    <a:pt x="45" y="243"/>
                  </a:lnTo>
                  <a:lnTo>
                    <a:pt x="45" y="241"/>
                  </a:lnTo>
                  <a:lnTo>
                    <a:pt x="43" y="239"/>
                  </a:lnTo>
                  <a:lnTo>
                    <a:pt x="43" y="236"/>
                  </a:lnTo>
                  <a:lnTo>
                    <a:pt x="45" y="234"/>
                  </a:lnTo>
                  <a:lnTo>
                    <a:pt x="47" y="236"/>
                  </a:lnTo>
                  <a:lnTo>
                    <a:pt x="50" y="236"/>
                  </a:lnTo>
                  <a:lnTo>
                    <a:pt x="52" y="236"/>
                  </a:lnTo>
                  <a:lnTo>
                    <a:pt x="57" y="236"/>
                  </a:lnTo>
                  <a:lnTo>
                    <a:pt x="59" y="236"/>
                  </a:lnTo>
                  <a:lnTo>
                    <a:pt x="59" y="234"/>
                  </a:lnTo>
                  <a:lnTo>
                    <a:pt x="61" y="234"/>
                  </a:lnTo>
                  <a:lnTo>
                    <a:pt x="61" y="234"/>
                  </a:lnTo>
                  <a:lnTo>
                    <a:pt x="64" y="234"/>
                  </a:lnTo>
                  <a:lnTo>
                    <a:pt x="64" y="231"/>
                  </a:lnTo>
                  <a:lnTo>
                    <a:pt x="66" y="231"/>
                  </a:lnTo>
                  <a:lnTo>
                    <a:pt x="68" y="231"/>
                  </a:lnTo>
                  <a:lnTo>
                    <a:pt x="71" y="231"/>
                  </a:lnTo>
                  <a:lnTo>
                    <a:pt x="73" y="229"/>
                  </a:lnTo>
                  <a:lnTo>
                    <a:pt x="73" y="227"/>
                  </a:lnTo>
                  <a:lnTo>
                    <a:pt x="73" y="227"/>
                  </a:lnTo>
                  <a:lnTo>
                    <a:pt x="76" y="227"/>
                  </a:lnTo>
                  <a:lnTo>
                    <a:pt x="78" y="227"/>
                  </a:lnTo>
                  <a:lnTo>
                    <a:pt x="80" y="227"/>
                  </a:lnTo>
                  <a:lnTo>
                    <a:pt x="83" y="227"/>
                  </a:lnTo>
                  <a:lnTo>
                    <a:pt x="83" y="227"/>
                  </a:lnTo>
                  <a:lnTo>
                    <a:pt x="87" y="229"/>
                  </a:lnTo>
                  <a:lnTo>
                    <a:pt x="90" y="229"/>
                  </a:lnTo>
                  <a:lnTo>
                    <a:pt x="92" y="229"/>
                  </a:lnTo>
                  <a:lnTo>
                    <a:pt x="94" y="229"/>
                  </a:lnTo>
                  <a:lnTo>
                    <a:pt x="94" y="229"/>
                  </a:lnTo>
                  <a:lnTo>
                    <a:pt x="97" y="231"/>
                  </a:lnTo>
                  <a:lnTo>
                    <a:pt x="97" y="231"/>
                  </a:lnTo>
                  <a:lnTo>
                    <a:pt x="94" y="234"/>
                  </a:lnTo>
                  <a:lnTo>
                    <a:pt x="94" y="234"/>
                  </a:lnTo>
                  <a:lnTo>
                    <a:pt x="92" y="236"/>
                  </a:lnTo>
                  <a:lnTo>
                    <a:pt x="92" y="236"/>
                  </a:lnTo>
                  <a:lnTo>
                    <a:pt x="94" y="239"/>
                  </a:lnTo>
                  <a:lnTo>
                    <a:pt x="97" y="241"/>
                  </a:lnTo>
                  <a:lnTo>
                    <a:pt x="97" y="243"/>
                  </a:lnTo>
                  <a:lnTo>
                    <a:pt x="99" y="246"/>
                  </a:lnTo>
                  <a:lnTo>
                    <a:pt x="101" y="248"/>
                  </a:lnTo>
                  <a:lnTo>
                    <a:pt x="104" y="250"/>
                  </a:lnTo>
                  <a:lnTo>
                    <a:pt x="106" y="253"/>
                  </a:lnTo>
                  <a:lnTo>
                    <a:pt x="111" y="253"/>
                  </a:lnTo>
                  <a:lnTo>
                    <a:pt x="113" y="250"/>
                  </a:lnTo>
                  <a:lnTo>
                    <a:pt x="113" y="248"/>
                  </a:lnTo>
                  <a:lnTo>
                    <a:pt x="116" y="241"/>
                  </a:lnTo>
                  <a:lnTo>
                    <a:pt x="116" y="239"/>
                  </a:lnTo>
                  <a:lnTo>
                    <a:pt x="118" y="236"/>
                  </a:lnTo>
                  <a:lnTo>
                    <a:pt x="123" y="236"/>
                  </a:lnTo>
                  <a:lnTo>
                    <a:pt x="123" y="236"/>
                  </a:lnTo>
                  <a:lnTo>
                    <a:pt x="123" y="234"/>
                  </a:lnTo>
                  <a:lnTo>
                    <a:pt x="123" y="234"/>
                  </a:lnTo>
                  <a:lnTo>
                    <a:pt x="123" y="231"/>
                  </a:lnTo>
                  <a:lnTo>
                    <a:pt x="116" y="229"/>
                  </a:lnTo>
                  <a:lnTo>
                    <a:pt x="116" y="227"/>
                  </a:lnTo>
                  <a:lnTo>
                    <a:pt x="113" y="224"/>
                  </a:lnTo>
                  <a:lnTo>
                    <a:pt x="116" y="222"/>
                  </a:lnTo>
                  <a:lnTo>
                    <a:pt x="116" y="220"/>
                  </a:lnTo>
                  <a:lnTo>
                    <a:pt x="116" y="220"/>
                  </a:lnTo>
                  <a:lnTo>
                    <a:pt x="116" y="220"/>
                  </a:lnTo>
                  <a:lnTo>
                    <a:pt x="118" y="220"/>
                  </a:lnTo>
                  <a:lnTo>
                    <a:pt x="118" y="222"/>
                  </a:lnTo>
                  <a:lnTo>
                    <a:pt x="118" y="222"/>
                  </a:lnTo>
                  <a:lnTo>
                    <a:pt x="120" y="224"/>
                  </a:lnTo>
                  <a:lnTo>
                    <a:pt x="120" y="227"/>
                  </a:lnTo>
                  <a:lnTo>
                    <a:pt x="120" y="227"/>
                  </a:lnTo>
                  <a:lnTo>
                    <a:pt x="120" y="227"/>
                  </a:lnTo>
                  <a:lnTo>
                    <a:pt x="120" y="224"/>
                  </a:lnTo>
                  <a:lnTo>
                    <a:pt x="120" y="224"/>
                  </a:lnTo>
                  <a:lnTo>
                    <a:pt x="123" y="224"/>
                  </a:lnTo>
                  <a:lnTo>
                    <a:pt x="123" y="227"/>
                  </a:lnTo>
                  <a:lnTo>
                    <a:pt x="123" y="227"/>
                  </a:lnTo>
                  <a:lnTo>
                    <a:pt x="125" y="227"/>
                  </a:lnTo>
                  <a:lnTo>
                    <a:pt x="127" y="227"/>
                  </a:lnTo>
                  <a:lnTo>
                    <a:pt x="127" y="227"/>
                  </a:lnTo>
                  <a:lnTo>
                    <a:pt x="127" y="227"/>
                  </a:lnTo>
                  <a:lnTo>
                    <a:pt x="125" y="229"/>
                  </a:lnTo>
                  <a:lnTo>
                    <a:pt x="125" y="229"/>
                  </a:lnTo>
                  <a:lnTo>
                    <a:pt x="130" y="229"/>
                  </a:lnTo>
                  <a:lnTo>
                    <a:pt x="132" y="229"/>
                  </a:lnTo>
                  <a:lnTo>
                    <a:pt x="137" y="229"/>
                  </a:lnTo>
                  <a:lnTo>
                    <a:pt x="139" y="229"/>
                  </a:lnTo>
                  <a:lnTo>
                    <a:pt x="139" y="229"/>
                  </a:lnTo>
                  <a:lnTo>
                    <a:pt x="144" y="229"/>
                  </a:lnTo>
                  <a:lnTo>
                    <a:pt x="144" y="227"/>
                  </a:lnTo>
                  <a:lnTo>
                    <a:pt x="144" y="224"/>
                  </a:lnTo>
                  <a:lnTo>
                    <a:pt x="146" y="222"/>
                  </a:lnTo>
                  <a:lnTo>
                    <a:pt x="146" y="222"/>
                  </a:lnTo>
                  <a:lnTo>
                    <a:pt x="146" y="220"/>
                  </a:lnTo>
                  <a:lnTo>
                    <a:pt x="146" y="220"/>
                  </a:lnTo>
                  <a:lnTo>
                    <a:pt x="149" y="217"/>
                  </a:lnTo>
                  <a:lnTo>
                    <a:pt x="151" y="220"/>
                  </a:lnTo>
                  <a:lnTo>
                    <a:pt x="153" y="220"/>
                  </a:lnTo>
                  <a:lnTo>
                    <a:pt x="151" y="222"/>
                  </a:lnTo>
                  <a:lnTo>
                    <a:pt x="153" y="224"/>
                  </a:lnTo>
                  <a:lnTo>
                    <a:pt x="153" y="227"/>
                  </a:lnTo>
                  <a:lnTo>
                    <a:pt x="153" y="229"/>
                  </a:lnTo>
                  <a:lnTo>
                    <a:pt x="156" y="229"/>
                  </a:lnTo>
                  <a:lnTo>
                    <a:pt x="156" y="229"/>
                  </a:lnTo>
                  <a:lnTo>
                    <a:pt x="158" y="227"/>
                  </a:lnTo>
                  <a:lnTo>
                    <a:pt x="158" y="227"/>
                  </a:lnTo>
                  <a:lnTo>
                    <a:pt x="158" y="224"/>
                  </a:lnTo>
                  <a:lnTo>
                    <a:pt x="158" y="222"/>
                  </a:lnTo>
                  <a:lnTo>
                    <a:pt x="156" y="220"/>
                  </a:lnTo>
                  <a:lnTo>
                    <a:pt x="156" y="217"/>
                  </a:lnTo>
                  <a:lnTo>
                    <a:pt x="156" y="217"/>
                  </a:lnTo>
                  <a:lnTo>
                    <a:pt x="156" y="215"/>
                  </a:lnTo>
                  <a:lnTo>
                    <a:pt x="158" y="215"/>
                  </a:lnTo>
                  <a:lnTo>
                    <a:pt x="160" y="215"/>
                  </a:lnTo>
                  <a:lnTo>
                    <a:pt x="163" y="215"/>
                  </a:lnTo>
                  <a:lnTo>
                    <a:pt x="165" y="217"/>
                  </a:lnTo>
                  <a:lnTo>
                    <a:pt x="165" y="217"/>
                  </a:lnTo>
                  <a:lnTo>
                    <a:pt x="165" y="217"/>
                  </a:lnTo>
                  <a:lnTo>
                    <a:pt x="165" y="215"/>
                  </a:lnTo>
                  <a:lnTo>
                    <a:pt x="165" y="215"/>
                  </a:lnTo>
                  <a:lnTo>
                    <a:pt x="163" y="215"/>
                  </a:lnTo>
                  <a:lnTo>
                    <a:pt x="163" y="212"/>
                  </a:lnTo>
                  <a:lnTo>
                    <a:pt x="163" y="210"/>
                  </a:lnTo>
                  <a:lnTo>
                    <a:pt x="163" y="210"/>
                  </a:lnTo>
                  <a:lnTo>
                    <a:pt x="163" y="210"/>
                  </a:lnTo>
                  <a:lnTo>
                    <a:pt x="163" y="208"/>
                  </a:lnTo>
                  <a:lnTo>
                    <a:pt x="163" y="208"/>
                  </a:lnTo>
                  <a:lnTo>
                    <a:pt x="165" y="205"/>
                  </a:lnTo>
                  <a:lnTo>
                    <a:pt x="165" y="205"/>
                  </a:lnTo>
                  <a:lnTo>
                    <a:pt x="167" y="208"/>
                  </a:lnTo>
                  <a:lnTo>
                    <a:pt x="167" y="208"/>
                  </a:lnTo>
                  <a:lnTo>
                    <a:pt x="170" y="210"/>
                  </a:lnTo>
                  <a:lnTo>
                    <a:pt x="167" y="210"/>
                  </a:lnTo>
                  <a:lnTo>
                    <a:pt x="167" y="212"/>
                  </a:lnTo>
                  <a:lnTo>
                    <a:pt x="167" y="212"/>
                  </a:lnTo>
                  <a:lnTo>
                    <a:pt x="167" y="215"/>
                  </a:lnTo>
                  <a:lnTo>
                    <a:pt x="167" y="215"/>
                  </a:lnTo>
                  <a:lnTo>
                    <a:pt x="170" y="220"/>
                  </a:lnTo>
                  <a:lnTo>
                    <a:pt x="170" y="220"/>
                  </a:lnTo>
                  <a:lnTo>
                    <a:pt x="170" y="222"/>
                  </a:lnTo>
                  <a:lnTo>
                    <a:pt x="170" y="222"/>
                  </a:lnTo>
                  <a:lnTo>
                    <a:pt x="172" y="222"/>
                  </a:lnTo>
                  <a:lnTo>
                    <a:pt x="172" y="222"/>
                  </a:lnTo>
                  <a:lnTo>
                    <a:pt x="172" y="220"/>
                  </a:lnTo>
                  <a:lnTo>
                    <a:pt x="175" y="220"/>
                  </a:lnTo>
                  <a:lnTo>
                    <a:pt x="177" y="217"/>
                  </a:lnTo>
                  <a:lnTo>
                    <a:pt x="177" y="217"/>
                  </a:lnTo>
                  <a:lnTo>
                    <a:pt x="177" y="217"/>
                  </a:lnTo>
                  <a:lnTo>
                    <a:pt x="177" y="215"/>
                  </a:lnTo>
                  <a:lnTo>
                    <a:pt x="177" y="212"/>
                  </a:lnTo>
                  <a:lnTo>
                    <a:pt x="175" y="210"/>
                  </a:lnTo>
                  <a:lnTo>
                    <a:pt x="177" y="208"/>
                  </a:lnTo>
                  <a:lnTo>
                    <a:pt x="177" y="208"/>
                  </a:lnTo>
                  <a:lnTo>
                    <a:pt x="182" y="205"/>
                  </a:lnTo>
                  <a:lnTo>
                    <a:pt x="179" y="203"/>
                  </a:lnTo>
                  <a:lnTo>
                    <a:pt x="177" y="203"/>
                  </a:lnTo>
                  <a:close/>
                  <a:moveTo>
                    <a:pt x="85" y="4"/>
                  </a:moveTo>
                  <a:lnTo>
                    <a:pt x="85" y="7"/>
                  </a:lnTo>
                  <a:lnTo>
                    <a:pt x="85" y="9"/>
                  </a:lnTo>
                  <a:lnTo>
                    <a:pt x="87" y="9"/>
                  </a:lnTo>
                  <a:lnTo>
                    <a:pt x="90" y="14"/>
                  </a:lnTo>
                  <a:lnTo>
                    <a:pt x="94" y="19"/>
                  </a:lnTo>
                  <a:lnTo>
                    <a:pt x="97" y="23"/>
                  </a:lnTo>
                  <a:lnTo>
                    <a:pt x="97" y="26"/>
                  </a:lnTo>
                  <a:lnTo>
                    <a:pt x="99" y="28"/>
                  </a:lnTo>
                  <a:lnTo>
                    <a:pt x="101" y="33"/>
                  </a:lnTo>
                  <a:lnTo>
                    <a:pt x="101" y="35"/>
                  </a:lnTo>
                  <a:lnTo>
                    <a:pt x="101" y="38"/>
                  </a:lnTo>
                  <a:lnTo>
                    <a:pt x="101" y="40"/>
                  </a:lnTo>
                  <a:lnTo>
                    <a:pt x="104" y="42"/>
                  </a:lnTo>
                  <a:lnTo>
                    <a:pt x="106" y="47"/>
                  </a:lnTo>
                  <a:lnTo>
                    <a:pt x="106" y="47"/>
                  </a:lnTo>
                  <a:lnTo>
                    <a:pt x="106" y="49"/>
                  </a:lnTo>
                  <a:lnTo>
                    <a:pt x="104" y="49"/>
                  </a:lnTo>
                  <a:lnTo>
                    <a:pt x="104" y="49"/>
                  </a:lnTo>
                  <a:lnTo>
                    <a:pt x="99" y="49"/>
                  </a:lnTo>
                  <a:lnTo>
                    <a:pt x="97" y="49"/>
                  </a:lnTo>
                  <a:lnTo>
                    <a:pt x="97" y="49"/>
                  </a:lnTo>
                  <a:lnTo>
                    <a:pt x="92" y="47"/>
                  </a:lnTo>
                  <a:lnTo>
                    <a:pt x="90" y="47"/>
                  </a:lnTo>
                  <a:lnTo>
                    <a:pt x="90" y="47"/>
                  </a:lnTo>
                  <a:lnTo>
                    <a:pt x="90" y="49"/>
                  </a:lnTo>
                  <a:lnTo>
                    <a:pt x="90" y="49"/>
                  </a:lnTo>
                  <a:lnTo>
                    <a:pt x="94" y="52"/>
                  </a:lnTo>
                  <a:lnTo>
                    <a:pt x="94" y="54"/>
                  </a:lnTo>
                  <a:lnTo>
                    <a:pt x="94" y="56"/>
                  </a:lnTo>
                  <a:lnTo>
                    <a:pt x="92" y="59"/>
                  </a:lnTo>
                  <a:lnTo>
                    <a:pt x="92" y="59"/>
                  </a:lnTo>
                  <a:lnTo>
                    <a:pt x="90" y="61"/>
                  </a:lnTo>
                  <a:lnTo>
                    <a:pt x="90" y="61"/>
                  </a:lnTo>
                  <a:lnTo>
                    <a:pt x="90" y="61"/>
                  </a:lnTo>
                  <a:lnTo>
                    <a:pt x="90" y="61"/>
                  </a:lnTo>
                  <a:lnTo>
                    <a:pt x="90" y="66"/>
                  </a:lnTo>
                  <a:lnTo>
                    <a:pt x="90" y="66"/>
                  </a:lnTo>
                  <a:lnTo>
                    <a:pt x="92" y="68"/>
                  </a:lnTo>
                  <a:lnTo>
                    <a:pt x="94" y="71"/>
                  </a:lnTo>
                  <a:lnTo>
                    <a:pt x="97" y="73"/>
                  </a:lnTo>
                  <a:lnTo>
                    <a:pt x="99" y="73"/>
                  </a:lnTo>
                  <a:lnTo>
                    <a:pt x="101" y="75"/>
                  </a:lnTo>
                  <a:lnTo>
                    <a:pt x="101" y="78"/>
                  </a:lnTo>
                  <a:lnTo>
                    <a:pt x="101" y="80"/>
                  </a:lnTo>
                  <a:lnTo>
                    <a:pt x="104" y="82"/>
                  </a:lnTo>
                  <a:lnTo>
                    <a:pt x="104" y="85"/>
                  </a:lnTo>
                  <a:lnTo>
                    <a:pt x="106" y="85"/>
                  </a:lnTo>
                  <a:lnTo>
                    <a:pt x="106" y="85"/>
                  </a:lnTo>
                  <a:lnTo>
                    <a:pt x="109" y="87"/>
                  </a:lnTo>
                  <a:lnTo>
                    <a:pt x="109" y="85"/>
                  </a:lnTo>
                  <a:lnTo>
                    <a:pt x="111" y="85"/>
                  </a:lnTo>
                  <a:lnTo>
                    <a:pt x="111" y="82"/>
                  </a:lnTo>
                  <a:lnTo>
                    <a:pt x="111" y="80"/>
                  </a:lnTo>
                  <a:lnTo>
                    <a:pt x="111" y="80"/>
                  </a:lnTo>
                  <a:lnTo>
                    <a:pt x="111" y="78"/>
                  </a:lnTo>
                  <a:lnTo>
                    <a:pt x="116" y="80"/>
                  </a:lnTo>
                  <a:lnTo>
                    <a:pt x="118" y="80"/>
                  </a:lnTo>
                  <a:lnTo>
                    <a:pt x="118" y="80"/>
                  </a:lnTo>
                  <a:lnTo>
                    <a:pt x="120" y="80"/>
                  </a:lnTo>
                  <a:lnTo>
                    <a:pt x="120" y="78"/>
                  </a:lnTo>
                  <a:lnTo>
                    <a:pt x="118" y="78"/>
                  </a:lnTo>
                  <a:lnTo>
                    <a:pt x="113" y="75"/>
                  </a:lnTo>
                  <a:lnTo>
                    <a:pt x="109" y="73"/>
                  </a:lnTo>
                  <a:lnTo>
                    <a:pt x="109" y="71"/>
                  </a:lnTo>
                  <a:lnTo>
                    <a:pt x="106" y="73"/>
                  </a:lnTo>
                  <a:lnTo>
                    <a:pt x="106" y="71"/>
                  </a:lnTo>
                  <a:lnTo>
                    <a:pt x="104" y="71"/>
                  </a:lnTo>
                  <a:lnTo>
                    <a:pt x="101" y="68"/>
                  </a:lnTo>
                  <a:lnTo>
                    <a:pt x="99" y="68"/>
                  </a:lnTo>
                  <a:lnTo>
                    <a:pt x="99" y="66"/>
                  </a:lnTo>
                  <a:lnTo>
                    <a:pt x="99" y="66"/>
                  </a:lnTo>
                  <a:lnTo>
                    <a:pt x="99" y="64"/>
                  </a:lnTo>
                  <a:lnTo>
                    <a:pt x="99" y="64"/>
                  </a:lnTo>
                  <a:lnTo>
                    <a:pt x="101" y="64"/>
                  </a:lnTo>
                  <a:lnTo>
                    <a:pt x="101" y="64"/>
                  </a:lnTo>
                  <a:lnTo>
                    <a:pt x="104" y="64"/>
                  </a:lnTo>
                  <a:lnTo>
                    <a:pt x="106" y="64"/>
                  </a:lnTo>
                  <a:lnTo>
                    <a:pt x="111" y="66"/>
                  </a:lnTo>
                  <a:lnTo>
                    <a:pt x="111" y="68"/>
                  </a:lnTo>
                  <a:lnTo>
                    <a:pt x="116" y="64"/>
                  </a:lnTo>
                  <a:lnTo>
                    <a:pt x="123" y="64"/>
                  </a:lnTo>
                  <a:lnTo>
                    <a:pt x="127" y="64"/>
                  </a:lnTo>
                  <a:lnTo>
                    <a:pt x="137" y="68"/>
                  </a:lnTo>
                  <a:lnTo>
                    <a:pt x="146" y="73"/>
                  </a:lnTo>
                  <a:lnTo>
                    <a:pt x="151" y="73"/>
                  </a:lnTo>
                  <a:lnTo>
                    <a:pt x="153" y="75"/>
                  </a:lnTo>
                  <a:lnTo>
                    <a:pt x="153" y="73"/>
                  </a:lnTo>
                  <a:lnTo>
                    <a:pt x="153" y="73"/>
                  </a:lnTo>
                  <a:lnTo>
                    <a:pt x="153" y="71"/>
                  </a:lnTo>
                  <a:lnTo>
                    <a:pt x="153" y="71"/>
                  </a:lnTo>
                  <a:lnTo>
                    <a:pt x="151" y="68"/>
                  </a:lnTo>
                  <a:lnTo>
                    <a:pt x="151" y="66"/>
                  </a:lnTo>
                  <a:lnTo>
                    <a:pt x="151" y="61"/>
                  </a:lnTo>
                  <a:lnTo>
                    <a:pt x="153" y="59"/>
                  </a:lnTo>
                  <a:lnTo>
                    <a:pt x="156" y="56"/>
                  </a:lnTo>
                  <a:lnTo>
                    <a:pt x="158" y="54"/>
                  </a:lnTo>
                  <a:lnTo>
                    <a:pt x="158" y="54"/>
                  </a:lnTo>
                  <a:lnTo>
                    <a:pt x="163" y="54"/>
                  </a:lnTo>
                  <a:lnTo>
                    <a:pt x="165" y="54"/>
                  </a:lnTo>
                  <a:lnTo>
                    <a:pt x="167" y="54"/>
                  </a:lnTo>
                  <a:lnTo>
                    <a:pt x="170" y="54"/>
                  </a:lnTo>
                  <a:lnTo>
                    <a:pt x="170" y="54"/>
                  </a:lnTo>
                  <a:lnTo>
                    <a:pt x="172" y="52"/>
                  </a:lnTo>
                  <a:lnTo>
                    <a:pt x="172" y="52"/>
                  </a:lnTo>
                  <a:lnTo>
                    <a:pt x="175" y="49"/>
                  </a:lnTo>
                  <a:lnTo>
                    <a:pt x="175" y="49"/>
                  </a:lnTo>
                  <a:lnTo>
                    <a:pt x="177" y="49"/>
                  </a:lnTo>
                  <a:lnTo>
                    <a:pt x="177" y="49"/>
                  </a:lnTo>
                  <a:lnTo>
                    <a:pt x="177" y="47"/>
                  </a:lnTo>
                  <a:lnTo>
                    <a:pt x="179" y="47"/>
                  </a:lnTo>
                  <a:lnTo>
                    <a:pt x="179" y="47"/>
                  </a:lnTo>
                  <a:lnTo>
                    <a:pt x="177" y="45"/>
                  </a:lnTo>
                  <a:lnTo>
                    <a:pt x="177" y="47"/>
                  </a:lnTo>
                  <a:lnTo>
                    <a:pt x="177" y="47"/>
                  </a:lnTo>
                  <a:lnTo>
                    <a:pt x="175" y="47"/>
                  </a:lnTo>
                  <a:lnTo>
                    <a:pt x="175" y="47"/>
                  </a:lnTo>
                  <a:lnTo>
                    <a:pt x="172" y="47"/>
                  </a:lnTo>
                  <a:lnTo>
                    <a:pt x="170" y="45"/>
                  </a:lnTo>
                  <a:lnTo>
                    <a:pt x="167" y="42"/>
                  </a:lnTo>
                  <a:lnTo>
                    <a:pt x="165" y="40"/>
                  </a:lnTo>
                  <a:lnTo>
                    <a:pt x="163" y="38"/>
                  </a:lnTo>
                  <a:lnTo>
                    <a:pt x="160" y="35"/>
                  </a:lnTo>
                  <a:lnTo>
                    <a:pt x="160" y="33"/>
                  </a:lnTo>
                  <a:lnTo>
                    <a:pt x="160" y="28"/>
                  </a:lnTo>
                  <a:lnTo>
                    <a:pt x="160" y="28"/>
                  </a:lnTo>
                  <a:lnTo>
                    <a:pt x="160" y="26"/>
                  </a:lnTo>
                  <a:lnTo>
                    <a:pt x="158" y="26"/>
                  </a:lnTo>
                  <a:lnTo>
                    <a:pt x="158" y="30"/>
                  </a:lnTo>
                  <a:lnTo>
                    <a:pt x="156" y="33"/>
                  </a:lnTo>
                  <a:lnTo>
                    <a:pt x="156" y="35"/>
                  </a:lnTo>
                  <a:lnTo>
                    <a:pt x="153" y="35"/>
                  </a:lnTo>
                  <a:lnTo>
                    <a:pt x="151" y="35"/>
                  </a:lnTo>
                  <a:lnTo>
                    <a:pt x="149" y="35"/>
                  </a:lnTo>
                  <a:lnTo>
                    <a:pt x="142" y="30"/>
                  </a:lnTo>
                  <a:lnTo>
                    <a:pt x="139" y="30"/>
                  </a:lnTo>
                  <a:lnTo>
                    <a:pt x="139" y="30"/>
                  </a:lnTo>
                  <a:lnTo>
                    <a:pt x="137" y="30"/>
                  </a:lnTo>
                  <a:lnTo>
                    <a:pt x="134" y="30"/>
                  </a:lnTo>
                  <a:lnTo>
                    <a:pt x="132" y="28"/>
                  </a:lnTo>
                  <a:lnTo>
                    <a:pt x="130" y="28"/>
                  </a:lnTo>
                  <a:lnTo>
                    <a:pt x="123" y="26"/>
                  </a:lnTo>
                  <a:lnTo>
                    <a:pt x="118" y="23"/>
                  </a:lnTo>
                  <a:lnTo>
                    <a:pt x="113" y="19"/>
                  </a:lnTo>
                  <a:lnTo>
                    <a:pt x="109" y="16"/>
                  </a:lnTo>
                  <a:lnTo>
                    <a:pt x="99" y="9"/>
                  </a:lnTo>
                  <a:lnTo>
                    <a:pt x="92" y="4"/>
                  </a:lnTo>
                  <a:lnTo>
                    <a:pt x="90" y="2"/>
                  </a:lnTo>
                  <a:lnTo>
                    <a:pt x="87" y="2"/>
                  </a:lnTo>
                  <a:lnTo>
                    <a:pt x="87" y="0"/>
                  </a:lnTo>
                  <a:lnTo>
                    <a:pt x="85" y="2"/>
                  </a:lnTo>
                  <a:lnTo>
                    <a:pt x="85" y="2"/>
                  </a:lnTo>
                  <a:lnTo>
                    <a:pt x="85" y="2"/>
                  </a:lnTo>
                  <a:lnTo>
                    <a:pt x="83" y="2"/>
                  </a:lnTo>
                  <a:lnTo>
                    <a:pt x="83" y="4"/>
                  </a:lnTo>
                  <a:lnTo>
                    <a:pt x="85"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313"/>
            <p:cNvSpPr>
              <a:spLocks/>
            </p:cNvSpPr>
            <p:nvPr userDrawn="1"/>
          </p:nvSpPr>
          <p:spPr bwMode="auto">
            <a:xfrm>
              <a:off x="2220" y="2418"/>
              <a:ext cx="40" cy="16"/>
            </a:xfrm>
            <a:custGeom>
              <a:avLst/>
              <a:gdLst>
                <a:gd name="T0" fmla="*/ 38 w 40"/>
                <a:gd name="T1" fmla="*/ 11 h 16"/>
                <a:gd name="T2" fmla="*/ 38 w 40"/>
                <a:gd name="T3" fmla="*/ 7 h 16"/>
                <a:gd name="T4" fmla="*/ 31 w 40"/>
                <a:gd name="T5" fmla="*/ 4 h 16"/>
                <a:gd name="T6" fmla="*/ 31 w 40"/>
                <a:gd name="T7" fmla="*/ 4 h 16"/>
                <a:gd name="T8" fmla="*/ 28 w 40"/>
                <a:gd name="T9" fmla="*/ 2 h 16"/>
                <a:gd name="T10" fmla="*/ 26 w 40"/>
                <a:gd name="T11" fmla="*/ 2 h 16"/>
                <a:gd name="T12" fmla="*/ 26 w 40"/>
                <a:gd name="T13" fmla="*/ 2 h 16"/>
                <a:gd name="T14" fmla="*/ 24 w 40"/>
                <a:gd name="T15" fmla="*/ 2 h 16"/>
                <a:gd name="T16" fmla="*/ 21 w 40"/>
                <a:gd name="T17" fmla="*/ 0 h 16"/>
                <a:gd name="T18" fmla="*/ 19 w 40"/>
                <a:gd name="T19" fmla="*/ 0 h 16"/>
                <a:gd name="T20" fmla="*/ 19 w 40"/>
                <a:gd name="T21" fmla="*/ 0 h 16"/>
                <a:gd name="T22" fmla="*/ 9 w 40"/>
                <a:gd name="T23" fmla="*/ 0 h 16"/>
                <a:gd name="T24" fmla="*/ 9 w 40"/>
                <a:gd name="T25" fmla="*/ 0 h 16"/>
                <a:gd name="T26" fmla="*/ 7 w 40"/>
                <a:gd name="T27" fmla="*/ 0 h 16"/>
                <a:gd name="T28" fmla="*/ 7 w 40"/>
                <a:gd name="T29" fmla="*/ 0 h 16"/>
                <a:gd name="T30" fmla="*/ 5 w 40"/>
                <a:gd name="T31" fmla="*/ 0 h 16"/>
                <a:gd name="T32" fmla="*/ 2 w 40"/>
                <a:gd name="T33" fmla="*/ 2 h 16"/>
                <a:gd name="T34" fmla="*/ 2 w 40"/>
                <a:gd name="T35" fmla="*/ 2 h 16"/>
                <a:gd name="T36" fmla="*/ 0 w 40"/>
                <a:gd name="T37" fmla="*/ 4 h 16"/>
                <a:gd name="T38" fmla="*/ 2 w 40"/>
                <a:gd name="T39" fmla="*/ 4 h 16"/>
                <a:gd name="T40" fmla="*/ 5 w 40"/>
                <a:gd name="T41" fmla="*/ 7 h 16"/>
                <a:gd name="T42" fmla="*/ 7 w 40"/>
                <a:gd name="T43" fmla="*/ 7 h 16"/>
                <a:gd name="T44" fmla="*/ 7 w 40"/>
                <a:gd name="T45" fmla="*/ 9 h 16"/>
                <a:gd name="T46" fmla="*/ 9 w 40"/>
                <a:gd name="T47" fmla="*/ 9 h 16"/>
                <a:gd name="T48" fmla="*/ 9 w 40"/>
                <a:gd name="T49" fmla="*/ 9 h 16"/>
                <a:gd name="T50" fmla="*/ 9 w 40"/>
                <a:gd name="T51" fmla="*/ 11 h 16"/>
                <a:gd name="T52" fmla="*/ 12 w 40"/>
                <a:gd name="T53" fmla="*/ 14 h 16"/>
                <a:gd name="T54" fmla="*/ 16 w 40"/>
                <a:gd name="T55" fmla="*/ 14 h 16"/>
                <a:gd name="T56" fmla="*/ 19 w 40"/>
                <a:gd name="T57" fmla="*/ 14 h 16"/>
                <a:gd name="T58" fmla="*/ 19 w 40"/>
                <a:gd name="T59" fmla="*/ 14 h 16"/>
                <a:gd name="T60" fmla="*/ 21 w 40"/>
                <a:gd name="T61" fmla="*/ 16 h 16"/>
                <a:gd name="T62" fmla="*/ 21 w 40"/>
                <a:gd name="T63" fmla="*/ 14 h 16"/>
                <a:gd name="T64" fmla="*/ 21 w 40"/>
                <a:gd name="T65" fmla="*/ 11 h 16"/>
                <a:gd name="T66" fmla="*/ 24 w 40"/>
                <a:gd name="T67" fmla="*/ 11 h 16"/>
                <a:gd name="T68" fmla="*/ 24 w 40"/>
                <a:gd name="T69" fmla="*/ 14 h 16"/>
                <a:gd name="T70" fmla="*/ 26 w 40"/>
                <a:gd name="T71" fmla="*/ 14 h 16"/>
                <a:gd name="T72" fmla="*/ 26 w 40"/>
                <a:gd name="T73" fmla="*/ 11 h 16"/>
                <a:gd name="T74" fmla="*/ 28 w 40"/>
                <a:gd name="T75" fmla="*/ 11 h 16"/>
                <a:gd name="T76" fmla="*/ 28 w 40"/>
                <a:gd name="T77" fmla="*/ 11 h 16"/>
                <a:gd name="T78" fmla="*/ 28 w 40"/>
                <a:gd name="T79" fmla="*/ 11 h 16"/>
                <a:gd name="T80" fmla="*/ 28 w 40"/>
                <a:gd name="T81" fmla="*/ 11 h 16"/>
                <a:gd name="T82" fmla="*/ 31 w 40"/>
                <a:gd name="T83" fmla="*/ 11 h 16"/>
                <a:gd name="T84" fmla="*/ 31 w 40"/>
                <a:gd name="T85" fmla="*/ 11 h 16"/>
                <a:gd name="T86" fmla="*/ 33 w 40"/>
                <a:gd name="T87" fmla="*/ 14 h 16"/>
                <a:gd name="T88" fmla="*/ 35 w 40"/>
                <a:gd name="T89" fmla="*/ 11 h 16"/>
                <a:gd name="T90" fmla="*/ 38 w 40"/>
                <a:gd name="T91" fmla="*/ 11 h 16"/>
                <a:gd name="T92" fmla="*/ 40 w 40"/>
                <a:gd name="T93" fmla="*/ 11 h 16"/>
                <a:gd name="T94" fmla="*/ 38 w 40"/>
                <a:gd name="T95"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16">
                  <a:moveTo>
                    <a:pt x="38" y="11"/>
                  </a:moveTo>
                  <a:lnTo>
                    <a:pt x="38" y="7"/>
                  </a:lnTo>
                  <a:lnTo>
                    <a:pt x="31" y="4"/>
                  </a:lnTo>
                  <a:lnTo>
                    <a:pt x="31" y="4"/>
                  </a:lnTo>
                  <a:lnTo>
                    <a:pt x="28" y="2"/>
                  </a:lnTo>
                  <a:lnTo>
                    <a:pt x="26" y="2"/>
                  </a:lnTo>
                  <a:lnTo>
                    <a:pt x="26" y="2"/>
                  </a:lnTo>
                  <a:lnTo>
                    <a:pt x="24" y="2"/>
                  </a:lnTo>
                  <a:lnTo>
                    <a:pt x="21" y="0"/>
                  </a:lnTo>
                  <a:lnTo>
                    <a:pt x="19" y="0"/>
                  </a:lnTo>
                  <a:lnTo>
                    <a:pt x="19" y="0"/>
                  </a:lnTo>
                  <a:lnTo>
                    <a:pt x="9" y="0"/>
                  </a:lnTo>
                  <a:lnTo>
                    <a:pt x="9" y="0"/>
                  </a:lnTo>
                  <a:lnTo>
                    <a:pt x="7" y="0"/>
                  </a:lnTo>
                  <a:lnTo>
                    <a:pt x="7" y="0"/>
                  </a:lnTo>
                  <a:lnTo>
                    <a:pt x="5" y="0"/>
                  </a:lnTo>
                  <a:lnTo>
                    <a:pt x="2" y="2"/>
                  </a:lnTo>
                  <a:lnTo>
                    <a:pt x="2" y="2"/>
                  </a:lnTo>
                  <a:lnTo>
                    <a:pt x="0" y="4"/>
                  </a:lnTo>
                  <a:lnTo>
                    <a:pt x="2" y="4"/>
                  </a:lnTo>
                  <a:lnTo>
                    <a:pt x="5" y="7"/>
                  </a:lnTo>
                  <a:lnTo>
                    <a:pt x="7" y="7"/>
                  </a:lnTo>
                  <a:lnTo>
                    <a:pt x="7" y="9"/>
                  </a:lnTo>
                  <a:lnTo>
                    <a:pt x="9" y="9"/>
                  </a:lnTo>
                  <a:lnTo>
                    <a:pt x="9" y="9"/>
                  </a:lnTo>
                  <a:lnTo>
                    <a:pt x="9" y="11"/>
                  </a:lnTo>
                  <a:lnTo>
                    <a:pt x="12" y="14"/>
                  </a:lnTo>
                  <a:lnTo>
                    <a:pt x="16" y="14"/>
                  </a:lnTo>
                  <a:lnTo>
                    <a:pt x="19" y="14"/>
                  </a:lnTo>
                  <a:lnTo>
                    <a:pt x="19" y="14"/>
                  </a:lnTo>
                  <a:lnTo>
                    <a:pt x="21" y="16"/>
                  </a:lnTo>
                  <a:lnTo>
                    <a:pt x="21" y="14"/>
                  </a:lnTo>
                  <a:lnTo>
                    <a:pt x="21" y="11"/>
                  </a:lnTo>
                  <a:lnTo>
                    <a:pt x="24" y="11"/>
                  </a:lnTo>
                  <a:lnTo>
                    <a:pt x="24" y="14"/>
                  </a:lnTo>
                  <a:lnTo>
                    <a:pt x="26" y="14"/>
                  </a:lnTo>
                  <a:lnTo>
                    <a:pt x="26" y="11"/>
                  </a:lnTo>
                  <a:lnTo>
                    <a:pt x="28" y="11"/>
                  </a:lnTo>
                  <a:lnTo>
                    <a:pt x="28" y="11"/>
                  </a:lnTo>
                  <a:lnTo>
                    <a:pt x="28" y="11"/>
                  </a:lnTo>
                  <a:lnTo>
                    <a:pt x="28" y="11"/>
                  </a:lnTo>
                  <a:lnTo>
                    <a:pt x="31" y="11"/>
                  </a:lnTo>
                  <a:lnTo>
                    <a:pt x="31" y="11"/>
                  </a:lnTo>
                  <a:lnTo>
                    <a:pt x="33" y="14"/>
                  </a:lnTo>
                  <a:lnTo>
                    <a:pt x="35" y="11"/>
                  </a:lnTo>
                  <a:lnTo>
                    <a:pt x="38" y="11"/>
                  </a:lnTo>
                  <a:lnTo>
                    <a:pt x="40" y="11"/>
                  </a:lnTo>
                  <a:lnTo>
                    <a:pt x="38"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14"/>
            <p:cNvSpPr>
              <a:spLocks noEditPoints="1"/>
            </p:cNvSpPr>
            <p:nvPr userDrawn="1"/>
          </p:nvSpPr>
          <p:spPr bwMode="auto">
            <a:xfrm>
              <a:off x="3493" y="2581"/>
              <a:ext cx="115" cy="134"/>
            </a:xfrm>
            <a:custGeom>
              <a:avLst/>
              <a:gdLst>
                <a:gd name="T0" fmla="*/ 99 w 115"/>
                <a:gd name="T1" fmla="*/ 118 h 134"/>
                <a:gd name="T2" fmla="*/ 110 w 115"/>
                <a:gd name="T3" fmla="*/ 38 h 134"/>
                <a:gd name="T4" fmla="*/ 110 w 115"/>
                <a:gd name="T5" fmla="*/ 30 h 134"/>
                <a:gd name="T6" fmla="*/ 110 w 115"/>
                <a:gd name="T7" fmla="*/ 28 h 134"/>
                <a:gd name="T8" fmla="*/ 106 w 115"/>
                <a:gd name="T9" fmla="*/ 23 h 134"/>
                <a:gd name="T10" fmla="*/ 101 w 115"/>
                <a:gd name="T11" fmla="*/ 19 h 134"/>
                <a:gd name="T12" fmla="*/ 89 w 115"/>
                <a:gd name="T13" fmla="*/ 19 h 134"/>
                <a:gd name="T14" fmla="*/ 80 w 115"/>
                <a:gd name="T15" fmla="*/ 23 h 134"/>
                <a:gd name="T16" fmla="*/ 73 w 115"/>
                <a:gd name="T17" fmla="*/ 19 h 134"/>
                <a:gd name="T18" fmla="*/ 66 w 115"/>
                <a:gd name="T19" fmla="*/ 12 h 134"/>
                <a:gd name="T20" fmla="*/ 59 w 115"/>
                <a:gd name="T21" fmla="*/ 7 h 134"/>
                <a:gd name="T22" fmla="*/ 52 w 115"/>
                <a:gd name="T23" fmla="*/ 9 h 134"/>
                <a:gd name="T24" fmla="*/ 47 w 115"/>
                <a:gd name="T25" fmla="*/ 12 h 134"/>
                <a:gd name="T26" fmla="*/ 47 w 115"/>
                <a:gd name="T27" fmla="*/ 7 h 134"/>
                <a:gd name="T28" fmla="*/ 44 w 115"/>
                <a:gd name="T29" fmla="*/ 0 h 134"/>
                <a:gd name="T30" fmla="*/ 42 w 115"/>
                <a:gd name="T31" fmla="*/ 4 h 134"/>
                <a:gd name="T32" fmla="*/ 37 w 115"/>
                <a:gd name="T33" fmla="*/ 2 h 134"/>
                <a:gd name="T34" fmla="*/ 35 w 115"/>
                <a:gd name="T35" fmla="*/ 9 h 134"/>
                <a:gd name="T36" fmla="*/ 30 w 115"/>
                <a:gd name="T37" fmla="*/ 9 h 134"/>
                <a:gd name="T38" fmla="*/ 30 w 115"/>
                <a:gd name="T39" fmla="*/ 12 h 134"/>
                <a:gd name="T40" fmla="*/ 23 w 115"/>
                <a:gd name="T41" fmla="*/ 9 h 134"/>
                <a:gd name="T42" fmla="*/ 19 w 115"/>
                <a:gd name="T43" fmla="*/ 7 h 134"/>
                <a:gd name="T44" fmla="*/ 14 w 115"/>
                <a:gd name="T45" fmla="*/ 12 h 134"/>
                <a:gd name="T46" fmla="*/ 9 w 115"/>
                <a:gd name="T47" fmla="*/ 19 h 134"/>
                <a:gd name="T48" fmla="*/ 14 w 115"/>
                <a:gd name="T49" fmla="*/ 28 h 134"/>
                <a:gd name="T50" fmla="*/ 16 w 115"/>
                <a:gd name="T51" fmla="*/ 35 h 134"/>
                <a:gd name="T52" fmla="*/ 14 w 115"/>
                <a:gd name="T53" fmla="*/ 42 h 134"/>
                <a:gd name="T54" fmla="*/ 19 w 115"/>
                <a:gd name="T55" fmla="*/ 49 h 134"/>
                <a:gd name="T56" fmla="*/ 14 w 115"/>
                <a:gd name="T57" fmla="*/ 47 h 134"/>
                <a:gd name="T58" fmla="*/ 7 w 115"/>
                <a:gd name="T59" fmla="*/ 49 h 134"/>
                <a:gd name="T60" fmla="*/ 11 w 115"/>
                <a:gd name="T61" fmla="*/ 54 h 134"/>
                <a:gd name="T62" fmla="*/ 9 w 115"/>
                <a:gd name="T63" fmla="*/ 61 h 134"/>
                <a:gd name="T64" fmla="*/ 4 w 115"/>
                <a:gd name="T65" fmla="*/ 66 h 134"/>
                <a:gd name="T66" fmla="*/ 4 w 115"/>
                <a:gd name="T67" fmla="*/ 71 h 134"/>
                <a:gd name="T68" fmla="*/ 7 w 115"/>
                <a:gd name="T69" fmla="*/ 82 h 134"/>
                <a:gd name="T70" fmla="*/ 2 w 115"/>
                <a:gd name="T71" fmla="*/ 90 h 134"/>
                <a:gd name="T72" fmla="*/ 9 w 115"/>
                <a:gd name="T73" fmla="*/ 94 h 134"/>
                <a:gd name="T74" fmla="*/ 14 w 115"/>
                <a:gd name="T75" fmla="*/ 97 h 134"/>
                <a:gd name="T76" fmla="*/ 19 w 115"/>
                <a:gd name="T77" fmla="*/ 101 h 134"/>
                <a:gd name="T78" fmla="*/ 23 w 115"/>
                <a:gd name="T79" fmla="*/ 108 h 134"/>
                <a:gd name="T80" fmla="*/ 21 w 115"/>
                <a:gd name="T81" fmla="*/ 116 h 134"/>
                <a:gd name="T82" fmla="*/ 19 w 115"/>
                <a:gd name="T83" fmla="*/ 123 h 134"/>
                <a:gd name="T84" fmla="*/ 23 w 115"/>
                <a:gd name="T85" fmla="*/ 134 h 134"/>
                <a:gd name="T86" fmla="*/ 37 w 115"/>
                <a:gd name="T87" fmla="*/ 127 h 134"/>
                <a:gd name="T88" fmla="*/ 66 w 115"/>
                <a:gd name="T89" fmla="*/ 118 h 134"/>
                <a:gd name="T90" fmla="*/ 66 w 115"/>
                <a:gd name="T91" fmla="*/ 118 h 134"/>
                <a:gd name="T92" fmla="*/ 85 w 115"/>
                <a:gd name="T93" fmla="*/ 116 h 134"/>
                <a:gd name="T94" fmla="*/ 85 w 115"/>
                <a:gd name="T95" fmla="*/ 116 h 134"/>
                <a:gd name="T96" fmla="*/ 101 w 115"/>
                <a:gd name="T97" fmla="*/ 113 h 134"/>
                <a:gd name="T98" fmla="*/ 103 w 115"/>
                <a:gd name="T99" fmla="*/ 118 h 134"/>
                <a:gd name="T100" fmla="*/ 108 w 115"/>
                <a:gd name="T101" fmla="*/ 118 h 134"/>
                <a:gd name="T102" fmla="*/ 108 w 115"/>
                <a:gd name="T103" fmla="*/ 108 h 134"/>
                <a:gd name="T104" fmla="*/ 103 w 115"/>
                <a:gd name="T105" fmla="*/ 104 h 134"/>
                <a:gd name="T106" fmla="*/ 101 w 115"/>
                <a:gd name="T107" fmla="*/ 90 h 134"/>
                <a:gd name="T108" fmla="*/ 101 w 115"/>
                <a:gd name="T109" fmla="*/ 80 h 134"/>
                <a:gd name="T110" fmla="*/ 106 w 115"/>
                <a:gd name="T111" fmla="*/ 68 h 134"/>
                <a:gd name="T112" fmla="*/ 108 w 115"/>
                <a:gd name="T113" fmla="*/ 59 h 134"/>
                <a:gd name="T114" fmla="*/ 113 w 115"/>
                <a:gd name="T115" fmla="*/ 5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 h="134">
                  <a:moveTo>
                    <a:pt x="99" y="118"/>
                  </a:moveTo>
                  <a:lnTo>
                    <a:pt x="103" y="120"/>
                  </a:lnTo>
                  <a:lnTo>
                    <a:pt x="103" y="118"/>
                  </a:lnTo>
                  <a:lnTo>
                    <a:pt x="101" y="118"/>
                  </a:lnTo>
                  <a:lnTo>
                    <a:pt x="99" y="118"/>
                  </a:lnTo>
                  <a:close/>
                  <a:moveTo>
                    <a:pt x="113" y="47"/>
                  </a:moveTo>
                  <a:lnTo>
                    <a:pt x="113" y="42"/>
                  </a:lnTo>
                  <a:lnTo>
                    <a:pt x="113" y="40"/>
                  </a:lnTo>
                  <a:lnTo>
                    <a:pt x="113" y="40"/>
                  </a:lnTo>
                  <a:lnTo>
                    <a:pt x="110" y="38"/>
                  </a:lnTo>
                  <a:lnTo>
                    <a:pt x="110" y="35"/>
                  </a:lnTo>
                  <a:lnTo>
                    <a:pt x="110" y="35"/>
                  </a:lnTo>
                  <a:lnTo>
                    <a:pt x="110" y="35"/>
                  </a:lnTo>
                  <a:lnTo>
                    <a:pt x="110" y="33"/>
                  </a:lnTo>
                  <a:lnTo>
                    <a:pt x="110" y="30"/>
                  </a:lnTo>
                  <a:lnTo>
                    <a:pt x="110" y="30"/>
                  </a:lnTo>
                  <a:lnTo>
                    <a:pt x="110" y="30"/>
                  </a:lnTo>
                  <a:lnTo>
                    <a:pt x="110" y="28"/>
                  </a:lnTo>
                  <a:lnTo>
                    <a:pt x="110" y="26"/>
                  </a:lnTo>
                  <a:lnTo>
                    <a:pt x="110" y="28"/>
                  </a:lnTo>
                  <a:lnTo>
                    <a:pt x="110" y="28"/>
                  </a:lnTo>
                  <a:lnTo>
                    <a:pt x="108" y="28"/>
                  </a:lnTo>
                  <a:lnTo>
                    <a:pt x="108" y="26"/>
                  </a:lnTo>
                  <a:lnTo>
                    <a:pt x="108" y="26"/>
                  </a:lnTo>
                  <a:lnTo>
                    <a:pt x="106" y="23"/>
                  </a:lnTo>
                  <a:lnTo>
                    <a:pt x="106" y="23"/>
                  </a:lnTo>
                  <a:lnTo>
                    <a:pt x="103" y="21"/>
                  </a:lnTo>
                  <a:lnTo>
                    <a:pt x="103" y="21"/>
                  </a:lnTo>
                  <a:lnTo>
                    <a:pt x="103" y="19"/>
                  </a:lnTo>
                  <a:lnTo>
                    <a:pt x="101" y="19"/>
                  </a:lnTo>
                  <a:lnTo>
                    <a:pt x="99" y="19"/>
                  </a:lnTo>
                  <a:lnTo>
                    <a:pt x="99" y="19"/>
                  </a:lnTo>
                  <a:lnTo>
                    <a:pt x="94" y="16"/>
                  </a:lnTo>
                  <a:lnTo>
                    <a:pt x="92" y="16"/>
                  </a:lnTo>
                  <a:lnTo>
                    <a:pt x="89" y="19"/>
                  </a:lnTo>
                  <a:lnTo>
                    <a:pt x="87" y="19"/>
                  </a:lnTo>
                  <a:lnTo>
                    <a:pt x="82" y="21"/>
                  </a:lnTo>
                  <a:lnTo>
                    <a:pt x="82" y="21"/>
                  </a:lnTo>
                  <a:lnTo>
                    <a:pt x="80" y="23"/>
                  </a:lnTo>
                  <a:lnTo>
                    <a:pt x="80" y="23"/>
                  </a:lnTo>
                  <a:lnTo>
                    <a:pt x="77" y="23"/>
                  </a:lnTo>
                  <a:lnTo>
                    <a:pt x="77" y="21"/>
                  </a:lnTo>
                  <a:lnTo>
                    <a:pt x="75" y="21"/>
                  </a:lnTo>
                  <a:lnTo>
                    <a:pt x="73" y="21"/>
                  </a:lnTo>
                  <a:lnTo>
                    <a:pt x="73" y="19"/>
                  </a:lnTo>
                  <a:lnTo>
                    <a:pt x="70" y="19"/>
                  </a:lnTo>
                  <a:lnTo>
                    <a:pt x="68" y="16"/>
                  </a:lnTo>
                  <a:lnTo>
                    <a:pt x="68" y="14"/>
                  </a:lnTo>
                  <a:lnTo>
                    <a:pt x="68" y="14"/>
                  </a:lnTo>
                  <a:lnTo>
                    <a:pt x="66" y="12"/>
                  </a:lnTo>
                  <a:lnTo>
                    <a:pt x="66" y="9"/>
                  </a:lnTo>
                  <a:lnTo>
                    <a:pt x="63" y="9"/>
                  </a:lnTo>
                  <a:lnTo>
                    <a:pt x="61" y="9"/>
                  </a:lnTo>
                  <a:lnTo>
                    <a:pt x="59" y="9"/>
                  </a:lnTo>
                  <a:lnTo>
                    <a:pt x="59" y="7"/>
                  </a:lnTo>
                  <a:lnTo>
                    <a:pt x="59" y="7"/>
                  </a:lnTo>
                  <a:lnTo>
                    <a:pt x="56" y="7"/>
                  </a:lnTo>
                  <a:lnTo>
                    <a:pt x="52" y="7"/>
                  </a:lnTo>
                  <a:lnTo>
                    <a:pt x="52" y="9"/>
                  </a:lnTo>
                  <a:lnTo>
                    <a:pt x="52" y="9"/>
                  </a:lnTo>
                  <a:lnTo>
                    <a:pt x="52" y="9"/>
                  </a:lnTo>
                  <a:lnTo>
                    <a:pt x="49" y="12"/>
                  </a:lnTo>
                  <a:lnTo>
                    <a:pt x="49" y="12"/>
                  </a:lnTo>
                  <a:lnTo>
                    <a:pt x="47" y="12"/>
                  </a:lnTo>
                  <a:lnTo>
                    <a:pt x="47" y="12"/>
                  </a:lnTo>
                  <a:lnTo>
                    <a:pt x="44" y="9"/>
                  </a:lnTo>
                  <a:lnTo>
                    <a:pt x="44" y="9"/>
                  </a:lnTo>
                  <a:lnTo>
                    <a:pt x="47" y="9"/>
                  </a:lnTo>
                  <a:lnTo>
                    <a:pt x="47" y="7"/>
                  </a:lnTo>
                  <a:lnTo>
                    <a:pt x="47" y="7"/>
                  </a:lnTo>
                  <a:lnTo>
                    <a:pt x="47" y="4"/>
                  </a:lnTo>
                  <a:lnTo>
                    <a:pt x="44" y="4"/>
                  </a:lnTo>
                  <a:lnTo>
                    <a:pt x="44" y="2"/>
                  </a:lnTo>
                  <a:lnTo>
                    <a:pt x="44" y="0"/>
                  </a:lnTo>
                  <a:lnTo>
                    <a:pt x="44" y="0"/>
                  </a:lnTo>
                  <a:lnTo>
                    <a:pt x="42" y="2"/>
                  </a:lnTo>
                  <a:lnTo>
                    <a:pt x="42" y="2"/>
                  </a:lnTo>
                  <a:lnTo>
                    <a:pt x="42" y="2"/>
                  </a:lnTo>
                  <a:lnTo>
                    <a:pt x="42" y="2"/>
                  </a:lnTo>
                  <a:lnTo>
                    <a:pt x="42" y="4"/>
                  </a:lnTo>
                  <a:lnTo>
                    <a:pt x="42" y="4"/>
                  </a:lnTo>
                  <a:lnTo>
                    <a:pt x="40" y="4"/>
                  </a:lnTo>
                  <a:lnTo>
                    <a:pt x="40" y="4"/>
                  </a:lnTo>
                  <a:lnTo>
                    <a:pt x="37" y="2"/>
                  </a:lnTo>
                  <a:lnTo>
                    <a:pt x="37" y="2"/>
                  </a:lnTo>
                  <a:lnTo>
                    <a:pt x="37" y="4"/>
                  </a:lnTo>
                  <a:lnTo>
                    <a:pt x="37" y="4"/>
                  </a:lnTo>
                  <a:lnTo>
                    <a:pt x="37" y="7"/>
                  </a:lnTo>
                  <a:lnTo>
                    <a:pt x="37" y="9"/>
                  </a:lnTo>
                  <a:lnTo>
                    <a:pt x="35" y="9"/>
                  </a:lnTo>
                  <a:lnTo>
                    <a:pt x="35" y="9"/>
                  </a:lnTo>
                  <a:lnTo>
                    <a:pt x="33" y="9"/>
                  </a:lnTo>
                  <a:lnTo>
                    <a:pt x="33" y="9"/>
                  </a:lnTo>
                  <a:lnTo>
                    <a:pt x="33" y="9"/>
                  </a:lnTo>
                  <a:lnTo>
                    <a:pt x="30" y="9"/>
                  </a:lnTo>
                  <a:lnTo>
                    <a:pt x="33" y="12"/>
                  </a:lnTo>
                  <a:lnTo>
                    <a:pt x="33" y="12"/>
                  </a:lnTo>
                  <a:lnTo>
                    <a:pt x="30" y="12"/>
                  </a:lnTo>
                  <a:lnTo>
                    <a:pt x="30" y="12"/>
                  </a:lnTo>
                  <a:lnTo>
                    <a:pt x="30" y="12"/>
                  </a:lnTo>
                  <a:lnTo>
                    <a:pt x="30" y="12"/>
                  </a:lnTo>
                  <a:lnTo>
                    <a:pt x="28" y="12"/>
                  </a:lnTo>
                  <a:lnTo>
                    <a:pt x="26" y="9"/>
                  </a:lnTo>
                  <a:lnTo>
                    <a:pt x="23" y="9"/>
                  </a:lnTo>
                  <a:lnTo>
                    <a:pt x="23" y="9"/>
                  </a:lnTo>
                  <a:lnTo>
                    <a:pt x="23" y="7"/>
                  </a:lnTo>
                  <a:lnTo>
                    <a:pt x="23" y="7"/>
                  </a:lnTo>
                  <a:lnTo>
                    <a:pt x="21" y="7"/>
                  </a:lnTo>
                  <a:lnTo>
                    <a:pt x="21" y="7"/>
                  </a:lnTo>
                  <a:lnTo>
                    <a:pt x="19" y="7"/>
                  </a:lnTo>
                  <a:lnTo>
                    <a:pt x="19" y="9"/>
                  </a:lnTo>
                  <a:lnTo>
                    <a:pt x="16" y="12"/>
                  </a:lnTo>
                  <a:lnTo>
                    <a:pt x="14" y="12"/>
                  </a:lnTo>
                  <a:lnTo>
                    <a:pt x="14" y="12"/>
                  </a:lnTo>
                  <a:lnTo>
                    <a:pt x="14" y="12"/>
                  </a:lnTo>
                  <a:lnTo>
                    <a:pt x="11" y="14"/>
                  </a:lnTo>
                  <a:lnTo>
                    <a:pt x="11" y="14"/>
                  </a:lnTo>
                  <a:lnTo>
                    <a:pt x="9" y="16"/>
                  </a:lnTo>
                  <a:lnTo>
                    <a:pt x="9" y="16"/>
                  </a:lnTo>
                  <a:lnTo>
                    <a:pt x="9" y="19"/>
                  </a:lnTo>
                  <a:lnTo>
                    <a:pt x="9" y="23"/>
                  </a:lnTo>
                  <a:lnTo>
                    <a:pt x="9" y="26"/>
                  </a:lnTo>
                  <a:lnTo>
                    <a:pt x="11" y="28"/>
                  </a:lnTo>
                  <a:lnTo>
                    <a:pt x="11" y="28"/>
                  </a:lnTo>
                  <a:lnTo>
                    <a:pt x="14" y="28"/>
                  </a:lnTo>
                  <a:lnTo>
                    <a:pt x="14" y="28"/>
                  </a:lnTo>
                  <a:lnTo>
                    <a:pt x="14" y="30"/>
                  </a:lnTo>
                  <a:lnTo>
                    <a:pt x="14" y="33"/>
                  </a:lnTo>
                  <a:lnTo>
                    <a:pt x="16" y="33"/>
                  </a:lnTo>
                  <a:lnTo>
                    <a:pt x="16" y="35"/>
                  </a:lnTo>
                  <a:lnTo>
                    <a:pt x="16" y="35"/>
                  </a:lnTo>
                  <a:lnTo>
                    <a:pt x="14" y="38"/>
                  </a:lnTo>
                  <a:lnTo>
                    <a:pt x="14" y="38"/>
                  </a:lnTo>
                  <a:lnTo>
                    <a:pt x="14" y="40"/>
                  </a:lnTo>
                  <a:lnTo>
                    <a:pt x="14" y="42"/>
                  </a:lnTo>
                  <a:lnTo>
                    <a:pt x="16" y="42"/>
                  </a:lnTo>
                  <a:lnTo>
                    <a:pt x="19" y="45"/>
                  </a:lnTo>
                  <a:lnTo>
                    <a:pt x="19" y="47"/>
                  </a:lnTo>
                  <a:lnTo>
                    <a:pt x="19" y="49"/>
                  </a:lnTo>
                  <a:lnTo>
                    <a:pt x="19" y="49"/>
                  </a:lnTo>
                  <a:lnTo>
                    <a:pt x="16" y="49"/>
                  </a:lnTo>
                  <a:lnTo>
                    <a:pt x="16" y="49"/>
                  </a:lnTo>
                  <a:lnTo>
                    <a:pt x="16" y="47"/>
                  </a:lnTo>
                  <a:lnTo>
                    <a:pt x="14" y="47"/>
                  </a:lnTo>
                  <a:lnTo>
                    <a:pt x="14" y="47"/>
                  </a:lnTo>
                  <a:lnTo>
                    <a:pt x="11" y="47"/>
                  </a:lnTo>
                  <a:lnTo>
                    <a:pt x="9" y="47"/>
                  </a:lnTo>
                  <a:lnTo>
                    <a:pt x="9" y="47"/>
                  </a:lnTo>
                  <a:lnTo>
                    <a:pt x="7" y="49"/>
                  </a:lnTo>
                  <a:lnTo>
                    <a:pt x="7" y="49"/>
                  </a:lnTo>
                  <a:lnTo>
                    <a:pt x="7" y="52"/>
                  </a:lnTo>
                  <a:lnTo>
                    <a:pt x="9" y="54"/>
                  </a:lnTo>
                  <a:lnTo>
                    <a:pt x="9" y="54"/>
                  </a:lnTo>
                  <a:lnTo>
                    <a:pt x="11" y="54"/>
                  </a:lnTo>
                  <a:lnTo>
                    <a:pt x="11" y="54"/>
                  </a:lnTo>
                  <a:lnTo>
                    <a:pt x="11" y="54"/>
                  </a:lnTo>
                  <a:lnTo>
                    <a:pt x="11" y="56"/>
                  </a:lnTo>
                  <a:lnTo>
                    <a:pt x="11" y="56"/>
                  </a:lnTo>
                  <a:lnTo>
                    <a:pt x="11" y="59"/>
                  </a:lnTo>
                  <a:lnTo>
                    <a:pt x="9" y="61"/>
                  </a:lnTo>
                  <a:lnTo>
                    <a:pt x="9" y="61"/>
                  </a:lnTo>
                  <a:lnTo>
                    <a:pt x="9" y="64"/>
                  </a:lnTo>
                  <a:lnTo>
                    <a:pt x="9" y="66"/>
                  </a:lnTo>
                  <a:lnTo>
                    <a:pt x="7" y="68"/>
                  </a:lnTo>
                  <a:lnTo>
                    <a:pt x="4" y="66"/>
                  </a:lnTo>
                  <a:lnTo>
                    <a:pt x="4" y="66"/>
                  </a:lnTo>
                  <a:lnTo>
                    <a:pt x="2" y="68"/>
                  </a:lnTo>
                  <a:lnTo>
                    <a:pt x="4" y="68"/>
                  </a:lnTo>
                  <a:lnTo>
                    <a:pt x="4" y="68"/>
                  </a:lnTo>
                  <a:lnTo>
                    <a:pt x="4" y="71"/>
                  </a:lnTo>
                  <a:lnTo>
                    <a:pt x="7" y="78"/>
                  </a:lnTo>
                  <a:lnTo>
                    <a:pt x="7" y="80"/>
                  </a:lnTo>
                  <a:lnTo>
                    <a:pt x="7" y="80"/>
                  </a:lnTo>
                  <a:lnTo>
                    <a:pt x="7" y="82"/>
                  </a:lnTo>
                  <a:lnTo>
                    <a:pt x="7" y="82"/>
                  </a:lnTo>
                  <a:lnTo>
                    <a:pt x="4" y="85"/>
                  </a:lnTo>
                  <a:lnTo>
                    <a:pt x="0" y="90"/>
                  </a:lnTo>
                  <a:lnTo>
                    <a:pt x="2" y="90"/>
                  </a:lnTo>
                  <a:lnTo>
                    <a:pt x="2" y="90"/>
                  </a:lnTo>
                  <a:lnTo>
                    <a:pt x="2" y="90"/>
                  </a:lnTo>
                  <a:lnTo>
                    <a:pt x="4" y="90"/>
                  </a:lnTo>
                  <a:lnTo>
                    <a:pt x="4" y="92"/>
                  </a:lnTo>
                  <a:lnTo>
                    <a:pt x="4" y="92"/>
                  </a:lnTo>
                  <a:lnTo>
                    <a:pt x="7" y="94"/>
                  </a:lnTo>
                  <a:lnTo>
                    <a:pt x="9" y="94"/>
                  </a:lnTo>
                  <a:lnTo>
                    <a:pt x="9" y="94"/>
                  </a:lnTo>
                  <a:lnTo>
                    <a:pt x="11" y="94"/>
                  </a:lnTo>
                  <a:lnTo>
                    <a:pt x="11" y="94"/>
                  </a:lnTo>
                  <a:lnTo>
                    <a:pt x="14" y="94"/>
                  </a:lnTo>
                  <a:lnTo>
                    <a:pt x="14" y="97"/>
                  </a:lnTo>
                  <a:lnTo>
                    <a:pt x="14" y="99"/>
                  </a:lnTo>
                  <a:lnTo>
                    <a:pt x="16" y="99"/>
                  </a:lnTo>
                  <a:lnTo>
                    <a:pt x="16" y="101"/>
                  </a:lnTo>
                  <a:lnTo>
                    <a:pt x="16" y="101"/>
                  </a:lnTo>
                  <a:lnTo>
                    <a:pt x="19" y="101"/>
                  </a:lnTo>
                  <a:lnTo>
                    <a:pt x="21" y="104"/>
                  </a:lnTo>
                  <a:lnTo>
                    <a:pt x="21" y="104"/>
                  </a:lnTo>
                  <a:lnTo>
                    <a:pt x="21" y="104"/>
                  </a:lnTo>
                  <a:lnTo>
                    <a:pt x="21" y="104"/>
                  </a:lnTo>
                  <a:lnTo>
                    <a:pt x="23" y="108"/>
                  </a:lnTo>
                  <a:lnTo>
                    <a:pt x="23" y="108"/>
                  </a:lnTo>
                  <a:lnTo>
                    <a:pt x="23" y="111"/>
                  </a:lnTo>
                  <a:lnTo>
                    <a:pt x="23" y="111"/>
                  </a:lnTo>
                  <a:lnTo>
                    <a:pt x="23" y="113"/>
                  </a:lnTo>
                  <a:lnTo>
                    <a:pt x="21" y="116"/>
                  </a:lnTo>
                  <a:lnTo>
                    <a:pt x="21" y="118"/>
                  </a:lnTo>
                  <a:lnTo>
                    <a:pt x="21" y="118"/>
                  </a:lnTo>
                  <a:lnTo>
                    <a:pt x="19" y="120"/>
                  </a:lnTo>
                  <a:lnTo>
                    <a:pt x="19" y="120"/>
                  </a:lnTo>
                  <a:lnTo>
                    <a:pt x="19" y="123"/>
                  </a:lnTo>
                  <a:lnTo>
                    <a:pt x="19" y="125"/>
                  </a:lnTo>
                  <a:lnTo>
                    <a:pt x="19" y="130"/>
                  </a:lnTo>
                  <a:lnTo>
                    <a:pt x="19" y="134"/>
                  </a:lnTo>
                  <a:lnTo>
                    <a:pt x="21" y="134"/>
                  </a:lnTo>
                  <a:lnTo>
                    <a:pt x="23" y="134"/>
                  </a:lnTo>
                  <a:lnTo>
                    <a:pt x="26" y="132"/>
                  </a:lnTo>
                  <a:lnTo>
                    <a:pt x="28" y="130"/>
                  </a:lnTo>
                  <a:lnTo>
                    <a:pt x="30" y="130"/>
                  </a:lnTo>
                  <a:lnTo>
                    <a:pt x="33" y="127"/>
                  </a:lnTo>
                  <a:lnTo>
                    <a:pt x="37" y="127"/>
                  </a:lnTo>
                  <a:lnTo>
                    <a:pt x="47" y="123"/>
                  </a:lnTo>
                  <a:lnTo>
                    <a:pt x="49" y="120"/>
                  </a:lnTo>
                  <a:lnTo>
                    <a:pt x="56" y="120"/>
                  </a:lnTo>
                  <a:lnTo>
                    <a:pt x="66" y="118"/>
                  </a:lnTo>
                  <a:lnTo>
                    <a:pt x="66" y="118"/>
                  </a:lnTo>
                  <a:lnTo>
                    <a:pt x="63" y="118"/>
                  </a:lnTo>
                  <a:lnTo>
                    <a:pt x="61" y="118"/>
                  </a:lnTo>
                  <a:lnTo>
                    <a:pt x="61" y="118"/>
                  </a:lnTo>
                  <a:lnTo>
                    <a:pt x="61" y="118"/>
                  </a:lnTo>
                  <a:lnTo>
                    <a:pt x="66" y="118"/>
                  </a:lnTo>
                  <a:lnTo>
                    <a:pt x="68" y="118"/>
                  </a:lnTo>
                  <a:lnTo>
                    <a:pt x="68" y="118"/>
                  </a:lnTo>
                  <a:lnTo>
                    <a:pt x="73" y="118"/>
                  </a:lnTo>
                  <a:lnTo>
                    <a:pt x="85" y="116"/>
                  </a:lnTo>
                  <a:lnTo>
                    <a:pt x="85" y="116"/>
                  </a:lnTo>
                  <a:lnTo>
                    <a:pt x="85" y="116"/>
                  </a:lnTo>
                  <a:lnTo>
                    <a:pt x="75" y="116"/>
                  </a:lnTo>
                  <a:lnTo>
                    <a:pt x="75" y="116"/>
                  </a:lnTo>
                  <a:lnTo>
                    <a:pt x="80" y="116"/>
                  </a:lnTo>
                  <a:lnTo>
                    <a:pt x="85" y="116"/>
                  </a:lnTo>
                  <a:lnTo>
                    <a:pt x="87" y="116"/>
                  </a:lnTo>
                  <a:lnTo>
                    <a:pt x="89" y="116"/>
                  </a:lnTo>
                  <a:lnTo>
                    <a:pt x="99" y="118"/>
                  </a:lnTo>
                  <a:lnTo>
                    <a:pt x="99" y="118"/>
                  </a:lnTo>
                  <a:lnTo>
                    <a:pt x="101" y="113"/>
                  </a:lnTo>
                  <a:lnTo>
                    <a:pt x="101" y="113"/>
                  </a:lnTo>
                  <a:lnTo>
                    <a:pt x="101" y="113"/>
                  </a:lnTo>
                  <a:lnTo>
                    <a:pt x="101" y="118"/>
                  </a:lnTo>
                  <a:lnTo>
                    <a:pt x="103" y="118"/>
                  </a:lnTo>
                  <a:lnTo>
                    <a:pt x="103" y="118"/>
                  </a:lnTo>
                  <a:lnTo>
                    <a:pt x="103" y="118"/>
                  </a:lnTo>
                  <a:lnTo>
                    <a:pt x="106" y="118"/>
                  </a:lnTo>
                  <a:lnTo>
                    <a:pt x="106" y="118"/>
                  </a:lnTo>
                  <a:lnTo>
                    <a:pt x="108" y="118"/>
                  </a:lnTo>
                  <a:lnTo>
                    <a:pt x="108" y="118"/>
                  </a:lnTo>
                  <a:lnTo>
                    <a:pt x="108" y="116"/>
                  </a:lnTo>
                  <a:lnTo>
                    <a:pt x="108" y="113"/>
                  </a:lnTo>
                  <a:lnTo>
                    <a:pt x="108" y="113"/>
                  </a:lnTo>
                  <a:lnTo>
                    <a:pt x="108" y="113"/>
                  </a:lnTo>
                  <a:lnTo>
                    <a:pt x="108" y="108"/>
                  </a:lnTo>
                  <a:lnTo>
                    <a:pt x="108" y="108"/>
                  </a:lnTo>
                  <a:lnTo>
                    <a:pt x="106" y="108"/>
                  </a:lnTo>
                  <a:lnTo>
                    <a:pt x="106" y="106"/>
                  </a:lnTo>
                  <a:lnTo>
                    <a:pt x="103" y="106"/>
                  </a:lnTo>
                  <a:lnTo>
                    <a:pt x="103" y="104"/>
                  </a:lnTo>
                  <a:lnTo>
                    <a:pt x="103" y="101"/>
                  </a:lnTo>
                  <a:lnTo>
                    <a:pt x="103" y="99"/>
                  </a:lnTo>
                  <a:lnTo>
                    <a:pt x="101" y="92"/>
                  </a:lnTo>
                  <a:lnTo>
                    <a:pt x="101" y="92"/>
                  </a:lnTo>
                  <a:lnTo>
                    <a:pt x="101" y="90"/>
                  </a:lnTo>
                  <a:lnTo>
                    <a:pt x="101" y="87"/>
                  </a:lnTo>
                  <a:lnTo>
                    <a:pt x="101" y="85"/>
                  </a:lnTo>
                  <a:lnTo>
                    <a:pt x="101" y="85"/>
                  </a:lnTo>
                  <a:lnTo>
                    <a:pt x="101" y="82"/>
                  </a:lnTo>
                  <a:lnTo>
                    <a:pt x="101" y="80"/>
                  </a:lnTo>
                  <a:lnTo>
                    <a:pt x="103" y="78"/>
                  </a:lnTo>
                  <a:lnTo>
                    <a:pt x="103" y="75"/>
                  </a:lnTo>
                  <a:lnTo>
                    <a:pt x="106" y="75"/>
                  </a:lnTo>
                  <a:lnTo>
                    <a:pt x="106" y="73"/>
                  </a:lnTo>
                  <a:lnTo>
                    <a:pt x="106" y="68"/>
                  </a:lnTo>
                  <a:lnTo>
                    <a:pt x="106" y="64"/>
                  </a:lnTo>
                  <a:lnTo>
                    <a:pt x="108" y="64"/>
                  </a:lnTo>
                  <a:lnTo>
                    <a:pt x="108" y="61"/>
                  </a:lnTo>
                  <a:lnTo>
                    <a:pt x="108" y="61"/>
                  </a:lnTo>
                  <a:lnTo>
                    <a:pt x="108" y="59"/>
                  </a:lnTo>
                  <a:lnTo>
                    <a:pt x="110" y="56"/>
                  </a:lnTo>
                  <a:lnTo>
                    <a:pt x="113" y="56"/>
                  </a:lnTo>
                  <a:lnTo>
                    <a:pt x="113" y="56"/>
                  </a:lnTo>
                  <a:lnTo>
                    <a:pt x="113" y="56"/>
                  </a:lnTo>
                  <a:lnTo>
                    <a:pt x="113" y="54"/>
                  </a:lnTo>
                  <a:lnTo>
                    <a:pt x="113" y="54"/>
                  </a:lnTo>
                  <a:lnTo>
                    <a:pt x="113" y="54"/>
                  </a:lnTo>
                  <a:lnTo>
                    <a:pt x="115" y="54"/>
                  </a:lnTo>
                  <a:lnTo>
                    <a:pt x="113" y="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315"/>
            <p:cNvSpPr>
              <a:spLocks noEditPoints="1"/>
            </p:cNvSpPr>
            <p:nvPr userDrawn="1"/>
          </p:nvSpPr>
          <p:spPr bwMode="auto">
            <a:xfrm>
              <a:off x="3785" y="1817"/>
              <a:ext cx="200" cy="215"/>
            </a:xfrm>
            <a:custGeom>
              <a:avLst/>
              <a:gdLst>
                <a:gd name="T0" fmla="*/ 139 w 200"/>
                <a:gd name="T1" fmla="*/ 184 h 215"/>
                <a:gd name="T2" fmla="*/ 120 w 200"/>
                <a:gd name="T3" fmla="*/ 187 h 215"/>
                <a:gd name="T4" fmla="*/ 108 w 200"/>
                <a:gd name="T5" fmla="*/ 187 h 215"/>
                <a:gd name="T6" fmla="*/ 99 w 200"/>
                <a:gd name="T7" fmla="*/ 189 h 215"/>
                <a:gd name="T8" fmla="*/ 108 w 200"/>
                <a:gd name="T9" fmla="*/ 199 h 215"/>
                <a:gd name="T10" fmla="*/ 127 w 200"/>
                <a:gd name="T11" fmla="*/ 206 h 215"/>
                <a:gd name="T12" fmla="*/ 144 w 200"/>
                <a:gd name="T13" fmla="*/ 215 h 215"/>
                <a:gd name="T14" fmla="*/ 146 w 200"/>
                <a:gd name="T15" fmla="*/ 206 h 215"/>
                <a:gd name="T16" fmla="*/ 144 w 200"/>
                <a:gd name="T17" fmla="*/ 196 h 215"/>
                <a:gd name="T18" fmla="*/ 151 w 200"/>
                <a:gd name="T19" fmla="*/ 182 h 215"/>
                <a:gd name="T20" fmla="*/ 49 w 200"/>
                <a:gd name="T21" fmla="*/ 130 h 215"/>
                <a:gd name="T22" fmla="*/ 47 w 200"/>
                <a:gd name="T23" fmla="*/ 123 h 215"/>
                <a:gd name="T24" fmla="*/ 35 w 200"/>
                <a:gd name="T25" fmla="*/ 128 h 215"/>
                <a:gd name="T26" fmla="*/ 23 w 200"/>
                <a:gd name="T27" fmla="*/ 130 h 215"/>
                <a:gd name="T28" fmla="*/ 28 w 200"/>
                <a:gd name="T29" fmla="*/ 144 h 215"/>
                <a:gd name="T30" fmla="*/ 28 w 200"/>
                <a:gd name="T31" fmla="*/ 151 h 215"/>
                <a:gd name="T32" fmla="*/ 31 w 200"/>
                <a:gd name="T33" fmla="*/ 165 h 215"/>
                <a:gd name="T34" fmla="*/ 40 w 200"/>
                <a:gd name="T35" fmla="*/ 161 h 215"/>
                <a:gd name="T36" fmla="*/ 49 w 200"/>
                <a:gd name="T37" fmla="*/ 147 h 215"/>
                <a:gd name="T38" fmla="*/ 49 w 200"/>
                <a:gd name="T39" fmla="*/ 130 h 215"/>
                <a:gd name="T40" fmla="*/ 158 w 200"/>
                <a:gd name="T41" fmla="*/ 116 h 215"/>
                <a:gd name="T42" fmla="*/ 146 w 200"/>
                <a:gd name="T43" fmla="*/ 106 h 215"/>
                <a:gd name="T44" fmla="*/ 115 w 200"/>
                <a:gd name="T45" fmla="*/ 73 h 215"/>
                <a:gd name="T46" fmla="*/ 94 w 200"/>
                <a:gd name="T47" fmla="*/ 47 h 215"/>
                <a:gd name="T48" fmla="*/ 94 w 200"/>
                <a:gd name="T49" fmla="*/ 35 h 215"/>
                <a:gd name="T50" fmla="*/ 104 w 200"/>
                <a:gd name="T51" fmla="*/ 31 h 215"/>
                <a:gd name="T52" fmla="*/ 118 w 200"/>
                <a:gd name="T53" fmla="*/ 31 h 215"/>
                <a:gd name="T54" fmla="*/ 115 w 200"/>
                <a:gd name="T55" fmla="*/ 24 h 215"/>
                <a:gd name="T56" fmla="*/ 115 w 200"/>
                <a:gd name="T57" fmla="*/ 19 h 215"/>
                <a:gd name="T58" fmla="*/ 115 w 200"/>
                <a:gd name="T59" fmla="*/ 14 h 215"/>
                <a:gd name="T60" fmla="*/ 99 w 200"/>
                <a:gd name="T61" fmla="*/ 9 h 215"/>
                <a:gd name="T62" fmla="*/ 92 w 200"/>
                <a:gd name="T63" fmla="*/ 0 h 215"/>
                <a:gd name="T64" fmla="*/ 75 w 200"/>
                <a:gd name="T65" fmla="*/ 2 h 215"/>
                <a:gd name="T66" fmla="*/ 64 w 200"/>
                <a:gd name="T67" fmla="*/ 5 h 215"/>
                <a:gd name="T68" fmla="*/ 59 w 200"/>
                <a:gd name="T69" fmla="*/ 9 h 215"/>
                <a:gd name="T70" fmla="*/ 59 w 200"/>
                <a:gd name="T71" fmla="*/ 17 h 215"/>
                <a:gd name="T72" fmla="*/ 49 w 200"/>
                <a:gd name="T73" fmla="*/ 17 h 215"/>
                <a:gd name="T74" fmla="*/ 42 w 200"/>
                <a:gd name="T75" fmla="*/ 17 h 215"/>
                <a:gd name="T76" fmla="*/ 38 w 200"/>
                <a:gd name="T77" fmla="*/ 26 h 215"/>
                <a:gd name="T78" fmla="*/ 31 w 200"/>
                <a:gd name="T79" fmla="*/ 17 h 215"/>
                <a:gd name="T80" fmla="*/ 26 w 200"/>
                <a:gd name="T81" fmla="*/ 19 h 215"/>
                <a:gd name="T82" fmla="*/ 12 w 200"/>
                <a:gd name="T83" fmla="*/ 24 h 215"/>
                <a:gd name="T84" fmla="*/ 5 w 200"/>
                <a:gd name="T85" fmla="*/ 28 h 215"/>
                <a:gd name="T86" fmla="*/ 5 w 200"/>
                <a:gd name="T87" fmla="*/ 38 h 215"/>
                <a:gd name="T88" fmla="*/ 2 w 200"/>
                <a:gd name="T89" fmla="*/ 47 h 215"/>
                <a:gd name="T90" fmla="*/ 2 w 200"/>
                <a:gd name="T91" fmla="*/ 52 h 215"/>
                <a:gd name="T92" fmla="*/ 12 w 200"/>
                <a:gd name="T93" fmla="*/ 61 h 215"/>
                <a:gd name="T94" fmla="*/ 14 w 200"/>
                <a:gd name="T95" fmla="*/ 69 h 215"/>
                <a:gd name="T96" fmla="*/ 42 w 200"/>
                <a:gd name="T97" fmla="*/ 57 h 215"/>
                <a:gd name="T98" fmla="*/ 64 w 200"/>
                <a:gd name="T99" fmla="*/ 83 h 215"/>
                <a:gd name="T100" fmla="*/ 71 w 200"/>
                <a:gd name="T101" fmla="*/ 90 h 215"/>
                <a:gd name="T102" fmla="*/ 80 w 200"/>
                <a:gd name="T103" fmla="*/ 97 h 215"/>
                <a:gd name="T104" fmla="*/ 108 w 200"/>
                <a:gd name="T105" fmla="*/ 121 h 215"/>
                <a:gd name="T106" fmla="*/ 125 w 200"/>
                <a:gd name="T107" fmla="*/ 130 h 215"/>
                <a:gd name="T108" fmla="*/ 132 w 200"/>
                <a:gd name="T109" fmla="*/ 132 h 215"/>
                <a:gd name="T110" fmla="*/ 139 w 200"/>
                <a:gd name="T111" fmla="*/ 142 h 215"/>
                <a:gd name="T112" fmla="*/ 160 w 200"/>
                <a:gd name="T113" fmla="*/ 163 h 215"/>
                <a:gd name="T114" fmla="*/ 155 w 200"/>
                <a:gd name="T115" fmla="*/ 182 h 215"/>
                <a:gd name="T116" fmla="*/ 167 w 200"/>
                <a:gd name="T117" fmla="*/ 180 h 215"/>
                <a:gd name="T118" fmla="*/ 177 w 200"/>
                <a:gd name="T119" fmla="*/ 158 h 215"/>
                <a:gd name="T120" fmla="*/ 174 w 200"/>
                <a:gd name="T121" fmla="*/ 137 h 215"/>
                <a:gd name="T122" fmla="*/ 196 w 200"/>
                <a:gd name="T123" fmla="*/ 149 h 215"/>
                <a:gd name="T124" fmla="*/ 97 w 200"/>
                <a:gd name="T125" fmla="*/ 6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15">
                  <a:moveTo>
                    <a:pt x="151" y="182"/>
                  </a:moveTo>
                  <a:lnTo>
                    <a:pt x="148" y="182"/>
                  </a:lnTo>
                  <a:lnTo>
                    <a:pt x="146" y="182"/>
                  </a:lnTo>
                  <a:lnTo>
                    <a:pt x="146" y="182"/>
                  </a:lnTo>
                  <a:lnTo>
                    <a:pt x="144" y="184"/>
                  </a:lnTo>
                  <a:lnTo>
                    <a:pt x="144" y="184"/>
                  </a:lnTo>
                  <a:lnTo>
                    <a:pt x="141" y="184"/>
                  </a:lnTo>
                  <a:lnTo>
                    <a:pt x="139" y="184"/>
                  </a:lnTo>
                  <a:lnTo>
                    <a:pt x="139" y="184"/>
                  </a:lnTo>
                  <a:lnTo>
                    <a:pt x="137" y="184"/>
                  </a:lnTo>
                  <a:lnTo>
                    <a:pt x="134" y="187"/>
                  </a:lnTo>
                  <a:lnTo>
                    <a:pt x="132" y="187"/>
                  </a:lnTo>
                  <a:lnTo>
                    <a:pt x="132" y="187"/>
                  </a:lnTo>
                  <a:lnTo>
                    <a:pt x="130" y="187"/>
                  </a:lnTo>
                  <a:lnTo>
                    <a:pt x="125" y="187"/>
                  </a:lnTo>
                  <a:lnTo>
                    <a:pt x="122" y="187"/>
                  </a:lnTo>
                  <a:lnTo>
                    <a:pt x="120" y="187"/>
                  </a:lnTo>
                  <a:lnTo>
                    <a:pt x="120" y="187"/>
                  </a:lnTo>
                  <a:lnTo>
                    <a:pt x="118" y="187"/>
                  </a:lnTo>
                  <a:lnTo>
                    <a:pt x="115" y="184"/>
                  </a:lnTo>
                  <a:lnTo>
                    <a:pt x="115" y="184"/>
                  </a:lnTo>
                  <a:lnTo>
                    <a:pt x="113" y="184"/>
                  </a:lnTo>
                  <a:lnTo>
                    <a:pt x="113" y="184"/>
                  </a:lnTo>
                  <a:lnTo>
                    <a:pt x="113" y="184"/>
                  </a:lnTo>
                  <a:lnTo>
                    <a:pt x="111" y="184"/>
                  </a:lnTo>
                  <a:lnTo>
                    <a:pt x="108" y="184"/>
                  </a:lnTo>
                  <a:lnTo>
                    <a:pt x="108" y="187"/>
                  </a:lnTo>
                  <a:lnTo>
                    <a:pt x="106" y="187"/>
                  </a:lnTo>
                  <a:lnTo>
                    <a:pt x="106" y="187"/>
                  </a:lnTo>
                  <a:lnTo>
                    <a:pt x="104" y="187"/>
                  </a:lnTo>
                  <a:lnTo>
                    <a:pt x="101" y="184"/>
                  </a:lnTo>
                  <a:lnTo>
                    <a:pt x="101" y="184"/>
                  </a:lnTo>
                  <a:lnTo>
                    <a:pt x="101" y="184"/>
                  </a:lnTo>
                  <a:lnTo>
                    <a:pt x="99" y="187"/>
                  </a:lnTo>
                  <a:lnTo>
                    <a:pt x="99" y="187"/>
                  </a:lnTo>
                  <a:lnTo>
                    <a:pt x="99" y="189"/>
                  </a:lnTo>
                  <a:lnTo>
                    <a:pt x="97" y="191"/>
                  </a:lnTo>
                  <a:lnTo>
                    <a:pt x="97" y="191"/>
                  </a:lnTo>
                  <a:lnTo>
                    <a:pt x="99" y="194"/>
                  </a:lnTo>
                  <a:lnTo>
                    <a:pt x="101" y="196"/>
                  </a:lnTo>
                  <a:lnTo>
                    <a:pt x="101" y="196"/>
                  </a:lnTo>
                  <a:lnTo>
                    <a:pt x="104" y="196"/>
                  </a:lnTo>
                  <a:lnTo>
                    <a:pt x="104" y="196"/>
                  </a:lnTo>
                  <a:lnTo>
                    <a:pt x="106" y="196"/>
                  </a:lnTo>
                  <a:lnTo>
                    <a:pt x="108" y="199"/>
                  </a:lnTo>
                  <a:lnTo>
                    <a:pt x="111" y="199"/>
                  </a:lnTo>
                  <a:lnTo>
                    <a:pt x="111" y="199"/>
                  </a:lnTo>
                  <a:lnTo>
                    <a:pt x="111" y="201"/>
                  </a:lnTo>
                  <a:lnTo>
                    <a:pt x="113" y="201"/>
                  </a:lnTo>
                  <a:lnTo>
                    <a:pt x="118" y="203"/>
                  </a:lnTo>
                  <a:lnTo>
                    <a:pt x="120" y="206"/>
                  </a:lnTo>
                  <a:lnTo>
                    <a:pt x="122" y="206"/>
                  </a:lnTo>
                  <a:lnTo>
                    <a:pt x="125" y="206"/>
                  </a:lnTo>
                  <a:lnTo>
                    <a:pt x="127" y="206"/>
                  </a:lnTo>
                  <a:lnTo>
                    <a:pt x="130" y="208"/>
                  </a:lnTo>
                  <a:lnTo>
                    <a:pt x="132" y="210"/>
                  </a:lnTo>
                  <a:lnTo>
                    <a:pt x="134" y="213"/>
                  </a:lnTo>
                  <a:lnTo>
                    <a:pt x="134" y="213"/>
                  </a:lnTo>
                  <a:lnTo>
                    <a:pt x="134" y="213"/>
                  </a:lnTo>
                  <a:lnTo>
                    <a:pt x="139" y="215"/>
                  </a:lnTo>
                  <a:lnTo>
                    <a:pt x="139" y="215"/>
                  </a:lnTo>
                  <a:lnTo>
                    <a:pt x="141" y="215"/>
                  </a:lnTo>
                  <a:lnTo>
                    <a:pt x="144" y="215"/>
                  </a:lnTo>
                  <a:lnTo>
                    <a:pt x="144" y="215"/>
                  </a:lnTo>
                  <a:lnTo>
                    <a:pt x="144" y="213"/>
                  </a:lnTo>
                  <a:lnTo>
                    <a:pt x="144" y="213"/>
                  </a:lnTo>
                  <a:lnTo>
                    <a:pt x="144" y="210"/>
                  </a:lnTo>
                  <a:lnTo>
                    <a:pt x="146" y="210"/>
                  </a:lnTo>
                  <a:lnTo>
                    <a:pt x="146" y="208"/>
                  </a:lnTo>
                  <a:lnTo>
                    <a:pt x="146" y="208"/>
                  </a:lnTo>
                  <a:lnTo>
                    <a:pt x="146" y="206"/>
                  </a:lnTo>
                  <a:lnTo>
                    <a:pt x="146" y="206"/>
                  </a:lnTo>
                  <a:lnTo>
                    <a:pt x="144" y="203"/>
                  </a:lnTo>
                  <a:lnTo>
                    <a:pt x="146" y="203"/>
                  </a:lnTo>
                  <a:lnTo>
                    <a:pt x="146" y="203"/>
                  </a:lnTo>
                  <a:lnTo>
                    <a:pt x="144" y="203"/>
                  </a:lnTo>
                  <a:lnTo>
                    <a:pt x="144" y="201"/>
                  </a:lnTo>
                  <a:lnTo>
                    <a:pt x="144" y="201"/>
                  </a:lnTo>
                  <a:lnTo>
                    <a:pt x="144" y="199"/>
                  </a:lnTo>
                  <a:lnTo>
                    <a:pt x="144" y="199"/>
                  </a:lnTo>
                  <a:lnTo>
                    <a:pt x="144" y="196"/>
                  </a:lnTo>
                  <a:lnTo>
                    <a:pt x="146" y="194"/>
                  </a:lnTo>
                  <a:lnTo>
                    <a:pt x="146" y="194"/>
                  </a:lnTo>
                  <a:lnTo>
                    <a:pt x="146" y="191"/>
                  </a:lnTo>
                  <a:lnTo>
                    <a:pt x="151" y="187"/>
                  </a:lnTo>
                  <a:lnTo>
                    <a:pt x="151" y="184"/>
                  </a:lnTo>
                  <a:lnTo>
                    <a:pt x="151" y="182"/>
                  </a:lnTo>
                  <a:lnTo>
                    <a:pt x="153" y="182"/>
                  </a:lnTo>
                  <a:lnTo>
                    <a:pt x="151" y="182"/>
                  </a:lnTo>
                  <a:lnTo>
                    <a:pt x="151" y="182"/>
                  </a:lnTo>
                  <a:close/>
                  <a:moveTo>
                    <a:pt x="122" y="132"/>
                  </a:moveTo>
                  <a:lnTo>
                    <a:pt x="122" y="132"/>
                  </a:lnTo>
                  <a:lnTo>
                    <a:pt x="122" y="132"/>
                  </a:lnTo>
                  <a:lnTo>
                    <a:pt x="122" y="130"/>
                  </a:lnTo>
                  <a:lnTo>
                    <a:pt x="120" y="132"/>
                  </a:lnTo>
                  <a:lnTo>
                    <a:pt x="120" y="132"/>
                  </a:lnTo>
                  <a:lnTo>
                    <a:pt x="122" y="132"/>
                  </a:lnTo>
                  <a:lnTo>
                    <a:pt x="122" y="132"/>
                  </a:lnTo>
                  <a:close/>
                  <a:moveTo>
                    <a:pt x="49" y="130"/>
                  </a:moveTo>
                  <a:lnTo>
                    <a:pt x="49" y="128"/>
                  </a:lnTo>
                  <a:lnTo>
                    <a:pt x="47" y="128"/>
                  </a:lnTo>
                  <a:lnTo>
                    <a:pt x="47" y="128"/>
                  </a:lnTo>
                  <a:lnTo>
                    <a:pt x="49" y="125"/>
                  </a:lnTo>
                  <a:lnTo>
                    <a:pt x="49" y="125"/>
                  </a:lnTo>
                  <a:lnTo>
                    <a:pt x="49" y="125"/>
                  </a:lnTo>
                  <a:lnTo>
                    <a:pt x="47" y="125"/>
                  </a:lnTo>
                  <a:lnTo>
                    <a:pt x="47" y="125"/>
                  </a:lnTo>
                  <a:lnTo>
                    <a:pt x="47" y="123"/>
                  </a:lnTo>
                  <a:lnTo>
                    <a:pt x="47" y="123"/>
                  </a:lnTo>
                  <a:lnTo>
                    <a:pt x="45" y="123"/>
                  </a:lnTo>
                  <a:lnTo>
                    <a:pt x="42" y="121"/>
                  </a:lnTo>
                  <a:lnTo>
                    <a:pt x="42" y="121"/>
                  </a:lnTo>
                  <a:lnTo>
                    <a:pt x="42" y="121"/>
                  </a:lnTo>
                  <a:lnTo>
                    <a:pt x="40" y="123"/>
                  </a:lnTo>
                  <a:lnTo>
                    <a:pt x="40" y="123"/>
                  </a:lnTo>
                  <a:lnTo>
                    <a:pt x="38" y="123"/>
                  </a:lnTo>
                  <a:lnTo>
                    <a:pt x="35" y="128"/>
                  </a:lnTo>
                  <a:lnTo>
                    <a:pt x="33" y="128"/>
                  </a:lnTo>
                  <a:lnTo>
                    <a:pt x="31" y="130"/>
                  </a:lnTo>
                  <a:lnTo>
                    <a:pt x="28" y="130"/>
                  </a:lnTo>
                  <a:lnTo>
                    <a:pt x="28" y="130"/>
                  </a:lnTo>
                  <a:lnTo>
                    <a:pt x="26" y="128"/>
                  </a:lnTo>
                  <a:lnTo>
                    <a:pt x="26" y="128"/>
                  </a:lnTo>
                  <a:lnTo>
                    <a:pt x="26" y="128"/>
                  </a:lnTo>
                  <a:lnTo>
                    <a:pt x="23" y="128"/>
                  </a:lnTo>
                  <a:lnTo>
                    <a:pt x="23" y="130"/>
                  </a:lnTo>
                  <a:lnTo>
                    <a:pt x="23" y="132"/>
                  </a:lnTo>
                  <a:lnTo>
                    <a:pt x="26" y="135"/>
                  </a:lnTo>
                  <a:lnTo>
                    <a:pt x="26" y="135"/>
                  </a:lnTo>
                  <a:lnTo>
                    <a:pt x="28" y="137"/>
                  </a:lnTo>
                  <a:lnTo>
                    <a:pt x="28" y="137"/>
                  </a:lnTo>
                  <a:lnTo>
                    <a:pt x="28" y="139"/>
                  </a:lnTo>
                  <a:lnTo>
                    <a:pt x="28" y="139"/>
                  </a:lnTo>
                  <a:lnTo>
                    <a:pt x="28" y="144"/>
                  </a:lnTo>
                  <a:lnTo>
                    <a:pt x="28" y="144"/>
                  </a:lnTo>
                  <a:lnTo>
                    <a:pt x="28" y="147"/>
                  </a:lnTo>
                  <a:lnTo>
                    <a:pt x="28" y="147"/>
                  </a:lnTo>
                  <a:lnTo>
                    <a:pt x="28" y="147"/>
                  </a:lnTo>
                  <a:lnTo>
                    <a:pt x="31" y="147"/>
                  </a:lnTo>
                  <a:lnTo>
                    <a:pt x="31" y="149"/>
                  </a:lnTo>
                  <a:lnTo>
                    <a:pt x="31" y="149"/>
                  </a:lnTo>
                  <a:lnTo>
                    <a:pt x="31" y="151"/>
                  </a:lnTo>
                  <a:lnTo>
                    <a:pt x="31" y="151"/>
                  </a:lnTo>
                  <a:lnTo>
                    <a:pt x="28" y="151"/>
                  </a:lnTo>
                  <a:lnTo>
                    <a:pt x="28" y="151"/>
                  </a:lnTo>
                  <a:lnTo>
                    <a:pt x="28" y="151"/>
                  </a:lnTo>
                  <a:lnTo>
                    <a:pt x="28" y="154"/>
                  </a:lnTo>
                  <a:lnTo>
                    <a:pt x="28" y="156"/>
                  </a:lnTo>
                  <a:lnTo>
                    <a:pt x="28" y="156"/>
                  </a:lnTo>
                  <a:lnTo>
                    <a:pt x="28" y="161"/>
                  </a:lnTo>
                  <a:lnTo>
                    <a:pt x="28" y="161"/>
                  </a:lnTo>
                  <a:lnTo>
                    <a:pt x="28" y="163"/>
                  </a:lnTo>
                  <a:lnTo>
                    <a:pt x="31" y="165"/>
                  </a:lnTo>
                  <a:lnTo>
                    <a:pt x="31" y="168"/>
                  </a:lnTo>
                  <a:lnTo>
                    <a:pt x="33" y="168"/>
                  </a:lnTo>
                  <a:lnTo>
                    <a:pt x="33" y="168"/>
                  </a:lnTo>
                  <a:lnTo>
                    <a:pt x="35" y="168"/>
                  </a:lnTo>
                  <a:lnTo>
                    <a:pt x="35" y="168"/>
                  </a:lnTo>
                  <a:lnTo>
                    <a:pt x="38" y="168"/>
                  </a:lnTo>
                  <a:lnTo>
                    <a:pt x="38" y="165"/>
                  </a:lnTo>
                  <a:lnTo>
                    <a:pt x="40" y="161"/>
                  </a:lnTo>
                  <a:lnTo>
                    <a:pt x="40" y="161"/>
                  </a:lnTo>
                  <a:lnTo>
                    <a:pt x="40" y="161"/>
                  </a:lnTo>
                  <a:lnTo>
                    <a:pt x="42" y="161"/>
                  </a:lnTo>
                  <a:lnTo>
                    <a:pt x="42" y="161"/>
                  </a:lnTo>
                  <a:lnTo>
                    <a:pt x="45" y="163"/>
                  </a:lnTo>
                  <a:lnTo>
                    <a:pt x="47" y="163"/>
                  </a:lnTo>
                  <a:lnTo>
                    <a:pt x="47" y="163"/>
                  </a:lnTo>
                  <a:lnTo>
                    <a:pt x="47" y="161"/>
                  </a:lnTo>
                  <a:lnTo>
                    <a:pt x="49" y="158"/>
                  </a:lnTo>
                  <a:lnTo>
                    <a:pt x="49" y="147"/>
                  </a:lnTo>
                  <a:lnTo>
                    <a:pt x="49" y="147"/>
                  </a:lnTo>
                  <a:lnTo>
                    <a:pt x="49" y="144"/>
                  </a:lnTo>
                  <a:lnTo>
                    <a:pt x="49" y="144"/>
                  </a:lnTo>
                  <a:lnTo>
                    <a:pt x="49" y="142"/>
                  </a:lnTo>
                  <a:lnTo>
                    <a:pt x="52" y="139"/>
                  </a:lnTo>
                  <a:lnTo>
                    <a:pt x="52" y="137"/>
                  </a:lnTo>
                  <a:lnTo>
                    <a:pt x="52" y="137"/>
                  </a:lnTo>
                  <a:lnTo>
                    <a:pt x="52" y="135"/>
                  </a:lnTo>
                  <a:lnTo>
                    <a:pt x="49" y="130"/>
                  </a:lnTo>
                  <a:close/>
                  <a:moveTo>
                    <a:pt x="200" y="142"/>
                  </a:moveTo>
                  <a:lnTo>
                    <a:pt x="198" y="139"/>
                  </a:lnTo>
                  <a:lnTo>
                    <a:pt x="193" y="135"/>
                  </a:lnTo>
                  <a:lnTo>
                    <a:pt x="191" y="132"/>
                  </a:lnTo>
                  <a:lnTo>
                    <a:pt x="184" y="130"/>
                  </a:lnTo>
                  <a:lnTo>
                    <a:pt x="179" y="125"/>
                  </a:lnTo>
                  <a:lnTo>
                    <a:pt x="177" y="125"/>
                  </a:lnTo>
                  <a:lnTo>
                    <a:pt x="167" y="121"/>
                  </a:lnTo>
                  <a:lnTo>
                    <a:pt x="158" y="116"/>
                  </a:lnTo>
                  <a:lnTo>
                    <a:pt x="155" y="116"/>
                  </a:lnTo>
                  <a:lnTo>
                    <a:pt x="155" y="113"/>
                  </a:lnTo>
                  <a:lnTo>
                    <a:pt x="158" y="111"/>
                  </a:lnTo>
                  <a:lnTo>
                    <a:pt x="160" y="111"/>
                  </a:lnTo>
                  <a:lnTo>
                    <a:pt x="160" y="109"/>
                  </a:lnTo>
                  <a:lnTo>
                    <a:pt x="160" y="106"/>
                  </a:lnTo>
                  <a:lnTo>
                    <a:pt x="158" y="106"/>
                  </a:lnTo>
                  <a:lnTo>
                    <a:pt x="155" y="106"/>
                  </a:lnTo>
                  <a:lnTo>
                    <a:pt x="146" y="106"/>
                  </a:lnTo>
                  <a:lnTo>
                    <a:pt x="144" y="106"/>
                  </a:lnTo>
                  <a:lnTo>
                    <a:pt x="139" y="104"/>
                  </a:lnTo>
                  <a:lnTo>
                    <a:pt x="132" y="99"/>
                  </a:lnTo>
                  <a:lnTo>
                    <a:pt x="127" y="95"/>
                  </a:lnTo>
                  <a:lnTo>
                    <a:pt x="122" y="92"/>
                  </a:lnTo>
                  <a:lnTo>
                    <a:pt x="122" y="87"/>
                  </a:lnTo>
                  <a:lnTo>
                    <a:pt x="120" y="80"/>
                  </a:lnTo>
                  <a:lnTo>
                    <a:pt x="118" y="78"/>
                  </a:lnTo>
                  <a:lnTo>
                    <a:pt x="115" y="73"/>
                  </a:lnTo>
                  <a:lnTo>
                    <a:pt x="115" y="73"/>
                  </a:lnTo>
                  <a:lnTo>
                    <a:pt x="111" y="71"/>
                  </a:lnTo>
                  <a:lnTo>
                    <a:pt x="104" y="66"/>
                  </a:lnTo>
                  <a:lnTo>
                    <a:pt x="101" y="64"/>
                  </a:lnTo>
                  <a:lnTo>
                    <a:pt x="97" y="61"/>
                  </a:lnTo>
                  <a:lnTo>
                    <a:pt x="97" y="59"/>
                  </a:lnTo>
                  <a:lnTo>
                    <a:pt x="94" y="57"/>
                  </a:lnTo>
                  <a:lnTo>
                    <a:pt x="94" y="50"/>
                  </a:lnTo>
                  <a:lnTo>
                    <a:pt x="94" y="47"/>
                  </a:lnTo>
                  <a:lnTo>
                    <a:pt x="94" y="47"/>
                  </a:lnTo>
                  <a:lnTo>
                    <a:pt x="97" y="47"/>
                  </a:lnTo>
                  <a:lnTo>
                    <a:pt x="97" y="47"/>
                  </a:lnTo>
                  <a:lnTo>
                    <a:pt x="97" y="45"/>
                  </a:lnTo>
                  <a:lnTo>
                    <a:pt x="97" y="45"/>
                  </a:lnTo>
                  <a:lnTo>
                    <a:pt x="97" y="43"/>
                  </a:lnTo>
                  <a:lnTo>
                    <a:pt x="94" y="38"/>
                  </a:lnTo>
                  <a:lnTo>
                    <a:pt x="92" y="38"/>
                  </a:lnTo>
                  <a:lnTo>
                    <a:pt x="94" y="35"/>
                  </a:lnTo>
                  <a:lnTo>
                    <a:pt x="94" y="33"/>
                  </a:lnTo>
                  <a:lnTo>
                    <a:pt x="94" y="33"/>
                  </a:lnTo>
                  <a:lnTo>
                    <a:pt x="97" y="31"/>
                  </a:lnTo>
                  <a:lnTo>
                    <a:pt x="99" y="31"/>
                  </a:lnTo>
                  <a:lnTo>
                    <a:pt x="97" y="33"/>
                  </a:lnTo>
                  <a:lnTo>
                    <a:pt x="97" y="33"/>
                  </a:lnTo>
                  <a:lnTo>
                    <a:pt x="99" y="33"/>
                  </a:lnTo>
                  <a:lnTo>
                    <a:pt x="101" y="31"/>
                  </a:lnTo>
                  <a:lnTo>
                    <a:pt x="104" y="31"/>
                  </a:lnTo>
                  <a:lnTo>
                    <a:pt x="106" y="28"/>
                  </a:lnTo>
                  <a:lnTo>
                    <a:pt x="108" y="28"/>
                  </a:lnTo>
                  <a:lnTo>
                    <a:pt x="108" y="26"/>
                  </a:lnTo>
                  <a:lnTo>
                    <a:pt x="108" y="26"/>
                  </a:lnTo>
                  <a:lnTo>
                    <a:pt x="113" y="28"/>
                  </a:lnTo>
                  <a:lnTo>
                    <a:pt x="115" y="26"/>
                  </a:lnTo>
                  <a:lnTo>
                    <a:pt x="115" y="26"/>
                  </a:lnTo>
                  <a:lnTo>
                    <a:pt x="118" y="28"/>
                  </a:lnTo>
                  <a:lnTo>
                    <a:pt x="118" y="31"/>
                  </a:lnTo>
                  <a:lnTo>
                    <a:pt x="118" y="31"/>
                  </a:lnTo>
                  <a:lnTo>
                    <a:pt x="120" y="31"/>
                  </a:lnTo>
                  <a:lnTo>
                    <a:pt x="120" y="31"/>
                  </a:lnTo>
                  <a:lnTo>
                    <a:pt x="120" y="28"/>
                  </a:lnTo>
                  <a:lnTo>
                    <a:pt x="118" y="26"/>
                  </a:lnTo>
                  <a:lnTo>
                    <a:pt x="115" y="26"/>
                  </a:lnTo>
                  <a:lnTo>
                    <a:pt x="115" y="26"/>
                  </a:lnTo>
                  <a:lnTo>
                    <a:pt x="115" y="26"/>
                  </a:lnTo>
                  <a:lnTo>
                    <a:pt x="115" y="24"/>
                  </a:lnTo>
                  <a:lnTo>
                    <a:pt x="115" y="21"/>
                  </a:lnTo>
                  <a:lnTo>
                    <a:pt x="113" y="21"/>
                  </a:lnTo>
                  <a:lnTo>
                    <a:pt x="113" y="21"/>
                  </a:lnTo>
                  <a:lnTo>
                    <a:pt x="113" y="21"/>
                  </a:lnTo>
                  <a:lnTo>
                    <a:pt x="113" y="21"/>
                  </a:lnTo>
                  <a:lnTo>
                    <a:pt x="115" y="19"/>
                  </a:lnTo>
                  <a:lnTo>
                    <a:pt x="115" y="19"/>
                  </a:lnTo>
                  <a:lnTo>
                    <a:pt x="115" y="19"/>
                  </a:lnTo>
                  <a:lnTo>
                    <a:pt x="115" y="19"/>
                  </a:lnTo>
                  <a:lnTo>
                    <a:pt x="115" y="19"/>
                  </a:lnTo>
                  <a:lnTo>
                    <a:pt x="113" y="17"/>
                  </a:lnTo>
                  <a:lnTo>
                    <a:pt x="113" y="17"/>
                  </a:lnTo>
                  <a:lnTo>
                    <a:pt x="113" y="17"/>
                  </a:lnTo>
                  <a:lnTo>
                    <a:pt x="113" y="17"/>
                  </a:lnTo>
                  <a:lnTo>
                    <a:pt x="111" y="17"/>
                  </a:lnTo>
                  <a:lnTo>
                    <a:pt x="113" y="14"/>
                  </a:lnTo>
                  <a:lnTo>
                    <a:pt x="113" y="14"/>
                  </a:lnTo>
                  <a:lnTo>
                    <a:pt x="115" y="14"/>
                  </a:lnTo>
                  <a:lnTo>
                    <a:pt x="115" y="12"/>
                  </a:lnTo>
                  <a:lnTo>
                    <a:pt x="115" y="12"/>
                  </a:lnTo>
                  <a:lnTo>
                    <a:pt x="118" y="12"/>
                  </a:lnTo>
                  <a:lnTo>
                    <a:pt x="113" y="9"/>
                  </a:lnTo>
                  <a:lnTo>
                    <a:pt x="111" y="9"/>
                  </a:lnTo>
                  <a:lnTo>
                    <a:pt x="108" y="9"/>
                  </a:lnTo>
                  <a:lnTo>
                    <a:pt x="101" y="9"/>
                  </a:lnTo>
                  <a:lnTo>
                    <a:pt x="101" y="9"/>
                  </a:lnTo>
                  <a:lnTo>
                    <a:pt x="99" y="9"/>
                  </a:lnTo>
                  <a:lnTo>
                    <a:pt x="97" y="7"/>
                  </a:lnTo>
                  <a:lnTo>
                    <a:pt x="94" y="7"/>
                  </a:lnTo>
                  <a:lnTo>
                    <a:pt x="94" y="7"/>
                  </a:lnTo>
                  <a:lnTo>
                    <a:pt x="94" y="5"/>
                  </a:lnTo>
                  <a:lnTo>
                    <a:pt x="92" y="2"/>
                  </a:lnTo>
                  <a:lnTo>
                    <a:pt x="92" y="2"/>
                  </a:lnTo>
                  <a:lnTo>
                    <a:pt x="92" y="0"/>
                  </a:lnTo>
                  <a:lnTo>
                    <a:pt x="92" y="0"/>
                  </a:lnTo>
                  <a:lnTo>
                    <a:pt x="92" y="0"/>
                  </a:lnTo>
                  <a:lnTo>
                    <a:pt x="92" y="0"/>
                  </a:lnTo>
                  <a:lnTo>
                    <a:pt x="87" y="0"/>
                  </a:lnTo>
                  <a:lnTo>
                    <a:pt x="85" y="2"/>
                  </a:lnTo>
                  <a:lnTo>
                    <a:pt x="85" y="2"/>
                  </a:lnTo>
                  <a:lnTo>
                    <a:pt x="82" y="2"/>
                  </a:lnTo>
                  <a:lnTo>
                    <a:pt x="80" y="2"/>
                  </a:lnTo>
                  <a:lnTo>
                    <a:pt x="80" y="2"/>
                  </a:lnTo>
                  <a:lnTo>
                    <a:pt x="75" y="2"/>
                  </a:lnTo>
                  <a:lnTo>
                    <a:pt x="75" y="2"/>
                  </a:lnTo>
                  <a:lnTo>
                    <a:pt x="73" y="5"/>
                  </a:lnTo>
                  <a:lnTo>
                    <a:pt x="73" y="5"/>
                  </a:lnTo>
                  <a:lnTo>
                    <a:pt x="73" y="5"/>
                  </a:lnTo>
                  <a:lnTo>
                    <a:pt x="71" y="7"/>
                  </a:lnTo>
                  <a:lnTo>
                    <a:pt x="71" y="5"/>
                  </a:lnTo>
                  <a:lnTo>
                    <a:pt x="68" y="5"/>
                  </a:lnTo>
                  <a:lnTo>
                    <a:pt x="68" y="5"/>
                  </a:lnTo>
                  <a:lnTo>
                    <a:pt x="66" y="5"/>
                  </a:lnTo>
                  <a:lnTo>
                    <a:pt x="64" y="5"/>
                  </a:lnTo>
                  <a:lnTo>
                    <a:pt x="64" y="5"/>
                  </a:lnTo>
                  <a:lnTo>
                    <a:pt x="64" y="7"/>
                  </a:lnTo>
                  <a:lnTo>
                    <a:pt x="64" y="7"/>
                  </a:lnTo>
                  <a:lnTo>
                    <a:pt x="64" y="9"/>
                  </a:lnTo>
                  <a:lnTo>
                    <a:pt x="64" y="9"/>
                  </a:lnTo>
                  <a:lnTo>
                    <a:pt x="64" y="9"/>
                  </a:lnTo>
                  <a:lnTo>
                    <a:pt x="61" y="9"/>
                  </a:lnTo>
                  <a:lnTo>
                    <a:pt x="61" y="9"/>
                  </a:lnTo>
                  <a:lnTo>
                    <a:pt x="59" y="9"/>
                  </a:lnTo>
                  <a:lnTo>
                    <a:pt x="59" y="9"/>
                  </a:lnTo>
                  <a:lnTo>
                    <a:pt x="56" y="9"/>
                  </a:lnTo>
                  <a:lnTo>
                    <a:pt x="56" y="9"/>
                  </a:lnTo>
                  <a:lnTo>
                    <a:pt x="56" y="12"/>
                  </a:lnTo>
                  <a:lnTo>
                    <a:pt x="56" y="12"/>
                  </a:lnTo>
                  <a:lnTo>
                    <a:pt x="56" y="14"/>
                  </a:lnTo>
                  <a:lnTo>
                    <a:pt x="56" y="14"/>
                  </a:lnTo>
                  <a:lnTo>
                    <a:pt x="59" y="17"/>
                  </a:lnTo>
                  <a:lnTo>
                    <a:pt x="59" y="17"/>
                  </a:lnTo>
                  <a:lnTo>
                    <a:pt x="59" y="17"/>
                  </a:lnTo>
                  <a:lnTo>
                    <a:pt x="56" y="17"/>
                  </a:lnTo>
                  <a:lnTo>
                    <a:pt x="56" y="17"/>
                  </a:lnTo>
                  <a:lnTo>
                    <a:pt x="56" y="14"/>
                  </a:lnTo>
                  <a:lnTo>
                    <a:pt x="54" y="14"/>
                  </a:lnTo>
                  <a:lnTo>
                    <a:pt x="54" y="14"/>
                  </a:lnTo>
                  <a:lnTo>
                    <a:pt x="52" y="14"/>
                  </a:lnTo>
                  <a:lnTo>
                    <a:pt x="49" y="17"/>
                  </a:lnTo>
                  <a:lnTo>
                    <a:pt x="49" y="17"/>
                  </a:lnTo>
                  <a:lnTo>
                    <a:pt x="47" y="17"/>
                  </a:lnTo>
                  <a:lnTo>
                    <a:pt x="47" y="14"/>
                  </a:lnTo>
                  <a:lnTo>
                    <a:pt x="47" y="12"/>
                  </a:lnTo>
                  <a:lnTo>
                    <a:pt x="47" y="12"/>
                  </a:lnTo>
                  <a:lnTo>
                    <a:pt x="47" y="12"/>
                  </a:lnTo>
                  <a:lnTo>
                    <a:pt x="45" y="12"/>
                  </a:lnTo>
                  <a:lnTo>
                    <a:pt x="45" y="12"/>
                  </a:lnTo>
                  <a:lnTo>
                    <a:pt x="45" y="14"/>
                  </a:lnTo>
                  <a:lnTo>
                    <a:pt x="42" y="17"/>
                  </a:lnTo>
                  <a:lnTo>
                    <a:pt x="42" y="17"/>
                  </a:lnTo>
                  <a:lnTo>
                    <a:pt x="40" y="19"/>
                  </a:lnTo>
                  <a:lnTo>
                    <a:pt x="40" y="21"/>
                  </a:lnTo>
                  <a:lnTo>
                    <a:pt x="40" y="21"/>
                  </a:lnTo>
                  <a:lnTo>
                    <a:pt x="40" y="21"/>
                  </a:lnTo>
                  <a:lnTo>
                    <a:pt x="40" y="24"/>
                  </a:lnTo>
                  <a:lnTo>
                    <a:pt x="40" y="24"/>
                  </a:lnTo>
                  <a:lnTo>
                    <a:pt x="40" y="26"/>
                  </a:lnTo>
                  <a:lnTo>
                    <a:pt x="38" y="26"/>
                  </a:lnTo>
                  <a:lnTo>
                    <a:pt x="38" y="24"/>
                  </a:lnTo>
                  <a:lnTo>
                    <a:pt x="38" y="24"/>
                  </a:lnTo>
                  <a:lnTo>
                    <a:pt x="35" y="21"/>
                  </a:lnTo>
                  <a:lnTo>
                    <a:pt x="35" y="21"/>
                  </a:lnTo>
                  <a:lnTo>
                    <a:pt x="35" y="21"/>
                  </a:lnTo>
                  <a:lnTo>
                    <a:pt x="33" y="19"/>
                  </a:lnTo>
                  <a:lnTo>
                    <a:pt x="33" y="19"/>
                  </a:lnTo>
                  <a:lnTo>
                    <a:pt x="31" y="17"/>
                  </a:lnTo>
                  <a:lnTo>
                    <a:pt x="31" y="17"/>
                  </a:lnTo>
                  <a:lnTo>
                    <a:pt x="31" y="14"/>
                  </a:lnTo>
                  <a:lnTo>
                    <a:pt x="31" y="12"/>
                  </a:lnTo>
                  <a:lnTo>
                    <a:pt x="31" y="12"/>
                  </a:lnTo>
                  <a:lnTo>
                    <a:pt x="28" y="12"/>
                  </a:lnTo>
                  <a:lnTo>
                    <a:pt x="28" y="14"/>
                  </a:lnTo>
                  <a:lnTo>
                    <a:pt x="26" y="14"/>
                  </a:lnTo>
                  <a:lnTo>
                    <a:pt x="23" y="17"/>
                  </a:lnTo>
                  <a:lnTo>
                    <a:pt x="23" y="17"/>
                  </a:lnTo>
                  <a:lnTo>
                    <a:pt x="26" y="19"/>
                  </a:lnTo>
                  <a:lnTo>
                    <a:pt x="26" y="19"/>
                  </a:lnTo>
                  <a:lnTo>
                    <a:pt x="23" y="21"/>
                  </a:lnTo>
                  <a:lnTo>
                    <a:pt x="23" y="21"/>
                  </a:lnTo>
                  <a:lnTo>
                    <a:pt x="21" y="24"/>
                  </a:lnTo>
                  <a:lnTo>
                    <a:pt x="19" y="24"/>
                  </a:lnTo>
                  <a:lnTo>
                    <a:pt x="16" y="21"/>
                  </a:lnTo>
                  <a:lnTo>
                    <a:pt x="14" y="21"/>
                  </a:lnTo>
                  <a:lnTo>
                    <a:pt x="14" y="24"/>
                  </a:lnTo>
                  <a:lnTo>
                    <a:pt x="12" y="24"/>
                  </a:lnTo>
                  <a:lnTo>
                    <a:pt x="7" y="24"/>
                  </a:lnTo>
                  <a:lnTo>
                    <a:pt x="7" y="24"/>
                  </a:lnTo>
                  <a:lnTo>
                    <a:pt x="7" y="24"/>
                  </a:lnTo>
                  <a:lnTo>
                    <a:pt x="5" y="24"/>
                  </a:lnTo>
                  <a:lnTo>
                    <a:pt x="2" y="26"/>
                  </a:lnTo>
                  <a:lnTo>
                    <a:pt x="2" y="26"/>
                  </a:lnTo>
                  <a:lnTo>
                    <a:pt x="2" y="26"/>
                  </a:lnTo>
                  <a:lnTo>
                    <a:pt x="2" y="28"/>
                  </a:lnTo>
                  <a:lnTo>
                    <a:pt x="5" y="28"/>
                  </a:lnTo>
                  <a:lnTo>
                    <a:pt x="5" y="31"/>
                  </a:lnTo>
                  <a:lnTo>
                    <a:pt x="7" y="33"/>
                  </a:lnTo>
                  <a:lnTo>
                    <a:pt x="7" y="33"/>
                  </a:lnTo>
                  <a:lnTo>
                    <a:pt x="9" y="33"/>
                  </a:lnTo>
                  <a:lnTo>
                    <a:pt x="9" y="35"/>
                  </a:lnTo>
                  <a:lnTo>
                    <a:pt x="7" y="35"/>
                  </a:lnTo>
                  <a:lnTo>
                    <a:pt x="7" y="38"/>
                  </a:lnTo>
                  <a:lnTo>
                    <a:pt x="7" y="38"/>
                  </a:lnTo>
                  <a:lnTo>
                    <a:pt x="5" y="38"/>
                  </a:lnTo>
                  <a:lnTo>
                    <a:pt x="2" y="40"/>
                  </a:lnTo>
                  <a:lnTo>
                    <a:pt x="2" y="40"/>
                  </a:lnTo>
                  <a:lnTo>
                    <a:pt x="0" y="40"/>
                  </a:lnTo>
                  <a:lnTo>
                    <a:pt x="0" y="40"/>
                  </a:lnTo>
                  <a:lnTo>
                    <a:pt x="0" y="40"/>
                  </a:lnTo>
                  <a:lnTo>
                    <a:pt x="0" y="43"/>
                  </a:lnTo>
                  <a:lnTo>
                    <a:pt x="0" y="45"/>
                  </a:lnTo>
                  <a:lnTo>
                    <a:pt x="2" y="45"/>
                  </a:lnTo>
                  <a:lnTo>
                    <a:pt x="2" y="47"/>
                  </a:lnTo>
                  <a:lnTo>
                    <a:pt x="5" y="47"/>
                  </a:lnTo>
                  <a:lnTo>
                    <a:pt x="5" y="47"/>
                  </a:lnTo>
                  <a:lnTo>
                    <a:pt x="5" y="47"/>
                  </a:lnTo>
                  <a:lnTo>
                    <a:pt x="5" y="47"/>
                  </a:lnTo>
                  <a:lnTo>
                    <a:pt x="7" y="50"/>
                  </a:lnTo>
                  <a:lnTo>
                    <a:pt x="5" y="50"/>
                  </a:lnTo>
                  <a:lnTo>
                    <a:pt x="5" y="50"/>
                  </a:lnTo>
                  <a:lnTo>
                    <a:pt x="5" y="52"/>
                  </a:lnTo>
                  <a:lnTo>
                    <a:pt x="2" y="52"/>
                  </a:lnTo>
                  <a:lnTo>
                    <a:pt x="2" y="54"/>
                  </a:lnTo>
                  <a:lnTo>
                    <a:pt x="2" y="54"/>
                  </a:lnTo>
                  <a:lnTo>
                    <a:pt x="5" y="57"/>
                  </a:lnTo>
                  <a:lnTo>
                    <a:pt x="2" y="57"/>
                  </a:lnTo>
                  <a:lnTo>
                    <a:pt x="5" y="57"/>
                  </a:lnTo>
                  <a:lnTo>
                    <a:pt x="5" y="59"/>
                  </a:lnTo>
                  <a:lnTo>
                    <a:pt x="7" y="61"/>
                  </a:lnTo>
                  <a:lnTo>
                    <a:pt x="12" y="61"/>
                  </a:lnTo>
                  <a:lnTo>
                    <a:pt x="12" y="61"/>
                  </a:lnTo>
                  <a:lnTo>
                    <a:pt x="16" y="61"/>
                  </a:lnTo>
                  <a:lnTo>
                    <a:pt x="16" y="61"/>
                  </a:lnTo>
                  <a:lnTo>
                    <a:pt x="16" y="61"/>
                  </a:lnTo>
                  <a:lnTo>
                    <a:pt x="16" y="64"/>
                  </a:lnTo>
                  <a:lnTo>
                    <a:pt x="16" y="64"/>
                  </a:lnTo>
                  <a:lnTo>
                    <a:pt x="14" y="66"/>
                  </a:lnTo>
                  <a:lnTo>
                    <a:pt x="14" y="66"/>
                  </a:lnTo>
                  <a:lnTo>
                    <a:pt x="14" y="66"/>
                  </a:lnTo>
                  <a:lnTo>
                    <a:pt x="14" y="69"/>
                  </a:lnTo>
                  <a:lnTo>
                    <a:pt x="14" y="69"/>
                  </a:lnTo>
                  <a:lnTo>
                    <a:pt x="16" y="69"/>
                  </a:lnTo>
                  <a:lnTo>
                    <a:pt x="21" y="66"/>
                  </a:lnTo>
                  <a:lnTo>
                    <a:pt x="23" y="66"/>
                  </a:lnTo>
                  <a:lnTo>
                    <a:pt x="26" y="61"/>
                  </a:lnTo>
                  <a:lnTo>
                    <a:pt x="31" y="57"/>
                  </a:lnTo>
                  <a:lnTo>
                    <a:pt x="35" y="57"/>
                  </a:lnTo>
                  <a:lnTo>
                    <a:pt x="38" y="57"/>
                  </a:lnTo>
                  <a:lnTo>
                    <a:pt x="42" y="57"/>
                  </a:lnTo>
                  <a:lnTo>
                    <a:pt x="45" y="59"/>
                  </a:lnTo>
                  <a:lnTo>
                    <a:pt x="52" y="61"/>
                  </a:lnTo>
                  <a:lnTo>
                    <a:pt x="56" y="64"/>
                  </a:lnTo>
                  <a:lnTo>
                    <a:pt x="59" y="66"/>
                  </a:lnTo>
                  <a:lnTo>
                    <a:pt x="59" y="69"/>
                  </a:lnTo>
                  <a:lnTo>
                    <a:pt x="61" y="73"/>
                  </a:lnTo>
                  <a:lnTo>
                    <a:pt x="64" y="78"/>
                  </a:lnTo>
                  <a:lnTo>
                    <a:pt x="64" y="80"/>
                  </a:lnTo>
                  <a:lnTo>
                    <a:pt x="64" y="83"/>
                  </a:lnTo>
                  <a:lnTo>
                    <a:pt x="64" y="83"/>
                  </a:lnTo>
                  <a:lnTo>
                    <a:pt x="64" y="85"/>
                  </a:lnTo>
                  <a:lnTo>
                    <a:pt x="66" y="85"/>
                  </a:lnTo>
                  <a:lnTo>
                    <a:pt x="66" y="85"/>
                  </a:lnTo>
                  <a:lnTo>
                    <a:pt x="68" y="85"/>
                  </a:lnTo>
                  <a:lnTo>
                    <a:pt x="68" y="87"/>
                  </a:lnTo>
                  <a:lnTo>
                    <a:pt x="68" y="87"/>
                  </a:lnTo>
                  <a:lnTo>
                    <a:pt x="68" y="90"/>
                  </a:lnTo>
                  <a:lnTo>
                    <a:pt x="71" y="90"/>
                  </a:lnTo>
                  <a:lnTo>
                    <a:pt x="75" y="95"/>
                  </a:lnTo>
                  <a:lnTo>
                    <a:pt x="75" y="97"/>
                  </a:lnTo>
                  <a:lnTo>
                    <a:pt x="75" y="97"/>
                  </a:lnTo>
                  <a:lnTo>
                    <a:pt x="73" y="97"/>
                  </a:lnTo>
                  <a:lnTo>
                    <a:pt x="75" y="97"/>
                  </a:lnTo>
                  <a:lnTo>
                    <a:pt x="75" y="97"/>
                  </a:lnTo>
                  <a:lnTo>
                    <a:pt x="78" y="97"/>
                  </a:lnTo>
                  <a:lnTo>
                    <a:pt x="78" y="97"/>
                  </a:lnTo>
                  <a:lnTo>
                    <a:pt x="80" y="97"/>
                  </a:lnTo>
                  <a:lnTo>
                    <a:pt x="82" y="99"/>
                  </a:lnTo>
                  <a:lnTo>
                    <a:pt x="87" y="104"/>
                  </a:lnTo>
                  <a:lnTo>
                    <a:pt x="89" y="106"/>
                  </a:lnTo>
                  <a:lnTo>
                    <a:pt x="92" y="109"/>
                  </a:lnTo>
                  <a:lnTo>
                    <a:pt x="99" y="116"/>
                  </a:lnTo>
                  <a:lnTo>
                    <a:pt x="104" y="118"/>
                  </a:lnTo>
                  <a:lnTo>
                    <a:pt x="106" y="121"/>
                  </a:lnTo>
                  <a:lnTo>
                    <a:pt x="106" y="121"/>
                  </a:lnTo>
                  <a:lnTo>
                    <a:pt x="108" y="121"/>
                  </a:lnTo>
                  <a:lnTo>
                    <a:pt x="108" y="121"/>
                  </a:lnTo>
                  <a:lnTo>
                    <a:pt x="111" y="121"/>
                  </a:lnTo>
                  <a:lnTo>
                    <a:pt x="113" y="121"/>
                  </a:lnTo>
                  <a:lnTo>
                    <a:pt x="115" y="121"/>
                  </a:lnTo>
                  <a:lnTo>
                    <a:pt x="118" y="121"/>
                  </a:lnTo>
                  <a:lnTo>
                    <a:pt x="118" y="121"/>
                  </a:lnTo>
                  <a:lnTo>
                    <a:pt x="120" y="123"/>
                  </a:lnTo>
                  <a:lnTo>
                    <a:pt x="125" y="128"/>
                  </a:lnTo>
                  <a:lnTo>
                    <a:pt x="125" y="130"/>
                  </a:lnTo>
                  <a:lnTo>
                    <a:pt x="125" y="130"/>
                  </a:lnTo>
                  <a:lnTo>
                    <a:pt x="125" y="130"/>
                  </a:lnTo>
                  <a:lnTo>
                    <a:pt x="127" y="130"/>
                  </a:lnTo>
                  <a:lnTo>
                    <a:pt x="130" y="130"/>
                  </a:lnTo>
                  <a:lnTo>
                    <a:pt x="132" y="130"/>
                  </a:lnTo>
                  <a:lnTo>
                    <a:pt x="132" y="132"/>
                  </a:lnTo>
                  <a:lnTo>
                    <a:pt x="130" y="135"/>
                  </a:lnTo>
                  <a:lnTo>
                    <a:pt x="130" y="135"/>
                  </a:lnTo>
                  <a:lnTo>
                    <a:pt x="132" y="132"/>
                  </a:lnTo>
                  <a:lnTo>
                    <a:pt x="132" y="135"/>
                  </a:lnTo>
                  <a:lnTo>
                    <a:pt x="134" y="132"/>
                  </a:lnTo>
                  <a:lnTo>
                    <a:pt x="137" y="132"/>
                  </a:lnTo>
                  <a:lnTo>
                    <a:pt x="139" y="132"/>
                  </a:lnTo>
                  <a:lnTo>
                    <a:pt x="139" y="135"/>
                  </a:lnTo>
                  <a:lnTo>
                    <a:pt x="139" y="137"/>
                  </a:lnTo>
                  <a:lnTo>
                    <a:pt x="141" y="139"/>
                  </a:lnTo>
                  <a:lnTo>
                    <a:pt x="139" y="139"/>
                  </a:lnTo>
                  <a:lnTo>
                    <a:pt x="139" y="142"/>
                  </a:lnTo>
                  <a:lnTo>
                    <a:pt x="139" y="142"/>
                  </a:lnTo>
                  <a:lnTo>
                    <a:pt x="146" y="144"/>
                  </a:lnTo>
                  <a:lnTo>
                    <a:pt x="148" y="147"/>
                  </a:lnTo>
                  <a:lnTo>
                    <a:pt x="151" y="147"/>
                  </a:lnTo>
                  <a:lnTo>
                    <a:pt x="153" y="144"/>
                  </a:lnTo>
                  <a:lnTo>
                    <a:pt x="153" y="147"/>
                  </a:lnTo>
                  <a:lnTo>
                    <a:pt x="155" y="154"/>
                  </a:lnTo>
                  <a:lnTo>
                    <a:pt x="158" y="158"/>
                  </a:lnTo>
                  <a:lnTo>
                    <a:pt x="160" y="163"/>
                  </a:lnTo>
                  <a:lnTo>
                    <a:pt x="160" y="165"/>
                  </a:lnTo>
                  <a:lnTo>
                    <a:pt x="163" y="168"/>
                  </a:lnTo>
                  <a:lnTo>
                    <a:pt x="163" y="170"/>
                  </a:lnTo>
                  <a:lnTo>
                    <a:pt x="160" y="173"/>
                  </a:lnTo>
                  <a:lnTo>
                    <a:pt x="158" y="173"/>
                  </a:lnTo>
                  <a:lnTo>
                    <a:pt x="158" y="173"/>
                  </a:lnTo>
                  <a:lnTo>
                    <a:pt x="155" y="175"/>
                  </a:lnTo>
                  <a:lnTo>
                    <a:pt x="158" y="177"/>
                  </a:lnTo>
                  <a:lnTo>
                    <a:pt x="155" y="182"/>
                  </a:lnTo>
                  <a:lnTo>
                    <a:pt x="153" y="182"/>
                  </a:lnTo>
                  <a:lnTo>
                    <a:pt x="153" y="184"/>
                  </a:lnTo>
                  <a:lnTo>
                    <a:pt x="153" y="187"/>
                  </a:lnTo>
                  <a:lnTo>
                    <a:pt x="153" y="189"/>
                  </a:lnTo>
                  <a:lnTo>
                    <a:pt x="160" y="189"/>
                  </a:lnTo>
                  <a:lnTo>
                    <a:pt x="160" y="187"/>
                  </a:lnTo>
                  <a:lnTo>
                    <a:pt x="160" y="187"/>
                  </a:lnTo>
                  <a:lnTo>
                    <a:pt x="163" y="182"/>
                  </a:lnTo>
                  <a:lnTo>
                    <a:pt x="167" y="180"/>
                  </a:lnTo>
                  <a:lnTo>
                    <a:pt x="170" y="177"/>
                  </a:lnTo>
                  <a:lnTo>
                    <a:pt x="167" y="173"/>
                  </a:lnTo>
                  <a:lnTo>
                    <a:pt x="170" y="170"/>
                  </a:lnTo>
                  <a:lnTo>
                    <a:pt x="172" y="168"/>
                  </a:lnTo>
                  <a:lnTo>
                    <a:pt x="174" y="168"/>
                  </a:lnTo>
                  <a:lnTo>
                    <a:pt x="177" y="168"/>
                  </a:lnTo>
                  <a:lnTo>
                    <a:pt x="179" y="165"/>
                  </a:lnTo>
                  <a:lnTo>
                    <a:pt x="177" y="163"/>
                  </a:lnTo>
                  <a:lnTo>
                    <a:pt x="177" y="158"/>
                  </a:lnTo>
                  <a:lnTo>
                    <a:pt x="174" y="156"/>
                  </a:lnTo>
                  <a:lnTo>
                    <a:pt x="172" y="154"/>
                  </a:lnTo>
                  <a:lnTo>
                    <a:pt x="167" y="154"/>
                  </a:lnTo>
                  <a:lnTo>
                    <a:pt x="167" y="151"/>
                  </a:lnTo>
                  <a:lnTo>
                    <a:pt x="167" y="149"/>
                  </a:lnTo>
                  <a:lnTo>
                    <a:pt x="170" y="144"/>
                  </a:lnTo>
                  <a:lnTo>
                    <a:pt x="172" y="139"/>
                  </a:lnTo>
                  <a:lnTo>
                    <a:pt x="174" y="137"/>
                  </a:lnTo>
                  <a:lnTo>
                    <a:pt x="174" y="137"/>
                  </a:lnTo>
                  <a:lnTo>
                    <a:pt x="179" y="137"/>
                  </a:lnTo>
                  <a:lnTo>
                    <a:pt x="179" y="137"/>
                  </a:lnTo>
                  <a:lnTo>
                    <a:pt x="179" y="137"/>
                  </a:lnTo>
                  <a:lnTo>
                    <a:pt x="179" y="139"/>
                  </a:lnTo>
                  <a:lnTo>
                    <a:pt x="181" y="139"/>
                  </a:lnTo>
                  <a:lnTo>
                    <a:pt x="184" y="139"/>
                  </a:lnTo>
                  <a:lnTo>
                    <a:pt x="191" y="142"/>
                  </a:lnTo>
                  <a:lnTo>
                    <a:pt x="193" y="147"/>
                  </a:lnTo>
                  <a:lnTo>
                    <a:pt x="196" y="149"/>
                  </a:lnTo>
                  <a:lnTo>
                    <a:pt x="198" y="149"/>
                  </a:lnTo>
                  <a:lnTo>
                    <a:pt x="198" y="147"/>
                  </a:lnTo>
                  <a:lnTo>
                    <a:pt x="200" y="144"/>
                  </a:lnTo>
                  <a:lnTo>
                    <a:pt x="200" y="144"/>
                  </a:lnTo>
                  <a:lnTo>
                    <a:pt x="200" y="142"/>
                  </a:lnTo>
                  <a:close/>
                  <a:moveTo>
                    <a:pt x="97" y="66"/>
                  </a:moveTo>
                  <a:lnTo>
                    <a:pt x="97" y="66"/>
                  </a:lnTo>
                  <a:lnTo>
                    <a:pt x="97" y="66"/>
                  </a:lnTo>
                  <a:lnTo>
                    <a:pt x="97" y="64"/>
                  </a:lnTo>
                  <a:lnTo>
                    <a:pt x="97" y="64"/>
                  </a:lnTo>
                  <a:lnTo>
                    <a:pt x="97" y="66"/>
                  </a:lnTo>
                  <a:lnTo>
                    <a:pt x="97"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316"/>
            <p:cNvSpPr>
              <a:spLocks/>
            </p:cNvSpPr>
            <p:nvPr userDrawn="1"/>
          </p:nvSpPr>
          <p:spPr bwMode="auto">
            <a:xfrm>
              <a:off x="4270" y="2103"/>
              <a:ext cx="26" cy="83"/>
            </a:xfrm>
            <a:custGeom>
              <a:avLst/>
              <a:gdLst>
                <a:gd name="T0" fmla="*/ 26 w 26"/>
                <a:gd name="T1" fmla="*/ 7 h 83"/>
                <a:gd name="T2" fmla="*/ 26 w 26"/>
                <a:gd name="T3" fmla="*/ 5 h 83"/>
                <a:gd name="T4" fmla="*/ 26 w 26"/>
                <a:gd name="T5" fmla="*/ 2 h 83"/>
                <a:gd name="T6" fmla="*/ 26 w 26"/>
                <a:gd name="T7" fmla="*/ 2 h 83"/>
                <a:gd name="T8" fmla="*/ 26 w 26"/>
                <a:gd name="T9" fmla="*/ 0 h 83"/>
                <a:gd name="T10" fmla="*/ 24 w 26"/>
                <a:gd name="T11" fmla="*/ 0 h 83"/>
                <a:gd name="T12" fmla="*/ 22 w 26"/>
                <a:gd name="T13" fmla="*/ 2 h 83"/>
                <a:gd name="T14" fmla="*/ 22 w 26"/>
                <a:gd name="T15" fmla="*/ 2 h 83"/>
                <a:gd name="T16" fmla="*/ 19 w 26"/>
                <a:gd name="T17" fmla="*/ 5 h 83"/>
                <a:gd name="T18" fmla="*/ 17 w 26"/>
                <a:gd name="T19" fmla="*/ 7 h 83"/>
                <a:gd name="T20" fmla="*/ 12 w 26"/>
                <a:gd name="T21" fmla="*/ 7 h 83"/>
                <a:gd name="T22" fmla="*/ 12 w 26"/>
                <a:gd name="T23" fmla="*/ 12 h 83"/>
                <a:gd name="T24" fmla="*/ 10 w 26"/>
                <a:gd name="T25" fmla="*/ 26 h 83"/>
                <a:gd name="T26" fmla="*/ 5 w 26"/>
                <a:gd name="T27" fmla="*/ 38 h 83"/>
                <a:gd name="T28" fmla="*/ 5 w 26"/>
                <a:gd name="T29" fmla="*/ 38 h 83"/>
                <a:gd name="T30" fmla="*/ 3 w 26"/>
                <a:gd name="T31" fmla="*/ 43 h 83"/>
                <a:gd name="T32" fmla="*/ 0 w 26"/>
                <a:gd name="T33" fmla="*/ 45 h 83"/>
                <a:gd name="T34" fmla="*/ 3 w 26"/>
                <a:gd name="T35" fmla="*/ 54 h 83"/>
                <a:gd name="T36" fmla="*/ 7 w 26"/>
                <a:gd name="T37" fmla="*/ 62 h 83"/>
                <a:gd name="T38" fmla="*/ 10 w 26"/>
                <a:gd name="T39" fmla="*/ 66 h 83"/>
                <a:gd name="T40" fmla="*/ 12 w 26"/>
                <a:gd name="T41" fmla="*/ 76 h 83"/>
                <a:gd name="T42" fmla="*/ 15 w 26"/>
                <a:gd name="T43" fmla="*/ 83 h 83"/>
                <a:gd name="T44" fmla="*/ 17 w 26"/>
                <a:gd name="T45" fmla="*/ 76 h 83"/>
                <a:gd name="T46" fmla="*/ 17 w 26"/>
                <a:gd name="T47" fmla="*/ 71 h 83"/>
                <a:gd name="T48" fmla="*/ 17 w 26"/>
                <a:gd name="T49" fmla="*/ 66 h 83"/>
                <a:gd name="T50" fmla="*/ 17 w 26"/>
                <a:gd name="T51" fmla="*/ 62 h 83"/>
                <a:gd name="T52" fmla="*/ 19 w 26"/>
                <a:gd name="T53" fmla="*/ 57 h 83"/>
                <a:gd name="T54" fmla="*/ 19 w 26"/>
                <a:gd name="T55" fmla="*/ 54 h 83"/>
                <a:gd name="T56" fmla="*/ 22 w 26"/>
                <a:gd name="T57" fmla="*/ 47 h 83"/>
                <a:gd name="T58" fmla="*/ 22 w 26"/>
                <a:gd name="T59" fmla="*/ 45 h 83"/>
                <a:gd name="T60" fmla="*/ 22 w 26"/>
                <a:gd name="T61" fmla="*/ 43 h 83"/>
                <a:gd name="T62" fmla="*/ 22 w 26"/>
                <a:gd name="T63" fmla="*/ 40 h 83"/>
                <a:gd name="T64" fmla="*/ 15 w 26"/>
                <a:gd name="T65" fmla="*/ 43 h 83"/>
                <a:gd name="T66" fmla="*/ 12 w 26"/>
                <a:gd name="T67" fmla="*/ 43 h 83"/>
                <a:gd name="T68" fmla="*/ 12 w 26"/>
                <a:gd name="T69" fmla="*/ 40 h 83"/>
                <a:gd name="T70" fmla="*/ 15 w 26"/>
                <a:gd name="T71" fmla="*/ 36 h 83"/>
                <a:gd name="T72" fmla="*/ 17 w 26"/>
                <a:gd name="T73" fmla="*/ 36 h 83"/>
                <a:gd name="T74" fmla="*/ 15 w 26"/>
                <a:gd name="T75" fmla="*/ 33 h 83"/>
                <a:gd name="T76" fmla="*/ 12 w 26"/>
                <a:gd name="T77" fmla="*/ 33 h 83"/>
                <a:gd name="T78" fmla="*/ 12 w 26"/>
                <a:gd name="T79" fmla="*/ 33 h 83"/>
                <a:gd name="T80" fmla="*/ 12 w 26"/>
                <a:gd name="T81" fmla="*/ 31 h 83"/>
                <a:gd name="T82" fmla="*/ 12 w 26"/>
                <a:gd name="T83" fmla="*/ 28 h 83"/>
                <a:gd name="T84" fmla="*/ 12 w 26"/>
                <a:gd name="T85" fmla="*/ 24 h 83"/>
                <a:gd name="T86" fmla="*/ 12 w 26"/>
                <a:gd name="T87" fmla="*/ 19 h 83"/>
                <a:gd name="T88" fmla="*/ 17 w 26"/>
                <a:gd name="T89" fmla="*/ 19 h 83"/>
                <a:gd name="T90" fmla="*/ 19 w 26"/>
                <a:gd name="T91" fmla="*/ 19 h 83"/>
                <a:gd name="T92" fmla="*/ 22 w 26"/>
                <a:gd name="T93" fmla="*/ 21 h 83"/>
                <a:gd name="T94" fmla="*/ 22 w 26"/>
                <a:gd name="T95" fmla="*/ 17 h 83"/>
                <a:gd name="T96" fmla="*/ 22 w 26"/>
                <a:gd name="T97" fmla="*/ 14 h 83"/>
                <a:gd name="T98" fmla="*/ 24 w 26"/>
                <a:gd name="T99" fmla="*/ 14 h 83"/>
                <a:gd name="T100" fmla="*/ 26 w 26"/>
                <a:gd name="T101" fmla="*/ 12 h 83"/>
                <a:gd name="T102" fmla="*/ 26 w 26"/>
                <a:gd name="T103"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83">
                  <a:moveTo>
                    <a:pt x="26" y="10"/>
                  </a:moveTo>
                  <a:lnTo>
                    <a:pt x="26" y="7"/>
                  </a:lnTo>
                  <a:lnTo>
                    <a:pt x="26" y="7"/>
                  </a:lnTo>
                  <a:lnTo>
                    <a:pt x="26" y="5"/>
                  </a:lnTo>
                  <a:lnTo>
                    <a:pt x="26" y="5"/>
                  </a:lnTo>
                  <a:lnTo>
                    <a:pt x="26" y="2"/>
                  </a:lnTo>
                  <a:lnTo>
                    <a:pt x="26" y="2"/>
                  </a:lnTo>
                  <a:lnTo>
                    <a:pt x="26" y="2"/>
                  </a:lnTo>
                  <a:lnTo>
                    <a:pt x="26" y="0"/>
                  </a:lnTo>
                  <a:lnTo>
                    <a:pt x="26" y="0"/>
                  </a:lnTo>
                  <a:lnTo>
                    <a:pt x="26" y="0"/>
                  </a:lnTo>
                  <a:lnTo>
                    <a:pt x="24" y="0"/>
                  </a:lnTo>
                  <a:lnTo>
                    <a:pt x="24" y="2"/>
                  </a:lnTo>
                  <a:lnTo>
                    <a:pt x="22" y="2"/>
                  </a:lnTo>
                  <a:lnTo>
                    <a:pt x="22" y="2"/>
                  </a:lnTo>
                  <a:lnTo>
                    <a:pt x="22" y="2"/>
                  </a:lnTo>
                  <a:lnTo>
                    <a:pt x="19" y="2"/>
                  </a:lnTo>
                  <a:lnTo>
                    <a:pt x="19" y="5"/>
                  </a:lnTo>
                  <a:lnTo>
                    <a:pt x="19" y="7"/>
                  </a:lnTo>
                  <a:lnTo>
                    <a:pt x="17" y="7"/>
                  </a:lnTo>
                  <a:lnTo>
                    <a:pt x="15" y="7"/>
                  </a:lnTo>
                  <a:lnTo>
                    <a:pt x="12" y="7"/>
                  </a:lnTo>
                  <a:lnTo>
                    <a:pt x="12" y="10"/>
                  </a:lnTo>
                  <a:lnTo>
                    <a:pt x="12" y="12"/>
                  </a:lnTo>
                  <a:lnTo>
                    <a:pt x="10" y="17"/>
                  </a:lnTo>
                  <a:lnTo>
                    <a:pt x="10" y="26"/>
                  </a:lnTo>
                  <a:lnTo>
                    <a:pt x="7" y="31"/>
                  </a:lnTo>
                  <a:lnTo>
                    <a:pt x="5" y="38"/>
                  </a:lnTo>
                  <a:lnTo>
                    <a:pt x="5" y="38"/>
                  </a:lnTo>
                  <a:lnTo>
                    <a:pt x="5" y="38"/>
                  </a:lnTo>
                  <a:lnTo>
                    <a:pt x="5" y="40"/>
                  </a:lnTo>
                  <a:lnTo>
                    <a:pt x="3" y="43"/>
                  </a:lnTo>
                  <a:lnTo>
                    <a:pt x="3" y="45"/>
                  </a:lnTo>
                  <a:lnTo>
                    <a:pt x="0" y="45"/>
                  </a:lnTo>
                  <a:lnTo>
                    <a:pt x="3" y="50"/>
                  </a:lnTo>
                  <a:lnTo>
                    <a:pt x="3" y="54"/>
                  </a:lnTo>
                  <a:lnTo>
                    <a:pt x="5" y="59"/>
                  </a:lnTo>
                  <a:lnTo>
                    <a:pt x="7" y="62"/>
                  </a:lnTo>
                  <a:lnTo>
                    <a:pt x="7" y="62"/>
                  </a:lnTo>
                  <a:lnTo>
                    <a:pt x="10" y="66"/>
                  </a:lnTo>
                  <a:lnTo>
                    <a:pt x="10" y="71"/>
                  </a:lnTo>
                  <a:lnTo>
                    <a:pt x="12" y="76"/>
                  </a:lnTo>
                  <a:lnTo>
                    <a:pt x="15" y="80"/>
                  </a:lnTo>
                  <a:lnTo>
                    <a:pt x="15" y="83"/>
                  </a:lnTo>
                  <a:lnTo>
                    <a:pt x="17" y="80"/>
                  </a:lnTo>
                  <a:lnTo>
                    <a:pt x="17" y="76"/>
                  </a:lnTo>
                  <a:lnTo>
                    <a:pt x="17" y="73"/>
                  </a:lnTo>
                  <a:lnTo>
                    <a:pt x="17" y="71"/>
                  </a:lnTo>
                  <a:lnTo>
                    <a:pt x="17" y="69"/>
                  </a:lnTo>
                  <a:lnTo>
                    <a:pt x="17" y="66"/>
                  </a:lnTo>
                  <a:lnTo>
                    <a:pt x="17" y="64"/>
                  </a:lnTo>
                  <a:lnTo>
                    <a:pt x="17" y="62"/>
                  </a:lnTo>
                  <a:lnTo>
                    <a:pt x="17" y="62"/>
                  </a:lnTo>
                  <a:lnTo>
                    <a:pt x="19" y="57"/>
                  </a:lnTo>
                  <a:lnTo>
                    <a:pt x="19" y="54"/>
                  </a:lnTo>
                  <a:lnTo>
                    <a:pt x="19" y="54"/>
                  </a:lnTo>
                  <a:lnTo>
                    <a:pt x="22" y="50"/>
                  </a:lnTo>
                  <a:lnTo>
                    <a:pt x="22" y="47"/>
                  </a:lnTo>
                  <a:lnTo>
                    <a:pt x="22" y="45"/>
                  </a:lnTo>
                  <a:lnTo>
                    <a:pt x="22" y="45"/>
                  </a:lnTo>
                  <a:lnTo>
                    <a:pt x="22" y="43"/>
                  </a:lnTo>
                  <a:lnTo>
                    <a:pt x="22" y="43"/>
                  </a:lnTo>
                  <a:lnTo>
                    <a:pt x="22" y="40"/>
                  </a:lnTo>
                  <a:lnTo>
                    <a:pt x="22" y="40"/>
                  </a:lnTo>
                  <a:lnTo>
                    <a:pt x="19" y="43"/>
                  </a:lnTo>
                  <a:lnTo>
                    <a:pt x="15" y="43"/>
                  </a:lnTo>
                  <a:lnTo>
                    <a:pt x="12" y="43"/>
                  </a:lnTo>
                  <a:lnTo>
                    <a:pt x="12" y="43"/>
                  </a:lnTo>
                  <a:lnTo>
                    <a:pt x="12" y="43"/>
                  </a:lnTo>
                  <a:lnTo>
                    <a:pt x="12" y="40"/>
                  </a:lnTo>
                  <a:lnTo>
                    <a:pt x="12" y="38"/>
                  </a:lnTo>
                  <a:lnTo>
                    <a:pt x="15" y="36"/>
                  </a:lnTo>
                  <a:lnTo>
                    <a:pt x="17" y="36"/>
                  </a:lnTo>
                  <a:lnTo>
                    <a:pt x="17" y="36"/>
                  </a:lnTo>
                  <a:lnTo>
                    <a:pt x="17" y="33"/>
                  </a:lnTo>
                  <a:lnTo>
                    <a:pt x="15" y="33"/>
                  </a:lnTo>
                  <a:lnTo>
                    <a:pt x="15" y="33"/>
                  </a:lnTo>
                  <a:lnTo>
                    <a:pt x="12" y="33"/>
                  </a:lnTo>
                  <a:lnTo>
                    <a:pt x="12" y="33"/>
                  </a:lnTo>
                  <a:lnTo>
                    <a:pt x="12" y="33"/>
                  </a:lnTo>
                  <a:lnTo>
                    <a:pt x="12" y="33"/>
                  </a:lnTo>
                  <a:lnTo>
                    <a:pt x="12" y="31"/>
                  </a:lnTo>
                  <a:lnTo>
                    <a:pt x="12" y="28"/>
                  </a:lnTo>
                  <a:lnTo>
                    <a:pt x="12" y="28"/>
                  </a:lnTo>
                  <a:lnTo>
                    <a:pt x="12" y="26"/>
                  </a:lnTo>
                  <a:lnTo>
                    <a:pt x="12" y="24"/>
                  </a:lnTo>
                  <a:lnTo>
                    <a:pt x="12" y="21"/>
                  </a:lnTo>
                  <a:lnTo>
                    <a:pt x="12" y="19"/>
                  </a:lnTo>
                  <a:lnTo>
                    <a:pt x="15" y="19"/>
                  </a:lnTo>
                  <a:lnTo>
                    <a:pt x="17" y="19"/>
                  </a:lnTo>
                  <a:lnTo>
                    <a:pt x="19" y="19"/>
                  </a:lnTo>
                  <a:lnTo>
                    <a:pt x="19" y="19"/>
                  </a:lnTo>
                  <a:lnTo>
                    <a:pt x="19" y="19"/>
                  </a:lnTo>
                  <a:lnTo>
                    <a:pt x="22" y="21"/>
                  </a:lnTo>
                  <a:lnTo>
                    <a:pt x="22" y="21"/>
                  </a:lnTo>
                  <a:lnTo>
                    <a:pt x="22" y="17"/>
                  </a:lnTo>
                  <a:lnTo>
                    <a:pt x="22" y="17"/>
                  </a:lnTo>
                  <a:lnTo>
                    <a:pt x="22" y="14"/>
                  </a:lnTo>
                  <a:lnTo>
                    <a:pt x="22" y="14"/>
                  </a:lnTo>
                  <a:lnTo>
                    <a:pt x="24" y="14"/>
                  </a:lnTo>
                  <a:lnTo>
                    <a:pt x="26" y="14"/>
                  </a:lnTo>
                  <a:lnTo>
                    <a:pt x="26" y="12"/>
                  </a:lnTo>
                  <a:lnTo>
                    <a:pt x="26" y="12"/>
                  </a:lnTo>
                  <a:lnTo>
                    <a:pt x="26" y="10"/>
                  </a:lnTo>
                  <a:lnTo>
                    <a:pt x="26"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317"/>
            <p:cNvSpPr>
              <a:spLocks/>
            </p:cNvSpPr>
            <p:nvPr userDrawn="1"/>
          </p:nvSpPr>
          <p:spPr bwMode="auto">
            <a:xfrm>
              <a:off x="3611" y="1668"/>
              <a:ext cx="7" cy="7"/>
            </a:xfrm>
            <a:custGeom>
              <a:avLst/>
              <a:gdLst>
                <a:gd name="T0" fmla="*/ 7 w 7"/>
                <a:gd name="T1" fmla="*/ 0 h 7"/>
                <a:gd name="T2" fmla="*/ 7 w 7"/>
                <a:gd name="T3" fmla="*/ 0 h 7"/>
                <a:gd name="T4" fmla="*/ 7 w 7"/>
                <a:gd name="T5" fmla="*/ 0 h 7"/>
                <a:gd name="T6" fmla="*/ 4 w 7"/>
                <a:gd name="T7" fmla="*/ 0 h 7"/>
                <a:gd name="T8" fmla="*/ 2 w 7"/>
                <a:gd name="T9" fmla="*/ 2 h 7"/>
                <a:gd name="T10" fmla="*/ 2 w 7"/>
                <a:gd name="T11" fmla="*/ 2 h 7"/>
                <a:gd name="T12" fmla="*/ 0 w 7"/>
                <a:gd name="T13" fmla="*/ 5 h 7"/>
                <a:gd name="T14" fmla="*/ 0 w 7"/>
                <a:gd name="T15" fmla="*/ 5 h 7"/>
                <a:gd name="T16" fmla="*/ 0 w 7"/>
                <a:gd name="T17" fmla="*/ 7 h 7"/>
                <a:gd name="T18" fmla="*/ 2 w 7"/>
                <a:gd name="T19" fmla="*/ 5 h 7"/>
                <a:gd name="T20" fmla="*/ 2 w 7"/>
                <a:gd name="T21" fmla="*/ 7 h 7"/>
                <a:gd name="T22" fmla="*/ 7 w 7"/>
                <a:gd name="T23" fmla="*/ 5 h 7"/>
                <a:gd name="T24" fmla="*/ 7 w 7"/>
                <a:gd name="T25" fmla="*/ 2 h 7"/>
                <a:gd name="T26" fmla="*/ 7 w 7"/>
                <a:gd name="T27" fmla="*/ 2 h 7"/>
                <a:gd name="T28" fmla="*/ 7 w 7"/>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0"/>
                  </a:moveTo>
                  <a:lnTo>
                    <a:pt x="7" y="0"/>
                  </a:lnTo>
                  <a:lnTo>
                    <a:pt x="7" y="0"/>
                  </a:lnTo>
                  <a:lnTo>
                    <a:pt x="4" y="0"/>
                  </a:lnTo>
                  <a:lnTo>
                    <a:pt x="2" y="2"/>
                  </a:lnTo>
                  <a:lnTo>
                    <a:pt x="2" y="2"/>
                  </a:lnTo>
                  <a:lnTo>
                    <a:pt x="0" y="5"/>
                  </a:lnTo>
                  <a:lnTo>
                    <a:pt x="0" y="5"/>
                  </a:lnTo>
                  <a:lnTo>
                    <a:pt x="0" y="7"/>
                  </a:lnTo>
                  <a:lnTo>
                    <a:pt x="2" y="5"/>
                  </a:lnTo>
                  <a:lnTo>
                    <a:pt x="2" y="7"/>
                  </a:lnTo>
                  <a:lnTo>
                    <a:pt x="7" y="5"/>
                  </a:lnTo>
                  <a:lnTo>
                    <a:pt x="7" y="2"/>
                  </a:lnTo>
                  <a:lnTo>
                    <a:pt x="7" y="2"/>
                  </a:lnTo>
                  <a:lnTo>
                    <a:pt x="7"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318"/>
            <p:cNvSpPr>
              <a:spLocks noEditPoints="1"/>
            </p:cNvSpPr>
            <p:nvPr userDrawn="1"/>
          </p:nvSpPr>
          <p:spPr bwMode="auto">
            <a:xfrm>
              <a:off x="3516" y="1649"/>
              <a:ext cx="73" cy="78"/>
            </a:xfrm>
            <a:custGeom>
              <a:avLst/>
              <a:gdLst>
                <a:gd name="T0" fmla="*/ 12 w 73"/>
                <a:gd name="T1" fmla="*/ 26 h 78"/>
                <a:gd name="T2" fmla="*/ 12 w 73"/>
                <a:gd name="T3" fmla="*/ 28 h 78"/>
                <a:gd name="T4" fmla="*/ 71 w 73"/>
                <a:gd name="T5" fmla="*/ 36 h 78"/>
                <a:gd name="T6" fmla="*/ 71 w 73"/>
                <a:gd name="T7" fmla="*/ 28 h 78"/>
                <a:gd name="T8" fmla="*/ 73 w 73"/>
                <a:gd name="T9" fmla="*/ 26 h 78"/>
                <a:gd name="T10" fmla="*/ 69 w 73"/>
                <a:gd name="T11" fmla="*/ 26 h 78"/>
                <a:gd name="T12" fmla="*/ 66 w 73"/>
                <a:gd name="T13" fmla="*/ 24 h 78"/>
                <a:gd name="T14" fmla="*/ 62 w 73"/>
                <a:gd name="T15" fmla="*/ 21 h 78"/>
                <a:gd name="T16" fmla="*/ 59 w 73"/>
                <a:gd name="T17" fmla="*/ 19 h 78"/>
                <a:gd name="T18" fmla="*/ 54 w 73"/>
                <a:gd name="T19" fmla="*/ 24 h 78"/>
                <a:gd name="T20" fmla="*/ 50 w 73"/>
                <a:gd name="T21" fmla="*/ 24 h 78"/>
                <a:gd name="T22" fmla="*/ 43 w 73"/>
                <a:gd name="T23" fmla="*/ 19 h 78"/>
                <a:gd name="T24" fmla="*/ 50 w 73"/>
                <a:gd name="T25" fmla="*/ 14 h 78"/>
                <a:gd name="T26" fmla="*/ 47 w 73"/>
                <a:gd name="T27" fmla="*/ 12 h 78"/>
                <a:gd name="T28" fmla="*/ 52 w 73"/>
                <a:gd name="T29" fmla="*/ 12 h 78"/>
                <a:gd name="T30" fmla="*/ 57 w 73"/>
                <a:gd name="T31" fmla="*/ 7 h 78"/>
                <a:gd name="T32" fmla="*/ 64 w 73"/>
                <a:gd name="T33" fmla="*/ 2 h 78"/>
                <a:gd name="T34" fmla="*/ 57 w 73"/>
                <a:gd name="T35" fmla="*/ 0 h 78"/>
                <a:gd name="T36" fmla="*/ 54 w 73"/>
                <a:gd name="T37" fmla="*/ 2 h 78"/>
                <a:gd name="T38" fmla="*/ 52 w 73"/>
                <a:gd name="T39" fmla="*/ 5 h 78"/>
                <a:gd name="T40" fmla="*/ 52 w 73"/>
                <a:gd name="T41" fmla="*/ 2 h 78"/>
                <a:gd name="T42" fmla="*/ 50 w 73"/>
                <a:gd name="T43" fmla="*/ 2 h 78"/>
                <a:gd name="T44" fmla="*/ 43 w 73"/>
                <a:gd name="T45" fmla="*/ 5 h 78"/>
                <a:gd name="T46" fmla="*/ 38 w 73"/>
                <a:gd name="T47" fmla="*/ 10 h 78"/>
                <a:gd name="T48" fmla="*/ 33 w 73"/>
                <a:gd name="T49" fmla="*/ 12 h 78"/>
                <a:gd name="T50" fmla="*/ 40 w 73"/>
                <a:gd name="T51" fmla="*/ 17 h 78"/>
                <a:gd name="T52" fmla="*/ 36 w 73"/>
                <a:gd name="T53" fmla="*/ 21 h 78"/>
                <a:gd name="T54" fmla="*/ 29 w 73"/>
                <a:gd name="T55" fmla="*/ 21 h 78"/>
                <a:gd name="T56" fmla="*/ 17 w 73"/>
                <a:gd name="T57" fmla="*/ 21 h 78"/>
                <a:gd name="T58" fmla="*/ 12 w 73"/>
                <a:gd name="T59" fmla="*/ 21 h 78"/>
                <a:gd name="T60" fmla="*/ 14 w 73"/>
                <a:gd name="T61" fmla="*/ 24 h 78"/>
                <a:gd name="T62" fmla="*/ 17 w 73"/>
                <a:gd name="T63" fmla="*/ 28 h 78"/>
                <a:gd name="T64" fmla="*/ 14 w 73"/>
                <a:gd name="T65" fmla="*/ 31 h 78"/>
                <a:gd name="T66" fmla="*/ 14 w 73"/>
                <a:gd name="T67" fmla="*/ 36 h 78"/>
                <a:gd name="T68" fmla="*/ 10 w 73"/>
                <a:gd name="T69" fmla="*/ 38 h 78"/>
                <a:gd name="T70" fmla="*/ 14 w 73"/>
                <a:gd name="T71" fmla="*/ 38 h 78"/>
                <a:gd name="T72" fmla="*/ 17 w 73"/>
                <a:gd name="T73" fmla="*/ 40 h 78"/>
                <a:gd name="T74" fmla="*/ 19 w 73"/>
                <a:gd name="T75" fmla="*/ 43 h 78"/>
                <a:gd name="T76" fmla="*/ 26 w 73"/>
                <a:gd name="T77" fmla="*/ 43 h 78"/>
                <a:gd name="T78" fmla="*/ 19 w 73"/>
                <a:gd name="T79" fmla="*/ 47 h 78"/>
                <a:gd name="T80" fmla="*/ 12 w 73"/>
                <a:gd name="T81" fmla="*/ 54 h 78"/>
                <a:gd name="T82" fmla="*/ 17 w 73"/>
                <a:gd name="T83" fmla="*/ 54 h 78"/>
                <a:gd name="T84" fmla="*/ 26 w 73"/>
                <a:gd name="T85" fmla="*/ 52 h 78"/>
                <a:gd name="T86" fmla="*/ 14 w 73"/>
                <a:gd name="T87" fmla="*/ 54 h 78"/>
                <a:gd name="T88" fmla="*/ 10 w 73"/>
                <a:gd name="T89" fmla="*/ 59 h 78"/>
                <a:gd name="T90" fmla="*/ 7 w 73"/>
                <a:gd name="T91" fmla="*/ 62 h 78"/>
                <a:gd name="T92" fmla="*/ 3 w 73"/>
                <a:gd name="T93" fmla="*/ 64 h 78"/>
                <a:gd name="T94" fmla="*/ 7 w 73"/>
                <a:gd name="T95" fmla="*/ 66 h 78"/>
                <a:gd name="T96" fmla="*/ 3 w 73"/>
                <a:gd name="T97" fmla="*/ 71 h 78"/>
                <a:gd name="T98" fmla="*/ 10 w 73"/>
                <a:gd name="T99" fmla="*/ 71 h 78"/>
                <a:gd name="T100" fmla="*/ 7 w 73"/>
                <a:gd name="T101" fmla="*/ 73 h 78"/>
                <a:gd name="T102" fmla="*/ 12 w 73"/>
                <a:gd name="T103" fmla="*/ 76 h 78"/>
                <a:gd name="T104" fmla="*/ 17 w 73"/>
                <a:gd name="T105" fmla="*/ 76 h 78"/>
                <a:gd name="T106" fmla="*/ 29 w 73"/>
                <a:gd name="T107" fmla="*/ 73 h 78"/>
                <a:gd name="T108" fmla="*/ 33 w 73"/>
                <a:gd name="T109" fmla="*/ 69 h 78"/>
                <a:gd name="T110" fmla="*/ 36 w 73"/>
                <a:gd name="T111" fmla="*/ 69 h 78"/>
                <a:gd name="T112" fmla="*/ 43 w 73"/>
                <a:gd name="T113" fmla="*/ 69 h 78"/>
                <a:gd name="T114" fmla="*/ 47 w 73"/>
                <a:gd name="T115" fmla="*/ 64 h 78"/>
                <a:gd name="T116" fmla="*/ 57 w 73"/>
                <a:gd name="T117" fmla="*/ 62 h 78"/>
                <a:gd name="T118" fmla="*/ 62 w 73"/>
                <a:gd name="T119" fmla="*/ 62 h 78"/>
                <a:gd name="T120" fmla="*/ 66 w 73"/>
                <a:gd name="T121" fmla="*/ 59 h 78"/>
                <a:gd name="T122" fmla="*/ 71 w 73"/>
                <a:gd name="T123" fmla="*/ 50 h 78"/>
                <a:gd name="T124" fmla="*/ 71 w 73"/>
                <a:gd name="T125"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78">
                  <a:moveTo>
                    <a:pt x="12" y="28"/>
                  </a:moveTo>
                  <a:lnTo>
                    <a:pt x="12" y="28"/>
                  </a:lnTo>
                  <a:lnTo>
                    <a:pt x="12" y="28"/>
                  </a:lnTo>
                  <a:lnTo>
                    <a:pt x="14" y="26"/>
                  </a:lnTo>
                  <a:lnTo>
                    <a:pt x="12" y="26"/>
                  </a:lnTo>
                  <a:lnTo>
                    <a:pt x="10" y="26"/>
                  </a:lnTo>
                  <a:lnTo>
                    <a:pt x="10" y="26"/>
                  </a:lnTo>
                  <a:lnTo>
                    <a:pt x="7" y="26"/>
                  </a:lnTo>
                  <a:lnTo>
                    <a:pt x="12" y="26"/>
                  </a:lnTo>
                  <a:lnTo>
                    <a:pt x="12" y="28"/>
                  </a:lnTo>
                  <a:close/>
                  <a:moveTo>
                    <a:pt x="71" y="40"/>
                  </a:moveTo>
                  <a:lnTo>
                    <a:pt x="71" y="38"/>
                  </a:lnTo>
                  <a:lnTo>
                    <a:pt x="71" y="38"/>
                  </a:lnTo>
                  <a:lnTo>
                    <a:pt x="71" y="38"/>
                  </a:lnTo>
                  <a:lnTo>
                    <a:pt x="71" y="36"/>
                  </a:lnTo>
                  <a:lnTo>
                    <a:pt x="71" y="36"/>
                  </a:lnTo>
                  <a:lnTo>
                    <a:pt x="71" y="33"/>
                  </a:lnTo>
                  <a:lnTo>
                    <a:pt x="71" y="31"/>
                  </a:lnTo>
                  <a:lnTo>
                    <a:pt x="71" y="28"/>
                  </a:lnTo>
                  <a:lnTo>
                    <a:pt x="71" y="28"/>
                  </a:lnTo>
                  <a:lnTo>
                    <a:pt x="69" y="28"/>
                  </a:lnTo>
                  <a:lnTo>
                    <a:pt x="71" y="26"/>
                  </a:lnTo>
                  <a:lnTo>
                    <a:pt x="71" y="26"/>
                  </a:lnTo>
                  <a:lnTo>
                    <a:pt x="71" y="26"/>
                  </a:lnTo>
                  <a:lnTo>
                    <a:pt x="73" y="26"/>
                  </a:lnTo>
                  <a:lnTo>
                    <a:pt x="73" y="26"/>
                  </a:lnTo>
                  <a:lnTo>
                    <a:pt x="71" y="24"/>
                  </a:lnTo>
                  <a:lnTo>
                    <a:pt x="71" y="24"/>
                  </a:lnTo>
                  <a:lnTo>
                    <a:pt x="69" y="24"/>
                  </a:lnTo>
                  <a:lnTo>
                    <a:pt x="69" y="26"/>
                  </a:lnTo>
                  <a:lnTo>
                    <a:pt x="69" y="26"/>
                  </a:lnTo>
                  <a:lnTo>
                    <a:pt x="66" y="26"/>
                  </a:lnTo>
                  <a:lnTo>
                    <a:pt x="66" y="26"/>
                  </a:lnTo>
                  <a:lnTo>
                    <a:pt x="64" y="24"/>
                  </a:lnTo>
                  <a:lnTo>
                    <a:pt x="66" y="24"/>
                  </a:lnTo>
                  <a:lnTo>
                    <a:pt x="66" y="24"/>
                  </a:lnTo>
                  <a:lnTo>
                    <a:pt x="64" y="21"/>
                  </a:lnTo>
                  <a:lnTo>
                    <a:pt x="64" y="21"/>
                  </a:lnTo>
                  <a:lnTo>
                    <a:pt x="62" y="21"/>
                  </a:lnTo>
                  <a:lnTo>
                    <a:pt x="62" y="21"/>
                  </a:lnTo>
                  <a:lnTo>
                    <a:pt x="62" y="19"/>
                  </a:lnTo>
                  <a:lnTo>
                    <a:pt x="62" y="19"/>
                  </a:lnTo>
                  <a:lnTo>
                    <a:pt x="62" y="19"/>
                  </a:lnTo>
                  <a:lnTo>
                    <a:pt x="59" y="19"/>
                  </a:lnTo>
                  <a:lnTo>
                    <a:pt x="59" y="19"/>
                  </a:lnTo>
                  <a:lnTo>
                    <a:pt x="57" y="21"/>
                  </a:lnTo>
                  <a:lnTo>
                    <a:pt x="57" y="21"/>
                  </a:lnTo>
                  <a:lnTo>
                    <a:pt x="57" y="21"/>
                  </a:lnTo>
                  <a:lnTo>
                    <a:pt x="57" y="21"/>
                  </a:lnTo>
                  <a:lnTo>
                    <a:pt x="54" y="24"/>
                  </a:lnTo>
                  <a:lnTo>
                    <a:pt x="54" y="24"/>
                  </a:lnTo>
                  <a:lnTo>
                    <a:pt x="54" y="24"/>
                  </a:lnTo>
                  <a:lnTo>
                    <a:pt x="54" y="24"/>
                  </a:lnTo>
                  <a:lnTo>
                    <a:pt x="52" y="24"/>
                  </a:lnTo>
                  <a:lnTo>
                    <a:pt x="50" y="24"/>
                  </a:lnTo>
                  <a:lnTo>
                    <a:pt x="50" y="24"/>
                  </a:lnTo>
                  <a:lnTo>
                    <a:pt x="47" y="21"/>
                  </a:lnTo>
                  <a:lnTo>
                    <a:pt x="47" y="21"/>
                  </a:lnTo>
                  <a:lnTo>
                    <a:pt x="45" y="21"/>
                  </a:lnTo>
                  <a:lnTo>
                    <a:pt x="43" y="19"/>
                  </a:lnTo>
                  <a:lnTo>
                    <a:pt x="43" y="17"/>
                  </a:lnTo>
                  <a:lnTo>
                    <a:pt x="43" y="17"/>
                  </a:lnTo>
                  <a:lnTo>
                    <a:pt x="45" y="17"/>
                  </a:lnTo>
                  <a:lnTo>
                    <a:pt x="47" y="14"/>
                  </a:lnTo>
                  <a:lnTo>
                    <a:pt x="50" y="14"/>
                  </a:lnTo>
                  <a:lnTo>
                    <a:pt x="50" y="14"/>
                  </a:lnTo>
                  <a:lnTo>
                    <a:pt x="47" y="14"/>
                  </a:lnTo>
                  <a:lnTo>
                    <a:pt x="47" y="12"/>
                  </a:lnTo>
                  <a:lnTo>
                    <a:pt x="47" y="12"/>
                  </a:lnTo>
                  <a:lnTo>
                    <a:pt x="47" y="12"/>
                  </a:lnTo>
                  <a:lnTo>
                    <a:pt x="47" y="12"/>
                  </a:lnTo>
                  <a:lnTo>
                    <a:pt x="50" y="12"/>
                  </a:lnTo>
                  <a:lnTo>
                    <a:pt x="50" y="12"/>
                  </a:lnTo>
                  <a:lnTo>
                    <a:pt x="50" y="12"/>
                  </a:lnTo>
                  <a:lnTo>
                    <a:pt x="52" y="12"/>
                  </a:lnTo>
                  <a:lnTo>
                    <a:pt x="52" y="12"/>
                  </a:lnTo>
                  <a:lnTo>
                    <a:pt x="54" y="10"/>
                  </a:lnTo>
                  <a:lnTo>
                    <a:pt x="54" y="10"/>
                  </a:lnTo>
                  <a:lnTo>
                    <a:pt x="54" y="7"/>
                  </a:lnTo>
                  <a:lnTo>
                    <a:pt x="57" y="7"/>
                  </a:lnTo>
                  <a:lnTo>
                    <a:pt x="57" y="5"/>
                  </a:lnTo>
                  <a:lnTo>
                    <a:pt x="59" y="5"/>
                  </a:lnTo>
                  <a:lnTo>
                    <a:pt x="59" y="2"/>
                  </a:lnTo>
                  <a:lnTo>
                    <a:pt x="62" y="2"/>
                  </a:lnTo>
                  <a:lnTo>
                    <a:pt x="64" y="2"/>
                  </a:lnTo>
                  <a:lnTo>
                    <a:pt x="62" y="0"/>
                  </a:lnTo>
                  <a:lnTo>
                    <a:pt x="59" y="0"/>
                  </a:lnTo>
                  <a:lnTo>
                    <a:pt x="59" y="0"/>
                  </a:lnTo>
                  <a:lnTo>
                    <a:pt x="57" y="0"/>
                  </a:lnTo>
                  <a:lnTo>
                    <a:pt x="57" y="0"/>
                  </a:lnTo>
                  <a:lnTo>
                    <a:pt x="57" y="0"/>
                  </a:lnTo>
                  <a:lnTo>
                    <a:pt x="54" y="0"/>
                  </a:lnTo>
                  <a:lnTo>
                    <a:pt x="54" y="2"/>
                  </a:lnTo>
                  <a:lnTo>
                    <a:pt x="54" y="2"/>
                  </a:lnTo>
                  <a:lnTo>
                    <a:pt x="54" y="2"/>
                  </a:lnTo>
                  <a:lnTo>
                    <a:pt x="54" y="5"/>
                  </a:lnTo>
                  <a:lnTo>
                    <a:pt x="54" y="5"/>
                  </a:lnTo>
                  <a:lnTo>
                    <a:pt x="52" y="7"/>
                  </a:lnTo>
                  <a:lnTo>
                    <a:pt x="52" y="7"/>
                  </a:lnTo>
                  <a:lnTo>
                    <a:pt x="52" y="5"/>
                  </a:lnTo>
                  <a:lnTo>
                    <a:pt x="52" y="5"/>
                  </a:lnTo>
                  <a:lnTo>
                    <a:pt x="52" y="5"/>
                  </a:lnTo>
                  <a:lnTo>
                    <a:pt x="54" y="5"/>
                  </a:lnTo>
                  <a:lnTo>
                    <a:pt x="54" y="2"/>
                  </a:lnTo>
                  <a:lnTo>
                    <a:pt x="52" y="2"/>
                  </a:lnTo>
                  <a:lnTo>
                    <a:pt x="52" y="2"/>
                  </a:lnTo>
                  <a:lnTo>
                    <a:pt x="52" y="0"/>
                  </a:lnTo>
                  <a:lnTo>
                    <a:pt x="50" y="2"/>
                  </a:lnTo>
                  <a:lnTo>
                    <a:pt x="50" y="2"/>
                  </a:lnTo>
                  <a:lnTo>
                    <a:pt x="50" y="2"/>
                  </a:lnTo>
                  <a:lnTo>
                    <a:pt x="47" y="2"/>
                  </a:lnTo>
                  <a:lnTo>
                    <a:pt x="47" y="2"/>
                  </a:lnTo>
                  <a:lnTo>
                    <a:pt x="45" y="2"/>
                  </a:lnTo>
                  <a:lnTo>
                    <a:pt x="43" y="2"/>
                  </a:lnTo>
                  <a:lnTo>
                    <a:pt x="43" y="5"/>
                  </a:lnTo>
                  <a:lnTo>
                    <a:pt x="40" y="5"/>
                  </a:lnTo>
                  <a:lnTo>
                    <a:pt x="40" y="5"/>
                  </a:lnTo>
                  <a:lnTo>
                    <a:pt x="40" y="7"/>
                  </a:lnTo>
                  <a:lnTo>
                    <a:pt x="40" y="10"/>
                  </a:lnTo>
                  <a:lnTo>
                    <a:pt x="38" y="10"/>
                  </a:lnTo>
                  <a:lnTo>
                    <a:pt x="38" y="10"/>
                  </a:lnTo>
                  <a:lnTo>
                    <a:pt x="38" y="10"/>
                  </a:lnTo>
                  <a:lnTo>
                    <a:pt x="36" y="12"/>
                  </a:lnTo>
                  <a:lnTo>
                    <a:pt x="36" y="12"/>
                  </a:lnTo>
                  <a:lnTo>
                    <a:pt x="33" y="12"/>
                  </a:lnTo>
                  <a:lnTo>
                    <a:pt x="38" y="14"/>
                  </a:lnTo>
                  <a:lnTo>
                    <a:pt x="43" y="14"/>
                  </a:lnTo>
                  <a:lnTo>
                    <a:pt x="43" y="14"/>
                  </a:lnTo>
                  <a:lnTo>
                    <a:pt x="43" y="17"/>
                  </a:lnTo>
                  <a:lnTo>
                    <a:pt x="40" y="17"/>
                  </a:lnTo>
                  <a:lnTo>
                    <a:pt x="38" y="17"/>
                  </a:lnTo>
                  <a:lnTo>
                    <a:pt x="38" y="17"/>
                  </a:lnTo>
                  <a:lnTo>
                    <a:pt x="36" y="19"/>
                  </a:lnTo>
                  <a:lnTo>
                    <a:pt x="36" y="19"/>
                  </a:lnTo>
                  <a:lnTo>
                    <a:pt x="36" y="21"/>
                  </a:lnTo>
                  <a:lnTo>
                    <a:pt x="36" y="21"/>
                  </a:lnTo>
                  <a:lnTo>
                    <a:pt x="36" y="21"/>
                  </a:lnTo>
                  <a:lnTo>
                    <a:pt x="33" y="21"/>
                  </a:lnTo>
                  <a:lnTo>
                    <a:pt x="29" y="21"/>
                  </a:lnTo>
                  <a:lnTo>
                    <a:pt x="29" y="21"/>
                  </a:lnTo>
                  <a:lnTo>
                    <a:pt x="26" y="21"/>
                  </a:lnTo>
                  <a:lnTo>
                    <a:pt x="26" y="21"/>
                  </a:lnTo>
                  <a:lnTo>
                    <a:pt x="24" y="21"/>
                  </a:lnTo>
                  <a:lnTo>
                    <a:pt x="19" y="19"/>
                  </a:lnTo>
                  <a:lnTo>
                    <a:pt x="17" y="21"/>
                  </a:lnTo>
                  <a:lnTo>
                    <a:pt x="17" y="21"/>
                  </a:lnTo>
                  <a:lnTo>
                    <a:pt x="14" y="21"/>
                  </a:lnTo>
                  <a:lnTo>
                    <a:pt x="14" y="21"/>
                  </a:lnTo>
                  <a:lnTo>
                    <a:pt x="12" y="21"/>
                  </a:lnTo>
                  <a:lnTo>
                    <a:pt x="12" y="21"/>
                  </a:lnTo>
                  <a:lnTo>
                    <a:pt x="12" y="24"/>
                  </a:lnTo>
                  <a:lnTo>
                    <a:pt x="14" y="24"/>
                  </a:lnTo>
                  <a:lnTo>
                    <a:pt x="14" y="24"/>
                  </a:lnTo>
                  <a:lnTo>
                    <a:pt x="14" y="24"/>
                  </a:lnTo>
                  <a:lnTo>
                    <a:pt x="14" y="24"/>
                  </a:lnTo>
                  <a:lnTo>
                    <a:pt x="14" y="26"/>
                  </a:lnTo>
                  <a:lnTo>
                    <a:pt x="14" y="26"/>
                  </a:lnTo>
                  <a:lnTo>
                    <a:pt x="14" y="28"/>
                  </a:lnTo>
                  <a:lnTo>
                    <a:pt x="14" y="28"/>
                  </a:lnTo>
                  <a:lnTo>
                    <a:pt x="17" y="28"/>
                  </a:lnTo>
                  <a:lnTo>
                    <a:pt x="19" y="28"/>
                  </a:lnTo>
                  <a:lnTo>
                    <a:pt x="19" y="28"/>
                  </a:lnTo>
                  <a:lnTo>
                    <a:pt x="19" y="31"/>
                  </a:lnTo>
                  <a:lnTo>
                    <a:pt x="17" y="31"/>
                  </a:lnTo>
                  <a:lnTo>
                    <a:pt x="14" y="31"/>
                  </a:lnTo>
                  <a:lnTo>
                    <a:pt x="12" y="33"/>
                  </a:lnTo>
                  <a:lnTo>
                    <a:pt x="12" y="33"/>
                  </a:lnTo>
                  <a:lnTo>
                    <a:pt x="14" y="33"/>
                  </a:lnTo>
                  <a:lnTo>
                    <a:pt x="17" y="33"/>
                  </a:lnTo>
                  <a:lnTo>
                    <a:pt x="14" y="36"/>
                  </a:lnTo>
                  <a:lnTo>
                    <a:pt x="12" y="36"/>
                  </a:lnTo>
                  <a:lnTo>
                    <a:pt x="10" y="36"/>
                  </a:lnTo>
                  <a:lnTo>
                    <a:pt x="10" y="36"/>
                  </a:lnTo>
                  <a:lnTo>
                    <a:pt x="10" y="36"/>
                  </a:lnTo>
                  <a:lnTo>
                    <a:pt x="10" y="38"/>
                  </a:lnTo>
                  <a:lnTo>
                    <a:pt x="10" y="38"/>
                  </a:lnTo>
                  <a:lnTo>
                    <a:pt x="10" y="38"/>
                  </a:lnTo>
                  <a:lnTo>
                    <a:pt x="12" y="38"/>
                  </a:lnTo>
                  <a:lnTo>
                    <a:pt x="12" y="38"/>
                  </a:lnTo>
                  <a:lnTo>
                    <a:pt x="14" y="38"/>
                  </a:lnTo>
                  <a:lnTo>
                    <a:pt x="12" y="40"/>
                  </a:lnTo>
                  <a:lnTo>
                    <a:pt x="14" y="40"/>
                  </a:lnTo>
                  <a:lnTo>
                    <a:pt x="14" y="40"/>
                  </a:lnTo>
                  <a:lnTo>
                    <a:pt x="14" y="40"/>
                  </a:lnTo>
                  <a:lnTo>
                    <a:pt x="17" y="40"/>
                  </a:lnTo>
                  <a:lnTo>
                    <a:pt x="17" y="40"/>
                  </a:lnTo>
                  <a:lnTo>
                    <a:pt x="17" y="40"/>
                  </a:lnTo>
                  <a:lnTo>
                    <a:pt x="17" y="40"/>
                  </a:lnTo>
                  <a:lnTo>
                    <a:pt x="19" y="43"/>
                  </a:lnTo>
                  <a:lnTo>
                    <a:pt x="19" y="43"/>
                  </a:lnTo>
                  <a:lnTo>
                    <a:pt x="24" y="40"/>
                  </a:lnTo>
                  <a:lnTo>
                    <a:pt x="26" y="43"/>
                  </a:lnTo>
                  <a:lnTo>
                    <a:pt x="26" y="43"/>
                  </a:lnTo>
                  <a:lnTo>
                    <a:pt x="26" y="43"/>
                  </a:lnTo>
                  <a:lnTo>
                    <a:pt x="26" y="43"/>
                  </a:lnTo>
                  <a:lnTo>
                    <a:pt x="26" y="43"/>
                  </a:lnTo>
                  <a:lnTo>
                    <a:pt x="24" y="43"/>
                  </a:lnTo>
                  <a:lnTo>
                    <a:pt x="21" y="45"/>
                  </a:lnTo>
                  <a:lnTo>
                    <a:pt x="21" y="45"/>
                  </a:lnTo>
                  <a:lnTo>
                    <a:pt x="19" y="47"/>
                  </a:lnTo>
                  <a:lnTo>
                    <a:pt x="19" y="47"/>
                  </a:lnTo>
                  <a:lnTo>
                    <a:pt x="19" y="47"/>
                  </a:lnTo>
                  <a:lnTo>
                    <a:pt x="19" y="50"/>
                  </a:lnTo>
                  <a:lnTo>
                    <a:pt x="17" y="50"/>
                  </a:lnTo>
                  <a:lnTo>
                    <a:pt x="12" y="54"/>
                  </a:lnTo>
                  <a:lnTo>
                    <a:pt x="10" y="54"/>
                  </a:lnTo>
                  <a:lnTo>
                    <a:pt x="12" y="54"/>
                  </a:lnTo>
                  <a:lnTo>
                    <a:pt x="14" y="54"/>
                  </a:lnTo>
                  <a:lnTo>
                    <a:pt x="14" y="54"/>
                  </a:lnTo>
                  <a:lnTo>
                    <a:pt x="17" y="54"/>
                  </a:lnTo>
                  <a:lnTo>
                    <a:pt x="17" y="54"/>
                  </a:lnTo>
                  <a:lnTo>
                    <a:pt x="19" y="54"/>
                  </a:lnTo>
                  <a:lnTo>
                    <a:pt x="21" y="54"/>
                  </a:lnTo>
                  <a:lnTo>
                    <a:pt x="24" y="52"/>
                  </a:lnTo>
                  <a:lnTo>
                    <a:pt x="26" y="52"/>
                  </a:lnTo>
                  <a:lnTo>
                    <a:pt x="26" y="52"/>
                  </a:lnTo>
                  <a:lnTo>
                    <a:pt x="29" y="52"/>
                  </a:lnTo>
                  <a:lnTo>
                    <a:pt x="24" y="54"/>
                  </a:lnTo>
                  <a:lnTo>
                    <a:pt x="19" y="54"/>
                  </a:lnTo>
                  <a:lnTo>
                    <a:pt x="14" y="54"/>
                  </a:lnTo>
                  <a:lnTo>
                    <a:pt x="14" y="54"/>
                  </a:lnTo>
                  <a:lnTo>
                    <a:pt x="12" y="57"/>
                  </a:lnTo>
                  <a:lnTo>
                    <a:pt x="12" y="57"/>
                  </a:lnTo>
                  <a:lnTo>
                    <a:pt x="10" y="59"/>
                  </a:lnTo>
                  <a:lnTo>
                    <a:pt x="10" y="59"/>
                  </a:lnTo>
                  <a:lnTo>
                    <a:pt x="10" y="62"/>
                  </a:lnTo>
                  <a:lnTo>
                    <a:pt x="12" y="62"/>
                  </a:lnTo>
                  <a:lnTo>
                    <a:pt x="10" y="62"/>
                  </a:lnTo>
                  <a:lnTo>
                    <a:pt x="7" y="62"/>
                  </a:lnTo>
                  <a:lnTo>
                    <a:pt x="7" y="62"/>
                  </a:lnTo>
                  <a:lnTo>
                    <a:pt x="5" y="62"/>
                  </a:lnTo>
                  <a:lnTo>
                    <a:pt x="5" y="62"/>
                  </a:lnTo>
                  <a:lnTo>
                    <a:pt x="3" y="62"/>
                  </a:lnTo>
                  <a:lnTo>
                    <a:pt x="3" y="64"/>
                  </a:lnTo>
                  <a:lnTo>
                    <a:pt x="3" y="64"/>
                  </a:lnTo>
                  <a:lnTo>
                    <a:pt x="3" y="64"/>
                  </a:lnTo>
                  <a:lnTo>
                    <a:pt x="7" y="64"/>
                  </a:lnTo>
                  <a:lnTo>
                    <a:pt x="10" y="64"/>
                  </a:lnTo>
                  <a:lnTo>
                    <a:pt x="7" y="64"/>
                  </a:lnTo>
                  <a:lnTo>
                    <a:pt x="7" y="66"/>
                  </a:lnTo>
                  <a:lnTo>
                    <a:pt x="5" y="66"/>
                  </a:lnTo>
                  <a:lnTo>
                    <a:pt x="3" y="66"/>
                  </a:lnTo>
                  <a:lnTo>
                    <a:pt x="0" y="69"/>
                  </a:lnTo>
                  <a:lnTo>
                    <a:pt x="3" y="71"/>
                  </a:lnTo>
                  <a:lnTo>
                    <a:pt x="3" y="71"/>
                  </a:lnTo>
                  <a:lnTo>
                    <a:pt x="3" y="71"/>
                  </a:lnTo>
                  <a:lnTo>
                    <a:pt x="5" y="71"/>
                  </a:lnTo>
                  <a:lnTo>
                    <a:pt x="14" y="69"/>
                  </a:lnTo>
                  <a:lnTo>
                    <a:pt x="12" y="71"/>
                  </a:lnTo>
                  <a:lnTo>
                    <a:pt x="10" y="71"/>
                  </a:lnTo>
                  <a:lnTo>
                    <a:pt x="10" y="71"/>
                  </a:lnTo>
                  <a:lnTo>
                    <a:pt x="7" y="71"/>
                  </a:lnTo>
                  <a:lnTo>
                    <a:pt x="5" y="73"/>
                  </a:lnTo>
                  <a:lnTo>
                    <a:pt x="5" y="76"/>
                  </a:lnTo>
                  <a:lnTo>
                    <a:pt x="7" y="73"/>
                  </a:lnTo>
                  <a:lnTo>
                    <a:pt x="7" y="73"/>
                  </a:lnTo>
                  <a:lnTo>
                    <a:pt x="14" y="73"/>
                  </a:lnTo>
                  <a:lnTo>
                    <a:pt x="14" y="73"/>
                  </a:lnTo>
                  <a:lnTo>
                    <a:pt x="14" y="73"/>
                  </a:lnTo>
                  <a:lnTo>
                    <a:pt x="12" y="76"/>
                  </a:lnTo>
                  <a:lnTo>
                    <a:pt x="10" y="78"/>
                  </a:lnTo>
                  <a:lnTo>
                    <a:pt x="10" y="78"/>
                  </a:lnTo>
                  <a:lnTo>
                    <a:pt x="14" y="76"/>
                  </a:lnTo>
                  <a:lnTo>
                    <a:pt x="14" y="76"/>
                  </a:lnTo>
                  <a:lnTo>
                    <a:pt x="17" y="76"/>
                  </a:lnTo>
                  <a:lnTo>
                    <a:pt x="17" y="76"/>
                  </a:lnTo>
                  <a:lnTo>
                    <a:pt x="17" y="76"/>
                  </a:lnTo>
                  <a:lnTo>
                    <a:pt x="26" y="76"/>
                  </a:lnTo>
                  <a:lnTo>
                    <a:pt x="26" y="73"/>
                  </a:lnTo>
                  <a:lnTo>
                    <a:pt x="29" y="73"/>
                  </a:lnTo>
                  <a:lnTo>
                    <a:pt x="31" y="73"/>
                  </a:lnTo>
                  <a:lnTo>
                    <a:pt x="31" y="73"/>
                  </a:lnTo>
                  <a:lnTo>
                    <a:pt x="33" y="71"/>
                  </a:lnTo>
                  <a:lnTo>
                    <a:pt x="33" y="71"/>
                  </a:lnTo>
                  <a:lnTo>
                    <a:pt x="33" y="69"/>
                  </a:lnTo>
                  <a:lnTo>
                    <a:pt x="33" y="69"/>
                  </a:lnTo>
                  <a:lnTo>
                    <a:pt x="33" y="69"/>
                  </a:lnTo>
                  <a:lnTo>
                    <a:pt x="33" y="69"/>
                  </a:lnTo>
                  <a:lnTo>
                    <a:pt x="36" y="69"/>
                  </a:lnTo>
                  <a:lnTo>
                    <a:pt x="36" y="69"/>
                  </a:lnTo>
                  <a:lnTo>
                    <a:pt x="36" y="71"/>
                  </a:lnTo>
                  <a:lnTo>
                    <a:pt x="38" y="71"/>
                  </a:lnTo>
                  <a:lnTo>
                    <a:pt x="40" y="69"/>
                  </a:lnTo>
                  <a:lnTo>
                    <a:pt x="40" y="69"/>
                  </a:lnTo>
                  <a:lnTo>
                    <a:pt x="43" y="69"/>
                  </a:lnTo>
                  <a:lnTo>
                    <a:pt x="45" y="66"/>
                  </a:lnTo>
                  <a:lnTo>
                    <a:pt x="45" y="66"/>
                  </a:lnTo>
                  <a:lnTo>
                    <a:pt x="45" y="66"/>
                  </a:lnTo>
                  <a:lnTo>
                    <a:pt x="47" y="66"/>
                  </a:lnTo>
                  <a:lnTo>
                    <a:pt x="47" y="64"/>
                  </a:lnTo>
                  <a:lnTo>
                    <a:pt x="47" y="64"/>
                  </a:lnTo>
                  <a:lnTo>
                    <a:pt x="52" y="64"/>
                  </a:lnTo>
                  <a:lnTo>
                    <a:pt x="54" y="64"/>
                  </a:lnTo>
                  <a:lnTo>
                    <a:pt x="54" y="64"/>
                  </a:lnTo>
                  <a:lnTo>
                    <a:pt x="57" y="62"/>
                  </a:lnTo>
                  <a:lnTo>
                    <a:pt x="57" y="64"/>
                  </a:lnTo>
                  <a:lnTo>
                    <a:pt x="57" y="64"/>
                  </a:lnTo>
                  <a:lnTo>
                    <a:pt x="57" y="64"/>
                  </a:lnTo>
                  <a:lnTo>
                    <a:pt x="59" y="62"/>
                  </a:lnTo>
                  <a:lnTo>
                    <a:pt x="62" y="62"/>
                  </a:lnTo>
                  <a:lnTo>
                    <a:pt x="62" y="64"/>
                  </a:lnTo>
                  <a:lnTo>
                    <a:pt x="64" y="62"/>
                  </a:lnTo>
                  <a:lnTo>
                    <a:pt x="66" y="62"/>
                  </a:lnTo>
                  <a:lnTo>
                    <a:pt x="64" y="59"/>
                  </a:lnTo>
                  <a:lnTo>
                    <a:pt x="66" y="59"/>
                  </a:lnTo>
                  <a:lnTo>
                    <a:pt x="66" y="59"/>
                  </a:lnTo>
                  <a:lnTo>
                    <a:pt x="69" y="54"/>
                  </a:lnTo>
                  <a:lnTo>
                    <a:pt x="69" y="52"/>
                  </a:lnTo>
                  <a:lnTo>
                    <a:pt x="71" y="52"/>
                  </a:lnTo>
                  <a:lnTo>
                    <a:pt x="71" y="50"/>
                  </a:lnTo>
                  <a:lnTo>
                    <a:pt x="71" y="50"/>
                  </a:lnTo>
                  <a:lnTo>
                    <a:pt x="73" y="47"/>
                  </a:lnTo>
                  <a:lnTo>
                    <a:pt x="73" y="45"/>
                  </a:lnTo>
                  <a:lnTo>
                    <a:pt x="73" y="43"/>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319"/>
            <p:cNvSpPr>
              <a:spLocks/>
            </p:cNvSpPr>
            <p:nvPr userDrawn="1"/>
          </p:nvSpPr>
          <p:spPr bwMode="auto">
            <a:xfrm>
              <a:off x="4348" y="2018"/>
              <a:ext cx="179" cy="177"/>
            </a:xfrm>
            <a:custGeom>
              <a:avLst/>
              <a:gdLst>
                <a:gd name="T0" fmla="*/ 177 w 179"/>
                <a:gd name="T1" fmla="*/ 154 h 177"/>
                <a:gd name="T2" fmla="*/ 175 w 179"/>
                <a:gd name="T3" fmla="*/ 149 h 177"/>
                <a:gd name="T4" fmla="*/ 170 w 179"/>
                <a:gd name="T5" fmla="*/ 147 h 177"/>
                <a:gd name="T6" fmla="*/ 168 w 179"/>
                <a:gd name="T7" fmla="*/ 135 h 177"/>
                <a:gd name="T8" fmla="*/ 160 w 179"/>
                <a:gd name="T9" fmla="*/ 128 h 177"/>
                <a:gd name="T10" fmla="*/ 158 w 179"/>
                <a:gd name="T11" fmla="*/ 113 h 177"/>
                <a:gd name="T12" fmla="*/ 153 w 179"/>
                <a:gd name="T13" fmla="*/ 104 h 177"/>
                <a:gd name="T14" fmla="*/ 142 w 179"/>
                <a:gd name="T15" fmla="*/ 99 h 177"/>
                <a:gd name="T16" fmla="*/ 130 w 179"/>
                <a:gd name="T17" fmla="*/ 95 h 177"/>
                <a:gd name="T18" fmla="*/ 130 w 179"/>
                <a:gd name="T19" fmla="*/ 90 h 177"/>
                <a:gd name="T20" fmla="*/ 125 w 179"/>
                <a:gd name="T21" fmla="*/ 83 h 177"/>
                <a:gd name="T22" fmla="*/ 123 w 179"/>
                <a:gd name="T23" fmla="*/ 80 h 177"/>
                <a:gd name="T24" fmla="*/ 116 w 179"/>
                <a:gd name="T25" fmla="*/ 73 h 177"/>
                <a:gd name="T26" fmla="*/ 116 w 179"/>
                <a:gd name="T27" fmla="*/ 69 h 177"/>
                <a:gd name="T28" fmla="*/ 116 w 179"/>
                <a:gd name="T29" fmla="*/ 61 h 177"/>
                <a:gd name="T30" fmla="*/ 118 w 179"/>
                <a:gd name="T31" fmla="*/ 59 h 177"/>
                <a:gd name="T32" fmla="*/ 120 w 179"/>
                <a:gd name="T33" fmla="*/ 50 h 177"/>
                <a:gd name="T34" fmla="*/ 125 w 179"/>
                <a:gd name="T35" fmla="*/ 45 h 177"/>
                <a:gd name="T36" fmla="*/ 120 w 179"/>
                <a:gd name="T37" fmla="*/ 40 h 177"/>
                <a:gd name="T38" fmla="*/ 125 w 179"/>
                <a:gd name="T39" fmla="*/ 35 h 177"/>
                <a:gd name="T40" fmla="*/ 120 w 179"/>
                <a:gd name="T41" fmla="*/ 33 h 177"/>
                <a:gd name="T42" fmla="*/ 113 w 179"/>
                <a:gd name="T43" fmla="*/ 31 h 177"/>
                <a:gd name="T44" fmla="*/ 109 w 179"/>
                <a:gd name="T45" fmla="*/ 28 h 177"/>
                <a:gd name="T46" fmla="*/ 104 w 179"/>
                <a:gd name="T47" fmla="*/ 21 h 177"/>
                <a:gd name="T48" fmla="*/ 102 w 179"/>
                <a:gd name="T49" fmla="*/ 16 h 177"/>
                <a:gd name="T50" fmla="*/ 99 w 179"/>
                <a:gd name="T51" fmla="*/ 14 h 177"/>
                <a:gd name="T52" fmla="*/ 97 w 179"/>
                <a:gd name="T53" fmla="*/ 5 h 177"/>
                <a:gd name="T54" fmla="*/ 92 w 179"/>
                <a:gd name="T55" fmla="*/ 5 h 177"/>
                <a:gd name="T56" fmla="*/ 87 w 179"/>
                <a:gd name="T57" fmla="*/ 9 h 177"/>
                <a:gd name="T58" fmla="*/ 85 w 179"/>
                <a:gd name="T59" fmla="*/ 5 h 177"/>
                <a:gd name="T60" fmla="*/ 83 w 179"/>
                <a:gd name="T61" fmla="*/ 2 h 177"/>
                <a:gd name="T62" fmla="*/ 76 w 179"/>
                <a:gd name="T63" fmla="*/ 2 h 177"/>
                <a:gd name="T64" fmla="*/ 69 w 179"/>
                <a:gd name="T65" fmla="*/ 0 h 177"/>
                <a:gd name="T66" fmla="*/ 61 w 179"/>
                <a:gd name="T67" fmla="*/ 0 h 177"/>
                <a:gd name="T68" fmla="*/ 57 w 179"/>
                <a:gd name="T69" fmla="*/ 5 h 177"/>
                <a:gd name="T70" fmla="*/ 52 w 179"/>
                <a:gd name="T71" fmla="*/ 9 h 177"/>
                <a:gd name="T72" fmla="*/ 43 w 179"/>
                <a:gd name="T73" fmla="*/ 16 h 177"/>
                <a:gd name="T74" fmla="*/ 38 w 179"/>
                <a:gd name="T75" fmla="*/ 24 h 177"/>
                <a:gd name="T76" fmla="*/ 40 w 179"/>
                <a:gd name="T77" fmla="*/ 33 h 177"/>
                <a:gd name="T78" fmla="*/ 38 w 179"/>
                <a:gd name="T79" fmla="*/ 42 h 177"/>
                <a:gd name="T80" fmla="*/ 38 w 179"/>
                <a:gd name="T81" fmla="*/ 57 h 177"/>
                <a:gd name="T82" fmla="*/ 31 w 179"/>
                <a:gd name="T83" fmla="*/ 66 h 177"/>
                <a:gd name="T84" fmla="*/ 12 w 179"/>
                <a:gd name="T85" fmla="*/ 78 h 177"/>
                <a:gd name="T86" fmla="*/ 0 w 179"/>
                <a:gd name="T87" fmla="*/ 90 h 177"/>
                <a:gd name="T88" fmla="*/ 5 w 179"/>
                <a:gd name="T89" fmla="*/ 104 h 177"/>
                <a:gd name="T90" fmla="*/ 10 w 179"/>
                <a:gd name="T91" fmla="*/ 109 h 177"/>
                <a:gd name="T92" fmla="*/ 24 w 179"/>
                <a:gd name="T93" fmla="*/ 113 h 177"/>
                <a:gd name="T94" fmla="*/ 43 w 179"/>
                <a:gd name="T95" fmla="*/ 123 h 177"/>
                <a:gd name="T96" fmla="*/ 61 w 179"/>
                <a:gd name="T97" fmla="*/ 135 h 177"/>
                <a:gd name="T98" fmla="*/ 83 w 179"/>
                <a:gd name="T99" fmla="*/ 149 h 177"/>
                <a:gd name="T100" fmla="*/ 106 w 179"/>
                <a:gd name="T101" fmla="*/ 168 h 177"/>
                <a:gd name="T102" fmla="*/ 127 w 179"/>
                <a:gd name="T103" fmla="*/ 175 h 177"/>
                <a:gd name="T104" fmla="*/ 149 w 179"/>
                <a:gd name="T105" fmla="*/ 173 h 177"/>
                <a:gd name="T106" fmla="*/ 153 w 179"/>
                <a:gd name="T107" fmla="*/ 161 h 177"/>
                <a:gd name="T108" fmla="*/ 156 w 179"/>
                <a:gd name="T109" fmla="*/ 156 h 177"/>
                <a:gd name="T110" fmla="*/ 163 w 179"/>
                <a:gd name="T111" fmla="*/ 154 h 177"/>
                <a:gd name="T112" fmla="*/ 170 w 179"/>
                <a:gd name="T113" fmla="*/ 156 h 177"/>
                <a:gd name="T114" fmla="*/ 179 w 179"/>
                <a:gd name="T11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 h="177">
                  <a:moveTo>
                    <a:pt x="179" y="156"/>
                  </a:moveTo>
                  <a:lnTo>
                    <a:pt x="177" y="156"/>
                  </a:lnTo>
                  <a:lnTo>
                    <a:pt x="177" y="154"/>
                  </a:lnTo>
                  <a:lnTo>
                    <a:pt x="177" y="154"/>
                  </a:lnTo>
                  <a:lnTo>
                    <a:pt x="177" y="154"/>
                  </a:lnTo>
                  <a:lnTo>
                    <a:pt x="177" y="151"/>
                  </a:lnTo>
                  <a:lnTo>
                    <a:pt x="175" y="151"/>
                  </a:lnTo>
                  <a:lnTo>
                    <a:pt x="175" y="149"/>
                  </a:lnTo>
                  <a:lnTo>
                    <a:pt x="172" y="149"/>
                  </a:lnTo>
                  <a:lnTo>
                    <a:pt x="172" y="149"/>
                  </a:lnTo>
                  <a:lnTo>
                    <a:pt x="172" y="147"/>
                  </a:lnTo>
                  <a:lnTo>
                    <a:pt x="170" y="147"/>
                  </a:lnTo>
                  <a:lnTo>
                    <a:pt x="170" y="147"/>
                  </a:lnTo>
                  <a:lnTo>
                    <a:pt x="168" y="142"/>
                  </a:lnTo>
                  <a:lnTo>
                    <a:pt x="168" y="139"/>
                  </a:lnTo>
                  <a:lnTo>
                    <a:pt x="168" y="135"/>
                  </a:lnTo>
                  <a:lnTo>
                    <a:pt x="165" y="135"/>
                  </a:lnTo>
                  <a:lnTo>
                    <a:pt x="163" y="135"/>
                  </a:lnTo>
                  <a:lnTo>
                    <a:pt x="160" y="132"/>
                  </a:lnTo>
                  <a:lnTo>
                    <a:pt x="160" y="128"/>
                  </a:lnTo>
                  <a:lnTo>
                    <a:pt x="163" y="123"/>
                  </a:lnTo>
                  <a:lnTo>
                    <a:pt x="163" y="118"/>
                  </a:lnTo>
                  <a:lnTo>
                    <a:pt x="160" y="116"/>
                  </a:lnTo>
                  <a:lnTo>
                    <a:pt x="158" y="113"/>
                  </a:lnTo>
                  <a:lnTo>
                    <a:pt x="156" y="111"/>
                  </a:lnTo>
                  <a:lnTo>
                    <a:pt x="153" y="106"/>
                  </a:lnTo>
                  <a:lnTo>
                    <a:pt x="153" y="106"/>
                  </a:lnTo>
                  <a:lnTo>
                    <a:pt x="153" y="104"/>
                  </a:lnTo>
                  <a:lnTo>
                    <a:pt x="151" y="104"/>
                  </a:lnTo>
                  <a:lnTo>
                    <a:pt x="149" y="104"/>
                  </a:lnTo>
                  <a:lnTo>
                    <a:pt x="146" y="102"/>
                  </a:lnTo>
                  <a:lnTo>
                    <a:pt x="142" y="99"/>
                  </a:lnTo>
                  <a:lnTo>
                    <a:pt x="137" y="97"/>
                  </a:lnTo>
                  <a:lnTo>
                    <a:pt x="135" y="95"/>
                  </a:lnTo>
                  <a:lnTo>
                    <a:pt x="132" y="95"/>
                  </a:lnTo>
                  <a:lnTo>
                    <a:pt x="130" y="95"/>
                  </a:lnTo>
                  <a:lnTo>
                    <a:pt x="130" y="95"/>
                  </a:lnTo>
                  <a:lnTo>
                    <a:pt x="130" y="92"/>
                  </a:lnTo>
                  <a:lnTo>
                    <a:pt x="130" y="92"/>
                  </a:lnTo>
                  <a:lnTo>
                    <a:pt x="130" y="90"/>
                  </a:lnTo>
                  <a:lnTo>
                    <a:pt x="130" y="87"/>
                  </a:lnTo>
                  <a:lnTo>
                    <a:pt x="127" y="85"/>
                  </a:lnTo>
                  <a:lnTo>
                    <a:pt x="125" y="83"/>
                  </a:lnTo>
                  <a:lnTo>
                    <a:pt x="125" y="83"/>
                  </a:lnTo>
                  <a:lnTo>
                    <a:pt x="125" y="83"/>
                  </a:lnTo>
                  <a:lnTo>
                    <a:pt x="125" y="80"/>
                  </a:lnTo>
                  <a:lnTo>
                    <a:pt x="125" y="80"/>
                  </a:lnTo>
                  <a:lnTo>
                    <a:pt x="123" y="80"/>
                  </a:lnTo>
                  <a:lnTo>
                    <a:pt x="123" y="80"/>
                  </a:lnTo>
                  <a:lnTo>
                    <a:pt x="120" y="80"/>
                  </a:lnTo>
                  <a:lnTo>
                    <a:pt x="120" y="78"/>
                  </a:lnTo>
                  <a:lnTo>
                    <a:pt x="116" y="73"/>
                  </a:lnTo>
                  <a:lnTo>
                    <a:pt x="116" y="73"/>
                  </a:lnTo>
                  <a:lnTo>
                    <a:pt x="116" y="73"/>
                  </a:lnTo>
                  <a:lnTo>
                    <a:pt x="116" y="71"/>
                  </a:lnTo>
                  <a:lnTo>
                    <a:pt x="116" y="69"/>
                  </a:lnTo>
                  <a:lnTo>
                    <a:pt x="116" y="69"/>
                  </a:lnTo>
                  <a:lnTo>
                    <a:pt x="116" y="66"/>
                  </a:lnTo>
                  <a:lnTo>
                    <a:pt x="113" y="64"/>
                  </a:lnTo>
                  <a:lnTo>
                    <a:pt x="116" y="61"/>
                  </a:lnTo>
                  <a:lnTo>
                    <a:pt x="116" y="61"/>
                  </a:lnTo>
                  <a:lnTo>
                    <a:pt x="116" y="59"/>
                  </a:lnTo>
                  <a:lnTo>
                    <a:pt x="116" y="59"/>
                  </a:lnTo>
                  <a:lnTo>
                    <a:pt x="118" y="59"/>
                  </a:lnTo>
                  <a:lnTo>
                    <a:pt x="118" y="59"/>
                  </a:lnTo>
                  <a:lnTo>
                    <a:pt x="118" y="57"/>
                  </a:lnTo>
                  <a:lnTo>
                    <a:pt x="118" y="54"/>
                  </a:lnTo>
                  <a:lnTo>
                    <a:pt x="120" y="50"/>
                  </a:lnTo>
                  <a:lnTo>
                    <a:pt x="123" y="50"/>
                  </a:lnTo>
                  <a:lnTo>
                    <a:pt x="125" y="47"/>
                  </a:lnTo>
                  <a:lnTo>
                    <a:pt x="125" y="47"/>
                  </a:lnTo>
                  <a:lnTo>
                    <a:pt x="125" y="45"/>
                  </a:lnTo>
                  <a:lnTo>
                    <a:pt x="125" y="45"/>
                  </a:lnTo>
                  <a:lnTo>
                    <a:pt x="125" y="45"/>
                  </a:lnTo>
                  <a:lnTo>
                    <a:pt x="123" y="42"/>
                  </a:lnTo>
                  <a:lnTo>
                    <a:pt x="120" y="40"/>
                  </a:lnTo>
                  <a:lnTo>
                    <a:pt x="120" y="40"/>
                  </a:lnTo>
                  <a:lnTo>
                    <a:pt x="120" y="38"/>
                  </a:lnTo>
                  <a:lnTo>
                    <a:pt x="123" y="35"/>
                  </a:lnTo>
                  <a:lnTo>
                    <a:pt x="125" y="35"/>
                  </a:lnTo>
                  <a:lnTo>
                    <a:pt x="125" y="35"/>
                  </a:lnTo>
                  <a:lnTo>
                    <a:pt x="125" y="35"/>
                  </a:lnTo>
                  <a:lnTo>
                    <a:pt x="123" y="33"/>
                  </a:lnTo>
                  <a:lnTo>
                    <a:pt x="120" y="33"/>
                  </a:lnTo>
                  <a:lnTo>
                    <a:pt x="116" y="33"/>
                  </a:lnTo>
                  <a:lnTo>
                    <a:pt x="116" y="33"/>
                  </a:lnTo>
                  <a:lnTo>
                    <a:pt x="113" y="31"/>
                  </a:lnTo>
                  <a:lnTo>
                    <a:pt x="113" y="31"/>
                  </a:lnTo>
                  <a:lnTo>
                    <a:pt x="111" y="28"/>
                  </a:lnTo>
                  <a:lnTo>
                    <a:pt x="111" y="28"/>
                  </a:lnTo>
                  <a:lnTo>
                    <a:pt x="109" y="28"/>
                  </a:lnTo>
                  <a:lnTo>
                    <a:pt x="109" y="28"/>
                  </a:lnTo>
                  <a:lnTo>
                    <a:pt x="106" y="21"/>
                  </a:lnTo>
                  <a:lnTo>
                    <a:pt x="106" y="21"/>
                  </a:lnTo>
                  <a:lnTo>
                    <a:pt x="104" y="21"/>
                  </a:lnTo>
                  <a:lnTo>
                    <a:pt x="104" y="21"/>
                  </a:lnTo>
                  <a:lnTo>
                    <a:pt x="104" y="21"/>
                  </a:lnTo>
                  <a:lnTo>
                    <a:pt x="102" y="19"/>
                  </a:lnTo>
                  <a:lnTo>
                    <a:pt x="102" y="19"/>
                  </a:lnTo>
                  <a:lnTo>
                    <a:pt x="102" y="16"/>
                  </a:lnTo>
                  <a:lnTo>
                    <a:pt x="102" y="14"/>
                  </a:lnTo>
                  <a:lnTo>
                    <a:pt x="102" y="14"/>
                  </a:lnTo>
                  <a:lnTo>
                    <a:pt x="102" y="14"/>
                  </a:lnTo>
                  <a:lnTo>
                    <a:pt x="99" y="14"/>
                  </a:lnTo>
                  <a:lnTo>
                    <a:pt x="99" y="12"/>
                  </a:lnTo>
                  <a:lnTo>
                    <a:pt x="97" y="7"/>
                  </a:lnTo>
                  <a:lnTo>
                    <a:pt x="97" y="5"/>
                  </a:lnTo>
                  <a:lnTo>
                    <a:pt x="97" y="5"/>
                  </a:lnTo>
                  <a:lnTo>
                    <a:pt x="94" y="5"/>
                  </a:lnTo>
                  <a:lnTo>
                    <a:pt x="94" y="5"/>
                  </a:lnTo>
                  <a:lnTo>
                    <a:pt x="92" y="5"/>
                  </a:lnTo>
                  <a:lnTo>
                    <a:pt x="92" y="5"/>
                  </a:lnTo>
                  <a:lnTo>
                    <a:pt x="92" y="5"/>
                  </a:lnTo>
                  <a:lnTo>
                    <a:pt x="90" y="7"/>
                  </a:lnTo>
                  <a:lnTo>
                    <a:pt x="87" y="7"/>
                  </a:lnTo>
                  <a:lnTo>
                    <a:pt x="87" y="9"/>
                  </a:lnTo>
                  <a:lnTo>
                    <a:pt x="87" y="9"/>
                  </a:lnTo>
                  <a:lnTo>
                    <a:pt x="87" y="7"/>
                  </a:lnTo>
                  <a:lnTo>
                    <a:pt x="87" y="7"/>
                  </a:lnTo>
                  <a:lnTo>
                    <a:pt x="85" y="5"/>
                  </a:lnTo>
                  <a:lnTo>
                    <a:pt x="85" y="2"/>
                  </a:lnTo>
                  <a:lnTo>
                    <a:pt x="85" y="2"/>
                  </a:lnTo>
                  <a:lnTo>
                    <a:pt x="85" y="2"/>
                  </a:lnTo>
                  <a:lnTo>
                    <a:pt x="83" y="2"/>
                  </a:lnTo>
                  <a:lnTo>
                    <a:pt x="83" y="2"/>
                  </a:lnTo>
                  <a:lnTo>
                    <a:pt x="80" y="2"/>
                  </a:lnTo>
                  <a:lnTo>
                    <a:pt x="80" y="2"/>
                  </a:lnTo>
                  <a:lnTo>
                    <a:pt x="76" y="2"/>
                  </a:lnTo>
                  <a:lnTo>
                    <a:pt x="76" y="2"/>
                  </a:lnTo>
                  <a:lnTo>
                    <a:pt x="73" y="2"/>
                  </a:lnTo>
                  <a:lnTo>
                    <a:pt x="71" y="2"/>
                  </a:lnTo>
                  <a:lnTo>
                    <a:pt x="69" y="0"/>
                  </a:lnTo>
                  <a:lnTo>
                    <a:pt x="69" y="0"/>
                  </a:lnTo>
                  <a:lnTo>
                    <a:pt x="66" y="0"/>
                  </a:lnTo>
                  <a:lnTo>
                    <a:pt x="64" y="0"/>
                  </a:lnTo>
                  <a:lnTo>
                    <a:pt x="61" y="0"/>
                  </a:lnTo>
                  <a:lnTo>
                    <a:pt x="61" y="0"/>
                  </a:lnTo>
                  <a:lnTo>
                    <a:pt x="59" y="0"/>
                  </a:lnTo>
                  <a:lnTo>
                    <a:pt x="59" y="2"/>
                  </a:lnTo>
                  <a:lnTo>
                    <a:pt x="57" y="5"/>
                  </a:lnTo>
                  <a:lnTo>
                    <a:pt x="54" y="5"/>
                  </a:lnTo>
                  <a:lnTo>
                    <a:pt x="54" y="7"/>
                  </a:lnTo>
                  <a:lnTo>
                    <a:pt x="54" y="7"/>
                  </a:lnTo>
                  <a:lnTo>
                    <a:pt x="52" y="9"/>
                  </a:lnTo>
                  <a:lnTo>
                    <a:pt x="50" y="12"/>
                  </a:lnTo>
                  <a:lnTo>
                    <a:pt x="47" y="14"/>
                  </a:lnTo>
                  <a:lnTo>
                    <a:pt x="45" y="16"/>
                  </a:lnTo>
                  <a:lnTo>
                    <a:pt x="43" y="16"/>
                  </a:lnTo>
                  <a:lnTo>
                    <a:pt x="38" y="19"/>
                  </a:lnTo>
                  <a:lnTo>
                    <a:pt x="38" y="19"/>
                  </a:lnTo>
                  <a:lnTo>
                    <a:pt x="38" y="21"/>
                  </a:lnTo>
                  <a:lnTo>
                    <a:pt x="38" y="24"/>
                  </a:lnTo>
                  <a:lnTo>
                    <a:pt x="38" y="26"/>
                  </a:lnTo>
                  <a:lnTo>
                    <a:pt x="38" y="28"/>
                  </a:lnTo>
                  <a:lnTo>
                    <a:pt x="38" y="31"/>
                  </a:lnTo>
                  <a:lnTo>
                    <a:pt x="40" y="33"/>
                  </a:lnTo>
                  <a:lnTo>
                    <a:pt x="40" y="35"/>
                  </a:lnTo>
                  <a:lnTo>
                    <a:pt x="40" y="38"/>
                  </a:lnTo>
                  <a:lnTo>
                    <a:pt x="40" y="40"/>
                  </a:lnTo>
                  <a:lnTo>
                    <a:pt x="38" y="42"/>
                  </a:lnTo>
                  <a:lnTo>
                    <a:pt x="38" y="45"/>
                  </a:lnTo>
                  <a:lnTo>
                    <a:pt x="38" y="50"/>
                  </a:lnTo>
                  <a:lnTo>
                    <a:pt x="38" y="54"/>
                  </a:lnTo>
                  <a:lnTo>
                    <a:pt x="38" y="57"/>
                  </a:lnTo>
                  <a:lnTo>
                    <a:pt x="38" y="59"/>
                  </a:lnTo>
                  <a:lnTo>
                    <a:pt x="36" y="64"/>
                  </a:lnTo>
                  <a:lnTo>
                    <a:pt x="36" y="64"/>
                  </a:lnTo>
                  <a:lnTo>
                    <a:pt x="31" y="66"/>
                  </a:lnTo>
                  <a:lnTo>
                    <a:pt x="26" y="69"/>
                  </a:lnTo>
                  <a:lnTo>
                    <a:pt x="21" y="71"/>
                  </a:lnTo>
                  <a:lnTo>
                    <a:pt x="17" y="73"/>
                  </a:lnTo>
                  <a:lnTo>
                    <a:pt x="12" y="78"/>
                  </a:lnTo>
                  <a:lnTo>
                    <a:pt x="7" y="80"/>
                  </a:lnTo>
                  <a:lnTo>
                    <a:pt x="5" y="83"/>
                  </a:lnTo>
                  <a:lnTo>
                    <a:pt x="0" y="85"/>
                  </a:lnTo>
                  <a:lnTo>
                    <a:pt x="0" y="90"/>
                  </a:lnTo>
                  <a:lnTo>
                    <a:pt x="3" y="95"/>
                  </a:lnTo>
                  <a:lnTo>
                    <a:pt x="5" y="99"/>
                  </a:lnTo>
                  <a:lnTo>
                    <a:pt x="5" y="104"/>
                  </a:lnTo>
                  <a:lnTo>
                    <a:pt x="5" y="104"/>
                  </a:lnTo>
                  <a:lnTo>
                    <a:pt x="5" y="109"/>
                  </a:lnTo>
                  <a:lnTo>
                    <a:pt x="7" y="106"/>
                  </a:lnTo>
                  <a:lnTo>
                    <a:pt x="10" y="106"/>
                  </a:lnTo>
                  <a:lnTo>
                    <a:pt x="10" y="109"/>
                  </a:lnTo>
                  <a:lnTo>
                    <a:pt x="7" y="111"/>
                  </a:lnTo>
                  <a:lnTo>
                    <a:pt x="12" y="113"/>
                  </a:lnTo>
                  <a:lnTo>
                    <a:pt x="19" y="113"/>
                  </a:lnTo>
                  <a:lnTo>
                    <a:pt x="24" y="113"/>
                  </a:lnTo>
                  <a:lnTo>
                    <a:pt x="31" y="116"/>
                  </a:lnTo>
                  <a:lnTo>
                    <a:pt x="33" y="116"/>
                  </a:lnTo>
                  <a:lnTo>
                    <a:pt x="38" y="121"/>
                  </a:lnTo>
                  <a:lnTo>
                    <a:pt x="43" y="123"/>
                  </a:lnTo>
                  <a:lnTo>
                    <a:pt x="47" y="125"/>
                  </a:lnTo>
                  <a:lnTo>
                    <a:pt x="52" y="128"/>
                  </a:lnTo>
                  <a:lnTo>
                    <a:pt x="57" y="130"/>
                  </a:lnTo>
                  <a:lnTo>
                    <a:pt x="61" y="135"/>
                  </a:lnTo>
                  <a:lnTo>
                    <a:pt x="66" y="137"/>
                  </a:lnTo>
                  <a:lnTo>
                    <a:pt x="71" y="142"/>
                  </a:lnTo>
                  <a:lnTo>
                    <a:pt x="78" y="147"/>
                  </a:lnTo>
                  <a:lnTo>
                    <a:pt x="83" y="149"/>
                  </a:lnTo>
                  <a:lnTo>
                    <a:pt x="87" y="154"/>
                  </a:lnTo>
                  <a:lnTo>
                    <a:pt x="94" y="161"/>
                  </a:lnTo>
                  <a:lnTo>
                    <a:pt x="102" y="165"/>
                  </a:lnTo>
                  <a:lnTo>
                    <a:pt x="106" y="168"/>
                  </a:lnTo>
                  <a:lnTo>
                    <a:pt x="113" y="173"/>
                  </a:lnTo>
                  <a:lnTo>
                    <a:pt x="113" y="173"/>
                  </a:lnTo>
                  <a:lnTo>
                    <a:pt x="118" y="175"/>
                  </a:lnTo>
                  <a:lnTo>
                    <a:pt x="127" y="175"/>
                  </a:lnTo>
                  <a:lnTo>
                    <a:pt x="135" y="175"/>
                  </a:lnTo>
                  <a:lnTo>
                    <a:pt x="142" y="177"/>
                  </a:lnTo>
                  <a:lnTo>
                    <a:pt x="146" y="175"/>
                  </a:lnTo>
                  <a:lnTo>
                    <a:pt x="149" y="173"/>
                  </a:lnTo>
                  <a:lnTo>
                    <a:pt x="149" y="170"/>
                  </a:lnTo>
                  <a:lnTo>
                    <a:pt x="151" y="165"/>
                  </a:lnTo>
                  <a:lnTo>
                    <a:pt x="151" y="163"/>
                  </a:lnTo>
                  <a:lnTo>
                    <a:pt x="153" y="161"/>
                  </a:lnTo>
                  <a:lnTo>
                    <a:pt x="153" y="158"/>
                  </a:lnTo>
                  <a:lnTo>
                    <a:pt x="153" y="158"/>
                  </a:lnTo>
                  <a:lnTo>
                    <a:pt x="153" y="156"/>
                  </a:lnTo>
                  <a:lnTo>
                    <a:pt x="156" y="156"/>
                  </a:lnTo>
                  <a:lnTo>
                    <a:pt x="158" y="154"/>
                  </a:lnTo>
                  <a:lnTo>
                    <a:pt x="160" y="154"/>
                  </a:lnTo>
                  <a:lnTo>
                    <a:pt x="163" y="154"/>
                  </a:lnTo>
                  <a:lnTo>
                    <a:pt x="163" y="154"/>
                  </a:lnTo>
                  <a:lnTo>
                    <a:pt x="165" y="154"/>
                  </a:lnTo>
                  <a:lnTo>
                    <a:pt x="170" y="156"/>
                  </a:lnTo>
                  <a:lnTo>
                    <a:pt x="170" y="156"/>
                  </a:lnTo>
                  <a:lnTo>
                    <a:pt x="170" y="156"/>
                  </a:lnTo>
                  <a:lnTo>
                    <a:pt x="172" y="156"/>
                  </a:lnTo>
                  <a:lnTo>
                    <a:pt x="177" y="158"/>
                  </a:lnTo>
                  <a:lnTo>
                    <a:pt x="177" y="158"/>
                  </a:lnTo>
                  <a:lnTo>
                    <a:pt x="179" y="158"/>
                  </a:lnTo>
                  <a:lnTo>
                    <a:pt x="179" y="15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320"/>
            <p:cNvSpPr>
              <a:spLocks noEditPoints="1"/>
            </p:cNvSpPr>
            <p:nvPr userDrawn="1"/>
          </p:nvSpPr>
          <p:spPr bwMode="auto">
            <a:xfrm>
              <a:off x="4426" y="1966"/>
              <a:ext cx="372" cy="312"/>
            </a:xfrm>
            <a:custGeom>
              <a:avLst/>
              <a:gdLst>
                <a:gd name="T0" fmla="*/ 229 w 372"/>
                <a:gd name="T1" fmla="*/ 279 h 312"/>
                <a:gd name="T2" fmla="*/ 243 w 372"/>
                <a:gd name="T3" fmla="*/ 277 h 312"/>
                <a:gd name="T4" fmla="*/ 370 w 372"/>
                <a:gd name="T5" fmla="*/ 267 h 312"/>
                <a:gd name="T6" fmla="*/ 361 w 372"/>
                <a:gd name="T7" fmla="*/ 251 h 312"/>
                <a:gd name="T8" fmla="*/ 344 w 372"/>
                <a:gd name="T9" fmla="*/ 239 h 312"/>
                <a:gd name="T10" fmla="*/ 320 w 372"/>
                <a:gd name="T11" fmla="*/ 210 h 312"/>
                <a:gd name="T12" fmla="*/ 325 w 372"/>
                <a:gd name="T13" fmla="*/ 180 h 312"/>
                <a:gd name="T14" fmla="*/ 311 w 372"/>
                <a:gd name="T15" fmla="*/ 154 h 312"/>
                <a:gd name="T16" fmla="*/ 309 w 372"/>
                <a:gd name="T17" fmla="*/ 132 h 312"/>
                <a:gd name="T18" fmla="*/ 306 w 372"/>
                <a:gd name="T19" fmla="*/ 116 h 312"/>
                <a:gd name="T20" fmla="*/ 309 w 372"/>
                <a:gd name="T21" fmla="*/ 109 h 312"/>
                <a:gd name="T22" fmla="*/ 309 w 372"/>
                <a:gd name="T23" fmla="*/ 97 h 312"/>
                <a:gd name="T24" fmla="*/ 309 w 372"/>
                <a:gd name="T25" fmla="*/ 87 h 312"/>
                <a:gd name="T26" fmla="*/ 304 w 372"/>
                <a:gd name="T27" fmla="*/ 68 h 312"/>
                <a:gd name="T28" fmla="*/ 273 w 372"/>
                <a:gd name="T29" fmla="*/ 54 h 312"/>
                <a:gd name="T30" fmla="*/ 257 w 372"/>
                <a:gd name="T31" fmla="*/ 45 h 312"/>
                <a:gd name="T32" fmla="*/ 236 w 372"/>
                <a:gd name="T33" fmla="*/ 40 h 312"/>
                <a:gd name="T34" fmla="*/ 224 w 372"/>
                <a:gd name="T35" fmla="*/ 33 h 312"/>
                <a:gd name="T36" fmla="*/ 212 w 372"/>
                <a:gd name="T37" fmla="*/ 38 h 312"/>
                <a:gd name="T38" fmla="*/ 189 w 372"/>
                <a:gd name="T39" fmla="*/ 50 h 312"/>
                <a:gd name="T40" fmla="*/ 179 w 372"/>
                <a:gd name="T41" fmla="*/ 64 h 312"/>
                <a:gd name="T42" fmla="*/ 141 w 372"/>
                <a:gd name="T43" fmla="*/ 68 h 312"/>
                <a:gd name="T44" fmla="*/ 99 w 372"/>
                <a:gd name="T45" fmla="*/ 50 h 312"/>
                <a:gd name="T46" fmla="*/ 85 w 372"/>
                <a:gd name="T47" fmla="*/ 28 h 312"/>
                <a:gd name="T48" fmla="*/ 68 w 372"/>
                <a:gd name="T49" fmla="*/ 21 h 312"/>
                <a:gd name="T50" fmla="*/ 71 w 372"/>
                <a:gd name="T51" fmla="*/ 14 h 312"/>
                <a:gd name="T52" fmla="*/ 64 w 372"/>
                <a:gd name="T53" fmla="*/ 2 h 312"/>
                <a:gd name="T54" fmla="*/ 45 w 372"/>
                <a:gd name="T55" fmla="*/ 19 h 312"/>
                <a:gd name="T56" fmla="*/ 21 w 372"/>
                <a:gd name="T57" fmla="*/ 14 h 312"/>
                <a:gd name="T58" fmla="*/ 7 w 372"/>
                <a:gd name="T59" fmla="*/ 0 h 312"/>
                <a:gd name="T60" fmla="*/ 0 w 372"/>
                <a:gd name="T61" fmla="*/ 9 h 312"/>
                <a:gd name="T62" fmla="*/ 5 w 372"/>
                <a:gd name="T63" fmla="*/ 19 h 312"/>
                <a:gd name="T64" fmla="*/ 9 w 372"/>
                <a:gd name="T65" fmla="*/ 31 h 312"/>
                <a:gd name="T66" fmla="*/ 9 w 372"/>
                <a:gd name="T67" fmla="*/ 40 h 312"/>
                <a:gd name="T68" fmla="*/ 14 w 372"/>
                <a:gd name="T69" fmla="*/ 52 h 312"/>
                <a:gd name="T70" fmla="*/ 21 w 372"/>
                <a:gd name="T71" fmla="*/ 66 h 312"/>
                <a:gd name="T72" fmla="*/ 28 w 372"/>
                <a:gd name="T73" fmla="*/ 73 h 312"/>
                <a:gd name="T74" fmla="*/ 42 w 372"/>
                <a:gd name="T75" fmla="*/ 85 h 312"/>
                <a:gd name="T76" fmla="*/ 47 w 372"/>
                <a:gd name="T77" fmla="*/ 97 h 312"/>
                <a:gd name="T78" fmla="*/ 40 w 372"/>
                <a:gd name="T79" fmla="*/ 111 h 312"/>
                <a:gd name="T80" fmla="*/ 38 w 372"/>
                <a:gd name="T81" fmla="*/ 125 h 312"/>
                <a:gd name="T82" fmla="*/ 47 w 372"/>
                <a:gd name="T83" fmla="*/ 135 h 312"/>
                <a:gd name="T84" fmla="*/ 57 w 372"/>
                <a:gd name="T85" fmla="*/ 147 h 312"/>
                <a:gd name="T86" fmla="*/ 80 w 372"/>
                <a:gd name="T87" fmla="*/ 165 h 312"/>
                <a:gd name="T88" fmla="*/ 90 w 372"/>
                <a:gd name="T89" fmla="*/ 194 h 312"/>
                <a:gd name="T90" fmla="*/ 99 w 372"/>
                <a:gd name="T91" fmla="*/ 206 h 312"/>
                <a:gd name="T92" fmla="*/ 108 w 372"/>
                <a:gd name="T93" fmla="*/ 203 h 312"/>
                <a:gd name="T94" fmla="*/ 111 w 372"/>
                <a:gd name="T95" fmla="*/ 201 h 312"/>
                <a:gd name="T96" fmla="*/ 132 w 372"/>
                <a:gd name="T97" fmla="*/ 210 h 312"/>
                <a:gd name="T98" fmla="*/ 144 w 372"/>
                <a:gd name="T99" fmla="*/ 232 h 312"/>
                <a:gd name="T100" fmla="*/ 163 w 372"/>
                <a:gd name="T101" fmla="*/ 253 h 312"/>
                <a:gd name="T102" fmla="*/ 196 w 372"/>
                <a:gd name="T103" fmla="*/ 272 h 312"/>
                <a:gd name="T104" fmla="*/ 226 w 372"/>
                <a:gd name="T105" fmla="*/ 277 h 312"/>
                <a:gd name="T106" fmla="*/ 254 w 372"/>
                <a:gd name="T107" fmla="*/ 269 h 312"/>
                <a:gd name="T108" fmla="*/ 269 w 372"/>
                <a:gd name="T109" fmla="*/ 298 h 312"/>
                <a:gd name="T110" fmla="*/ 304 w 372"/>
                <a:gd name="T111" fmla="*/ 305 h 312"/>
                <a:gd name="T112" fmla="*/ 330 w 372"/>
                <a:gd name="T113" fmla="*/ 307 h 312"/>
                <a:gd name="T114" fmla="*/ 346 w 372"/>
                <a:gd name="T115" fmla="*/ 298 h 312"/>
                <a:gd name="T116" fmla="*/ 356 w 372"/>
                <a:gd name="T117" fmla="*/ 286 h 312"/>
                <a:gd name="T118" fmla="*/ 372 w 372"/>
                <a:gd name="T119" fmla="*/ 27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2" h="312">
                  <a:moveTo>
                    <a:pt x="243" y="272"/>
                  </a:moveTo>
                  <a:lnTo>
                    <a:pt x="240" y="274"/>
                  </a:lnTo>
                  <a:lnTo>
                    <a:pt x="238" y="272"/>
                  </a:lnTo>
                  <a:lnTo>
                    <a:pt x="238" y="274"/>
                  </a:lnTo>
                  <a:lnTo>
                    <a:pt x="238" y="274"/>
                  </a:lnTo>
                  <a:lnTo>
                    <a:pt x="238" y="277"/>
                  </a:lnTo>
                  <a:lnTo>
                    <a:pt x="233" y="279"/>
                  </a:lnTo>
                  <a:lnTo>
                    <a:pt x="231" y="279"/>
                  </a:lnTo>
                  <a:lnTo>
                    <a:pt x="229" y="279"/>
                  </a:lnTo>
                  <a:lnTo>
                    <a:pt x="229" y="279"/>
                  </a:lnTo>
                  <a:lnTo>
                    <a:pt x="231" y="281"/>
                  </a:lnTo>
                  <a:lnTo>
                    <a:pt x="231" y="281"/>
                  </a:lnTo>
                  <a:lnTo>
                    <a:pt x="231" y="281"/>
                  </a:lnTo>
                  <a:lnTo>
                    <a:pt x="233" y="279"/>
                  </a:lnTo>
                  <a:lnTo>
                    <a:pt x="236" y="279"/>
                  </a:lnTo>
                  <a:lnTo>
                    <a:pt x="238" y="279"/>
                  </a:lnTo>
                  <a:lnTo>
                    <a:pt x="240" y="277"/>
                  </a:lnTo>
                  <a:lnTo>
                    <a:pt x="240" y="277"/>
                  </a:lnTo>
                  <a:lnTo>
                    <a:pt x="240" y="279"/>
                  </a:lnTo>
                  <a:lnTo>
                    <a:pt x="243" y="277"/>
                  </a:lnTo>
                  <a:lnTo>
                    <a:pt x="245" y="274"/>
                  </a:lnTo>
                  <a:lnTo>
                    <a:pt x="247" y="272"/>
                  </a:lnTo>
                  <a:lnTo>
                    <a:pt x="245" y="272"/>
                  </a:lnTo>
                  <a:lnTo>
                    <a:pt x="243" y="272"/>
                  </a:lnTo>
                  <a:close/>
                  <a:moveTo>
                    <a:pt x="372" y="269"/>
                  </a:moveTo>
                  <a:lnTo>
                    <a:pt x="372" y="269"/>
                  </a:lnTo>
                  <a:lnTo>
                    <a:pt x="372" y="269"/>
                  </a:lnTo>
                  <a:lnTo>
                    <a:pt x="372" y="267"/>
                  </a:lnTo>
                  <a:lnTo>
                    <a:pt x="370" y="267"/>
                  </a:lnTo>
                  <a:lnTo>
                    <a:pt x="370" y="267"/>
                  </a:lnTo>
                  <a:lnTo>
                    <a:pt x="365" y="267"/>
                  </a:lnTo>
                  <a:lnTo>
                    <a:pt x="363" y="267"/>
                  </a:lnTo>
                  <a:lnTo>
                    <a:pt x="363" y="267"/>
                  </a:lnTo>
                  <a:lnTo>
                    <a:pt x="363" y="267"/>
                  </a:lnTo>
                  <a:lnTo>
                    <a:pt x="363" y="265"/>
                  </a:lnTo>
                  <a:lnTo>
                    <a:pt x="363" y="265"/>
                  </a:lnTo>
                  <a:lnTo>
                    <a:pt x="363" y="262"/>
                  </a:lnTo>
                  <a:lnTo>
                    <a:pt x="363" y="262"/>
                  </a:lnTo>
                  <a:lnTo>
                    <a:pt x="361" y="255"/>
                  </a:lnTo>
                  <a:lnTo>
                    <a:pt x="361" y="251"/>
                  </a:lnTo>
                  <a:lnTo>
                    <a:pt x="361" y="246"/>
                  </a:lnTo>
                  <a:lnTo>
                    <a:pt x="361" y="246"/>
                  </a:lnTo>
                  <a:lnTo>
                    <a:pt x="361" y="246"/>
                  </a:lnTo>
                  <a:lnTo>
                    <a:pt x="358" y="246"/>
                  </a:lnTo>
                  <a:lnTo>
                    <a:pt x="356" y="246"/>
                  </a:lnTo>
                  <a:lnTo>
                    <a:pt x="353" y="243"/>
                  </a:lnTo>
                  <a:lnTo>
                    <a:pt x="353" y="241"/>
                  </a:lnTo>
                  <a:lnTo>
                    <a:pt x="349" y="241"/>
                  </a:lnTo>
                  <a:lnTo>
                    <a:pt x="346" y="241"/>
                  </a:lnTo>
                  <a:lnTo>
                    <a:pt x="344" y="239"/>
                  </a:lnTo>
                  <a:lnTo>
                    <a:pt x="342" y="236"/>
                  </a:lnTo>
                  <a:lnTo>
                    <a:pt x="339" y="234"/>
                  </a:lnTo>
                  <a:lnTo>
                    <a:pt x="337" y="232"/>
                  </a:lnTo>
                  <a:lnTo>
                    <a:pt x="335" y="229"/>
                  </a:lnTo>
                  <a:lnTo>
                    <a:pt x="332" y="225"/>
                  </a:lnTo>
                  <a:lnTo>
                    <a:pt x="332" y="222"/>
                  </a:lnTo>
                  <a:lnTo>
                    <a:pt x="332" y="222"/>
                  </a:lnTo>
                  <a:lnTo>
                    <a:pt x="328" y="217"/>
                  </a:lnTo>
                  <a:lnTo>
                    <a:pt x="325" y="215"/>
                  </a:lnTo>
                  <a:lnTo>
                    <a:pt x="320" y="210"/>
                  </a:lnTo>
                  <a:lnTo>
                    <a:pt x="323" y="210"/>
                  </a:lnTo>
                  <a:lnTo>
                    <a:pt x="325" y="206"/>
                  </a:lnTo>
                  <a:lnTo>
                    <a:pt x="328" y="201"/>
                  </a:lnTo>
                  <a:lnTo>
                    <a:pt x="332" y="196"/>
                  </a:lnTo>
                  <a:lnTo>
                    <a:pt x="335" y="191"/>
                  </a:lnTo>
                  <a:lnTo>
                    <a:pt x="335" y="189"/>
                  </a:lnTo>
                  <a:lnTo>
                    <a:pt x="335" y="187"/>
                  </a:lnTo>
                  <a:lnTo>
                    <a:pt x="332" y="182"/>
                  </a:lnTo>
                  <a:lnTo>
                    <a:pt x="332" y="180"/>
                  </a:lnTo>
                  <a:lnTo>
                    <a:pt x="325" y="180"/>
                  </a:lnTo>
                  <a:lnTo>
                    <a:pt x="320" y="177"/>
                  </a:lnTo>
                  <a:lnTo>
                    <a:pt x="316" y="177"/>
                  </a:lnTo>
                  <a:lnTo>
                    <a:pt x="316" y="177"/>
                  </a:lnTo>
                  <a:lnTo>
                    <a:pt x="316" y="173"/>
                  </a:lnTo>
                  <a:lnTo>
                    <a:pt x="316" y="173"/>
                  </a:lnTo>
                  <a:lnTo>
                    <a:pt x="313" y="168"/>
                  </a:lnTo>
                  <a:lnTo>
                    <a:pt x="313" y="168"/>
                  </a:lnTo>
                  <a:lnTo>
                    <a:pt x="313" y="163"/>
                  </a:lnTo>
                  <a:lnTo>
                    <a:pt x="313" y="161"/>
                  </a:lnTo>
                  <a:lnTo>
                    <a:pt x="311" y="154"/>
                  </a:lnTo>
                  <a:lnTo>
                    <a:pt x="309" y="149"/>
                  </a:lnTo>
                  <a:lnTo>
                    <a:pt x="306" y="147"/>
                  </a:lnTo>
                  <a:lnTo>
                    <a:pt x="306" y="144"/>
                  </a:lnTo>
                  <a:lnTo>
                    <a:pt x="306" y="142"/>
                  </a:lnTo>
                  <a:lnTo>
                    <a:pt x="309" y="139"/>
                  </a:lnTo>
                  <a:lnTo>
                    <a:pt x="309" y="137"/>
                  </a:lnTo>
                  <a:lnTo>
                    <a:pt x="311" y="135"/>
                  </a:lnTo>
                  <a:lnTo>
                    <a:pt x="311" y="135"/>
                  </a:lnTo>
                  <a:lnTo>
                    <a:pt x="311" y="135"/>
                  </a:lnTo>
                  <a:lnTo>
                    <a:pt x="309" y="132"/>
                  </a:lnTo>
                  <a:lnTo>
                    <a:pt x="306" y="132"/>
                  </a:lnTo>
                  <a:lnTo>
                    <a:pt x="304" y="132"/>
                  </a:lnTo>
                  <a:lnTo>
                    <a:pt x="304" y="132"/>
                  </a:lnTo>
                  <a:lnTo>
                    <a:pt x="304" y="130"/>
                  </a:lnTo>
                  <a:lnTo>
                    <a:pt x="304" y="128"/>
                  </a:lnTo>
                  <a:lnTo>
                    <a:pt x="302" y="123"/>
                  </a:lnTo>
                  <a:lnTo>
                    <a:pt x="304" y="121"/>
                  </a:lnTo>
                  <a:lnTo>
                    <a:pt x="304" y="118"/>
                  </a:lnTo>
                  <a:lnTo>
                    <a:pt x="309" y="118"/>
                  </a:lnTo>
                  <a:lnTo>
                    <a:pt x="306" y="116"/>
                  </a:lnTo>
                  <a:lnTo>
                    <a:pt x="306" y="113"/>
                  </a:lnTo>
                  <a:lnTo>
                    <a:pt x="304" y="113"/>
                  </a:lnTo>
                  <a:lnTo>
                    <a:pt x="304" y="113"/>
                  </a:lnTo>
                  <a:lnTo>
                    <a:pt x="304" y="113"/>
                  </a:lnTo>
                  <a:lnTo>
                    <a:pt x="306" y="113"/>
                  </a:lnTo>
                  <a:lnTo>
                    <a:pt x="306" y="111"/>
                  </a:lnTo>
                  <a:lnTo>
                    <a:pt x="306" y="111"/>
                  </a:lnTo>
                  <a:lnTo>
                    <a:pt x="309" y="111"/>
                  </a:lnTo>
                  <a:lnTo>
                    <a:pt x="309" y="109"/>
                  </a:lnTo>
                  <a:lnTo>
                    <a:pt x="309" y="109"/>
                  </a:lnTo>
                  <a:lnTo>
                    <a:pt x="309" y="106"/>
                  </a:lnTo>
                  <a:lnTo>
                    <a:pt x="309" y="106"/>
                  </a:lnTo>
                  <a:lnTo>
                    <a:pt x="309" y="104"/>
                  </a:lnTo>
                  <a:lnTo>
                    <a:pt x="309" y="104"/>
                  </a:lnTo>
                  <a:lnTo>
                    <a:pt x="309" y="102"/>
                  </a:lnTo>
                  <a:lnTo>
                    <a:pt x="311" y="102"/>
                  </a:lnTo>
                  <a:lnTo>
                    <a:pt x="309" y="99"/>
                  </a:lnTo>
                  <a:lnTo>
                    <a:pt x="309" y="99"/>
                  </a:lnTo>
                  <a:lnTo>
                    <a:pt x="309" y="97"/>
                  </a:lnTo>
                  <a:lnTo>
                    <a:pt x="309" y="97"/>
                  </a:lnTo>
                  <a:lnTo>
                    <a:pt x="309" y="97"/>
                  </a:lnTo>
                  <a:lnTo>
                    <a:pt x="309" y="94"/>
                  </a:lnTo>
                  <a:lnTo>
                    <a:pt x="311" y="94"/>
                  </a:lnTo>
                  <a:lnTo>
                    <a:pt x="311" y="92"/>
                  </a:lnTo>
                  <a:lnTo>
                    <a:pt x="311" y="92"/>
                  </a:lnTo>
                  <a:lnTo>
                    <a:pt x="311" y="92"/>
                  </a:lnTo>
                  <a:lnTo>
                    <a:pt x="311" y="90"/>
                  </a:lnTo>
                  <a:lnTo>
                    <a:pt x="309" y="90"/>
                  </a:lnTo>
                  <a:lnTo>
                    <a:pt x="309" y="87"/>
                  </a:lnTo>
                  <a:lnTo>
                    <a:pt x="309" y="87"/>
                  </a:lnTo>
                  <a:lnTo>
                    <a:pt x="309" y="85"/>
                  </a:lnTo>
                  <a:lnTo>
                    <a:pt x="309" y="83"/>
                  </a:lnTo>
                  <a:lnTo>
                    <a:pt x="306" y="83"/>
                  </a:lnTo>
                  <a:lnTo>
                    <a:pt x="306" y="80"/>
                  </a:lnTo>
                  <a:lnTo>
                    <a:pt x="306" y="80"/>
                  </a:lnTo>
                  <a:lnTo>
                    <a:pt x="306" y="80"/>
                  </a:lnTo>
                  <a:lnTo>
                    <a:pt x="306" y="78"/>
                  </a:lnTo>
                  <a:lnTo>
                    <a:pt x="306" y="76"/>
                  </a:lnTo>
                  <a:lnTo>
                    <a:pt x="306" y="73"/>
                  </a:lnTo>
                  <a:lnTo>
                    <a:pt x="304" y="68"/>
                  </a:lnTo>
                  <a:lnTo>
                    <a:pt x="304" y="68"/>
                  </a:lnTo>
                  <a:lnTo>
                    <a:pt x="297" y="68"/>
                  </a:lnTo>
                  <a:lnTo>
                    <a:pt x="290" y="68"/>
                  </a:lnTo>
                  <a:lnTo>
                    <a:pt x="290" y="68"/>
                  </a:lnTo>
                  <a:lnTo>
                    <a:pt x="287" y="64"/>
                  </a:lnTo>
                  <a:lnTo>
                    <a:pt x="285" y="61"/>
                  </a:lnTo>
                  <a:lnTo>
                    <a:pt x="283" y="59"/>
                  </a:lnTo>
                  <a:lnTo>
                    <a:pt x="278" y="57"/>
                  </a:lnTo>
                  <a:lnTo>
                    <a:pt x="276" y="57"/>
                  </a:lnTo>
                  <a:lnTo>
                    <a:pt x="273" y="54"/>
                  </a:lnTo>
                  <a:lnTo>
                    <a:pt x="271" y="52"/>
                  </a:lnTo>
                  <a:lnTo>
                    <a:pt x="271" y="50"/>
                  </a:lnTo>
                  <a:lnTo>
                    <a:pt x="269" y="50"/>
                  </a:lnTo>
                  <a:lnTo>
                    <a:pt x="269" y="50"/>
                  </a:lnTo>
                  <a:lnTo>
                    <a:pt x="269" y="50"/>
                  </a:lnTo>
                  <a:lnTo>
                    <a:pt x="269" y="50"/>
                  </a:lnTo>
                  <a:lnTo>
                    <a:pt x="262" y="45"/>
                  </a:lnTo>
                  <a:lnTo>
                    <a:pt x="259" y="45"/>
                  </a:lnTo>
                  <a:lnTo>
                    <a:pt x="257" y="45"/>
                  </a:lnTo>
                  <a:lnTo>
                    <a:pt x="257" y="45"/>
                  </a:lnTo>
                  <a:lnTo>
                    <a:pt x="254" y="45"/>
                  </a:lnTo>
                  <a:lnTo>
                    <a:pt x="254" y="47"/>
                  </a:lnTo>
                  <a:lnTo>
                    <a:pt x="252" y="47"/>
                  </a:lnTo>
                  <a:lnTo>
                    <a:pt x="252" y="45"/>
                  </a:lnTo>
                  <a:lnTo>
                    <a:pt x="250" y="45"/>
                  </a:lnTo>
                  <a:lnTo>
                    <a:pt x="247" y="42"/>
                  </a:lnTo>
                  <a:lnTo>
                    <a:pt x="245" y="42"/>
                  </a:lnTo>
                  <a:lnTo>
                    <a:pt x="243" y="42"/>
                  </a:lnTo>
                  <a:lnTo>
                    <a:pt x="240" y="40"/>
                  </a:lnTo>
                  <a:lnTo>
                    <a:pt x="236" y="40"/>
                  </a:lnTo>
                  <a:lnTo>
                    <a:pt x="236" y="40"/>
                  </a:lnTo>
                  <a:lnTo>
                    <a:pt x="233" y="40"/>
                  </a:lnTo>
                  <a:lnTo>
                    <a:pt x="233" y="38"/>
                  </a:lnTo>
                  <a:lnTo>
                    <a:pt x="233" y="38"/>
                  </a:lnTo>
                  <a:lnTo>
                    <a:pt x="233" y="35"/>
                  </a:lnTo>
                  <a:lnTo>
                    <a:pt x="231" y="35"/>
                  </a:lnTo>
                  <a:lnTo>
                    <a:pt x="231" y="35"/>
                  </a:lnTo>
                  <a:lnTo>
                    <a:pt x="229" y="33"/>
                  </a:lnTo>
                  <a:lnTo>
                    <a:pt x="229" y="33"/>
                  </a:lnTo>
                  <a:lnTo>
                    <a:pt x="224" y="33"/>
                  </a:lnTo>
                  <a:lnTo>
                    <a:pt x="221" y="33"/>
                  </a:lnTo>
                  <a:lnTo>
                    <a:pt x="221" y="33"/>
                  </a:lnTo>
                  <a:lnTo>
                    <a:pt x="219" y="33"/>
                  </a:lnTo>
                  <a:lnTo>
                    <a:pt x="217" y="33"/>
                  </a:lnTo>
                  <a:lnTo>
                    <a:pt x="214" y="33"/>
                  </a:lnTo>
                  <a:lnTo>
                    <a:pt x="214" y="35"/>
                  </a:lnTo>
                  <a:lnTo>
                    <a:pt x="214" y="35"/>
                  </a:lnTo>
                  <a:lnTo>
                    <a:pt x="214" y="38"/>
                  </a:lnTo>
                  <a:lnTo>
                    <a:pt x="214" y="38"/>
                  </a:lnTo>
                  <a:lnTo>
                    <a:pt x="212" y="38"/>
                  </a:lnTo>
                  <a:lnTo>
                    <a:pt x="210" y="38"/>
                  </a:lnTo>
                  <a:lnTo>
                    <a:pt x="207" y="35"/>
                  </a:lnTo>
                  <a:lnTo>
                    <a:pt x="203" y="35"/>
                  </a:lnTo>
                  <a:lnTo>
                    <a:pt x="198" y="38"/>
                  </a:lnTo>
                  <a:lnTo>
                    <a:pt x="196" y="38"/>
                  </a:lnTo>
                  <a:lnTo>
                    <a:pt x="193" y="40"/>
                  </a:lnTo>
                  <a:lnTo>
                    <a:pt x="191" y="42"/>
                  </a:lnTo>
                  <a:lnTo>
                    <a:pt x="191" y="45"/>
                  </a:lnTo>
                  <a:lnTo>
                    <a:pt x="191" y="50"/>
                  </a:lnTo>
                  <a:lnTo>
                    <a:pt x="189" y="50"/>
                  </a:lnTo>
                  <a:lnTo>
                    <a:pt x="189" y="50"/>
                  </a:lnTo>
                  <a:lnTo>
                    <a:pt x="186" y="50"/>
                  </a:lnTo>
                  <a:lnTo>
                    <a:pt x="186" y="52"/>
                  </a:lnTo>
                  <a:lnTo>
                    <a:pt x="184" y="52"/>
                  </a:lnTo>
                  <a:lnTo>
                    <a:pt x="181" y="52"/>
                  </a:lnTo>
                  <a:lnTo>
                    <a:pt x="177" y="52"/>
                  </a:lnTo>
                  <a:lnTo>
                    <a:pt x="177" y="57"/>
                  </a:lnTo>
                  <a:lnTo>
                    <a:pt x="179" y="61"/>
                  </a:lnTo>
                  <a:lnTo>
                    <a:pt x="179" y="61"/>
                  </a:lnTo>
                  <a:lnTo>
                    <a:pt x="179" y="64"/>
                  </a:lnTo>
                  <a:lnTo>
                    <a:pt x="179" y="64"/>
                  </a:lnTo>
                  <a:lnTo>
                    <a:pt x="177" y="64"/>
                  </a:lnTo>
                  <a:lnTo>
                    <a:pt x="174" y="64"/>
                  </a:lnTo>
                  <a:lnTo>
                    <a:pt x="174" y="64"/>
                  </a:lnTo>
                  <a:lnTo>
                    <a:pt x="177" y="61"/>
                  </a:lnTo>
                  <a:lnTo>
                    <a:pt x="177" y="61"/>
                  </a:lnTo>
                  <a:lnTo>
                    <a:pt x="174" y="61"/>
                  </a:lnTo>
                  <a:lnTo>
                    <a:pt x="167" y="64"/>
                  </a:lnTo>
                  <a:lnTo>
                    <a:pt x="148" y="68"/>
                  </a:lnTo>
                  <a:lnTo>
                    <a:pt x="141" y="68"/>
                  </a:lnTo>
                  <a:lnTo>
                    <a:pt x="130" y="66"/>
                  </a:lnTo>
                  <a:lnTo>
                    <a:pt x="125" y="64"/>
                  </a:lnTo>
                  <a:lnTo>
                    <a:pt x="118" y="59"/>
                  </a:lnTo>
                  <a:lnTo>
                    <a:pt x="115" y="57"/>
                  </a:lnTo>
                  <a:lnTo>
                    <a:pt x="111" y="52"/>
                  </a:lnTo>
                  <a:lnTo>
                    <a:pt x="111" y="52"/>
                  </a:lnTo>
                  <a:lnTo>
                    <a:pt x="111" y="52"/>
                  </a:lnTo>
                  <a:lnTo>
                    <a:pt x="108" y="50"/>
                  </a:lnTo>
                  <a:lnTo>
                    <a:pt x="104" y="50"/>
                  </a:lnTo>
                  <a:lnTo>
                    <a:pt x="99" y="50"/>
                  </a:lnTo>
                  <a:lnTo>
                    <a:pt x="97" y="50"/>
                  </a:lnTo>
                  <a:lnTo>
                    <a:pt x="92" y="47"/>
                  </a:lnTo>
                  <a:lnTo>
                    <a:pt x="92" y="45"/>
                  </a:lnTo>
                  <a:lnTo>
                    <a:pt x="90" y="42"/>
                  </a:lnTo>
                  <a:lnTo>
                    <a:pt x="90" y="40"/>
                  </a:lnTo>
                  <a:lnTo>
                    <a:pt x="87" y="38"/>
                  </a:lnTo>
                  <a:lnTo>
                    <a:pt x="87" y="35"/>
                  </a:lnTo>
                  <a:lnTo>
                    <a:pt x="85" y="31"/>
                  </a:lnTo>
                  <a:lnTo>
                    <a:pt x="85" y="28"/>
                  </a:lnTo>
                  <a:lnTo>
                    <a:pt x="85" y="28"/>
                  </a:lnTo>
                  <a:lnTo>
                    <a:pt x="80" y="31"/>
                  </a:lnTo>
                  <a:lnTo>
                    <a:pt x="80" y="31"/>
                  </a:lnTo>
                  <a:lnTo>
                    <a:pt x="78" y="26"/>
                  </a:lnTo>
                  <a:lnTo>
                    <a:pt x="75" y="26"/>
                  </a:lnTo>
                  <a:lnTo>
                    <a:pt x="75" y="26"/>
                  </a:lnTo>
                  <a:lnTo>
                    <a:pt x="73" y="24"/>
                  </a:lnTo>
                  <a:lnTo>
                    <a:pt x="73" y="24"/>
                  </a:lnTo>
                  <a:lnTo>
                    <a:pt x="73" y="24"/>
                  </a:lnTo>
                  <a:lnTo>
                    <a:pt x="68" y="21"/>
                  </a:lnTo>
                  <a:lnTo>
                    <a:pt x="68" y="21"/>
                  </a:lnTo>
                  <a:lnTo>
                    <a:pt x="68" y="19"/>
                  </a:lnTo>
                  <a:lnTo>
                    <a:pt x="68" y="19"/>
                  </a:lnTo>
                  <a:lnTo>
                    <a:pt x="71" y="19"/>
                  </a:lnTo>
                  <a:lnTo>
                    <a:pt x="71" y="19"/>
                  </a:lnTo>
                  <a:lnTo>
                    <a:pt x="73" y="16"/>
                  </a:lnTo>
                  <a:lnTo>
                    <a:pt x="73" y="16"/>
                  </a:lnTo>
                  <a:lnTo>
                    <a:pt x="73" y="16"/>
                  </a:lnTo>
                  <a:lnTo>
                    <a:pt x="73" y="16"/>
                  </a:lnTo>
                  <a:lnTo>
                    <a:pt x="73" y="14"/>
                  </a:lnTo>
                  <a:lnTo>
                    <a:pt x="71" y="14"/>
                  </a:lnTo>
                  <a:lnTo>
                    <a:pt x="71" y="12"/>
                  </a:lnTo>
                  <a:lnTo>
                    <a:pt x="71" y="12"/>
                  </a:lnTo>
                  <a:lnTo>
                    <a:pt x="71" y="12"/>
                  </a:lnTo>
                  <a:lnTo>
                    <a:pt x="71" y="9"/>
                  </a:lnTo>
                  <a:lnTo>
                    <a:pt x="71" y="9"/>
                  </a:lnTo>
                  <a:lnTo>
                    <a:pt x="73" y="9"/>
                  </a:lnTo>
                  <a:lnTo>
                    <a:pt x="73" y="7"/>
                  </a:lnTo>
                  <a:lnTo>
                    <a:pt x="68" y="5"/>
                  </a:lnTo>
                  <a:lnTo>
                    <a:pt x="66" y="2"/>
                  </a:lnTo>
                  <a:lnTo>
                    <a:pt x="64" y="2"/>
                  </a:lnTo>
                  <a:lnTo>
                    <a:pt x="64" y="2"/>
                  </a:lnTo>
                  <a:lnTo>
                    <a:pt x="59" y="5"/>
                  </a:lnTo>
                  <a:lnTo>
                    <a:pt x="59" y="7"/>
                  </a:lnTo>
                  <a:lnTo>
                    <a:pt x="57" y="7"/>
                  </a:lnTo>
                  <a:lnTo>
                    <a:pt x="54" y="9"/>
                  </a:lnTo>
                  <a:lnTo>
                    <a:pt x="52" y="12"/>
                  </a:lnTo>
                  <a:lnTo>
                    <a:pt x="49" y="14"/>
                  </a:lnTo>
                  <a:lnTo>
                    <a:pt x="47" y="14"/>
                  </a:lnTo>
                  <a:lnTo>
                    <a:pt x="47" y="14"/>
                  </a:lnTo>
                  <a:lnTo>
                    <a:pt x="45" y="19"/>
                  </a:lnTo>
                  <a:lnTo>
                    <a:pt x="42" y="19"/>
                  </a:lnTo>
                  <a:lnTo>
                    <a:pt x="40" y="19"/>
                  </a:lnTo>
                  <a:lnTo>
                    <a:pt x="38" y="19"/>
                  </a:lnTo>
                  <a:lnTo>
                    <a:pt x="35" y="19"/>
                  </a:lnTo>
                  <a:lnTo>
                    <a:pt x="33" y="19"/>
                  </a:lnTo>
                  <a:lnTo>
                    <a:pt x="26" y="19"/>
                  </a:lnTo>
                  <a:lnTo>
                    <a:pt x="26" y="16"/>
                  </a:lnTo>
                  <a:lnTo>
                    <a:pt x="24" y="14"/>
                  </a:lnTo>
                  <a:lnTo>
                    <a:pt x="21" y="14"/>
                  </a:lnTo>
                  <a:lnTo>
                    <a:pt x="21" y="14"/>
                  </a:lnTo>
                  <a:lnTo>
                    <a:pt x="19" y="12"/>
                  </a:lnTo>
                  <a:lnTo>
                    <a:pt x="19" y="12"/>
                  </a:lnTo>
                  <a:lnTo>
                    <a:pt x="19" y="9"/>
                  </a:lnTo>
                  <a:lnTo>
                    <a:pt x="16" y="9"/>
                  </a:lnTo>
                  <a:lnTo>
                    <a:pt x="16" y="7"/>
                  </a:lnTo>
                  <a:lnTo>
                    <a:pt x="12" y="5"/>
                  </a:lnTo>
                  <a:lnTo>
                    <a:pt x="12" y="2"/>
                  </a:lnTo>
                  <a:lnTo>
                    <a:pt x="12" y="2"/>
                  </a:lnTo>
                  <a:lnTo>
                    <a:pt x="9" y="2"/>
                  </a:lnTo>
                  <a:lnTo>
                    <a:pt x="7" y="0"/>
                  </a:lnTo>
                  <a:lnTo>
                    <a:pt x="7" y="2"/>
                  </a:lnTo>
                  <a:lnTo>
                    <a:pt x="5" y="2"/>
                  </a:lnTo>
                  <a:lnTo>
                    <a:pt x="5" y="7"/>
                  </a:lnTo>
                  <a:lnTo>
                    <a:pt x="5" y="9"/>
                  </a:lnTo>
                  <a:lnTo>
                    <a:pt x="2" y="9"/>
                  </a:lnTo>
                  <a:lnTo>
                    <a:pt x="0" y="9"/>
                  </a:lnTo>
                  <a:lnTo>
                    <a:pt x="0" y="9"/>
                  </a:lnTo>
                  <a:lnTo>
                    <a:pt x="0" y="9"/>
                  </a:lnTo>
                  <a:lnTo>
                    <a:pt x="0" y="9"/>
                  </a:lnTo>
                  <a:lnTo>
                    <a:pt x="0" y="9"/>
                  </a:lnTo>
                  <a:lnTo>
                    <a:pt x="0" y="12"/>
                  </a:lnTo>
                  <a:lnTo>
                    <a:pt x="0" y="12"/>
                  </a:lnTo>
                  <a:lnTo>
                    <a:pt x="2" y="14"/>
                  </a:lnTo>
                  <a:lnTo>
                    <a:pt x="2" y="14"/>
                  </a:lnTo>
                  <a:lnTo>
                    <a:pt x="2" y="14"/>
                  </a:lnTo>
                  <a:lnTo>
                    <a:pt x="2" y="16"/>
                  </a:lnTo>
                  <a:lnTo>
                    <a:pt x="2" y="16"/>
                  </a:lnTo>
                  <a:lnTo>
                    <a:pt x="2" y="16"/>
                  </a:lnTo>
                  <a:lnTo>
                    <a:pt x="2" y="19"/>
                  </a:lnTo>
                  <a:lnTo>
                    <a:pt x="5" y="19"/>
                  </a:lnTo>
                  <a:lnTo>
                    <a:pt x="5" y="21"/>
                  </a:lnTo>
                  <a:lnTo>
                    <a:pt x="5" y="24"/>
                  </a:lnTo>
                  <a:lnTo>
                    <a:pt x="5" y="24"/>
                  </a:lnTo>
                  <a:lnTo>
                    <a:pt x="7" y="26"/>
                  </a:lnTo>
                  <a:lnTo>
                    <a:pt x="7" y="28"/>
                  </a:lnTo>
                  <a:lnTo>
                    <a:pt x="7" y="31"/>
                  </a:lnTo>
                  <a:lnTo>
                    <a:pt x="7" y="31"/>
                  </a:lnTo>
                  <a:lnTo>
                    <a:pt x="7" y="31"/>
                  </a:lnTo>
                  <a:lnTo>
                    <a:pt x="9" y="31"/>
                  </a:lnTo>
                  <a:lnTo>
                    <a:pt x="9" y="31"/>
                  </a:lnTo>
                  <a:lnTo>
                    <a:pt x="9" y="31"/>
                  </a:lnTo>
                  <a:lnTo>
                    <a:pt x="7" y="33"/>
                  </a:lnTo>
                  <a:lnTo>
                    <a:pt x="7" y="33"/>
                  </a:lnTo>
                  <a:lnTo>
                    <a:pt x="7" y="35"/>
                  </a:lnTo>
                  <a:lnTo>
                    <a:pt x="7" y="35"/>
                  </a:lnTo>
                  <a:lnTo>
                    <a:pt x="7" y="38"/>
                  </a:lnTo>
                  <a:lnTo>
                    <a:pt x="7" y="40"/>
                  </a:lnTo>
                  <a:lnTo>
                    <a:pt x="7" y="40"/>
                  </a:lnTo>
                  <a:lnTo>
                    <a:pt x="7" y="40"/>
                  </a:lnTo>
                  <a:lnTo>
                    <a:pt x="9" y="40"/>
                  </a:lnTo>
                  <a:lnTo>
                    <a:pt x="9" y="42"/>
                  </a:lnTo>
                  <a:lnTo>
                    <a:pt x="12" y="45"/>
                  </a:lnTo>
                  <a:lnTo>
                    <a:pt x="14" y="45"/>
                  </a:lnTo>
                  <a:lnTo>
                    <a:pt x="12" y="45"/>
                  </a:lnTo>
                  <a:lnTo>
                    <a:pt x="12" y="47"/>
                  </a:lnTo>
                  <a:lnTo>
                    <a:pt x="14" y="47"/>
                  </a:lnTo>
                  <a:lnTo>
                    <a:pt x="14" y="47"/>
                  </a:lnTo>
                  <a:lnTo>
                    <a:pt x="14" y="50"/>
                  </a:lnTo>
                  <a:lnTo>
                    <a:pt x="14" y="50"/>
                  </a:lnTo>
                  <a:lnTo>
                    <a:pt x="14" y="52"/>
                  </a:lnTo>
                  <a:lnTo>
                    <a:pt x="16" y="52"/>
                  </a:lnTo>
                  <a:lnTo>
                    <a:pt x="19" y="54"/>
                  </a:lnTo>
                  <a:lnTo>
                    <a:pt x="19" y="54"/>
                  </a:lnTo>
                  <a:lnTo>
                    <a:pt x="16" y="54"/>
                  </a:lnTo>
                  <a:lnTo>
                    <a:pt x="19" y="57"/>
                  </a:lnTo>
                  <a:lnTo>
                    <a:pt x="19" y="57"/>
                  </a:lnTo>
                  <a:lnTo>
                    <a:pt x="19" y="57"/>
                  </a:lnTo>
                  <a:lnTo>
                    <a:pt x="19" y="59"/>
                  </a:lnTo>
                  <a:lnTo>
                    <a:pt x="21" y="64"/>
                  </a:lnTo>
                  <a:lnTo>
                    <a:pt x="21" y="66"/>
                  </a:lnTo>
                  <a:lnTo>
                    <a:pt x="24" y="66"/>
                  </a:lnTo>
                  <a:lnTo>
                    <a:pt x="24" y="66"/>
                  </a:lnTo>
                  <a:lnTo>
                    <a:pt x="24" y="66"/>
                  </a:lnTo>
                  <a:lnTo>
                    <a:pt x="24" y="68"/>
                  </a:lnTo>
                  <a:lnTo>
                    <a:pt x="24" y="71"/>
                  </a:lnTo>
                  <a:lnTo>
                    <a:pt x="24" y="71"/>
                  </a:lnTo>
                  <a:lnTo>
                    <a:pt x="26" y="73"/>
                  </a:lnTo>
                  <a:lnTo>
                    <a:pt x="26" y="73"/>
                  </a:lnTo>
                  <a:lnTo>
                    <a:pt x="26" y="73"/>
                  </a:lnTo>
                  <a:lnTo>
                    <a:pt x="28" y="73"/>
                  </a:lnTo>
                  <a:lnTo>
                    <a:pt x="28" y="73"/>
                  </a:lnTo>
                  <a:lnTo>
                    <a:pt x="31" y="80"/>
                  </a:lnTo>
                  <a:lnTo>
                    <a:pt x="31" y="80"/>
                  </a:lnTo>
                  <a:lnTo>
                    <a:pt x="33" y="80"/>
                  </a:lnTo>
                  <a:lnTo>
                    <a:pt x="33" y="80"/>
                  </a:lnTo>
                  <a:lnTo>
                    <a:pt x="35" y="83"/>
                  </a:lnTo>
                  <a:lnTo>
                    <a:pt x="35" y="83"/>
                  </a:lnTo>
                  <a:lnTo>
                    <a:pt x="38" y="85"/>
                  </a:lnTo>
                  <a:lnTo>
                    <a:pt x="38" y="85"/>
                  </a:lnTo>
                  <a:lnTo>
                    <a:pt x="42" y="85"/>
                  </a:lnTo>
                  <a:lnTo>
                    <a:pt x="45" y="85"/>
                  </a:lnTo>
                  <a:lnTo>
                    <a:pt x="47" y="87"/>
                  </a:lnTo>
                  <a:lnTo>
                    <a:pt x="47" y="87"/>
                  </a:lnTo>
                  <a:lnTo>
                    <a:pt x="47" y="87"/>
                  </a:lnTo>
                  <a:lnTo>
                    <a:pt x="45" y="87"/>
                  </a:lnTo>
                  <a:lnTo>
                    <a:pt x="42" y="90"/>
                  </a:lnTo>
                  <a:lnTo>
                    <a:pt x="42" y="92"/>
                  </a:lnTo>
                  <a:lnTo>
                    <a:pt x="42" y="92"/>
                  </a:lnTo>
                  <a:lnTo>
                    <a:pt x="45" y="94"/>
                  </a:lnTo>
                  <a:lnTo>
                    <a:pt x="47" y="97"/>
                  </a:lnTo>
                  <a:lnTo>
                    <a:pt x="47" y="97"/>
                  </a:lnTo>
                  <a:lnTo>
                    <a:pt x="47" y="97"/>
                  </a:lnTo>
                  <a:lnTo>
                    <a:pt x="47" y="99"/>
                  </a:lnTo>
                  <a:lnTo>
                    <a:pt x="47" y="99"/>
                  </a:lnTo>
                  <a:lnTo>
                    <a:pt x="45" y="102"/>
                  </a:lnTo>
                  <a:lnTo>
                    <a:pt x="42" y="102"/>
                  </a:lnTo>
                  <a:lnTo>
                    <a:pt x="40" y="106"/>
                  </a:lnTo>
                  <a:lnTo>
                    <a:pt x="40" y="109"/>
                  </a:lnTo>
                  <a:lnTo>
                    <a:pt x="40" y="111"/>
                  </a:lnTo>
                  <a:lnTo>
                    <a:pt x="40" y="111"/>
                  </a:lnTo>
                  <a:lnTo>
                    <a:pt x="38" y="111"/>
                  </a:lnTo>
                  <a:lnTo>
                    <a:pt x="38" y="111"/>
                  </a:lnTo>
                  <a:lnTo>
                    <a:pt x="38" y="113"/>
                  </a:lnTo>
                  <a:lnTo>
                    <a:pt x="38" y="113"/>
                  </a:lnTo>
                  <a:lnTo>
                    <a:pt x="35" y="116"/>
                  </a:lnTo>
                  <a:lnTo>
                    <a:pt x="38" y="118"/>
                  </a:lnTo>
                  <a:lnTo>
                    <a:pt x="38" y="121"/>
                  </a:lnTo>
                  <a:lnTo>
                    <a:pt x="38" y="121"/>
                  </a:lnTo>
                  <a:lnTo>
                    <a:pt x="38" y="123"/>
                  </a:lnTo>
                  <a:lnTo>
                    <a:pt x="38" y="125"/>
                  </a:lnTo>
                  <a:lnTo>
                    <a:pt x="38" y="125"/>
                  </a:lnTo>
                  <a:lnTo>
                    <a:pt x="38" y="125"/>
                  </a:lnTo>
                  <a:lnTo>
                    <a:pt x="42" y="130"/>
                  </a:lnTo>
                  <a:lnTo>
                    <a:pt x="42" y="132"/>
                  </a:lnTo>
                  <a:lnTo>
                    <a:pt x="45" y="132"/>
                  </a:lnTo>
                  <a:lnTo>
                    <a:pt x="45" y="132"/>
                  </a:lnTo>
                  <a:lnTo>
                    <a:pt x="47" y="132"/>
                  </a:lnTo>
                  <a:lnTo>
                    <a:pt x="47" y="132"/>
                  </a:lnTo>
                  <a:lnTo>
                    <a:pt x="47" y="135"/>
                  </a:lnTo>
                  <a:lnTo>
                    <a:pt x="47" y="135"/>
                  </a:lnTo>
                  <a:lnTo>
                    <a:pt x="47" y="135"/>
                  </a:lnTo>
                  <a:lnTo>
                    <a:pt x="49" y="137"/>
                  </a:lnTo>
                  <a:lnTo>
                    <a:pt x="52" y="139"/>
                  </a:lnTo>
                  <a:lnTo>
                    <a:pt x="52" y="142"/>
                  </a:lnTo>
                  <a:lnTo>
                    <a:pt x="52" y="144"/>
                  </a:lnTo>
                  <a:lnTo>
                    <a:pt x="52" y="144"/>
                  </a:lnTo>
                  <a:lnTo>
                    <a:pt x="52" y="147"/>
                  </a:lnTo>
                  <a:lnTo>
                    <a:pt x="52" y="147"/>
                  </a:lnTo>
                  <a:lnTo>
                    <a:pt x="54" y="147"/>
                  </a:lnTo>
                  <a:lnTo>
                    <a:pt x="57" y="147"/>
                  </a:lnTo>
                  <a:lnTo>
                    <a:pt x="59" y="149"/>
                  </a:lnTo>
                  <a:lnTo>
                    <a:pt x="64" y="151"/>
                  </a:lnTo>
                  <a:lnTo>
                    <a:pt x="68" y="154"/>
                  </a:lnTo>
                  <a:lnTo>
                    <a:pt x="71" y="156"/>
                  </a:lnTo>
                  <a:lnTo>
                    <a:pt x="73" y="156"/>
                  </a:lnTo>
                  <a:lnTo>
                    <a:pt x="75" y="156"/>
                  </a:lnTo>
                  <a:lnTo>
                    <a:pt x="75" y="158"/>
                  </a:lnTo>
                  <a:lnTo>
                    <a:pt x="75" y="158"/>
                  </a:lnTo>
                  <a:lnTo>
                    <a:pt x="78" y="163"/>
                  </a:lnTo>
                  <a:lnTo>
                    <a:pt x="80" y="165"/>
                  </a:lnTo>
                  <a:lnTo>
                    <a:pt x="82" y="168"/>
                  </a:lnTo>
                  <a:lnTo>
                    <a:pt x="85" y="170"/>
                  </a:lnTo>
                  <a:lnTo>
                    <a:pt x="85" y="175"/>
                  </a:lnTo>
                  <a:lnTo>
                    <a:pt x="82" y="180"/>
                  </a:lnTo>
                  <a:lnTo>
                    <a:pt x="82" y="184"/>
                  </a:lnTo>
                  <a:lnTo>
                    <a:pt x="85" y="187"/>
                  </a:lnTo>
                  <a:lnTo>
                    <a:pt x="87" y="187"/>
                  </a:lnTo>
                  <a:lnTo>
                    <a:pt x="90" y="187"/>
                  </a:lnTo>
                  <a:lnTo>
                    <a:pt x="90" y="191"/>
                  </a:lnTo>
                  <a:lnTo>
                    <a:pt x="90" y="194"/>
                  </a:lnTo>
                  <a:lnTo>
                    <a:pt x="92" y="199"/>
                  </a:lnTo>
                  <a:lnTo>
                    <a:pt x="92" y="199"/>
                  </a:lnTo>
                  <a:lnTo>
                    <a:pt x="94" y="199"/>
                  </a:lnTo>
                  <a:lnTo>
                    <a:pt x="94" y="201"/>
                  </a:lnTo>
                  <a:lnTo>
                    <a:pt x="94" y="201"/>
                  </a:lnTo>
                  <a:lnTo>
                    <a:pt x="97" y="201"/>
                  </a:lnTo>
                  <a:lnTo>
                    <a:pt x="97" y="203"/>
                  </a:lnTo>
                  <a:lnTo>
                    <a:pt x="99" y="203"/>
                  </a:lnTo>
                  <a:lnTo>
                    <a:pt x="99" y="206"/>
                  </a:lnTo>
                  <a:lnTo>
                    <a:pt x="99" y="206"/>
                  </a:lnTo>
                  <a:lnTo>
                    <a:pt x="99" y="206"/>
                  </a:lnTo>
                  <a:lnTo>
                    <a:pt x="99" y="208"/>
                  </a:lnTo>
                  <a:lnTo>
                    <a:pt x="101" y="208"/>
                  </a:lnTo>
                  <a:lnTo>
                    <a:pt x="101" y="210"/>
                  </a:lnTo>
                  <a:lnTo>
                    <a:pt x="101" y="208"/>
                  </a:lnTo>
                  <a:lnTo>
                    <a:pt x="104" y="208"/>
                  </a:lnTo>
                  <a:lnTo>
                    <a:pt x="106" y="208"/>
                  </a:lnTo>
                  <a:lnTo>
                    <a:pt x="106" y="208"/>
                  </a:lnTo>
                  <a:lnTo>
                    <a:pt x="108" y="206"/>
                  </a:lnTo>
                  <a:lnTo>
                    <a:pt x="108" y="203"/>
                  </a:lnTo>
                  <a:lnTo>
                    <a:pt x="106" y="201"/>
                  </a:lnTo>
                  <a:lnTo>
                    <a:pt x="108" y="201"/>
                  </a:lnTo>
                  <a:lnTo>
                    <a:pt x="108" y="199"/>
                  </a:lnTo>
                  <a:lnTo>
                    <a:pt x="108" y="199"/>
                  </a:lnTo>
                  <a:lnTo>
                    <a:pt x="111" y="199"/>
                  </a:lnTo>
                  <a:lnTo>
                    <a:pt x="113" y="199"/>
                  </a:lnTo>
                  <a:lnTo>
                    <a:pt x="113" y="201"/>
                  </a:lnTo>
                  <a:lnTo>
                    <a:pt x="113" y="201"/>
                  </a:lnTo>
                  <a:lnTo>
                    <a:pt x="111" y="201"/>
                  </a:lnTo>
                  <a:lnTo>
                    <a:pt x="111" y="201"/>
                  </a:lnTo>
                  <a:lnTo>
                    <a:pt x="108" y="201"/>
                  </a:lnTo>
                  <a:lnTo>
                    <a:pt x="108" y="201"/>
                  </a:lnTo>
                  <a:lnTo>
                    <a:pt x="111" y="201"/>
                  </a:lnTo>
                  <a:lnTo>
                    <a:pt x="118" y="206"/>
                  </a:lnTo>
                  <a:lnTo>
                    <a:pt x="120" y="208"/>
                  </a:lnTo>
                  <a:lnTo>
                    <a:pt x="127" y="203"/>
                  </a:lnTo>
                  <a:lnTo>
                    <a:pt x="127" y="203"/>
                  </a:lnTo>
                  <a:lnTo>
                    <a:pt x="130" y="208"/>
                  </a:lnTo>
                  <a:lnTo>
                    <a:pt x="130" y="210"/>
                  </a:lnTo>
                  <a:lnTo>
                    <a:pt x="132" y="210"/>
                  </a:lnTo>
                  <a:lnTo>
                    <a:pt x="134" y="215"/>
                  </a:lnTo>
                  <a:lnTo>
                    <a:pt x="139" y="217"/>
                  </a:lnTo>
                  <a:lnTo>
                    <a:pt x="141" y="220"/>
                  </a:lnTo>
                  <a:lnTo>
                    <a:pt x="141" y="222"/>
                  </a:lnTo>
                  <a:lnTo>
                    <a:pt x="141" y="225"/>
                  </a:lnTo>
                  <a:lnTo>
                    <a:pt x="141" y="227"/>
                  </a:lnTo>
                  <a:lnTo>
                    <a:pt x="144" y="227"/>
                  </a:lnTo>
                  <a:lnTo>
                    <a:pt x="146" y="229"/>
                  </a:lnTo>
                  <a:lnTo>
                    <a:pt x="146" y="229"/>
                  </a:lnTo>
                  <a:lnTo>
                    <a:pt x="144" y="232"/>
                  </a:lnTo>
                  <a:lnTo>
                    <a:pt x="146" y="232"/>
                  </a:lnTo>
                  <a:lnTo>
                    <a:pt x="148" y="234"/>
                  </a:lnTo>
                  <a:lnTo>
                    <a:pt x="148" y="236"/>
                  </a:lnTo>
                  <a:lnTo>
                    <a:pt x="151" y="239"/>
                  </a:lnTo>
                  <a:lnTo>
                    <a:pt x="151" y="241"/>
                  </a:lnTo>
                  <a:lnTo>
                    <a:pt x="153" y="246"/>
                  </a:lnTo>
                  <a:lnTo>
                    <a:pt x="153" y="248"/>
                  </a:lnTo>
                  <a:lnTo>
                    <a:pt x="158" y="253"/>
                  </a:lnTo>
                  <a:lnTo>
                    <a:pt x="160" y="253"/>
                  </a:lnTo>
                  <a:lnTo>
                    <a:pt x="163" y="253"/>
                  </a:lnTo>
                  <a:lnTo>
                    <a:pt x="165" y="253"/>
                  </a:lnTo>
                  <a:lnTo>
                    <a:pt x="167" y="255"/>
                  </a:lnTo>
                  <a:lnTo>
                    <a:pt x="172" y="258"/>
                  </a:lnTo>
                  <a:lnTo>
                    <a:pt x="177" y="258"/>
                  </a:lnTo>
                  <a:lnTo>
                    <a:pt x="179" y="262"/>
                  </a:lnTo>
                  <a:lnTo>
                    <a:pt x="179" y="262"/>
                  </a:lnTo>
                  <a:lnTo>
                    <a:pt x="181" y="265"/>
                  </a:lnTo>
                  <a:lnTo>
                    <a:pt x="186" y="269"/>
                  </a:lnTo>
                  <a:lnTo>
                    <a:pt x="193" y="272"/>
                  </a:lnTo>
                  <a:lnTo>
                    <a:pt x="196" y="272"/>
                  </a:lnTo>
                  <a:lnTo>
                    <a:pt x="198" y="274"/>
                  </a:lnTo>
                  <a:lnTo>
                    <a:pt x="200" y="277"/>
                  </a:lnTo>
                  <a:lnTo>
                    <a:pt x="203" y="279"/>
                  </a:lnTo>
                  <a:lnTo>
                    <a:pt x="207" y="277"/>
                  </a:lnTo>
                  <a:lnTo>
                    <a:pt x="210" y="279"/>
                  </a:lnTo>
                  <a:lnTo>
                    <a:pt x="217" y="281"/>
                  </a:lnTo>
                  <a:lnTo>
                    <a:pt x="219" y="281"/>
                  </a:lnTo>
                  <a:lnTo>
                    <a:pt x="219" y="281"/>
                  </a:lnTo>
                  <a:lnTo>
                    <a:pt x="221" y="281"/>
                  </a:lnTo>
                  <a:lnTo>
                    <a:pt x="226" y="277"/>
                  </a:lnTo>
                  <a:lnTo>
                    <a:pt x="229" y="277"/>
                  </a:lnTo>
                  <a:lnTo>
                    <a:pt x="231" y="277"/>
                  </a:lnTo>
                  <a:lnTo>
                    <a:pt x="233" y="274"/>
                  </a:lnTo>
                  <a:lnTo>
                    <a:pt x="233" y="274"/>
                  </a:lnTo>
                  <a:lnTo>
                    <a:pt x="236" y="272"/>
                  </a:lnTo>
                  <a:lnTo>
                    <a:pt x="240" y="272"/>
                  </a:lnTo>
                  <a:lnTo>
                    <a:pt x="243" y="269"/>
                  </a:lnTo>
                  <a:lnTo>
                    <a:pt x="245" y="267"/>
                  </a:lnTo>
                  <a:lnTo>
                    <a:pt x="247" y="267"/>
                  </a:lnTo>
                  <a:lnTo>
                    <a:pt x="254" y="269"/>
                  </a:lnTo>
                  <a:lnTo>
                    <a:pt x="257" y="269"/>
                  </a:lnTo>
                  <a:lnTo>
                    <a:pt x="257" y="272"/>
                  </a:lnTo>
                  <a:lnTo>
                    <a:pt x="259" y="274"/>
                  </a:lnTo>
                  <a:lnTo>
                    <a:pt x="262" y="277"/>
                  </a:lnTo>
                  <a:lnTo>
                    <a:pt x="262" y="279"/>
                  </a:lnTo>
                  <a:lnTo>
                    <a:pt x="262" y="286"/>
                  </a:lnTo>
                  <a:lnTo>
                    <a:pt x="264" y="288"/>
                  </a:lnTo>
                  <a:lnTo>
                    <a:pt x="266" y="293"/>
                  </a:lnTo>
                  <a:lnTo>
                    <a:pt x="266" y="295"/>
                  </a:lnTo>
                  <a:lnTo>
                    <a:pt x="269" y="298"/>
                  </a:lnTo>
                  <a:lnTo>
                    <a:pt x="276" y="298"/>
                  </a:lnTo>
                  <a:lnTo>
                    <a:pt x="276" y="300"/>
                  </a:lnTo>
                  <a:lnTo>
                    <a:pt x="278" y="300"/>
                  </a:lnTo>
                  <a:lnTo>
                    <a:pt x="280" y="300"/>
                  </a:lnTo>
                  <a:lnTo>
                    <a:pt x="285" y="303"/>
                  </a:lnTo>
                  <a:lnTo>
                    <a:pt x="285" y="303"/>
                  </a:lnTo>
                  <a:lnTo>
                    <a:pt x="290" y="303"/>
                  </a:lnTo>
                  <a:lnTo>
                    <a:pt x="295" y="303"/>
                  </a:lnTo>
                  <a:lnTo>
                    <a:pt x="299" y="305"/>
                  </a:lnTo>
                  <a:lnTo>
                    <a:pt x="304" y="305"/>
                  </a:lnTo>
                  <a:lnTo>
                    <a:pt x="306" y="305"/>
                  </a:lnTo>
                  <a:lnTo>
                    <a:pt x="311" y="305"/>
                  </a:lnTo>
                  <a:lnTo>
                    <a:pt x="313" y="305"/>
                  </a:lnTo>
                  <a:lnTo>
                    <a:pt x="316" y="307"/>
                  </a:lnTo>
                  <a:lnTo>
                    <a:pt x="318" y="305"/>
                  </a:lnTo>
                  <a:lnTo>
                    <a:pt x="325" y="307"/>
                  </a:lnTo>
                  <a:lnTo>
                    <a:pt x="325" y="305"/>
                  </a:lnTo>
                  <a:lnTo>
                    <a:pt x="328" y="305"/>
                  </a:lnTo>
                  <a:lnTo>
                    <a:pt x="328" y="307"/>
                  </a:lnTo>
                  <a:lnTo>
                    <a:pt x="330" y="307"/>
                  </a:lnTo>
                  <a:lnTo>
                    <a:pt x="337" y="310"/>
                  </a:lnTo>
                  <a:lnTo>
                    <a:pt x="339" y="312"/>
                  </a:lnTo>
                  <a:lnTo>
                    <a:pt x="344" y="312"/>
                  </a:lnTo>
                  <a:lnTo>
                    <a:pt x="344" y="310"/>
                  </a:lnTo>
                  <a:lnTo>
                    <a:pt x="344" y="310"/>
                  </a:lnTo>
                  <a:lnTo>
                    <a:pt x="346" y="310"/>
                  </a:lnTo>
                  <a:lnTo>
                    <a:pt x="346" y="307"/>
                  </a:lnTo>
                  <a:lnTo>
                    <a:pt x="346" y="303"/>
                  </a:lnTo>
                  <a:lnTo>
                    <a:pt x="346" y="300"/>
                  </a:lnTo>
                  <a:lnTo>
                    <a:pt x="346" y="298"/>
                  </a:lnTo>
                  <a:lnTo>
                    <a:pt x="346" y="298"/>
                  </a:lnTo>
                  <a:lnTo>
                    <a:pt x="346" y="295"/>
                  </a:lnTo>
                  <a:lnTo>
                    <a:pt x="349" y="295"/>
                  </a:lnTo>
                  <a:lnTo>
                    <a:pt x="349" y="293"/>
                  </a:lnTo>
                  <a:lnTo>
                    <a:pt x="349" y="288"/>
                  </a:lnTo>
                  <a:lnTo>
                    <a:pt x="349" y="288"/>
                  </a:lnTo>
                  <a:lnTo>
                    <a:pt x="349" y="288"/>
                  </a:lnTo>
                  <a:lnTo>
                    <a:pt x="353" y="286"/>
                  </a:lnTo>
                  <a:lnTo>
                    <a:pt x="353" y="286"/>
                  </a:lnTo>
                  <a:lnTo>
                    <a:pt x="356" y="286"/>
                  </a:lnTo>
                  <a:lnTo>
                    <a:pt x="356" y="286"/>
                  </a:lnTo>
                  <a:lnTo>
                    <a:pt x="356" y="284"/>
                  </a:lnTo>
                  <a:lnTo>
                    <a:pt x="356" y="281"/>
                  </a:lnTo>
                  <a:lnTo>
                    <a:pt x="358" y="281"/>
                  </a:lnTo>
                  <a:lnTo>
                    <a:pt x="358" y="281"/>
                  </a:lnTo>
                  <a:lnTo>
                    <a:pt x="363" y="281"/>
                  </a:lnTo>
                  <a:lnTo>
                    <a:pt x="363" y="279"/>
                  </a:lnTo>
                  <a:lnTo>
                    <a:pt x="365" y="279"/>
                  </a:lnTo>
                  <a:lnTo>
                    <a:pt x="370" y="279"/>
                  </a:lnTo>
                  <a:lnTo>
                    <a:pt x="372" y="279"/>
                  </a:lnTo>
                  <a:lnTo>
                    <a:pt x="372" y="279"/>
                  </a:lnTo>
                  <a:lnTo>
                    <a:pt x="372" y="274"/>
                  </a:lnTo>
                  <a:lnTo>
                    <a:pt x="372" y="274"/>
                  </a:lnTo>
                  <a:lnTo>
                    <a:pt x="372" y="274"/>
                  </a:lnTo>
                  <a:lnTo>
                    <a:pt x="372" y="272"/>
                  </a:lnTo>
                  <a:lnTo>
                    <a:pt x="372" y="26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321"/>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134 w 853"/>
                <a:gd name="T77" fmla="*/ 90 h 348"/>
                <a:gd name="T78" fmla="*/ 450 w 853"/>
                <a:gd name="T79" fmla="*/ 192 h 348"/>
                <a:gd name="T80" fmla="*/ 476 w 853"/>
                <a:gd name="T81" fmla="*/ 175 h 348"/>
                <a:gd name="T82" fmla="*/ 509 w 853"/>
                <a:gd name="T83" fmla="*/ 204 h 348"/>
                <a:gd name="T84" fmla="*/ 525 w 853"/>
                <a:gd name="T85" fmla="*/ 140 h 348"/>
                <a:gd name="T86" fmla="*/ 469 w 853"/>
                <a:gd name="T87" fmla="*/ 109 h 348"/>
                <a:gd name="T88" fmla="*/ 544 w 853"/>
                <a:gd name="T89" fmla="*/ 93 h 348"/>
                <a:gd name="T90" fmla="*/ 459 w 853"/>
                <a:gd name="T91" fmla="*/ 114 h 348"/>
                <a:gd name="T92" fmla="*/ 605 w 853"/>
                <a:gd name="T93" fmla="*/ 112 h 348"/>
                <a:gd name="T94" fmla="*/ 624 w 853"/>
                <a:gd name="T95" fmla="*/ 86 h 348"/>
                <a:gd name="T96" fmla="*/ 619 w 853"/>
                <a:gd name="T97" fmla="*/ 64 h 348"/>
                <a:gd name="T98" fmla="*/ 261 w 853"/>
                <a:gd name="T99" fmla="*/ 121 h 348"/>
                <a:gd name="T100" fmla="*/ 308 w 853"/>
                <a:gd name="T101" fmla="*/ 180 h 348"/>
                <a:gd name="T102" fmla="*/ 388 w 853"/>
                <a:gd name="T103" fmla="*/ 192 h 348"/>
                <a:gd name="T104" fmla="*/ 405 w 853"/>
                <a:gd name="T105" fmla="*/ 145 h 348"/>
                <a:gd name="T106" fmla="*/ 421 w 853"/>
                <a:gd name="T107" fmla="*/ 62 h 348"/>
                <a:gd name="T108" fmla="*/ 393 w 853"/>
                <a:gd name="T109" fmla="*/ 29 h 348"/>
                <a:gd name="T110" fmla="*/ 365 w 853"/>
                <a:gd name="T111" fmla="*/ 78 h 348"/>
                <a:gd name="T112" fmla="*/ 280 w 853"/>
                <a:gd name="T113" fmla="*/ 93 h 348"/>
                <a:gd name="T114" fmla="*/ 198 w 853"/>
                <a:gd name="T115" fmla="*/ 197 h 348"/>
                <a:gd name="T116" fmla="*/ 155 w 853"/>
                <a:gd name="T117" fmla="*/ 123 h 348"/>
                <a:gd name="T118" fmla="*/ 101 w 853"/>
                <a:gd name="T119" fmla="*/ 74 h 348"/>
                <a:gd name="T120" fmla="*/ 0 w 853"/>
                <a:gd name="T121" fmla="*/ 5 h 348"/>
                <a:gd name="T122" fmla="*/ 106 w 853"/>
                <a:gd name="T123" fmla="*/ 1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close/>
                  <a:moveTo>
                    <a:pt x="487" y="339"/>
                  </a:moveTo>
                  <a:lnTo>
                    <a:pt x="485" y="341"/>
                  </a:lnTo>
                  <a:lnTo>
                    <a:pt x="485" y="341"/>
                  </a:lnTo>
                  <a:lnTo>
                    <a:pt x="485" y="341"/>
                  </a:lnTo>
                  <a:lnTo>
                    <a:pt x="487" y="343"/>
                  </a:lnTo>
                  <a:lnTo>
                    <a:pt x="487" y="343"/>
                  </a:lnTo>
                  <a:lnTo>
                    <a:pt x="490" y="341"/>
                  </a:lnTo>
                  <a:lnTo>
                    <a:pt x="490" y="339"/>
                  </a:lnTo>
                  <a:lnTo>
                    <a:pt x="490" y="339"/>
                  </a:lnTo>
                  <a:lnTo>
                    <a:pt x="487" y="339"/>
                  </a:lnTo>
                  <a:close/>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close/>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close/>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close/>
                  <a:moveTo>
                    <a:pt x="518" y="296"/>
                  </a:moveTo>
                  <a:lnTo>
                    <a:pt x="518" y="294"/>
                  </a:lnTo>
                  <a:lnTo>
                    <a:pt x="516" y="294"/>
                  </a:lnTo>
                  <a:lnTo>
                    <a:pt x="513" y="294"/>
                  </a:lnTo>
                  <a:lnTo>
                    <a:pt x="513" y="294"/>
                  </a:lnTo>
                  <a:lnTo>
                    <a:pt x="513" y="294"/>
                  </a:lnTo>
                  <a:lnTo>
                    <a:pt x="511" y="296"/>
                  </a:lnTo>
                  <a:lnTo>
                    <a:pt x="518" y="296"/>
                  </a:lnTo>
                  <a:lnTo>
                    <a:pt x="518" y="296"/>
                  </a:lnTo>
                  <a:close/>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close/>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close/>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close/>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close/>
                  <a:moveTo>
                    <a:pt x="410" y="296"/>
                  </a:moveTo>
                  <a:lnTo>
                    <a:pt x="412" y="296"/>
                  </a:lnTo>
                  <a:lnTo>
                    <a:pt x="414" y="291"/>
                  </a:lnTo>
                  <a:lnTo>
                    <a:pt x="412" y="291"/>
                  </a:lnTo>
                  <a:lnTo>
                    <a:pt x="412" y="291"/>
                  </a:lnTo>
                  <a:lnTo>
                    <a:pt x="410" y="291"/>
                  </a:lnTo>
                  <a:lnTo>
                    <a:pt x="410" y="294"/>
                  </a:lnTo>
                  <a:lnTo>
                    <a:pt x="410" y="294"/>
                  </a:lnTo>
                  <a:lnTo>
                    <a:pt x="410" y="296"/>
                  </a:lnTo>
                  <a:lnTo>
                    <a:pt x="410" y="296"/>
                  </a:lnTo>
                  <a:close/>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close/>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close/>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close/>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close/>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close/>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close/>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close/>
                  <a:moveTo>
                    <a:pt x="676" y="270"/>
                  </a:moveTo>
                  <a:lnTo>
                    <a:pt x="676" y="270"/>
                  </a:lnTo>
                  <a:lnTo>
                    <a:pt x="676" y="270"/>
                  </a:lnTo>
                  <a:lnTo>
                    <a:pt x="678" y="270"/>
                  </a:lnTo>
                  <a:lnTo>
                    <a:pt x="678" y="272"/>
                  </a:lnTo>
                  <a:lnTo>
                    <a:pt x="681" y="272"/>
                  </a:lnTo>
                  <a:lnTo>
                    <a:pt x="681" y="270"/>
                  </a:lnTo>
                  <a:lnTo>
                    <a:pt x="678" y="268"/>
                  </a:lnTo>
                  <a:lnTo>
                    <a:pt x="676" y="270"/>
                  </a:lnTo>
                  <a:close/>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close/>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close/>
                  <a:moveTo>
                    <a:pt x="186" y="258"/>
                  </a:moveTo>
                  <a:lnTo>
                    <a:pt x="186" y="256"/>
                  </a:lnTo>
                  <a:lnTo>
                    <a:pt x="183" y="256"/>
                  </a:lnTo>
                  <a:lnTo>
                    <a:pt x="183" y="256"/>
                  </a:lnTo>
                  <a:lnTo>
                    <a:pt x="183" y="258"/>
                  </a:lnTo>
                  <a:lnTo>
                    <a:pt x="183" y="258"/>
                  </a:lnTo>
                  <a:lnTo>
                    <a:pt x="183" y="261"/>
                  </a:lnTo>
                  <a:lnTo>
                    <a:pt x="186" y="258"/>
                  </a:lnTo>
                  <a:lnTo>
                    <a:pt x="186" y="258"/>
                  </a:lnTo>
                  <a:close/>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close/>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close/>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close/>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close/>
                  <a:moveTo>
                    <a:pt x="129" y="230"/>
                  </a:moveTo>
                  <a:lnTo>
                    <a:pt x="129" y="230"/>
                  </a:lnTo>
                  <a:lnTo>
                    <a:pt x="127" y="232"/>
                  </a:lnTo>
                  <a:lnTo>
                    <a:pt x="129" y="232"/>
                  </a:lnTo>
                  <a:lnTo>
                    <a:pt x="132" y="235"/>
                  </a:lnTo>
                  <a:lnTo>
                    <a:pt x="132" y="235"/>
                  </a:lnTo>
                  <a:lnTo>
                    <a:pt x="134" y="232"/>
                  </a:lnTo>
                  <a:lnTo>
                    <a:pt x="132" y="232"/>
                  </a:lnTo>
                  <a:lnTo>
                    <a:pt x="129" y="230"/>
                  </a:lnTo>
                  <a:close/>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close/>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close/>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close/>
                  <a:moveTo>
                    <a:pt x="520" y="204"/>
                  </a:moveTo>
                  <a:lnTo>
                    <a:pt x="520" y="204"/>
                  </a:lnTo>
                  <a:lnTo>
                    <a:pt x="518" y="204"/>
                  </a:lnTo>
                  <a:lnTo>
                    <a:pt x="516" y="204"/>
                  </a:lnTo>
                  <a:lnTo>
                    <a:pt x="516" y="204"/>
                  </a:lnTo>
                  <a:lnTo>
                    <a:pt x="516" y="206"/>
                  </a:lnTo>
                  <a:lnTo>
                    <a:pt x="518" y="209"/>
                  </a:lnTo>
                  <a:lnTo>
                    <a:pt x="518" y="209"/>
                  </a:lnTo>
                  <a:lnTo>
                    <a:pt x="520" y="206"/>
                  </a:lnTo>
                  <a:lnTo>
                    <a:pt x="520" y="204"/>
                  </a:lnTo>
                  <a:close/>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close/>
                  <a:moveTo>
                    <a:pt x="393" y="194"/>
                  </a:moveTo>
                  <a:lnTo>
                    <a:pt x="393" y="197"/>
                  </a:lnTo>
                  <a:lnTo>
                    <a:pt x="395" y="192"/>
                  </a:lnTo>
                  <a:lnTo>
                    <a:pt x="395" y="190"/>
                  </a:lnTo>
                  <a:lnTo>
                    <a:pt x="395" y="192"/>
                  </a:lnTo>
                  <a:lnTo>
                    <a:pt x="393" y="194"/>
                  </a:lnTo>
                  <a:close/>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close/>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close/>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close/>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close/>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close/>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close/>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close/>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close/>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close/>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close/>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close/>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close/>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close/>
                  <a:moveTo>
                    <a:pt x="530" y="154"/>
                  </a:moveTo>
                  <a:lnTo>
                    <a:pt x="530" y="154"/>
                  </a:lnTo>
                  <a:lnTo>
                    <a:pt x="530" y="152"/>
                  </a:lnTo>
                  <a:lnTo>
                    <a:pt x="530" y="152"/>
                  </a:lnTo>
                  <a:lnTo>
                    <a:pt x="527" y="149"/>
                  </a:lnTo>
                  <a:lnTo>
                    <a:pt x="527" y="149"/>
                  </a:lnTo>
                  <a:lnTo>
                    <a:pt x="527" y="152"/>
                  </a:lnTo>
                  <a:lnTo>
                    <a:pt x="527" y="154"/>
                  </a:lnTo>
                  <a:lnTo>
                    <a:pt x="527" y="154"/>
                  </a:lnTo>
                  <a:lnTo>
                    <a:pt x="530" y="154"/>
                  </a:lnTo>
                  <a:close/>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close/>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close/>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close/>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close/>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close/>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close/>
                  <a:moveTo>
                    <a:pt x="596" y="133"/>
                  </a:moveTo>
                  <a:lnTo>
                    <a:pt x="596" y="135"/>
                  </a:lnTo>
                  <a:lnTo>
                    <a:pt x="596" y="135"/>
                  </a:lnTo>
                  <a:lnTo>
                    <a:pt x="598" y="135"/>
                  </a:lnTo>
                  <a:lnTo>
                    <a:pt x="598" y="135"/>
                  </a:lnTo>
                  <a:lnTo>
                    <a:pt x="598" y="135"/>
                  </a:lnTo>
                  <a:lnTo>
                    <a:pt x="598" y="133"/>
                  </a:lnTo>
                  <a:lnTo>
                    <a:pt x="596" y="133"/>
                  </a:lnTo>
                  <a:close/>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close/>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close/>
                  <a:moveTo>
                    <a:pt x="596" y="130"/>
                  </a:moveTo>
                  <a:lnTo>
                    <a:pt x="598" y="128"/>
                  </a:lnTo>
                  <a:lnTo>
                    <a:pt x="598" y="128"/>
                  </a:lnTo>
                  <a:lnTo>
                    <a:pt x="598" y="126"/>
                  </a:lnTo>
                  <a:lnTo>
                    <a:pt x="598" y="126"/>
                  </a:lnTo>
                  <a:lnTo>
                    <a:pt x="596" y="123"/>
                  </a:lnTo>
                  <a:lnTo>
                    <a:pt x="596" y="126"/>
                  </a:lnTo>
                  <a:lnTo>
                    <a:pt x="596" y="128"/>
                  </a:lnTo>
                  <a:lnTo>
                    <a:pt x="596" y="130"/>
                  </a:lnTo>
                  <a:lnTo>
                    <a:pt x="596" y="130"/>
                  </a:lnTo>
                  <a:close/>
                  <a:moveTo>
                    <a:pt x="157" y="123"/>
                  </a:moveTo>
                  <a:lnTo>
                    <a:pt x="155" y="126"/>
                  </a:lnTo>
                  <a:lnTo>
                    <a:pt x="155" y="126"/>
                  </a:lnTo>
                  <a:lnTo>
                    <a:pt x="157" y="126"/>
                  </a:lnTo>
                  <a:lnTo>
                    <a:pt x="160" y="126"/>
                  </a:lnTo>
                  <a:lnTo>
                    <a:pt x="162" y="126"/>
                  </a:lnTo>
                  <a:lnTo>
                    <a:pt x="160" y="126"/>
                  </a:lnTo>
                  <a:lnTo>
                    <a:pt x="157" y="123"/>
                  </a:lnTo>
                  <a:lnTo>
                    <a:pt x="157" y="123"/>
                  </a:lnTo>
                  <a:close/>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lnTo>
                    <a:pt x="667" y="126"/>
                  </a:lnTo>
                  <a:close/>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close/>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close/>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close/>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close/>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close/>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close/>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close/>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close/>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close/>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close/>
                  <a:moveTo>
                    <a:pt x="417" y="48"/>
                  </a:moveTo>
                  <a:lnTo>
                    <a:pt x="417" y="48"/>
                  </a:lnTo>
                  <a:lnTo>
                    <a:pt x="417" y="50"/>
                  </a:lnTo>
                  <a:lnTo>
                    <a:pt x="419" y="50"/>
                  </a:lnTo>
                  <a:lnTo>
                    <a:pt x="419" y="48"/>
                  </a:lnTo>
                  <a:lnTo>
                    <a:pt x="417" y="45"/>
                  </a:lnTo>
                  <a:lnTo>
                    <a:pt x="417" y="45"/>
                  </a:lnTo>
                  <a:lnTo>
                    <a:pt x="417" y="48"/>
                  </a:lnTo>
                  <a:close/>
                  <a:moveTo>
                    <a:pt x="421" y="34"/>
                  </a:moveTo>
                  <a:lnTo>
                    <a:pt x="421" y="34"/>
                  </a:lnTo>
                  <a:lnTo>
                    <a:pt x="421" y="31"/>
                  </a:lnTo>
                  <a:lnTo>
                    <a:pt x="419" y="31"/>
                  </a:lnTo>
                  <a:lnTo>
                    <a:pt x="417" y="31"/>
                  </a:lnTo>
                  <a:lnTo>
                    <a:pt x="417" y="31"/>
                  </a:lnTo>
                  <a:lnTo>
                    <a:pt x="419" y="34"/>
                  </a:lnTo>
                  <a:lnTo>
                    <a:pt x="421" y="34"/>
                  </a:lnTo>
                  <a:close/>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close/>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322"/>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49 w 853"/>
                <a:gd name="T77" fmla="*/ 95 h 348"/>
                <a:gd name="T78" fmla="*/ 452 w 853"/>
                <a:gd name="T79" fmla="*/ 192 h 348"/>
                <a:gd name="T80" fmla="*/ 478 w 853"/>
                <a:gd name="T81" fmla="*/ 175 h 348"/>
                <a:gd name="T82" fmla="*/ 509 w 853"/>
                <a:gd name="T83" fmla="*/ 201 h 348"/>
                <a:gd name="T84" fmla="*/ 525 w 853"/>
                <a:gd name="T85" fmla="*/ 140 h 348"/>
                <a:gd name="T86" fmla="*/ 469 w 853"/>
                <a:gd name="T87" fmla="*/ 109 h 348"/>
                <a:gd name="T88" fmla="*/ 542 w 853"/>
                <a:gd name="T89" fmla="*/ 97 h 348"/>
                <a:gd name="T90" fmla="*/ 461 w 853"/>
                <a:gd name="T91" fmla="*/ 119 h 348"/>
                <a:gd name="T92" fmla="*/ 605 w 853"/>
                <a:gd name="T93" fmla="*/ 112 h 348"/>
                <a:gd name="T94" fmla="*/ 624 w 853"/>
                <a:gd name="T95" fmla="*/ 86 h 348"/>
                <a:gd name="T96" fmla="*/ 617 w 853"/>
                <a:gd name="T97" fmla="*/ 67 h 348"/>
                <a:gd name="T98" fmla="*/ 261 w 853"/>
                <a:gd name="T99" fmla="*/ 123 h 348"/>
                <a:gd name="T100" fmla="*/ 308 w 853"/>
                <a:gd name="T101" fmla="*/ 180 h 348"/>
                <a:gd name="T102" fmla="*/ 388 w 853"/>
                <a:gd name="T103" fmla="*/ 190 h 348"/>
                <a:gd name="T104" fmla="*/ 407 w 853"/>
                <a:gd name="T105" fmla="*/ 145 h 348"/>
                <a:gd name="T106" fmla="*/ 419 w 853"/>
                <a:gd name="T107" fmla="*/ 60 h 348"/>
                <a:gd name="T108" fmla="*/ 393 w 853"/>
                <a:gd name="T109" fmla="*/ 26 h 348"/>
                <a:gd name="T110" fmla="*/ 365 w 853"/>
                <a:gd name="T111" fmla="*/ 81 h 348"/>
                <a:gd name="T112" fmla="*/ 278 w 853"/>
                <a:gd name="T113" fmla="*/ 93 h 348"/>
                <a:gd name="T114" fmla="*/ 198 w 853"/>
                <a:gd name="T115" fmla="*/ 194 h 348"/>
                <a:gd name="T116" fmla="*/ 155 w 853"/>
                <a:gd name="T117" fmla="*/ 123 h 348"/>
                <a:gd name="T118" fmla="*/ 101 w 853"/>
                <a:gd name="T119" fmla="*/ 71 h 348"/>
                <a:gd name="T120" fmla="*/ 0 w 853"/>
                <a:gd name="T121" fmla="*/ 5 h 348"/>
                <a:gd name="T122" fmla="*/ 108 w 853"/>
                <a:gd name="T123" fmla="*/ 16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moveTo>
                    <a:pt x="487" y="339"/>
                  </a:moveTo>
                  <a:lnTo>
                    <a:pt x="485" y="341"/>
                  </a:lnTo>
                  <a:lnTo>
                    <a:pt x="485" y="341"/>
                  </a:lnTo>
                  <a:lnTo>
                    <a:pt x="485" y="341"/>
                  </a:lnTo>
                  <a:lnTo>
                    <a:pt x="487" y="343"/>
                  </a:lnTo>
                  <a:lnTo>
                    <a:pt x="487" y="343"/>
                  </a:lnTo>
                  <a:lnTo>
                    <a:pt x="490" y="341"/>
                  </a:lnTo>
                  <a:lnTo>
                    <a:pt x="490" y="339"/>
                  </a:lnTo>
                  <a:lnTo>
                    <a:pt x="490" y="339"/>
                  </a:lnTo>
                  <a:lnTo>
                    <a:pt x="487" y="339"/>
                  </a:lnTo>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moveTo>
                    <a:pt x="518" y="296"/>
                  </a:moveTo>
                  <a:lnTo>
                    <a:pt x="518" y="294"/>
                  </a:lnTo>
                  <a:lnTo>
                    <a:pt x="516" y="294"/>
                  </a:lnTo>
                  <a:lnTo>
                    <a:pt x="513" y="294"/>
                  </a:lnTo>
                  <a:lnTo>
                    <a:pt x="513" y="294"/>
                  </a:lnTo>
                  <a:lnTo>
                    <a:pt x="513" y="294"/>
                  </a:lnTo>
                  <a:lnTo>
                    <a:pt x="511" y="296"/>
                  </a:lnTo>
                  <a:lnTo>
                    <a:pt x="518" y="296"/>
                  </a:lnTo>
                  <a:lnTo>
                    <a:pt x="518" y="296"/>
                  </a:lnTo>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moveTo>
                    <a:pt x="410" y="296"/>
                  </a:moveTo>
                  <a:lnTo>
                    <a:pt x="412" y="296"/>
                  </a:lnTo>
                  <a:lnTo>
                    <a:pt x="414" y="291"/>
                  </a:lnTo>
                  <a:lnTo>
                    <a:pt x="412" y="291"/>
                  </a:lnTo>
                  <a:lnTo>
                    <a:pt x="412" y="291"/>
                  </a:lnTo>
                  <a:lnTo>
                    <a:pt x="410" y="291"/>
                  </a:lnTo>
                  <a:lnTo>
                    <a:pt x="410" y="294"/>
                  </a:lnTo>
                  <a:lnTo>
                    <a:pt x="410" y="294"/>
                  </a:lnTo>
                  <a:lnTo>
                    <a:pt x="410" y="296"/>
                  </a:lnTo>
                  <a:lnTo>
                    <a:pt x="410" y="296"/>
                  </a:lnTo>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moveTo>
                    <a:pt x="676" y="270"/>
                  </a:moveTo>
                  <a:lnTo>
                    <a:pt x="676" y="270"/>
                  </a:lnTo>
                  <a:lnTo>
                    <a:pt x="676" y="270"/>
                  </a:lnTo>
                  <a:lnTo>
                    <a:pt x="678" y="270"/>
                  </a:lnTo>
                  <a:lnTo>
                    <a:pt x="678" y="272"/>
                  </a:lnTo>
                  <a:lnTo>
                    <a:pt x="681" y="272"/>
                  </a:lnTo>
                  <a:lnTo>
                    <a:pt x="681" y="270"/>
                  </a:lnTo>
                  <a:lnTo>
                    <a:pt x="678" y="268"/>
                  </a:lnTo>
                  <a:lnTo>
                    <a:pt x="676" y="270"/>
                  </a:lnTo>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moveTo>
                    <a:pt x="186" y="258"/>
                  </a:moveTo>
                  <a:lnTo>
                    <a:pt x="186" y="256"/>
                  </a:lnTo>
                  <a:lnTo>
                    <a:pt x="183" y="256"/>
                  </a:lnTo>
                  <a:lnTo>
                    <a:pt x="183" y="256"/>
                  </a:lnTo>
                  <a:lnTo>
                    <a:pt x="183" y="258"/>
                  </a:lnTo>
                  <a:lnTo>
                    <a:pt x="183" y="258"/>
                  </a:lnTo>
                  <a:lnTo>
                    <a:pt x="183" y="261"/>
                  </a:lnTo>
                  <a:lnTo>
                    <a:pt x="186" y="258"/>
                  </a:lnTo>
                  <a:lnTo>
                    <a:pt x="186" y="258"/>
                  </a:lnTo>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moveTo>
                    <a:pt x="129" y="230"/>
                  </a:moveTo>
                  <a:lnTo>
                    <a:pt x="129" y="230"/>
                  </a:lnTo>
                  <a:lnTo>
                    <a:pt x="127" y="232"/>
                  </a:lnTo>
                  <a:lnTo>
                    <a:pt x="129" y="232"/>
                  </a:lnTo>
                  <a:lnTo>
                    <a:pt x="132" y="235"/>
                  </a:lnTo>
                  <a:lnTo>
                    <a:pt x="132" y="235"/>
                  </a:lnTo>
                  <a:lnTo>
                    <a:pt x="134" y="232"/>
                  </a:lnTo>
                  <a:lnTo>
                    <a:pt x="132" y="232"/>
                  </a:lnTo>
                  <a:lnTo>
                    <a:pt x="129" y="230"/>
                  </a:lnTo>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moveTo>
                    <a:pt x="520" y="204"/>
                  </a:moveTo>
                  <a:lnTo>
                    <a:pt x="520" y="204"/>
                  </a:lnTo>
                  <a:lnTo>
                    <a:pt x="518" y="204"/>
                  </a:lnTo>
                  <a:lnTo>
                    <a:pt x="516" y="204"/>
                  </a:lnTo>
                  <a:lnTo>
                    <a:pt x="516" y="204"/>
                  </a:lnTo>
                  <a:lnTo>
                    <a:pt x="516" y="206"/>
                  </a:lnTo>
                  <a:lnTo>
                    <a:pt x="518" y="209"/>
                  </a:lnTo>
                  <a:lnTo>
                    <a:pt x="518" y="209"/>
                  </a:lnTo>
                  <a:lnTo>
                    <a:pt x="520" y="206"/>
                  </a:lnTo>
                  <a:lnTo>
                    <a:pt x="520" y="204"/>
                  </a:lnTo>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moveTo>
                    <a:pt x="393" y="194"/>
                  </a:moveTo>
                  <a:lnTo>
                    <a:pt x="393" y="197"/>
                  </a:lnTo>
                  <a:lnTo>
                    <a:pt x="395" y="192"/>
                  </a:lnTo>
                  <a:lnTo>
                    <a:pt x="395" y="190"/>
                  </a:lnTo>
                  <a:lnTo>
                    <a:pt x="395" y="192"/>
                  </a:lnTo>
                  <a:lnTo>
                    <a:pt x="393" y="194"/>
                  </a:lnTo>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moveTo>
                    <a:pt x="530" y="154"/>
                  </a:moveTo>
                  <a:lnTo>
                    <a:pt x="530" y="154"/>
                  </a:lnTo>
                  <a:lnTo>
                    <a:pt x="530" y="152"/>
                  </a:lnTo>
                  <a:lnTo>
                    <a:pt x="530" y="152"/>
                  </a:lnTo>
                  <a:lnTo>
                    <a:pt x="527" y="149"/>
                  </a:lnTo>
                  <a:lnTo>
                    <a:pt x="527" y="149"/>
                  </a:lnTo>
                  <a:lnTo>
                    <a:pt x="527" y="152"/>
                  </a:lnTo>
                  <a:lnTo>
                    <a:pt x="527" y="154"/>
                  </a:lnTo>
                  <a:lnTo>
                    <a:pt x="527" y="154"/>
                  </a:lnTo>
                  <a:lnTo>
                    <a:pt x="530" y="154"/>
                  </a:lnTo>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moveTo>
                    <a:pt x="596" y="133"/>
                  </a:moveTo>
                  <a:lnTo>
                    <a:pt x="596" y="135"/>
                  </a:lnTo>
                  <a:lnTo>
                    <a:pt x="596" y="135"/>
                  </a:lnTo>
                  <a:lnTo>
                    <a:pt x="598" y="135"/>
                  </a:lnTo>
                  <a:lnTo>
                    <a:pt x="598" y="135"/>
                  </a:lnTo>
                  <a:lnTo>
                    <a:pt x="598" y="135"/>
                  </a:lnTo>
                  <a:lnTo>
                    <a:pt x="598" y="133"/>
                  </a:lnTo>
                  <a:lnTo>
                    <a:pt x="596" y="133"/>
                  </a:lnTo>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moveTo>
                    <a:pt x="596" y="130"/>
                  </a:moveTo>
                  <a:lnTo>
                    <a:pt x="598" y="128"/>
                  </a:lnTo>
                  <a:lnTo>
                    <a:pt x="598" y="128"/>
                  </a:lnTo>
                  <a:lnTo>
                    <a:pt x="598" y="126"/>
                  </a:lnTo>
                  <a:lnTo>
                    <a:pt x="598" y="126"/>
                  </a:lnTo>
                  <a:lnTo>
                    <a:pt x="596" y="123"/>
                  </a:lnTo>
                  <a:lnTo>
                    <a:pt x="596" y="126"/>
                  </a:lnTo>
                  <a:lnTo>
                    <a:pt x="596" y="128"/>
                  </a:lnTo>
                  <a:lnTo>
                    <a:pt x="596" y="130"/>
                  </a:lnTo>
                  <a:lnTo>
                    <a:pt x="596" y="130"/>
                  </a:lnTo>
                  <a:moveTo>
                    <a:pt x="157" y="123"/>
                  </a:moveTo>
                  <a:lnTo>
                    <a:pt x="155" y="126"/>
                  </a:lnTo>
                  <a:lnTo>
                    <a:pt x="155" y="126"/>
                  </a:lnTo>
                  <a:lnTo>
                    <a:pt x="157" y="126"/>
                  </a:lnTo>
                  <a:lnTo>
                    <a:pt x="160" y="126"/>
                  </a:lnTo>
                  <a:lnTo>
                    <a:pt x="162" y="126"/>
                  </a:lnTo>
                  <a:lnTo>
                    <a:pt x="160" y="126"/>
                  </a:lnTo>
                  <a:lnTo>
                    <a:pt x="157" y="123"/>
                  </a:lnTo>
                  <a:lnTo>
                    <a:pt x="157" y="123"/>
                  </a:lnTo>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moveTo>
                    <a:pt x="417" y="48"/>
                  </a:moveTo>
                  <a:lnTo>
                    <a:pt x="417" y="48"/>
                  </a:lnTo>
                  <a:lnTo>
                    <a:pt x="417" y="50"/>
                  </a:lnTo>
                  <a:lnTo>
                    <a:pt x="419" y="50"/>
                  </a:lnTo>
                  <a:lnTo>
                    <a:pt x="419" y="48"/>
                  </a:lnTo>
                  <a:lnTo>
                    <a:pt x="417" y="45"/>
                  </a:lnTo>
                  <a:lnTo>
                    <a:pt x="417" y="45"/>
                  </a:lnTo>
                  <a:lnTo>
                    <a:pt x="417" y="48"/>
                  </a:lnTo>
                  <a:moveTo>
                    <a:pt x="421" y="34"/>
                  </a:moveTo>
                  <a:lnTo>
                    <a:pt x="421" y="34"/>
                  </a:lnTo>
                  <a:lnTo>
                    <a:pt x="421" y="31"/>
                  </a:lnTo>
                  <a:lnTo>
                    <a:pt x="419" y="31"/>
                  </a:lnTo>
                  <a:lnTo>
                    <a:pt x="417" y="31"/>
                  </a:lnTo>
                  <a:lnTo>
                    <a:pt x="417" y="31"/>
                  </a:lnTo>
                  <a:lnTo>
                    <a:pt x="419" y="34"/>
                  </a:lnTo>
                  <a:lnTo>
                    <a:pt x="421" y="34"/>
                  </a:lnTo>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27" name="Freeform 323"/>
            <p:cNvSpPr>
              <a:spLocks/>
            </p:cNvSpPr>
            <p:nvPr userDrawn="1"/>
          </p:nvSpPr>
          <p:spPr bwMode="auto">
            <a:xfrm>
              <a:off x="4895" y="2056"/>
              <a:ext cx="514" cy="581"/>
            </a:xfrm>
            <a:custGeom>
              <a:avLst/>
              <a:gdLst>
                <a:gd name="T0" fmla="*/ 493 w 514"/>
                <a:gd name="T1" fmla="*/ 153 h 581"/>
                <a:gd name="T2" fmla="*/ 488 w 514"/>
                <a:gd name="T3" fmla="*/ 135 h 581"/>
                <a:gd name="T4" fmla="*/ 460 w 514"/>
                <a:gd name="T5" fmla="*/ 132 h 581"/>
                <a:gd name="T6" fmla="*/ 429 w 514"/>
                <a:gd name="T7" fmla="*/ 161 h 581"/>
                <a:gd name="T8" fmla="*/ 412 w 514"/>
                <a:gd name="T9" fmla="*/ 172 h 581"/>
                <a:gd name="T10" fmla="*/ 412 w 514"/>
                <a:gd name="T11" fmla="*/ 184 h 581"/>
                <a:gd name="T12" fmla="*/ 375 w 514"/>
                <a:gd name="T13" fmla="*/ 184 h 581"/>
                <a:gd name="T14" fmla="*/ 356 w 514"/>
                <a:gd name="T15" fmla="*/ 158 h 581"/>
                <a:gd name="T16" fmla="*/ 351 w 514"/>
                <a:gd name="T17" fmla="*/ 194 h 581"/>
                <a:gd name="T18" fmla="*/ 309 w 514"/>
                <a:gd name="T19" fmla="*/ 189 h 581"/>
                <a:gd name="T20" fmla="*/ 276 w 514"/>
                <a:gd name="T21" fmla="*/ 172 h 581"/>
                <a:gd name="T22" fmla="*/ 236 w 514"/>
                <a:gd name="T23" fmla="*/ 163 h 581"/>
                <a:gd name="T24" fmla="*/ 200 w 514"/>
                <a:gd name="T25" fmla="*/ 144 h 581"/>
                <a:gd name="T26" fmla="*/ 205 w 514"/>
                <a:gd name="T27" fmla="*/ 109 h 581"/>
                <a:gd name="T28" fmla="*/ 179 w 514"/>
                <a:gd name="T29" fmla="*/ 97 h 581"/>
                <a:gd name="T30" fmla="*/ 163 w 514"/>
                <a:gd name="T31" fmla="*/ 78 h 581"/>
                <a:gd name="T32" fmla="*/ 167 w 514"/>
                <a:gd name="T33" fmla="*/ 68 h 581"/>
                <a:gd name="T34" fmla="*/ 158 w 514"/>
                <a:gd name="T35" fmla="*/ 42 h 581"/>
                <a:gd name="T36" fmla="*/ 134 w 514"/>
                <a:gd name="T37" fmla="*/ 2 h 581"/>
                <a:gd name="T38" fmla="*/ 120 w 514"/>
                <a:gd name="T39" fmla="*/ 12 h 581"/>
                <a:gd name="T40" fmla="*/ 78 w 514"/>
                <a:gd name="T41" fmla="*/ 19 h 581"/>
                <a:gd name="T42" fmla="*/ 75 w 514"/>
                <a:gd name="T43" fmla="*/ 35 h 581"/>
                <a:gd name="T44" fmla="*/ 82 w 514"/>
                <a:gd name="T45" fmla="*/ 59 h 581"/>
                <a:gd name="T46" fmla="*/ 90 w 514"/>
                <a:gd name="T47" fmla="*/ 80 h 581"/>
                <a:gd name="T48" fmla="*/ 82 w 514"/>
                <a:gd name="T49" fmla="*/ 116 h 581"/>
                <a:gd name="T50" fmla="*/ 42 w 514"/>
                <a:gd name="T51" fmla="*/ 165 h 581"/>
                <a:gd name="T52" fmla="*/ 16 w 514"/>
                <a:gd name="T53" fmla="*/ 187 h 581"/>
                <a:gd name="T54" fmla="*/ 40 w 514"/>
                <a:gd name="T55" fmla="*/ 210 h 581"/>
                <a:gd name="T56" fmla="*/ 42 w 514"/>
                <a:gd name="T57" fmla="*/ 241 h 581"/>
                <a:gd name="T58" fmla="*/ 9 w 514"/>
                <a:gd name="T59" fmla="*/ 239 h 581"/>
                <a:gd name="T60" fmla="*/ 5 w 514"/>
                <a:gd name="T61" fmla="*/ 255 h 581"/>
                <a:gd name="T62" fmla="*/ 35 w 514"/>
                <a:gd name="T63" fmla="*/ 276 h 581"/>
                <a:gd name="T64" fmla="*/ 57 w 514"/>
                <a:gd name="T65" fmla="*/ 314 h 581"/>
                <a:gd name="T66" fmla="*/ 85 w 514"/>
                <a:gd name="T67" fmla="*/ 281 h 581"/>
                <a:gd name="T68" fmla="*/ 87 w 514"/>
                <a:gd name="T69" fmla="*/ 305 h 581"/>
                <a:gd name="T70" fmla="*/ 94 w 514"/>
                <a:gd name="T71" fmla="*/ 352 h 581"/>
                <a:gd name="T72" fmla="*/ 118 w 514"/>
                <a:gd name="T73" fmla="*/ 421 h 581"/>
                <a:gd name="T74" fmla="*/ 139 w 514"/>
                <a:gd name="T75" fmla="*/ 475 h 581"/>
                <a:gd name="T76" fmla="*/ 174 w 514"/>
                <a:gd name="T77" fmla="*/ 551 h 581"/>
                <a:gd name="T78" fmla="*/ 205 w 514"/>
                <a:gd name="T79" fmla="*/ 572 h 581"/>
                <a:gd name="T80" fmla="*/ 233 w 514"/>
                <a:gd name="T81" fmla="*/ 534 h 581"/>
                <a:gd name="T82" fmla="*/ 238 w 514"/>
                <a:gd name="T83" fmla="*/ 466 h 581"/>
                <a:gd name="T84" fmla="*/ 247 w 514"/>
                <a:gd name="T85" fmla="*/ 418 h 581"/>
                <a:gd name="T86" fmla="*/ 285 w 514"/>
                <a:gd name="T87" fmla="*/ 380 h 581"/>
                <a:gd name="T88" fmla="*/ 325 w 514"/>
                <a:gd name="T89" fmla="*/ 336 h 581"/>
                <a:gd name="T90" fmla="*/ 344 w 514"/>
                <a:gd name="T91" fmla="*/ 307 h 581"/>
                <a:gd name="T92" fmla="*/ 370 w 514"/>
                <a:gd name="T93" fmla="*/ 295 h 581"/>
                <a:gd name="T94" fmla="*/ 384 w 514"/>
                <a:gd name="T95" fmla="*/ 293 h 581"/>
                <a:gd name="T96" fmla="*/ 370 w 514"/>
                <a:gd name="T97" fmla="*/ 255 h 581"/>
                <a:gd name="T98" fmla="*/ 361 w 514"/>
                <a:gd name="T99" fmla="*/ 227 h 581"/>
                <a:gd name="T100" fmla="*/ 353 w 514"/>
                <a:gd name="T101" fmla="*/ 205 h 581"/>
                <a:gd name="T102" fmla="*/ 365 w 514"/>
                <a:gd name="T103" fmla="*/ 198 h 581"/>
                <a:gd name="T104" fmla="*/ 382 w 514"/>
                <a:gd name="T105" fmla="*/ 198 h 581"/>
                <a:gd name="T106" fmla="*/ 429 w 514"/>
                <a:gd name="T107" fmla="*/ 220 h 581"/>
                <a:gd name="T108" fmla="*/ 427 w 514"/>
                <a:gd name="T109" fmla="*/ 241 h 581"/>
                <a:gd name="T110" fmla="*/ 422 w 514"/>
                <a:gd name="T111" fmla="*/ 262 h 581"/>
                <a:gd name="T112" fmla="*/ 438 w 514"/>
                <a:gd name="T113" fmla="*/ 255 h 581"/>
                <a:gd name="T114" fmla="*/ 455 w 514"/>
                <a:gd name="T115" fmla="*/ 284 h 581"/>
                <a:gd name="T116" fmla="*/ 457 w 514"/>
                <a:gd name="T117" fmla="*/ 250 h 581"/>
                <a:gd name="T118" fmla="*/ 476 w 514"/>
                <a:gd name="T119" fmla="*/ 222 h 581"/>
                <a:gd name="T120" fmla="*/ 478 w 514"/>
                <a:gd name="T121" fmla="*/ 194 h 581"/>
                <a:gd name="T122" fmla="*/ 507 w 514"/>
                <a:gd name="T123" fmla="*/ 17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581">
                  <a:moveTo>
                    <a:pt x="507" y="168"/>
                  </a:moveTo>
                  <a:lnTo>
                    <a:pt x="509" y="165"/>
                  </a:lnTo>
                  <a:lnTo>
                    <a:pt x="509" y="163"/>
                  </a:lnTo>
                  <a:lnTo>
                    <a:pt x="511" y="163"/>
                  </a:lnTo>
                  <a:lnTo>
                    <a:pt x="511" y="163"/>
                  </a:lnTo>
                  <a:lnTo>
                    <a:pt x="514" y="163"/>
                  </a:lnTo>
                  <a:lnTo>
                    <a:pt x="514" y="161"/>
                  </a:lnTo>
                  <a:lnTo>
                    <a:pt x="511" y="161"/>
                  </a:lnTo>
                  <a:lnTo>
                    <a:pt x="511" y="158"/>
                  </a:lnTo>
                  <a:lnTo>
                    <a:pt x="511" y="158"/>
                  </a:lnTo>
                  <a:lnTo>
                    <a:pt x="511" y="156"/>
                  </a:lnTo>
                  <a:lnTo>
                    <a:pt x="511" y="156"/>
                  </a:lnTo>
                  <a:lnTo>
                    <a:pt x="507" y="153"/>
                  </a:lnTo>
                  <a:lnTo>
                    <a:pt x="507" y="153"/>
                  </a:lnTo>
                  <a:lnTo>
                    <a:pt x="504" y="153"/>
                  </a:lnTo>
                  <a:lnTo>
                    <a:pt x="502" y="153"/>
                  </a:lnTo>
                  <a:lnTo>
                    <a:pt x="502" y="153"/>
                  </a:lnTo>
                  <a:lnTo>
                    <a:pt x="497" y="151"/>
                  </a:lnTo>
                  <a:lnTo>
                    <a:pt x="497" y="151"/>
                  </a:lnTo>
                  <a:lnTo>
                    <a:pt x="495" y="151"/>
                  </a:lnTo>
                  <a:lnTo>
                    <a:pt x="495" y="153"/>
                  </a:lnTo>
                  <a:lnTo>
                    <a:pt x="493" y="153"/>
                  </a:lnTo>
                  <a:lnTo>
                    <a:pt x="493" y="153"/>
                  </a:lnTo>
                  <a:lnTo>
                    <a:pt x="493" y="151"/>
                  </a:lnTo>
                  <a:lnTo>
                    <a:pt x="493" y="151"/>
                  </a:lnTo>
                  <a:lnTo>
                    <a:pt x="493" y="151"/>
                  </a:lnTo>
                  <a:lnTo>
                    <a:pt x="493" y="151"/>
                  </a:lnTo>
                  <a:lnTo>
                    <a:pt x="493" y="149"/>
                  </a:lnTo>
                  <a:lnTo>
                    <a:pt x="493" y="149"/>
                  </a:lnTo>
                  <a:lnTo>
                    <a:pt x="495" y="144"/>
                  </a:lnTo>
                  <a:lnTo>
                    <a:pt x="495" y="144"/>
                  </a:lnTo>
                  <a:lnTo>
                    <a:pt x="493" y="139"/>
                  </a:lnTo>
                  <a:lnTo>
                    <a:pt x="493" y="139"/>
                  </a:lnTo>
                  <a:lnTo>
                    <a:pt x="493" y="139"/>
                  </a:lnTo>
                  <a:lnTo>
                    <a:pt x="490" y="139"/>
                  </a:lnTo>
                  <a:lnTo>
                    <a:pt x="488" y="142"/>
                  </a:lnTo>
                  <a:lnTo>
                    <a:pt x="488" y="142"/>
                  </a:lnTo>
                  <a:lnTo>
                    <a:pt x="488" y="139"/>
                  </a:lnTo>
                  <a:lnTo>
                    <a:pt x="485" y="137"/>
                  </a:lnTo>
                  <a:lnTo>
                    <a:pt x="488" y="137"/>
                  </a:lnTo>
                  <a:lnTo>
                    <a:pt x="488" y="137"/>
                  </a:lnTo>
                  <a:lnTo>
                    <a:pt x="490" y="135"/>
                  </a:lnTo>
                  <a:lnTo>
                    <a:pt x="490" y="135"/>
                  </a:lnTo>
                  <a:lnTo>
                    <a:pt x="488" y="135"/>
                  </a:lnTo>
                  <a:lnTo>
                    <a:pt x="488" y="135"/>
                  </a:lnTo>
                  <a:lnTo>
                    <a:pt x="485" y="135"/>
                  </a:lnTo>
                  <a:lnTo>
                    <a:pt x="485" y="132"/>
                  </a:lnTo>
                  <a:lnTo>
                    <a:pt x="483" y="130"/>
                  </a:lnTo>
                  <a:lnTo>
                    <a:pt x="483" y="130"/>
                  </a:lnTo>
                  <a:lnTo>
                    <a:pt x="481" y="132"/>
                  </a:lnTo>
                  <a:lnTo>
                    <a:pt x="478" y="132"/>
                  </a:lnTo>
                  <a:lnTo>
                    <a:pt x="474" y="135"/>
                  </a:lnTo>
                  <a:lnTo>
                    <a:pt x="474" y="137"/>
                  </a:lnTo>
                  <a:lnTo>
                    <a:pt x="474" y="137"/>
                  </a:lnTo>
                  <a:lnTo>
                    <a:pt x="474" y="137"/>
                  </a:lnTo>
                  <a:lnTo>
                    <a:pt x="474" y="139"/>
                  </a:lnTo>
                  <a:lnTo>
                    <a:pt x="474" y="139"/>
                  </a:lnTo>
                  <a:lnTo>
                    <a:pt x="471" y="139"/>
                  </a:lnTo>
                  <a:lnTo>
                    <a:pt x="471" y="139"/>
                  </a:lnTo>
                  <a:lnTo>
                    <a:pt x="469" y="137"/>
                  </a:lnTo>
                  <a:lnTo>
                    <a:pt x="467" y="137"/>
                  </a:lnTo>
                  <a:lnTo>
                    <a:pt x="464" y="137"/>
                  </a:lnTo>
                  <a:lnTo>
                    <a:pt x="462" y="137"/>
                  </a:lnTo>
                  <a:lnTo>
                    <a:pt x="462" y="135"/>
                  </a:lnTo>
                  <a:lnTo>
                    <a:pt x="460" y="135"/>
                  </a:lnTo>
                  <a:lnTo>
                    <a:pt x="460" y="132"/>
                  </a:lnTo>
                  <a:lnTo>
                    <a:pt x="457" y="132"/>
                  </a:lnTo>
                  <a:lnTo>
                    <a:pt x="455" y="135"/>
                  </a:lnTo>
                  <a:lnTo>
                    <a:pt x="452" y="137"/>
                  </a:lnTo>
                  <a:lnTo>
                    <a:pt x="452" y="139"/>
                  </a:lnTo>
                  <a:lnTo>
                    <a:pt x="450" y="139"/>
                  </a:lnTo>
                  <a:lnTo>
                    <a:pt x="448" y="139"/>
                  </a:lnTo>
                  <a:lnTo>
                    <a:pt x="450" y="142"/>
                  </a:lnTo>
                  <a:lnTo>
                    <a:pt x="448" y="142"/>
                  </a:lnTo>
                  <a:lnTo>
                    <a:pt x="448" y="144"/>
                  </a:lnTo>
                  <a:lnTo>
                    <a:pt x="445" y="144"/>
                  </a:lnTo>
                  <a:lnTo>
                    <a:pt x="443" y="146"/>
                  </a:lnTo>
                  <a:lnTo>
                    <a:pt x="438" y="146"/>
                  </a:lnTo>
                  <a:lnTo>
                    <a:pt x="436" y="146"/>
                  </a:lnTo>
                  <a:lnTo>
                    <a:pt x="436" y="149"/>
                  </a:lnTo>
                  <a:lnTo>
                    <a:pt x="436" y="151"/>
                  </a:lnTo>
                  <a:lnTo>
                    <a:pt x="436" y="151"/>
                  </a:lnTo>
                  <a:lnTo>
                    <a:pt x="434" y="153"/>
                  </a:lnTo>
                  <a:lnTo>
                    <a:pt x="431" y="156"/>
                  </a:lnTo>
                  <a:lnTo>
                    <a:pt x="429" y="158"/>
                  </a:lnTo>
                  <a:lnTo>
                    <a:pt x="429" y="158"/>
                  </a:lnTo>
                  <a:lnTo>
                    <a:pt x="429" y="158"/>
                  </a:lnTo>
                  <a:lnTo>
                    <a:pt x="429" y="161"/>
                  </a:lnTo>
                  <a:lnTo>
                    <a:pt x="429" y="161"/>
                  </a:lnTo>
                  <a:lnTo>
                    <a:pt x="429" y="161"/>
                  </a:lnTo>
                  <a:lnTo>
                    <a:pt x="429" y="161"/>
                  </a:lnTo>
                  <a:lnTo>
                    <a:pt x="427" y="163"/>
                  </a:lnTo>
                  <a:lnTo>
                    <a:pt x="427" y="163"/>
                  </a:lnTo>
                  <a:lnTo>
                    <a:pt x="424" y="165"/>
                  </a:lnTo>
                  <a:lnTo>
                    <a:pt x="424" y="165"/>
                  </a:lnTo>
                  <a:lnTo>
                    <a:pt x="422" y="165"/>
                  </a:lnTo>
                  <a:lnTo>
                    <a:pt x="422" y="163"/>
                  </a:lnTo>
                  <a:lnTo>
                    <a:pt x="422" y="165"/>
                  </a:lnTo>
                  <a:lnTo>
                    <a:pt x="419" y="165"/>
                  </a:lnTo>
                  <a:lnTo>
                    <a:pt x="419" y="165"/>
                  </a:lnTo>
                  <a:lnTo>
                    <a:pt x="417" y="165"/>
                  </a:lnTo>
                  <a:lnTo>
                    <a:pt x="417" y="165"/>
                  </a:lnTo>
                  <a:lnTo>
                    <a:pt x="415" y="165"/>
                  </a:lnTo>
                  <a:lnTo>
                    <a:pt x="412" y="165"/>
                  </a:lnTo>
                  <a:lnTo>
                    <a:pt x="410" y="165"/>
                  </a:lnTo>
                  <a:lnTo>
                    <a:pt x="410" y="165"/>
                  </a:lnTo>
                  <a:lnTo>
                    <a:pt x="410" y="168"/>
                  </a:lnTo>
                  <a:lnTo>
                    <a:pt x="410" y="168"/>
                  </a:lnTo>
                  <a:lnTo>
                    <a:pt x="410" y="170"/>
                  </a:lnTo>
                  <a:lnTo>
                    <a:pt x="412" y="172"/>
                  </a:lnTo>
                  <a:lnTo>
                    <a:pt x="415" y="172"/>
                  </a:lnTo>
                  <a:lnTo>
                    <a:pt x="417" y="172"/>
                  </a:lnTo>
                  <a:lnTo>
                    <a:pt x="417" y="172"/>
                  </a:lnTo>
                  <a:lnTo>
                    <a:pt x="419" y="172"/>
                  </a:lnTo>
                  <a:lnTo>
                    <a:pt x="419" y="175"/>
                  </a:lnTo>
                  <a:lnTo>
                    <a:pt x="422" y="175"/>
                  </a:lnTo>
                  <a:lnTo>
                    <a:pt x="419" y="177"/>
                  </a:lnTo>
                  <a:lnTo>
                    <a:pt x="419" y="179"/>
                  </a:lnTo>
                  <a:lnTo>
                    <a:pt x="419" y="179"/>
                  </a:lnTo>
                  <a:lnTo>
                    <a:pt x="419" y="179"/>
                  </a:lnTo>
                  <a:lnTo>
                    <a:pt x="422" y="182"/>
                  </a:lnTo>
                  <a:lnTo>
                    <a:pt x="422" y="182"/>
                  </a:lnTo>
                  <a:lnTo>
                    <a:pt x="422" y="184"/>
                  </a:lnTo>
                  <a:lnTo>
                    <a:pt x="422" y="184"/>
                  </a:lnTo>
                  <a:lnTo>
                    <a:pt x="422" y="184"/>
                  </a:lnTo>
                  <a:lnTo>
                    <a:pt x="419" y="184"/>
                  </a:lnTo>
                  <a:lnTo>
                    <a:pt x="419" y="184"/>
                  </a:lnTo>
                  <a:lnTo>
                    <a:pt x="419" y="184"/>
                  </a:lnTo>
                  <a:lnTo>
                    <a:pt x="417" y="184"/>
                  </a:lnTo>
                  <a:lnTo>
                    <a:pt x="415" y="187"/>
                  </a:lnTo>
                  <a:lnTo>
                    <a:pt x="412" y="187"/>
                  </a:lnTo>
                  <a:lnTo>
                    <a:pt x="412" y="184"/>
                  </a:lnTo>
                  <a:lnTo>
                    <a:pt x="410" y="184"/>
                  </a:lnTo>
                  <a:lnTo>
                    <a:pt x="408" y="187"/>
                  </a:lnTo>
                  <a:lnTo>
                    <a:pt x="405" y="187"/>
                  </a:lnTo>
                  <a:lnTo>
                    <a:pt x="401" y="187"/>
                  </a:lnTo>
                  <a:lnTo>
                    <a:pt x="398" y="187"/>
                  </a:lnTo>
                  <a:lnTo>
                    <a:pt x="396" y="187"/>
                  </a:lnTo>
                  <a:lnTo>
                    <a:pt x="396" y="187"/>
                  </a:lnTo>
                  <a:lnTo>
                    <a:pt x="394" y="184"/>
                  </a:lnTo>
                  <a:lnTo>
                    <a:pt x="391" y="184"/>
                  </a:lnTo>
                  <a:lnTo>
                    <a:pt x="389" y="184"/>
                  </a:lnTo>
                  <a:lnTo>
                    <a:pt x="389" y="184"/>
                  </a:lnTo>
                  <a:lnTo>
                    <a:pt x="389" y="187"/>
                  </a:lnTo>
                  <a:lnTo>
                    <a:pt x="384" y="187"/>
                  </a:lnTo>
                  <a:lnTo>
                    <a:pt x="382" y="189"/>
                  </a:lnTo>
                  <a:lnTo>
                    <a:pt x="379" y="189"/>
                  </a:lnTo>
                  <a:lnTo>
                    <a:pt x="379" y="187"/>
                  </a:lnTo>
                  <a:lnTo>
                    <a:pt x="379" y="187"/>
                  </a:lnTo>
                  <a:lnTo>
                    <a:pt x="379" y="187"/>
                  </a:lnTo>
                  <a:lnTo>
                    <a:pt x="377" y="187"/>
                  </a:lnTo>
                  <a:lnTo>
                    <a:pt x="377" y="187"/>
                  </a:lnTo>
                  <a:lnTo>
                    <a:pt x="377" y="187"/>
                  </a:lnTo>
                  <a:lnTo>
                    <a:pt x="375" y="184"/>
                  </a:lnTo>
                  <a:lnTo>
                    <a:pt x="372" y="184"/>
                  </a:lnTo>
                  <a:lnTo>
                    <a:pt x="370" y="187"/>
                  </a:lnTo>
                  <a:lnTo>
                    <a:pt x="368" y="184"/>
                  </a:lnTo>
                  <a:lnTo>
                    <a:pt x="365" y="184"/>
                  </a:lnTo>
                  <a:lnTo>
                    <a:pt x="365" y="182"/>
                  </a:lnTo>
                  <a:lnTo>
                    <a:pt x="363" y="179"/>
                  </a:lnTo>
                  <a:lnTo>
                    <a:pt x="363" y="179"/>
                  </a:lnTo>
                  <a:lnTo>
                    <a:pt x="363" y="179"/>
                  </a:lnTo>
                  <a:lnTo>
                    <a:pt x="361" y="177"/>
                  </a:lnTo>
                  <a:lnTo>
                    <a:pt x="361" y="177"/>
                  </a:lnTo>
                  <a:lnTo>
                    <a:pt x="363" y="175"/>
                  </a:lnTo>
                  <a:lnTo>
                    <a:pt x="363" y="175"/>
                  </a:lnTo>
                  <a:lnTo>
                    <a:pt x="363" y="175"/>
                  </a:lnTo>
                  <a:lnTo>
                    <a:pt x="361" y="172"/>
                  </a:lnTo>
                  <a:lnTo>
                    <a:pt x="361" y="170"/>
                  </a:lnTo>
                  <a:lnTo>
                    <a:pt x="361" y="165"/>
                  </a:lnTo>
                  <a:lnTo>
                    <a:pt x="361" y="163"/>
                  </a:lnTo>
                  <a:lnTo>
                    <a:pt x="361" y="163"/>
                  </a:lnTo>
                  <a:lnTo>
                    <a:pt x="358" y="161"/>
                  </a:lnTo>
                  <a:lnTo>
                    <a:pt x="358" y="161"/>
                  </a:lnTo>
                  <a:lnTo>
                    <a:pt x="356" y="158"/>
                  </a:lnTo>
                  <a:lnTo>
                    <a:pt x="356" y="158"/>
                  </a:lnTo>
                  <a:lnTo>
                    <a:pt x="353" y="161"/>
                  </a:lnTo>
                  <a:lnTo>
                    <a:pt x="353" y="161"/>
                  </a:lnTo>
                  <a:lnTo>
                    <a:pt x="353" y="161"/>
                  </a:lnTo>
                  <a:lnTo>
                    <a:pt x="351" y="161"/>
                  </a:lnTo>
                  <a:lnTo>
                    <a:pt x="349" y="161"/>
                  </a:lnTo>
                  <a:lnTo>
                    <a:pt x="346" y="163"/>
                  </a:lnTo>
                  <a:lnTo>
                    <a:pt x="346" y="163"/>
                  </a:lnTo>
                  <a:lnTo>
                    <a:pt x="346" y="163"/>
                  </a:lnTo>
                  <a:lnTo>
                    <a:pt x="349" y="163"/>
                  </a:lnTo>
                  <a:lnTo>
                    <a:pt x="349" y="165"/>
                  </a:lnTo>
                  <a:lnTo>
                    <a:pt x="349" y="165"/>
                  </a:lnTo>
                  <a:lnTo>
                    <a:pt x="349" y="168"/>
                  </a:lnTo>
                  <a:lnTo>
                    <a:pt x="349" y="170"/>
                  </a:lnTo>
                  <a:lnTo>
                    <a:pt x="346" y="172"/>
                  </a:lnTo>
                  <a:lnTo>
                    <a:pt x="349" y="179"/>
                  </a:lnTo>
                  <a:lnTo>
                    <a:pt x="349" y="179"/>
                  </a:lnTo>
                  <a:lnTo>
                    <a:pt x="351" y="184"/>
                  </a:lnTo>
                  <a:lnTo>
                    <a:pt x="351" y="187"/>
                  </a:lnTo>
                  <a:lnTo>
                    <a:pt x="353" y="187"/>
                  </a:lnTo>
                  <a:lnTo>
                    <a:pt x="351" y="191"/>
                  </a:lnTo>
                  <a:lnTo>
                    <a:pt x="351" y="194"/>
                  </a:lnTo>
                  <a:lnTo>
                    <a:pt x="351" y="194"/>
                  </a:lnTo>
                  <a:lnTo>
                    <a:pt x="351" y="194"/>
                  </a:lnTo>
                  <a:lnTo>
                    <a:pt x="349" y="194"/>
                  </a:lnTo>
                  <a:lnTo>
                    <a:pt x="346" y="194"/>
                  </a:lnTo>
                  <a:lnTo>
                    <a:pt x="344" y="194"/>
                  </a:lnTo>
                  <a:lnTo>
                    <a:pt x="342" y="194"/>
                  </a:lnTo>
                  <a:lnTo>
                    <a:pt x="339" y="194"/>
                  </a:lnTo>
                  <a:lnTo>
                    <a:pt x="337" y="196"/>
                  </a:lnTo>
                  <a:lnTo>
                    <a:pt x="335" y="194"/>
                  </a:lnTo>
                  <a:lnTo>
                    <a:pt x="335" y="194"/>
                  </a:lnTo>
                  <a:lnTo>
                    <a:pt x="332" y="191"/>
                  </a:lnTo>
                  <a:lnTo>
                    <a:pt x="332" y="191"/>
                  </a:lnTo>
                  <a:lnTo>
                    <a:pt x="328" y="194"/>
                  </a:lnTo>
                  <a:lnTo>
                    <a:pt x="328" y="194"/>
                  </a:lnTo>
                  <a:lnTo>
                    <a:pt x="325" y="191"/>
                  </a:lnTo>
                  <a:lnTo>
                    <a:pt x="320" y="191"/>
                  </a:lnTo>
                  <a:lnTo>
                    <a:pt x="320" y="191"/>
                  </a:lnTo>
                  <a:lnTo>
                    <a:pt x="318" y="191"/>
                  </a:lnTo>
                  <a:lnTo>
                    <a:pt x="316" y="189"/>
                  </a:lnTo>
                  <a:lnTo>
                    <a:pt x="313" y="189"/>
                  </a:lnTo>
                  <a:lnTo>
                    <a:pt x="311" y="191"/>
                  </a:lnTo>
                  <a:lnTo>
                    <a:pt x="311" y="189"/>
                  </a:lnTo>
                  <a:lnTo>
                    <a:pt x="309" y="189"/>
                  </a:lnTo>
                  <a:lnTo>
                    <a:pt x="309" y="189"/>
                  </a:lnTo>
                  <a:lnTo>
                    <a:pt x="309" y="187"/>
                  </a:lnTo>
                  <a:lnTo>
                    <a:pt x="306" y="184"/>
                  </a:lnTo>
                  <a:lnTo>
                    <a:pt x="306" y="184"/>
                  </a:lnTo>
                  <a:lnTo>
                    <a:pt x="304" y="187"/>
                  </a:lnTo>
                  <a:lnTo>
                    <a:pt x="302" y="187"/>
                  </a:lnTo>
                  <a:lnTo>
                    <a:pt x="299" y="187"/>
                  </a:lnTo>
                  <a:lnTo>
                    <a:pt x="299" y="187"/>
                  </a:lnTo>
                  <a:lnTo>
                    <a:pt x="299" y="187"/>
                  </a:lnTo>
                  <a:lnTo>
                    <a:pt x="297" y="184"/>
                  </a:lnTo>
                  <a:lnTo>
                    <a:pt x="297" y="184"/>
                  </a:lnTo>
                  <a:lnTo>
                    <a:pt x="297" y="184"/>
                  </a:lnTo>
                  <a:lnTo>
                    <a:pt x="295" y="184"/>
                  </a:lnTo>
                  <a:lnTo>
                    <a:pt x="295" y="184"/>
                  </a:lnTo>
                  <a:lnTo>
                    <a:pt x="290" y="182"/>
                  </a:lnTo>
                  <a:lnTo>
                    <a:pt x="287" y="179"/>
                  </a:lnTo>
                  <a:lnTo>
                    <a:pt x="287" y="177"/>
                  </a:lnTo>
                  <a:lnTo>
                    <a:pt x="287" y="177"/>
                  </a:lnTo>
                  <a:lnTo>
                    <a:pt x="287" y="175"/>
                  </a:lnTo>
                  <a:lnTo>
                    <a:pt x="285" y="175"/>
                  </a:lnTo>
                  <a:lnTo>
                    <a:pt x="280" y="172"/>
                  </a:lnTo>
                  <a:lnTo>
                    <a:pt x="276" y="172"/>
                  </a:lnTo>
                  <a:lnTo>
                    <a:pt x="276" y="172"/>
                  </a:lnTo>
                  <a:lnTo>
                    <a:pt x="273" y="172"/>
                  </a:lnTo>
                  <a:lnTo>
                    <a:pt x="273" y="175"/>
                  </a:lnTo>
                  <a:lnTo>
                    <a:pt x="271" y="172"/>
                  </a:lnTo>
                  <a:lnTo>
                    <a:pt x="266" y="172"/>
                  </a:lnTo>
                  <a:lnTo>
                    <a:pt x="264" y="172"/>
                  </a:lnTo>
                  <a:lnTo>
                    <a:pt x="264" y="172"/>
                  </a:lnTo>
                  <a:lnTo>
                    <a:pt x="264" y="172"/>
                  </a:lnTo>
                  <a:lnTo>
                    <a:pt x="262" y="175"/>
                  </a:lnTo>
                  <a:lnTo>
                    <a:pt x="262" y="172"/>
                  </a:lnTo>
                  <a:lnTo>
                    <a:pt x="259" y="172"/>
                  </a:lnTo>
                  <a:lnTo>
                    <a:pt x="257" y="172"/>
                  </a:lnTo>
                  <a:lnTo>
                    <a:pt x="252" y="170"/>
                  </a:lnTo>
                  <a:lnTo>
                    <a:pt x="252" y="170"/>
                  </a:lnTo>
                  <a:lnTo>
                    <a:pt x="250" y="168"/>
                  </a:lnTo>
                  <a:lnTo>
                    <a:pt x="250" y="168"/>
                  </a:lnTo>
                  <a:lnTo>
                    <a:pt x="247" y="168"/>
                  </a:lnTo>
                  <a:lnTo>
                    <a:pt x="243" y="165"/>
                  </a:lnTo>
                  <a:lnTo>
                    <a:pt x="240" y="163"/>
                  </a:lnTo>
                  <a:lnTo>
                    <a:pt x="238" y="163"/>
                  </a:lnTo>
                  <a:lnTo>
                    <a:pt x="238" y="163"/>
                  </a:lnTo>
                  <a:lnTo>
                    <a:pt x="236" y="163"/>
                  </a:lnTo>
                  <a:lnTo>
                    <a:pt x="236" y="163"/>
                  </a:lnTo>
                  <a:lnTo>
                    <a:pt x="236" y="163"/>
                  </a:lnTo>
                  <a:lnTo>
                    <a:pt x="233" y="163"/>
                  </a:lnTo>
                  <a:lnTo>
                    <a:pt x="231" y="161"/>
                  </a:lnTo>
                  <a:lnTo>
                    <a:pt x="229" y="158"/>
                  </a:lnTo>
                  <a:lnTo>
                    <a:pt x="224" y="156"/>
                  </a:lnTo>
                  <a:lnTo>
                    <a:pt x="222" y="156"/>
                  </a:lnTo>
                  <a:lnTo>
                    <a:pt x="222" y="153"/>
                  </a:lnTo>
                  <a:lnTo>
                    <a:pt x="222" y="153"/>
                  </a:lnTo>
                  <a:lnTo>
                    <a:pt x="219" y="151"/>
                  </a:lnTo>
                  <a:lnTo>
                    <a:pt x="217" y="151"/>
                  </a:lnTo>
                  <a:lnTo>
                    <a:pt x="212" y="149"/>
                  </a:lnTo>
                  <a:lnTo>
                    <a:pt x="212" y="149"/>
                  </a:lnTo>
                  <a:lnTo>
                    <a:pt x="212" y="149"/>
                  </a:lnTo>
                  <a:lnTo>
                    <a:pt x="210" y="146"/>
                  </a:lnTo>
                  <a:lnTo>
                    <a:pt x="207" y="146"/>
                  </a:lnTo>
                  <a:lnTo>
                    <a:pt x="207" y="146"/>
                  </a:lnTo>
                  <a:lnTo>
                    <a:pt x="207" y="149"/>
                  </a:lnTo>
                  <a:lnTo>
                    <a:pt x="207" y="149"/>
                  </a:lnTo>
                  <a:lnTo>
                    <a:pt x="205" y="146"/>
                  </a:lnTo>
                  <a:lnTo>
                    <a:pt x="203" y="146"/>
                  </a:lnTo>
                  <a:lnTo>
                    <a:pt x="200" y="144"/>
                  </a:lnTo>
                  <a:lnTo>
                    <a:pt x="200" y="144"/>
                  </a:lnTo>
                  <a:lnTo>
                    <a:pt x="198" y="142"/>
                  </a:lnTo>
                  <a:lnTo>
                    <a:pt x="200" y="139"/>
                  </a:lnTo>
                  <a:lnTo>
                    <a:pt x="200" y="137"/>
                  </a:lnTo>
                  <a:lnTo>
                    <a:pt x="200" y="137"/>
                  </a:lnTo>
                  <a:lnTo>
                    <a:pt x="200" y="135"/>
                  </a:lnTo>
                  <a:lnTo>
                    <a:pt x="200" y="132"/>
                  </a:lnTo>
                  <a:lnTo>
                    <a:pt x="200" y="130"/>
                  </a:lnTo>
                  <a:lnTo>
                    <a:pt x="200" y="127"/>
                  </a:lnTo>
                  <a:lnTo>
                    <a:pt x="203" y="125"/>
                  </a:lnTo>
                  <a:lnTo>
                    <a:pt x="205" y="120"/>
                  </a:lnTo>
                  <a:lnTo>
                    <a:pt x="205" y="120"/>
                  </a:lnTo>
                  <a:lnTo>
                    <a:pt x="205" y="118"/>
                  </a:lnTo>
                  <a:lnTo>
                    <a:pt x="207" y="116"/>
                  </a:lnTo>
                  <a:lnTo>
                    <a:pt x="207" y="116"/>
                  </a:lnTo>
                  <a:lnTo>
                    <a:pt x="210" y="116"/>
                  </a:lnTo>
                  <a:lnTo>
                    <a:pt x="210" y="116"/>
                  </a:lnTo>
                  <a:lnTo>
                    <a:pt x="212" y="116"/>
                  </a:lnTo>
                  <a:lnTo>
                    <a:pt x="210" y="113"/>
                  </a:lnTo>
                  <a:lnTo>
                    <a:pt x="207" y="113"/>
                  </a:lnTo>
                  <a:lnTo>
                    <a:pt x="205" y="111"/>
                  </a:lnTo>
                  <a:lnTo>
                    <a:pt x="205" y="109"/>
                  </a:lnTo>
                  <a:lnTo>
                    <a:pt x="203" y="109"/>
                  </a:lnTo>
                  <a:lnTo>
                    <a:pt x="203" y="109"/>
                  </a:lnTo>
                  <a:lnTo>
                    <a:pt x="200" y="109"/>
                  </a:lnTo>
                  <a:lnTo>
                    <a:pt x="196" y="106"/>
                  </a:lnTo>
                  <a:lnTo>
                    <a:pt x="196" y="106"/>
                  </a:lnTo>
                  <a:lnTo>
                    <a:pt x="196" y="106"/>
                  </a:lnTo>
                  <a:lnTo>
                    <a:pt x="196" y="104"/>
                  </a:lnTo>
                  <a:lnTo>
                    <a:pt x="193" y="101"/>
                  </a:lnTo>
                  <a:lnTo>
                    <a:pt x="193" y="101"/>
                  </a:lnTo>
                  <a:lnTo>
                    <a:pt x="193" y="101"/>
                  </a:lnTo>
                  <a:lnTo>
                    <a:pt x="189" y="99"/>
                  </a:lnTo>
                  <a:lnTo>
                    <a:pt x="189" y="99"/>
                  </a:lnTo>
                  <a:lnTo>
                    <a:pt x="189" y="99"/>
                  </a:lnTo>
                  <a:lnTo>
                    <a:pt x="189" y="99"/>
                  </a:lnTo>
                  <a:lnTo>
                    <a:pt x="189" y="99"/>
                  </a:lnTo>
                  <a:lnTo>
                    <a:pt x="186" y="99"/>
                  </a:lnTo>
                  <a:lnTo>
                    <a:pt x="184" y="99"/>
                  </a:lnTo>
                  <a:lnTo>
                    <a:pt x="181" y="99"/>
                  </a:lnTo>
                  <a:lnTo>
                    <a:pt x="181" y="97"/>
                  </a:lnTo>
                  <a:lnTo>
                    <a:pt x="179" y="97"/>
                  </a:lnTo>
                  <a:lnTo>
                    <a:pt x="179" y="97"/>
                  </a:lnTo>
                  <a:lnTo>
                    <a:pt x="179" y="97"/>
                  </a:lnTo>
                  <a:lnTo>
                    <a:pt x="177" y="94"/>
                  </a:lnTo>
                  <a:lnTo>
                    <a:pt x="174" y="92"/>
                  </a:lnTo>
                  <a:lnTo>
                    <a:pt x="172" y="90"/>
                  </a:lnTo>
                  <a:lnTo>
                    <a:pt x="172" y="87"/>
                  </a:lnTo>
                  <a:lnTo>
                    <a:pt x="170" y="90"/>
                  </a:lnTo>
                  <a:lnTo>
                    <a:pt x="170" y="90"/>
                  </a:lnTo>
                  <a:lnTo>
                    <a:pt x="170" y="90"/>
                  </a:lnTo>
                  <a:lnTo>
                    <a:pt x="170" y="90"/>
                  </a:lnTo>
                  <a:lnTo>
                    <a:pt x="167" y="92"/>
                  </a:lnTo>
                  <a:lnTo>
                    <a:pt x="167" y="92"/>
                  </a:lnTo>
                  <a:lnTo>
                    <a:pt x="167" y="92"/>
                  </a:lnTo>
                  <a:lnTo>
                    <a:pt x="167" y="90"/>
                  </a:lnTo>
                  <a:lnTo>
                    <a:pt x="165" y="87"/>
                  </a:lnTo>
                  <a:lnTo>
                    <a:pt x="165" y="87"/>
                  </a:lnTo>
                  <a:lnTo>
                    <a:pt x="165" y="85"/>
                  </a:lnTo>
                  <a:lnTo>
                    <a:pt x="165" y="85"/>
                  </a:lnTo>
                  <a:lnTo>
                    <a:pt x="165" y="83"/>
                  </a:lnTo>
                  <a:lnTo>
                    <a:pt x="163" y="83"/>
                  </a:lnTo>
                  <a:lnTo>
                    <a:pt x="163" y="80"/>
                  </a:lnTo>
                  <a:lnTo>
                    <a:pt x="163" y="78"/>
                  </a:lnTo>
                  <a:lnTo>
                    <a:pt x="163" y="78"/>
                  </a:lnTo>
                  <a:lnTo>
                    <a:pt x="163" y="78"/>
                  </a:lnTo>
                  <a:lnTo>
                    <a:pt x="163" y="78"/>
                  </a:lnTo>
                  <a:lnTo>
                    <a:pt x="163" y="78"/>
                  </a:lnTo>
                  <a:lnTo>
                    <a:pt x="163" y="78"/>
                  </a:lnTo>
                  <a:lnTo>
                    <a:pt x="163" y="75"/>
                  </a:lnTo>
                  <a:lnTo>
                    <a:pt x="158" y="71"/>
                  </a:lnTo>
                  <a:lnTo>
                    <a:pt x="158" y="71"/>
                  </a:lnTo>
                  <a:lnTo>
                    <a:pt x="158" y="71"/>
                  </a:lnTo>
                  <a:lnTo>
                    <a:pt x="156" y="68"/>
                  </a:lnTo>
                  <a:lnTo>
                    <a:pt x="156" y="66"/>
                  </a:lnTo>
                  <a:lnTo>
                    <a:pt x="156" y="66"/>
                  </a:lnTo>
                  <a:lnTo>
                    <a:pt x="156" y="66"/>
                  </a:lnTo>
                  <a:lnTo>
                    <a:pt x="156" y="64"/>
                  </a:lnTo>
                  <a:lnTo>
                    <a:pt x="158" y="64"/>
                  </a:lnTo>
                  <a:lnTo>
                    <a:pt x="158" y="64"/>
                  </a:lnTo>
                  <a:lnTo>
                    <a:pt x="160" y="64"/>
                  </a:lnTo>
                  <a:lnTo>
                    <a:pt x="160" y="64"/>
                  </a:lnTo>
                  <a:lnTo>
                    <a:pt x="160" y="66"/>
                  </a:lnTo>
                  <a:lnTo>
                    <a:pt x="163" y="66"/>
                  </a:lnTo>
                  <a:lnTo>
                    <a:pt x="163" y="68"/>
                  </a:lnTo>
                  <a:lnTo>
                    <a:pt x="165" y="68"/>
                  </a:lnTo>
                  <a:lnTo>
                    <a:pt x="167" y="68"/>
                  </a:lnTo>
                  <a:lnTo>
                    <a:pt x="167" y="68"/>
                  </a:lnTo>
                  <a:lnTo>
                    <a:pt x="167" y="66"/>
                  </a:lnTo>
                  <a:lnTo>
                    <a:pt x="170" y="66"/>
                  </a:lnTo>
                  <a:lnTo>
                    <a:pt x="170" y="66"/>
                  </a:lnTo>
                  <a:lnTo>
                    <a:pt x="170" y="64"/>
                  </a:lnTo>
                  <a:lnTo>
                    <a:pt x="170" y="61"/>
                  </a:lnTo>
                  <a:lnTo>
                    <a:pt x="170" y="61"/>
                  </a:lnTo>
                  <a:lnTo>
                    <a:pt x="167" y="59"/>
                  </a:lnTo>
                  <a:lnTo>
                    <a:pt x="167" y="59"/>
                  </a:lnTo>
                  <a:lnTo>
                    <a:pt x="167" y="57"/>
                  </a:lnTo>
                  <a:lnTo>
                    <a:pt x="165" y="54"/>
                  </a:lnTo>
                  <a:lnTo>
                    <a:pt x="165" y="54"/>
                  </a:lnTo>
                  <a:lnTo>
                    <a:pt x="165" y="54"/>
                  </a:lnTo>
                  <a:lnTo>
                    <a:pt x="165" y="54"/>
                  </a:lnTo>
                  <a:lnTo>
                    <a:pt x="165" y="52"/>
                  </a:lnTo>
                  <a:lnTo>
                    <a:pt x="165" y="49"/>
                  </a:lnTo>
                  <a:lnTo>
                    <a:pt x="163" y="49"/>
                  </a:lnTo>
                  <a:lnTo>
                    <a:pt x="163" y="49"/>
                  </a:lnTo>
                  <a:lnTo>
                    <a:pt x="160" y="47"/>
                  </a:lnTo>
                  <a:lnTo>
                    <a:pt x="160" y="47"/>
                  </a:lnTo>
                  <a:lnTo>
                    <a:pt x="160" y="47"/>
                  </a:lnTo>
                  <a:lnTo>
                    <a:pt x="158" y="45"/>
                  </a:lnTo>
                  <a:lnTo>
                    <a:pt x="158" y="42"/>
                  </a:lnTo>
                  <a:lnTo>
                    <a:pt x="156" y="38"/>
                  </a:lnTo>
                  <a:lnTo>
                    <a:pt x="156" y="38"/>
                  </a:lnTo>
                  <a:lnTo>
                    <a:pt x="153" y="33"/>
                  </a:lnTo>
                  <a:lnTo>
                    <a:pt x="153" y="33"/>
                  </a:lnTo>
                  <a:lnTo>
                    <a:pt x="153" y="33"/>
                  </a:lnTo>
                  <a:lnTo>
                    <a:pt x="158" y="31"/>
                  </a:lnTo>
                  <a:lnTo>
                    <a:pt x="158" y="28"/>
                  </a:lnTo>
                  <a:lnTo>
                    <a:pt x="158" y="28"/>
                  </a:lnTo>
                  <a:lnTo>
                    <a:pt x="158" y="28"/>
                  </a:lnTo>
                  <a:lnTo>
                    <a:pt x="156" y="26"/>
                  </a:lnTo>
                  <a:lnTo>
                    <a:pt x="156" y="26"/>
                  </a:lnTo>
                  <a:lnTo>
                    <a:pt x="153" y="23"/>
                  </a:lnTo>
                  <a:lnTo>
                    <a:pt x="151" y="23"/>
                  </a:lnTo>
                  <a:lnTo>
                    <a:pt x="148" y="23"/>
                  </a:lnTo>
                  <a:lnTo>
                    <a:pt x="144" y="21"/>
                  </a:lnTo>
                  <a:lnTo>
                    <a:pt x="144" y="21"/>
                  </a:lnTo>
                  <a:lnTo>
                    <a:pt x="141" y="19"/>
                  </a:lnTo>
                  <a:lnTo>
                    <a:pt x="139" y="14"/>
                  </a:lnTo>
                  <a:lnTo>
                    <a:pt x="137" y="9"/>
                  </a:lnTo>
                  <a:lnTo>
                    <a:pt x="137" y="7"/>
                  </a:lnTo>
                  <a:lnTo>
                    <a:pt x="134" y="7"/>
                  </a:lnTo>
                  <a:lnTo>
                    <a:pt x="134" y="2"/>
                  </a:lnTo>
                  <a:lnTo>
                    <a:pt x="134" y="2"/>
                  </a:lnTo>
                  <a:lnTo>
                    <a:pt x="134" y="2"/>
                  </a:lnTo>
                  <a:lnTo>
                    <a:pt x="134" y="2"/>
                  </a:lnTo>
                  <a:lnTo>
                    <a:pt x="132" y="2"/>
                  </a:lnTo>
                  <a:lnTo>
                    <a:pt x="132" y="2"/>
                  </a:lnTo>
                  <a:lnTo>
                    <a:pt x="132" y="2"/>
                  </a:lnTo>
                  <a:lnTo>
                    <a:pt x="130" y="2"/>
                  </a:lnTo>
                  <a:lnTo>
                    <a:pt x="130" y="2"/>
                  </a:lnTo>
                  <a:lnTo>
                    <a:pt x="127" y="2"/>
                  </a:lnTo>
                  <a:lnTo>
                    <a:pt x="125" y="2"/>
                  </a:lnTo>
                  <a:lnTo>
                    <a:pt x="125" y="2"/>
                  </a:lnTo>
                  <a:lnTo>
                    <a:pt x="123" y="2"/>
                  </a:lnTo>
                  <a:lnTo>
                    <a:pt x="118" y="2"/>
                  </a:lnTo>
                  <a:lnTo>
                    <a:pt x="113" y="0"/>
                  </a:lnTo>
                  <a:lnTo>
                    <a:pt x="111" y="0"/>
                  </a:lnTo>
                  <a:lnTo>
                    <a:pt x="113" y="0"/>
                  </a:lnTo>
                  <a:lnTo>
                    <a:pt x="115" y="4"/>
                  </a:lnTo>
                  <a:lnTo>
                    <a:pt x="115" y="4"/>
                  </a:lnTo>
                  <a:lnTo>
                    <a:pt x="118" y="7"/>
                  </a:lnTo>
                  <a:lnTo>
                    <a:pt x="118" y="9"/>
                  </a:lnTo>
                  <a:lnTo>
                    <a:pt x="120" y="12"/>
                  </a:lnTo>
                  <a:lnTo>
                    <a:pt x="120" y="12"/>
                  </a:lnTo>
                  <a:lnTo>
                    <a:pt x="120" y="14"/>
                  </a:lnTo>
                  <a:lnTo>
                    <a:pt x="118" y="14"/>
                  </a:lnTo>
                  <a:lnTo>
                    <a:pt x="115" y="14"/>
                  </a:lnTo>
                  <a:lnTo>
                    <a:pt x="115" y="16"/>
                  </a:lnTo>
                  <a:lnTo>
                    <a:pt x="115" y="16"/>
                  </a:lnTo>
                  <a:lnTo>
                    <a:pt x="115" y="16"/>
                  </a:lnTo>
                  <a:lnTo>
                    <a:pt x="113" y="19"/>
                  </a:lnTo>
                  <a:lnTo>
                    <a:pt x="111" y="19"/>
                  </a:lnTo>
                  <a:lnTo>
                    <a:pt x="111" y="19"/>
                  </a:lnTo>
                  <a:lnTo>
                    <a:pt x="106" y="21"/>
                  </a:lnTo>
                  <a:lnTo>
                    <a:pt x="104" y="21"/>
                  </a:lnTo>
                  <a:lnTo>
                    <a:pt x="101" y="21"/>
                  </a:lnTo>
                  <a:lnTo>
                    <a:pt x="101" y="23"/>
                  </a:lnTo>
                  <a:lnTo>
                    <a:pt x="99" y="23"/>
                  </a:lnTo>
                  <a:lnTo>
                    <a:pt x="97" y="23"/>
                  </a:lnTo>
                  <a:lnTo>
                    <a:pt x="94" y="23"/>
                  </a:lnTo>
                  <a:lnTo>
                    <a:pt x="90" y="21"/>
                  </a:lnTo>
                  <a:lnTo>
                    <a:pt x="90" y="21"/>
                  </a:lnTo>
                  <a:lnTo>
                    <a:pt x="87" y="21"/>
                  </a:lnTo>
                  <a:lnTo>
                    <a:pt x="85" y="21"/>
                  </a:lnTo>
                  <a:lnTo>
                    <a:pt x="82" y="19"/>
                  </a:lnTo>
                  <a:lnTo>
                    <a:pt x="78" y="19"/>
                  </a:lnTo>
                  <a:lnTo>
                    <a:pt x="75" y="19"/>
                  </a:lnTo>
                  <a:lnTo>
                    <a:pt x="73" y="19"/>
                  </a:lnTo>
                  <a:lnTo>
                    <a:pt x="71" y="19"/>
                  </a:lnTo>
                  <a:lnTo>
                    <a:pt x="68" y="19"/>
                  </a:lnTo>
                  <a:lnTo>
                    <a:pt x="68" y="21"/>
                  </a:lnTo>
                  <a:lnTo>
                    <a:pt x="66" y="23"/>
                  </a:lnTo>
                  <a:lnTo>
                    <a:pt x="66" y="23"/>
                  </a:lnTo>
                  <a:lnTo>
                    <a:pt x="66" y="26"/>
                  </a:lnTo>
                  <a:lnTo>
                    <a:pt x="66" y="26"/>
                  </a:lnTo>
                  <a:lnTo>
                    <a:pt x="66" y="28"/>
                  </a:lnTo>
                  <a:lnTo>
                    <a:pt x="68" y="28"/>
                  </a:lnTo>
                  <a:lnTo>
                    <a:pt x="68" y="28"/>
                  </a:lnTo>
                  <a:lnTo>
                    <a:pt x="71" y="31"/>
                  </a:lnTo>
                  <a:lnTo>
                    <a:pt x="68" y="31"/>
                  </a:lnTo>
                  <a:lnTo>
                    <a:pt x="68" y="33"/>
                  </a:lnTo>
                  <a:lnTo>
                    <a:pt x="68" y="33"/>
                  </a:lnTo>
                  <a:lnTo>
                    <a:pt x="68" y="33"/>
                  </a:lnTo>
                  <a:lnTo>
                    <a:pt x="71" y="33"/>
                  </a:lnTo>
                  <a:lnTo>
                    <a:pt x="73" y="35"/>
                  </a:lnTo>
                  <a:lnTo>
                    <a:pt x="75" y="35"/>
                  </a:lnTo>
                  <a:lnTo>
                    <a:pt x="75" y="35"/>
                  </a:lnTo>
                  <a:lnTo>
                    <a:pt x="75" y="35"/>
                  </a:lnTo>
                  <a:lnTo>
                    <a:pt x="75" y="38"/>
                  </a:lnTo>
                  <a:lnTo>
                    <a:pt x="73" y="38"/>
                  </a:lnTo>
                  <a:lnTo>
                    <a:pt x="73" y="38"/>
                  </a:lnTo>
                  <a:lnTo>
                    <a:pt x="71" y="40"/>
                  </a:lnTo>
                  <a:lnTo>
                    <a:pt x="73" y="42"/>
                  </a:lnTo>
                  <a:lnTo>
                    <a:pt x="73" y="42"/>
                  </a:lnTo>
                  <a:lnTo>
                    <a:pt x="73" y="42"/>
                  </a:lnTo>
                  <a:lnTo>
                    <a:pt x="75" y="45"/>
                  </a:lnTo>
                  <a:lnTo>
                    <a:pt x="75" y="45"/>
                  </a:lnTo>
                  <a:lnTo>
                    <a:pt x="75" y="45"/>
                  </a:lnTo>
                  <a:lnTo>
                    <a:pt x="75" y="47"/>
                  </a:lnTo>
                  <a:lnTo>
                    <a:pt x="75" y="49"/>
                  </a:lnTo>
                  <a:lnTo>
                    <a:pt x="73" y="49"/>
                  </a:lnTo>
                  <a:lnTo>
                    <a:pt x="73" y="52"/>
                  </a:lnTo>
                  <a:lnTo>
                    <a:pt x="75" y="52"/>
                  </a:lnTo>
                  <a:lnTo>
                    <a:pt x="75" y="52"/>
                  </a:lnTo>
                  <a:lnTo>
                    <a:pt x="78" y="54"/>
                  </a:lnTo>
                  <a:lnTo>
                    <a:pt x="80" y="54"/>
                  </a:lnTo>
                  <a:lnTo>
                    <a:pt x="80" y="54"/>
                  </a:lnTo>
                  <a:lnTo>
                    <a:pt x="80" y="57"/>
                  </a:lnTo>
                  <a:lnTo>
                    <a:pt x="80" y="57"/>
                  </a:lnTo>
                  <a:lnTo>
                    <a:pt x="82" y="59"/>
                  </a:lnTo>
                  <a:lnTo>
                    <a:pt x="82" y="59"/>
                  </a:lnTo>
                  <a:lnTo>
                    <a:pt x="82" y="61"/>
                  </a:lnTo>
                  <a:lnTo>
                    <a:pt x="85" y="61"/>
                  </a:lnTo>
                  <a:lnTo>
                    <a:pt x="87" y="61"/>
                  </a:lnTo>
                  <a:lnTo>
                    <a:pt x="87" y="61"/>
                  </a:lnTo>
                  <a:lnTo>
                    <a:pt x="87" y="61"/>
                  </a:lnTo>
                  <a:lnTo>
                    <a:pt x="87" y="64"/>
                  </a:lnTo>
                  <a:lnTo>
                    <a:pt x="90" y="66"/>
                  </a:lnTo>
                  <a:lnTo>
                    <a:pt x="90" y="66"/>
                  </a:lnTo>
                  <a:lnTo>
                    <a:pt x="92" y="66"/>
                  </a:lnTo>
                  <a:lnTo>
                    <a:pt x="94" y="66"/>
                  </a:lnTo>
                  <a:lnTo>
                    <a:pt x="97" y="68"/>
                  </a:lnTo>
                  <a:lnTo>
                    <a:pt x="99" y="68"/>
                  </a:lnTo>
                  <a:lnTo>
                    <a:pt x="101" y="71"/>
                  </a:lnTo>
                  <a:lnTo>
                    <a:pt x="101" y="71"/>
                  </a:lnTo>
                  <a:lnTo>
                    <a:pt x="101" y="71"/>
                  </a:lnTo>
                  <a:lnTo>
                    <a:pt x="101" y="73"/>
                  </a:lnTo>
                  <a:lnTo>
                    <a:pt x="99" y="73"/>
                  </a:lnTo>
                  <a:lnTo>
                    <a:pt x="99" y="75"/>
                  </a:lnTo>
                  <a:lnTo>
                    <a:pt x="92" y="78"/>
                  </a:lnTo>
                  <a:lnTo>
                    <a:pt x="92" y="78"/>
                  </a:lnTo>
                  <a:lnTo>
                    <a:pt x="90" y="80"/>
                  </a:lnTo>
                  <a:lnTo>
                    <a:pt x="90" y="80"/>
                  </a:lnTo>
                  <a:lnTo>
                    <a:pt x="90" y="83"/>
                  </a:lnTo>
                  <a:lnTo>
                    <a:pt x="92" y="87"/>
                  </a:lnTo>
                  <a:lnTo>
                    <a:pt x="92" y="87"/>
                  </a:lnTo>
                  <a:lnTo>
                    <a:pt x="92" y="92"/>
                  </a:lnTo>
                  <a:lnTo>
                    <a:pt x="92" y="94"/>
                  </a:lnTo>
                  <a:lnTo>
                    <a:pt x="92" y="94"/>
                  </a:lnTo>
                  <a:lnTo>
                    <a:pt x="94" y="94"/>
                  </a:lnTo>
                  <a:lnTo>
                    <a:pt x="94" y="97"/>
                  </a:lnTo>
                  <a:lnTo>
                    <a:pt x="94" y="97"/>
                  </a:lnTo>
                  <a:lnTo>
                    <a:pt x="92" y="99"/>
                  </a:lnTo>
                  <a:lnTo>
                    <a:pt x="90" y="99"/>
                  </a:lnTo>
                  <a:lnTo>
                    <a:pt x="90" y="99"/>
                  </a:lnTo>
                  <a:lnTo>
                    <a:pt x="87" y="101"/>
                  </a:lnTo>
                  <a:lnTo>
                    <a:pt x="85" y="109"/>
                  </a:lnTo>
                  <a:lnTo>
                    <a:pt x="82" y="109"/>
                  </a:lnTo>
                  <a:lnTo>
                    <a:pt x="82" y="111"/>
                  </a:lnTo>
                  <a:lnTo>
                    <a:pt x="82" y="111"/>
                  </a:lnTo>
                  <a:lnTo>
                    <a:pt x="85" y="113"/>
                  </a:lnTo>
                  <a:lnTo>
                    <a:pt x="85" y="113"/>
                  </a:lnTo>
                  <a:lnTo>
                    <a:pt x="85" y="116"/>
                  </a:lnTo>
                  <a:lnTo>
                    <a:pt x="82" y="116"/>
                  </a:lnTo>
                  <a:lnTo>
                    <a:pt x="80" y="118"/>
                  </a:lnTo>
                  <a:lnTo>
                    <a:pt x="78" y="118"/>
                  </a:lnTo>
                  <a:lnTo>
                    <a:pt x="75" y="120"/>
                  </a:lnTo>
                  <a:lnTo>
                    <a:pt x="75" y="123"/>
                  </a:lnTo>
                  <a:lnTo>
                    <a:pt x="75" y="127"/>
                  </a:lnTo>
                  <a:lnTo>
                    <a:pt x="75" y="127"/>
                  </a:lnTo>
                  <a:lnTo>
                    <a:pt x="73" y="132"/>
                  </a:lnTo>
                  <a:lnTo>
                    <a:pt x="71" y="137"/>
                  </a:lnTo>
                  <a:lnTo>
                    <a:pt x="71" y="139"/>
                  </a:lnTo>
                  <a:lnTo>
                    <a:pt x="66" y="142"/>
                  </a:lnTo>
                  <a:lnTo>
                    <a:pt x="61" y="144"/>
                  </a:lnTo>
                  <a:lnTo>
                    <a:pt x="61" y="146"/>
                  </a:lnTo>
                  <a:lnTo>
                    <a:pt x="59" y="149"/>
                  </a:lnTo>
                  <a:lnTo>
                    <a:pt x="59" y="151"/>
                  </a:lnTo>
                  <a:lnTo>
                    <a:pt x="59" y="153"/>
                  </a:lnTo>
                  <a:lnTo>
                    <a:pt x="57" y="156"/>
                  </a:lnTo>
                  <a:lnTo>
                    <a:pt x="57" y="161"/>
                  </a:lnTo>
                  <a:lnTo>
                    <a:pt x="57" y="161"/>
                  </a:lnTo>
                  <a:lnTo>
                    <a:pt x="52" y="163"/>
                  </a:lnTo>
                  <a:lnTo>
                    <a:pt x="49" y="163"/>
                  </a:lnTo>
                  <a:lnTo>
                    <a:pt x="45" y="163"/>
                  </a:lnTo>
                  <a:lnTo>
                    <a:pt x="42" y="165"/>
                  </a:lnTo>
                  <a:lnTo>
                    <a:pt x="38" y="168"/>
                  </a:lnTo>
                  <a:lnTo>
                    <a:pt x="38" y="168"/>
                  </a:lnTo>
                  <a:lnTo>
                    <a:pt x="35" y="165"/>
                  </a:lnTo>
                  <a:lnTo>
                    <a:pt x="35" y="165"/>
                  </a:lnTo>
                  <a:lnTo>
                    <a:pt x="33" y="163"/>
                  </a:lnTo>
                  <a:lnTo>
                    <a:pt x="33" y="163"/>
                  </a:lnTo>
                  <a:lnTo>
                    <a:pt x="33" y="161"/>
                  </a:lnTo>
                  <a:lnTo>
                    <a:pt x="31" y="161"/>
                  </a:lnTo>
                  <a:lnTo>
                    <a:pt x="28" y="161"/>
                  </a:lnTo>
                  <a:lnTo>
                    <a:pt x="28" y="161"/>
                  </a:lnTo>
                  <a:lnTo>
                    <a:pt x="26" y="163"/>
                  </a:lnTo>
                  <a:lnTo>
                    <a:pt x="26" y="163"/>
                  </a:lnTo>
                  <a:lnTo>
                    <a:pt x="26" y="163"/>
                  </a:lnTo>
                  <a:lnTo>
                    <a:pt x="24" y="168"/>
                  </a:lnTo>
                  <a:lnTo>
                    <a:pt x="21" y="172"/>
                  </a:lnTo>
                  <a:lnTo>
                    <a:pt x="19" y="175"/>
                  </a:lnTo>
                  <a:lnTo>
                    <a:pt x="19" y="177"/>
                  </a:lnTo>
                  <a:lnTo>
                    <a:pt x="16" y="177"/>
                  </a:lnTo>
                  <a:lnTo>
                    <a:pt x="16" y="177"/>
                  </a:lnTo>
                  <a:lnTo>
                    <a:pt x="16" y="179"/>
                  </a:lnTo>
                  <a:lnTo>
                    <a:pt x="16" y="182"/>
                  </a:lnTo>
                  <a:lnTo>
                    <a:pt x="16" y="187"/>
                  </a:lnTo>
                  <a:lnTo>
                    <a:pt x="16" y="187"/>
                  </a:lnTo>
                  <a:lnTo>
                    <a:pt x="16" y="187"/>
                  </a:lnTo>
                  <a:lnTo>
                    <a:pt x="19" y="189"/>
                  </a:lnTo>
                  <a:lnTo>
                    <a:pt x="21" y="189"/>
                  </a:lnTo>
                  <a:lnTo>
                    <a:pt x="24" y="191"/>
                  </a:lnTo>
                  <a:lnTo>
                    <a:pt x="26" y="191"/>
                  </a:lnTo>
                  <a:lnTo>
                    <a:pt x="28" y="191"/>
                  </a:lnTo>
                  <a:lnTo>
                    <a:pt x="28" y="191"/>
                  </a:lnTo>
                  <a:lnTo>
                    <a:pt x="28" y="194"/>
                  </a:lnTo>
                  <a:lnTo>
                    <a:pt x="28" y="196"/>
                  </a:lnTo>
                  <a:lnTo>
                    <a:pt x="28" y="198"/>
                  </a:lnTo>
                  <a:lnTo>
                    <a:pt x="28" y="201"/>
                  </a:lnTo>
                  <a:lnTo>
                    <a:pt x="28" y="203"/>
                  </a:lnTo>
                  <a:lnTo>
                    <a:pt x="28" y="205"/>
                  </a:lnTo>
                  <a:lnTo>
                    <a:pt x="33" y="210"/>
                  </a:lnTo>
                  <a:lnTo>
                    <a:pt x="33" y="210"/>
                  </a:lnTo>
                  <a:lnTo>
                    <a:pt x="35" y="210"/>
                  </a:lnTo>
                  <a:lnTo>
                    <a:pt x="38" y="210"/>
                  </a:lnTo>
                  <a:lnTo>
                    <a:pt x="38" y="210"/>
                  </a:lnTo>
                  <a:lnTo>
                    <a:pt x="40" y="210"/>
                  </a:lnTo>
                  <a:lnTo>
                    <a:pt x="40" y="210"/>
                  </a:lnTo>
                  <a:lnTo>
                    <a:pt x="40" y="210"/>
                  </a:lnTo>
                  <a:lnTo>
                    <a:pt x="40" y="215"/>
                  </a:lnTo>
                  <a:lnTo>
                    <a:pt x="42" y="217"/>
                  </a:lnTo>
                  <a:lnTo>
                    <a:pt x="45" y="220"/>
                  </a:lnTo>
                  <a:lnTo>
                    <a:pt x="45" y="222"/>
                  </a:lnTo>
                  <a:lnTo>
                    <a:pt x="47" y="227"/>
                  </a:lnTo>
                  <a:lnTo>
                    <a:pt x="49" y="229"/>
                  </a:lnTo>
                  <a:lnTo>
                    <a:pt x="49" y="231"/>
                  </a:lnTo>
                  <a:lnTo>
                    <a:pt x="49" y="231"/>
                  </a:lnTo>
                  <a:lnTo>
                    <a:pt x="47" y="231"/>
                  </a:lnTo>
                  <a:lnTo>
                    <a:pt x="47" y="234"/>
                  </a:lnTo>
                  <a:lnTo>
                    <a:pt x="49" y="234"/>
                  </a:lnTo>
                  <a:lnTo>
                    <a:pt x="49" y="234"/>
                  </a:lnTo>
                  <a:lnTo>
                    <a:pt x="49" y="236"/>
                  </a:lnTo>
                  <a:lnTo>
                    <a:pt x="49" y="236"/>
                  </a:lnTo>
                  <a:lnTo>
                    <a:pt x="49" y="236"/>
                  </a:lnTo>
                  <a:lnTo>
                    <a:pt x="49" y="239"/>
                  </a:lnTo>
                  <a:lnTo>
                    <a:pt x="47" y="239"/>
                  </a:lnTo>
                  <a:lnTo>
                    <a:pt x="47" y="239"/>
                  </a:lnTo>
                  <a:lnTo>
                    <a:pt x="47" y="239"/>
                  </a:lnTo>
                  <a:lnTo>
                    <a:pt x="45" y="241"/>
                  </a:lnTo>
                  <a:lnTo>
                    <a:pt x="45" y="241"/>
                  </a:lnTo>
                  <a:lnTo>
                    <a:pt x="42" y="241"/>
                  </a:lnTo>
                  <a:lnTo>
                    <a:pt x="42" y="239"/>
                  </a:lnTo>
                  <a:lnTo>
                    <a:pt x="42" y="239"/>
                  </a:lnTo>
                  <a:lnTo>
                    <a:pt x="42" y="236"/>
                  </a:lnTo>
                  <a:lnTo>
                    <a:pt x="40" y="236"/>
                  </a:lnTo>
                  <a:lnTo>
                    <a:pt x="40" y="236"/>
                  </a:lnTo>
                  <a:lnTo>
                    <a:pt x="35" y="239"/>
                  </a:lnTo>
                  <a:lnTo>
                    <a:pt x="33" y="239"/>
                  </a:lnTo>
                  <a:lnTo>
                    <a:pt x="33" y="241"/>
                  </a:lnTo>
                  <a:lnTo>
                    <a:pt x="33" y="241"/>
                  </a:lnTo>
                  <a:lnTo>
                    <a:pt x="31" y="241"/>
                  </a:lnTo>
                  <a:lnTo>
                    <a:pt x="28" y="241"/>
                  </a:lnTo>
                  <a:lnTo>
                    <a:pt x="26" y="241"/>
                  </a:lnTo>
                  <a:lnTo>
                    <a:pt x="26" y="241"/>
                  </a:lnTo>
                  <a:lnTo>
                    <a:pt x="24" y="239"/>
                  </a:lnTo>
                  <a:lnTo>
                    <a:pt x="21" y="239"/>
                  </a:lnTo>
                  <a:lnTo>
                    <a:pt x="16" y="239"/>
                  </a:lnTo>
                  <a:lnTo>
                    <a:pt x="16" y="239"/>
                  </a:lnTo>
                  <a:lnTo>
                    <a:pt x="14" y="239"/>
                  </a:lnTo>
                  <a:lnTo>
                    <a:pt x="12" y="239"/>
                  </a:lnTo>
                  <a:lnTo>
                    <a:pt x="12" y="239"/>
                  </a:lnTo>
                  <a:lnTo>
                    <a:pt x="12" y="239"/>
                  </a:lnTo>
                  <a:lnTo>
                    <a:pt x="9" y="239"/>
                  </a:lnTo>
                  <a:lnTo>
                    <a:pt x="9" y="239"/>
                  </a:lnTo>
                  <a:lnTo>
                    <a:pt x="9" y="239"/>
                  </a:lnTo>
                  <a:lnTo>
                    <a:pt x="9" y="239"/>
                  </a:lnTo>
                  <a:lnTo>
                    <a:pt x="9" y="239"/>
                  </a:lnTo>
                  <a:lnTo>
                    <a:pt x="9" y="239"/>
                  </a:lnTo>
                  <a:lnTo>
                    <a:pt x="9" y="246"/>
                  </a:lnTo>
                  <a:lnTo>
                    <a:pt x="7" y="246"/>
                  </a:lnTo>
                  <a:lnTo>
                    <a:pt x="5" y="246"/>
                  </a:lnTo>
                  <a:lnTo>
                    <a:pt x="2" y="246"/>
                  </a:lnTo>
                  <a:lnTo>
                    <a:pt x="0" y="246"/>
                  </a:lnTo>
                  <a:lnTo>
                    <a:pt x="0" y="248"/>
                  </a:lnTo>
                  <a:lnTo>
                    <a:pt x="0" y="248"/>
                  </a:lnTo>
                  <a:lnTo>
                    <a:pt x="0" y="250"/>
                  </a:lnTo>
                  <a:lnTo>
                    <a:pt x="0" y="253"/>
                  </a:lnTo>
                  <a:lnTo>
                    <a:pt x="2" y="253"/>
                  </a:lnTo>
                  <a:lnTo>
                    <a:pt x="5" y="250"/>
                  </a:lnTo>
                  <a:lnTo>
                    <a:pt x="5" y="250"/>
                  </a:lnTo>
                  <a:lnTo>
                    <a:pt x="7" y="248"/>
                  </a:lnTo>
                  <a:lnTo>
                    <a:pt x="9" y="248"/>
                  </a:lnTo>
                  <a:lnTo>
                    <a:pt x="7" y="250"/>
                  </a:lnTo>
                  <a:lnTo>
                    <a:pt x="5" y="253"/>
                  </a:lnTo>
                  <a:lnTo>
                    <a:pt x="5" y="255"/>
                  </a:lnTo>
                  <a:lnTo>
                    <a:pt x="7" y="257"/>
                  </a:lnTo>
                  <a:lnTo>
                    <a:pt x="9" y="262"/>
                  </a:lnTo>
                  <a:lnTo>
                    <a:pt x="12" y="265"/>
                  </a:lnTo>
                  <a:lnTo>
                    <a:pt x="21" y="269"/>
                  </a:lnTo>
                  <a:lnTo>
                    <a:pt x="28" y="272"/>
                  </a:lnTo>
                  <a:lnTo>
                    <a:pt x="31" y="272"/>
                  </a:lnTo>
                  <a:lnTo>
                    <a:pt x="31" y="269"/>
                  </a:lnTo>
                  <a:lnTo>
                    <a:pt x="35" y="267"/>
                  </a:lnTo>
                  <a:lnTo>
                    <a:pt x="38" y="267"/>
                  </a:lnTo>
                  <a:lnTo>
                    <a:pt x="38" y="267"/>
                  </a:lnTo>
                  <a:lnTo>
                    <a:pt x="40" y="267"/>
                  </a:lnTo>
                  <a:lnTo>
                    <a:pt x="40" y="267"/>
                  </a:lnTo>
                  <a:lnTo>
                    <a:pt x="40" y="265"/>
                  </a:lnTo>
                  <a:lnTo>
                    <a:pt x="42" y="265"/>
                  </a:lnTo>
                  <a:lnTo>
                    <a:pt x="42" y="265"/>
                  </a:lnTo>
                  <a:lnTo>
                    <a:pt x="42" y="265"/>
                  </a:lnTo>
                  <a:lnTo>
                    <a:pt x="42" y="267"/>
                  </a:lnTo>
                  <a:lnTo>
                    <a:pt x="42" y="267"/>
                  </a:lnTo>
                  <a:lnTo>
                    <a:pt x="40" y="269"/>
                  </a:lnTo>
                  <a:lnTo>
                    <a:pt x="38" y="274"/>
                  </a:lnTo>
                  <a:lnTo>
                    <a:pt x="35" y="276"/>
                  </a:lnTo>
                  <a:lnTo>
                    <a:pt x="35" y="276"/>
                  </a:lnTo>
                  <a:lnTo>
                    <a:pt x="33" y="279"/>
                  </a:lnTo>
                  <a:lnTo>
                    <a:pt x="31" y="276"/>
                  </a:lnTo>
                  <a:lnTo>
                    <a:pt x="28" y="279"/>
                  </a:lnTo>
                  <a:lnTo>
                    <a:pt x="26" y="279"/>
                  </a:lnTo>
                  <a:lnTo>
                    <a:pt x="21" y="281"/>
                  </a:lnTo>
                  <a:lnTo>
                    <a:pt x="21" y="281"/>
                  </a:lnTo>
                  <a:lnTo>
                    <a:pt x="21" y="281"/>
                  </a:lnTo>
                  <a:lnTo>
                    <a:pt x="19" y="279"/>
                  </a:lnTo>
                  <a:lnTo>
                    <a:pt x="19" y="279"/>
                  </a:lnTo>
                  <a:lnTo>
                    <a:pt x="16" y="279"/>
                  </a:lnTo>
                  <a:lnTo>
                    <a:pt x="16" y="281"/>
                  </a:lnTo>
                  <a:lnTo>
                    <a:pt x="16" y="284"/>
                  </a:lnTo>
                  <a:lnTo>
                    <a:pt x="21" y="288"/>
                  </a:lnTo>
                  <a:lnTo>
                    <a:pt x="26" y="291"/>
                  </a:lnTo>
                  <a:lnTo>
                    <a:pt x="28" y="293"/>
                  </a:lnTo>
                  <a:lnTo>
                    <a:pt x="33" y="298"/>
                  </a:lnTo>
                  <a:lnTo>
                    <a:pt x="38" y="305"/>
                  </a:lnTo>
                  <a:lnTo>
                    <a:pt x="40" y="307"/>
                  </a:lnTo>
                  <a:lnTo>
                    <a:pt x="47" y="312"/>
                  </a:lnTo>
                  <a:lnTo>
                    <a:pt x="52" y="314"/>
                  </a:lnTo>
                  <a:lnTo>
                    <a:pt x="54" y="314"/>
                  </a:lnTo>
                  <a:lnTo>
                    <a:pt x="57" y="314"/>
                  </a:lnTo>
                  <a:lnTo>
                    <a:pt x="64" y="312"/>
                  </a:lnTo>
                  <a:lnTo>
                    <a:pt x="66" y="310"/>
                  </a:lnTo>
                  <a:lnTo>
                    <a:pt x="75" y="305"/>
                  </a:lnTo>
                  <a:lnTo>
                    <a:pt x="75" y="305"/>
                  </a:lnTo>
                  <a:lnTo>
                    <a:pt x="78" y="298"/>
                  </a:lnTo>
                  <a:lnTo>
                    <a:pt x="78" y="295"/>
                  </a:lnTo>
                  <a:lnTo>
                    <a:pt x="78" y="293"/>
                  </a:lnTo>
                  <a:lnTo>
                    <a:pt x="75" y="293"/>
                  </a:lnTo>
                  <a:lnTo>
                    <a:pt x="75" y="291"/>
                  </a:lnTo>
                  <a:lnTo>
                    <a:pt x="73" y="291"/>
                  </a:lnTo>
                  <a:lnTo>
                    <a:pt x="73" y="291"/>
                  </a:lnTo>
                  <a:lnTo>
                    <a:pt x="75" y="288"/>
                  </a:lnTo>
                  <a:lnTo>
                    <a:pt x="75" y="288"/>
                  </a:lnTo>
                  <a:lnTo>
                    <a:pt x="78" y="286"/>
                  </a:lnTo>
                  <a:lnTo>
                    <a:pt x="78" y="286"/>
                  </a:lnTo>
                  <a:lnTo>
                    <a:pt x="78" y="284"/>
                  </a:lnTo>
                  <a:lnTo>
                    <a:pt x="75" y="281"/>
                  </a:lnTo>
                  <a:lnTo>
                    <a:pt x="75" y="281"/>
                  </a:lnTo>
                  <a:lnTo>
                    <a:pt x="78" y="281"/>
                  </a:lnTo>
                  <a:lnTo>
                    <a:pt x="80" y="281"/>
                  </a:lnTo>
                  <a:lnTo>
                    <a:pt x="82" y="281"/>
                  </a:lnTo>
                  <a:lnTo>
                    <a:pt x="85" y="281"/>
                  </a:lnTo>
                  <a:lnTo>
                    <a:pt x="87" y="284"/>
                  </a:lnTo>
                  <a:lnTo>
                    <a:pt x="85" y="284"/>
                  </a:lnTo>
                  <a:lnTo>
                    <a:pt x="82" y="284"/>
                  </a:lnTo>
                  <a:lnTo>
                    <a:pt x="82" y="284"/>
                  </a:lnTo>
                  <a:lnTo>
                    <a:pt x="82" y="288"/>
                  </a:lnTo>
                  <a:lnTo>
                    <a:pt x="85" y="288"/>
                  </a:lnTo>
                  <a:lnTo>
                    <a:pt x="85" y="288"/>
                  </a:lnTo>
                  <a:lnTo>
                    <a:pt x="85" y="288"/>
                  </a:lnTo>
                  <a:lnTo>
                    <a:pt x="82" y="291"/>
                  </a:lnTo>
                  <a:lnTo>
                    <a:pt x="82" y="293"/>
                  </a:lnTo>
                  <a:lnTo>
                    <a:pt x="87" y="293"/>
                  </a:lnTo>
                  <a:lnTo>
                    <a:pt x="92" y="293"/>
                  </a:lnTo>
                  <a:lnTo>
                    <a:pt x="94" y="293"/>
                  </a:lnTo>
                  <a:lnTo>
                    <a:pt x="92" y="293"/>
                  </a:lnTo>
                  <a:lnTo>
                    <a:pt x="87" y="295"/>
                  </a:lnTo>
                  <a:lnTo>
                    <a:pt x="87" y="298"/>
                  </a:lnTo>
                  <a:lnTo>
                    <a:pt x="85" y="298"/>
                  </a:lnTo>
                  <a:lnTo>
                    <a:pt x="85" y="298"/>
                  </a:lnTo>
                  <a:lnTo>
                    <a:pt x="87" y="298"/>
                  </a:lnTo>
                  <a:lnTo>
                    <a:pt x="87" y="300"/>
                  </a:lnTo>
                  <a:lnTo>
                    <a:pt x="85" y="300"/>
                  </a:lnTo>
                  <a:lnTo>
                    <a:pt x="87" y="305"/>
                  </a:lnTo>
                  <a:lnTo>
                    <a:pt x="87" y="305"/>
                  </a:lnTo>
                  <a:lnTo>
                    <a:pt x="90" y="305"/>
                  </a:lnTo>
                  <a:lnTo>
                    <a:pt x="90" y="307"/>
                  </a:lnTo>
                  <a:lnTo>
                    <a:pt x="90" y="310"/>
                  </a:lnTo>
                  <a:lnTo>
                    <a:pt x="92" y="312"/>
                  </a:lnTo>
                  <a:lnTo>
                    <a:pt x="92" y="314"/>
                  </a:lnTo>
                  <a:lnTo>
                    <a:pt x="92" y="317"/>
                  </a:lnTo>
                  <a:lnTo>
                    <a:pt x="90" y="328"/>
                  </a:lnTo>
                  <a:lnTo>
                    <a:pt x="90" y="333"/>
                  </a:lnTo>
                  <a:lnTo>
                    <a:pt x="90" y="333"/>
                  </a:lnTo>
                  <a:lnTo>
                    <a:pt x="90" y="336"/>
                  </a:lnTo>
                  <a:lnTo>
                    <a:pt x="90" y="338"/>
                  </a:lnTo>
                  <a:lnTo>
                    <a:pt x="92" y="340"/>
                  </a:lnTo>
                  <a:lnTo>
                    <a:pt x="92" y="340"/>
                  </a:lnTo>
                  <a:lnTo>
                    <a:pt x="92" y="343"/>
                  </a:lnTo>
                  <a:lnTo>
                    <a:pt x="92" y="343"/>
                  </a:lnTo>
                  <a:lnTo>
                    <a:pt x="97" y="345"/>
                  </a:lnTo>
                  <a:lnTo>
                    <a:pt x="92" y="345"/>
                  </a:lnTo>
                  <a:lnTo>
                    <a:pt x="92" y="345"/>
                  </a:lnTo>
                  <a:lnTo>
                    <a:pt x="92" y="345"/>
                  </a:lnTo>
                  <a:lnTo>
                    <a:pt x="92" y="350"/>
                  </a:lnTo>
                  <a:lnTo>
                    <a:pt x="94" y="352"/>
                  </a:lnTo>
                  <a:lnTo>
                    <a:pt x="94" y="350"/>
                  </a:lnTo>
                  <a:lnTo>
                    <a:pt x="97" y="347"/>
                  </a:lnTo>
                  <a:lnTo>
                    <a:pt x="97" y="350"/>
                  </a:lnTo>
                  <a:lnTo>
                    <a:pt x="97" y="352"/>
                  </a:lnTo>
                  <a:lnTo>
                    <a:pt x="94" y="354"/>
                  </a:lnTo>
                  <a:lnTo>
                    <a:pt x="94" y="357"/>
                  </a:lnTo>
                  <a:lnTo>
                    <a:pt x="94" y="359"/>
                  </a:lnTo>
                  <a:lnTo>
                    <a:pt x="97" y="359"/>
                  </a:lnTo>
                  <a:lnTo>
                    <a:pt x="97" y="364"/>
                  </a:lnTo>
                  <a:lnTo>
                    <a:pt x="97" y="366"/>
                  </a:lnTo>
                  <a:lnTo>
                    <a:pt x="99" y="369"/>
                  </a:lnTo>
                  <a:lnTo>
                    <a:pt x="99" y="373"/>
                  </a:lnTo>
                  <a:lnTo>
                    <a:pt x="101" y="380"/>
                  </a:lnTo>
                  <a:lnTo>
                    <a:pt x="101" y="383"/>
                  </a:lnTo>
                  <a:lnTo>
                    <a:pt x="104" y="388"/>
                  </a:lnTo>
                  <a:lnTo>
                    <a:pt x="108" y="404"/>
                  </a:lnTo>
                  <a:lnTo>
                    <a:pt x="111" y="411"/>
                  </a:lnTo>
                  <a:lnTo>
                    <a:pt x="111" y="414"/>
                  </a:lnTo>
                  <a:lnTo>
                    <a:pt x="113" y="416"/>
                  </a:lnTo>
                  <a:lnTo>
                    <a:pt x="115" y="421"/>
                  </a:lnTo>
                  <a:lnTo>
                    <a:pt x="115" y="421"/>
                  </a:lnTo>
                  <a:lnTo>
                    <a:pt x="118" y="421"/>
                  </a:lnTo>
                  <a:lnTo>
                    <a:pt x="118" y="423"/>
                  </a:lnTo>
                  <a:lnTo>
                    <a:pt x="118" y="423"/>
                  </a:lnTo>
                  <a:lnTo>
                    <a:pt x="118" y="425"/>
                  </a:lnTo>
                  <a:lnTo>
                    <a:pt x="120" y="428"/>
                  </a:lnTo>
                  <a:lnTo>
                    <a:pt x="118" y="428"/>
                  </a:lnTo>
                  <a:lnTo>
                    <a:pt x="120" y="428"/>
                  </a:lnTo>
                  <a:lnTo>
                    <a:pt x="120" y="432"/>
                  </a:lnTo>
                  <a:lnTo>
                    <a:pt x="123" y="437"/>
                  </a:lnTo>
                  <a:lnTo>
                    <a:pt x="125" y="437"/>
                  </a:lnTo>
                  <a:lnTo>
                    <a:pt x="127" y="442"/>
                  </a:lnTo>
                  <a:lnTo>
                    <a:pt x="127" y="442"/>
                  </a:lnTo>
                  <a:lnTo>
                    <a:pt x="130" y="444"/>
                  </a:lnTo>
                  <a:lnTo>
                    <a:pt x="130" y="447"/>
                  </a:lnTo>
                  <a:lnTo>
                    <a:pt x="130" y="447"/>
                  </a:lnTo>
                  <a:lnTo>
                    <a:pt x="132" y="451"/>
                  </a:lnTo>
                  <a:lnTo>
                    <a:pt x="132" y="454"/>
                  </a:lnTo>
                  <a:lnTo>
                    <a:pt x="132" y="456"/>
                  </a:lnTo>
                  <a:lnTo>
                    <a:pt x="134" y="458"/>
                  </a:lnTo>
                  <a:lnTo>
                    <a:pt x="137" y="463"/>
                  </a:lnTo>
                  <a:lnTo>
                    <a:pt x="137" y="466"/>
                  </a:lnTo>
                  <a:lnTo>
                    <a:pt x="137" y="466"/>
                  </a:lnTo>
                  <a:lnTo>
                    <a:pt x="139" y="475"/>
                  </a:lnTo>
                  <a:lnTo>
                    <a:pt x="139" y="477"/>
                  </a:lnTo>
                  <a:lnTo>
                    <a:pt x="141" y="480"/>
                  </a:lnTo>
                  <a:lnTo>
                    <a:pt x="144" y="487"/>
                  </a:lnTo>
                  <a:lnTo>
                    <a:pt x="148" y="496"/>
                  </a:lnTo>
                  <a:lnTo>
                    <a:pt x="148" y="499"/>
                  </a:lnTo>
                  <a:lnTo>
                    <a:pt x="151" y="499"/>
                  </a:lnTo>
                  <a:lnTo>
                    <a:pt x="153" y="503"/>
                  </a:lnTo>
                  <a:lnTo>
                    <a:pt x="156" y="506"/>
                  </a:lnTo>
                  <a:lnTo>
                    <a:pt x="158" y="510"/>
                  </a:lnTo>
                  <a:lnTo>
                    <a:pt x="158" y="513"/>
                  </a:lnTo>
                  <a:lnTo>
                    <a:pt x="160" y="518"/>
                  </a:lnTo>
                  <a:lnTo>
                    <a:pt x="163" y="525"/>
                  </a:lnTo>
                  <a:lnTo>
                    <a:pt x="167" y="532"/>
                  </a:lnTo>
                  <a:lnTo>
                    <a:pt x="167" y="534"/>
                  </a:lnTo>
                  <a:lnTo>
                    <a:pt x="170" y="537"/>
                  </a:lnTo>
                  <a:lnTo>
                    <a:pt x="170" y="537"/>
                  </a:lnTo>
                  <a:lnTo>
                    <a:pt x="170" y="539"/>
                  </a:lnTo>
                  <a:lnTo>
                    <a:pt x="170" y="541"/>
                  </a:lnTo>
                  <a:lnTo>
                    <a:pt x="170" y="541"/>
                  </a:lnTo>
                  <a:lnTo>
                    <a:pt x="172" y="541"/>
                  </a:lnTo>
                  <a:lnTo>
                    <a:pt x="174" y="551"/>
                  </a:lnTo>
                  <a:lnTo>
                    <a:pt x="174" y="551"/>
                  </a:lnTo>
                  <a:lnTo>
                    <a:pt x="172" y="551"/>
                  </a:lnTo>
                  <a:lnTo>
                    <a:pt x="172" y="546"/>
                  </a:lnTo>
                  <a:lnTo>
                    <a:pt x="172" y="544"/>
                  </a:lnTo>
                  <a:lnTo>
                    <a:pt x="170" y="544"/>
                  </a:lnTo>
                  <a:lnTo>
                    <a:pt x="170" y="541"/>
                  </a:lnTo>
                  <a:lnTo>
                    <a:pt x="172" y="548"/>
                  </a:lnTo>
                  <a:lnTo>
                    <a:pt x="172" y="553"/>
                  </a:lnTo>
                  <a:lnTo>
                    <a:pt x="174" y="558"/>
                  </a:lnTo>
                  <a:lnTo>
                    <a:pt x="174" y="558"/>
                  </a:lnTo>
                  <a:lnTo>
                    <a:pt x="174" y="558"/>
                  </a:lnTo>
                  <a:lnTo>
                    <a:pt x="174" y="558"/>
                  </a:lnTo>
                  <a:lnTo>
                    <a:pt x="174" y="560"/>
                  </a:lnTo>
                  <a:lnTo>
                    <a:pt x="177" y="565"/>
                  </a:lnTo>
                  <a:lnTo>
                    <a:pt x="177" y="565"/>
                  </a:lnTo>
                  <a:lnTo>
                    <a:pt x="184" y="574"/>
                  </a:lnTo>
                  <a:lnTo>
                    <a:pt x="186" y="577"/>
                  </a:lnTo>
                  <a:lnTo>
                    <a:pt x="191" y="579"/>
                  </a:lnTo>
                  <a:lnTo>
                    <a:pt x="196" y="581"/>
                  </a:lnTo>
                  <a:lnTo>
                    <a:pt x="196" y="579"/>
                  </a:lnTo>
                  <a:lnTo>
                    <a:pt x="200" y="579"/>
                  </a:lnTo>
                  <a:lnTo>
                    <a:pt x="205" y="574"/>
                  </a:lnTo>
                  <a:lnTo>
                    <a:pt x="205" y="572"/>
                  </a:lnTo>
                  <a:lnTo>
                    <a:pt x="205" y="570"/>
                  </a:lnTo>
                  <a:lnTo>
                    <a:pt x="207" y="565"/>
                  </a:lnTo>
                  <a:lnTo>
                    <a:pt x="207" y="563"/>
                  </a:lnTo>
                  <a:lnTo>
                    <a:pt x="212" y="560"/>
                  </a:lnTo>
                  <a:lnTo>
                    <a:pt x="222" y="555"/>
                  </a:lnTo>
                  <a:lnTo>
                    <a:pt x="226" y="555"/>
                  </a:lnTo>
                  <a:lnTo>
                    <a:pt x="229" y="558"/>
                  </a:lnTo>
                  <a:lnTo>
                    <a:pt x="229" y="555"/>
                  </a:lnTo>
                  <a:lnTo>
                    <a:pt x="226" y="555"/>
                  </a:lnTo>
                  <a:lnTo>
                    <a:pt x="224" y="555"/>
                  </a:lnTo>
                  <a:lnTo>
                    <a:pt x="222" y="555"/>
                  </a:lnTo>
                  <a:lnTo>
                    <a:pt x="222" y="553"/>
                  </a:lnTo>
                  <a:lnTo>
                    <a:pt x="219" y="553"/>
                  </a:lnTo>
                  <a:lnTo>
                    <a:pt x="219" y="551"/>
                  </a:lnTo>
                  <a:lnTo>
                    <a:pt x="222" y="548"/>
                  </a:lnTo>
                  <a:lnTo>
                    <a:pt x="226" y="539"/>
                  </a:lnTo>
                  <a:lnTo>
                    <a:pt x="226" y="537"/>
                  </a:lnTo>
                  <a:lnTo>
                    <a:pt x="226" y="534"/>
                  </a:lnTo>
                  <a:lnTo>
                    <a:pt x="229" y="534"/>
                  </a:lnTo>
                  <a:lnTo>
                    <a:pt x="231" y="534"/>
                  </a:lnTo>
                  <a:lnTo>
                    <a:pt x="231" y="534"/>
                  </a:lnTo>
                  <a:lnTo>
                    <a:pt x="233" y="534"/>
                  </a:lnTo>
                  <a:lnTo>
                    <a:pt x="236" y="534"/>
                  </a:lnTo>
                  <a:lnTo>
                    <a:pt x="236" y="534"/>
                  </a:lnTo>
                  <a:lnTo>
                    <a:pt x="236" y="525"/>
                  </a:lnTo>
                  <a:lnTo>
                    <a:pt x="236" y="515"/>
                  </a:lnTo>
                  <a:lnTo>
                    <a:pt x="236" y="513"/>
                  </a:lnTo>
                  <a:lnTo>
                    <a:pt x="233" y="513"/>
                  </a:lnTo>
                  <a:lnTo>
                    <a:pt x="233" y="513"/>
                  </a:lnTo>
                  <a:lnTo>
                    <a:pt x="233" y="513"/>
                  </a:lnTo>
                  <a:lnTo>
                    <a:pt x="233" y="510"/>
                  </a:lnTo>
                  <a:lnTo>
                    <a:pt x="233" y="508"/>
                  </a:lnTo>
                  <a:lnTo>
                    <a:pt x="233" y="506"/>
                  </a:lnTo>
                  <a:lnTo>
                    <a:pt x="233" y="499"/>
                  </a:lnTo>
                  <a:lnTo>
                    <a:pt x="236" y="494"/>
                  </a:lnTo>
                  <a:lnTo>
                    <a:pt x="238" y="492"/>
                  </a:lnTo>
                  <a:lnTo>
                    <a:pt x="238" y="489"/>
                  </a:lnTo>
                  <a:lnTo>
                    <a:pt x="240" y="484"/>
                  </a:lnTo>
                  <a:lnTo>
                    <a:pt x="240" y="470"/>
                  </a:lnTo>
                  <a:lnTo>
                    <a:pt x="240" y="468"/>
                  </a:lnTo>
                  <a:lnTo>
                    <a:pt x="238" y="466"/>
                  </a:lnTo>
                  <a:lnTo>
                    <a:pt x="236" y="466"/>
                  </a:lnTo>
                  <a:lnTo>
                    <a:pt x="238" y="463"/>
                  </a:lnTo>
                  <a:lnTo>
                    <a:pt x="238" y="466"/>
                  </a:lnTo>
                  <a:lnTo>
                    <a:pt x="240" y="466"/>
                  </a:lnTo>
                  <a:lnTo>
                    <a:pt x="240" y="468"/>
                  </a:lnTo>
                  <a:lnTo>
                    <a:pt x="238" y="463"/>
                  </a:lnTo>
                  <a:lnTo>
                    <a:pt x="238" y="461"/>
                  </a:lnTo>
                  <a:lnTo>
                    <a:pt x="238" y="458"/>
                  </a:lnTo>
                  <a:lnTo>
                    <a:pt x="236" y="456"/>
                  </a:lnTo>
                  <a:lnTo>
                    <a:pt x="236" y="451"/>
                  </a:lnTo>
                  <a:lnTo>
                    <a:pt x="236" y="449"/>
                  </a:lnTo>
                  <a:lnTo>
                    <a:pt x="236" y="449"/>
                  </a:lnTo>
                  <a:lnTo>
                    <a:pt x="236" y="447"/>
                  </a:lnTo>
                  <a:lnTo>
                    <a:pt x="236" y="444"/>
                  </a:lnTo>
                  <a:lnTo>
                    <a:pt x="236" y="440"/>
                  </a:lnTo>
                  <a:lnTo>
                    <a:pt x="233" y="432"/>
                  </a:lnTo>
                  <a:lnTo>
                    <a:pt x="233" y="428"/>
                  </a:lnTo>
                  <a:lnTo>
                    <a:pt x="236" y="421"/>
                  </a:lnTo>
                  <a:lnTo>
                    <a:pt x="238" y="418"/>
                  </a:lnTo>
                  <a:lnTo>
                    <a:pt x="243" y="416"/>
                  </a:lnTo>
                  <a:lnTo>
                    <a:pt x="243" y="416"/>
                  </a:lnTo>
                  <a:lnTo>
                    <a:pt x="245" y="416"/>
                  </a:lnTo>
                  <a:lnTo>
                    <a:pt x="245" y="418"/>
                  </a:lnTo>
                  <a:lnTo>
                    <a:pt x="247" y="418"/>
                  </a:lnTo>
                  <a:lnTo>
                    <a:pt x="247" y="418"/>
                  </a:lnTo>
                  <a:lnTo>
                    <a:pt x="250" y="418"/>
                  </a:lnTo>
                  <a:lnTo>
                    <a:pt x="250" y="418"/>
                  </a:lnTo>
                  <a:lnTo>
                    <a:pt x="250" y="416"/>
                  </a:lnTo>
                  <a:lnTo>
                    <a:pt x="252" y="416"/>
                  </a:lnTo>
                  <a:lnTo>
                    <a:pt x="252" y="409"/>
                  </a:lnTo>
                  <a:lnTo>
                    <a:pt x="254" y="406"/>
                  </a:lnTo>
                  <a:lnTo>
                    <a:pt x="254" y="406"/>
                  </a:lnTo>
                  <a:lnTo>
                    <a:pt x="262" y="406"/>
                  </a:lnTo>
                  <a:lnTo>
                    <a:pt x="262" y="406"/>
                  </a:lnTo>
                  <a:lnTo>
                    <a:pt x="269" y="404"/>
                  </a:lnTo>
                  <a:lnTo>
                    <a:pt x="271" y="402"/>
                  </a:lnTo>
                  <a:lnTo>
                    <a:pt x="271" y="399"/>
                  </a:lnTo>
                  <a:lnTo>
                    <a:pt x="271" y="399"/>
                  </a:lnTo>
                  <a:lnTo>
                    <a:pt x="273" y="397"/>
                  </a:lnTo>
                  <a:lnTo>
                    <a:pt x="271" y="397"/>
                  </a:lnTo>
                  <a:lnTo>
                    <a:pt x="271" y="395"/>
                  </a:lnTo>
                  <a:lnTo>
                    <a:pt x="271" y="395"/>
                  </a:lnTo>
                  <a:lnTo>
                    <a:pt x="271" y="392"/>
                  </a:lnTo>
                  <a:lnTo>
                    <a:pt x="271" y="390"/>
                  </a:lnTo>
                  <a:lnTo>
                    <a:pt x="276" y="388"/>
                  </a:lnTo>
                  <a:lnTo>
                    <a:pt x="283" y="383"/>
                  </a:lnTo>
                  <a:lnTo>
                    <a:pt x="285" y="380"/>
                  </a:lnTo>
                  <a:lnTo>
                    <a:pt x="290" y="376"/>
                  </a:lnTo>
                  <a:lnTo>
                    <a:pt x="292" y="371"/>
                  </a:lnTo>
                  <a:lnTo>
                    <a:pt x="295" y="371"/>
                  </a:lnTo>
                  <a:lnTo>
                    <a:pt x="302" y="366"/>
                  </a:lnTo>
                  <a:lnTo>
                    <a:pt x="302" y="364"/>
                  </a:lnTo>
                  <a:lnTo>
                    <a:pt x="306" y="357"/>
                  </a:lnTo>
                  <a:lnTo>
                    <a:pt x="309" y="352"/>
                  </a:lnTo>
                  <a:lnTo>
                    <a:pt x="311" y="352"/>
                  </a:lnTo>
                  <a:lnTo>
                    <a:pt x="311" y="350"/>
                  </a:lnTo>
                  <a:lnTo>
                    <a:pt x="311" y="347"/>
                  </a:lnTo>
                  <a:lnTo>
                    <a:pt x="318" y="340"/>
                  </a:lnTo>
                  <a:lnTo>
                    <a:pt x="323" y="338"/>
                  </a:lnTo>
                  <a:lnTo>
                    <a:pt x="323" y="338"/>
                  </a:lnTo>
                  <a:lnTo>
                    <a:pt x="320" y="336"/>
                  </a:lnTo>
                  <a:lnTo>
                    <a:pt x="318" y="338"/>
                  </a:lnTo>
                  <a:lnTo>
                    <a:pt x="318" y="338"/>
                  </a:lnTo>
                  <a:lnTo>
                    <a:pt x="318" y="338"/>
                  </a:lnTo>
                  <a:lnTo>
                    <a:pt x="318" y="336"/>
                  </a:lnTo>
                  <a:lnTo>
                    <a:pt x="323" y="331"/>
                  </a:lnTo>
                  <a:lnTo>
                    <a:pt x="323" y="331"/>
                  </a:lnTo>
                  <a:lnTo>
                    <a:pt x="325" y="333"/>
                  </a:lnTo>
                  <a:lnTo>
                    <a:pt x="325" y="336"/>
                  </a:lnTo>
                  <a:lnTo>
                    <a:pt x="323" y="336"/>
                  </a:lnTo>
                  <a:lnTo>
                    <a:pt x="323" y="336"/>
                  </a:lnTo>
                  <a:lnTo>
                    <a:pt x="325" y="336"/>
                  </a:lnTo>
                  <a:lnTo>
                    <a:pt x="330" y="333"/>
                  </a:lnTo>
                  <a:lnTo>
                    <a:pt x="337" y="331"/>
                  </a:lnTo>
                  <a:lnTo>
                    <a:pt x="337" y="331"/>
                  </a:lnTo>
                  <a:lnTo>
                    <a:pt x="337" y="331"/>
                  </a:lnTo>
                  <a:lnTo>
                    <a:pt x="337" y="331"/>
                  </a:lnTo>
                  <a:lnTo>
                    <a:pt x="337" y="328"/>
                  </a:lnTo>
                  <a:lnTo>
                    <a:pt x="337" y="328"/>
                  </a:lnTo>
                  <a:lnTo>
                    <a:pt x="339" y="328"/>
                  </a:lnTo>
                  <a:lnTo>
                    <a:pt x="339" y="328"/>
                  </a:lnTo>
                  <a:lnTo>
                    <a:pt x="342" y="326"/>
                  </a:lnTo>
                  <a:lnTo>
                    <a:pt x="344" y="324"/>
                  </a:lnTo>
                  <a:lnTo>
                    <a:pt x="344" y="321"/>
                  </a:lnTo>
                  <a:lnTo>
                    <a:pt x="344" y="321"/>
                  </a:lnTo>
                  <a:lnTo>
                    <a:pt x="346" y="319"/>
                  </a:lnTo>
                  <a:lnTo>
                    <a:pt x="346" y="317"/>
                  </a:lnTo>
                  <a:lnTo>
                    <a:pt x="349" y="314"/>
                  </a:lnTo>
                  <a:lnTo>
                    <a:pt x="346" y="314"/>
                  </a:lnTo>
                  <a:lnTo>
                    <a:pt x="346" y="310"/>
                  </a:lnTo>
                  <a:lnTo>
                    <a:pt x="344" y="307"/>
                  </a:lnTo>
                  <a:lnTo>
                    <a:pt x="344" y="302"/>
                  </a:lnTo>
                  <a:lnTo>
                    <a:pt x="346" y="300"/>
                  </a:lnTo>
                  <a:lnTo>
                    <a:pt x="349" y="298"/>
                  </a:lnTo>
                  <a:lnTo>
                    <a:pt x="351" y="298"/>
                  </a:lnTo>
                  <a:lnTo>
                    <a:pt x="358" y="295"/>
                  </a:lnTo>
                  <a:lnTo>
                    <a:pt x="361" y="293"/>
                  </a:lnTo>
                  <a:lnTo>
                    <a:pt x="363" y="291"/>
                  </a:lnTo>
                  <a:lnTo>
                    <a:pt x="365" y="288"/>
                  </a:lnTo>
                  <a:lnTo>
                    <a:pt x="365" y="286"/>
                  </a:lnTo>
                  <a:lnTo>
                    <a:pt x="365" y="286"/>
                  </a:lnTo>
                  <a:lnTo>
                    <a:pt x="365" y="284"/>
                  </a:lnTo>
                  <a:lnTo>
                    <a:pt x="363" y="284"/>
                  </a:lnTo>
                  <a:lnTo>
                    <a:pt x="363" y="281"/>
                  </a:lnTo>
                  <a:lnTo>
                    <a:pt x="361" y="279"/>
                  </a:lnTo>
                  <a:lnTo>
                    <a:pt x="363" y="281"/>
                  </a:lnTo>
                  <a:lnTo>
                    <a:pt x="365" y="284"/>
                  </a:lnTo>
                  <a:lnTo>
                    <a:pt x="368" y="284"/>
                  </a:lnTo>
                  <a:lnTo>
                    <a:pt x="368" y="286"/>
                  </a:lnTo>
                  <a:lnTo>
                    <a:pt x="365" y="291"/>
                  </a:lnTo>
                  <a:lnTo>
                    <a:pt x="365" y="293"/>
                  </a:lnTo>
                  <a:lnTo>
                    <a:pt x="368" y="295"/>
                  </a:lnTo>
                  <a:lnTo>
                    <a:pt x="370" y="295"/>
                  </a:lnTo>
                  <a:lnTo>
                    <a:pt x="370" y="293"/>
                  </a:lnTo>
                  <a:lnTo>
                    <a:pt x="370" y="293"/>
                  </a:lnTo>
                  <a:lnTo>
                    <a:pt x="370" y="293"/>
                  </a:lnTo>
                  <a:lnTo>
                    <a:pt x="372" y="295"/>
                  </a:lnTo>
                  <a:lnTo>
                    <a:pt x="375" y="295"/>
                  </a:lnTo>
                  <a:lnTo>
                    <a:pt x="375" y="293"/>
                  </a:lnTo>
                  <a:lnTo>
                    <a:pt x="375" y="291"/>
                  </a:lnTo>
                  <a:lnTo>
                    <a:pt x="375" y="286"/>
                  </a:lnTo>
                  <a:lnTo>
                    <a:pt x="375" y="286"/>
                  </a:lnTo>
                  <a:lnTo>
                    <a:pt x="377" y="286"/>
                  </a:lnTo>
                  <a:lnTo>
                    <a:pt x="377" y="286"/>
                  </a:lnTo>
                  <a:lnTo>
                    <a:pt x="377" y="288"/>
                  </a:lnTo>
                  <a:lnTo>
                    <a:pt x="377" y="293"/>
                  </a:lnTo>
                  <a:lnTo>
                    <a:pt x="377" y="295"/>
                  </a:lnTo>
                  <a:lnTo>
                    <a:pt x="377" y="295"/>
                  </a:lnTo>
                  <a:lnTo>
                    <a:pt x="377" y="295"/>
                  </a:lnTo>
                  <a:lnTo>
                    <a:pt x="379" y="295"/>
                  </a:lnTo>
                  <a:lnTo>
                    <a:pt x="379" y="293"/>
                  </a:lnTo>
                  <a:lnTo>
                    <a:pt x="382" y="295"/>
                  </a:lnTo>
                  <a:lnTo>
                    <a:pt x="382" y="295"/>
                  </a:lnTo>
                  <a:lnTo>
                    <a:pt x="384" y="295"/>
                  </a:lnTo>
                  <a:lnTo>
                    <a:pt x="384" y="293"/>
                  </a:lnTo>
                  <a:lnTo>
                    <a:pt x="382" y="291"/>
                  </a:lnTo>
                  <a:lnTo>
                    <a:pt x="382" y="288"/>
                  </a:lnTo>
                  <a:lnTo>
                    <a:pt x="382" y="288"/>
                  </a:lnTo>
                  <a:lnTo>
                    <a:pt x="382" y="286"/>
                  </a:lnTo>
                  <a:lnTo>
                    <a:pt x="382" y="284"/>
                  </a:lnTo>
                  <a:lnTo>
                    <a:pt x="382" y="281"/>
                  </a:lnTo>
                  <a:lnTo>
                    <a:pt x="379" y="276"/>
                  </a:lnTo>
                  <a:lnTo>
                    <a:pt x="379" y="274"/>
                  </a:lnTo>
                  <a:lnTo>
                    <a:pt x="379" y="274"/>
                  </a:lnTo>
                  <a:lnTo>
                    <a:pt x="379" y="272"/>
                  </a:lnTo>
                  <a:lnTo>
                    <a:pt x="377" y="269"/>
                  </a:lnTo>
                  <a:lnTo>
                    <a:pt x="377" y="267"/>
                  </a:lnTo>
                  <a:lnTo>
                    <a:pt x="377" y="265"/>
                  </a:lnTo>
                  <a:lnTo>
                    <a:pt x="377" y="262"/>
                  </a:lnTo>
                  <a:lnTo>
                    <a:pt x="377" y="262"/>
                  </a:lnTo>
                  <a:lnTo>
                    <a:pt x="375" y="262"/>
                  </a:lnTo>
                  <a:lnTo>
                    <a:pt x="372" y="260"/>
                  </a:lnTo>
                  <a:lnTo>
                    <a:pt x="372" y="260"/>
                  </a:lnTo>
                  <a:lnTo>
                    <a:pt x="372" y="257"/>
                  </a:lnTo>
                  <a:lnTo>
                    <a:pt x="372" y="255"/>
                  </a:lnTo>
                  <a:lnTo>
                    <a:pt x="370" y="255"/>
                  </a:lnTo>
                  <a:lnTo>
                    <a:pt x="370" y="255"/>
                  </a:lnTo>
                  <a:lnTo>
                    <a:pt x="370" y="253"/>
                  </a:lnTo>
                  <a:lnTo>
                    <a:pt x="370" y="253"/>
                  </a:lnTo>
                  <a:lnTo>
                    <a:pt x="370" y="248"/>
                  </a:lnTo>
                  <a:lnTo>
                    <a:pt x="370" y="246"/>
                  </a:lnTo>
                  <a:lnTo>
                    <a:pt x="370" y="243"/>
                  </a:lnTo>
                  <a:lnTo>
                    <a:pt x="370" y="241"/>
                  </a:lnTo>
                  <a:lnTo>
                    <a:pt x="370" y="241"/>
                  </a:lnTo>
                  <a:lnTo>
                    <a:pt x="370" y="239"/>
                  </a:lnTo>
                  <a:lnTo>
                    <a:pt x="370" y="239"/>
                  </a:lnTo>
                  <a:lnTo>
                    <a:pt x="365" y="239"/>
                  </a:lnTo>
                  <a:lnTo>
                    <a:pt x="365" y="236"/>
                  </a:lnTo>
                  <a:lnTo>
                    <a:pt x="363" y="236"/>
                  </a:lnTo>
                  <a:lnTo>
                    <a:pt x="363" y="234"/>
                  </a:lnTo>
                  <a:lnTo>
                    <a:pt x="361" y="236"/>
                  </a:lnTo>
                  <a:lnTo>
                    <a:pt x="361" y="234"/>
                  </a:lnTo>
                  <a:lnTo>
                    <a:pt x="358" y="234"/>
                  </a:lnTo>
                  <a:lnTo>
                    <a:pt x="356" y="231"/>
                  </a:lnTo>
                  <a:lnTo>
                    <a:pt x="356" y="231"/>
                  </a:lnTo>
                  <a:lnTo>
                    <a:pt x="356" y="229"/>
                  </a:lnTo>
                  <a:lnTo>
                    <a:pt x="358" y="227"/>
                  </a:lnTo>
                  <a:lnTo>
                    <a:pt x="358" y="227"/>
                  </a:lnTo>
                  <a:lnTo>
                    <a:pt x="361" y="227"/>
                  </a:lnTo>
                  <a:lnTo>
                    <a:pt x="361" y="227"/>
                  </a:lnTo>
                  <a:lnTo>
                    <a:pt x="363" y="224"/>
                  </a:lnTo>
                  <a:lnTo>
                    <a:pt x="363" y="220"/>
                  </a:lnTo>
                  <a:lnTo>
                    <a:pt x="365" y="220"/>
                  </a:lnTo>
                  <a:lnTo>
                    <a:pt x="368" y="220"/>
                  </a:lnTo>
                  <a:lnTo>
                    <a:pt x="368" y="220"/>
                  </a:lnTo>
                  <a:lnTo>
                    <a:pt x="370" y="220"/>
                  </a:lnTo>
                  <a:lnTo>
                    <a:pt x="370" y="220"/>
                  </a:lnTo>
                  <a:lnTo>
                    <a:pt x="372" y="220"/>
                  </a:lnTo>
                  <a:lnTo>
                    <a:pt x="372" y="220"/>
                  </a:lnTo>
                  <a:lnTo>
                    <a:pt x="372" y="217"/>
                  </a:lnTo>
                  <a:lnTo>
                    <a:pt x="370" y="217"/>
                  </a:lnTo>
                  <a:lnTo>
                    <a:pt x="370" y="217"/>
                  </a:lnTo>
                  <a:lnTo>
                    <a:pt x="368" y="215"/>
                  </a:lnTo>
                  <a:lnTo>
                    <a:pt x="368" y="213"/>
                  </a:lnTo>
                  <a:lnTo>
                    <a:pt x="365" y="213"/>
                  </a:lnTo>
                  <a:lnTo>
                    <a:pt x="363" y="213"/>
                  </a:lnTo>
                  <a:lnTo>
                    <a:pt x="361" y="213"/>
                  </a:lnTo>
                  <a:lnTo>
                    <a:pt x="361" y="210"/>
                  </a:lnTo>
                  <a:lnTo>
                    <a:pt x="358" y="208"/>
                  </a:lnTo>
                  <a:lnTo>
                    <a:pt x="356" y="208"/>
                  </a:lnTo>
                  <a:lnTo>
                    <a:pt x="353" y="205"/>
                  </a:lnTo>
                  <a:lnTo>
                    <a:pt x="353" y="205"/>
                  </a:lnTo>
                  <a:lnTo>
                    <a:pt x="353" y="203"/>
                  </a:lnTo>
                  <a:lnTo>
                    <a:pt x="353" y="203"/>
                  </a:lnTo>
                  <a:lnTo>
                    <a:pt x="353" y="201"/>
                  </a:lnTo>
                  <a:lnTo>
                    <a:pt x="356" y="198"/>
                  </a:lnTo>
                  <a:lnTo>
                    <a:pt x="358" y="198"/>
                  </a:lnTo>
                  <a:lnTo>
                    <a:pt x="358" y="196"/>
                  </a:lnTo>
                  <a:lnTo>
                    <a:pt x="358" y="196"/>
                  </a:lnTo>
                  <a:lnTo>
                    <a:pt x="358" y="194"/>
                  </a:lnTo>
                  <a:lnTo>
                    <a:pt x="358" y="194"/>
                  </a:lnTo>
                  <a:lnTo>
                    <a:pt x="358" y="194"/>
                  </a:lnTo>
                  <a:lnTo>
                    <a:pt x="356" y="194"/>
                  </a:lnTo>
                  <a:lnTo>
                    <a:pt x="356" y="191"/>
                  </a:lnTo>
                  <a:lnTo>
                    <a:pt x="356" y="191"/>
                  </a:lnTo>
                  <a:lnTo>
                    <a:pt x="358" y="191"/>
                  </a:lnTo>
                  <a:lnTo>
                    <a:pt x="361" y="191"/>
                  </a:lnTo>
                  <a:lnTo>
                    <a:pt x="363" y="194"/>
                  </a:lnTo>
                  <a:lnTo>
                    <a:pt x="363" y="196"/>
                  </a:lnTo>
                  <a:lnTo>
                    <a:pt x="363" y="196"/>
                  </a:lnTo>
                  <a:lnTo>
                    <a:pt x="365" y="196"/>
                  </a:lnTo>
                  <a:lnTo>
                    <a:pt x="365" y="196"/>
                  </a:lnTo>
                  <a:lnTo>
                    <a:pt x="365" y="198"/>
                  </a:lnTo>
                  <a:lnTo>
                    <a:pt x="368" y="198"/>
                  </a:lnTo>
                  <a:lnTo>
                    <a:pt x="368" y="198"/>
                  </a:lnTo>
                  <a:lnTo>
                    <a:pt x="368" y="198"/>
                  </a:lnTo>
                  <a:lnTo>
                    <a:pt x="370" y="196"/>
                  </a:lnTo>
                  <a:lnTo>
                    <a:pt x="368" y="196"/>
                  </a:lnTo>
                  <a:lnTo>
                    <a:pt x="368" y="196"/>
                  </a:lnTo>
                  <a:lnTo>
                    <a:pt x="368" y="194"/>
                  </a:lnTo>
                  <a:lnTo>
                    <a:pt x="368" y="194"/>
                  </a:lnTo>
                  <a:lnTo>
                    <a:pt x="370" y="194"/>
                  </a:lnTo>
                  <a:lnTo>
                    <a:pt x="370" y="196"/>
                  </a:lnTo>
                  <a:lnTo>
                    <a:pt x="370" y="196"/>
                  </a:lnTo>
                  <a:lnTo>
                    <a:pt x="372" y="198"/>
                  </a:lnTo>
                  <a:lnTo>
                    <a:pt x="372" y="201"/>
                  </a:lnTo>
                  <a:lnTo>
                    <a:pt x="375" y="203"/>
                  </a:lnTo>
                  <a:lnTo>
                    <a:pt x="377" y="203"/>
                  </a:lnTo>
                  <a:lnTo>
                    <a:pt x="379" y="203"/>
                  </a:lnTo>
                  <a:lnTo>
                    <a:pt x="379" y="203"/>
                  </a:lnTo>
                  <a:lnTo>
                    <a:pt x="379" y="201"/>
                  </a:lnTo>
                  <a:lnTo>
                    <a:pt x="379" y="201"/>
                  </a:lnTo>
                  <a:lnTo>
                    <a:pt x="379" y="198"/>
                  </a:lnTo>
                  <a:lnTo>
                    <a:pt x="379" y="198"/>
                  </a:lnTo>
                  <a:lnTo>
                    <a:pt x="382" y="198"/>
                  </a:lnTo>
                  <a:lnTo>
                    <a:pt x="382" y="198"/>
                  </a:lnTo>
                  <a:lnTo>
                    <a:pt x="384" y="203"/>
                  </a:lnTo>
                  <a:lnTo>
                    <a:pt x="384" y="205"/>
                  </a:lnTo>
                  <a:lnTo>
                    <a:pt x="386" y="213"/>
                  </a:lnTo>
                  <a:lnTo>
                    <a:pt x="386" y="215"/>
                  </a:lnTo>
                  <a:lnTo>
                    <a:pt x="386" y="217"/>
                  </a:lnTo>
                  <a:lnTo>
                    <a:pt x="386" y="217"/>
                  </a:lnTo>
                  <a:lnTo>
                    <a:pt x="386" y="217"/>
                  </a:lnTo>
                  <a:lnTo>
                    <a:pt x="389" y="217"/>
                  </a:lnTo>
                  <a:lnTo>
                    <a:pt x="391" y="220"/>
                  </a:lnTo>
                  <a:lnTo>
                    <a:pt x="394" y="220"/>
                  </a:lnTo>
                  <a:lnTo>
                    <a:pt x="396" y="220"/>
                  </a:lnTo>
                  <a:lnTo>
                    <a:pt x="398" y="220"/>
                  </a:lnTo>
                  <a:lnTo>
                    <a:pt x="401" y="220"/>
                  </a:lnTo>
                  <a:lnTo>
                    <a:pt x="403" y="220"/>
                  </a:lnTo>
                  <a:lnTo>
                    <a:pt x="405" y="220"/>
                  </a:lnTo>
                  <a:lnTo>
                    <a:pt x="410" y="220"/>
                  </a:lnTo>
                  <a:lnTo>
                    <a:pt x="415" y="220"/>
                  </a:lnTo>
                  <a:lnTo>
                    <a:pt x="417" y="220"/>
                  </a:lnTo>
                  <a:lnTo>
                    <a:pt x="417" y="222"/>
                  </a:lnTo>
                  <a:lnTo>
                    <a:pt x="422" y="220"/>
                  </a:lnTo>
                  <a:lnTo>
                    <a:pt x="429" y="220"/>
                  </a:lnTo>
                  <a:lnTo>
                    <a:pt x="431" y="222"/>
                  </a:lnTo>
                  <a:lnTo>
                    <a:pt x="434" y="224"/>
                  </a:lnTo>
                  <a:lnTo>
                    <a:pt x="436" y="224"/>
                  </a:lnTo>
                  <a:lnTo>
                    <a:pt x="436" y="227"/>
                  </a:lnTo>
                  <a:lnTo>
                    <a:pt x="436" y="227"/>
                  </a:lnTo>
                  <a:lnTo>
                    <a:pt x="436" y="227"/>
                  </a:lnTo>
                  <a:lnTo>
                    <a:pt x="436" y="227"/>
                  </a:lnTo>
                  <a:lnTo>
                    <a:pt x="434" y="227"/>
                  </a:lnTo>
                  <a:lnTo>
                    <a:pt x="431" y="227"/>
                  </a:lnTo>
                  <a:lnTo>
                    <a:pt x="434" y="229"/>
                  </a:lnTo>
                  <a:lnTo>
                    <a:pt x="434" y="229"/>
                  </a:lnTo>
                  <a:lnTo>
                    <a:pt x="431" y="231"/>
                  </a:lnTo>
                  <a:lnTo>
                    <a:pt x="431" y="234"/>
                  </a:lnTo>
                  <a:lnTo>
                    <a:pt x="431" y="236"/>
                  </a:lnTo>
                  <a:lnTo>
                    <a:pt x="431" y="236"/>
                  </a:lnTo>
                  <a:lnTo>
                    <a:pt x="431" y="236"/>
                  </a:lnTo>
                  <a:lnTo>
                    <a:pt x="429" y="236"/>
                  </a:lnTo>
                  <a:lnTo>
                    <a:pt x="429" y="239"/>
                  </a:lnTo>
                  <a:lnTo>
                    <a:pt x="429" y="239"/>
                  </a:lnTo>
                  <a:lnTo>
                    <a:pt x="429" y="239"/>
                  </a:lnTo>
                  <a:lnTo>
                    <a:pt x="429" y="241"/>
                  </a:lnTo>
                  <a:lnTo>
                    <a:pt x="427" y="241"/>
                  </a:lnTo>
                  <a:lnTo>
                    <a:pt x="427" y="241"/>
                  </a:lnTo>
                  <a:lnTo>
                    <a:pt x="424" y="241"/>
                  </a:lnTo>
                  <a:lnTo>
                    <a:pt x="424" y="241"/>
                  </a:lnTo>
                  <a:lnTo>
                    <a:pt x="424" y="241"/>
                  </a:lnTo>
                  <a:lnTo>
                    <a:pt x="422" y="243"/>
                  </a:lnTo>
                  <a:lnTo>
                    <a:pt x="422" y="243"/>
                  </a:lnTo>
                  <a:lnTo>
                    <a:pt x="419" y="243"/>
                  </a:lnTo>
                  <a:lnTo>
                    <a:pt x="419" y="243"/>
                  </a:lnTo>
                  <a:lnTo>
                    <a:pt x="419" y="243"/>
                  </a:lnTo>
                  <a:lnTo>
                    <a:pt x="419" y="246"/>
                  </a:lnTo>
                  <a:lnTo>
                    <a:pt x="417" y="246"/>
                  </a:lnTo>
                  <a:lnTo>
                    <a:pt x="417" y="250"/>
                  </a:lnTo>
                  <a:lnTo>
                    <a:pt x="417" y="253"/>
                  </a:lnTo>
                  <a:lnTo>
                    <a:pt x="417" y="253"/>
                  </a:lnTo>
                  <a:lnTo>
                    <a:pt x="419" y="257"/>
                  </a:lnTo>
                  <a:lnTo>
                    <a:pt x="422" y="265"/>
                  </a:lnTo>
                  <a:lnTo>
                    <a:pt x="422" y="265"/>
                  </a:lnTo>
                  <a:lnTo>
                    <a:pt x="422" y="265"/>
                  </a:lnTo>
                  <a:lnTo>
                    <a:pt x="422" y="265"/>
                  </a:lnTo>
                  <a:lnTo>
                    <a:pt x="422" y="265"/>
                  </a:lnTo>
                  <a:lnTo>
                    <a:pt x="422" y="262"/>
                  </a:lnTo>
                  <a:lnTo>
                    <a:pt x="422" y="262"/>
                  </a:lnTo>
                  <a:lnTo>
                    <a:pt x="422" y="262"/>
                  </a:lnTo>
                  <a:lnTo>
                    <a:pt x="424" y="262"/>
                  </a:lnTo>
                  <a:lnTo>
                    <a:pt x="424" y="265"/>
                  </a:lnTo>
                  <a:lnTo>
                    <a:pt x="427" y="267"/>
                  </a:lnTo>
                  <a:lnTo>
                    <a:pt x="427" y="267"/>
                  </a:lnTo>
                  <a:lnTo>
                    <a:pt x="429" y="267"/>
                  </a:lnTo>
                  <a:lnTo>
                    <a:pt x="429" y="265"/>
                  </a:lnTo>
                  <a:lnTo>
                    <a:pt x="429" y="265"/>
                  </a:lnTo>
                  <a:lnTo>
                    <a:pt x="429" y="262"/>
                  </a:lnTo>
                  <a:lnTo>
                    <a:pt x="429" y="260"/>
                  </a:lnTo>
                  <a:lnTo>
                    <a:pt x="429" y="257"/>
                  </a:lnTo>
                  <a:lnTo>
                    <a:pt x="431" y="255"/>
                  </a:lnTo>
                  <a:lnTo>
                    <a:pt x="431" y="255"/>
                  </a:lnTo>
                  <a:lnTo>
                    <a:pt x="431" y="253"/>
                  </a:lnTo>
                  <a:lnTo>
                    <a:pt x="431" y="253"/>
                  </a:lnTo>
                  <a:lnTo>
                    <a:pt x="431" y="253"/>
                  </a:lnTo>
                  <a:lnTo>
                    <a:pt x="434" y="253"/>
                  </a:lnTo>
                  <a:lnTo>
                    <a:pt x="434" y="250"/>
                  </a:lnTo>
                  <a:lnTo>
                    <a:pt x="434" y="250"/>
                  </a:lnTo>
                  <a:lnTo>
                    <a:pt x="436" y="253"/>
                  </a:lnTo>
                  <a:lnTo>
                    <a:pt x="436" y="253"/>
                  </a:lnTo>
                  <a:lnTo>
                    <a:pt x="438" y="255"/>
                  </a:lnTo>
                  <a:lnTo>
                    <a:pt x="438" y="260"/>
                  </a:lnTo>
                  <a:lnTo>
                    <a:pt x="438" y="262"/>
                  </a:lnTo>
                  <a:lnTo>
                    <a:pt x="441" y="265"/>
                  </a:lnTo>
                  <a:lnTo>
                    <a:pt x="441" y="267"/>
                  </a:lnTo>
                  <a:lnTo>
                    <a:pt x="441" y="269"/>
                  </a:lnTo>
                  <a:lnTo>
                    <a:pt x="443" y="269"/>
                  </a:lnTo>
                  <a:lnTo>
                    <a:pt x="443" y="272"/>
                  </a:lnTo>
                  <a:lnTo>
                    <a:pt x="443" y="272"/>
                  </a:lnTo>
                  <a:lnTo>
                    <a:pt x="445" y="276"/>
                  </a:lnTo>
                  <a:lnTo>
                    <a:pt x="445" y="279"/>
                  </a:lnTo>
                  <a:lnTo>
                    <a:pt x="445" y="286"/>
                  </a:lnTo>
                  <a:lnTo>
                    <a:pt x="448" y="288"/>
                  </a:lnTo>
                  <a:lnTo>
                    <a:pt x="448" y="288"/>
                  </a:lnTo>
                  <a:lnTo>
                    <a:pt x="448" y="286"/>
                  </a:lnTo>
                  <a:lnTo>
                    <a:pt x="448" y="286"/>
                  </a:lnTo>
                  <a:lnTo>
                    <a:pt x="448" y="284"/>
                  </a:lnTo>
                  <a:lnTo>
                    <a:pt x="450" y="284"/>
                  </a:lnTo>
                  <a:lnTo>
                    <a:pt x="450" y="286"/>
                  </a:lnTo>
                  <a:lnTo>
                    <a:pt x="452" y="288"/>
                  </a:lnTo>
                  <a:lnTo>
                    <a:pt x="452" y="288"/>
                  </a:lnTo>
                  <a:lnTo>
                    <a:pt x="455" y="288"/>
                  </a:lnTo>
                  <a:lnTo>
                    <a:pt x="455" y="284"/>
                  </a:lnTo>
                  <a:lnTo>
                    <a:pt x="455" y="284"/>
                  </a:lnTo>
                  <a:lnTo>
                    <a:pt x="455" y="284"/>
                  </a:lnTo>
                  <a:lnTo>
                    <a:pt x="457" y="284"/>
                  </a:lnTo>
                  <a:lnTo>
                    <a:pt x="457" y="284"/>
                  </a:lnTo>
                  <a:lnTo>
                    <a:pt x="457" y="281"/>
                  </a:lnTo>
                  <a:lnTo>
                    <a:pt x="457" y="279"/>
                  </a:lnTo>
                  <a:lnTo>
                    <a:pt x="455" y="276"/>
                  </a:lnTo>
                  <a:lnTo>
                    <a:pt x="455" y="274"/>
                  </a:lnTo>
                  <a:lnTo>
                    <a:pt x="455" y="272"/>
                  </a:lnTo>
                  <a:lnTo>
                    <a:pt x="455" y="269"/>
                  </a:lnTo>
                  <a:lnTo>
                    <a:pt x="455" y="269"/>
                  </a:lnTo>
                  <a:lnTo>
                    <a:pt x="455" y="267"/>
                  </a:lnTo>
                  <a:lnTo>
                    <a:pt x="455" y="265"/>
                  </a:lnTo>
                  <a:lnTo>
                    <a:pt x="455" y="265"/>
                  </a:lnTo>
                  <a:lnTo>
                    <a:pt x="457" y="267"/>
                  </a:lnTo>
                  <a:lnTo>
                    <a:pt x="457" y="265"/>
                  </a:lnTo>
                  <a:lnTo>
                    <a:pt x="457" y="265"/>
                  </a:lnTo>
                  <a:lnTo>
                    <a:pt x="457" y="265"/>
                  </a:lnTo>
                  <a:lnTo>
                    <a:pt x="457" y="260"/>
                  </a:lnTo>
                  <a:lnTo>
                    <a:pt x="457" y="255"/>
                  </a:lnTo>
                  <a:lnTo>
                    <a:pt x="457" y="253"/>
                  </a:lnTo>
                  <a:lnTo>
                    <a:pt x="457" y="250"/>
                  </a:lnTo>
                  <a:lnTo>
                    <a:pt x="455" y="246"/>
                  </a:lnTo>
                  <a:lnTo>
                    <a:pt x="455" y="243"/>
                  </a:lnTo>
                  <a:lnTo>
                    <a:pt x="455" y="243"/>
                  </a:lnTo>
                  <a:lnTo>
                    <a:pt x="457" y="246"/>
                  </a:lnTo>
                  <a:lnTo>
                    <a:pt x="457" y="246"/>
                  </a:lnTo>
                  <a:lnTo>
                    <a:pt x="460" y="246"/>
                  </a:lnTo>
                  <a:lnTo>
                    <a:pt x="460" y="246"/>
                  </a:lnTo>
                  <a:lnTo>
                    <a:pt x="462" y="246"/>
                  </a:lnTo>
                  <a:lnTo>
                    <a:pt x="462" y="246"/>
                  </a:lnTo>
                  <a:lnTo>
                    <a:pt x="464" y="246"/>
                  </a:lnTo>
                  <a:lnTo>
                    <a:pt x="467" y="248"/>
                  </a:lnTo>
                  <a:lnTo>
                    <a:pt x="469" y="248"/>
                  </a:lnTo>
                  <a:lnTo>
                    <a:pt x="469" y="248"/>
                  </a:lnTo>
                  <a:lnTo>
                    <a:pt x="471" y="246"/>
                  </a:lnTo>
                  <a:lnTo>
                    <a:pt x="471" y="243"/>
                  </a:lnTo>
                  <a:lnTo>
                    <a:pt x="471" y="239"/>
                  </a:lnTo>
                  <a:lnTo>
                    <a:pt x="471" y="236"/>
                  </a:lnTo>
                  <a:lnTo>
                    <a:pt x="474" y="234"/>
                  </a:lnTo>
                  <a:lnTo>
                    <a:pt x="474" y="231"/>
                  </a:lnTo>
                  <a:lnTo>
                    <a:pt x="476" y="229"/>
                  </a:lnTo>
                  <a:lnTo>
                    <a:pt x="476" y="224"/>
                  </a:lnTo>
                  <a:lnTo>
                    <a:pt x="476" y="222"/>
                  </a:lnTo>
                  <a:lnTo>
                    <a:pt x="476" y="222"/>
                  </a:lnTo>
                  <a:lnTo>
                    <a:pt x="476" y="222"/>
                  </a:lnTo>
                  <a:lnTo>
                    <a:pt x="474" y="220"/>
                  </a:lnTo>
                  <a:lnTo>
                    <a:pt x="474" y="220"/>
                  </a:lnTo>
                  <a:lnTo>
                    <a:pt x="474" y="220"/>
                  </a:lnTo>
                  <a:lnTo>
                    <a:pt x="474" y="220"/>
                  </a:lnTo>
                  <a:lnTo>
                    <a:pt x="474" y="217"/>
                  </a:lnTo>
                  <a:lnTo>
                    <a:pt x="474" y="215"/>
                  </a:lnTo>
                  <a:lnTo>
                    <a:pt x="474" y="215"/>
                  </a:lnTo>
                  <a:lnTo>
                    <a:pt x="476" y="213"/>
                  </a:lnTo>
                  <a:lnTo>
                    <a:pt x="478" y="210"/>
                  </a:lnTo>
                  <a:lnTo>
                    <a:pt x="478" y="210"/>
                  </a:lnTo>
                  <a:lnTo>
                    <a:pt x="478" y="208"/>
                  </a:lnTo>
                  <a:lnTo>
                    <a:pt x="478" y="205"/>
                  </a:lnTo>
                  <a:lnTo>
                    <a:pt x="478" y="203"/>
                  </a:lnTo>
                  <a:lnTo>
                    <a:pt x="481" y="203"/>
                  </a:lnTo>
                  <a:lnTo>
                    <a:pt x="481" y="203"/>
                  </a:lnTo>
                  <a:lnTo>
                    <a:pt x="481" y="201"/>
                  </a:lnTo>
                  <a:lnTo>
                    <a:pt x="481" y="201"/>
                  </a:lnTo>
                  <a:lnTo>
                    <a:pt x="478" y="198"/>
                  </a:lnTo>
                  <a:lnTo>
                    <a:pt x="478" y="196"/>
                  </a:lnTo>
                  <a:lnTo>
                    <a:pt x="478" y="194"/>
                  </a:lnTo>
                  <a:lnTo>
                    <a:pt x="478" y="191"/>
                  </a:lnTo>
                  <a:lnTo>
                    <a:pt x="478" y="191"/>
                  </a:lnTo>
                  <a:lnTo>
                    <a:pt x="481" y="189"/>
                  </a:lnTo>
                  <a:lnTo>
                    <a:pt x="481" y="189"/>
                  </a:lnTo>
                  <a:lnTo>
                    <a:pt x="483" y="187"/>
                  </a:lnTo>
                  <a:lnTo>
                    <a:pt x="488" y="182"/>
                  </a:lnTo>
                  <a:lnTo>
                    <a:pt x="490" y="182"/>
                  </a:lnTo>
                  <a:lnTo>
                    <a:pt x="490" y="182"/>
                  </a:lnTo>
                  <a:lnTo>
                    <a:pt x="493" y="179"/>
                  </a:lnTo>
                  <a:lnTo>
                    <a:pt x="493" y="177"/>
                  </a:lnTo>
                  <a:lnTo>
                    <a:pt x="495" y="177"/>
                  </a:lnTo>
                  <a:lnTo>
                    <a:pt x="497" y="175"/>
                  </a:lnTo>
                  <a:lnTo>
                    <a:pt x="504" y="175"/>
                  </a:lnTo>
                  <a:lnTo>
                    <a:pt x="504" y="175"/>
                  </a:lnTo>
                  <a:lnTo>
                    <a:pt x="507" y="175"/>
                  </a:lnTo>
                  <a:lnTo>
                    <a:pt x="507" y="177"/>
                  </a:lnTo>
                  <a:lnTo>
                    <a:pt x="509" y="179"/>
                  </a:lnTo>
                  <a:lnTo>
                    <a:pt x="511" y="179"/>
                  </a:lnTo>
                  <a:lnTo>
                    <a:pt x="511" y="179"/>
                  </a:lnTo>
                  <a:lnTo>
                    <a:pt x="511" y="177"/>
                  </a:lnTo>
                  <a:lnTo>
                    <a:pt x="507" y="172"/>
                  </a:lnTo>
                  <a:lnTo>
                    <a:pt x="507" y="170"/>
                  </a:lnTo>
                  <a:lnTo>
                    <a:pt x="507" y="170"/>
                  </a:lnTo>
                  <a:lnTo>
                    <a:pt x="507" y="168"/>
                  </a:lnTo>
                  <a:lnTo>
                    <a:pt x="507" y="1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324"/>
            <p:cNvSpPr>
              <a:spLocks/>
            </p:cNvSpPr>
            <p:nvPr userDrawn="1"/>
          </p:nvSpPr>
          <p:spPr bwMode="auto">
            <a:xfrm>
              <a:off x="3358" y="1434"/>
              <a:ext cx="154" cy="59"/>
            </a:xfrm>
            <a:custGeom>
              <a:avLst/>
              <a:gdLst>
                <a:gd name="T0" fmla="*/ 151 w 154"/>
                <a:gd name="T1" fmla="*/ 19 h 59"/>
                <a:gd name="T2" fmla="*/ 144 w 154"/>
                <a:gd name="T3" fmla="*/ 14 h 59"/>
                <a:gd name="T4" fmla="*/ 139 w 154"/>
                <a:gd name="T5" fmla="*/ 12 h 59"/>
                <a:gd name="T6" fmla="*/ 137 w 154"/>
                <a:gd name="T7" fmla="*/ 9 h 59"/>
                <a:gd name="T8" fmla="*/ 144 w 154"/>
                <a:gd name="T9" fmla="*/ 2 h 59"/>
                <a:gd name="T10" fmla="*/ 128 w 154"/>
                <a:gd name="T11" fmla="*/ 5 h 59"/>
                <a:gd name="T12" fmla="*/ 118 w 154"/>
                <a:gd name="T13" fmla="*/ 0 h 59"/>
                <a:gd name="T14" fmla="*/ 109 w 154"/>
                <a:gd name="T15" fmla="*/ 7 h 59"/>
                <a:gd name="T16" fmla="*/ 99 w 154"/>
                <a:gd name="T17" fmla="*/ 9 h 59"/>
                <a:gd name="T18" fmla="*/ 90 w 154"/>
                <a:gd name="T19" fmla="*/ 7 h 59"/>
                <a:gd name="T20" fmla="*/ 90 w 154"/>
                <a:gd name="T21" fmla="*/ 14 h 59"/>
                <a:gd name="T22" fmla="*/ 80 w 154"/>
                <a:gd name="T23" fmla="*/ 7 h 59"/>
                <a:gd name="T24" fmla="*/ 73 w 154"/>
                <a:gd name="T25" fmla="*/ 14 h 59"/>
                <a:gd name="T26" fmla="*/ 64 w 154"/>
                <a:gd name="T27" fmla="*/ 7 h 59"/>
                <a:gd name="T28" fmla="*/ 57 w 154"/>
                <a:gd name="T29" fmla="*/ 19 h 59"/>
                <a:gd name="T30" fmla="*/ 50 w 154"/>
                <a:gd name="T31" fmla="*/ 21 h 59"/>
                <a:gd name="T32" fmla="*/ 45 w 154"/>
                <a:gd name="T33" fmla="*/ 19 h 59"/>
                <a:gd name="T34" fmla="*/ 43 w 154"/>
                <a:gd name="T35" fmla="*/ 16 h 59"/>
                <a:gd name="T36" fmla="*/ 45 w 154"/>
                <a:gd name="T37" fmla="*/ 14 h 59"/>
                <a:gd name="T38" fmla="*/ 47 w 154"/>
                <a:gd name="T39" fmla="*/ 9 h 59"/>
                <a:gd name="T40" fmla="*/ 33 w 154"/>
                <a:gd name="T41" fmla="*/ 2 h 59"/>
                <a:gd name="T42" fmla="*/ 29 w 154"/>
                <a:gd name="T43" fmla="*/ 5 h 59"/>
                <a:gd name="T44" fmla="*/ 26 w 154"/>
                <a:gd name="T45" fmla="*/ 5 h 59"/>
                <a:gd name="T46" fmla="*/ 31 w 154"/>
                <a:gd name="T47" fmla="*/ 12 h 59"/>
                <a:gd name="T48" fmla="*/ 29 w 154"/>
                <a:gd name="T49" fmla="*/ 9 h 59"/>
                <a:gd name="T50" fmla="*/ 24 w 154"/>
                <a:gd name="T51" fmla="*/ 9 h 59"/>
                <a:gd name="T52" fmla="*/ 17 w 154"/>
                <a:gd name="T53" fmla="*/ 7 h 59"/>
                <a:gd name="T54" fmla="*/ 14 w 154"/>
                <a:gd name="T55" fmla="*/ 9 h 59"/>
                <a:gd name="T56" fmla="*/ 12 w 154"/>
                <a:gd name="T57" fmla="*/ 14 h 59"/>
                <a:gd name="T58" fmla="*/ 7 w 154"/>
                <a:gd name="T59" fmla="*/ 14 h 59"/>
                <a:gd name="T60" fmla="*/ 7 w 154"/>
                <a:gd name="T61" fmla="*/ 19 h 59"/>
                <a:gd name="T62" fmla="*/ 7 w 154"/>
                <a:gd name="T63" fmla="*/ 21 h 59"/>
                <a:gd name="T64" fmla="*/ 31 w 154"/>
                <a:gd name="T65" fmla="*/ 19 h 59"/>
                <a:gd name="T66" fmla="*/ 26 w 154"/>
                <a:gd name="T67" fmla="*/ 24 h 59"/>
                <a:gd name="T68" fmla="*/ 36 w 154"/>
                <a:gd name="T69" fmla="*/ 28 h 59"/>
                <a:gd name="T70" fmla="*/ 22 w 154"/>
                <a:gd name="T71" fmla="*/ 28 h 59"/>
                <a:gd name="T72" fmla="*/ 10 w 154"/>
                <a:gd name="T73" fmla="*/ 31 h 59"/>
                <a:gd name="T74" fmla="*/ 5 w 154"/>
                <a:gd name="T75" fmla="*/ 33 h 59"/>
                <a:gd name="T76" fmla="*/ 29 w 154"/>
                <a:gd name="T77" fmla="*/ 33 h 59"/>
                <a:gd name="T78" fmla="*/ 36 w 154"/>
                <a:gd name="T79" fmla="*/ 35 h 59"/>
                <a:gd name="T80" fmla="*/ 31 w 154"/>
                <a:gd name="T81" fmla="*/ 40 h 59"/>
                <a:gd name="T82" fmla="*/ 38 w 154"/>
                <a:gd name="T83" fmla="*/ 40 h 59"/>
                <a:gd name="T84" fmla="*/ 29 w 154"/>
                <a:gd name="T85" fmla="*/ 45 h 59"/>
                <a:gd name="T86" fmla="*/ 19 w 154"/>
                <a:gd name="T87" fmla="*/ 47 h 59"/>
                <a:gd name="T88" fmla="*/ 36 w 154"/>
                <a:gd name="T89" fmla="*/ 50 h 59"/>
                <a:gd name="T90" fmla="*/ 43 w 154"/>
                <a:gd name="T91" fmla="*/ 50 h 59"/>
                <a:gd name="T92" fmla="*/ 50 w 154"/>
                <a:gd name="T93" fmla="*/ 52 h 59"/>
                <a:gd name="T94" fmla="*/ 55 w 154"/>
                <a:gd name="T95" fmla="*/ 54 h 59"/>
                <a:gd name="T96" fmla="*/ 80 w 154"/>
                <a:gd name="T97" fmla="*/ 57 h 59"/>
                <a:gd name="T98" fmla="*/ 85 w 154"/>
                <a:gd name="T99" fmla="*/ 54 h 59"/>
                <a:gd name="T100" fmla="*/ 104 w 154"/>
                <a:gd name="T101" fmla="*/ 50 h 59"/>
                <a:gd name="T102" fmla="*/ 130 w 154"/>
                <a:gd name="T103" fmla="*/ 40 h 59"/>
                <a:gd name="T104" fmla="*/ 139 w 154"/>
                <a:gd name="T105" fmla="*/ 35 h 59"/>
                <a:gd name="T106" fmla="*/ 149 w 154"/>
                <a:gd name="T107" fmla="*/ 31 h 59"/>
                <a:gd name="T108" fmla="*/ 154 w 154"/>
                <a:gd name="T109" fmla="*/ 26 h 59"/>
                <a:gd name="T110" fmla="*/ 151 w 154"/>
                <a:gd name="T111" fmla="*/ 2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 h="59">
                  <a:moveTo>
                    <a:pt x="151" y="21"/>
                  </a:moveTo>
                  <a:lnTo>
                    <a:pt x="151" y="21"/>
                  </a:lnTo>
                  <a:lnTo>
                    <a:pt x="154" y="21"/>
                  </a:lnTo>
                  <a:lnTo>
                    <a:pt x="154" y="19"/>
                  </a:lnTo>
                  <a:lnTo>
                    <a:pt x="154" y="19"/>
                  </a:lnTo>
                  <a:lnTo>
                    <a:pt x="154" y="19"/>
                  </a:lnTo>
                  <a:lnTo>
                    <a:pt x="154" y="19"/>
                  </a:lnTo>
                  <a:lnTo>
                    <a:pt x="151" y="19"/>
                  </a:lnTo>
                  <a:lnTo>
                    <a:pt x="151" y="16"/>
                  </a:lnTo>
                  <a:lnTo>
                    <a:pt x="149" y="16"/>
                  </a:lnTo>
                  <a:lnTo>
                    <a:pt x="146" y="16"/>
                  </a:lnTo>
                  <a:lnTo>
                    <a:pt x="144" y="16"/>
                  </a:lnTo>
                  <a:lnTo>
                    <a:pt x="142" y="16"/>
                  </a:lnTo>
                  <a:lnTo>
                    <a:pt x="144" y="16"/>
                  </a:lnTo>
                  <a:lnTo>
                    <a:pt x="144" y="16"/>
                  </a:lnTo>
                  <a:lnTo>
                    <a:pt x="144" y="14"/>
                  </a:lnTo>
                  <a:lnTo>
                    <a:pt x="144" y="14"/>
                  </a:lnTo>
                  <a:lnTo>
                    <a:pt x="144" y="14"/>
                  </a:lnTo>
                  <a:lnTo>
                    <a:pt x="144" y="14"/>
                  </a:lnTo>
                  <a:lnTo>
                    <a:pt x="144" y="14"/>
                  </a:lnTo>
                  <a:lnTo>
                    <a:pt x="139" y="14"/>
                  </a:lnTo>
                  <a:lnTo>
                    <a:pt x="137" y="14"/>
                  </a:lnTo>
                  <a:lnTo>
                    <a:pt x="137" y="14"/>
                  </a:lnTo>
                  <a:lnTo>
                    <a:pt x="139" y="12"/>
                  </a:lnTo>
                  <a:lnTo>
                    <a:pt x="139" y="12"/>
                  </a:lnTo>
                  <a:lnTo>
                    <a:pt x="139" y="9"/>
                  </a:lnTo>
                  <a:lnTo>
                    <a:pt x="139" y="9"/>
                  </a:lnTo>
                  <a:lnTo>
                    <a:pt x="139" y="9"/>
                  </a:lnTo>
                  <a:lnTo>
                    <a:pt x="139" y="9"/>
                  </a:lnTo>
                  <a:lnTo>
                    <a:pt x="139" y="9"/>
                  </a:lnTo>
                  <a:lnTo>
                    <a:pt x="137" y="9"/>
                  </a:lnTo>
                  <a:lnTo>
                    <a:pt x="137" y="9"/>
                  </a:lnTo>
                  <a:lnTo>
                    <a:pt x="135" y="7"/>
                  </a:lnTo>
                  <a:lnTo>
                    <a:pt x="135" y="7"/>
                  </a:lnTo>
                  <a:lnTo>
                    <a:pt x="137" y="7"/>
                  </a:lnTo>
                  <a:lnTo>
                    <a:pt x="139" y="5"/>
                  </a:lnTo>
                  <a:lnTo>
                    <a:pt x="139" y="5"/>
                  </a:lnTo>
                  <a:lnTo>
                    <a:pt x="142" y="5"/>
                  </a:lnTo>
                  <a:lnTo>
                    <a:pt x="144" y="2"/>
                  </a:lnTo>
                  <a:lnTo>
                    <a:pt x="144" y="2"/>
                  </a:lnTo>
                  <a:lnTo>
                    <a:pt x="142" y="2"/>
                  </a:lnTo>
                  <a:lnTo>
                    <a:pt x="139" y="2"/>
                  </a:lnTo>
                  <a:lnTo>
                    <a:pt x="137" y="2"/>
                  </a:lnTo>
                  <a:lnTo>
                    <a:pt x="135" y="5"/>
                  </a:lnTo>
                  <a:lnTo>
                    <a:pt x="135" y="5"/>
                  </a:lnTo>
                  <a:lnTo>
                    <a:pt x="130" y="5"/>
                  </a:lnTo>
                  <a:lnTo>
                    <a:pt x="130" y="5"/>
                  </a:lnTo>
                  <a:lnTo>
                    <a:pt x="128" y="5"/>
                  </a:lnTo>
                  <a:lnTo>
                    <a:pt x="128" y="5"/>
                  </a:lnTo>
                  <a:lnTo>
                    <a:pt x="128" y="2"/>
                  </a:lnTo>
                  <a:lnTo>
                    <a:pt x="128" y="2"/>
                  </a:lnTo>
                  <a:lnTo>
                    <a:pt x="125" y="2"/>
                  </a:lnTo>
                  <a:lnTo>
                    <a:pt x="125" y="0"/>
                  </a:lnTo>
                  <a:lnTo>
                    <a:pt x="123" y="0"/>
                  </a:lnTo>
                  <a:lnTo>
                    <a:pt x="121" y="0"/>
                  </a:lnTo>
                  <a:lnTo>
                    <a:pt x="118" y="0"/>
                  </a:lnTo>
                  <a:lnTo>
                    <a:pt x="116" y="2"/>
                  </a:lnTo>
                  <a:lnTo>
                    <a:pt x="118" y="5"/>
                  </a:lnTo>
                  <a:lnTo>
                    <a:pt x="116" y="5"/>
                  </a:lnTo>
                  <a:lnTo>
                    <a:pt x="116" y="7"/>
                  </a:lnTo>
                  <a:lnTo>
                    <a:pt x="113" y="7"/>
                  </a:lnTo>
                  <a:lnTo>
                    <a:pt x="111" y="7"/>
                  </a:lnTo>
                  <a:lnTo>
                    <a:pt x="111" y="7"/>
                  </a:lnTo>
                  <a:lnTo>
                    <a:pt x="109" y="7"/>
                  </a:lnTo>
                  <a:lnTo>
                    <a:pt x="109" y="7"/>
                  </a:lnTo>
                  <a:lnTo>
                    <a:pt x="109" y="7"/>
                  </a:lnTo>
                  <a:lnTo>
                    <a:pt x="106" y="7"/>
                  </a:lnTo>
                  <a:lnTo>
                    <a:pt x="106" y="7"/>
                  </a:lnTo>
                  <a:lnTo>
                    <a:pt x="104" y="7"/>
                  </a:lnTo>
                  <a:lnTo>
                    <a:pt x="102" y="9"/>
                  </a:lnTo>
                  <a:lnTo>
                    <a:pt x="102" y="9"/>
                  </a:lnTo>
                  <a:lnTo>
                    <a:pt x="99" y="9"/>
                  </a:lnTo>
                  <a:lnTo>
                    <a:pt x="99" y="9"/>
                  </a:lnTo>
                  <a:lnTo>
                    <a:pt x="99" y="9"/>
                  </a:lnTo>
                  <a:lnTo>
                    <a:pt x="99" y="9"/>
                  </a:lnTo>
                  <a:lnTo>
                    <a:pt x="97" y="7"/>
                  </a:lnTo>
                  <a:lnTo>
                    <a:pt x="97" y="7"/>
                  </a:lnTo>
                  <a:lnTo>
                    <a:pt x="92" y="7"/>
                  </a:lnTo>
                  <a:lnTo>
                    <a:pt x="90" y="7"/>
                  </a:lnTo>
                  <a:lnTo>
                    <a:pt x="90" y="7"/>
                  </a:lnTo>
                  <a:lnTo>
                    <a:pt x="90" y="7"/>
                  </a:lnTo>
                  <a:lnTo>
                    <a:pt x="92" y="12"/>
                  </a:lnTo>
                  <a:lnTo>
                    <a:pt x="92" y="12"/>
                  </a:lnTo>
                  <a:lnTo>
                    <a:pt x="92" y="14"/>
                  </a:lnTo>
                  <a:lnTo>
                    <a:pt x="92" y="14"/>
                  </a:lnTo>
                  <a:lnTo>
                    <a:pt x="90" y="14"/>
                  </a:lnTo>
                  <a:lnTo>
                    <a:pt x="90" y="14"/>
                  </a:lnTo>
                  <a:lnTo>
                    <a:pt x="90" y="14"/>
                  </a:lnTo>
                  <a:lnTo>
                    <a:pt x="90" y="12"/>
                  </a:lnTo>
                  <a:lnTo>
                    <a:pt x="88" y="9"/>
                  </a:lnTo>
                  <a:lnTo>
                    <a:pt x="85" y="9"/>
                  </a:lnTo>
                  <a:lnTo>
                    <a:pt x="85" y="7"/>
                  </a:lnTo>
                  <a:lnTo>
                    <a:pt x="83" y="7"/>
                  </a:lnTo>
                  <a:lnTo>
                    <a:pt x="83" y="7"/>
                  </a:lnTo>
                  <a:lnTo>
                    <a:pt x="83" y="7"/>
                  </a:lnTo>
                  <a:lnTo>
                    <a:pt x="80" y="7"/>
                  </a:lnTo>
                  <a:lnTo>
                    <a:pt x="78" y="7"/>
                  </a:lnTo>
                  <a:lnTo>
                    <a:pt x="78" y="7"/>
                  </a:lnTo>
                  <a:lnTo>
                    <a:pt x="76" y="9"/>
                  </a:lnTo>
                  <a:lnTo>
                    <a:pt x="73" y="9"/>
                  </a:lnTo>
                  <a:lnTo>
                    <a:pt x="73" y="9"/>
                  </a:lnTo>
                  <a:lnTo>
                    <a:pt x="73" y="14"/>
                  </a:lnTo>
                  <a:lnTo>
                    <a:pt x="73" y="14"/>
                  </a:lnTo>
                  <a:lnTo>
                    <a:pt x="73" y="14"/>
                  </a:lnTo>
                  <a:lnTo>
                    <a:pt x="71" y="14"/>
                  </a:lnTo>
                  <a:lnTo>
                    <a:pt x="71" y="14"/>
                  </a:lnTo>
                  <a:lnTo>
                    <a:pt x="71" y="14"/>
                  </a:lnTo>
                  <a:lnTo>
                    <a:pt x="69" y="12"/>
                  </a:lnTo>
                  <a:lnTo>
                    <a:pt x="66" y="12"/>
                  </a:lnTo>
                  <a:lnTo>
                    <a:pt x="66" y="9"/>
                  </a:lnTo>
                  <a:lnTo>
                    <a:pt x="64" y="9"/>
                  </a:lnTo>
                  <a:lnTo>
                    <a:pt x="64" y="7"/>
                  </a:lnTo>
                  <a:lnTo>
                    <a:pt x="62" y="9"/>
                  </a:lnTo>
                  <a:lnTo>
                    <a:pt x="62" y="9"/>
                  </a:lnTo>
                  <a:lnTo>
                    <a:pt x="62" y="12"/>
                  </a:lnTo>
                  <a:lnTo>
                    <a:pt x="62" y="14"/>
                  </a:lnTo>
                  <a:lnTo>
                    <a:pt x="59" y="14"/>
                  </a:lnTo>
                  <a:lnTo>
                    <a:pt x="59" y="16"/>
                  </a:lnTo>
                  <a:lnTo>
                    <a:pt x="57" y="19"/>
                  </a:lnTo>
                  <a:lnTo>
                    <a:pt x="57" y="19"/>
                  </a:lnTo>
                  <a:lnTo>
                    <a:pt x="57" y="16"/>
                  </a:lnTo>
                  <a:lnTo>
                    <a:pt x="55" y="16"/>
                  </a:lnTo>
                  <a:lnTo>
                    <a:pt x="55" y="16"/>
                  </a:lnTo>
                  <a:lnTo>
                    <a:pt x="55" y="16"/>
                  </a:lnTo>
                  <a:lnTo>
                    <a:pt x="52" y="16"/>
                  </a:lnTo>
                  <a:lnTo>
                    <a:pt x="50" y="19"/>
                  </a:lnTo>
                  <a:lnTo>
                    <a:pt x="50" y="19"/>
                  </a:lnTo>
                  <a:lnTo>
                    <a:pt x="50" y="21"/>
                  </a:lnTo>
                  <a:lnTo>
                    <a:pt x="50" y="21"/>
                  </a:lnTo>
                  <a:lnTo>
                    <a:pt x="50" y="21"/>
                  </a:lnTo>
                  <a:lnTo>
                    <a:pt x="47" y="21"/>
                  </a:lnTo>
                  <a:lnTo>
                    <a:pt x="47" y="24"/>
                  </a:lnTo>
                  <a:lnTo>
                    <a:pt x="47" y="24"/>
                  </a:lnTo>
                  <a:lnTo>
                    <a:pt x="47" y="24"/>
                  </a:lnTo>
                  <a:lnTo>
                    <a:pt x="45" y="21"/>
                  </a:lnTo>
                  <a:lnTo>
                    <a:pt x="45" y="19"/>
                  </a:lnTo>
                  <a:lnTo>
                    <a:pt x="45" y="19"/>
                  </a:lnTo>
                  <a:lnTo>
                    <a:pt x="43" y="19"/>
                  </a:lnTo>
                  <a:lnTo>
                    <a:pt x="43" y="19"/>
                  </a:lnTo>
                  <a:lnTo>
                    <a:pt x="45" y="19"/>
                  </a:lnTo>
                  <a:lnTo>
                    <a:pt x="45" y="19"/>
                  </a:lnTo>
                  <a:lnTo>
                    <a:pt x="45" y="16"/>
                  </a:lnTo>
                  <a:lnTo>
                    <a:pt x="45" y="16"/>
                  </a:lnTo>
                  <a:lnTo>
                    <a:pt x="43" y="16"/>
                  </a:lnTo>
                  <a:lnTo>
                    <a:pt x="43" y="16"/>
                  </a:lnTo>
                  <a:lnTo>
                    <a:pt x="45" y="16"/>
                  </a:lnTo>
                  <a:lnTo>
                    <a:pt x="43" y="16"/>
                  </a:lnTo>
                  <a:lnTo>
                    <a:pt x="43" y="16"/>
                  </a:lnTo>
                  <a:lnTo>
                    <a:pt x="40" y="14"/>
                  </a:lnTo>
                  <a:lnTo>
                    <a:pt x="45" y="16"/>
                  </a:lnTo>
                  <a:lnTo>
                    <a:pt x="45" y="14"/>
                  </a:lnTo>
                  <a:lnTo>
                    <a:pt x="45" y="14"/>
                  </a:lnTo>
                  <a:lnTo>
                    <a:pt x="47" y="12"/>
                  </a:lnTo>
                  <a:lnTo>
                    <a:pt x="47" y="12"/>
                  </a:lnTo>
                  <a:lnTo>
                    <a:pt x="47" y="12"/>
                  </a:lnTo>
                  <a:lnTo>
                    <a:pt x="45" y="12"/>
                  </a:lnTo>
                  <a:lnTo>
                    <a:pt x="45" y="9"/>
                  </a:lnTo>
                  <a:lnTo>
                    <a:pt x="45" y="9"/>
                  </a:lnTo>
                  <a:lnTo>
                    <a:pt x="47" y="9"/>
                  </a:lnTo>
                  <a:lnTo>
                    <a:pt x="47" y="9"/>
                  </a:lnTo>
                  <a:lnTo>
                    <a:pt x="43" y="7"/>
                  </a:lnTo>
                  <a:lnTo>
                    <a:pt x="40" y="7"/>
                  </a:lnTo>
                  <a:lnTo>
                    <a:pt x="40" y="5"/>
                  </a:lnTo>
                  <a:lnTo>
                    <a:pt x="40" y="5"/>
                  </a:lnTo>
                  <a:lnTo>
                    <a:pt x="38" y="5"/>
                  </a:lnTo>
                  <a:lnTo>
                    <a:pt x="36" y="2"/>
                  </a:lnTo>
                  <a:lnTo>
                    <a:pt x="33" y="2"/>
                  </a:lnTo>
                  <a:lnTo>
                    <a:pt x="33" y="2"/>
                  </a:lnTo>
                  <a:lnTo>
                    <a:pt x="31" y="2"/>
                  </a:lnTo>
                  <a:lnTo>
                    <a:pt x="29" y="2"/>
                  </a:lnTo>
                  <a:lnTo>
                    <a:pt x="26" y="2"/>
                  </a:lnTo>
                  <a:lnTo>
                    <a:pt x="26" y="2"/>
                  </a:lnTo>
                  <a:lnTo>
                    <a:pt x="24" y="2"/>
                  </a:lnTo>
                  <a:lnTo>
                    <a:pt x="24" y="5"/>
                  </a:lnTo>
                  <a:lnTo>
                    <a:pt x="26" y="5"/>
                  </a:lnTo>
                  <a:lnTo>
                    <a:pt x="29" y="5"/>
                  </a:lnTo>
                  <a:lnTo>
                    <a:pt x="31" y="5"/>
                  </a:lnTo>
                  <a:lnTo>
                    <a:pt x="31" y="5"/>
                  </a:lnTo>
                  <a:lnTo>
                    <a:pt x="31" y="5"/>
                  </a:lnTo>
                  <a:lnTo>
                    <a:pt x="31" y="5"/>
                  </a:lnTo>
                  <a:lnTo>
                    <a:pt x="33" y="5"/>
                  </a:lnTo>
                  <a:lnTo>
                    <a:pt x="33" y="5"/>
                  </a:lnTo>
                  <a:lnTo>
                    <a:pt x="29" y="5"/>
                  </a:lnTo>
                  <a:lnTo>
                    <a:pt x="26" y="5"/>
                  </a:lnTo>
                  <a:lnTo>
                    <a:pt x="26" y="5"/>
                  </a:lnTo>
                  <a:lnTo>
                    <a:pt x="26" y="7"/>
                  </a:lnTo>
                  <a:lnTo>
                    <a:pt x="26" y="7"/>
                  </a:lnTo>
                  <a:lnTo>
                    <a:pt x="29" y="7"/>
                  </a:lnTo>
                  <a:lnTo>
                    <a:pt x="33" y="9"/>
                  </a:lnTo>
                  <a:lnTo>
                    <a:pt x="33" y="9"/>
                  </a:lnTo>
                  <a:lnTo>
                    <a:pt x="33" y="9"/>
                  </a:lnTo>
                  <a:lnTo>
                    <a:pt x="31" y="12"/>
                  </a:lnTo>
                  <a:lnTo>
                    <a:pt x="31" y="12"/>
                  </a:lnTo>
                  <a:lnTo>
                    <a:pt x="31" y="12"/>
                  </a:lnTo>
                  <a:lnTo>
                    <a:pt x="29" y="12"/>
                  </a:lnTo>
                  <a:lnTo>
                    <a:pt x="29" y="12"/>
                  </a:lnTo>
                  <a:lnTo>
                    <a:pt x="29" y="12"/>
                  </a:lnTo>
                  <a:lnTo>
                    <a:pt x="29" y="9"/>
                  </a:lnTo>
                  <a:lnTo>
                    <a:pt x="29" y="9"/>
                  </a:lnTo>
                  <a:lnTo>
                    <a:pt x="29" y="9"/>
                  </a:lnTo>
                  <a:lnTo>
                    <a:pt x="29" y="9"/>
                  </a:lnTo>
                  <a:lnTo>
                    <a:pt x="26" y="9"/>
                  </a:lnTo>
                  <a:lnTo>
                    <a:pt x="26" y="9"/>
                  </a:lnTo>
                  <a:lnTo>
                    <a:pt x="26" y="9"/>
                  </a:lnTo>
                  <a:lnTo>
                    <a:pt x="24" y="9"/>
                  </a:lnTo>
                  <a:lnTo>
                    <a:pt x="24" y="9"/>
                  </a:lnTo>
                  <a:lnTo>
                    <a:pt x="24" y="9"/>
                  </a:lnTo>
                  <a:lnTo>
                    <a:pt x="24" y="9"/>
                  </a:lnTo>
                  <a:lnTo>
                    <a:pt x="24" y="9"/>
                  </a:lnTo>
                  <a:lnTo>
                    <a:pt x="22" y="7"/>
                  </a:lnTo>
                  <a:lnTo>
                    <a:pt x="19" y="7"/>
                  </a:lnTo>
                  <a:lnTo>
                    <a:pt x="19" y="7"/>
                  </a:lnTo>
                  <a:lnTo>
                    <a:pt x="17" y="7"/>
                  </a:lnTo>
                  <a:lnTo>
                    <a:pt x="17" y="7"/>
                  </a:lnTo>
                  <a:lnTo>
                    <a:pt x="17" y="7"/>
                  </a:lnTo>
                  <a:lnTo>
                    <a:pt x="17" y="7"/>
                  </a:lnTo>
                  <a:lnTo>
                    <a:pt x="17" y="7"/>
                  </a:lnTo>
                  <a:lnTo>
                    <a:pt x="17" y="9"/>
                  </a:lnTo>
                  <a:lnTo>
                    <a:pt x="19" y="9"/>
                  </a:lnTo>
                  <a:lnTo>
                    <a:pt x="17" y="9"/>
                  </a:lnTo>
                  <a:lnTo>
                    <a:pt x="14" y="9"/>
                  </a:lnTo>
                  <a:lnTo>
                    <a:pt x="14" y="9"/>
                  </a:lnTo>
                  <a:lnTo>
                    <a:pt x="14" y="9"/>
                  </a:lnTo>
                  <a:lnTo>
                    <a:pt x="14" y="9"/>
                  </a:lnTo>
                  <a:lnTo>
                    <a:pt x="14" y="9"/>
                  </a:lnTo>
                  <a:lnTo>
                    <a:pt x="14" y="12"/>
                  </a:lnTo>
                  <a:lnTo>
                    <a:pt x="17" y="12"/>
                  </a:lnTo>
                  <a:lnTo>
                    <a:pt x="12" y="12"/>
                  </a:lnTo>
                  <a:lnTo>
                    <a:pt x="12" y="12"/>
                  </a:lnTo>
                  <a:lnTo>
                    <a:pt x="12" y="12"/>
                  </a:lnTo>
                  <a:lnTo>
                    <a:pt x="12" y="14"/>
                  </a:lnTo>
                  <a:lnTo>
                    <a:pt x="12" y="14"/>
                  </a:lnTo>
                  <a:lnTo>
                    <a:pt x="14" y="14"/>
                  </a:lnTo>
                  <a:lnTo>
                    <a:pt x="19" y="14"/>
                  </a:lnTo>
                  <a:lnTo>
                    <a:pt x="19" y="14"/>
                  </a:lnTo>
                  <a:lnTo>
                    <a:pt x="17" y="14"/>
                  </a:lnTo>
                  <a:lnTo>
                    <a:pt x="17" y="16"/>
                  </a:lnTo>
                  <a:lnTo>
                    <a:pt x="14" y="16"/>
                  </a:lnTo>
                  <a:lnTo>
                    <a:pt x="10" y="14"/>
                  </a:lnTo>
                  <a:lnTo>
                    <a:pt x="7" y="14"/>
                  </a:lnTo>
                  <a:lnTo>
                    <a:pt x="7" y="14"/>
                  </a:lnTo>
                  <a:lnTo>
                    <a:pt x="7" y="14"/>
                  </a:lnTo>
                  <a:lnTo>
                    <a:pt x="7" y="14"/>
                  </a:lnTo>
                  <a:lnTo>
                    <a:pt x="7" y="16"/>
                  </a:lnTo>
                  <a:lnTo>
                    <a:pt x="7" y="16"/>
                  </a:lnTo>
                  <a:lnTo>
                    <a:pt x="7" y="16"/>
                  </a:lnTo>
                  <a:lnTo>
                    <a:pt x="10" y="19"/>
                  </a:lnTo>
                  <a:lnTo>
                    <a:pt x="7" y="19"/>
                  </a:lnTo>
                  <a:lnTo>
                    <a:pt x="5" y="16"/>
                  </a:lnTo>
                  <a:lnTo>
                    <a:pt x="5" y="16"/>
                  </a:lnTo>
                  <a:lnTo>
                    <a:pt x="3" y="16"/>
                  </a:lnTo>
                  <a:lnTo>
                    <a:pt x="0" y="19"/>
                  </a:lnTo>
                  <a:lnTo>
                    <a:pt x="0" y="19"/>
                  </a:lnTo>
                  <a:lnTo>
                    <a:pt x="5" y="19"/>
                  </a:lnTo>
                  <a:lnTo>
                    <a:pt x="7" y="21"/>
                  </a:lnTo>
                  <a:lnTo>
                    <a:pt x="7" y="21"/>
                  </a:lnTo>
                  <a:lnTo>
                    <a:pt x="10" y="21"/>
                  </a:lnTo>
                  <a:lnTo>
                    <a:pt x="12" y="19"/>
                  </a:lnTo>
                  <a:lnTo>
                    <a:pt x="19" y="19"/>
                  </a:lnTo>
                  <a:lnTo>
                    <a:pt x="24" y="16"/>
                  </a:lnTo>
                  <a:lnTo>
                    <a:pt x="24" y="19"/>
                  </a:lnTo>
                  <a:lnTo>
                    <a:pt x="26" y="19"/>
                  </a:lnTo>
                  <a:lnTo>
                    <a:pt x="31" y="19"/>
                  </a:lnTo>
                  <a:lnTo>
                    <a:pt x="31" y="19"/>
                  </a:lnTo>
                  <a:lnTo>
                    <a:pt x="36" y="19"/>
                  </a:lnTo>
                  <a:lnTo>
                    <a:pt x="38" y="19"/>
                  </a:lnTo>
                  <a:lnTo>
                    <a:pt x="38" y="21"/>
                  </a:lnTo>
                  <a:lnTo>
                    <a:pt x="36" y="21"/>
                  </a:lnTo>
                  <a:lnTo>
                    <a:pt x="33" y="21"/>
                  </a:lnTo>
                  <a:lnTo>
                    <a:pt x="31" y="24"/>
                  </a:lnTo>
                  <a:lnTo>
                    <a:pt x="29" y="24"/>
                  </a:lnTo>
                  <a:lnTo>
                    <a:pt x="26" y="24"/>
                  </a:lnTo>
                  <a:lnTo>
                    <a:pt x="29" y="26"/>
                  </a:lnTo>
                  <a:lnTo>
                    <a:pt x="33" y="26"/>
                  </a:lnTo>
                  <a:lnTo>
                    <a:pt x="33" y="26"/>
                  </a:lnTo>
                  <a:lnTo>
                    <a:pt x="38" y="26"/>
                  </a:lnTo>
                  <a:lnTo>
                    <a:pt x="38" y="26"/>
                  </a:lnTo>
                  <a:lnTo>
                    <a:pt x="36" y="26"/>
                  </a:lnTo>
                  <a:lnTo>
                    <a:pt x="36" y="26"/>
                  </a:lnTo>
                  <a:lnTo>
                    <a:pt x="36" y="28"/>
                  </a:lnTo>
                  <a:lnTo>
                    <a:pt x="29" y="28"/>
                  </a:lnTo>
                  <a:lnTo>
                    <a:pt x="26" y="28"/>
                  </a:lnTo>
                  <a:lnTo>
                    <a:pt x="24" y="28"/>
                  </a:lnTo>
                  <a:lnTo>
                    <a:pt x="24" y="28"/>
                  </a:lnTo>
                  <a:lnTo>
                    <a:pt x="22" y="28"/>
                  </a:lnTo>
                  <a:lnTo>
                    <a:pt x="22" y="28"/>
                  </a:lnTo>
                  <a:lnTo>
                    <a:pt x="22" y="28"/>
                  </a:lnTo>
                  <a:lnTo>
                    <a:pt x="22" y="28"/>
                  </a:lnTo>
                  <a:lnTo>
                    <a:pt x="17" y="28"/>
                  </a:lnTo>
                  <a:lnTo>
                    <a:pt x="17" y="28"/>
                  </a:lnTo>
                  <a:lnTo>
                    <a:pt x="17" y="28"/>
                  </a:lnTo>
                  <a:lnTo>
                    <a:pt x="17" y="28"/>
                  </a:lnTo>
                  <a:lnTo>
                    <a:pt x="14" y="28"/>
                  </a:lnTo>
                  <a:lnTo>
                    <a:pt x="14" y="28"/>
                  </a:lnTo>
                  <a:lnTo>
                    <a:pt x="12" y="28"/>
                  </a:lnTo>
                  <a:lnTo>
                    <a:pt x="10" y="31"/>
                  </a:lnTo>
                  <a:lnTo>
                    <a:pt x="7" y="31"/>
                  </a:lnTo>
                  <a:lnTo>
                    <a:pt x="5" y="31"/>
                  </a:lnTo>
                  <a:lnTo>
                    <a:pt x="5" y="31"/>
                  </a:lnTo>
                  <a:lnTo>
                    <a:pt x="3" y="31"/>
                  </a:lnTo>
                  <a:lnTo>
                    <a:pt x="5" y="31"/>
                  </a:lnTo>
                  <a:lnTo>
                    <a:pt x="5" y="33"/>
                  </a:lnTo>
                  <a:lnTo>
                    <a:pt x="5" y="33"/>
                  </a:lnTo>
                  <a:lnTo>
                    <a:pt x="5" y="33"/>
                  </a:lnTo>
                  <a:lnTo>
                    <a:pt x="7" y="33"/>
                  </a:lnTo>
                  <a:lnTo>
                    <a:pt x="12" y="31"/>
                  </a:lnTo>
                  <a:lnTo>
                    <a:pt x="12" y="31"/>
                  </a:lnTo>
                  <a:lnTo>
                    <a:pt x="22" y="33"/>
                  </a:lnTo>
                  <a:lnTo>
                    <a:pt x="26" y="33"/>
                  </a:lnTo>
                  <a:lnTo>
                    <a:pt x="29" y="33"/>
                  </a:lnTo>
                  <a:lnTo>
                    <a:pt x="29" y="33"/>
                  </a:lnTo>
                  <a:lnTo>
                    <a:pt x="29" y="33"/>
                  </a:lnTo>
                  <a:lnTo>
                    <a:pt x="26" y="35"/>
                  </a:lnTo>
                  <a:lnTo>
                    <a:pt x="26" y="35"/>
                  </a:lnTo>
                  <a:lnTo>
                    <a:pt x="26" y="35"/>
                  </a:lnTo>
                  <a:lnTo>
                    <a:pt x="29" y="35"/>
                  </a:lnTo>
                  <a:lnTo>
                    <a:pt x="29" y="38"/>
                  </a:lnTo>
                  <a:lnTo>
                    <a:pt x="29" y="38"/>
                  </a:lnTo>
                  <a:lnTo>
                    <a:pt x="31" y="35"/>
                  </a:lnTo>
                  <a:lnTo>
                    <a:pt x="36" y="35"/>
                  </a:lnTo>
                  <a:lnTo>
                    <a:pt x="36" y="35"/>
                  </a:lnTo>
                  <a:lnTo>
                    <a:pt x="38" y="35"/>
                  </a:lnTo>
                  <a:lnTo>
                    <a:pt x="36" y="35"/>
                  </a:lnTo>
                  <a:lnTo>
                    <a:pt x="36" y="35"/>
                  </a:lnTo>
                  <a:lnTo>
                    <a:pt x="31" y="38"/>
                  </a:lnTo>
                  <a:lnTo>
                    <a:pt x="31" y="38"/>
                  </a:lnTo>
                  <a:lnTo>
                    <a:pt x="31" y="40"/>
                  </a:lnTo>
                  <a:lnTo>
                    <a:pt x="31" y="40"/>
                  </a:lnTo>
                  <a:lnTo>
                    <a:pt x="31" y="40"/>
                  </a:lnTo>
                  <a:lnTo>
                    <a:pt x="31" y="40"/>
                  </a:lnTo>
                  <a:lnTo>
                    <a:pt x="29" y="40"/>
                  </a:lnTo>
                  <a:lnTo>
                    <a:pt x="29" y="40"/>
                  </a:lnTo>
                  <a:lnTo>
                    <a:pt x="31" y="40"/>
                  </a:lnTo>
                  <a:lnTo>
                    <a:pt x="36" y="40"/>
                  </a:lnTo>
                  <a:lnTo>
                    <a:pt x="36" y="40"/>
                  </a:lnTo>
                  <a:lnTo>
                    <a:pt x="38" y="40"/>
                  </a:lnTo>
                  <a:lnTo>
                    <a:pt x="36" y="40"/>
                  </a:lnTo>
                  <a:lnTo>
                    <a:pt x="36" y="40"/>
                  </a:lnTo>
                  <a:lnTo>
                    <a:pt x="33" y="40"/>
                  </a:lnTo>
                  <a:lnTo>
                    <a:pt x="33" y="42"/>
                  </a:lnTo>
                  <a:lnTo>
                    <a:pt x="31" y="42"/>
                  </a:lnTo>
                  <a:lnTo>
                    <a:pt x="31" y="42"/>
                  </a:lnTo>
                  <a:lnTo>
                    <a:pt x="31" y="45"/>
                  </a:lnTo>
                  <a:lnTo>
                    <a:pt x="29" y="45"/>
                  </a:lnTo>
                  <a:lnTo>
                    <a:pt x="29" y="45"/>
                  </a:lnTo>
                  <a:lnTo>
                    <a:pt x="26" y="47"/>
                  </a:lnTo>
                  <a:lnTo>
                    <a:pt x="22" y="47"/>
                  </a:lnTo>
                  <a:lnTo>
                    <a:pt x="22" y="47"/>
                  </a:lnTo>
                  <a:lnTo>
                    <a:pt x="19" y="45"/>
                  </a:lnTo>
                  <a:lnTo>
                    <a:pt x="19" y="45"/>
                  </a:lnTo>
                  <a:lnTo>
                    <a:pt x="19" y="45"/>
                  </a:lnTo>
                  <a:lnTo>
                    <a:pt x="19" y="47"/>
                  </a:lnTo>
                  <a:lnTo>
                    <a:pt x="17" y="47"/>
                  </a:lnTo>
                  <a:lnTo>
                    <a:pt x="17" y="47"/>
                  </a:lnTo>
                  <a:lnTo>
                    <a:pt x="17" y="50"/>
                  </a:lnTo>
                  <a:lnTo>
                    <a:pt x="19" y="50"/>
                  </a:lnTo>
                  <a:lnTo>
                    <a:pt x="19" y="50"/>
                  </a:lnTo>
                  <a:lnTo>
                    <a:pt x="22" y="50"/>
                  </a:lnTo>
                  <a:lnTo>
                    <a:pt x="36" y="50"/>
                  </a:lnTo>
                  <a:lnTo>
                    <a:pt x="36" y="50"/>
                  </a:lnTo>
                  <a:lnTo>
                    <a:pt x="38" y="47"/>
                  </a:lnTo>
                  <a:lnTo>
                    <a:pt x="40" y="47"/>
                  </a:lnTo>
                  <a:lnTo>
                    <a:pt x="40" y="47"/>
                  </a:lnTo>
                  <a:lnTo>
                    <a:pt x="40" y="47"/>
                  </a:lnTo>
                  <a:lnTo>
                    <a:pt x="40" y="50"/>
                  </a:lnTo>
                  <a:lnTo>
                    <a:pt x="40" y="50"/>
                  </a:lnTo>
                  <a:lnTo>
                    <a:pt x="43" y="50"/>
                  </a:lnTo>
                  <a:lnTo>
                    <a:pt x="43" y="50"/>
                  </a:lnTo>
                  <a:lnTo>
                    <a:pt x="45" y="52"/>
                  </a:lnTo>
                  <a:lnTo>
                    <a:pt x="45" y="52"/>
                  </a:lnTo>
                  <a:lnTo>
                    <a:pt x="47" y="52"/>
                  </a:lnTo>
                  <a:lnTo>
                    <a:pt x="47" y="52"/>
                  </a:lnTo>
                  <a:lnTo>
                    <a:pt x="50" y="52"/>
                  </a:lnTo>
                  <a:lnTo>
                    <a:pt x="50" y="50"/>
                  </a:lnTo>
                  <a:lnTo>
                    <a:pt x="50" y="52"/>
                  </a:lnTo>
                  <a:lnTo>
                    <a:pt x="50" y="52"/>
                  </a:lnTo>
                  <a:lnTo>
                    <a:pt x="50" y="52"/>
                  </a:lnTo>
                  <a:lnTo>
                    <a:pt x="50" y="52"/>
                  </a:lnTo>
                  <a:lnTo>
                    <a:pt x="47" y="52"/>
                  </a:lnTo>
                  <a:lnTo>
                    <a:pt x="47" y="52"/>
                  </a:lnTo>
                  <a:lnTo>
                    <a:pt x="47" y="52"/>
                  </a:lnTo>
                  <a:lnTo>
                    <a:pt x="50" y="54"/>
                  </a:lnTo>
                  <a:lnTo>
                    <a:pt x="52" y="54"/>
                  </a:lnTo>
                  <a:lnTo>
                    <a:pt x="55" y="54"/>
                  </a:lnTo>
                  <a:lnTo>
                    <a:pt x="57" y="57"/>
                  </a:lnTo>
                  <a:lnTo>
                    <a:pt x="62" y="57"/>
                  </a:lnTo>
                  <a:lnTo>
                    <a:pt x="64" y="57"/>
                  </a:lnTo>
                  <a:lnTo>
                    <a:pt x="73" y="59"/>
                  </a:lnTo>
                  <a:lnTo>
                    <a:pt x="78" y="57"/>
                  </a:lnTo>
                  <a:lnTo>
                    <a:pt x="80" y="57"/>
                  </a:lnTo>
                  <a:lnTo>
                    <a:pt x="80" y="57"/>
                  </a:lnTo>
                  <a:lnTo>
                    <a:pt x="80" y="57"/>
                  </a:lnTo>
                  <a:lnTo>
                    <a:pt x="80" y="57"/>
                  </a:lnTo>
                  <a:lnTo>
                    <a:pt x="80" y="57"/>
                  </a:lnTo>
                  <a:lnTo>
                    <a:pt x="80" y="57"/>
                  </a:lnTo>
                  <a:lnTo>
                    <a:pt x="83" y="57"/>
                  </a:lnTo>
                  <a:lnTo>
                    <a:pt x="85" y="57"/>
                  </a:lnTo>
                  <a:lnTo>
                    <a:pt x="85" y="54"/>
                  </a:lnTo>
                  <a:lnTo>
                    <a:pt x="85" y="54"/>
                  </a:lnTo>
                  <a:lnTo>
                    <a:pt x="85" y="54"/>
                  </a:lnTo>
                  <a:lnTo>
                    <a:pt x="85" y="54"/>
                  </a:lnTo>
                  <a:lnTo>
                    <a:pt x="85" y="52"/>
                  </a:lnTo>
                  <a:lnTo>
                    <a:pt x="88" y="52"/>
                  </a:lnTo>
                  <a:lnTo>
                    <a:pt x="90" y="52"/>
                  </a:lnTo>
                  <a:lnTo>
                    <a:pt x="97" y="50"/>
                  </a:lnTo>
                  <a:lnTo>
                    <a:pt x="99" y="50"/>
                  </a:lnTo>
                  <a:lnTo>
                    <a:pt x="102" y="50"/>
                  </a:lnTo>
                  <a:lnTo>
                    <a:pt x="104" y="50"/>
                  </a:lnTo>
                  <a:lnTo>
                    <a:pt x="106" y="50"/>
                  </a:lnTo>
                  <a:lnTo>
                    <a:pt x="111" y="47"/>
                  </a:lnTo>
                  <a:lnTo>
                    <a:pt x="113" y="45"/>
                  </a:lnTo>
                  <a:lnTo>
                    <a:pt x="118" y="42"/>
                  </a:lnTo>
                  <a:lnTo>
                    <a:pt x="123" y="42"/>
                  </a:lnTo>
                  <a:lnTo>
                    <a:pt x="125" y="42"/>
                  </a:lnTo>
                  <a:lnTo>
                    <a:pt x="130" y="42"/>
                  </a:lnTo>
                  <a:lnTo>
                    <a:pt x="130" y="40"/>
                  </a:lnTo>
                  <a:lnTo>
                    <a:pt x="132" y="40"/>
                  </a:lnTo>
                  <a:lnTo>
                    <a:pt x="135" y="40"/>
                  </a:lnTo>
                  <a:lnTo>
                    <a:pt x="137" y="38"/>
                  </a:lnTo>
                  <a:lnTo>
                    <a:pt x="137" y="38"/>
                  </a:lnTo>
                  <a:lnTo>
                    <a:pt x="139" y="38"/>
                  </a:lnTo>
                  <a:lnTo>
                    <a:pt x="139" y="35"/>
                  </a:lnTo>
                  <a:lnTo>
                    <a:pt x="139" y="35"/>
                  </a:lnTo>
                  <a:lnTo>
                    <a:pt x="139" y="35"/>
                  </a:lnTo>
                  <a:lnTo>
                    <a:pt x="139" y="35"/>
                  </a:lnTo>
                  <a:lnTo>
                    <a:pt x="139" y="33"/>
                  </a:lnTo>
                  <a:lnTo>
                    <a:pt x="142" y="33"/>
                  </a:lnTo>
                  <a:lnTo>
                    <a:pt x="144" y="33"/>
                  </a:lnTo>
                  <a:lnTo>
                    <a:pt x="144" y="33"/>
                  </a:lnTo>
                  <a:lnTo>
                    <a:pt x="146" y="33"/>
                  </a:lnTo>
                  <a:lnTo>
                    <a:pt x="149" y="31"/>
                  </a:lnTo>
                  <a:lnTo>
                    <a:pt x="149" y="31"/>
                  </a:lnTo>
                  <a:lnTo>
                    <a:pt x="149" y="28"/>
                  </a:lnTo>
                  <a:lnTo>
                    <a:pt x="149" y="28"/>
                  </a:lnTo>
                  <a:lnTo>
                    <a:pt x="149" y="28"/>
                  </a:lnTo>
                  <a:lnTo>
                    <a:pt x="151" y="28"/>
                  </a:lnTo>
                  <a:lnTo>
                    <a:pt x="151" y="28"/>
                  </a:lnTo>
                  <a:lnTo>
                    <a:pt x="154" y="26"/>
                  </a:lnTo>
                  <a:lnTo>
                    <a:pt x="154" y="26"/>
                  </a:lnTo>
                  <a:lnTo>
                    <a:pt x="154" y="26"/>
                  </a:lnTo>
                  <a:lnTo>
                    <a:pt x="154" y="26"/>
                  </a:lnTo>
                  <a:lnTo>
                    <a:pt x="151" y="24"/>
                  </a:lnTo>
                  <a:lnTo>
                    <a:pt x="151" y="24"/>
                  </a:lnTo>
                  <a:lnTo>
                    <a:pt x="151" y="24"/>
                  </a:lnTo>
                  <a:lnTo>
                    <a:pt x="151" y="24"/>
                  </a:lnTo>
                  <a:lnTo>
                    <a:pt x="151" y="24"/>
                  </a:lnTo>
                  <a:lnTo>
                    <a:pt x="151" y="24"/>
                  </a:lnTo>
                  <a:lnTo>
                    <a:pt x="151" y="24"/>
                  </a:lnTo>
                  <a:lnTo>
                    <a:pt x="151" y="24"/>
                  </a:lnTo>
                  <a:lnTo>
                    <a:pt x="151" y="21"/>
                  </a:lnTo>
                  <a:lnTo>
                    <a:pt x="151" y="21"/>
                  </a:lnTo>
                  <a:lnTo>
                    <a:pt x="151" y="21"/>
                  </a:lnTo>
                  <a:lnTo>
                    <a:pt x="151"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325"/>
            <p:cNvSpPr>
              <a:spLocks/>
            </p:cNvSpPr>
            <p:nvPr userDrawn="1"/>
          </p:nvSpPr>
          <p:spPr bwMode="auto">
            <a:xfrm>
              <a:off x="3940" y="1786"/>
              <a:ext cx="111" cy="57"/>
            </a:xfrm>
            <a:custGeom>
              <a:avLst/>
              <a:gdLst>
                <a:gd name="T0" fmla="*/ 111 w 111"/>
                <a:gd name="T1" fmla="*/ 10 h 57"/>
                <a:gd name="T2" fmla="*/ 109 w 111"/>
                <a:gd name="T3" fmla="*/ 10 h 57"/>
                <a:gd name="T4" fmla="*/ 104 w 111"/>
                <a:gd name="T5" fmla="*/ 7 h 57"/>
                <a:gd name="T6" fmla="*/ 102 w 111"/>
                <a:gd name="T7" fmla="*/ 5 h 57"/>
                <a:gd name="T8" fmla="*/ 99 w 111"/>
                <a:gd name="T9" fmla="*/ 3 h 57"/>
                <a:gd name="T10" fmla="*/ 92 w 111"/>
                <a:gd name="T11" fmla="*/ 5 h 57"/>
                <a:gd name="T12" fmla="*/ 90 w 111"/>
                <a:gd name="T13" fmla="*/ 3 h 57"/>
                <a:gd name="T14" fmla="*/ 88 w 111"/>
                <a:gd name="T15" fmla="*/ 0 h 57"/>
                <a:gd name="T16" fmla="*/ 78 w 111"/>
                <a:gd name="T17" fmla="*/ 0 h 57"/>
                <a:gd name="T18" fmla="*/ 69 w 111"/>
                <a:gd name="T19" fmla="*/ 5 h 57"/>
                <a:gd name="T20" fmla="*/ 62 w 111"/>
                <a:gd name="T21" fmla="*/ 7 h 57"/>
                <a:gd name="T22" fmla="*/ 57 w 111"/>
                <a:gd name="T23" fmla="*/ 7 h 57"/>
                <a:gd name="T24" fmla="*/ 45 w 111"/>
                <a:gd name="T25" fmla="*/ 12 h 57"/>
                <a:gd name="T26" fmla="*/ 45 w 111"/>
                <a:gd name="T27" fmla="*/ 14 h 57"/>
                <a:gd name="T28" fmla="*/ 31 w 111"/>
                <a:gd name="T29" fmla="*/ 17 h 57"/>
                <a:gd name="T30" fmla="*/ 22 w 111"/>
                <a:gd name="T31" fmla="*/ 12 h 57"/>
                <a:gd name="T32" fmla="*/ 17 w 111"/>
                <a:gd name="T33" fmla="*/ 12 h 57"/>
                <a:gd name="T34" fmla="*/ 17 w 111"/>
                <a:gd name="T35" fmla="*/ 14 h 57"/>
                <a:gd name="T36" fmla="*/ 15 w 111"/>
                <a:gd name="T37" fmla="*/ 17 h 57"/>
                <a:gd name="T38" fmla="*/ 12 w 111"/>
                <a:gd name="T39" fmla="*/ 17 h 57"/>
                <a:gd name="T40" fmla="*/ 8 w 111"/>
                <a:gd name="T41" fmla="*/ 17 h 57"/>
                <a:gd name="T42" fmla="*/ 10 w 111"/>
                <a:gd name="T43" fmla="*/ 19 h 57"/>
                <a:gd name="T44" fmla="*/ 10 w 111"/>
                <a:gd name="T45" fmla="*/ 24 h 57"/>
                <a:gd name="T46" fmla="*/ 8 w 111"/>
                <a:gd name="T47" fmla="*/ 26 h 57"/>
                <a:gd name="T48" fmla="*/ 8 w 111"/>
                <a:gd name="T49" fmla="*/ 29 h 57"/>
                <a:gd name="T50" fmla="*/ 8 w 111"/>
                <a:gd name="T51" fmla="*/ 31 h 57"/>
                <a:gd name="T52" fmla="*/ 3 w 111"/>
                <a:gd name="T53" fmla="*/ 33 h 57"/>
                <a:gd name="T54" fmla="*/ 5 w 111"/>
                <a:gd name="T55" fmla="*/ 36 h 57"/>
                <a:gd name="T56" fmla="*/ 5 w 111"/>
                <a:gd name="T57" fmla="*/ 40 h 57"/>
                <a:gd name="T58" fmla="*/ 10 w 111"/>
                <a:gd name="T59" fmla="*/ 43 h 57"/>
                <a:gd name="T60" fmla="*/ 17 w 111"/>
                <a:gd name="T61" fmla="*/ 50 h 57"/>
                <a:gd name="T62" fmla="*/ 24 w 111"/>
                <a:gd name="T63" fmla="*/ 55 h 57"/>
                <a:gd name="T64" fmla="*/ 29 w 111"/>
                <a:gd name="T65" fmla="*/ 57 h 57"/>
                <a:gd name="T66" fmla="*/ 38 w 111"/>
                <a:gd name="T67" fmla="*/ 57 h 57"/>
                <a:gd name="T68" fmla="*/ 43 w 111"/>
                <a:gd name="T69" fmla="*/ 57 h 57"/>
                <a:gd name="T70" fmla="*/ 48 w 111"/>
                <a:gd name="T71" fmla="*/ 55 h 57"/>
                <a:gd name="T72" fmla="*/ 50 w 111"/>
                <a:gd name="T73" fmla="*/ 52 h 57"/>
                <a:gd name="T74" fmla="*/ 52 w 111"/>
                <a:gd name="T75" fmla="*/ 52 h 57"/>
                <a:gd name="T76" fmla="*/ 57 w 111"/>
                <a:gd name="T77" fmla="*/ 52 h 57"/>
                <a:gd name="T78" fmla="*/ 62 w 111"/>
                <a:gd name="T79" fmla="*/ 50 h 57"/>
                <a:gd name="T80" fmla="*/ 69 w 111"/>
                <a:gd name="T81" fmla="*/ 50 h 57"/>
                <a:gd name="T82" fmla="*/ 76 w 111"/>
                <a:gd name="T83" fmla="*/ 50 h 57"/>
                <a:gd name="T84" fmla="*/ 78 w 111"/>
                <a:gd name="T85" fmla="*/ 48 h 57"/>
                <a:gd name="T86" fmla="*/ 85 w 111"/>
                <a:gd name="T87" fmla="*/ 48 h 57"/>
                <a:gd name="T88" fmla="*/ 88 w 111"/>
                <a:gd name="T89" fmla="*/ 45 h 57"/>
                <a:gd name="T90" fmla="*/ 88 w 111"/>
                <a:gd name="T91" fmla="*/ 40 h 57"/>
                <a:gd name="T92" fmla="*/ 90 w 111"/>
                <a:gd name="T93" fmla="*/ 38 h 57"/>
                <a:gd name="T94" fmla="*/ 92 w 111"/>
                <a:gd name="T95" fmla="*/ 31 h 57"/>
                <a:gd name="T96" fmla="*/ 95 w 111"/>
                <a:gd name="T97" fmla="*/ 26 h 57"/>
                <a:gd name="T98" fmla="*/ 97 w 111"/>
                <a:gd name="T99" fmla="*/ 22 h 57"/>
                <a:gd name="T100" fmla="*/ 102 w 111"/>
                <a:gd name="T101" fmla="*/ 17 h 57"/>
                <a:gd name="T102" fmla="*/ 107 w 111"/>
                <a:gd name="T103" fmla="*/ 17 h 57"/>
                <a:gd name="T104" fmla="*/ 111 w 111"/>
                <a:gd name="T105"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 h="57">
                  <a:moveTo>
                    <a:pt x="111" y="12"/>
                  </a:moveTo>
                  <a:lnTo>
                    <a:pt x="111" y="12"/>
                  </a:lnTo>
                  <a:lnTo>
                    <a:pt x="111" y="12"/>
                  </a:lnTo>
                  <a:lnTo>
                    <a:pt x="111" y="10"/>
                  </a:lnTo>
                  <a:lnTo>
                    <a:pt x="109" y="10"/>
                  </a:lnTo>
                  <a:lnTo>
                    <a:pt x="109" y="10"/>
                  </a:lnTo>
                  <a:lnTo>
                    <a:pt x="109" y="10"/>
                  </a:lnTo>
                  <a:lnTo>
                    <a:pt x="109" y="10"/>
                  </a:lnTo>
                  <a:lnTo>
                    <a:pt x="109" y="10"/>
                  </a:lnTo>
                  <a:lnTo>
                    <a:pt x="107" y="10"/>
                  </a:lnTo>
                  <a:lnTo>
                    <a:pt x="107" y="7"/>
                  </a:lnTo>
                  <a:lnTo>
                    <a:pt x="104" y="7"/>
                  </a:lnTo>
                  <a:lnTo>
                    <a:pt x="102" y="7"/>
                  </a:lnTo>
                  <a:lnTo>
                    <a:pt x="102" y="5"/>
                  </a:lnTo>
                  <a:lnTo>
                    <a:pt x="102" y="5"/>
                  </a:lnTo>
                  <a:lnTo>
                    <a:pt x="102" y="5"/>
                  </a:lnTo>
                  <a:lnTo>
                    <a:pt x="102" y="5"/>
                  </a:lnTo>
                  <a:lnTo>
                    <a:pt x="102" y="3"/>
                  </a:lnTo>
                  <a:lnTo>
                    <a:pt x="99" y="3"/>
                  </a:lnTo>
                  <a:lnTo>
                    <a:pt x="99" y="3"/>
                  </a:lnTo>
                  <a:lnTo>
                    <a:pt x="99" y="3"/>
                  </a:lnTo>
                  <a:lnTo>
                    <a:pt x="99" y="3"/>
                  </a:lnTo>
                  <a:lnTo>
                    <a:pt x="92" y="5"/>
                  </a:lnTo>
                  <a:lnTo>
                    <a:pt x="92" y="5"/>
                  </a:lnTo>
                  <a:lnTo>
                    <a:pt x="92" y="3"/>
                  </a:lnTo>
                  <a:lnTo>
                    <a:pt x="90" y="3"/>
                  </a:lnTo>
                  <a:lnTo>
                    <a:pt x="90" y="3"/>
                  </a:lnTo>
                  <a:lnTo>
                    <a:pt x="90" y="3"/>
                  </a:lnTo>
                  <a:lnTo>
                    <a:pt x="90" y="0"/>
                  </a:lnTo>
                  <a:lnTo>
                    <a:pt x="88" y="0"/>
                  </a:lnTo>
                  <a:lnTo>
                    <a:pt x="88" y="0"/>
                  </a:lnTo>
                  <a:lnTo>
                    <a:pt x="88" y="0"/>
                  </a:lnTo>
                  <a:lnTo>
                    <a:pt x="83" y="0"/>
                  </a:lnTo>
                  <a:lnTo>
                    <a:pt x="81" y="0"/>
                  </a:lnTo>
                  <a:lnTo>
                    <a:pt x="81" y="0"/>
                  </a:lnTo>
                  <a:lnTo>
                    <a:pt x="78" y="0"/>
                  </a:lnTo>
                  <a:lnTo>
                    <a:pt x="74" y="0"/>
                  </a:lnTo>
                  <a:lnTo>
                    <a:pt x="71" y="0"/>
                  </a:lnTo>
                  <a:lnTo>
                    <a:pt x="71" y="0"/>
                  </a:lnTo>
                  <a:lnTo>
                    <a:pt x="69" y="5"/>
                  </a:lnTo>
                  <a:lnTo>
                    <a:pt x="66" y="7"/>
                  </a:lnTo>
                  <a:lnTo>
                    <a:pt x="64" y="7"/>
                  </a:lnTo>
                  <a:lnTo>
                    <a:pt x="62" y="10"/>
                  </a:lnTo>
                  <a:lnTo>
                    <a:pt x="62" y="7"/>
                  </a:lnTo>
                  <a:lnTo>
                    <a:pt x="59" y="7"/>
                  </a:lnTo>
                  <a:lnTo>
                    <a:pt x="57" y="7"/>
                  </a:lnTo>
                  <a:lnTo>
                    <a:pt x="57" y="7"/>
                  </a:lnTo>
                  <a:lnTo>
                    <a:pt x="57" y="7"/>
                  </a:lnTo>
                  <a:lnTo>
                    <a:pt x="55" y="10"/>
                  </a:lnTo>
                  <a:lnTo>
                    <a:pt x="52" y="10"/>
                  </a:lnTo>
                  <a:lnTo>
                    <a:pt x="48" y="10"/>
                  </a:lnTo>
                  <a:lnTo>
                    <a:pt x="45" y="12"/>
                  </a:lnTo>
                  <a:lnTo>
                    <a:pt x="45" y="12"/>
                  </a:lnTo>
                  <a:lnTo>
                    <a:pt x="45" y="14"/>
                  </a:lnTo>
                  <a:lnTo>
                    <a:pt x="45" y="14"/>
                  </a:lnTo>
                  <a:lnTo>
                    <a:pt x="45" y="14"/>
                  </a:lnTo>
                  <a:lnTo>
                    <a:pt x="43" y="17"/>
                  </a:lnTo>
                  <a:lnTo>
                    <a:pt x="41" y="17"/>
                  </a:lnTo>
                  <a:lnTo>
                    <a:pt x="33" y="17"/>
                  </a:lnTo>
                  <a:lnTo>
                    <a:pt x="31" y="17"/>
                  </a:lnTo>
                  <a:lnTo>
                    <a:pt x="29" y="17"/>
                  </a:lnTo>
                  <a:lnTo>
                    <a:pt x="26" y="14"/>
                  </a:lnTo>
                  <a:lnTo>
                    <a:pt x="24" y="14"/>
                  </a:lnTo>
                  <a:lnTo>
                    <a:pt x="22" y="12"/>
                  </a:lnTo>
                  <a:lnTo>
                    <a:pt x="19" y="12"/>
                  </a:lnTo>
                  <a:lnTo>
                    <a:pt x="19" y="12"/>
                  </a:lnTo>
                  <a:lnTo>
                    <a:pt x="19" y="12"/>
                  </a:lnTo>
                  <a:lnTo>
                    <a:pt x="17" y="12"/>
                  </a:lnTo>
                  <a:lnTo>
                    <a:pt x="17" y="12"/>
                  </a:lnTo>
                  <a:lnTo>
                    <a:pt x="17" y="14"/>
                  </a:lnTo>
                  <a:lnTo>
                    <a:pt x="17" y="14"/>
                  </a:lnTo>
                  <a:lnTo>
                    <a:pt x="17" y="14"/>
                  </a:lnTo>
                  <a:lnTo>
                    <a:pt x="17" y="14"/>
                  </a:lnTo>
                  <a:lnTo>
                    <a:pt x="17" y="17"/>
                  </a:lnTo>
                  <a:lnTo>
                    <a:pt x="17" y="17"/>
                  </a:lnTo>
                  <a:lnTo>
                    <a:pt x="15" y="17"/>
                  </a:lnTo>
                  <a:lnTo>
                    <a:pt x="12" y="17"/>
                  </a:lnTo>
                  <a:lnTo>
                    <a:pt x="12" y="17"/>
                  </a:lnTo>
                  <a:lnTo>
                    <a:pt x="12" y="19"/>
                  </a:lnTo>
                  <a:lnTo>
                    <a:pt x="12" y="17"/>
                  </a:lnTo>
                  <a:lnTo>
                    <a:pt x="10" y="17"/>
                  </a:lnTo>
                  <a:lnTo>
                    <a:pt x="10" y="17"/>
                  </a:lnTo>
                  <a:lnTo>
                    <a:pt x="8" y="17"/>
                  </a:lnTo>
                  <a:lnTo>
                    <a:pt x="8" y="17"/>
                  </a:lnTo>
                  <a:lnTo>
                    <a:pt x="8" y="17"/>
                  </a:lnTo>
                  <a:lnTo>
                    <a:pt x="5" y="19"/>
                  </a:lnTo>
                  <a:lnTo>
                    <a:pt x="5" y="19"/>
                  </a:lnTo>
                  <a:lnTo>
                    <a:pt x="10" y="19"/>
                  </a:lnTo>
                  <a:lnTo>
                    <a:pt x="10" y="22"/>
                  </a:lnTo>
                  <a:lnTo>
                    <a:pt x="10" y="22"/>
                  </a:lnTo>
                  <a:lnTo>
                    <a:pt x="10" y="24"/>
                  </a:lnTo>
                  <a:lnTo>
                    <a:pt x="10" y="24"/>
                  </a:lnTo>
                  <a:lnTo>
                    <a:pt x="8" y="24"/>
                  </a:lnTo>
                  <a:lnTo>
                    <a:pt x="8" y="24"/>
                  </a:lnTo>
                  <a:lnTo>
                    <a:pt x="8" y="24"/>
                  </a:lnTo>
                  <a:lnTo>
                    <a:pt x="8" y="26"/>
                  </a:lnTo>
                  <a:lnTo>
                    <a:pt x="8" y="26"/>
                  </a:lnTo>
                  <a:lnTo>
                    <a:pt x="5" y="29"/>
                  </a:lnTo>
                  <a:lnTo>
                    <a:pt x="8" y="29"/>
                  </a:lnTo>
                  <a:lnTo>
                    <a:pt x="8" y="29"/>
                  </a:lnTo>
                  <a:lnTo>
                    <a:pt x="8" y="29"/>
                  </a:lnTo>
                  <a:lnTo>
                    <a:pt x="8" y="31"/>
                  </a:lnTo>
                  <a:lnTo>
                    <a:pt x="8" y="31"/>
                  </a:lnTo>
                  <a:lnTo>
                    <a:pt x="8" y="31"/>
                  </a:lnTo>
                  <a:lnTo>
                    <a:pt x="8" y="31"/>
                  </a:lnTo>
                  <a:lnTo>
                    <a:pt x="8" y="33"/>
                  </a:lnTo>
                  <a:lnTo>
                    <a:pt x="5" y="31"/>
                  </a:lnTo>
                  <a:lnTo>
                    <a:pt x="3" y="33"/>
                  </a:lnTo>
                  <a:lnTo>
                    <a:pt x="0" y="36"/>
                  </a:lnTo>
                  <a:lnTo>
                    <a:pt x="5" y="36"/>
                  </a:lnTo>
                  <a:lnTo>
                    <a:pt x="5" y="36"/>
                  </a:lnTo>
                  <a:lnTo>
                    <a:pt x="5" y="36"/>
                  </a:lnTo>
                  <a:lnTo>
                    <a:pt x="5" y="38"/>
                  </a:lnTo>
                  <a:lnTo>
                    <a:pt x="5" y="38"/>
                  </a:lnTo>
                  <a:lnTo>
                    <a:pt x="5" y="38"/>
                  </a:lnTo>
                  <a:lnTo>
                    <a:pt x="5" y="40"/>
                  </a:lnTo>
                  <a:lnTo>
                    <a:pt x="8" y="40"/>
                  </a:lnTo>
                  <a:lnTo>
                    <a:pt x="8" y="43"/>
                  </a:lnTo>
                  <a:lnTo>
                    <a:pt x="8" y="43"/>
                  </a:lnTo>
                  <a:lnTo>
                    <a:pt x="10" y="43"/>
                  </a:lnTo>
                  <a:lnTo>
                    <a:pt x="12" y="45"/>
                  </a:lnTo>
                  <a:lnTo>
                    <a:pt x="15" y="45"/>
                  </a:lnTo>
                  <a:lnTo>
                    <a:pt x="15" y="48"/>
                  </a:lnTo>
                  <a:lnTo>
                    <a:pt x="17" y="50"/>
                  </a:lnTo>
                  <a:lnTo>
                    <a:pt x="19" y="50"/>
                  </a:lnTo>
                  <a:lnTo>
                    <a:pt x="22" y="52"/>
                  </a:lnTo>
                  <a:lnTo>
                    <a:pt x="22" y="52"/>
                  </a:lnTo>
                  <a:lnTo>
                    <a:pt x="24" y="55"/>
                  </a:lnTo>
                  <a:lnTo>
                    <a:pt x="26" y="55"/>
                  </a:lnTo>
                  <a:lnTo>
                    <a:pt x="26" y="55"/>
                  </a:lnTo>
                  <a:lnTo>
                    <a:pt x="26" y="55"/>
                  </a:lnTo>
                  <a:lnTo>
                    <a:pt x="29" y="57"/>
                  </a:lnTo>
                  <a:lnTo>
                    <a:pt x="31" y="57"/>
                  </a:lnTo>
                  <a:lnTo>
                    <a:pt x="33" y="57"/>
                  </a:lnTo>
                  <a:lnTo>
                    <a:pt x="38" y="57"/>
                  </a:lnTo>
                  <a:lnTo>
                    <a:pt x="38" y="57"/>
                  </a:lnTo>
                  <a:lnTo>
                    <a:pt x="41" y="57"/>
                  </a:lnTo>
                  <a:lnTo>
                    <a:pt x="41" y="57"/>
                  </a:lnTo>
                  <a:lnTo>
                    <a:pt x="43" y="57"/>
                  </a:lnTo>
                  <a:lnTo>
                    <a:pt x="43" y="57"/>
                  </a:lnTo>
                  <a:lnTo>
                    <a:pt x="45" y="55"/>
                  </a:lnTo>
                  <a:lnTo>
                    <a:pt x="45" y="55"/>
                  </a:lnTo>
                  <a:lnTo>
                    <a:pt x="48" y="55"/>
                  </a:lnTo>
                  <a:lnTo>
                    <a:pt x="48" y="55"/>
                  </a:lnTo>
                  <a:lnTo>
                    <a:pt x="48" y="55"/>
                  </a:lnTo>
                  <a:lnTo>
                    <a:pt x="48" y="55"/>
                  </a:lnTo>
                  <a:lnTo>
                    <a:pt x="50" y="55"/>
                  </a:lnTo>
                  <a:lnTo>
                    <a:pt x="50" y="52"/>
                  </a:lnTo>
                  <a:lnTo>
                    <a:pt x="50" y="52"/>
                  </a:lnTo>
                  <a:lnTo>
                    <a:pt x="52" y="52"/>
                  </a:lnTo>
                  <a:lnTo>
                    <a:pt x="52" y="52"/>
                  </a:lnTo>
                  <a:lnTo>
                    <a:pt x="52" y="52"/>
                  </a:lnTo>
                  <a:lnTo>
                    <a:pt x="55" y="52"/>
                  </a:lnTo>
                  <a:lnTo>
                    <a:pt x="55" y="52"/>
                  </a:lnTo>
                  <a:lnTo>
                    <a:pt x="57" y="52"/>
                  </a:lnTo>
                  <a:lnTo>
                    <a:pt x="57" y="52"/>
                  </a:lnTo>
                  <a:lnTo>
                    <a:pt x="57" y="50"/>
                  </a:lnTo>
                  <a:lnTo>
                    <a:pt x="59" y="50"/>
                  </a:lnTo>
                  <a:lnTo>
                    <a:pt x="59" y="50"/>
                  </a:lnTo>
                  <a:lnTo>
                    <a:pt x="62" y="50"/>
                  </a:lnTo>
                  <a:lnTo>
                    <a:pt x="64" y="50"/>
                  </a:lnTo>
                  <a:lnTo>
                    <a:pt x="64" y="50"/>
                  </a:lnTo>
                  <a:lnTo>
                    <a:pt x="69" y="50"/>
                  </a:lnTo>
                  <a:lnTo>
                    <a:pt x="69" y="50"/>
                  </a:lnTo>
                  <a:lnTo>
                    <a:pt x="71" y="50"/>
                  </a:lnTo>
                  <a:lnTo>
                    <a:pt x="71" y="50"/>
                  </a:lnTo>
                  <a:lnTo>
                    <a:pt x="74" y="50"/>
                  </a:lnTo>
                  <a:lnTo>
                    <a:pt x="76" y="50"/>
                  </a:lnTo>
                  <a:lnTo>
                    <a:pt x="78" y="50"/>
                  </a:lnTo>
                  <a:lnTo>
                    <a:pt x="78" y="50"/>
                  </a:lnTo>
                  <a:lnTo>
                    <a:pt x="78" y="50"/>
                  </a:lnTo>
                  <a:lnTo>
                    <a:pt x="78" y="48"/>
                  </a:lnTo>
                  <a:lnTo>
                    <a:pt x="78" y="48"/>
                  </a:lnTo>
                  <a:lnTo>
                    <a:pt x="81" y="48"/>
                  </a:lnTo>
                  <a:lnTo>
                    <a:pt x="83" y="48"/>
                  </a:lnTo>
                  <a:lnTo>
                    <a:pt x="85" y="48"/>
                  </a:lnTo>
                  <a:lnTo>
                    <a:pt x="85" y="48"/>
                  </a:lnTo>
                  <a:lnTo>
                    <a:pt x="85" y="45"/>
                  </a:lnTo>
                  <a:lnTo>
                    <a:pt x="85" y="45"/>
                  </a:lnTo>
                  <a:lnTo>
                    <a:pt x="88" y="45"/>
                  </a:lnTo>
                  <a:lnTo>
                    <a:pt x="88" y="43"/>
                  </a:lnTo>
                  <a:lnTo>
                    <a:pt x="88" y="43"/>
                  </a:lnTo>
                  <a:lnTo>
                    <a:pt x="88" y="40"/>
                  </a:lnTo>
                  <a:lnTo>
                    <a:pt x="88" y="40"/>
                  </a:lnTo>
                  <a:lnTo>
                    <a:pt x="88" y="40"/>
                  </a:lnTo>
                  <a:lnTo>
                    <a:pt x="90" y="40"/>
                  </a:lnTo>
                  <a:lnTo>
                    <a:pt x="90" y="38"/>
                  </a:lnTo>
                  <a:lnTo>
                    <a:pt x="90" y="38"/>
                  </a:lnTo>
                  <a:lnTo>
                    <a:pt x="90" y="36"/>
                  </a:lnTo>
                  <a:lnTo>
                    <a:pt x="92" y="36"/>
                  </a:lnTo>
                  <a:lnTo>
                    <a:pt x="92" y="33"/>
                  </a:lnTo>
                  <a:lnTo>
                    <a:pt x="92" y="31"/>
                  </a:lnTo>
                  <a:lnTo>
                    <a:pt x="92" y="31"/>
                  </a:lnTo>
                  <a:lnTo>
                    <a:pt x="95" y="31"/>
                  </a:lnTo>
                  <a:lnTo>
                    <a:pt x="95" y="29"/>
                  </a:lnTo>
                  <a:lnTo>
                    <a:pt x="95" y="26"/>
                  </a:lnTo>
                  <a:lnTo>
                    <a:pt x="97" y="26"/>
                  </a:lnTo>
                  <a:lnTo>
                    <a:pt x="97" y="24"/>
                  </a:lnTo>
                  <a:lnTo>
                    <a:pt x="97" y="24"/>
                  </a:lnTo>
                  <a:lnTo>
                    <a:pt x="97" y="22"/>
                  </a:lnTo>
                  <a:lnTo>
                    <a:pt x="99" y="22"/>
                  </a:lnTo>
                  <a:lnTo>
                    <a:pt x="99" y="19"/>
                  </a:lnTo>
                  <a:lnTo>
                    <a:pt x="102" y="19"/>
                  </a:lnTo>
                  <a:lnTo>
                    <a:pt x="102" y="17"/>
                  </a:lnTo>
                  <a:lnTo>
                    <a:pt x="102" y="17"/>
                  </a:lnTo>
                  <a:lnTo>
                    <a:pt x="104" y="17"/>
                  </a:lnTo>
                  <a:lnTo>
                    <a:pt x="104" y="17"/>
                  </a:lnTo>
                  <a:lnTo>
                    <a:pt x="107" y="17"/>
                  </a:lnTo>
                  <a:lnTo>
                    <a:pt x="107" y="17"/>
                  </a:lnTo>
                  <a:lnTo>
                    <a:pt x="107" y="17"/>
                  </a:lnTo>
                  <a:lnTo>
                    <a:pt x="109" y="17"/>
                  </a:lnTo>
                  <a:lnTo>
                    <a:pt x="111" y="12"/>
                  </a:lnTo>
                  <a:lnTo>
                    <a:pt x="111" y="12"/>
                  </a:lnTo>
                  <a:lnTo>
                    <a:pt x="111"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326"/>
            <p:cNvSpPr>
              <a:spLocks/>
            </p:cNvSpPr>
            <p:nvPr userDrawn="1"/>
          </p:nvSpPr>
          <p:spPr bwMode="auto">
            <a:xfrm>
              <a:off x="2008" y="2470"/>
              <a:ext cx="115" cy="63"/>
            </a:xfrm>
            <a:custGeom>
              <a:avLst/>
              <a:gdLst>
                <a:gd name="T0" fmla="*/ 113 w 115"/>
                <a:gd name="T1" fmla="*/ 16 h 63"/>
                <a:gd name="T2" fmla="*/ 111 w 115"/>
                <a:gd name="T3" fmla="*/ 14 h 63"/>
                <a:gd name="T4" fmla="*/ 108 w 115"/>
                <a:gd name="T5" fmla="*/ 16 h 63"/>
                <a:gd name="T6" fmla="*/ 106 w 115"/>
                <a:gd name="T7" fmla="*/ 16 h 63"/>
                <a:gd name="T8" fmla="*/ 104 w 115"/>
                <a:gd name="T9" fmla="*/ 14 h 63"/>
                <a:gd name="T10" fmla="*/ 99 w 115"/>
                <a:gd name="T11" fmla="*/ 14 h 63"/>
                <a:gd name="T12" fmla="*/ 101 w 115"/>
                <a:gd name="T13" fmla="*/ 11 h 63"/>
                <a:gd name="T14" fmla="*/ 106 w 115"/>
                <a:gd name="T15" fmla="*/ 11 h 63"/>
                <a:gd name="T16" fmla="*/ 94 w 115"/>
                <a:gd name="T17" fmla="*/ 4 h 63"/>
                <a:gd name="T18" fmla="*/ 94 w 115"/>
                <a:gd name="T19" fmla="*/ 4 h 63"/>
                <a:gd name="T20" fmla="*/ 85 w 115"/>
                <a:gd name="T21" fmla="*/ 0 h 63"/>
                <a:gd name="T22" fmla="*/ 75 w 115"/>
                <a:gd name="T23" fmla="*/ 2 h 63"/>
                <a:gd name="T24" fmla="*/ 68 w 115"/>
                <a:gd name="T25" fmla="*/ 0 h 63"/>
                <a:gd name="T26" fmla="*/ 64 w 115"/>
                <a:gd name="T27" fmla="*/ 2 h 63"/>
                <a:gd name="T28" fmla="*/ 52 w 115"/>
                <a:gd name="T29" fmla="*/ 4 h 63"/>
                <a:gd name="T30" fmla="*/ 40 w 115"/>
                <a:gd name="T31" fmla="*/ 4 h 63"/>
                <a:gd name="T32" fmla="*/ 35 w 115"/>
                <a:gd name="T33" fmla="*/ 2 h 63"/>
                <a:gd name="T34" fmla="*/ 31 w 115"/>
                <a:gd name="T35" fmla="*/ 2 h 63"/>
                <a:gd name="T36" fmla="*/ 26 w 115"/>
                <a:gd name="T37" fmla="*/ 7 h 63"/>
                <a:gd name="T38" fmla="*/ 21 w 115"/>
                <a:gd name="T39" fmla="*/ 9 h 63"/>
                <a:gd name="T40" fmla="*/ 12 w 115"/>
                <a:gd name="T41" fmla="*/ 16 h 63"/>
                <a:gd name="T42" fmla="*/ 7 w 115"/>
                <a:gd name="T43" fmla="*/ 18 h 63"/>
                <a:gd name="T44" fmla="*/ 5 w 115"/>
                <a:gd name="T45" fmla="*/ 23 h 63"/>
                <a:gd name="T46" fmla="*/ 5 w 115"/>
                <a:gd name="T47" fmla="*/ 30 h 63"/>
                <a:gd name="T48" fmla="*/ 0 w 115"/>
                <a:gd name="T49" fmla="*/ 33 h 63"/>
                <a:gd name="T50" fmla="*/ 5 w 115"/>
                <a:gd name="T51" fmla="*/ 35 h 63"/>
                <a:gd name="T52" fmla="*/ 7 w 115"/>
                <a:gd name="T53" fmla="*/ 37 h 63"/>
                <a:gd name="T54" fmla="*/ 12 w 115"/>
                <a:gd name="T55" fmla="*/ 40 h 63"/>
                <a:gd name="T56" fmla="*/ 14 w 115"/>
                <a:gd name="T57" fmla="*/ 42 h 63"/>
                <a:gd name="T58" fmla="*/ 16 w 115"/>
                <a:gd name="T59" fmla="*/ 44 h 63"/>
                <a:gd name="T60" fmla="*/ 16 w 115"/>
                <a:gd name="T61" fmla="*/ 44 h 63"/>
                <a:gd name="T62" fmla="*/ 23 w 115"/>
                <a:gd name="T63" fmla="*/ 42 h 63"/>
                <a:gd name="T64" fmla="*/ 26 w 115"/>
                <a:gd name="T65" fmla="*/ 44 h 63"/>
                <a:gd name="T66" fmla="*/ 31 w 115"/>
                <a:gd name="T67" fmla="*/ 47 h 63"/>
                <a:gd name="T68" fmla="*/ 28 w 115"/>
                <a:gd name="T69" fmla="*/ 52 h 63"/>
                <a:gd name="T70" fmla="*/ 28 w 115"/>
                <a:gd name="T71" fmla="*/ 54 h 63"/>
                <a:gd name="T72" fmla="*/ 28 w 115"/>
                <a:gd name="T73" fmla="*/ 56 h 63"/>
                <a:gd name="T74" fmla="*/ 33 w 115"/>
                <a:gd name="T75" fmla="*/ 56 h 63"/>
                <a:gd name="T76" fmla="*/ 33 w 115"/>
                <a:gd name="T77" fmla="*/ 61 h 63"/>
                <a:gd name="T78" fmla="*/ 40 w 115"/>
                <a:gd name="T79" fmla="*/ 63 h 63"/>
                <a:gd name="T80" fmla="*/ 42 w 115"/>
                <a:gd name="T81" fmla="*/ 61 h 63"/>
                <a:gd name="T82" fmla="*/ 45 w 115"/>
                <a:gd name="T83" fmla="*/ 59 h 63"/>
                <a:gd name="T84" fmla="*/ 47 w 115"/>
                <a:gd name="T85" fmla="*/ 56 h 63"/>
                <a:gd name="T86" fmla="*/ 47 w 115"/>
                <a:gd name="T87" fmla="*/ 49 h 63"/>
                <a:gd name="T88" fmla="*/ 49 w 115"/>
                <a:gd name="T89" fmla="*/ 47 h 63"/>
                <a:gd name="T90" fmla="*/ 56 w 115"/>
                <a:gd name="T91" fmla="*/ 44 h 63"/>
                <a:gd name="T92" fmla="*/ 61 w 115"/>
                <a:gd name="T93" fmla="*/ 42 h 63"/>
                <a:gd name="T94" fmla="*/ 66 w 115"/>
                <a:gd name="T95" fmla="*/ 44 h 63"/>
                <a:gd name="T96" fmla="*/ 66 w 115"/>
                <a:gd name="T97" fmla="*/ 44 h 63"/>
                <a:gd name="T98" fmla="*/ 71 w 115"/>
                <a:gd name="T99" fmla="*/ 40 h 63"/>
                <a:gd name="T100" fmla="*/ 78 w 115"/>
                <a:gd name="T101" fmla="*/ 35 h 63"/>
                <a:gd name="T102" fmla="*/ 78 w 115"/>
                <a:gd name="T103" fmla="*/ 33 h 63"/>
                <a:gd name="T104" fmla="*/ 80 w 115"/>
                <a:gd name="T105" fmla="*/ 30 h 63"/>
                <a:gd name="T106" fmla="*/ 80 w 115"/>
                <a:gd name="T107" fmla="*/ 28 h 63"/>
                <a:gd name="T108" fmla="*/ 85 w 115"/>
                <a:gd name="T109" fmla="*/ 26 h 63"/>
                <a:gd name="T110" fmla="*/ 89 w 115"/>
                <a:gd name="T111" fmla="*/ 28 h 63"/>
                <a:gd name="T112" fmla="*/ 94 w 115"/>
                <a:gd name="T113" fmla="*/ 28 h 63"/>
                <a:gd name="T114" fmla="*/ 94 w 115"/>
                <a:gd name="T115" fmla="*/ 26 h 63"/>
                <a:gd name="T116" fmla="*/ 97 w 115"/>
                <a:gd name="T117" fmla="*/ 28 h 63"/>
                <a:gd name="T118" fmla="*/ 99 w 115"/>
                <a:gd name="T119" fmla="*/ 26 h 63"/>
                <a:gd name="T120" fmla="*/ 104 w 115"/>
                <a:gd name="T121" fmla="*/ 26 h 63"/>
                <a:gd name="T122" fmla="*/ 106 w 115"/>
                <a:gd name="T123" fmla="*/ 23 h 63"/>
                <a:gd name="T124" fmla="*/ 111 w 115"/>
                <a:gd name="T1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63">
                  <a:moveTo>
                    <a:pt x="115" y="21"/>
                  </a:moveTo>
                  <a:lnTo>
                    <a:pt x="113" y="18"/>
                  </a:lnTo>
                  <a:lnTo>
                    <a:pt x="113" y="16"/>
                  </a:lnTo>
                  <a:lnTo>
                    <a:pt x="108" y="14"/>
                  </a:lnTo>
                  <a:lnTo>
                    <a:pt x="108" y="14"/>
                  </a:lnTo>
                  <a:lnTo>
                    <a:pt x="111" y="14"/>
                  </a:lnTo>
                  <a:lnTo>
                    <a:pt x="111" y="16"/>
                  </a:lnTo>
                  <a:lnTo>
                    <a:pt x="111" y="16"/>
                  </a:lnTo>
                  <a:lnTo>
                    <a:pt x="108" y="16"/>
                  </a:lnTo>
                  <a:lnTo>
                    <a:pt x="108" y="16"/>
                  </a:lnTo>
                  <a:lnTo>
                    <a:pt x="106" y="16"/>
                  </a:lnTo>
                  <a:lnTo>
                    <a:pt x="106" y="16"/>
                  </a:lnTo>
                  <a:lnTo>
                    <a:pt x="106" y="16"/>
                  </a:lnTo>
                  <a:lnTo>
                    <a:pt x="104" y="14"/>
                  </a:lnTo>
                  <a:lnTo>
                    <a:pt x="104" y="14"/>
                  </a:lnTo>
                  <a:lnTo>
                    <a:pt x="101" y="11"/>
                  </a:lnTo>
                  <a:lnTo>
                    <a:pt x="101" y="14"/>
                  </a:lnTo>
                  <a:lnTo>
                    <a:pt x="99" y="14"/>
                  </a:lnTo>
                  <a:lnTo>
                    <a:pt x="99" y="11"/>
                  </a:lnTo>
                  <a:lnTo>
                    <a:pt x="99" y="11"/>
                  </a:lnTo>
                  <a:lnTo>
                    <a:pt x="101" y="11"/>
                  </a:lnTo>
                  <a:lnTo>
                    <a:pt x="104" y="9"/>
                  </a:lnTo>
                  <a:lnTo>
                    <a:pt x="106" y="11"/>
                  </a:lnTo>
                  <a:lnTo>
                    <a:pt x="106" y="11"/>
                  </a:lnTo>
                  <a:lnTo>
                    <a:pt x="99" y="4"/>
                  </a:lnTo>
                  <a:lnTo>
                    <a:pt x="94" y="2"/>
                  </a:lnTo>
                  <a:lnTo>
                    <a:pt x="94" y="4"/>
                  </a:lnTo>
                  <a:lnTo>
                    <a:pt x="94" y="4"/>
                  </a:lnTo>
                  <a:lnTo>
                    <a:pt x="94" y="4"/>
                  </a:lnTo>
                  <a:lnTo>
                    <a:pt x="94" y="4"/>
                  </a:lnTo>
                  <a:lnTo>
                    <a:pt x="92" y="4"/>
                  </a:lnTo>
                  <a:lnTo>
                    <a:pt x="92" y="2"/>
                  </a:lnTo>
                  <a:lnTo>
                    <a:pt x="85" y="0"/>
                  </a:lnTo>
                  <a:lnTo>
                    <a:pt x="85" y="0"/>
                  </a:lnTo>
                  <a:lnTo>
                    <a:pt x="82" y="2"/>
                  </a:lnTo>
                  <a:lnTo>
                    <a:pt x="75" y="2"/>
                  </a:lnTo>
                  <a:lnTo>
                    <a:pt x="71" y="0"/>
                  </a:lnTo>
                  <a:lnTo>
                    <a:pt x="66" y="0"/>
                  </a:lnTo>
                  <a:lnTo>
                    <a:pt x="68" y="0"/>
                  </a:lnTo>
                  <a:lnTo>
                    <a:pt x="68" y="2"/>
                  </a:lnTo>
                  <a:lnTo>
                    <a:pt x="66" y="2"/>
                  </a:lnTo>
                  <a:lnTo>
                    <a:pt x="64" y="2"/>
                  </a:lnTo>
                  <a:lnTo>
                    <a:pt x="59" y="4"/>
                  </a:lnTo>
                  <a:lnTo>
                    <a:pt x="56" y="4"/>
                  </a:lnTo>
                  <a:lnTo>
                    <a:pt x="52" y="4"/>
                  </a:lnTo>
                  <a:lnTo>
                    <a:pt x="49" y="4"/>
                  </a:lnTo>
                  <a:lnTo>
                    <a:pt x="42" y="4"/>
                  </a:lnTo>
                  <a:lnTo>
                    <a:pt x="40" y="4"/>
                  </a:lnTo>
                  <a:lnTo>
                    <a:pt x="38" y="4"/>
                  </a:lnTo>
                  <a:lnTo>
                    <a:pt x="38" y="4"/>
                  </a:lnTo>
                  <a:lnTo>
                    <a:pt x="35" y="2"/>
                  </a:lnTo>
                  <a:lnTo>
                    <a:pt x="35" y="2"/>
                  </a:lnTo>
                  <a:lnTo>
                    <a:pt x="31" y="2"/>
                  </a:lnTo>
                  <a:lnTo>
                    <a:pt x="31" y="2"/>
                  </a:lnTo>
                  <a:lnTo>
                    <a:pt x="28" y="4"/>
                  </a:lnTo>
                  <a:lnTo>
                    <a:pt x="28" y="4"/>
                  </a:lnTo>
                  <a:lnTo>
                    <a:pt x="26" y="7"/>
                  </a:lnTo>
                  <a:lnTo>
                    <a:pt x="26" y="7"/>
                  </a:lnTo>
                  <a:lnTo>
                    <a:pt x="23" y="7"/>
                  </a:lnTo>
                  <a:lnTo>
                    <a:pt x="21" y="9"/>
                  </a:lnTo>
                  <a:lnTo>
                    <a:pt x="19" y="11"/>
                  </a:lnTo>
                  <a:lnTo>
                    <a:pt x="16" y="14"/>
                  </a:lnTo>
                  <a:lnTo>
                    <a:pt x="12" y="16"/>
                  </a:lnTo>
                  <a:lnTo>
                    <a:pt x="9" y="18"/>
                  </a:lnTo>
                  <a:lnTo>
                    <a:pt x="9" y="18"/>
                  </a:lnTo>
                  <a:lnTo>
                    <a:pt x="7" y="18"/>
                  </a:lnTo>
                  <a:lnTo>
                    <a:pt x="5" y="21"/>
                  </a:lnTo>
                  <a:lnTo>
                    <a:pt x="5" y="23"/>
                  </a:lnTo>
                  <a:lnTo>
                    <a:pt x="5" y="23"/>
                  </a:lnTo>
                  <a:lnTo>
                    <a:pt x="5" y="26"/>
                  </a:lnTo>
                  <a:lnTo>
                    <a:pt x="5" y="28"/>
                  </a:lnTo>
                  <a:lnTo>
                    <a:pt x="5" y="30"/>
                  </a:lnTo>
                  <a:lnTo>
                    <a:pt x="2" y="30"/>
                  </a:lnTo>
                  <a:lnTo>
                    <a:pt x="0" y="33"/>
                  </a:lnTo>
                  <a:lnTo>
                    <a:pt x="0" y="33"/>
                  </a:lnTo>
                  <a:lnTo>
                    <a:pt x="0" y="33"/>
                  </a:lnTo>
                  <a:lnTo>
                    <a:pt x="5" y="35"/>
                  </a:lnTo>
                  <a:lnTo>
                    <a:pt x="5" y="35"/>
                  </a:lnTo>
                  <a:lnTo>
                    <a:pt x="7" y="35"/>
                  </a:lnTo>
                  <a:lnTo>
                    <a:pt x="7" y="35"/>
                  </a:lnTo>
                  <a:lnTo>
                    <a:pt x="7" y="37"/>
                  </a:lnTo>
                  <a:lnTo>
                    <a:pt x="9" y="40"/>
                  </a:lnTo>
                  <a:lnTo>
                    <a:pt x="9" y="40"/>
                  </a:lnTo>
                  <a:lnTo>
                    <a:pt x="12" y="40"/>
                  </a:lnTo>
                  <a:lnTo>
                    <a:pt x="12" y="42"/>
                  </a:lnTo>
                  <a:lnTo>
                    <a:pt x="12" y="42"/>
                  </a:lnTo>
                  <a:lnTo>
                    <a:pt x="14" y="42"/>
                  </a:lnTo>
                  <a:lnTo>
                    <a:pt x="14" y="42"/>
                  </a:lnTo>
                  <a:lnTo>
                    <a:pt x="16" y="42"/>
                  </a:lnTo>
                  <a:lnTo>
                    <a:pt x="16" y="44"/>
                  </a:lnTo>
                  <a:lnTo>
                    <a:pt x="16" y="44"/>
                  </a:lnTo>
                  <a:lnTo>
                    <a:pt x="16" y="44"/>
                  </a:lnTo>
                  <a:lnTo>
                    <a:pt x="16" y="44"/>
                  </a:lnTo>
                  <a:lnTo>
                    <a:pt x="19" y="44"/>
                  </a:lnTo>
                  <a:lnTo>
                    <a:pt x="21" y="42"/>
                  </a:lnTo>
                  <a:lnTo>
                    <a:pt x="23" y="42"/>
                  </a:lnTo>
                  <a:lnTo>
                    <a:pt x="23" y="44"/>
                  </a:lnTo>
                  <a:lnTo>
                    <a:pt x="23" y="44"/>
                  </a:lnTo>
                  <a:lnTo>
                    <a:pt x="26" y="44"/>
                  </a:lnTo>
                  <a:lnTo>
                    <a:pt x="28" y="44"/>
                  </a:lnTo>
                  <a:lnTo>
                    <a:pt x="28" y="44"/>
                  </a:lnTo>
                  <a:lnTo>
                    <a:pt x="31" y="47"/>
                  </a:lnTo>
                  <a:lnTo>
                    <a:pt x="28" y="49"/>
                  </a:lnTo>
                  <a:lnTo>
                    <a:pt x="28" y="52"/>
                  </a:lnTo>
                  <a:lnTo>
                    <a:pt x="28" y="52"/>
                  </a:lnTo>
                  <a:lnTo>
                    <a:pt x="28" y="52"/>
                  </a:lnTo>
                  <a:lnTo>
                    <a:pt x="28" y="54"/>
                  </a:lnTo>
                  <a:lnTo>
                    <a:pt x="28" y="54"/>
                  </a:lnTo>
                  <a:lnTo>
                    <a:pt x="26" y="54"/>
                  </a:lnTo>
                  <a:lnTo>
                    <a:pt x="28" y="56"/>
                  </a:lnTo>
                  <a:lnTo>
                    <a:pt x="28" y="56"/>
                  </a:lnTo>
                  <a:lnTo>
                    <a:pt x="31" y="56"/>
                  </a:lnTo>
                  <a:lnTo>
                    <a:pt x="33" y="56"/>
                  </a:lnTo>
                  <a:lnTo>
                    <a:pt x="33" y="56"/>
                  </a:lnTo>
                  <a:lnTo>
                    <a:pt x="33" y="59"/>
                  </a:lnTo>
                  <a:lnTo>
                    <a:pt x="33" y="59"/>
                  </a:lnTo>
                  <a:lnTo>
                    <a:pt x="33" y="61"/>
                  </a:lnTo>
                  <a:lnTo>
                    <a:pt x="35" y="61"/>
                  </a:lnTo>
                  <a:lnTo>
                    <a:pt x="35" y="63"/>
                  </a:lnTo>
                  <a:lnTo>
                    <a:pt x="40" y="63"/>
                  </a:lnTo>
                  <a:lnTo>
                    <a:pt x="40" y="63"/>
                  </a:lnTo>
                  <a:lnTo>
                    <a:pt x="42" y="61"/>
                  </a:lnTo>
                  <a:lnTo>
                    <a:pt x="42" y="61"/>
                  </a:lnTo>
                  <a:lnTo>
                    <a:pt x="42" y="59"/>
                  </a:lnTo>
                  <a:lnTo>
                    <a:pt x="42" y="59"/>
                  </a:lnTo>
                  <a:lnTo>
                    <a:pt x="45" y="59"/>
                  </a:lnTo>
                  <a:lnTo>
                    <a:pt x="45" y="56"/>
                  </a:lnTo>
                  <a:lnTo>
                    <a:pt x="47" y="56"/>
                  </a:lnTo>
                  <a:lnTo>
                    <a:pt x="47" y="56"/>
                  </a:lnTo>
                  <a:lnTo>
                    <a:pt x="47" y="54"/>
                  </a:lnTo>
                  <a:lnTo>
                    <a:pt x="47" y="49"/>
                  </a:lnTo>
                  <a:lnTo>
                    <a:pt x="47" y="49"/>
                  </a:lnTo>
                  <a:lnTo>
                    <a:pt x="47" y="47"/>
                  </a:lnTo>
                  <a:lnTo>
                    <a:pt x="47" y="47"/>
                  </a:lnTo>
                  <a:lnTo>
                    <a:pt x="49" y="47"/>
                  </a:lnTo>
                  <a:lnTo>
                    <a:pt x="54" y="47"/>
                  </a:lnTo>
                  <a:lnTo>
                    <a:pt x="54" y="47"/>
                  </a:lnTo>
                  <a:lnTo>
                    <a:pt x="56" y="44"/>
                  </a:lnTo>
                  <a:lnTo>
                    <a:pt x="59" y="42"/>
                  </a:lnTo>
                  <a:lnTo>
                    <a:pt x="59" y="42"/>
                  </a:lnTo>
                  <a:lnTo>
                    <a:pt x="61" y="42"/>
                  </a:lnTo>
                  <a:lnTo>
                    <a:pt x="61" y="42"/>
                  </a:lnTo>
                  <a:lnTo>
                    <a:pt x="66" y="44"/>
                  </a:lnTo>
                  <a:lnTo>
                    <a:pt x="66" y="44"/>
                  </a:lnTo>
                  <a:lnTo>
                    <a:pt x="66" y="44"/>
                  </a:lnTo>
                  <a:lnTo>
                    <a:pt x="66" y="44"/>
                  </a:lnTo>
                  <a:lnTo>
                    <a:pt x="66" y="44"/>
                  </a:lnTo>
                  <a:lnTo>
                    <a:pt x="68" y="42"/>
                  </a:lnTo>
                  <a:lnTo>
                    <a:pt x="68" y="42"/>
                  </a:lnTo>
                  <a:lnTo>
                    <a:pt x="71" y="40"/>
                  </a:lnTo>
                  <a:lnTo>
                    <a:pt x="73" y="37"/>
                  </a:lnTo>
                  <a:lnTo>
                    <a:pt x="75" y="35"/>
                  </a:lnTo>
                  <a:lnTo>
                    <a:pt x="78" y="35"/>
                  </a:lnTo>
                  <a:lnTo>
                    <a:pt x="78" y="35"/>
                  </a:lnTo>
                  <a:lnTo>
                    <a:pt x="78" y="35"/>
                  </a:lnTo>
                  <a:lnTo>
                    <a:pt x="78" y="33"/>
                  </a:lnTo>
                  <a:lnTo>
                    <a:pt x="78" y="30"/>
                  </a:lnTo>
                  <a:lnTo>
                    <a:pt x="80" y="30"/>
                  </a:lnTo>
                  <a:lnTo>
                    <a:pt x="80" y="30"/>
                  </a:lnTo>
                  <a:lnTo>
                    <a:pt x="80" y="30"/>
                  </a:lnTo>
                  <a:lnTo>
                    <a:pt x="80" y="28"/>
                  </a:lnTo>
                  <a:lnTo>
                    <a:pt x="80" y="28"/>
                  </a:lnTo>
                  <a:lnTo>
                    <a:pt x="82" y="26"/>
                  </a:lnTo>
                  <a:lnTo>
                    <a:pt x="85" y="26"/>
                  </a:lnTo>
                  <a:lnTo>
                    <a:pt x="85" y="26"/>
                  </a:lnTo>
                  <a:lnTo>
                    <a:pt x="87" y="28"/>
                  </a:lnTo>
                  <a:lnTo>
                    <a:pt x="87" y="28"/>
                  </a:lnTo>
                  <a:lnTo>
                    <a:pt x="89" y="28"/>
                  </a:lnTo>
                  <a:lnTo>
                    <a:pt x="92" y="28"/>
                  </a:lnTo>
                  <a:lnTo>
                    <a:pt x="92" y="28"/>
                  </a:lnTo>
                  <a:lnTo>
                    <a:pt x="94" y="28"/>
                  </a:lnTo>
                  <a:lnTo>
                    <a:pt x="94" y="28"/>
                  </a:lnTo>
                  <a:lnTo>
                    <a:pt x="94" y="28"/>
                  </a:lnTo>
                  <a:lnTo>
                    <a:pt x="94" y="26"/>
                  </a:lnTo>
                  <a:lnTo>
                    <a:pt x="97" y="26"/>
                  </a:lnTo>
                  <a:lnTo>
                    <a:pt x="97" y="28"/>
                  </a:lnTo>
                  <a:lnTo>
                    <a:pt x="97" y="28"/>
                  </a:lnTo>
                  <a:lnTo>
                    <a:pt x="99" y="28"/>
                  </a:lnTo>
                  <a:lnTo>
                    <a:pt x="99" y="26"/>
                  </a:lnTo>
                  <a:lnTo>
                    <a:pt x="99" y="26"/>
                  </a:lnTo>
                  <a:lnTo>
                    <a:pt x="99" y="26"/>
                  </a:lnTo>
                  <a:lnTo>
                    <a:pt x="101" y="26"/>
                  </a:lnTo>
                  <a:lnTo>
                    <a:pt x="104" y="26"/>
                  </a:lnTo>
                  <a:lnTo>
                    <a:pt x="106" y="23"/>
                  </a:lnTo>
                  <a:lnTo>
                    <a:pt x="106" y="23"/>
                  </a:lnTo>
                  <a:lnTo>
                    <a:pt x="106" y="23"/>
                  </a:lnTo>
                  <a:lnTo>
                    <a:pt x="108" y="23"/>
                  </a:lnTo>
                  <a:lnTo>
                    <a:pt x="108" y="21"/>
                  </a:lnTo>
                  <a:lnTo>
                    <a:pt x="111" y="21"/>
                  </a:lnTo>
                  <a:lnTo>
                    <a:pt x="115" y="21"/>
                  </a:lnTo>
                  <a:lnTo>
                    <a:pt x="115"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327"/>
            <p:cNvSpPr>
              <a:spLocks noEditPoints="1"/>
            </p:cNvSpPr>
            <p:nvPr userDrawn="1"/>
          </p:nvSpPr>
          <p:spPr bwMode="auto">
            <a:xfrm>
              <a:off x="2293" y="2387"/>
              <a:ext cx="52" cy="40"/>
            </a:xfrm>
            <a:custGeom>
              <a:avLst/>
              <a:gdLst>
                <a:gd name="T0" fmla="*/ 28 w 52"/>
                <a:gd name="T1" fmla="*/ 23 h 40"/>
                <a:gd name="T2" fmla="*/ 24 w 52"/>
                <a:gd name="T3" fmla="*/ 21 h 40"/>
                <a:gd name="T4" fmla="*/ 21 w 52"/>
                <a:gd name="T5" fmla="*/ 21 h 40"/>
                <a:gd name="T6" fmla="*/ 31 w 52"/>
                <a:gd name="T7" fmla="*/ 26 h 40"/>
                <a:gd name="T8" fmla="*/ 52 w 52"/>
                <a:gd name="T9" fmla="*/ 14 h 40"/>
                <a:gd name="T10" fmla="*/ 52 w 52"/>
                <a:gd name="T11" fmla="*/ 12 h 40"/>
                <a:gd name="T12" fmla="*/ 52 w 52"/>
                <a:gd name="T13" fmla="*/ 5 h 40"/>
                <a:gd name="T14" fmla="*/ 52 w 52"/>
                <a:gd name="T15" fmla="*/ 5 h 40"/>
                <a:gd name="T16" fmla="*/ 45 w 52"/>
                <a:gd name="T17" fmla="*/ 5 h 40"/>
                <a:gd name="T18" fmla="*/ 38 w 52"/>
                <a:gd name="T19" fmla="*/ 0 h 40"/>
                <a:gd name="T20" fmla="*/ 28 w 52"/>
                <a:gd name="T21" fmla="*/ 0 h 40"/>
                <a:gd name="T22" fmla="*/ 24 w 52"/>
                <a:gd name="T23" fmla="*/ 2 h 40"/>
                <a:gd name="T24" fmla="*/ 21 w 52"/>
                <a:gd name="T25" fmla="*/ 5 h 40"/>
                <a:gd name="T26" fmla="*/ 24 w 52"/>
                <a:gd name="T27" fmla="*/ 7 h 40"/>
                <a:gd name="T28" fmla="*/ 31 w 52"/>
                <a:gd name="T29" fmla="*/ 9 h 40"/>
                <a:gd name="T30" fmla="*/ 33 w 52"/>
                <a:gd name="T31" fmla="*/ 12 h 40"/>
                <a:gd name="T32" fmla="*/ 33 w 52"/>
                <a:gd name="T33" fmla="*/ 16 h 40"/>
                <a:gd name="T34" fmla="*/ 33 w 52"/>
                <a:gd name="T35" fmla="*/ 21 h 40"/>
                <a:gd name="T36" fmla="*/ 38 w 52"/>
                <a:gd name="T37" fmla="*/ 26 h 40"/>
                <a:gd name="T38" fmla="*/ 38 w 52"/>
                <a:gd name="T39" fmla="*/ 28 h 40"/>
                <a:gd name="T40" fmla="*/ 33 w 52"/>
                <a:gd name="T41" fmla="*/ 28 h 40"/>
                <a:gd name="T42" fmla="*/ 33 w 52"/>
                <a:gd name="T43" fmla="*/ 31 h 40"/>
                <a:gd name="T44" fmla="*/ 31 w 52"/>
                <a:gd name="T45" fmla="*/ 31 h 40"/>
                <a:gd name="T46" fmla="*/ 17 w 52"/>
                <a:gd name="T47" fmla="*/ 31 h 40"/>
                <a:gd name="T48" fmla="*/ 12 w 52"/>
                <a:gd name="T49" fmla="*/ 28 h 40"/>
                <a:gd name="T50" fmla="*/ 7 w 52"/>
                <a:gd name="T51" fmla="*/ 28 h 40"/>
                <a:gd name="T52" fmla="*/ 2 w 52"/>
                <a:gd name="T53" fmla="*/ 26 h 40"/>
                <a:gd name="T54" fmla="*/ 0 w 52"/>
                <a:gd name="T55" fmla="*/ 31 h 40"/>
                <a:gd name="T56" fmla="*/ 0 w 52"/>
                <a:gd name="T57" fmla="*/ 33 h 40"/>
                <a:gd name="T58" fmla="*/ 5 w 52"/>
                <a:gd name="T59" fmla="*/ 35 h 40"/>
                <a:gd name="T60" fmla="*/ 9 w 52"/>
                <a:gd name="T61" fmla="*/ 40 h 40"/>
                <a:gd name="T62" fmla="*/ 9 w 52"/>
                <a:gd name="T63" fmla="*/ 38 h 40"/>
                <a:gd name="T64" fmla="*/ 14 w 52"/>
                <a:gd name="T65" fmla="*/ 35 h 40"/>
                <a:gd name="T66" fmla="*/ 19 w 52"/>
                <a:gd name="T67" fmla="*/ 35 h 40"/>
                <a:gd name="T68" fmla="*/ 24 w 52"/>
                <a:gd name="T69" fmla="*/ 35 h 40"/>
                <a:gd name="T70" fmla="*/ 31 w 52"/>
                <a:gd name="T71" fmla="*/ 38 h 40"/>
                <a:gd name="T72" fmla="*/ 33 w 52"/>
                <a:gd name="T73" fmla="*/ 38 h 40"/>
                <a:gd name="T74" fmla="*/ 35 w 52"/>
                <a:gd name="T75" fmla="*/ 35 h 40"/>
                <a:gd name="T76" fmla="*/ 45 w 52"/>
                <a:gd name="T77" fmla="*/ 35 h 40"/>
                <a:gd name="T78" fmla="*/ 47 w 52"/>
                <a:gd name="T79" fmla="*/ 38 h 40"/>
                <a:gd name="T80" fmla="*/ 47 w 52"/>
                <a:gd name="T81" fmla="*/ 35 h 40"/>
                <a:gd name="T82" fmla="*/ 50 w 52"/>
                <a:gd name="T83" fmla="*/ 33 h 40"/>
                <a:gd name="T84" fmla="*/ 45 w 52"/>
                <a:gd name="T85" fmla="*/ 31 h 40"/>
                <a:gd name="T86" fmla="*/ 45 w 52"/>
                <a:gd name="T87" fmla="*/ 28 h 40"/>
                <a:gd name="T88" fmla="*/ 47 w 52"/>
                <a:gd name="T89" fmla="*/ 28 h 40"/>
                <a:gd name="T90" fmla="*/ 50 w 52"/>
                <a:gd name="T91" fmla="*/ 23 h 40"/>
                <a:gd name="T92" fmla="*/ 50 w 52"/>
                <a:gd name="T93" fmla="*/ 21 h 40"/>
                <a:gd name="T94" fmla="*/ 52 w 52"/>
                <a:gd name="T95" fmla="*/ 19 h 40"/>
                <a:gd name="T96" fmla="*/ 52 w 52"/>
                <a:gd name="T97" fmla="*/ 16 h 40"/>
                <a:gd name="T98" fmla="*/ 52 w 52"/>
                <a:gd name="T99"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40">
                  <a:moveTo>
                    <a:pt x="31" y="23"/>
                  </a:moveTo>
                  <a:lnTo>
                    <a:pt x="28" y="23"/>
                  </a:lnTo>
                  <a:lnTo>
                    <a:pt x="26" y="21"/>
                  </a:lnTo>
                  <a:lnTo>
                    <a:pt x="24" y="21"/>
                  </a:lnTo>
                  <a:lnTo>
                    <a:pt x="24" y="21"/>
                  </a:lnTo>
                  <a:lnTo>
                    <a:pt x="21" y="21"/>
                  </a:lnTo>
                  <a:lnTo>
                    <a:pt x="26" y="23"/>
                  </a:lnTo>
                  <a:lnTo>
                    <a:pt x="31" y="26"/>
                  </a:lnTo>
                  <a:lnTo>
                    <a:pt x="31" y="23"/>
                  </a:lnTo>
                  <a:close/>
                  <a:moveTo>
                    <a:pt x="52" y="14"/>
                  </a:moveTo>
                  <a:lnTo>
                    <a:pt x="52" y="12"/>
                  </a:lnTo>
                  <a:lnTo>
                    <a:pt x="52" y="12"/>
                  </a:lnTo>
                  <a:lnTo>
                    <a:pt x="52" y="9"/>
                  </a:lnTo>
                  <a:lnTo>
                    <a:pt x="52" y="5"/>
                  </a:lnTo>
                  <a:lnTo>
                    <a:pt x="52" y="5"/>
                  </a:lnTo>
                  <a:lnTo>
                    <a:pt x="52" y="5"/>
                  </a:lnTo>
                  <a:lnTo>
                    <a:pt x="50" y="5"/>
                  </a:lnTo>
                  <a:lnTo>
                    <a:pt x="45" y="5"/>
                  </a:lnTo>
                  <a:lnTo>
                    <a:pt x="40" y="2"/>
                  </a:lnTo>
                  <a:lnTo>
                    <a:pt x="38" y="0"/>
                  </a:lnTo>
                  <a:lnTo>
                    <a:pt x="33" y="0"/>
                  </a:lnTo>
                  <a:lnTo>
                    <a:pt x="28" y="0"/>
                  </a:lnTo>
                  <a:lnTo>
                    <a:pt x="26" y="2"/>
                  </a:lnTo>
                  <a:lnTo>
                    <a:pt x="24" y="2"/>
                  </a:lnTo>
                  <a:lnTo>
                    <a:pt x="24" y="2"/>
                  </a:lnTo>
                  <a:lnTo>
                    <a:pt x="21" y="5"/>
                  </a:lnTo>
                  <a:lnTo>
                    <a:pt x="21" y="7"/>
                  </a:lnTo>
                  <a:lnTo>
                    <a:pt x="24" y="7"/>
                  </a:lnTo>
                  <a:lnTo>
                    <a:pt x="28" y="7"/>
                  </a:lnTo>
                  <a:lnTo>
                    <a:pt x="31" y="9"/>
                  </a:lnTo>
                  <a:lnTo>
                    <a:pt x="35" y="9"/>
                  </a:lnTo>
                  <a:lnTo>
                    <a:pt x="33" y="12"/>
                  </a:lnTo>
                  <a:lnTo>
                    <a:pt x="33" y="14"/>
                  </a:lnTo>
                  <a:lnTo>
                    <a:pt x="33" y="16"/>
                  </a:lnTo>
                  <a:lnTo>
                    <a:pt x="31" y="19"/>
                  </a:lnTo>
                  <a:lnTo>
                    <a:pt x="33" y="21"/>
                  </a:lnTo>
                  <a:lnTo>
                    <a:pt x="38" y="26"/>
                  </a:lnTo>
                  <a:lnTo>
                    <a:pt x="38" y="26"/>
                  </a:lnTo>
                  <a:lnTo>
                    <a:pt x="38" y="28"/>
                  </a:lnTo>
                  <a:lnTo>
                    <a:pt x="38" y="28"/>
                  </a:lnTo>
                  <a:lnTo>
                    <a:pt x="38" y="28"/>
                  </a:lnTo>
                  <a:lnTo>
                    <a:pt x="33" y="28"/>
                  </a:lnTo>
                  <a:lnTo>
                    <a:pt x="33" y="31"/>
                  </a:lnTo>
                  <a:lnTo>
                    <a:pt x="33" y="31"/>
                  </a:lnTo>
                  <a:lnTo>
                    <a:pt x="31" y="31"/>
                  </a:lnTo>
                  <a:lnTo>
                    <a:pt x="31" y="31"/>
                  </a:lnTo>
                  <a:lnTo>
                    <a:pt x="28" y="31"/>
                  </a:lnTo>
                  <a:lnTo>
                    <a:pt x="17" y="31"/>
                  </a:lnTo>
                  <a:lnTo>
                    <a:pt x="14" y="28"/>
                  </a:lnTo>
                  <a:lnTo>
                    <a:pt x="12" y="28"/>
                  </a:lnTo>
                  <a:lnTo>
                    <a:pt x="9" y="28"/>
                  </a:lnTo>
                  <a:lnTo>
                    <a:pt x="7" y="28"/>
                  </a:lnTo>
                  <a:lnTo>
                    <a:pt x="5" y="26"/>
                  </a:lnTo>
                  <a:lnTo>
                    <a:pt x="2" y="26"/>
                  </a:lnTo>
                  <a:lnTo>
                    <a:pt x="2" y="28"/>
                  </a:lnTo>
                  <a:lnTo>
                    <a:pt x="0" y="31"/>
                  </a:lnTo>
                  <a:lnTo>
                    <a:pt x="0" y="33"/>
                  </a:lnTo>
                  <a:lnTo>
                    <a:pt x="0" y="33"/>
                  </a:lnTo>
                  <a:lnTo>
                    <a:pt x="5" y="35"/>
                  </a:lnTo>
                  <a:lnTo>
                    <a:pt x="5" y="35"/>
                  </a:lnTo>
                  <a:lnTo>
                    <a:pt x="7" y="38"/>
                  </a:lnTo>
                  <a:lnTo>
                    <a:pt x="9" y="40"/>
                  </a:lnTo>
                  <a:lnTo>
                    <a:pt x="9" y="40"/>
                  </a:lnTo>
                  <a:lnTo>
                    <a:pt x="9" y="38"/>
                  </a:lnTo>
                  <a:lnTo>
                    <a:pt x="12" y="38"/>
                  </a:lnTo>
                  <a:lnTo>
                    <a:pt x="14" y="35"/>
                  </a:lnTo>
                  <a:lnTo>
                    <a:pt x="17" y="35"/>
                  </a:lnTo>
                  <a:lnTo>
                    <a:pt x="19" y="35"/>
                  </a:lnTo>
                  <a:lnTo>
                    <a:pt x="21" y="35"/>
                  </a:lnTo>
                  <a:lnTo>
                    <a:pt x="24" y="35"/>
                  </a:lnTo>
                  <a:lnTo>
                    <a:pt x="28" y="38"/>
                  </a:lnTo>
                  <a:lnTo>
                    <a:pt x="31" y="38"/>
                  </a:lnTo>
                  <a:lnTo>
                    <a:pt x="33" y="38"/>
                  </a:lnTo>
                  <a:lnTo>
                    <a:pt x="33" y="38"/>
                  </a:lnTo>
                  <a:lnTo>
                    <a:pt x="33" y="35"/>
                  </a:lnTo>
                  <a:lnTo>
                    <a:pt x="35" y="35"/>
                  </a:lnTo>
                  <a:lnTo>
                    <a:pt x="42" y="35"/>
                  </a:lnTo>
                  <a:lnTo>
                    <a:pt x="45" y="35"/>
                  </a:lnTo>
                  <a:lnTo>
                    <a:pt x="45" y="38"/>
                  </a:lnTo>
                  <a:lnTo>
                    <a:pt x="47" y="38"/>
                  </a:lnTo>
                  <a:lnTo>
                    <a:pt x="47" y="40"/>
                  </a:lnTo>
                  <a:lnTo>
                    <a:pt x="47" y="35"/>
                  </a:lnTo>
                  <a:lnTo>
                    <a:pt x="50" y="35"/>
                  </a:lnTo>
                  <a:lnTo>
                    <a:pt x="50" y="33"/>
                  </a:lnTo>
                  <a:lnTo>
                    <a:pt x="47" y="33"/>
                  </a:lnTo>
                  <a:lnTo>
                    <a:pt x="45" y="31"/>
                  </a:lnTo>
                  <a:lnTo>
                    <a:pt x="45" y="28"/>
                  </a:lnTo>
                  <a:lnTo>
                    <a:pt x="45" y="28"/>
                  </a:lnTo>
                  <a:lnTo>
                    <a:pt x="47" y="28"/>
                  </a:lnTo>
                  <a:lnTo>
                    <a:pt x="47" y="28"/>
                  </a:lnTo>
                  <a:lnTo>
                    <a:pt x="50" y="26"/>
                  </a:lnTo>
                  <a:lnTo>
                    <a:pt x="50" y="23"/>
                  </a:lnTo>
                  <a:lnTo>
                    <a:pt x="50" y="23"/>
                  </a:lnTo>
                  <a:lnTo>
                    <a:pt x="50" y="21"/>
                  </a:lnTo>
                  <a:lnTo>
                    <a:pt x="50" y="21"/>
                  </a:lnTo>
                  <a:lnTo>
                    <a:pt x="52" y="19"/>
                  </a:lnTo>
                  <a:lnTo>
                    <a:pt x="52" y="16"/>
                  </a:lnTo>
                  <a:lnTo>
                    <a:pt x="52" y="16"/>
                  </a:lnTo>
                  <a:lnTo>
                    <a:pt x="52" y="16"/>
                  </a:lnTo>
                  <a:lnTo>
                    <a:pt x="52"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328"/>
            <p:cNvSpPr>
              <a:spLocks/>
            </p:cNvSpPr>
            <p:nvPr userDrawn="1"/>
          </p:nvSpPr>
          <p:spPr bwMode="auto">
            <a:xfrm>
              <a:off x="2515" y="2628"/>
              <a:ext cx="87" cy="154"/>
            </a:xfrm>
            <a:custGeom>
              <a:avLst/>
              <a:gdLst>
                <a:gd name="T0" fmla="*/ 82 w 87"/>
                <a:gd name="T1" fmla="*/ 135 h 154"/>
                <a:gd name="T2" fmla="*/ 80 w 87"/>
                <a:gd name="T3" fmla="*/ 128 h 154"/>
                <a:gd name="T4" fmla="*/ 77 w 87"/>
                <a:gd name="T5" fmla="*/ 123 h 154"/>
                <a:gd name="T6" fmla="*/ 75 w 87"/>
                <a:gd name="T7" fmla="*/ 121 h 154"/>
                <a:gd name="T8" fmla="*/ 75 w 87"/>
                <a:gd name="T9" fmla="*/ 116 h 154"/>
                <a:gd name="T10" fmla="*/ 73 w 87"/>
                <a:gd name="T11" fmla="*/ 109 h 154"/>
                <a:gd name="T12" fmla="*/ 68 w 87"/>
                <a:gd name="T13" fmla="*/ 109 h 154"/>
                <a:gd name="T14" fmla="*/ 66 w 87"/>
                <a:gd name="T15" fmla="*/ 104 h 154"/>
                <a:gd name="T16" fmla="*/ 59 w 87"/>
                <a:gd name="T17" fmla="*/ 92 h 154"/>
                <a:gd name="T18" fmla="*/ 63 w 87"/>
                <a:gd name="T19" fmla="*/ 85 h 154"/>
                <a:gd name="T20" fmla="*/ 63 w 87"/>
                <a:gd name="T21" fmla="*/ 78 h 154"/>
                <a:gd name="T22" fmla="*/ 66 w 87"/>
                <a:gd name="T23" fmla="*/ 73 h 154"/>
                <a:gd name="T24" fmla="*/ 75 w 87"/>
                <a:gd name="T25" fmla="*/ 73 h 154"/>
                <a:gd name="T26" fmla="*/ 75 w 87"/>
                <a:gd name="T27" fmla="*/ 69 h 154"/>
                <a:gd name="T28" fmla="*/ 75 w 87"/>
                <a:gd name="T29" fmla="*/ 66 h 154"/>
                <a:gd name="T30" fmla="*/ 77 w 87"/>
                <a:gd name="T31" fmla="*/ 54 h 154"/>
                <a:gd name="T32" fmla="*/ 70 w 87"/>
                <a:gd name="T33" fmla="*/ 43 h 154"/>
                <a:gd name="T34" fmla="*/ 56 w 87"/>
                <a:gd name="T35" fmla="*/ 35 h 154"/>
                <a:gd name="T36" fmla="*/ 49 w 87"/>
                <a:gd name="T37" fmla="*/ 45 h 154"/>
                <a:gd name="T38" fmla="*/ 54 w 87"/>
                <a:gd name="T39" fmla="*/ 26 h 154"/>
                <a:gd name="T40" fmla="*/ 42 w 87"/>
                <a:gd name="T41" fmla="*/ 9 h 154"/>
                <a:gd name="T42" fmla="*/ 30 w 87"/>
                <a:gd name="T43" fmla="*/ 5 h 154"/>
                <a:gd name="T44" fmla="*/ 30 w 87"/>
                <a:gd name="T45" fmla="*/ 5 h 154"/>
                <a:gd name="T46" fmla="*/ 23 w 87"/>
                <a:gd name="T47" fmla="*/ 12 h 154"/>
                <a:gd name="T48" fmla="*/ 16 w 87"/>
                <a:gd name="T49" fmla="*/ 17 h 154"/>
                <a:gd name="T50" fmla="*/ 14 w 87"/>
                <a:gd name="T51" fmla="*/ 24 h 154"/>
                <a:gd name="T52" fmla="*/ 16 w 87"/>
                <a:gd name="T53" fmla="*/ 28 h 154"/>
                <a:gd name="T54" fmla="*/ 18 w 87"/>
                <a:gd name="T55" fmla="*/ 31 h 154"/>
                <a:gd name="T56" fmla="*/ 11 w 87"/>
                <a:gd name="T57" fmla="*/ 38 h 154"/>
                <a:gd name="T58" fmla="*/ 7 w 87"/>
                <a:gd name="T59" fmla="*/ 38 h 154"/>
                <a:gd name="T60" fmla="*/ 4 w 87"/>
                <a:gd name="T61" fmla="*/ 43 h 154"/>
                <a:gd name="T62" fmla="*/ 2 w 87"/>
                <a:gd name="T63" fmla="*/ 50 h 154"/>
                <a:gd name="T64" fmla="*/ 7 w 87"/>
                <a:gd name="T65" fmla="*/ 64 h 154"/>
                <a:gd name="T66" fmla="*/ 16 w 87"/>
                <a:gd name="T67" fmla="*/ 71 h 154"/>
                <a:gd name="T68" fmla="*/ 23 w 87"/>
                <a:gd name="T69" fmla="*/ 71 h 154"/>
                <a:gd name="T70" fmla="*/ 23 w 87"/>
                <a:gd name="T71" fmla="*/ 78 h 154"/>
                <a:gd name="T72" fmla="*/ 21 w 87"/>
                <a:gd name="T73" fmla="*/ 85 h 154"/>
                <a:gd name="T74" fmla="*/ 28 w 87"/>
                <a:gd name="T75" fmla="*/ 85 h 154"/>
                <a:gd name="T76" fmla="*/ 28 w 87"/>
                <a:gd name="T77" fmla="*/ 90 h 154"/>
                <a:gd name="T78" fmla="*/ 33 w 87"/>
                <a:gd name="T79" fmla="*/ 97 h 154"/>
                <a:gd name="T80" fmla="*/ 30 w 87"/>
                <a:gd name="T81" fmla="*/ 102 h 154"/>
                <a:gd name="T82" fmla="*/ 26 w 87"/>
                <a:gd name="T83" fmla="*/ 109 h 154"/>
                <a:gd name="T84" fmla="*/ 23 w 87"/>
                <a:gd name="T85" fmla="*/ 123 h 154"/>
                <a:gd name="T86" fmla="*/ 28 w 87"/>
                <a:gd name="T87" fmla="*/ 135 h 154"/>
                <a:gd name="T88" fmla="*/ 28 w 87"/>
                <a:gd name="T89" fmla="*/ 142 h 154"/>
                <a:gd name="T90" fmla="*/ 33 w 87"/>
                <a:gd name="T91" fmla="*/ 144 h 154"/>
                <a:gd name="T92" fmla="*/ 40 w 87"/>
                <a:gd name="T93" fmla="*/ 151 h 154"/>
                <a:gd name="T94" fmla="*/ 44 w 87"/>
                <a:gd name="T95" fmla="*/ 154 h 154"/>
                <a:gd name="T96" fmla="*/ 51 w 87"/>
                <a:gd name="T97" fmla="*/ 151 h 154"/>
                <a:gd name="T98" fmla="*/ 51 w 87"/>
                <a:gd name="T99" fmla="*/ 147 h 154"/>
                <a:gd name="T100" fmla="*/ 56 w 87"/>
                <a:gd name="T101" fmla="*/ 147 h 154"/>
                <a:gd name="T102" fmla="*/ 59 w 87"/>
                <a:gd name="T103" fmla="*/ 147 h 154"/>
                <a:gd name="T104" fmla="*/ 63 w 87"/>
                <a:gd name="T105" fmla="*/ 144 h 154"/>
                <a:gd name="T106" fmla="*/ 70 w 87"/>
                <a:gd name="T107" fmla="*/ 139 h 154"/>
                <a:gd name="T108" fmla="*/ 75 w 87"/>
                <a:gd name="T109" fmla="*/ 137 h 154"/>
                <a:gd name="T110" fmla="*/ 82 w 87"/>
                <a:gd name="T111" fmla="*/ 139 h 154"/>
                <a:gd name="T112" fmla="*/ 87 w 87"/>
                <a:gd name="T113" fmla="*/ 13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4">
                  <a:moveTo>
                    <a:pt x="87" y="137"/>
                  </a:moveTo>
                  <a:lnTo>
                    <a:pt x="87" y="137"/>
                  </a:lnTo>
                  <a:lnTo>
                    <a:pt x="84" y="137"/>
                  </a:lnTo>
                  <a:lnTo>
                    <a:pt x="84" y="137"/>
                  </a:lnTo>
                  <a:lnTo>
                    <a:pt x="82" y="135"/>
                  </a:lnTo>
                  <a:lnTo>
                    <a:pt x="82" y="132"/>
                  </a:lnTo>
                  <a:lnTo>
                    <a:pt x="82" y="132"/>
                  </a:lnTo>
                  <a:lnTo>
                    <a:pt x="80" y="130"/>
                  </a:lnTo>
                  <a:lnTo>
                    <a:pt x="80" y="130"/>
                  </a:lnTo>
                  <a:lnTo>
                    <a:pt x="80" y="128"/>
                  </a:lnTo>
                  <a:lnTo>
                    <a:pt x="80" y="128"/>
                  </a:lnTo>
                  <a:lnTo>
                    <a:pt x="80" y="125"/>
                  </a:lnTo>
                  <a:lnTo>
                    <a:pt x="77" y="125"/>
                  </a:lnTo>
                  <a:lnTo>
                    <a:pt x="77" y="123"/>
                  </a:lnTo>
                  <a:lnTo>
                    <a:pt x="77" y="123"/>
                  </a:lnTo>
                  <a:lnTo>
                    <a:pt x="77" y="123"/>
                  </a:lnTo>
                  <a:lnTo>
                    <a:pt x="77" y="121"/>
                  </a:lnTo>
                  <a:lnTo>
                    <a:pt x="77" y="121"/>
                  </a:lnTo>
                  <a:lnTo>
                    <a:pt x="77" y="121"/>
                  </a:lnTo>
                  <a:lnTo>
                    <a:pt x="75" y="121"/>
                  </a:lnTo>
                  <a:lnTo>
                    <a:pt x="75" y="121"/>
                  </a:lnTo>
                  <a:lnTo>
                    <a:pt x="75" y="118"/>
                  </a:lnTo>
                  <a:lnTo>
                    <a:pt x="75" y="118"/>
                  </a:lnTo>
                  <a:lnTo>
                    <a:pt x="75" y="116"/>
                  </a:lnTo>
                  <a:lnTo>
                    <a:pt x="75" y="116"/>
                  </a:lnTo>
                  <a:lnTo>
                    <a:pt x="75" y="113"/>
                  </a:lnTo>
                  <a:lnTo>
                    <a:pt x="75" y="113"/>
                  </a:lnTo>
                  <a:lnTo>
                    <a:pt x="73" y="113"/>
                  </a:lnTo>
                  <a:lnTo>
                    <a:pt x="73" y="111"/>
                  </a:lnTo>
                  <a:lnTo>
                    <a:pt x="73" y="109"/>
                  </a:lnTo>
                  <a:lnTo>
                    <a:pt x="73" y="109"/>
                  </a:lnTo>
                  <a:lnTo>
                    <a:pt x="70" y="109"/>
                  </a:lnTo>
                  <a:lnTo>
                    <a:pt x="70" y="109"/>
                  </a:lnTo>
                  <a:lnTo>
                    <a:pt x="70" y="109"/>
                  </a:lnTo>
                  <a:lnTo>
                    <a:pt x="68" y="109"/>
                  </a:lnTo>
                  <a:lnTo>
                    <a:pt x="68" y="109"/>
                  </a:lnTo>
                  <a:lnTo>
                    <a:pt x="68" y="109"/>
                  </a:lnTo>
                  <a:lnTo>
                    <a:pt x="66" y="106"/>
                  </a:lnTo>
                  <a:lnTo>
                    <a:pt x="68" y="106"/>
                  </a:lnTo>
                  <a:lnTo>
                    <a:pt x="66" y="104"/>
                  </a:lnTo>
                  <a:lnTo>
                    <a:pt x="63" y="102"/>
                  </a:lnTo>
                  <a:lnTo>
                    <a:pt x="63" y="99"/>
                  </a:lnTo>
                  <a:lnTo>
                    <a:pt x="63" y="99"/>
                  </a:lnTo>
                  <a:lnTo>
                    <a:pt x="61" y="95"/>
                  </a:lnTo>
                  <a:lnTo>
                    <a:pt x="59" y="92"/>
                  </a:lnTo>
                  <a:lnTo>
                    <a:pt x="61" y="92"/>
                  </a:lnTo>
                  <a:lnTo>
                    <a:pt x="61" y="90"/>
                  </a:lnTo>
                  <a:lnTo>
                    <a:pt x="61" y="87"/>
                  </a:lnTo>
                  <a:lnTo>
                    <a:pt x="63" y="85"/>
                  </a:lnTo>
                  <a:lnTo>
                    <a:pt x="63" y="85"/>
                  </a:lnTo>
                  <a:lnTo>
                    <a:pt x="63" y="83"/>
                  </a:lnTo>
                  <a:lnTo>
                    <a:pt x="63" y="80"/>
                  </a:lnTo>
                  <a:lnTo>
                    <a:pt x="63" y="80"/>
                  </a:lnTo>
                  <a:lnTo>
                    <a:pt x="63" y="78"/>
                  </a:lnTo>
                  <a:lnTo>
                    <a:pt x="63" y="78"/>
                  </a:lnTo>
                  <a:lnTo>
                    <a:pt x="63" y="76"/>
                  </a:lnTo>
                  <a:lnTo>
                    <a:pt x="63" y="76"/>
                  </a:lnTo>
                  <a:lnTo>
                    <a:pt x="66" y="76"/>
                  </a:lnTo>
                  <a:lnTo>
                    <a:pt x="66" y="76"/>
                  </a:lnTo>
                  <a:lnTo>
                    <a:pt x="66" y="73"/>
                  </a:lnTo>
                  <a:lnTo>
                    <a:pt x="68" y="73"/>
                  </a:lnTo>
                  <a:lnTo>
                    <a:pt x="70" y="73"/>
                  </a:lnTo>
                  <a:lnTo>
                    <a:pt x="73" y="73"/>
                  </a:lnTo>
                  <a:lnTo>
                    <a:pt x="73" y="73"/>
                  </a:lnTo>
                  <a:lnTo>
                    <a:pt x="75" y="73"/>
                  </a:lnTo>
                  <a:lnTo>
                    <a:pt x="75" y="71"/>
                  </a:lnTo>
                  <a:lnTo>
                    <a:pt x="75" y="71"/>
                  </a:lnTo>
                  <a:lnTo>
                    <a:pt x="75" y="71"/>
                  </a:lnTo>
                  <a:lnTo>
                    <a:pt x="75" y="71"/>
                  </a:lnTo>
                  <a:lnTo>
                    <a:pt x="75" y="69"/>
                  </a:lnTo>
                  <a:lnTo>
                    <a:pt x="75" y="69"/>
                  </a:lnTo>
                  <a:lnTo>
                    <a:pt x="75" y="69"/>
                  </a:lnTo>
                  <a:lnTo>
                    <a:pt x="75" y="69"/>
                  </a:lnTo>
                  <a:lnTo>
                    <a:pt x="75" y="66"/>
                  </a:lnTo>
                  <a:lnTo>
                    <a:pt x="75" y="66"/>
                  </a:lnTo>
                  <a:lnTo>
                    <a:pt x="75" y="64"/>
                  </a:lnTo>
                  <a:lnTo>
                    <a:pt x="75" y="64"/>
                  </a:lnTo>
                  <a:lnTo>
                    <a:pt x="77" y="61"/>
                  </a:lnTo>
                  <a:lnTo>
                    <a:pt x="77" y="61"/>
                  </a:lnTo>
                  <a:lnTo>
                    <a:pt x="77" y="54"/>
                  </a:lnTo>
                  <a:lnTo>
                    <a:pt x="77" y="52"/>
                  </a:lnTo>
                  <a:lnTo>
                    <a:pt x="77" y="50"/>
                  </a:lnTo>
                  <a:lnTo>
                    <a:pt x="75" y="47"/>
                  </a:lnTo>
                  <a:lnTo>
                    <a:pt x="70" y="47"/>
                  </a:lnTo>
                  <a:lnTo>
                    <a:pt x="70" y="43"/>
                  </a:lnTo>
                  <a:lnTo>
                    <a:pt x="66" y="40"/>
                  </a:lnTo>
                  <a:lnTo>
                    <a:pt x="63" y="35"/>
                  </a:lnTo>
                  <a:lnTo>
                    <a:pt x="61" y="35"/>
                  </a:lnTo>
                  <a:lnTo>
                    <a:pt x="59" y="35"/>
                  </a:lnTo>
                  <a:lnTo>
                    <a:pt x="56" y="35"/>
                  </a:lnTo>
                  <a:lnTo>
                    <a:pt x="54" y="35"/>
                  </a:lnTo>
                  <a:lnTo>
                    <a:pt x="54" y="38"/>
                  </a:lnTo>
                  <a:lnTo>
                    <a:pt x="51" y="40"/>
                  </a:lnTo>
                  <a:lnTo>
                    <a:pt x="51" y="43"/>
                  </a:lnTo>
                  <a:lnTo>
                    <a:pt x="49" y="45"/>
                  </a:lnTo>
                  <a:lnTo>
                    <a:pt x="51" y="43"/>
                  </a:lnTo>
                  <a:lnTo>
                    <a:pt x="51" y="38"/>
                  </a:lnTo>
                  <a:lnTo>
                    <a:pt x="51" y="35"/>
                  </a:lnTo>
                  <a:lnTo>
                    <a:pt x="54" y="31"/>
                  </a:lnTo>
                  <a:lnTo>
                    <a:pt x="54" y="26"/>
                  </a:lnTo>
                  <a:lnTo>
                    <a:pt x="54" y="24"/>
                  </a:lnTo>
                  <a:lnTo>
                    <a:pt x="51" y="21"/>
                  </a:lnTo>
                  <a:lnTo>
                    <a:pt x="49" y="19"/>
                  </a:lnTo>
                  <a:lnTo>
                    <a:pt x="49" y="17"/>
                  </a:lnTo>
                  <a:lnTo>
                    <a:pt x="42" y="9"/>
                  </a:lnTo>
                  <a:lnTo>
                    <a:pt x="37" y="5"/>
                  </a:lnTo>
                  <a:lnTo>
                    <a:pt x="33" y="2"/>
                  </a:lnTo>
                  <a:lnTo>
                    <a:pt x="33" y="2"/>
                  </a:lnTo>
                  <a:lnTo>
                    <a:pt x="33" y="5"/>
                  </a:lnTo>
                  <a:lnTo>
                    <a:pt x="30" y="5"/>
                  </a:lnTo>
                  <a:lnTo>
                    <a:pt x="30" y="2"/>
                  </a:lnTo>
                  <a:lnTo>
                    <a:pt x="28" y="0"/>
                  </a:lnTo>
                  <a:lnTo>
                    <a:pt x="26" y="0"/>
                  </a:lnTo>
                  <a:lnTo>
                    <a:pt x="30" y="5"/>
                  </a:lnTo>
                  <a:lnTo>
                    <a:pt x="30" y="5"/>
                  </a:lnTo>
                  <a:lnTo>
                    <a:pt x="30" y="5"/>
                  </a:lnTo>
                  <a:lnTo>
                    <a:pt x="28" y="7"/>
                  </a:lnTo>
                  <a:lnTo>
                    <a:pt x="26" y="7"/>
                  </a:lnTo>
                  <a:lnTo>
                    <a:pt x="26" y="9"/>
                  </a:lnTo>
                  <a:lnTo>
                    <a:pt x="23" y="12"/>
                  </a:lnTo>
                  <a:lnTo>
                    <a:pt x="21" y="12"/>
                  </a:lnTo>
                  <a:lnTo>
                    <a:pt x="21" y="14"/>
                  </a:lnTo>
                  <a:lnTo>
                    <a:pt x="18" y="14"/>
                  </a:lnTo>
                  <a:lnTo>
                    <a:pt x="16" y="14"/>
                  </a:lnTo>
                  <a:lnTo>
                    <a:pt x="16" y="17"/>
                  </a:lnTo>
                  <a:lnTo>
                    <a:pt x="14" y="19"/>
                  </a:lnTo>
                  <a:lnTo>
                    <a:pt x="14" y="19"/>
                  </a:lnTo>
                  <a:lnTo>
                    <a:pt x="14" y="21"/>
                  </a:lnTo>
                  <a:lnTo>
                    <a:pt x="14" y="21"/>
                  </a:lnTo>
                  <a:lnTo>
                    <a:pt x="14" y="24"/>
                  </a:lnTo>
                  <a:lnTo>
                    <a:pt x="14" y="26"/>
                  </a:lnTo>
                  <a:lnTo>
                    <a:pt x="14" y="26"/>
                  </a:lnTo>
                  <a:lnTo>
                    <a:pt x="14" y="28"/>
                  </a:lnTo>
                  <a:lnTo>
                    <a:pt x="14" y="28"/>
                  </a:lnTo>
                  <a:lnTo>
                    <a:pt x="16" y="28"/>
                  </a:lnTo>
                  <a:lnTo>
                    <a:pt x="16" y="28"/>
                  </a:lnTo>
                  <a:lnTo>
                    <a:pt x="18" y="28"/>
                  </a:lnTo>
                  <a:lnTo>
                    <a:pt x="18" y="28"/>
                  </a:lnTo>
                  <a:lnTo>
                    <a:pt x="18" y="28"/>
                  </a:lnTo>
                  <a:lnTo>
                    <a:pt x="18" y="31"/>
                  </a:lnTo>
                  <a:lnTo>
                    <a:pt x="18" y="33"/>
                  </a:lnTo>
                  <a:lnTo>
                    <a:pt x="18" y="33"/>
                  </a:lnTo>
                  <a:lnTo>
                    <a:pt x="14" y="35"/>
                  </a:lnTo>
                  <a:lnTo>
                    <a:pt x="14" y="35"/>
                  </a:lnTo>
                  <a:lnTo>
                    <a:pt x="11" y="38"/>
                  </a:lnTo>
                  <a:lnTo>
                    <a:pt x="9" y="35"/>
                  </a:lnTo>
                  <a:lnTo>
                    <a:pt x="9" y="35"/>
                  </a:lnTo>
                  <a:lnTo>
                    <a:pt x="9" y="38"/>
                  </a:lnTo>
                  <a:lnTo>
                    <a:pt x="9" y="38"/>
                  </a:lnTo>
                  <a:lnTo>
                    <a:pt x="7" y="38"/>
                  </a:lnTo>
                  <a:lnTo>
                    <a:pt x="4" y="38"/>
                  </a:lnTo>
                  <a:lnTo>
                    <a:pt x="4" y="38"/>
                  </a:lnTo>
                  <a:lnTo>
                    <a:pt x="4" y="40"/>
                  </a:lnTo>
                  <a:lnTo>
                    <a:pt x="2" y="40"/>
                  </a:lnTo>
                  <a:lnTo>
                    <a:pt x="4" y="43"/>
                  </a:lnTo>
                  <a:lnTo>
                    <a:pt x="4" y="43"/>
                  </a:lnTo>
                  <a:lnTo>
                    <a:pt x="4" y="45"/>
                  </a:lnTo>
                  <a:lnTo>
                    <a:pt x="4" y="50"/>
                  </a:lnTo>
                  <a:lnTo>
                    <a:pt x="4" y="50"/>
                  </a:lnTo>
                  <a:lnTo>
                    <a:pt x="2" y="50"/>
                  </a:lnTo>
                  <a:lnTo>
                    <a:pt x="0" y="52"/>
                  </a:lnTo>
                  <a:lnTo>
                    <a:pt x="0" y="54"/>
                  </a:lnTo>
                  <a:lnTo>
                    <a:pt x="0" y="54"/>
                  </a:lnTo>
                  <a:lnTo>
                    <a:pt x="2" y="59"/>
                  </a:lnTo>
                  <a:lnTo>
                    <a:pt x="7" y="64"/>
                  </a:lnTo>
                  <a:lnTo>
                    <a:pt x="11" y="71"/>
                  </a:lnTo>
                  <a:lnTo>
                    <a:pt x="11" y="69"/>
                  </a:lnTo>
                  <a:lnTo>
                    <a:pt x="14" y="71"/>
                  </a:lnTo>
                  <a:lnTo>
                    <a:pt x="16" y="71"/>
                  </a:lnTo>
                  <a:lnTo>
                    <a:pt x="16" y="71"/>
                  </a:lnTo>
                  <a:lnTo>
                    <a:pt x="18" y="71"/>
                  </a:lnTo>
                  <a:lnTo>
                    <a:pt x="21" y="69"/>
                  </a:lnTo>
                  <a:lnTo>
                    <a:pt x="21" y="69"/>
                  </a:lnTo>
                  <a:lnTo>
                    <a:pt x="21" y="69"/>
                  </a:lnTo>
                  <a:lnTo>
                    <a:pt x="23" y="71"/>
                  </a:lnTo>
                  <a:lnTo>
                    <a:pt x="23" y="71"/>
                  </a:lnTo>
                  <a:lnTo>
                    <a:pt x="23" y="73"/>
                  </a:lnTo>
                  <a:lnTo>
                    <a:pt x="23" y="73"/>
                  </a:lnTo>
                  <a:lnTo>
                    <a:pt x="23" y="76"/>
                  </a:lnTo>
                  <a:lnTo>
                    <a:pt x="23" y="78"/>
                  </a:lnTo>
                  <a:lnTo>
                    <a:pt x="23" y="80"/>
                  </a:lnTo>
                  <a:lnTo>
                    <a:pt x="23" y="80"/>
                  </a:lnTo>
                  <a:lnTo>
                    <a:pt x="21" y="83"/>
                  </a:lnTo>
                  <a:lnTo>
                    <a:pt x="21" y="83"/>
                  </a:lnTo>
                  <a:lnTo>
                    <a:pt x="21" y="85"/>
                  </a:lnTo>
                  <a:lnTo>
                    <a:pt x="21" y="85"/>
                  </a:lnTo>
                  <a:lnTo>
                    <a:pt x="23" y="85"/>
                  </a:lnTo>
                  <a:lnTo>
                    <a:pt x="26" y="85"/>
                  </a:lnTo>
                  <a:lnTo>
                    <a:pt x="26" y="85"/>
                  </a:lnTo>
                  <a:lnTo>
                    <a:pt x="28" y="85"/>
                  </a:lnTo>
                  <a:lnTo>
                    <a:pt x="28" y="87"/>
                  </a:lnTo>
                  <a:lnTo>
                    <a:pt x="30" y="87"/>
                  </a:lnTo>
                  <a:lnTo>
                    <a:pt x="30" y="87"/>
                  </a:lnTo>
                  <a:lnTo>
                    <a:pt x="28" y="90"/>
                  </a:lnTo>
                  <a:lnTo>
                    <a:pt x="28" y="90"/>
                  </a:lnTo>
                  <a:lnTo>
                    <a:pt x="28" y="92"/>
                  </a:lnTo>
                  <a:lnTo>
                    <a:pt x="30" y="92"/>
                  </a:lnTo>
                  <a:lnTo>
                    <a:pt x="30" y="95"/>
                  </a:lnTo>
                  <a:lnTo>
                    <a:pt x="30" y="97"/>
                  </a:lnTo>
                  <a:lnTo>
                    <a:pt x="33" y="97"/>
                  </a:lnTo>
                  <a:lnTo>
                    <a:pt x="33" y="97"/>
                  </a:lnTo>
                  <a:lnTo>
                    <a:pt x="30" y="97"/>
                  </a:lnTo>
                  <a:lnTo>
                    <a:pt x="30" y="99"/>
                  </a:lnTo>
                  <a:lnTo>
                    <a:pt x="30" y="102"/>
                  </a:lnTo>
                  <a:lnTo>
                    <a:pt x="30" y="102"/>
                  </a:lnTo>
                  <a:lnTo>
                    <a:pt x="28" y="102"/>
                  </a:lnTo>
                  <a:lnTo>
                    <a:pt x="26" y="104"/>
                  </a:lnTo>
                  <a:lnTo>
                    <a:pt x="26" y="106"/>
                  </a:lnTo>
                  <a:lnTo>
                    <a:pt x="26" y="109"/>
                  </a:lnTo>
                  <a:lnTo>
                    <a:pt x="26" y="109"/>
                  </a:lnTo>
                  <a:lnTo>
                    <a:pt x="26" y="111"/>
                  </a:lnTo>
                  <a:lnTo>
                    <a:pt x="23" y="113"/>
                  </a:lnTo>
                  <a:lnTo>
                    <a:pt x="23" y="116"/>
                  </a:lnTo>
                  <a:lnTo>
                    <a:pt x="23" y="121"/>
                  </a:lnTo>
                  <a:lnTo>
                    <a:pt x="23" y="123"/>
                  </a:lnTo>
                  <a:lnTo>
                    <a:pt x="23" y="125"/>
                  </a:lnTo>
                  <a:lnTo>
                    <a:pt x="26" y="130"/>
                  </a:lnTo>
                  <a:lnTo>
                    <a:pt x="26" y="130"/>
                  </a:lnTo>
                  <a:lnTo>
                    <a:pt x="28" y="132"/>
                  </a:lnTo>
                  <a:lnTo>
                    <a:pt x="28" y="135"/>
                  </a:lnTo>
                  <a:lnTo>
                    <a:pt x="28" y="139"/>
                  </a:lnTo>
                  <a:lnTo>
                    <a:pt x="28" y="139"/>
                  </a:lnTo>
                  <a:lnTo>
                    <a:pt x="28" y="139"/>
                  </a:lnTo>
                  <a:lnTo>
                    <a:pt x="28" y="139"/>
                  </a:lnTo>
                  <a:lnTo>
                    <a:pt x="28" y="142"/>
                  </a:lnTo>
                  <a:lnTo>
                    <a:pt x="28" y="142"/>
                  </a:lnTo>
                  <a:lnTo>
                    <a:pt x="28" y="142"/>
                  </a:lnTo>
                  <a:lnTo>
                    <a:pt x="30" y="144"/>
                  </a:lnTo>
                  <a:lnTo>
                    <a:pt x="30" y="144"/>
                  </a:lnTo>
                  <a:lnTo>
                    <a:pt x="33" y="144"/>
                  </a:lnTo>
                  <a:lnTo>
                    <a:pt x="35" y="147"/>
                  </a:lnTo>
                  <a:lnTo>
                    <a:pt x="35" y="149"/>
                  </a:lnTo>
                  <a:lnTo>
                    <a:pt x="35" y="149"/>
                  </a:lnTo>
                  <a:lnTo>
                    <a:pt x="37" y="151"/>
                  </a:lnTo>
                  <a:lnTo>
                    <a:pt x="40" y="151"/>
                  </a:lnTo>
                  <a:lnTo>
                    <a:pt x="42" y="151"/>
                  </a:lnTo>
                  <a:lnTo>
                    <a:pt x="42" y="154"/>
                  </a:lnTo>
                  <a:lnTo>
                    <a:pt x="44" y="154"/>
                  </a:lnTo>
                  <a:lnTo>
                    <a:pt x="44" y="154"/>
                  </a:lnTo>
                  <a:lnTo>
                    <a:pt x="44" y="154"/>
                  </a:lnTo>
                  <a:lnTo>
                    <a:pt x="47" y="154"/>
                  </a:lnTo>
                  <a:lnTo>
                    <a:pt x="47" y="154"/>
                  </a:lnTo>
                  <a:lnTo>
                    <a:pt x="49" y="154"/>
                  </a:lnTo>
                  <a:lnTo>
                    <a:pt x="49" y="154"/>
                  </a:lnTo>
                  <a:lnTo>
                    <a:pt x="51" y="151"/>
                  </a:lnTo>
                  <a:lnTo>
                    <a:pt x="51" y="151"/>
                  </a:lnTo>
                  <a:lnTo>
                    <a:pt x="49" y="149"/>
                  </a:lnTo>
                  <a:lnTo>
                    <a:pt x="51" y="149"/>
                  </a:lnTo>
                  <a:lnTo>
                    <a:pt x="51" y="149"/>
                  </a:lnTo>
                  <a:lnTo>
                    <a:pt x="51" y="147"/>
                  </a:lnTo>
                  <a:lnTo>
                    <a:pt x="54" y="147"/>
                  </a:lnTo>
                  <a:lnTo>
                    <a:pt x="54" y="147"/>
                  </a:lnTo>
                  <a:lnTo>
                    <a:pt x="54" y="147"/>
                  </a:lnTo>
                  <a:lnTo>
                    <a:pt x="54" y="147"/>
                  </a:lnTo>
                  <a:lnTo>
                    <a:pt x="56" y="147"/>
                  </a:lnTo>
                  <a:lnTo>
                    <a:pt x="56" y="147"/>
                  </a:lnTo>
                  <a:lnTo>
                    <a:pt x="56" y="147"/>
                  </a:lnTo>
                  <a:lnTo>
                    <a:pt x="59" y="149"/>
                  </a:lnTo>
                  <a:lnTo>
                    <a:pt x="59" y="147"/>
                  </a:lnTo>
                  <a:lnTo>
                    <a:pt x="59" y="147"/>
                  </a:lnTo>
                  <a:lnTo>
                    <a:pt x="61" y="147"/>
                  </a:lnTo>
                  <a:lnTo>
                    <a:pt x="61" y="144"/>
                  </a:lnTo>
                  <a:lnTo>
                    <a:pt x="61" y="144"/>
                  </a:lnTo>
                  <a:lnTo>
                    <a:pt x="61" y="144"/>
                  </a:lnTo>
                  <a:lnTo>
                    <a:pt x="63" y="144"/>
                  </a:lnTo>
                  <a:lnTo>
                    <a:pt x="66" y="144"/>
                  </a:lnTo>
                  <a:lnTo>
                    <a:pt x="68" y="144"/>
                  </a:lnTo>
                  <a:lnTo>
                    <a:pt x="68" y="144"/>
                  </a:lnTo>
                  <a:lnTo>
                    <a:pt x="68" y="142"/>
                  </a:lnTo>
                  <a:lnTo>
                    <a:pt x="70" y="139"/>
                  </a:lnTo>
                  <a:lnTo>
                    <a:pt x="73" y="139"/>
                  </a:lnTo>
                  <a:lnTo>
                    <a:pt x="73" y="137"/>
                  </a:lnTo>
                  <a:lnTo>
                    <a:pt x="73" y="139"/>
                  </a:lnTo>
                  <a:lnTo>
                    <a:pt x="75" y="137"/>
                  </a:lnTo>
                  <a:lnTo>
                    <a:pt x="75" y="137"/>
                  </a:lnTo>
                  <a:lnTo>
                    <a:pt x="77" y="137"/>
                  </a:lnTo>
                  <a:lnTo>
                    <a:pt x="77" y="139"/>
                  </a:lnTo>
                  <a:lnTo>
                    <a:pt x="77" y="139"/>
                  </a:lnTo>
                  <a:lnTo>
                    <a:pt x="80" y="139"/>
                  </a:lnTo>
                  <a:lnTo>
                    <a:pt x="82" y="139"/>
                  </a:lnTo>
                  <a:lnTo>
                    <a:pt x="82" y="139"/>
                  </a:lnTo>
                  <a:lnTo>
                    <a:pt x="84" y="139"/>
                  </a:lnTo>
                  <a:lnTo>
                    <a:pt x="84" y="139"/>
                  </a:lnTo>
                  <a:lnTo>
                    <a:pt x="87" y="139"/>
                  </a:lnTo>
                  <a:lnTo>
                    <a:pt x="87" y="139"/>
                  </a:lnTo>
                  <a:lnTo>
                    <a:pt x="87" y="139"/>
                  </a:lnTo>
                  <a:lnTo>
                    <a:pt x="87" y="1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329"/>
            <p:cNvSpPr>
              <a:spLocks noEditPoints="1"/>
            </p:cNvSpPr>
            <p:nvPr userDrawn="1"/>
          </p:nvSpPr>
          <p:spPr bwMode="auto">
            <a:xfrm>
              <a:off x="3347" y="2540"/>
              <a:ext cx="54" cy="36"/>
            </a:xfrm>
            <a:custGeom>
              <a:avLst/>
              <a:gdLst>
                <a:gd name="T0" fmla="*/ 11 w 54"/>
                <a:gd name="T1" fmla="*/ 31 h 36"/>
                <a:gd name="T2" fmla="*/ 11 w 54"/>
                <a:gd name="T3" fmla="*/ 34 h 36"/>
                <a:gd name="T4" fmla="*/ 14 w 54"/>
                <a:gd name="T5" fmla="*/ 31 h 36"/>
                <a:gd name="T6" fmla="*/ 9 w 54"/>
                <a:gd name="T7" fmla="*/ 31 h 36"/>
                <a:gd name="T8" fmla="*/ 7 w 54"/>
                <a:gd name="T9" fmla="*/ 34 h 36"/>
                <a:gd name="T10" fmla="*/ 7 w 54"/>
                <a:gd name="T11" fmla="*/ 34 h 36"/>
                <a:gd name="T12" fmla="*/ 9 w 54"/>
                <a:gd name="T13" fmla="*/ 34 h 36"/>
                <a:gd name="T14" fmla="*/ 16 w 54"/>
                <a:gd name="T15" fmla="*/ 29 h 36"/>
                <a:gd name="T16" fmla="*/ 16 w 54"/>
                <a:gd name="T17" fmla="*/ 31 h 36"/>
                <a:gd name="T18" fmla="*/ 16 w 54"/>
                <a:gd name="T19" fmla="*/ 31 h 36"/>
                <a:gd name="T20" fmla="*/ 18 w 54"/>
                <a:gd name="T21" fmla="*/ 29 h 36"/>
                <a:gd name="T22" fmla="*/ 11 w 54"/>
                <a:gd name="T23" fmla="*/ 24 h 36"/>
                <a:gd name="T24" fmla="*/ 11 w 54"/>
                <a:gd name="T25" fmla="*/ 26 h 36"/>
                <a:gd name="T26" fmla="*/ 11 w 54"/>
                <a:gd name="T27" fmla="*/ 22 h 36"/>
                <a:gd name="T28" fmla="*/ 18 w 54"/>
                <a:gd name="T29" fmla="*/ 24 h 36"/>
                <a:gd name="T30" fmla="*/ 21 w 54"/>
                <a:gd name="T31" fmla="*/ 24 h 36"/>
                <a:gd name="T32" fmla="*/ 11 w 54"/>
                <a:gd name="T33" fmla="*/ 17 h 36"/>
                <a:gd name="T34" fmla="*/ 9 w 54"/>
                <a:gd name="T35" fmla="*/ 19 h 36"/>
                <a:gd name="T36" fmla="*/ 11 w 54"/>
                <a:gd name="T37" fmla="*/ 17 h 36"/>
                <a:gd name="T38" fmla="*/ 47 w 54"/>
                <a:gd name="T39" fmla="*/ 0 h 36"/>
                <a:gd name="T40" fmla="*/ 30 w 54"/>
                <a:gd name="T41" fmla="*/ 0 h 36"/>
                <a:gd name="T42" fmla="*/ 21 w 54"/>
                <a:gd name="T43" fmla="*/ 5 h 36"/>
                <a:gd name="T44" fmla="*/ 7 w 54"/>
                <a:gd name="T45" fmla="*/ 5 h 36"/>
                <a:gd name="T46" fmla="*/ 2 w 54"/>
                <a:gd name="T47" fmla="*/ 8 h 36"/>
                <a:gd name="T48" fmla="*/ 4 w 54"/>
                <a:gd name="T49" fmla="*/ 10 h 36"/>
                <a:gd name="T50" fmla="*/ 7 w 54"/>
                <a:gd name="T51" fmla="*/ 10 h 36"/>
                <a:gd name="T52" fmla="*/ 7 w 54"/>
                <a:gd name="T53" fmla="*/ 15 h 36"/>
                <a:gd name="T54" fmla="*/ 14 w 54"/>
                <a:gd name="T55" fmla="*/ 15 h 36"/>
                <a:gd name="T56" fmla="*/ 14 w 54"/>
                <a:gd name="T57" fmla="*/ 19 h 36"/>
                <a:gd name="T58" fmla="*/ 23 w 54"/>
                <a:gd name="T59" fmla="*/ 15 h 36"/>
                <a:gd name="T60" fmla="*/ 28 w 54"/>
                <a:gd name="T61" fmla="*/ 15 h 36"/>
                <a:gd name="T62" fmla="*/ 28 w 54"/>
                <a:gd name="T63" fmla="*/ 17 h 36"/>
                <a:gd name="T64" fmla="*/ 21 w 54"/>
                <a:gd name="T65" fmla="*/ 17 h 36"/>
                <a:gd name="T66" fmla="*/ 23 w 54"/>
                <a:gd name="T67" fmla="*/ 22 h 36"/>
                <a:gd name="T68" fmla="*/ 25 w 54"/>
                <a:gd name="T69" fmla="*/ 22 h 36"/>
                <a:gd name="T70" fmla="*/ 28 w 54"/>
                <a:gd name="T71" fmla="*/ 24 h 36"/>
                <a:gd name="T72" fmla="*/ 21 w 54"/>
                <a:gd name="T73" fmla="*/ 26 h 36"/>
                <a:gd name="T74" fmla="*/ 23 w 54"/>
                <a:gd name="T75" fmla="*/ 26 h 36"/>
                <a:gd name="T76" fmla="*/ 23 w 54"/>
                <a:gd name="T77" fmla="*/ 29 h 36"/>
                <a:gd name="T78" fmla="*/ 25 w 54"/>
                <a:gd name="T79" fmla="*/ 31 h 36"/>
                <a:gd name="T80" fmla="*/ 25 w 54"/>
                <a:gd name="T81" fmla="*/ 36 h 36"/>
                <a:gd name="T82" fmla="*/ 28 w 54"/>
                <a:gd name="T83" fmla="*/ 36 h 36"/>
                <a:gd name="T84" fmla="*/ 30 w 54"/>
                <a:gd name="T85" fmla="*/ 34 h 36"/>
                <a:gd name="T86" fmla="*/ 35 w 54"/>
                <a:gd name="T87" fmla="*/ 24 h 36"/>
                <a:gd name="T88" fmla="*/ 42 w 54"/>
                <a:gd name="T89" fmla="*/ 22 h 36"/>
                <a:gd name="T90" fmla="*/ 49 w 54"/>
                <a:gd name="T91" fmla="*/ 22 h 36"/>
                <a:gd name="T92" fmla="*/ 54 w 54"/>
                <a:gd name="T93" fmla="*/ 15 h 36"/>
                <a:gd name="T94" fmla="*/ 51 w 54"/>
                <a:gd name="T95" fmla="*/ 12 h 36"/>
                <a:gd name="T96" fmla="*/ 49 w 54"/>
                <a:gd name="T97" fmla="*/ 10 h 36"/>
                <a:gd name="T98" fmla="*/ 54 w 54"/>
                <a:gd name="T99" fmla="*/ 10 h 36"/>
                <a:gd name="T100" fmla="*/ 54 w 54"/>
                <a:gd name="T10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36">
                  <a:moveTo>
                    <a:pt x="14" y="31"/>
                  </a:moveTo>
                  <a:lnTo>
                    <a:pt x="11" y="31"/>
                  </a:lnTo>
                  <a:lnTo>
                    <a:pt x="11" y="31"/>
                  </a:lnTo>
                  <a:lnTo>
                    <a:pt x="11" y="34"/>
                  </a:lnTo>
                  <a:lnTo>
                    <a:pt x="11" y="34"/>
                  </a:lnTo>
                  <a:lnTo>
                    <a:pt x="11" y="34"/>
                  </a:lnTo>
                  <a:lnTo>
                    <a:pt x="14" y="34"/>
                  </a:lnTo>
                  <a:lnTo>
                    <a:pt x="14" y="34"/>
                  </a:lnTo>
                  <a:lnTo>
                    <a:pt x="14" y="31"/>
                  </a:lnTo>
                  <a:lnTo>
                    <a:pt x="14" y="31"/>
                  </a:lnTo>
                  <a:close/>
                  <a:moveTo>
                    <a:pt x="9" y="31"/>
                  </a:moveTo>
                  <a:lnTo>
                    <a:pt x="9" y="31"/>
                  </a:lnTo>
                  <a:lnTo>
                    <a:pt x="9" y="31"/>
                  </a:lnTo>
                  <a:lnTo>
                    <a:pt x="9" y="34"/>
                  </a:lnTo>
                  <a:lnTo>
                    <a:pt x="7" y="34"/>
                  </a:lnTo>
                  <a:lnTo>
                    <a:pt x="7" y="34"/>
                  </a:lnTo>
                  <a:lnTo>
                    <a:pt x="7" y="34"/>
                  </a:lnTo>
                  <a:lnTo>
                    <a:pt x="7" y="34"/>
                  </a:lnTo>
                  <a:lnTo>
                    <a:pt x="9" y="34"/>
                  </a:lnTo>
                  <a:lnTo>
                    <a:pt x="9" y="34"/>
                  </a:lnTo>
                  <a:lnTo>
                    <a:pt x="9" y="34"/>
                  </a:lnTo>
                  <a:lnTo>
                    <a:pt x="9" y="31"/>
                  </a:lnTo>
                  <a:lnTo>
                    <a:pt x="9" y="31"/>
                  </a:lnTo>
                  <a:close/>
                  <a:moveTo>
                    <a:pt x="16" y="29"/>
                  </a:moveTo>
                  <a:lnTo>
                    <a:pt x="16" y="29"/>
                  </a:lnTo>
                  <a:lnTo>
                    <a:pt x="16" y="31"/>
                  </a:lnTo>
                  <a:lnTo>
                    <a:pt x="16" y="31"/>
                  </a:lnTo>
                  <a:lnTo>
                    <a:pt x="16" y="31"/>
                  </a:lnTo>
                  <a:lnTo>
                    <a:pt x="16" y="31"/>
                  </a:lnTo>
                  <a:lnTo>
                    <a:pt x="16" y="31"/>
                  </a:lnTo>
                  <a:lnTo>
                    <a:pt x="18" y="31"/>
                  </a:lnTo>
                  <a:lnTo>
                    <a:pt x="18" y="29"/>
                  </a:lnTo>
                  <a:lnTo>
                    <a:pt x="18" y="29"/>
                  </a:lnTo>
                  <a:lnTo>
                    <a:pt x="16" y="29"/>
                  </a:lnTo>
                  <a:close/>
                  <a:moveTo>
                    <a:pt x="11" y="22"/>
                  </a:moveTo>
                  <a:lnTo>
                    <a:pt x="11" y="24"/>
                  </a:lnTo>
                  <a:lnTo>
                    <a:pt x="11" y="26"/>
                  </a:lnTo>
                  <a:lnTo>
                    <a:pt x="11" y="26"/>
                  </a:lnTo>
                  <a:lnTo>
                    <a:pt x="11" y="26"/>
                  </a:lnTo>
                  <a:lnTo>
                    <a:pt x="14" y="26"/>
                  </a:lnTo>
                  <a:lnTo>
                    <a:pt x="14" y="24"/>
                  </a:lnTo>
                  <a:lnTo>
                    <a:pt x="11" y="22"/>
                  </a:lnTo>
                  <a:close/>
                  <a:moveTo>
                    <a:pt x="21" y="22"/>
                  </a:moveTo>
                  <a:lnTo>
                    <a:pt x="18" y="24"/>
                  </a:lnTo>
                  <a:lnTo>
                    <a:pt x="18" y="24"/>
                  </a:lnTo>
                  <a:lnTo>
                    <a:pt x="18" y="24"/>
                  </a:lnTo>
                  <a:lnTo>
                    <a:pt x="21" y="24"/>
                  </a:lnTo>
                  <a:lnTo>
                    <a:pt x="21" y="24"/>
                  </a:lnTo>
                  <a:lnTo>
                    <a:pt x="21" y="22"/>
                  </a:lnTo>
                  <a:lnTo>
                    <a:pt x="21" y="22"/>
                  </a:lnTo>
                  <a:close/>
                  <a:moveTo>
                    <a:pt x="11" y="17"/>
                  </a:moveTo>
                  <a:lnTo>
                    <a:pt x="9" y="17"/>
                  </a:lnTo>
                  <a:lnTo>
                    <a:pt x="9" y="17"/>
                  </a:lnTo>
                  <a:lnTo>
                    <a:pt x="9" y="19"/>
                  </a:lnTo>
                  <a:lnTo>
                    <a:pt x="11" y="19"/>
                  </a:lnTo>
                  <a:lnTo>
                    <a:pt x="11" y="17"/>
                  </a:lnTo>
                  <a:lnTo>
                    <a:pt x="11" y="17"/>
                  </a:lnTo>
                  <a:close/>
                  <a:moveTo>
                    <a:pt x="54" y="3"/>
                  </a:moveTo>
                  <a:lnTo>
                    <a:pt x="54" y="0"/>
                  </a:lnTo>
                  <a:lnTo>
                    <a:pt x="47" y="0"/>
                  </a:lnTo>
                  <a:lnTo>
                    <a:pt x="42" y="0"/>
                  </a:lnTo>
                  <a:lnTo>
                    <a:pt x="35" y="0"/>
                  </a:lnTo>
                  <a:lnTo>
                    <a:pt x="30" y="0"/>
                  </a:lnTo>
                  <a:lnTo>
                    <a:pt x="28" y="0"/>
                  </a:lnTo>
                  <a:lnTo>
                    <a:pt x="23" y="3"/>
                  </a:lnTo>
                  <a:lnTo>
                    <a:pt x="21" y="5"/>
                  </a:lnTo>
                  <a:lnTo>
                    <a:pt x="14" y="5"/>
                  </a:lnTo>
                  <a:lnTo>
                    <a:pt x="9" y="5"/>
                  </a:lnTo>
                  <a:lnTo>
                    <a:pt x="7" y="5"/>
                  </a:lnTo>
                  <a:lnTo>
                    <a:pt x="4" y="5"/>
                  </a:lnTo>
                  <a:lnTo>
                    <a:pt x="4" y="8"/>
                  </a:lnTo>
                  <a:lnTo>
                    <a:pt x="2" y="8"/>
                  </a:lnTo>
                  <a:lnTo>
                    <a:pt x="0" y="8"/>
                  </a:lnTo>
                  <a:lnTo>
                    <a:pt x="0" y="8"/>
                  </a:lnTo>
                  <a:lnTo>
                    <a:pt x="4" y="10"/>
                  </a:lnTo>
                  <a:lnTo>
                    <a:pt x="7" y="10"/>
                  </a:lnTo>
                  <a:lnTo>
                    <a:pt x="7" y="10"/>
                  </a:lnTo>
                  <a:lnTo>
                    <a:pt x="7" y="10"/>
                  </a:lnTo>
                  <a:lnTo>
                    <a:pt x="7" y="12"/>
                  </a:lnTo>
                  <a:lnTo>
                    <a:pt x="7" y="12"/>
                  </a:lnTo>
                  <a:lnTo>
                    <a:pt x="7" y="15"/>
                  </a:lnTo>
                  <a:lnTo>
                    <a:pt x="9" y="17"/>
                  </a:lnTo>
                  <a:lnTo>
                    <a:pt x="11" y="15"/>
                  </a:lnTo>
                  <a:lnTo>
                    <a:pt x="14" y="15"/>
                  </a:lnTo>
                  <a:lnTo>
                    <a:pt x="14" y="17"/>
                  </a:lnTo>
                  <a:lnTo>
                    <a:pt x="14" y="19"/>
                  </a:lnTo>
                  <a:lnTo>
                    <a:pt x="14" y="19"/>
                  </a:lnTo>
                  <a:lnTo>
                    <a:pt x="18" y="19"/>
                  </a:lnTo>
                  <a:lnTo>
                    <a:pt x="21" y="17"/>
                  </a:lnTo>
                  <a:lnTo>
                    <a:pt x="23" y="15"/>
                  </a:lnTo>
                  <a:lnTo>
                    <a:pt x="25" y="17"/>
                  </a:lnTo>
                  <a:lnTo>
                    <a:pt x="28" y="15"/>
                  </a:lnTo>
                  <a:lnTo>
                    <a:pt x="28" y="15"/>
                  </a:lnTo>
                  <a:lnTo>
                    <a:pt x="28" y="15"/>
                  </a:lnTo>
                  <a:lnTo>
                    <a:pt x="28" y="17"/>
                  </a:lnTo>
                  <a:lnTo>
                    <a:pt x="28" y="17"/>
                  </a:lnTo>
                  <a:lnTo>
                    <a:pt x="25" y="17"/>
                  </a:lnTo>
                  <a:lnTo>
                    <a:pt x="23" y="17"/>
                  </a:lnTo>
                  <a:lnTo>
                    <a:pt x="21" y="17"/>
                  </a:lnTo>
                  <a:lnTo>
                    <a:pt x="21" y="19"/>
                  </a:lnTo>
                  <a:lnTo>
                    <a:pt x="21" y="19"/>
                  </a:lnTo>
                  <a:lnTo>
                    <a:pt x="23" y="22"/>
                  </a:lnTo>
                  <a:lnTo>
                    <a:pt x="23" y="22"/>
                  </a:lnTo>
                  <a:lnTo>
                    <a:pt x="23" y="22"/>
                  </a:lnTo>
                  <a:lnTo>
                    <a:pt x="25" y="22"/>
                  </a:lnTo>
                  <a:lnTo>
                    <a:pt x="28" y="22"/>
                  </a:lnTo>
                  <a:lnTo>
                    <a:pt x="28" y="22"/>
                  </a:lnTo>
                  <a:lnTo>
                    <a:pt x="28" y="24"/>
                  </a:lnTo>
                  <a:lnTo>
                    <a:pt x="25" y="24"/>
                  </a:lnTo>
                  <a:lnTo>
                    <a:pt x="21" y="24"/>
                  </a:lnTo>
                  <a:lnTo>
                    <a:pt x="21" y="26"/>
                  </a:lnTo>
                  <a:lnTo>
                    <a:pt x="21" y="26"/>
                  </a:lnTo>
                  <a:lnTo>
                    <a:pt x="23" y="26"/>
                  </a:lnTo>
                  <a:lnTo>
                    <a:pt x="23" y="26"/>
                  </a:lnTo>
                  <a:lnTo>
                    <a:pt x="23" y="26"/>
                  </a:lnTo>
                  <a:lnTo>
                    <a:pt x="23" y="29"/>
                  </a:lnTo>
                  <a:lnTo>
                    <a:pt x="23" y="29"/>
                  </a:lnTo>
                  <a:lnTo>
                    <a:pt x="23" y="31"/>
                  </a:lnTo>
                  <a:lnTo>
                    <a:pt x="23" y="31"/>
                  </a:lnTo>
                  <a:lnTo>
                    <a:pt x="25" y="31"/>
                  </a:lnTo>
                  <a:lnTo>
                    <a:pt x="25" y="31"/>
                  </a:lnTo>
                  <a:lnTo>
                    <a:pt x="25" y="36"/>
                  </a:lnTo>
                  <a:lnTo>
                    <a:pt x="25" y="36"/>
                  </a:lnTo>
                  <a:lnTo>
                    <a:pt x="28" y="34"/>
                  </a:lnTo>
                  <a:lnTo>
                    <a:pt x="28" y="34"/>
                  </a:lnTo>
                  <a:lnTo>
                    <a:pt x="28" y="36"/>
                  </a:lnTo>
                  <a:lnTo>
                    <a:pt x="28" y="36"/>
                  </a:lnTo>
                  <a:lnTo>
                    <a:pt x="30" y="36"/>
                  </a:lnTo>
                  <a:lnTo>
                    <a:pt x="30" y="34"/>
                  </a:lnTo>
                  <a:lnTo>
                    <a:pt x="35" y="26"/>
                  </a:lnTo>
                  <a:lnTo>
                    <a:pt x="35" y="26"/>
                  </a:lnTo>
                  <a:lnTo>
                    <a:pt x="35" y="24"/>
                  </a:lnTo>
                  <a:lnTo>
                    <a:pt x="37" y="24"/>
                  </a:lnTo>
                  <a:lnTo>
                    <a:pt x="40" y="24"/>
                  </a:lnTo>
                  <a:lnTo>
                    <a:pt x="42" y="22"/>
                  </a:lnTo>
                  <a:lnTo>
                    <a:pt x="44" y="22"/>
                  </a:lnTo>
                  <a:lnTo>
                    <a:pt x="47" y="22"/>
                  </a:lnTo>
                  <a:lnTo>
                    <a:pt x="49" y="22"/>
                  </a:lnTo>
                  <a:lnTo>
                    <a:pt x="54" y="19"/>
                  </a:lnTo>
                  <a:lnTo>
                    <a:pt x="54" y="17"/>
                  </a:lnTo>
                  <a:lnTo>
                    <a:pt x="54" y="15"/>
                  </a:lnTo>
                  <a:lnTo>
                    <a:pt x="54" y="15"/>
                  </a:lnTo>
                  <a:lnTo>
                    <a:pt x="51" y="12"/>
                  </a:lnTo>
                  <a:lnTo>
                    <a:pt x="51" y="12"/>
                  </a:lnTo>
                  <a:lnTo>
                    <a:pt x="51" y="12"/>
                  </a:lnTo>
                  <a:lnTo>
                    <a:pt x="49" y="10"/>
                  </a:lnTo>
                  <a:lnTo>
                    <a:pt x="49" y="10"/>
                  </a:lnTo>
                  <a:lnTo>
                    <a:pt x="51" y="10"/>
                  </a:lnTo>
                  <a:lnTo>
                    <a:pt x="51" y="10"/>
                  </a:lnTo>
                  <a:lnTo>
                    <a:pt x="54" y="10"/>
                  </a:lnTo>
                  <a:lnTo>
                    <a:pt x="54" y="8"/>
                  </a:lnTo>
                  <a:lnTo>
                    <a:pt x="54" y="8"/>
                  </a:lnTo>
                  <a:lnTo>
                    <a:pt x="54" y="5"/>
                  </a:lnTo>
                  <a:lnTo>
                    <a:pt x="54" y="5"/>
                  </a:lnTo>
                  <a:lnTo>
                    <a:pt x="54"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330"/>
            <p:cNvSpPr>
              <a:spLocks/>
            </p:cNvSpPr>
            <p:nvPr userDrawn="1"/>
          </p:nvSpPr>
          <p:spPr bwMode="auto">
            <a:xfrm>
              <a:off x="3375" y="2540"/>
              <a:ext cx="137" cy="116"/>
            </a:xfrm>
            <a:custGeom>
              <a:avLst/>
              <a:gdLst>
                <a:gd name="T0" fmla="*/ 132 w 137"/>
                <a:gd name="T1" fmla="*/ 79 h 116"/>
                <a:gd name="T2" fmla="*/ 132 w 137"/>
                <a:gd name="T3" fmla="*/ 71 h 116"/>
                <a:gd name="T4" fmla="*/ 127 w 137"/>
                <a:gd name="T5" fmla="*/ 64 h 116"/>
                <a:gd name="T6" fmla="*/ 132 w 137"/>
                <a:gd name="T7" fmla="*/ 53 h 116"/>
                <a:gd name="T8" fmla="*/ 125 w 137"/>
                <a:gd name="T9" fmla="*/ 43 h 116"/>
                <a:gd name="T10" fmla="*/ 122 w 137"/>
                <a:gd name="T11" fmla="*/ 36 h 116"/>
                <a:gd name="T12" fmla="*/ 118 w 137"/>
                <a:gd name="T13" fmla="*/ 34 h 116"/>
                <a:gd name="T14" fmla="*/ 125 w 137"/>
                <a:gd name="T15" fmla="*/ 29 h 116"/>
                <a:gd name="T16" fmla="*/ 118 w 137"/>
                <a:gd name="T17" fmla="*/ 22 h 116"/>
                <a:gd name="T18" fmla="*/ 115 w 137"/>
                <a:gd name="T19" fmla="*/ 12 h 116"/>
                <a:gd name="T20" fmla="*/ 108 w 137"/>
                <a:gd name="T21" fmla="*/ 5 h 116"/>
                <a:gd name="T22" fmla="*/ 106 w 137"/>
                <a:gd name="T23" fmla="*/ 8 h 116"/>
                <a:gd name="T24" fmla="*/ 99 w 137"/>
                <a:gd name="T25" fmla="*/ 15 h 116"/>
                <a:gd name="T26" fmla="*/ 87 w 137"/>
                <a:gd name="T27" fmla="*/ 10 h 116"/>
                <a:gd name="T28" fmla="*/ 82 w 137"/>
                <a:gd name="T29" fmla="*/ 17 h 116"/>
                <a:gd name="T30" fmla="*/ 78 w 137"/>
                <a:gd name="T31" fmla="*/ 10 h 116"/>
                <a:gd name="T32" fmla="*/ 71 w 137"/>
                <a:gd name="T33" fmla="*/ 15 h 116"/>
                <a:gd name="T34" fmla="*/ 68 w 137"/>
                <a:gd name="T35" fmla="*/ 8 h 116"/>
                <a:gd name="T36" fmla="*/ 56 w 137"/>
                <a:gd name="T37" fmla="*/ 5 h 116"/>
                <a:gd name="T38" fmla="*/ 47 w 137"/>
                <a:gd name="T39" fmla="*/ 5 h 116"/>
                <a:gd name="T40" fmla="*/ 40 w 137"/>
                <a:gd name="T41" fmla="*/ 5 h 116"/>
                <a:gd name="T42" fmla="*/ 38 w 137"/>
                <a:gd name="T43" fmla="*/ 0 h 116"/>
                <a:gd name="T44" fmla="*/ 26 w 137"/>
                <a:gd name="T45" fmla="*/ 3 h 116"/>
                <a:gd name="T46" fmla="*/ 23 w 137"/>
                <a:gd name="T47" fmla="*/ 10 h 116"/>
                <a:gd name="T48" fmla="*/ 23 w 137"/>
                <a:gd name="T49" fmla="*/ 12 h 116"/>
                <a:gd name="T50" fmla="*/ 19 w 137"/>
                <a:gd name="T51" fmla="*/ 22 h 116"/>
                <a:gd name="T52" fmla="*/ 7 w 137"/>
                <a:gd name="T53" fmla="*/ 26 h 116"/>
                <a:gd name="T54" fmla="*/ 2 w 137"/>
                <a:gd name="T55" fmla="*/ 41 h 116"/>
                <a:gd name="T56" fmla="*/ 7 w 137"/>
                <a:gd name="T57" fmla="*/ 38 h 116"/>
                <a:gd name="T58" fmla="*/ 9 w 137"/>
                <a:gd name="T59" fmla="*/ 45 h 116"/>
                <a:gd name="T60" fmla="*/ 19 w 137"/>
                <a:gd name="T61" fmla="*/ 55 h 116"/>
                <a:gd name="T62" fmla="*/ 26 w 137"/>
                <a:gd name="T63" fmla="*/ 60 h 116"/>
                <a:gd name="T64" fmla="*/ 30 w 137"/>
                <a:gd name="T65" fmla="*/ 69 h 116"/>
                <a:gd name="T66" fmla="*/ 33 w 137"/>
                <a:gd name="T67" fmla="*/ 76 h 116"/>
                <a:gd name="T68" fmla="*/ 38 w 137"/>
                <a:gd name="T69" fmla="*/ 71 h 116"/>
                <a:gd name="T70" fmla="*/ 45 w 137"/>
                <a:gd name="T71" fmla="*/ 64 h 116"/>
                <a:gd name="T72" fmla="*/ 52 w 137"/>
                <a:gd name="T73" fmla="*/ 57 h 116"/>
                <a:gd name="T74" fmla="*/ 71 w 137"/>
                <a:gd name="T75" fmla="*/ 57 h 116"/>
                <a:gd name="T76" fmla="*/ 78 w 137"/>
                <a:gd name="T77" fmla="*/ 67 h 116"/>
                <a:gd name="T78" fmla="*/ 80 w 137"/>
                <a:gd name="T79" fmla="*/ 76 h 116"/>
                <a:gd name="T80" fmla="*/ 82 w 137"/>
                <a:gd name="T81" fmla="*/ 83 h 116"/>
                <a:gd name="T82" fmla="*/ 80 w 137"/>
                <a:gd name="T83" fmla="*/ 93 h 116"/>
                <a:gd name="T84" fmla="*/ 87 w 137"/>
                <a:gd name="T85" fmla="*/ 88 h 116"/>
                <a:gd name="T86" fmla="*/ 92 w 137"/>
                <a:gd name="T87" fmla="*/ 88 h 116"/>
                <a:gd name="T88" fmla="*/ 99 w 137"/>
                <a:gd name="T89" fmla="*/ 90 h 116"/>
                <a:gd name="T90" fmla="*/ 101 w 137"/>
                <a:gd name="T91" fmla="*/ 90 h 116"/>
                <a:gd name="T92" fmla="*/ 104 w 137"/>
                <a:gd name="T93" fmla="*/ 97 h 116"/>
                <a:gd name="T94" fmla="*/ 104 w 137"/>
                <a:gd name="T95" fmla="*/ 105 h 116"/>
                <a:gd name="T96" fmla="*/ 104 w 137"/>
                <a:gd name="T97" fmla="*/ 112 h 116"/>
                <a:gd name="T98" fmla="*/ 108 w 137"/>
                <a:gd name="T99" fmla="*/ 114 h 116"/>
                <a:gd name="T100" fmla="*/ 113 w 137"/>
                <a:gd name="T101" fmla="*/ 114 h 116"/>
                <a:gd name="T102" fmla="*/ 118 w 137"/>
                <a:gd name="T103" fmla="*/ 107 h 116"/>
                <a:gd name="T104" fmla="*/ 120 w 137"/>
                <a:gd name="T105" fmla="*/ 107 h 116"/>
                <a:gd name="T106" fmla="*/ 127 w 137"/>
                <a:gd name="T107" fmla="*/ 105 h 116"/>
                <a:gd name="T108" fmla="*/ 129 w 137"/>
                <a:gd name="T109" fmla="*/ 95 h 116"/>
                <a:gd name="T110" fmla="*/ 125 w 137"/>
                <a:gd name="T111" fmla="*/ 90 h 116"/>
                <a:gd name="T112" fmla="*/ 132 w 137"/>
                <a:gd name="T113" fmla="*/ 88 h 116"/>
                <a:gd name="T114" fmla="*/ 137 w 137"/>
                <a:gd name="T11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16">
                  <a:moveTo>
                    <a:pt x="137" y="88"/>
                  </a:moveTo>
                  <a:lnTo>
                    <a:pt x="137" y="86"/>
                  </a:lnTo>
                  <a:lnTo>
                    <a:pt x="134" y="83"/>
                  </a:lnTo>
                  <a:lnTo>
                    <a:pt x="132" y="83"/>
                  </a:lnTo>
                  <a:lnTo>
                    <a:pt x="132" y="81"/>
                  </a:lnTo>
                  <a:lnTo>
                    <a:pt x="132" y="79"/>
                  </a:lnTo>
                  <a:lnTo>
                    <a:pt x="132" y="79"/>
                  </a:lnTo>
                  <a:lnTo>
                    <a:pt x="134" y="76"/>
                  </a:lnTo>
                  <a:lnTo>
                    <a:pt x="134" y="76"/>
                  </a:lnTo>
                  <a:lnTo>
                    <a:pt x="134" y="74"/>
                  </a:lnTo>
                  <a:lnTo>
                    <a:pt x="132" y="74"/>
                  </a:lnTo>
                  <a:lnTo>
                    <a:pt x="132" y="71"/>
                  </a:lnTo>
                  <a:lnTo>
                    <a:pt x="132" y="69"/>
                  </a:lnTo>
                  <a:lnTo>
                    <a:pt x="132" y="69"/>
                  </a:lnTo>
                  <a:lnTo>
                    <a:pt x="129" y="69"/>
                  </a:lnTo>
                  <a:lnTo>
                    <a:pt x="129" y="69"/>
                  </a:lnTo>
                  <a:lnTo>
                    <a:pt x="127" y="67"/>
                  </a:lnTo>
                  <a:lnTo>
                    <a:pt x="127" y="64"/>
                  </a:lnTo>
                  <a:lnTo>
                    <a:pt x="127" y="60"/>
                  </a:lnTo>
                  <a:lnTo>
                    <a:pt x="127" y="57"/>
                  </a:lnTo>
                  <a:lnTo>
                    <a:pt x="127" y="57"/>
                  </a:lnTo>
                  <a:lnTo>
                    <a:pt x="129" y="55"/>
                  </a:lnTo>
                  <a:lnTo>
                    <a:pt x="129" y="55"/>
                  </a:lnTo>
                  <a:lnTo>
                    <a:pt x="132" y="53"/>
                  </a:lnTo>
                  <a:lnTo>
                    <a:pt x="132" y="53"/>
                  </a:lnTo>
                  <a:lnTo>
                    <a:pt x="132" y="50"/>
                  </a:lnTo>
                  <a:lnTo>
                    <a:pt x="132" y="50"/>
                  </a:lnTo>
                  <a:lnTo>
                    <a:pt x="127" y="48"/>
                  </a:lnTo>
                  <a:lnTo>
                    <a:pt x="125" y="45"/>
                  </a:lnTo>
                  <a:lnTo>
                    <a:pt x="125" y="43"/>
                  </a:lnTo>
                  <a:lnTo>
                    <a:pt x="125" y="41"/>
                  </a:lnTo>
                  <a:lnTo>
                    <a:pt x="125" y="38"/>
                  </a:lnTo>
                  <a:lnTo>
                    <a:pt x="125" y="38"/>
                  </a:lnTo>
                  <a:lnTo>
                    <a:pt x="125" y="36"/>
                  </a:lnTo>
                  <a:lnTo>
                    <a:pt x="125" y="36"/>
                  </a:lnTo>
                  <a:lnTo>
                    <a:pt x="122" y="36"/>
                  </a:lnTo>
                  <a:lnTo>
                    <a:pt x="122" y="34"/>
                  </a:lnTo>
                  <a:lnTo>
                    <a:pt x="120" y="36"/>
                  </a:lnTo>
                  <a:lnTo>
                    <a:pt x="120" y="36"/>
                  </a:lnTo>
                  <a:lnTo>
                    <a:pt x="120" y="36"/>
                  </a:lnTo>
                  <a:lnTo>
                    <a:pt x="118" y="36"/>
                  </a:lnTo>
                  <a:lnTo>
                    <a:pt x="118" y="34"/>
                  </a:lnTo>
                  <a:lnTo>
                    <a:pt x="120" y="31"/>
                  </a:lnTo>
                  <a:lnTo>
                    <a:pt x="122" y="31"/>
                  </a:lnTo>
                  <a:lnTo>
                    <a:pt x="122" y="29"/>
                  </a:lnTo>
                  <a:lnTo>
                    <a:pt x="122" y="29"/>
                  </a:lnTo>
                  <a:lnTo>
                    <a:pt x="125" y="29"/>
                  </a:lnTo>
                  <a:lnTo>
                    <a:pt x="125" y="29"/>
                  </a:lnTo>
                  <a:lnTo>
                    <a:pt x="125" y="26"/>
                  </a:lnTo>
                  <a:lnTo>
                    <a:pt x="122" y="26"/>
                  </a:lnTo>
                  <a:lnTo>
                    <a:pt x="120" y="26"/>
                  </a:lnTo>
                  <a:lnTo>
                    <a:pt x="120" y="24"/>
                  </a:lnTo>
                  <a:lnTo>
                    <a:pt x="120" y="24"/>
                  </a:lnTo>
                  <a:lnTo>
                    <a:pt x="118" y="22"/>
                  </a:lnTo>
                  <a:lnTo>
                    <a:pt x="118" y="22"/>
                  </a:lnTo>
                  <a:lnTo>
                    <a:pt x="118" y="22"/>
                  </a:lnTo>
                  <a:lnTo>
                    <a:pt x="115" y="22"/>
                  </a:lnTo>
                  <a:lnTo>
                    <a:pt x="115" y="19"/>
                  </a:lnTo>
                  <a:lnTo>
                    <a:pt x="115" y="17"/>
                  </a:lnTo>
                  <a:lnTo>
                    <a:pt x="115" y="12"/>
                  </a:lnTo>
                  <a:lnTo>
                    <a:pt x="113" y="10"/>
                  </a:lnTo>
                  <a:lnTo>
                    <a:pt x="113" y="8"/>
                  </a:lnTo>
                  <a:lnTo>
                    <a:pt x="113" y="5"/>
                  </a:lnTo>
                  <a:lnTo>
                    <a:pt x="111" y="5"/>
                  </a:lnTo>
                  <a:lnTo>
                    <a:pt x="108" y="5"/>
                  </a:lnTo>
                  <a:lnTo>
                    <a:pt x="108" y="5"/>
                  </a:lnTo>
                  <a:lnTo>
                    <a:pt x="106" y="5"/>
                  </a:lnTo>
                  <a:lnTo>
                    <a:pt x="106" y="5"/>
                  </a:lnTo>
                  <a:lnTo>
                    <a:pt x="106" y="5"/>
                  </a:lnTo>
                  <a:lnTo>
                    <a:pt x="106" y="8"/>
                  </a:lnTo>
                  <a:lnTo>
                    <a:pt x="106" y="8"/>
                  </a:lnTo>
                  <a:lnTo>
                    <a:pt x="106" y="8"/>
                  </a:lnTo>
                  <a:lnTo>
                    <a:pt x="106" y="10"/>
                  </a:lnTo>
                  <a:lnTo>
                    <a:pt x="106" y="10"/>
                  </a:lnTo>
                  <a:lnTo>
                    <a:pt x="104" y="10"/>
                  </a:lnTo>
                  <a:lnTo>
                    <a:pt x="101" y="10"/>
                  </a:lnTo>
                  <a:lnTo>
                    <a:pt x="101" y="12"/>
                  </a:lnTo>
                  <a:lnTo>
                    <a:pt x="99" y="15"/>
                  </a:lnTo>
                  <a:lnTo>
                    <a:pt x="99" y="15"/>
                  </a:lnTo>
                  <a:lnTo>
                    <a:pt x="99" y="15"/>
                  </a:lnTo>
                  <a:lnTo>
                    <a:pt x="94" y="12"/>
                  </a:lnTo>
                  <a:lnTo>
                    <a:pt x="92" y="10"/>
                  </a:lnTo>
                  <a:lnTo>
                    <a:pt x="89" y="10"/>
                  </a:lnTo>
                  <a:lnTo>
                    <a:pt x="87" y="10"/>
                  </a:lnTo>
                  <a:lnTo>
                    <a:pt x="87" y="10"/>
                  </a:lnTo>
                  <a:lnTo>
                    <a:pt x="85" y="12"/>
                  </a:lnTo>
                  <a:lnTo>
                    <a:pt x="82" y="15"/>
                  </a:lnTo>
                  <a:lnTo>
                    <a:pt x="82" y="15"/>
                  </a:lnTo>
                  <a:lnTo>
                    <a:pt x="82" y="17"/>
                  </a:lnTo>
                  <a:lnTo>
                    <a:pt x="82" y="17"/>
                  </a:lnTo>
                  <a:lnTo>
                    <a:pt x="82" y="17"/>
                  </a:lnTo>
                  <a:lnTo>
                    <a:pt x="80" y="17"/>
                  </a:lnTo>
                  <a:lnTo>
                    <a:pt x="80" y="17"/>
                  </a:lnTo>
                  <a:lnTo>
                    <a:pt x="80" y="15"/>
                  </a:lnTo>
                  <a:lnTo>
                    <a:pt x="78" y="12"/>
                  </a:lnTo>
                  <a:lnTo>
                    <a:pt x="78" y="10"/>
                  </a:lnTo>
                  <a:lnTo>
                    <a:pt x="75" y="10"/>
                  </a:lnTo>
                  <a:lnTo>
                    <a:pt x="75" y="10"/>
                  </a:lnTo>
                  <a:lnTo>
                    <a:pt x="73" y="12"/>
                  </a:lnTo>
                  <a:lnTo>
                    <a:pt x="73" y="15"/>
                  </a:lnTo>
                  <a:lnTo>
                    <a:pt x="71" y="15"/>
                  </a:lnTo>
                  <a:lnTo>
                    <a:pt x="71" y="15"/>
                  </a:lnTo>
                  <a:lnTo>
                    <a:pt x="68" y="12"/>
                  </a:lnTo>
                  <a:lnTo>
                    <a:pt x="66" y="10"/>
                  </a:lnTo>
                  <a:lnTo>
                    <a:pt x="66" y="10"/>
                  </a:lnTo>
                  <a:lnTo>
                    <a:pt x="68" y="10"/>
                  </a:lnTo>
                  <a:lnTo>
                    <a:pt x="68" y="8"/>
                  </a:lnTo>
                  <a:lnTo>
                    <a:pt x="68" y="8"/>
                  </a:lnTo>
                  <a:lnTo>
                    <a:pt x="68" y="5"/>
                  </a:lnTo>
                  <a:lnTo>
                    <a:pt x="68" y="5"/>
                  </a:lnTo>
                  <a:lnTo>
                    <a:pt x="66" y="5"/>
                  </a:lnTo>
                  <a:lnTo>
                    <a:pt x="61" y="5"/>
                  </a:lnTo>
                  <a:lnTo>
                    <a:pt x="59" y="5"/>
                  </a:lnTo>
                  <a:lnTo>
                    <a:pt x="56" y="5"/>
                  </a:lnTo>
                  <a:lnTo>
                    <a:pt x="54" y="8"/>
                  </a:lnTo>
                  <a:lnTo>
                    <a:pt x="52" y="8"/>
                  </a:lnTo>
                  <a:lnTo>
                    <a:pt x="49" y="8"/>
                  </a:lnTo>
                  <a:lnTo>
                    <a:pt x="49" y="8"/>
                  </a:lnTo>
                  <a:lnTo>
                    <a:pt x="47" y="8"/>
                  </a:lnTo>
                  <a:lnTo>
                    <a:pt x="47" y="5"/>
                  </a:lnTo>
                  <a:lnTo>
                    <a:pt x="45" y="5"/>
                  </a:lnTo>
                  <a:lnTo>
                    <a:pt x="42" y="5"/>
                  </a:lnTo>
                  <a:lnTo>
                    <a:pt x="42" y="3"/>
                  </a:lnTo>
                  <a:lnTo>
                    <a:pt x="40" y="3"/>
                  </a:lnTo>
                  <a:lnTo>
                    <a:pt x="40" y="3"/>
                  </a:lnTo>
                  <a:lnTo>
                    <a:pt x="40" y="5"/>
                  </a:lnTo>
                  <a:lnTo>
                    <a:pt x="40" y="5"/>
                  </a:lnTo>
                  <a:lnTo>
                    <a:pt x="38" y="5"/>
                  </a:lnTo>
                  <a:lnTo>
                    <a:pt x="38" y="3"/>
                  </a:lnTo>
                  <a:lnTo>
                    <a:pt x="38" y="3"/>
                  </a:lnTo>
                  <a:lnTo>
                    <a:pt x="38" y="0"/>
                  </a:lnTo>
                  <a:lnTo>
                    <a:pt x="38" y="0"/>
                  </a:lnTo>
                  <a:lnTo>
                    <a:pt x="38" y="0"/>
                  </a:lnTo>
                  <a:lnTo>
                    <a:pt x="35" y="0"/>
                  </a:lnTo>
                  <a:lnTo>
                    <a:pt x="33" y="0"/>
                  </a:lnTo>
                  <a:lnTo>
                    <a:pt x="33" y="0"/>
                  </a:lnTo>
                  <a:lnTo>
                    <a:pt x="26" y="0"/>
                  </a:lnTo>
                  <a:lnTo>
                    <a:pt x="26" y="3"/>
                  </a:lnTo>
                  <a:lnTo>
                    <a:pt x="26" y="5"/>
                  </a:lnTo>
                  <a:lnTo>
                    <a:pt x="26" y="5"/>
                  </a:lnTo>
                  <a:lnTo>
                    <a:pt x="26" y="8"/>
                  </a:lnTo>
                  <a:lnTo>
                    <a:pt x="26" y="8"/>
                  </a:lnTo>
                  <a:lnTo>
                    <a:pt x="26" y="10"/>
                  </a:lnTo>
                  <a:lnTo>
                    <a:pt x="23" y="10"/>
                  </a:lnTo>
                  <a:lnTo>
                    <a:pt x="23" y="10"/>
                  </a:lnTo>
                  <a:lnTo>
                    <a:pt x="21" y="10"/>
                  </a:lnTo>
                  <a:lnTo>
                    <a:pt x="21" y="10"/>
                  </a:lnTo>
                  <a:lnTo>
                    <a:pt x="23" y="12"/>
                  </a:lnTo>
                  <a:lnTo>
                    <a:pt x="23" y="12"/>
                  </a:lnTo>
                  <a:lnTo>
                    <a:pt x="23" y="12"/>
                  </a:lnTo>
                  <a:lnTo>
                    <a:pt x="26" y="15"/>
                  </a:lnTo>
                  <a:lnTo>
                    <a:pt x="26" y="15"/>
                  </a:lnTo>
                  <a:lnTo>
                    <a:pt x="26" y="17"/>
                  </a:lnTo>
                  <a:lnTo>
                    <a:pt x="26" y="19"/>
                  </a:lnTo>
                  <a:lnTo>
                    <a:pt x="21" y="22"/>
                  </a:lnTo>
                  <a:lnTo>
                    <a:pt x="19" y="22"/>
                  </a:lnTo>
                  <a:lnTo>
                    <a:pt x="16" y="22"/>
                  </a:lnTo>
                  <a:lnTo>
                    <a:pt x="14" y="22"/>
                  </a:lnTo>
                  <a:lnTo>
                    <a:pt x="12" y="24"/>
                  </a:lnTo>
                  <a:lnTo>
                    <a:pt x="9" y="24"/>
                  </a:lnTo>
                  <a:lnTo>
                    <a:pt x="7" y="24"/>
                  </a:lnTo>
                  <a:lnTo>
                    <a:pt x="7" y="26"/>
                  </a:lnTo>
                  <a:lnTo>
                    <a:pt x="7" y="26"/>
                  </a:lnTo>
                  <a:lnTo>
                    <a:pt x="2" y="34"/>
                  </a:lnTo>
                  <a:lnTo>
                    <a:pt x="2" y="36"/>
                  </a:lnTo>
                  <a:lnTo>
                    <a:pt x="0" y="36"/>
                  </a:lnTo>
                  <a:lnTo>
                    <a:pt x="0" y="38"/>
                  </a:lnTo>
                  <a:lnTo>
                    <a:pt x="2" y="41"/>
                  </a:lnTo>
                  <a:lnTo>
                    <a:pt x="2" y="41"/>
                  </a:lnTo>
                  <a:lnTo>
                    <a:pt x="2" y="36"/>
                  </a:lnTo>
                  <a:lnTo>
                    <a:pt x="5" y="36"/>
                  </a:lnTo>
                  <a:lnTo>
                    <a:pt x="5" y="36"/>
                  </a:lnTo>
                  <a:lnTo>
                    <a:pt x="5" y="36"/>
                  </a:lnTo>
                  <a:lnTo>
                    <a:pt x="7" y="38"/>
                  </a:lnTo>
                  <a:lnTo>
                    <a:pt x="7" y="41"/>
                  </a:lnTo>
                  <a:lnTo>
                    <a:pt x="7" y="43"/>
                  </a:lnTo>
                  <a:lnTo>
                    <a:pt x="9" y="41"/>
                  </a:lnTo>
                  <a:lnTo>
                    <a:pt x="9" y="41"/>
                  </a:lnTo>
                  <a:lnTo>
                    <a:pt x="9" y="43"/>
                  </a:lnTo>
                  <a:lnTo>
                    <a:pt x="9" y="45"/>
                  </a:lnTo>
                  <a:lnTo>
                    <a:pt x="12" y="53"/>
                  </a:lnTo>
                  <a:lnTo>
                    <a:pt x="16" y="55"/>
                  </a:lnTo>
                  <a:lnTo>
                    <a:pt x="19" y="55"/>
                  </a:lnTo>
                  <a:lnTo>
                    <a:pt x="19" y="53"/>
                  </a:lnTo>
                  <a:lnTo>
                    <a:pt x="19" y="55"/>
                  </a:lnTo>
                  <a:lnTo>
                    <a:pt x="19" y="55"/>
                  </a:lnTo>
                  <a:lnTo>
                    <a:pt x="21" y="57"/>
                  </a:lnTo>
                  <a:lnTo>
                    <a:pt x="23" y="60"/>
                  </a:lnTo>
                  <a:lnTo>
                    <a:pt x="23" y="60"/>
                  </a:lnTo>
                  <a:lnTo>
                    <a:pt x="26" y="57"/>
                  </a:lnTo>
                  <a:lnTo>
                    <a:pt x="26" y="57"/>
                  </a:lnTo>
                  <a:lnTo>
                    <a:pt x="26" y="60"/>
                  </a:lnTo>
                  <a:lnTo>
                    <a:pt x="26" y="62"/>
                  </a:lnTo>
                  <a:lnTo>
                    <a:pt x="26" y="64"/>
                  </a:lnTo>
                  <a:lnTo>
                    <a:pt x="26" y="67"/>
                  </a:lnTo>
                  <a:lnTo>
                    <a:pt x="28" y="67"/>
                  </a:lnTo>
                  <a:lnTo>
                    <a:pt x="30" y="69"/>
                  </a:lnTo>
                  <a:lnTo>
                    <a:pt x="30" y="69"/>
                  </a:lnTo>
                  <a:lnTo>
                    <a:pt x="30" y="71"/>
                  </a:lnTo>
                  <a:lnTo>
                    <a:pt x="33" y="74"/>
                  </a:lnTo>
                  <a:lnTo>
                    <a:pt x="33" y="74"/>
                  </a:lnTo>
                  <a:lnTo>
                    <a:pt x="33" y="76"/>
                  </a:lnTo>
                  <a:lnTo>
                    <a:pt x="33" y="76"/>
                  </a:lnTo>
                  <a:lnTo>
                    <a:pt x="33" y="76"/>
                  </a:lnTo>
                  <a:lnTo>
                    <a:pt x="35" y="76"/>
                  </a:lnTo>
                  <a:lnTo>
                    <a:pt x="35" y="76"/>
                  </a:lnTo>
                  <a:lnTo>
                    <a:pt x="38" y="76"/>
                  </a:lnTo>
                  <a:lnTo>
                    <a:pt x="38" y="76"/>
                  </a:lnTo>
                  <a:lnTo>
                    <a:pt x="38" y="74"/>
                  </a:lnTo>
                  <a:lnTo>
                    <a:pt x="38" y="71"/>
                  </a:lnTo>
                  <a:lnTo>
                    <a:pt x="40" y="71"/>
                  </a:lnTo>
                  <a:lnTo>
                    <a:pt x="42" y="69"/>
                  </a:lnTo>
                  <a:lnTo>
                    <a:pt x="45" y="67"/>
                  </a:lnTo>
                  <a:lnTo>
                    <a:pt x="45" y="67"/>
                  </a:lnTo>
                  <a:lnTo>
                    <a:pt x="45" y="64"/>
                  </a:lnTo>
                  <a:lnTo>
                    <a:pt x="45" y="64"/>
                  </a:lnTo>
                  <a:lnTo>
                    <a:pt x="45" y="64"/>
                  </a:lnTo>
                  <a:lnTo>
                    <a:pt x="47" y="62"/>
                  </a:lnTo>
                  <a:lnTo>
                    <a:pt x="47" y="62"/>
                  </a:lnTo>
                  <a:lnTo>
                    <a:pt x="47" y="60"/>
                  </a:lnTo>
                  <a:lnTo>
                    <a:pt x="49" y="60"/>
                  </a:lnTo>
                  <a:lnTo>
                    <a:pt x="52" y="57"/>
                  </a:lnTo>
                  <a:lnTo>
                    <a:pt x="54" y="60"/>
                  </a:lnTo>
                  <a:lnTo>
                    <a:pt x="59" y="57"/>
                  </a:lnTo>
                  <a:lnTo>
                    <a:pt x="59" y="57"/>
                  </a:lnTo>
                  <a:lnTo>
                    <a:pt x="61" y="57"/>
                  </a:lnTo>
                  <a:lnTo>
                    <a:pt x="66" y="57"/>
                  </a:lnTo>
                  <a:lnTo>
                    <a:pt x="71" y="57"/>
                  </a:lnTo>
                  <a:lnTo>
                    <a:pt x="71" y="57"/>
                  </a:lnTo>
                  <a:lnTo>
                    <a:pt x="73" y="57"/>
                  </a:lnTo>
                  <a:lnTo>
                    <a:pt x="73" y="60"/>
                  </a:lnTo>
                  <a:lnTo>
                    <a:pt x="75" y="62"/>
                  </a:lnTo>
                  <a:lnTo>
                    <a:pt x="75" y="64"/>
                  </a:lnTo>
                  <a:lnTo>
                    <a:pt x="78" y="67"/>
                  </a:lnTo>
                  <a:lnTo>
                    <a:pt x="80" y="69"/>
                  </a:lnTo>
                  <a:lnTo>
                    <a:pt x="80" y="71"/>
                  </a:lnTo>
                  <a:lnTo>
                    <a:pt x="80" y="71"/>
                  </a:lnTo>
                  <a:lnTo>
                    <a:pt x="80" y="71"/>
                  </a:lnTo>
                  <a:lnTo>
                    <a:pt x="80" y="74"/>
                  </a:lnTo>
                  <a:lnTo>
                    <a:pt x="80" y="76"/>
                  </a:lnTo>
                  <a:lnTo>
                    <a:pt x="80" y="76"/>
                  </a:lnTo>
                  <a:lnTo>
                    <a:pt x="80" y="76"/>
                  </a:lnTo>
                  <a:lnTo>
                    <a:pt x="82" y="76"/>
                  </a:lnTo>
                  <a:lnTo>
                    <a:pt x="82" y="79"/>
                  </a:lnTo>
                  <a:lnTo>
                    <a:pt x="82" y="81"/>
                  </a:lnTo>
                  <a:lnTo>
                    <a:pt x="82" y="83"/>
                  </a:lnTo>
                  <a:lnTo>
                    <a:pt x="85" y="83"/>
                  </a:lnTo>
                  <a:lnTo>
                    <a:pt x="85" y="86"/>
                  </a:lnTo>
                  <a:lnTo>
                    <a:pt x="82" y="88"/>
                  </a:lnTo>
                  <a:lnTo>
                    <a:pt x="80" y="90"/>
                  </a:lnTo>
                  <a:lnTo>
                    <a:pt x="80" y="90"/>
                  </a:lnTo>
                  <a:lnTo>
                    <a:pt x="80" y="93"/>
                  </a:lnTo>
                  <a:lnTo>
                    <a:pt x="80" y="93"/>
                  </a:lnTo>
                  <a:lnTo>
                    <a:pt x="80" y="93"/>
                  </a:lnTo>
                  <a:lnTo>
                    <a:pt x="82" y="93"/>
                  </a:lnTo>
                  <a:lnTo>
                    <a:pt x="82" y="93"/>
                  </a:lnTo>
                  <a:lnTo>
                    <a:pt x="85" y="90"/>
                  </a:lnTo>
                  <a:lnTo>
                    <a:pt x="87" y="88"/>
                  </a:lnTo>
                  <a:lnTo>
                    <a:pt x="87" y="88"/>
                  </a:lnTo>
                  <a:lnTo>
                    <a:pt x="87" y="88"/>
                  </a:lnTo>
                  <a:lnTo>
                    <a:pt x="89" y="88"/>
                  </a:lnTo>
                  <a:lnTo>
                    <a:pt x="89" y="88"/>
                  </a:lnTo>
                  <a:lnTo>
                    <a:pt x="92" y="88"/>
                  </a:lnTo>
                  <a:lnTo>
                    <a:pt x="92" y="88"/>
                  </a:lnTo>
                  <a:lnTo>
                    <a:pt x="92" y="90"/>
                  </a:lnTo>
                  <a:lnTo>
                    <a:pt x="96" y="88"/>
                  </a:lnTo>
                  <a:lnTo>
                    <a:pt x="96" y="88"/>
                  </a:lnTo>
                  <a:lnTo>
                    <a:pt x="96" y="88"/>
                  </a:lnTo>
                  <a:lnTo>
                    <a:pt x="99" y="90"/>
                  </a:lnTo>
                  <a:lnTo>
                    <a:pt x="99" y="90"/>
                  </a:lnTo>
                  <a:lnTo>
                    <a:pt x="99" y="88"/>
                  </a:lnTo>
                  <a:lnTo>
                    <a:pt x="99" y="88"/>
                  </a:lnTo>
                  <a:lnTo>
                    <a:pt x="99" y="88"/>
                  </a:lnTo>
                  <a:lnTo>
                    <a:pt x="99" y="90"/>
                  </a:lnTo>
                  <a:lnTo>
                    <a:pt x="101" y="90"/>
                  </a:lnTo>
                  <a:lnTo>
                    <a:pt x="101" y="90"/>
                  </a:lnTo>
                  <a:lnTo>
                    <a:pt x="101" y="93"/>
                  </a:lnTo>
                  <a:lnTo>
                    <a:pt x="101" y="93"/>
                  </a:lnTo>
                  <a:lnTo>
                    <a:pt x="101" y="95"/>
                  </a:lnTo>
                  <a:lnTo>
                    <a:pt x="104" y="95"/>
                  </a:lnTo>
                  <a:lnTo>
                    <a:pt x="104" y="97"/>
                  </a:lnTo>
                  <a:lnTo>
                    <a:pt x="104" y="97"/>
                  </a:lnTo>
                  <a:lnTo>
                    <a:pt x="104" y="97"/>
                  </a:lnTo>
                  <a:lnTo>
                    <a:pt x="104" y="100"/>
                  </a:lnTo>
                  <a:lnTo>
                    <a:pt x="104" y="100"/>
                  </a:lnTo>
                  <a:lnTo>
                    <a:pt x="104" y="102"/>
                  </a:lnTo>
                  <a:lnTo>
                    <a:pt x="104" y="102"/>
                  </a:lnTo>
                  <a:lnTo>
                    <a:pt x="104" y="105"/>
                  </a:lnTo>
                  <a:lnTo>
                    <a:pt x="104" y="107"/>
                  </a:lnTo>
                  <a:lnTo>
                    <a:pt x="104" y="107"/>
                  </a:lnTo>
                  <a:lnTo>
                    <a:pt x="104" y="109"/>
                  </a:lnTo>
                  <a:lnTo>
                    <a:pt x="104" y="112"/>
                  </a:lnTo>
                  <a:lnTo>
                    <a:pt x="104" y="112"/>
                  </a:lnTo>
                  <a:lnTo>
                    <a:pt x="104" y="112"/>
                  </a:lnTo>
                  <a:lnTo>
                    <a:pt x="104" y="112"/>
                  </a:lnTo>
                  <a:lnTo>
                    <a:pt x="106" y="112"/>
                  </a:lnTo>
                  <a:lnTo>
                    <a:pt x="106" y="112"/>
                  </a:lnTo>
                  <a:lnTo>
                    <a:pt x="108" y="114"/>
                  </a:lnTo>
                  <a:lnTo>
                    <a:pt x="108" y="114"/>
                  </a:lnTo>
                  <a:lnTo>
                    <a:pt x="108" y="114"/>
                  </a:lnTo>
                  <a:lnTo>
                    <a:pt x="108" y="116"/>
                  </a:lnTo>
                  <a:lnTo>
                    <a:pt x="111" y="116"/>
                  </a:lnTo>
                  <a:lnTo>
                    <a:pt x="113" y="114"/>
                  </a:lnTo>
                  <a:lnTo>
                    <a:pt x="113" y="114"/>
                  </a:lnTo>
                  <a:lnTo>
                    <a:pt x="113" y="114"/>
                  </a:lnTo>
                  <a:lnTo>
                    <a:pt x="113" y="114"/>
                  </a:lnTo>
                  <a:lnTo>
                    <a:pt x="113" y="114"/>
                  </a:lnTo>
                  <a:lnTo>
                    <a:pt x="115" y="112"/>
                  </a:lnTo>
                  <a:lnTo>
                    <a:pt x="115" y="109"/>
                  </a:lnTo>
                  <a:lnTo>
                    <a:pt x="115" y="109"/>
                  </a:lnTo>
                  <a:lnTo>
                    <a:pt x="115" y="109"/>
                  </a:lnTo>
                  <a:lnTo>
                    <a:pt x="118" y="107"/>
                  </a:lnTo>
                  <a:lnTo>
                    <a:pt x="118" y="107"/>
                  </a:lnTo>
                  <a:lnTo>
                    <a:pt x="118" y="105"/>
                  </a:lnTo>
                  <a:lnTo>
                    <a:pt x="118" y="105"/>
                  </a:lnTo>
                  <a:lnTo>
                    <a:pt x="120" y="105"/>
                  </a:lnTo>
                  <a:lnTo>
                    <a:pt x="120" y="107"/>
                  </a:lnTo>
                  <a:lnTo>
                    <a:pt x="120" y="107"/>
                  </a:lnTo>
                  <a:lnTo>
                    <a:pt x="120" y="109"/>
                  </a:lnTo>
                  <a:lnTo>
                    <a:pt x="122" y="107"/>
                  </a:lnTo>
                  <a:lnTo>
                    <a:pt x="122" y="107"/>
                  </a:lnTo>
                  <a:lnTo>
                    <a:pt x="125" y="109"/>
                  </a:lnTo>
                  <a:lnTo>
                    <a:pt x="127" y="107"/>
                  </a:lnTo>
                  <a:lnTo>
                    <a:pt x="127" y="105"/>
                  </a:lnTo>
                  <a:lnTo>
                    <a:pt x="127" y="102"/>
                  </a:lnTo>
                  <a:lnTo>
                    <a:pt x="127" y="102"/>
                  </a:lnTo>
                  <a:lnTo>
                    <a:pt x="129" y="100"/>
                  </a:lnTo>
                  <a:lnTo>
                    <a:pt x="129" y="97"/>
                  </a:lnTo>
                  <a:lnTo>
                    <a:pt x="129" y="97"/>
                  </a:lnTo>
                  <a:lnTo>
                    <a:pt x="129" y="95"/>
                  </a:lnTo>
                  <a:lnTo>
                    <a:pt x="129" y="95"/>
                  </a:lnTo>
                  <a:lnTo>
                    <a:pt x="129" y="95"/>
                  </a:lnTo>
                  <a:lnTo>
                    <a:pt x="127" y="95"/>
                  </a:lnTo>
                  <a:lnTo>
                    <a:pt x="127" y="95"/>
                  </a:lnTo>
                  <a:lnTo>
                    <a:pt x="125" y="93"/>
                  </a:lnTo>
                  <a:lnTo>
                    <a:pt x="125" y="90"/>
                  </a:lnTo>
                  <a:lnTo>
                    <a:pt x="125" y="90"/>
                  </a:lnTo>
                  <a:lnTo>
                    <a:pt x="127" y="88"/>
                  </a:lnTo>
                  <a:lnTo>
                    <a:pt x="127" y="88"/>
                  </a:lnTo>
                  <a:lnTo>
                    <a:pt x="129" y="88"/>
                  </a:lnTo>
                  <a:lnTo>
                    <a:pt x="132" y="88"/>
                  </a:lnTo>
                  <a:lnTo>
                    <a:pt x="132" y="88"/>
                  </a:lnTo>
                  <a:lnTo>
                    <a:pt x="134" y="88"/>
                  </a:lnTo>
                  <a:lnTo>
                    <a:pt x="134" y="90"/>
                  </a:lnTo>
                  <a:lnTo>
                    <a:pt x="134" y="90"/>
                  </a:lnTo>
                  <a:lnTo>
                    <a:pt x="137" y="90"/>
                  </a:lnTo>
                  <a:lnTo>
                    <a:pt x="137" y="90"/>
                  </a:lnTo>
                  <a:lnTo>
                    <a:pt x="137"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331"/>
            <p:cNvSpPr>
              <a:spLocks/>
            </p:cNvSpPr>
            <p:nvPr userDrawn="1"/>
          </p:nvSpPr>
          <p:spPr bwMode="auto">
            <a:xfrm>
              <a:off x="3636" y="1767"/>
              <a:ext cx="3" cy="0"/>
            </a:xfrm>
            <a:custGeom>
              <a:avLst/>
              <a:gdLst>
                <a:gd name="T0" fmla="*/ 3 w 3"/>
                <a:gd name="T1" fmla="*/ 3 w 3"/>
                <a:gd name="T2" fmla="*/ 0 w 3"/>
                <a:gd name="T3" fmla="*/ 0 w 3"/>
                <a:gd name="T4" fmla="*/ 3 w 3"/>
                <a:gd name="T5" fmla="*/ 3 w 3"/>
                <a:gd name="T6" fmla="*/ 3 w 3"/>
              </a:gdLst>
              <a:ahLst/>
              <a:cxnLst>
                <a:cxn ang="0">
                  <a:pos x="T0" y="0"/>
                </a:cxn>
                <a:cxn ang="0">
                  <a:pos x="T1" y="0"/>
                </a:cxn>
                <a:cxn ang="0">
                  <a:pos x="T2" y="0"/>
                </a:cxn>
                <a:cxn ang="0">
                  <a:pos x="T3" y="0"/>
                </a:cxn>
                <a:cxn ang="0">
                  <a:pos x="T4" y="0"/>
                </a:cxn>
                <a:cxn ang="0">
                  <a:pos x="T5" y="0"/>
                </a:cxn>
                <a:cxn ang="0">
                  <a:pos x="T6" y="0"/>
                </a:cxn>
              </a:cxnLst>
              <a:rect l="0" t="0" r="r" b="b"/>
              <a:pathLst>
                <a:path w="3">
                  <a:moveTo>
                    <a:pt x="3" y="0"/>
                  </a:moveTo>
                  <a:lnTo>
                    <a:pt x="3" y="0"/>
                  </a:lnTo>
                  <a:lnTo>
                    <a:pt x="0" y="0"/>
                  </a:lnTo>
                  <a:lnTo>
                    <a:pt x="0" y="0"/>
                  </a:lnTo>
                  <a:lnTo>
                    <a:pt x="3" y="0"/>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332"/>
            <p:cNvSpPr>
              <a:spLocks/>
            </p:cNvSpPr>
            <p:nvPr userDrawn="1"/>
          </p:nvSpPr>
          <p:spPr bwMode="auto">
            <a:xfrm>
              <a:off x="1956" y="2432"/>
              <a:ext cx="78" cy="85"/>
            </a:xfrm>
            <a:custGeom>
              <a:avLst/>
              <a:gdLst>
                <a:gd name="T0" fmla="*/ 71 w 78"/>
                <a:gd name="T1" fmla="*/ 40 h 85"/>
                <a:gd name="T2" fmla="*/ 71 w 78"/>
                <a:gd name="T3" fmla="*/ 42 h 85"/>
                <a:gd name="T4" fmla="*/ 68 w 78"/>
                <a:gd name="T5" fmla="*/ 42 h 85"/>
                <a:gd name="T6" fmla="*/ 66 w 78"/>
                <a:gd name="T7" fmla="*/ 40 h 85"/>
                <a:gd name="T8" fmla="*/ 64 w 78"/>
                <a:gd name="T9" fmla="*/ 40 h 85"/>
                <a:gd name="T10" fmla="*/ 59 w 78"/>
                <a:gd name="T11" fmla="*/ 40 h 85"/>
                <a:gd name="T12" fmla="*/ 59 w 78"/>
                <a:gd name="T13" fmla="*/ 35 h 85"/>
                <a:gd name="T14" fmla="*/ 61 w 78"/>
                <a:gd name="T15" fmla="*/ 21 h 85"/>
                <a:gd name="T16" fmla="*/ 64 w 78"/>
                <a:gd name="T17" fmla="*/ 12 h 85"/>
                <a:gd name="T18" fmla="*/ 66 w 78"/>
                <a:gd name="T19" fmla="*/ 0 h 85"/>
                <a:gd name="T20" fmla="*/ 54 w 78"/>
                <a:gd name="T21" fmla="*/ 0 h 85"/>
                <a:gd name="T22" fmla="*/ 38 w 78"/>
                <a:gd name="T23" fmla="*/ 0 h 85"/>
                <a:gd name="T24" fmla="*/ 31 w 78"/>
                <a:gd name="T25" fmla="*/ 4 h 85"/>
                <a:gd name="T26" fmla="*/ 31 w 78"/>
                <a:gd name="T27" fmla="*/ 12 h 85"/>
                <a:gd name="T28" fmla="*/ 24 w 78"/>
                <a:gd name="T29" fmla="*/ 12 h 85"/>
                <a:gd name="T30" fmla="*/ 24 w 78"/>
                <a:gd name="T31" fmla="*/ 12 h 85"/>
                <a:gd name="T32" fmla="*/ 28 w 78"/>
                <a:gd name="T33" fmla="*/ 16 h 85"/>
                <a:gd name="T34" fmla="*/ 33 w 78"/>
                <a:gd name="T35" fmla="*/ 21 h 85"/>
                <a:gd name="T36" fmla="*/ 35 w 78"/>
                <a:gd name="T37" fmla="*/ 26 h 85"/>
                <a:gd name="T38" fmla="*/ 35 w 78"/>
                <a:gd name="T39" fmla="*/ 28 h 85"/>
                <a:gd name="T40" fmla="*/ 38 w 78"/>
                <a:gd name="T41" fmla="*/ 28 h 85"/>
                <a:gd name="T42" fmla="*/ 38 w 78"/>
                <a:gd name="T43" fmla="*/ 30 h 85"/>
                <a:gd name="T44" fmla="*/ 38 w 78"/>
                <a:gd name="T45" fmla="*/ 35 h 85"/>
                <a:gd name="T46" fmla="*/ 35 w 78"/>
                <a:gd name="T47" fmla="*/ 38 h 85"/>
                <a:gd name="T48" fmla="*/ 26 w 78"/>
                <a:gd name="T49" fmla="*/ 38 h 85"/>
                <a:gd name="T50" fmla="*/ 19 w 78"/>
                <a:gd name="T51" fmla="*/ 38 h 85"/>
                <a:gd name="T52" fmla="*/ 12 w 78"/>
                <a:gd name="T53" fmla="*/ 40 h 85"/>
                <a:gd name="T54" fmla="*/ 5 w 78"/>
                <a:gd name="T55" fmla="*/ 49 h 85"/>
                <a:gd name="T56" fmla="*/ 2 w 78"/>
                <a:gd name="T57" fmla="*/ 54 h 85"/>
                <a:gd name="T58" fmla="*/ 5 w 78"/>
                <a:gd name="T59" fmla="*/ 56 h 85"/>
                <a:gd name="T60" fmla="*/ 2 w 78"/>
                <a:gd name="T61" fmla="*/ 59 h 85"/>
                <a:gd name="T62" fmla="*/ 2 w 78"/>
                <a:gd name="T63" fmla="*/ 61 h 85"/>
                <a:gd name="T64" fmla="*/ 2 w 78"/>
                <a:gd name="T65" fmla="*/ 64 h 85"/>
                <a:gd name="T66" fmla="*/ 0 w 78"/>
                <a:gd name="T67" fmla="*/ 66 h 85"/>
                <a:gd name="T68" fmla="*/ 0 w 78"/>
                <a:gd name="T69" fmla="*/ 68 h 85"/>
                <a:gd name="T70" fmla="*/ 9 w 78"/>
                <a:gd name="T71" fmla="*/ 78 h 85"/>
                <a:gd name="T72" fmla="*/ 19 w 78"/>
                <a:gd name="T73" fmla="*/ 82 h 85"/>
                <a:gd name="T74" fmla="*/ 31 w 78"/>
                <a:gd name="T75" fmla="*/ 82 h 85"/>
                <a:gd name="T76" fmla="*/ 38 w 78"/>
                <a:gd name="T77" fmla="*/ 85 h 85"/>
                <a:gd name="T78" fmla="*/ 38 w 78"/>
                <a:gd name="T79" fmla="*/ 82 h 85"/>
                <a:gd name="T80" fmla="*/ 42 w 78"/>
                <a:gd name="T81" fmla="*/ 80 h 85"/>
                <a:gd name="T82" fmla="*/ 45 w 78"/>
                <a:gd name="T83" fmla="*/ 80 h 85"/>
                <a:gd name="T84" fmla="*/ 45 w 78"/>
                <a:gd name="T85" fmla="*/ 78 h 85"/>
                <a:gd name="T86" fmla="*/ 47 w 78"/>
                <a:gd name="T87" fmla="*/ 75 h 85"/>
                <a:gd name="T88" fmla="*/ 50 w 78"/>
                <a:gd name="T89" fmla="*/ 75 h 85"/>
                <a:gd name="T90" fmla="*/ 50 w 78"/>
                <a:gd name="T91" fmla="*/ 73 h 85"/>
                <a:gd name="T92" fmla="*/ 50 w 78"/>
                <a:gd name="T93" fmla="*/ 71 h 85"/>
                <a:gd name="T94" fmla="*/ 52 w 78"/>
                <a:gd name="T95" fmla="*/ 71 h 85"/>
                <a:gd name="T96" fmla="*/ 52 w 78"/>
                <a:gd name="T97" fmla="*/ 71 h 85"/>
                <a:gd name="T98" fmla="*/ 57 w 78"/>
                <a:gd name="T99" fmla="*/ 68 h 85"/>
                <a:gd name="T100" fmla="*/ 57 w 78"/>
                <a:gd name="T101" fmla="*/ 64 h 85"/>
                <a:gd name="T102" fmla="*/ 57 w 78"/>
                <a:gd name="T103" fmla="*/ 61 h 85"/>
                <a:gd name="T104" fmla="*/ 59 w 78"/>
                <a:gd name="T105" fmla="*/ 56 h 85"/>
                <a:gd name="T106" fmla="*/ 61 w 78"/>
                <a:gd name="T107" fmla="*/ 56 h 85"/>
                <a:gd name="T108" fmla="*/ 68 w 78"/>
                <a:gd name="T109" fmla="*/ 52 h 85"/>
                <a:gd name="T110" fmla="*/ 73 w 78"/>
                <a:gd name="T111" fmla="*/ 47 h 85"/>
                <a:gd name="T112" fmla="*/ 78 w 78"/>
                <a:gd name="T113"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5">
                  <a:moveTo>
                    <a:pt x="71" y="40"/>
                  </a:moveTo>
                  <a:lnTo>
                    <a:pt x="71" y="40"/>
                  </a:lnTo>
                  <a:lnTo>
                    <a:pt x="71" y="40"/>
                  </a:lnTo>
                  <a:lnTo>
                    <a:pt x="71" y="42"/>
                  </a:lnTo>
                  <a:lnTo>
                    <a:pt x="71" y="42"/>
                  </a:lnTo>
                  <a:lnTo>
                    <a:pt x="68" y="42"/>
                  </a:lnTo>
                  <a:lnTo>
                    <a:pt x="66" y="40"/>
                  </a:lnTo>
                  <a:lnTo>
                    <a:pt x="66" y="40"/>
                  </a:lnTo>
                  <a:lnTo>
                    <a:pt x="66" y="40"/>
                  </a:lnTo>
                  <a:lnTo>
                    <a:pt x="64" y="40"/>
                  </a:lnTo>
                  <a:lnTo>
                    <a:pt x="61" y="40"/>
                  </a:lnTo>
                  <a:lnTo>
                    <a:pt x="59" y="40"/>
                  </a:lnTo>
                  <a:lnTo>
                    <a:pt x="59" y="40"/>
                  </a:lnTo>
                  <a:lnTo>
                    <a:pt x="59" y="35"/>
                  </a:lnTo>
                  <a:lnTo>
                    <a:pt x="61" y="26"/>
                  </a:lnTo>
                  <a:lnTo>
                    <a:pt x="61" y="21"/>
                  </a:lnTo>
                  <a:lnTo>
                    <a:pt x="64" y="14"/>
                  </a:lnTo>
                  <a:lnTo>
                    <a:pt x="64" y="12"/>
                  </a:lnTo>
                  <a:lnTo>
                    <a:pt x="64" y="4"/>
                  </a:lnTo>
                  <a:lnTo>
                    <a:pt x="66" y="0"/>
                  </a:lnTo>
                  <a:lnTo>
                    <a:pt x="61" y="0"/>
                  </a:lnTo>
                  <a:lnTo>
                    <a:pt x="54" y="0"/>
                  </a:lnTo>
                  <a:lnTo>
                    <a:pt x="47" y="0"/>
                  </a:lnTo>
                  <a:lnTo>
                    <a:pt x="38" y="0"/>
                  </a:lnTo>
                  <a:lnTo>
                    <a:pt x="33" y="0"/>
                  </a:lnTo>
                  <a:lnTo>
                    <a:pt x="31" y="4"/>
                  </a:lnTo>
                  <a:lnTo>
                    <a:pt x="31" y="7"/>
                  </a:lnTo>
                  <a:lnTo>
                    <a:pt x="31" y="12"/>
                  </a:lnTo>
                  <a:lnTo>
                    <a:pt x="26" y="12"/>
                  </a:lnTo>
                  <a:lnTo>
                    <a:pt x="24" y="12"/>
                  </a:lnTo>
                  <a:lnTo>
                    <a:pt x="24" y="12"/>
                  </a:lnTo>
                  <a:lnTo>
                    <a:pt x="24" y="12"/>
                  </a:lnTo>
                  <a:lnTo>
                    <a:pt x="26" y="14"/>
                  </a:lnTo>
                  <a:lnTo>
                    <a:pt x="28" y="16"/>
                  </a:lnTo>
                  <a:lnTo>
                    <a:pt x="28" y="19"/>
                  </a:lnTo>
                  <a:lnTo>
                    <a:pt x="33" y="21"/>
                  </a:lnTo>
                  <a:lnTo>
                    <a:pt x="33" y="23"/>
                  </a:lnTo>
                  <a:lnTo>
                    <a:pt x="35" y="26"/>
                  </a:lnTo>
                  <a:lnTo>
                    <a:pt x="35" y="26"/>
                  </a:lnTo>
                  <a:lnTo>
                    <a:pt x="35" y="28"/>
                  </a:lnTo>
                  <a:lnTo>
                    <a:pt x="35" y="28"/>
                  </a:lnTo>
                  <a:lnTo>
                    <a:pt x="38" y="28"/>
                  </a:lnTo>
                  <a:lnTo>
                    <a:pt x="38" y="30"/>
                  </a:lnTo>
                  <a:lnTo>
                    <a:pt x="38" y="30"/>
                  </a:lnTo>
                  <a:lnTo>
                    <a:pt x="38" y="33"/>
                  </a:lnTo>
                  <a:lnTo>
                    <a:pt x="38" y="35"/>
                  </a:lnTo>
                  <a:lnTo>
                    <a:pt x="38" y="38"/>
                  </a:lnTo>
                  <a:lnTo>
                    <a:pt x="35" y="38"/>
                  </a:lnTo>
                  <a:lnTo>
                    <a:pt x="33" y="38"/>
                  </a:lnTo>
                  <a:lnTo>
                    <a:pt x="26" y="38"/>
                  </a:lnTo>
                  <a:lnTo>
                    <a:pt x="21" y="38"/>
                  </a:lnTo>
                  <a:lnTo>
                    <a:pt x="19" y="38"/>
                  </a:lnTo>
                  <a:lnTo>
                    <a:pt x="14" y="38"/>
                  </a:lnTo>
                  <a:lnTo>
                    <a:pt x="12" y="40"/>
                  </a:lnTo>
                  <a:lnTo>
                    <a:pt x="7" y="45"/>
                  </a:lnTo>
                  <a:lnTo>
                    <a:pt x="5" y="49"/>
                  </a:lnTo>
                  <a:lnTo>
                    <a:pt x="2" y="52"/>
                  </a:lnTo>
                  <a:lnTo>
                    <a:pt x="2" y="54"/>
                  </a:lnTo>
                  <a:lnTo>
                    <a:pt x="2" y="54"/>
                  </a:lnTo>
                  <a:lnTo>
                    <a:pt x="5" y="56"/>
                  </a:lnTo>
                  <a:lnTo>
                    <a:pt x="5" y="59"/>
                  </a:lnTo>
                  <a:lnTo>
                    <a:pt x="2" y="59"/>
                  </a:lnTo>
                  <a:lnTo>
                    <a:pt x="2" y="59"/>
                  </a:lnTo>
                  <a:lnTo>
                    <a:pt x="2" y="61"/>
                  </a:lnTo>
                  <a:lnTo>
                    <a:pt x="2" y="64"/>
                  </a:lnTo>
                  <a:lnTo>
                    <a:pt x="2" y="64"/>
                  </a:lnTo>
                  <a:lnTo>
                    <a:pt x="2" y="66"/>
                  </a:lnTo>
                  <a:lnTo>
                    <a:pt x="0" y="66"/>
                  </a:lnTo>
                  <a:lnTo>
                    <a:pt x="0" y="68"/>
                  </a:lnTo>
                  <a:lnTo>
                    <a:pt x="0" y="68"/>
                  </a:lnTo>
                  <a:lnTo>
                    <a:pt x="7" y="75"/>
                  </a:lnTo>
                  <a:lnTo>
                    <a:pt x="9" y="78"/>
                  </a:lnTo>
                  <a:lnTo>
                    <a:pt x="14" y="80"/>
                  </a:lnTo>
                  <a:lnTo>
                    <a:pt x="19" y="82"/>
                  </a:lnTo>
                  <a:lnTo>
                    <a:pt x="28" y="82"/>
                  </a:lnTo>
                  <a:lnTo>
                    <a:pt x="31" y="82"/>
                  </a:lnTo>
                  <a:lnTo>
                    <a:pt x="38" y="85"/>
                  </a:lnTo>
                  <a:lnTo>
                    <a:pt x="38" y="85"/>
                  </a:lnTo>
                  <a:lnTo>
                    <a:pt x="38" y="85"/>
                  </a:lnTo>
                  <a:lnTo>
                    <a:pt x="38" y="82"/>
                  </a:lnTo>
                  <a:lnTo>
                    <a:pt x="40" y="80"/>
                  </a:lnTo>
                  <a:lnTo>
                    <a:pt x="42" y="80"/>
                  </a:lnTo>
                  <a:lnTo>
                    <a:pt x="42" y="80"/>
                  </a:lnTo>
                  <a:lnTo>
                    <a:pt x="45" y="80"/>
                  </a:lnTo>
                  <a:lnTo>
                    <a:pt x="45" y="78"/>
                  </a:lnTo>
                  <a:lnTo>
                    <a:pt x="45" y="78"/>
                  </a:lnTo>
                  <a:lnTo>
                    <a:pt x="47" y="75"/>
                  </a:lnTo>
                  <a:lnTo>
                    <a:pt x="47" y="75"/>
                  </a:lnTo>
                  <a:lnTo>
                    <a:pt x="50" y="75"/>
                  </a:lnTo>
                  <a:lnTo>
                    <a:pt x="50" y="75"/>
                  </a:lnTo>
                  <a:lnTo>
                    <a:pt x="50" y="73"/>
                  </a:lnTo>
                  <a:lnTo>
                    <a:pt x="50" y="73"/>
                  </a:lnTo>
                  <a:lnTo>
                    <a:pt x="50" y="71"/>
                  </a:lnTo>
                  <a:lnTo>
                    <a:pt x="50" y="71"/>
                  </a:lnTo>
                  <a:lnTo>
                    <a:pt x="52" y="71"/>
                  </a:lnTo>
                  <a:lnTo>
                    <a:pt x="52" y="71"/>
                  </a:lnTo>
                  <a:lnTo>
                    <a:pt x="52" y="71"/>
                  </a:lnTo>
                  <a:lnTo>
                    <a:pt x="52" y="71"/>
                  </a:lnTo>
                  <a:lnTo>
                    <a:pt x="54" y="68"/>
                  </a:lnTo>
                  <a:lnTo>
                    <a:pt x="57" y="68"/>
                  </a:lnTo>
                  <a:lnTo>
                    <a:pt x="57" y="66"/>
                  </a:lnTo>
                  <a:lnTo>
                    <a:pt x="57" y="64"/>
                  </a:lnTo>
                  <a:lnTo>
                    <a:pt x="57" y="61"/>
                  </a:lnTo>
                  <a:lnTo>
                    <a:pt x="57" y="61"/>
                  </a:lnTo>
                  <a:lnTo>
                    <a:pt x="57" y="59"/>
                  </a:lnTo>
                  <a:lnTo>
                    <a:pt x="59" y="56"/>
                  </a:lnTo>
                  <a:lnTo>
                    <a:pt x="61" y="56"/>
                  </a:lnTo>
                  <a:lnTo>
                    <a:pt x="61" y="56"/>
                  </a:lnTo>
                  <a:lnTo>
                    <a:pt x="64" y="54"/>
                  </a:lnTo>
                  <a:lnTo>
                    <a:pt x="68" y="52"/>
                  </a:lnTo>
                  <a:lnTo>
                    <a:pt x="71" y="49"/>
                  </a:lnTo>
                  <a:lnTo>
                    <a:pt x="73" y="47"/>
                  </a:lnTo>
                  <a:lnTo>
                    <a:pt x="75" y="45"/>
                  </a:lnTo>
                  <a:lnTo>
                    <a:pt x="78" y="45"/>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333"/>
            <p:cNvSpPr>
              <a:spLocks noEditPoints="1"/>
            </p:cNvSpPr>
            <p:nvPr userDrawn="1"/>
          </p:nvSpPr>
          <p:spPr bwMode="auto">
            <a:xfrm>
              <a:off x="2519" y="2460"/>
              <a:ext cx="12" cy="12"/>
            </a:xfrm>
            <a:custGeom>
              <a:avLst/>
              <a:gdLst>
                <a:gd name="T0" fmla="*/ 3 w 12"/>
                <a:gd name="T1" fmla="*/ 2 h 12"/>
                <a:gd name="T2" fmla="*/ 3 w 12"/>
                <a:gd name="T3" fmla="*/ 2 h 12"/>
                <a:gd name="T4" fmla="*/ 0 w 12"/>
                <a:gd name="T5" fmla="*/ 2 h 12"/>
                <a:gd name="T6" fmla="*/ 0 w 12"/>
                <a:gd name="T7" fmla="*/ 2 h 12"/>
                <a:gd name="T8" fmla="*/ 0 w 12"/>
                <a:gd name="T9" fmla="*/ 10 h 12"/>
                <a:gd name="T10" fmla="*/ 3 w 12"/>
                <a:gd name="T11" fmla="*/ 10 h 12"/>
                <a:gd name="T12" fmla="*/ 3 w 12"/>
                <a:gd name="T13" fmla="*/ 12 h 12"/>
                <a:gd name="T14" fmla="*/ 5 w 12"/>
                <a:gd name="T15" fmla="*/ 10 h 12"/>
                <a:gd name="T16" fmla="*/ 5 w 12"/>
                <a:gd name="T17" fmla="*/ 10 h 12"/>
                <a:gd name="T18" fmla="*/ 5 w 12"/>
                <a:gd name="T19" fmla="*/ 5 h 12"/>
                <a:gd name="T20" fmla="*/ 5 w 12"/>
                <a:gd name="T21" fmla="*/ 5 h 12"/>
                <a:gd name="T22" fmla="*/ 5 w 12"/>
                <a:gd name="T23" fmla="*/ 5 h 12"/>
                <a:gd name="T24" fmla="*/ 3 w 12"/>
                <a:gd name="T25" fmla="*/ 2 h 12"/>
                <a:gd name="T26" fmla="*/ 12 w 12"/>
                <a:gd name="T27" fmla="*/ 5 h 12"/>
                <a:gd name="T28" fmla="*/ 10 w 12"/>
                <a:gd name="T29" fmla="*/ 2 h 12"/>
                <a:gd name="T30" fmla="*/ 7 w 12"/>
                <a:gd name="T31" fmla="*/ 0 h 12"/>
                <a:gd name="T32" fmla="*/ 7 w 12"/>
                <a:gd name="T33" fmla="*/ 0 h 12"/>
                <a:gd name="T34" fmla="*/ 7 w 12"/>
                <a:gd name="T35" fmla="*/ 0 h 12"/>
                <a:gd name="T36" fmla="*/ 7 w 12"/>
                <a:gd name="T37" fmla="*/ 0 h 12"/>
                <a:gd name="T38" fmla="*/ 5 w 12"/>
                <a:gd name="T39" fmla="*/ 0 h 12"/>
                <a:gd name="T40" fmla="*/ 7 w 12"/>
                <a:gd name="T41" fmla="*/ 2 h 12"/>
                <a:gd name="T42" fmla="*/ 5 w 12"/>
                <a:gd name="T43" fmla="*/ 5 h 12"/>
                <a:gd name="T44" fmla="*/ 5 w 12"/>
                <a:gd name="T45" fmla="*/ 5 h 12"/>
                <a:gd name="T46" fmla="*/ 7 w 12"/>
                <a:gd name="T47" fmla="*/ 5 h 12"/>
                <a:gd name="T48" fmla="*/ 10 w 12"/>
                <a:gd name="T49" fmla="*/ 5 h 12"/>
                <a:gd name="T50" fmla="*/ 12 w 1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2">
                  <a:moveTo>
                    <a:pt x="3" y="2"/>
                  </a:moveTo>
                  <a:lnTo>
                    <a:pt x="3" y="2"/>
                  </a:lnTo>
                  <a:lnTo>
                    <a:pt x="0" y="2"/>
                  </a:lnTo>
                  <a:lnTo>
                    <a:pt x="0" y="2"/>
                  </a:lnTo>
                  <a:lnTo>
                    <a:pt x="0" y="10"/>
                  </a:lnTo>
                  <a:lnTo>
                    <a:pt x="3" y="10"/>
                  </a:lnTo>
                  <a:lnTo>
                    <a:pt x="3" y="12"/>
                  </a:lnTo>
                  <a:lnTo>
                    <a:pt x="5" y="10"/>
                  </a:lnTo>
                  <a:lnTo>
                    <a:pt x="5" y="10"/>
                  </a:lnTo>
                  <a:lnTo>
                    <a:pt x="5" y="5"/>
                  </a:lnTo>
                  <a:lnTo>
                    <a:pt x="5" y="5"/>
                  </a:lnTo>
                  <a:lnTo>
                    <a:pt x="5" y="5"/>
                  </a:lnTo>
                  <a:lnTo>
                    <a:pt x="3" y="2"/>
                  </a:lnTo>
                  <a:close/>
                  <a:moveTo>
                    <a:pt x="12" y="5"/>
                  </a:moveTo>
                  <a:lnTo>
                    <a:pt x="10" y="2"/>
                  </a:lnTo>
                  <a:lnTo>
                    <a:pt x="7" y="0"/>
                  </a:lnTo>
                  <a:lnTo>
                    <a:pt x="7" y="0"/>
                  </a:lnTo>
                  <a:lnTo>
                    <a:pt x="7" y="0"/>
                  </a:lnTo>
                  <a:lnTo>
                    <a:pt x="7" y="0"/>
                  </a:lnTo>
                  <a:lnTo>
                    <a:pt x="5" y="0"/>
                  </a:lnTo>
                  <a:lnTo>
                    <a:pt x="7" y="2"/>
                  </a:lnTo>
                  <a:lnTo>
                    <a:pt x="5" y="5"/>
                  </a:lnTo>
                  <a:lnTo>
                    <a:pt x="5" y="5"/>
                  </a:lnTo>
                  <a:lnTo>
                    <a:pt x="7" y="5"/>
                  </a:lnTo>
                  <a:lnTo>
                    <a:pt x="10" y="5"/>
                  </a:lnTo>
                  <a:lnTo>
                    <a:pt x="1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334"/>
            <p:cNvSpPr>
              <a:spLocks noEditPoints="1"/>
            </p:cNvSpPr>
            <p:nvPr userDrawn="1"/>
          </p:nvSpPr>
          <p:spPr bwMode="auto">
            <a:xfrm>
              <a:off x="2849" y="1162"/>
              <a:ext cx="754" cy="400"/>
            </a:xfrm>
            <a:custGeom>
              <a:avLst/>
              <a:gdLst>
                <a:gd name="T0" fmla="*/ 172 w 754"/>
                <a:gd name="T1" fmla="*/ 218 h 400"/>
                <a:gd name="T2" fmla="*/ 163 w 754"/>
                <a:gd name="T3" fmla="*/ 215 h 400"/>
                <a:gd name="T4" fmla="*/ 526 w 754"/>
                <a:gd name="T5" fmla="*/ 196 h 400"/>
                <a:gd name="T6" fmla="*/ 526 w 754"/>
                <a:gd name="T7" fmla="*/ 196 h 400"/>
                <a:gd name="T8" fmla="*/ 142 w 754"/>
                <a:gd name="T9" fmla="*/ 163 h 400"/>
                <a:gd name="T10" fmla="*/ 12 w 754"/>
                <a:gd name="T11" fmla="*/ 85 h 400"/>
                <a:gd name="T12" fmla="*/ 663 w 754"/>
                <a:gd name="T13" fmla="*/ 47 h 400"/>
                <a:gd name="T14" fmla="*/ 752 w 754"/>
                <a:gd name="T15" fmla="*/ 24 h 400"/>
                <a:gd name="T16" fmla="*/ 620 w 754"/>
                <a:gd name="T17" fmla="*/ 35 h 400"/>
                <a:gd name="T18" fmla="*/ 556 w 754"/>
                <a:gd name="T19" fmla="*/ 17 h 400"/>
                <a:gd name="T20" fmla="*/ 604 w 754"/>
                <a:gd name="T21" fmla="*/ 2 h 400"/>
                <a:gd name="T22" fmla="*/ 472 w 754"/>
                <a:gd name="T23" fmla="*/ 5 h 400"/>
                <a:gd name="T24" fmla="*/ 432 w 754"/>
                <a:gd name="T25" fmla="*/ 9 h 400"/>
                <a:gd name="T26" fmla="*/ 330 w 754"/>
                <a:gd name="T27" fmla="*/ 21 h 400"/>
                <a:gd name="T28" fmla="*/ 229 w 754"/>
                <a:gd name="T29" fmla="*/ 21 h 400"/>
                <a:gd name="T30" fmla="*/ 172 w 754"/>
                <a:gd name="T31" fmla="*/ 28 h 400"/>
                <a:gd name="T32" fmla="*/ 132 w 754"/>
                <a:gd name="T33" fmla="*/ 45 h 400"/>
                <a:gd name="T34" fmla="*/ 45 w 754"/>
                <a:gd name="T35" fmla="*/ 66 h 400"/>
                <a:gd name="T36" fmla="*/ 33 w 754"/>
                <a:gd name="T37" fmla="*/ 83 h 400"/>
                <a:gd name="T38" fmla="*/ 17 w 754"/>
                <a:gd name="T39" fmla="*/ 90 h 400"/>
                <a:gd name="T40" fmla="*/ 31 w 754"/>
                <a:gd name="T41" fmla="*/ 106 h 400"/>
                <a:gd name="T42" fmla="*/ 102 w 754"/>
                <a:gd name="T43" fmla="*/ 104 h 400"/>
                <a:gd name="T44" fmla="*/ 158 w 754"/>
                <a:gd name="T45" fmla="*/ 132 h 400"/>
                <a:gd name="T46" fmla="*/ 156 w 754"/>
                <a:gd name="T47" fmla="*/ 151 h 400"/>
                <a:gd name="T48" fmla="*/ 144 w 754"/>
                <a:gd name="T49" fmla="*/ 170 h 400"/>
                <a:gd name="T50" fmla="*/ 168 w 754"/>
                <a:gd name="T51" fmla="*/ 177 h 400"/>
                <a:gd name="T52" fmla="*/ 184 w 754"/>
                <a:gd name="T53" fmla="*/ 180 h 400"/>
                <a:gd name="T54" fmla="*/ 186 w 754"/>
                <a:gd name="T55" fmla="*/ 201 h 400"/>
                <a:gd name="T56" fmla="*/ 179 w 754"/>
                <a:gd name="T57" fmla="*/ 208 h 400"/>
                <a:gd name="T58" fmla="*/ 168 w 754"/>
                <a:gd name="T59" fmla="*/ 234 h 400"/>
                <a:gd name="T60" fmla="*/ 151 w 754"/>
                <a:gd name="T61" fmla="*/ 244 h 400"/>
                <a:gd name="T62" fmla="*/ 144 w 754"/>
                <a:gd name="T63" fmla="*/ 251 h 400"/>
                <a:gd name="T64" fmla="*/ 113 w 754"/>
                <a:gd name="T65" fmla="*/ 279 h 400"/>
                <a:gd name="T66" fmla="*/ 125 w 754"/>
                <a:gd name="T67" fmla="*/ 288 h 400"/>
                <a:gd name="T68" fmla="*/ 125 w 754"/>
                <a:gd name="T69" fmla="*/ 307 h 400"/>
                <a:gd name="T70" fmla="*/ 116 w 754"/>
                <a:gd name="T71" fmla="*/ 317 h 400"/>
                <a:gd name="T72" fmla="*/ 132 w 754"/>
                <a:gd name="T73" fmla="*/ 336 h 400"/>
                <a:gd name="T74" fmla="*/ 128 w 754"/>
                <a:gd name="T75" fmla="*/ 364 h 400"/>
                <a:gd name="T76" fmla="*/ 158 w 754"/>
                <a:gd name="T77" fmla="*/ 378 h 400"/>
                <a:gd name="T78" fmla="*/ 191 w 754"/>
                <a:gd name="T79" fmla="*/ 390 h 400"/>
                <a:gd name="T80" fmla="*/ 203 w 754"/>
                <a:gd name="T81" fmla="*/ 383 h 400"/>
                <a:gd name="T82" fmla="*/ 243 w 754"/>
                <a:gd name="T83" fmla="*/ 343 h 400"/>
                <a:gd name="T84" fmla="*/ 271 w 754"/>
                <a:gd name="T85" fmla="*/ 314 h 400"/>
                <a:gd name="T86" fmla="*/ 318 w 754"/>
                <a:gd name="T87" fmla="*/ 281 h 400"/>
                <a:gd name="T88" fmla="*/ 344 w 754"/>
                <a:gd name="T89" fmla="*/ 281 h 400"/>
                <a:gd name="T90" fmla="*/ 399 w 754"/>
                <a:gd name="T91" fmla="*/ 255 h 400"/>
                <a:gd name="T92" fmla="*/ 453 w 754"/>
                <a:gd name="T93" fmla="*/ 239 h 400"/>
                <a:gd name="T94" fmla="*/ 540 w 754"/>
                <a:gd name="T95" fmla="*/ 218 h 400"/>
                <a:gd name="T96" fmla="*/ 493 w 754"/>
                <a:gd name="T97" fmla="*/ 208 h 400"/>
                <a:gd name="T98" fmla="*/ 521 w 754"/>
                <a:gd name="T99" fmla="*/ 192 h 400"/>
                <a:gd name="T100" fmla="*/ 566 w 754"/>
                <a:gd name="T101" fmla="*/ 194 h 400"/>
                <a:gd name="T102" fmla="*/ 566 w 754"/>
                <a:gd name="T103" fmla="*/ 175 h 400"/>
                <a:gd name="T104" fmla="*/ 552 w 754"/>
                <a:gd name="T105" fmla="*/ 163 h 400"/>
                <a:gd name="T106" fmla="*/ 514 w 754"/>
                <a:gd name="T107" fmla="*/ 156 h 400"/>
                <a:gd name="T108" fmla="*/ 556 w 754"/>
                <a:gd name="T109" fmla="*/ 147 h 400"/>
                <a:gd name="T110" fmla="*/ 592 w 754"/>
                <a:gd name="T111" fmla="*/ 137 h 400"/>
                <a:gd name="T112" fmla="*/ 601 w 754"/>
                <a:gd name="T113" fmla="*/ 125 h 400"/>
                <a:gd name="T114" fmla="*/ 618 w 754"/>
                <a:gd name="T115" fmla="*/ 104 h 400"/>
                <a:gd name="T116" fmla="*/ 653 w 754"/>
                <a:gd name="T117" fmla="*/ 87 h 400"/>
                <a:gd name="T118" fmla="*/ 627 w 754"/>
                <a:gd name="T119" fmla="*/ 71 h 400"/>
                <a:gd name="T120" fmla="*/ 648 w 754"/>
                <a:gd name="T121" fmla="*/ 50 h 400"/>
                <a:gd name="T122" fmla="*/ 726 w 754"/>
                <a:gd name="T123" fmla="*/ 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00">
                  <a:moveTo>
                    <a:pt x="163" y="378"/>
                  </a:moveTo>
                  <a:lnTo>
                    <a:pt x="156" y="381"/>
                  </a:lnTo>
                  <a:lnTo>
                    <a:pt x="156" y="381"/>
                  </a:lnTo>
                  <a:lnTo>
                    <a:pt x="158" y="381"/>
                  </a:lnTo>
                  <a:lnTo>
                    <a:pt x="161" y="381"/>
                  </a:lnTo>
                  <a:lnTo>
                    <a:pt x="161" y="381"/>
                  </a:lnTo>
                  <a:lnTo>
                    <a:pt x="161" y="383"/>
                  </a:lnTo>
                  <a:lnTo>
                    <a:pt x="165" y="381"/>
                  </a:lnTo>
                  <a:lnTo>
                    <a:pt x="165" y="378"/>
                  </a:lnTo>
                  <a:lnTo>
                    <a:pt x="165" y="378"/>
                  </a:lnTo>
                  <a:lnTo>
                    <a:pt x="168" y="376"/>
                  </a:lnTo>
                  <a:lnTo>
                    <a:pt x="163" y="378"/>
                  </a:lnTo>
                  <a:close/>
                  <a:moveTo>
                    <a:pt x="333" y="288"/>
                  </a:moveTo>
                  <a:lnTo>
                    <a:pt x="330" y="288"/>
                  </a:lnTo>
                  <a:lnTo>
                    <a:pt x="333" y="291"/>
                  </a:lnTo>
                  <a:lnTo>
                    <a:pt x="333" y="291"/>
                  </a:lnTo>
                  <a:lnTo>
                    <a:pt x="335" y="288"/>
                  </a:lnTo>
                  <a:lnTo>
                    <a:pt x="335" y="288"/>
                  </a:lnTo>
                  <a:lnTo>
                    <a:pt x="335" y="286"/>
                  </a:lnTo>
                  <a:lnTo>
                    <a:pt x="333" y="288"/>
                  </a:lnTo>
                  <a:close/>
                  <a:moveTo>
                    <a:pt x="175" y="218"/>
                  </a:moveTo>
                  <a:lnTo>
                    <a:pt x="177" y="218"/>
                  </a:lnTo>
                  <a:lnTo>
                    <a:pt x="177" y="218"/>
                  </a:lnTo>
                  <a:lnTo>
                    <a:pt x="177" y="215"/>
                  </a:lnTo>
                  <a:lnTo>
                    <a:pt x="179" y="215"/>
                  </a:lnTo>
                  <a:lnTo>
                    <a:pt x="182" y="213"/>
                  </a:lnTo>
                  <a:lnTo>
                    <a:pt x="182" y="213"/>
                  </a:lnTo>
                  <a:lnTo>
                    <a:pt x="182" y="213"/>
                  </a:lnTo>
                  <a:lnTo>
                    <a:pt x="179" y="210"/>
                  </a:lnTo>
                  <a:lnTo>
                    <a:pt x="177" y="210"/>
                  </a:lnTo>
                  <a:lnTo>
                    <a:pt x="177" y="210"/>
                  </a:lnTo>
                  <a:lnTo>
                    <a:pt x="175" y="213"/>
                  </a:lnTo>
                  <a:lnTo>
                    <a:pt x="175" y="213"/>
                  </a:lnTo>
                  <a:lnTo>
                    <a:pt x="172" y="215"/>
                  </a:lnTo>
                  <a:lnTo>
                    <a:pt x="172" y="215"/>
                  </a:lnTo>
                  <a:lnTo>
                    <a:pt x="172" y="218"/>
                  </a:lnTo>
                  <a:lnTo>
                    <a:pt x="172" y="218"/>
                  </a:lnTo>
                  <a:lnTo>
                    <a:pt x="172" y="218"/>
                  </a:lnTo>
                  <a:lnTo>
                    <a:pt x="175" y="218"/>
                  </a:lnTo>
                  <a:close/>
                  <a:moveTo>
                    <a:pt x="130" y="210"/>
                  </a:moveTo>
                  <a:lnTo>
                    <a:pt x="130" y="210"/>
                  </a:lnTo>
                  <a:lnTo>
                    <a:pt x="128" y="210"/>
                  </a:lnTo>
                  <a:lnTo>
                    <a:pt x="125" y="215"/>
                  </a:lnTo>
                  <a:lnTo>
                    <a:pt x="125" y="215"/>
                  </a:lnTo>
                  <a:lnTo>
                    <a:pt x="125" y="215"/>
                  </a:lnTo>
                  <a:lnTo>
                    <a:pt x="125" y="218"/>
                  </a:lnTo>
                  <a:lnTo>
                    <a:pt x="130" y="218"/>
                  </a:lnTo>
                  <a:lnTo>
                    <a:pt x="135" y="218"/>
                  </a:lnTo>
                  <a:lnTo>
                    <a:pt x="135" y="218"/>
                  </a:lnTo>
                  <a:lnTo>
                    <a:pt x="137" y="218"/>
                  </a:lnTo>
                  <a:lnTo>
                    <a:pt x="137" y="218"/>
                  </a:lnTo>
                  <a:lnTo>
                    <a:pt x="137" y="218"/>
                  </a:lnTo>
                  <a:lnTo>
                    <a:pt x="139" y="218"/>
                  </a:lnTo>
                  <a:lnTo>
                    <a:pt x="139" y="220"/>
                  </a:lnTo>
                  <a:lnTo>
                    <a:pt x="135" y="220"/>
                  </a:lnTo>
                  <a:lnTo>
                    <a:pt x="135" y="220"/>
                  </a:lnTo>
                  <a:lnTo>
                    <a:pt x="132" y="220"/>
                  </a:lnTo>
                  <a:lnTo>
                    <a:pt x="132" y="220"/>
                  </a:lnTo>
                  <a:lnTo>
                    <a:pt x="132" y="220"/>
                  </a:lnTo>
                  <a:lnTo>
                    <a:pt x="132" y="222"/>
                  </a:lnTo>
                  <a:lnTo>
                    <a:pt x="135" y="222"/>
                  </a:lnTo>
                  <a:lnTo>
                    <a:pt x="135" y="222"/>
                  </a:lnTo>
                  <a:lnTo>
                    <a:pt x="135" y="222"/>
                  </a:lnTo>
                  <a:lnTo>
                    <a:pt x="137" y="222"/>
                  </a:lnTo>
                  <a:lnTo>
                    <a:pt x="146" y="222"/>
                  </a:lnTo>
                  <a:lnTo>
                    <a:pt x="149" y="220"/>
                  </a:lnTo>
                  <a:lnTo>
                    <a:pt x="161" y="220"/>
                  </a:lnTo>
                  <a:lnTo>
                    <a:pt x="163" y="218"/>
                  </a:lnTo>
                  <a:lnTo>
                    <a:pt x="163" y="218"/>
                  </a:lnTo>
                  <a:lnTo>
                    <a:pt x="165" y="215"/>
                  </a:lnTo>
                  <a:lnTo>
                    <a:pt x="163" y="215"/>
                  </a:lnTo>
                  <a:lnTo>
                    <a:pt x="163" y="215"/>
                  </a:lnTo>
                  <a:lnTo>
                    <a:pt x="163" y="215"/>
                  </a:lnTo>
                  <a:lnTo>
                    <a:pt x="165" y="215"/>
                  </a:lnTo>
                  <a:lnTo>
                    <a:pt x="165" y="215"/>
                  </a:lnTo>
                  <a:lnTo>
                    <a:pt x="165" y="213"/>
                  </a:lnTo>
                  <a:lnTo>
                    <a:pt x="163" y="213"/>
                  </a:lnTo>
                  <a:lnTo>
                    <a:pt x="161" y="213"/>
                  </a:lnTo>
                  <a:lnTo>
                    <a:pt x="156" y="210"/>
                  </a:lnTo>
                  <a:lnTo>
                    <a:pt x="153" y="208"/>
                  </a:lnTo>
                  <a:lnTo>
                    <a:pt x="151" y="206"/>
                  </a:lnTo>
                  <a:lnTo>
                    <a:pt x="151" y="206"/>
                  </a:lnTo>
                  <a:lnTo>
                    <a:pt x="142" y="203"/>
                  </a:lnTo>
                  <a:lnTo>
                    <a:pt x="139" y="203"/>
                  </a:lnTo>
                  <a:lnTo>
                    <a:pt x="132" y="206"/>
                  </a:lnTo>
                  <a:lnTo>
                    <a:pt x="132" y="206"/>
                  </a:lnTo>
                  <a:lnTo>
                    <a:pt x="130" y="206"/>
                  </a:lnTo>
                  <a:lnTo>
                    <a:pt x="130" y="206"/>
                  </a:lnTo>
                  <a:lnTo>
                    <a:pt x="130" y="208"/>
                  </a:lnTo>
                  <a:lnTo>
                    <a:pt x="130" y="208"/>
                  </a:lnTo>
                  <a:lnTo>
                    <a:pt x="130" y="208"/>
                  </a:lnTo>
                  <a:lnTo>
                    <a:pt x="132" y="210"/>
                  </a:lnTo>
                  <a:lnTo>
                    <a:pt x="135" y="210"/>
                  </a:lnTo>
                  <a:lnTo>
                    <a:pt x="135" y="210"/>
                  </a:lnTo>
                  <a:lnTo>
                    <a:pt x="130" y="210"/>
                  </a:lnTo>
                  <a:close/>
                  <a:moveTo>
                    <a:pt x="179" y="194"/>
                  </a:moveTo>
                  <a:lnTo>
                    <a:pt x="179" y="194"/>
                  </a:lnTo>
                  <a:lnTo>
                    <a:pt x="179" y="194"/>
                  </a:lnTo>
                  <a:lnTo>
                    <a:pt x="179" y="194"/>
                  </a:lnTo>
                  <a:lnTo>
                    <a:pt x="177" y="192"/>
                  </a:lnTo>
                  <a:lnTo>
                    <a:pt x="175" y="194"/>
                  </a:lnTo>
                  <a:lnTo>
                    <a:pt x="175" y="194"/>
                  </a:lnTo>
                  <a:lnTo>
                    <a:pt x="175" y="194"/>
                  </a:lnTo>
                  <a:lnTo>
                    <a:pt x="175" y="194"/>
                  </a:lnTo>
                  <a:lnTo>
                    <a:pt x="177" y="194"/>
                  </a:lnTo>
                  <a:lnTo>
                    <a:pt x="179" y="194"/>
                  </a:lnTo>
                  <a:close/>
                  <a:moveTo>
                    <a:pt x="526" y="196"/>
                  </a:moveTo>
                  <a:lnTo>
                    <a:pt x="526" y="196"/>
                  </a:lnTo>
                  <a:lnTo>
                    <a:pt x="528" y="194"/>
                  </a:lnTo>
                  <a:lnTo>
                    <a:pt x="526" y="194"/>
                  </a:lnTo>
                  <a:lnTo>
                    <a:pt x="526" y="194"/>
                  </a:lnTo>
                  <a:lnTo>
                    <a:pt x="526" y="192"/>
                  </a:lnTo>
                  <a:lnTo>
                    <a:pt x="523" y="192"/>
                  </a:lnTo>
                  <a:lnTo>
                    <a:pt x="523" y="192"/>
                  </a:lnTo>
                  <a:lnTo>
                    <a:pt x="523" y="192"/>
                  </a:lnTo>
                  <a:lnTo>
                    <a:pt x="514" y="194"/>
                  </a:lnTo>
                  <a:lnTo>
                    <a:pt x="512" y="194"/>
                  </a:lnTo>
                  <a:lnTo>
                    <a:pt x="507" y="194"/>
                  </a:lnTo>
                  <a:lnTo>
                    <a:pt x="502" y="194"/>
                  </a:lnTo>
                  <a:lnTo>
                    <a:pt x="500" y="194"/>
                  </a:lnTo>
                  <a:lnTo>
                    <a:pt x="498" y="194"/>
                  </a:lnTo>
                  <a:lnTo>
                    <a:pt x="498" y="194"/>
                  </a:lnTo>
                  <a:lnTo>
                    <a:pt x="495" y="196"/>
                  </a:lnTo>
                  <a:lnTo>
                    <a:pt x="495" y="196"/>
                  </a:lnTo>
                  <a:lnTo>
                    <a:pt x="493" y="199"/>
                  </a:lnTo>
                  <a:lnTo>
                    <a:pt x="493" y="199"/>
                  </a:lnTo>
                  <a:lnTo>
                    <a:pt x="490" y="199"/>
                  </a:lnTo>
                  <a:lnTo>
                    <a:pt x="490" y="201"/>
                  </a:lnTo>
                  <a:lnTo>
                    <a:pt x="490" y="201"/>
                  </a:lnTo>
                  <a:lnTo>
                    <a:pt x="490" y="201"/>
                  </a:lnTo>
                  <a:lnTo>
                    <a:pt x="490" y="201"/>
                  </a:lnTo>
                  <a:lnTo>
                    <a:pt x="495" y="201"/>
                  </a:lnTo>
                  <a:lnTo>
                    <a:pt x="502" y="201"/>
                  </a:lnTo>
                  <a:lnTo>
                    <a:pt x="509" y="201"/>
                  </a:lnTo>
                  <a:lnTo>
                    <a:pt x="512" y="201"/>
                  </a:lnTo>
                  <a:lnTo>
                    <a:pt x="514" y="201"/>
                  </a:lnTo>
                  <a:lnTo>
                    <a:pt x="514" y="201"/>
                  </a:lnTo>
                  <a:lnTo>
                    <a:pt x="516" y="201"/>
                  </a:lnTo>
                  <a:lnTo>
                    <a:pt x="519" y="199"/>
                  </a:lnTo>
                  <a:lnTo>
                    <a:pt x="521" y="199"/>
                  </a:lnTo>
                  <a:lnTo>
                    <a:pt x="526" y="199"/>
                  </a:lnTo>
                  <a:lnTo>
                    <a:pt x="526" y="199"/>
                  </a:lnTo>
                  <a:lnTo>
                    <a:pt x="526" y="196"/>
                  </a:lnTo>
                  <a:lnTo>
                    <a:pt x="526" y="196"/>
                  </a:lnTo>
                  <a:lnTo>
                    <a:pt x="526" y="196"/>
                  </a:lnTo>
                  <a:lnTo>
                    <a:pt x="526" y="196"/>
                  </a:lnTo>
                  <a:lnTo>
                    <a:pt x="526" y="196"/>
                  </a:lnTo>
                  <a:close/>
                  <a:moveTo>
                    <a:pt x="156" y="192"/>
                  </a:moveTo>
                  <a:lnTo>
                    <a:pt x="156" y="192"/>
                  </a:lnTo>
                  <a:lnTo>
                    <a:pt x="158" y="192"/>
                  </a:lnTo>
                  <a:lnTo>
                    <a:pt x="158" y="192"/>
                  </a:lnTo>
                  <a:lnTo>
                    <a:pt x="158" y="189"/>
                  </a:lnTo>
                  <a:lnTo>
                    <a:pt x="158" y="189"/>
                  </a:lnTo>
                  <a:lnTo>
                    <a:pt x="161" y="189"/>
                  </a:lnTo>
                  <a:lnTo>
                    <a:pt x="158" y="187"/>
                  </a:lnTo>
                  <a:lnTo>
                    <a:pt x="158" y="187"/>
                  </a:lnTo>
                  <a:lnTo>
                    <a:pt x="158" y="187"/>
                  </a:lnTo>
                  <a:lnTo>
                    <a:pt x="153" y="189"/>
                  </a:lnTo>
                  <a:lnTo>
                    <a:pt x="153" y="189"/>
                  </a:lnTo>
                  <a:lnTo>
                    <a:pt x="151" y="189"/>
                  </a:lnTo>
                  <a:lnTo>
                    <a:pt x="151" y="192"/>
                  </a:lnTo>
                  <a:lnTo>
                    <a:pt x="153" y="192"/>
                  </a:lnTo>
                  <a:lnTo>
                    <a:pt x="156" y="192"/>
                  </a:lnTo>
                  <a:close/>
                  <a:moveTo>
                    <a:pt x="144" y="166"/>
                  </a:moveTo>
                  <a:lnTo>
                    <a:pt x="146" y="166"/>
                  </a:lnTo>
                  <a:lnTo>
                    <a:pt x="146" y="166"/>
                  </a:lnTo>
                  <a:lnTo>
                    <a:pt x="146" y="166"/>
                  </a:lnTo>
                  <a:lnTo>
                    <a:pt x="146" y="166"/>
                  </a:lnTo>
                  <a:lnTo>
                    <a:pt x="151" y="163"/>
                  </a:lnTo>
                  <a:lnTo>
                    <a:pt x="153" y="163"/>
                  </a:lnTo>
                  <a:lnTo>
                    <a:pt x="156" y="161"/>
                  </a:lnTo>
                  <a:lnTo>
                    <a:pt x="156" y="161"/>
                  </a:lnTo>
                  <a:lnTo>
                    <a:pt x="153" y="161"/>
                  </a:lnTo>
                  <a:lnTo>
                    <a:pt x="153" y="161"/>
                  </a:lnTo>
                  <a:lnTo>
                    <a:pt x="151" y="161"/>
                  </a:lnTo>
                  <a:lnTo>
                    <a:pt x="149" y="161"/>
                  </a:lnTo>
                  <a:lnTo>
                    <a:pt x="149" y="161"/>
                  </a:lnTo>
                  <a:lnTo>
                    <a:pt x="149" y="161"/>
                  </a:lnTo>
                  <a:lnTo>
                    <a:pt x="144" y="161"/>
                  </a:lnTo>
                  <a:lnTo>
                    <a:pt x="142" y="163"/>
                  </a:lnTo>
                  <a:lnTo>
                    <a:pt x="139" y="163"/>
                  </a:lnTo>
                  <a:lnTo>
                    <a:pt x="139" y="163"/>
                  </a:lnTo>
                  <a:lnTo>
                    <a:pt x="142" y="163"/>
                  </a:lnTo>
                  <a:lnTo>
                    <a:pt x="144" y="163"/>
                  </a:lnTo>
                  <a:lnTo>
                    <a:pt x="144" y="163"/>
                  </a:lnTo>
                  <a:lnTo>
                    <a:pt x="144" y="163"/>
                  </a:lnTo>
                  <a:lnTo>
                    <a:pt x="144" y="163"/>
                  </a:lnTo>
                  <a:lnTo>
                    <a:pt x="144" y="166"/>
                  </a:lnTo>
                  <a:close/>
                  <a:moveTo>
                    <a:pt x="648" y="123"/>
                  </a:moveTo>
                  <a:lnTo>
                    <a:pt x="648" y="121"/>
                  </a:lnTo>
                  <a:lnTo>
                    <a:pt x="648" y="121"/>
                  </a:lnTo>
                  <a:lnTo>
                    <a:pt x="648" y="118"/>
                  </a:lnTo>
                  <a:lnTo>
                    <a:pt x="644" y="118"/>
                  </a:lnTo>
                  <a:lnTo>
                    <a:pt x="641" y="118"/>
                  </a:lnTo>
                  <a:lnTo>
                    <a:pt x="639" y="118"/>
                  </a:lnTo>
                  <a:lnTo>
                    <a:pt x="637" y="118"/>
                  </a:lnTo>
                  <a:lnTo>
                    <a:pt x="634" y="121"/>
                  </a:lnTo>
                  <a:lnTo>
                    <a:pt x="634" y="123"/>
                  </a:lnTo>
                  <a:lnTo>
                    <a:pt x="637" y="125"/>
                  </a:lnTo>
                  <a:lnTo>
                    <a:pt x="641" y="125"/>
                  </a:lnTo>
                  <a:lnTo>
                    <a:pt x="651" y="125"/>
                  </a:lnTo>
                  <a:lnTo>
                    <a:pt x="653" y="123"/>
                  </a:lnTo>
                  <a:lnTo>
                    <a:pt x="653" y="123"/>
                  </a:lnTo>
                  <a:lnTo>
                    <a:pt x="648" y="123"/>
                  </a:lnTo>
                  <a:close/>
                  <a:moveTo>
                    <a:pt x="644" y="106"/>
                  </a:moveTo>
                  <a:lnTo>
                    <a:pt x="646" y="102"/>
                  </a:lnTo>
                  <a:lnTo>
                    <a:pt x="646" y="97"/>
                  </a:lnTo>
                  <a:lnTo>
                    <a:pt x="644" y="97"/>
                  </a:lnTo>
                  <a:lnTo>
                    <a:pt x="641" y="97"/>
                  </a:lnTo>
                  <a:lnTo>
                    <a:pt x="641" y="99"/>
                  </a:lnTo>
                  <a:lnTo>
                    <a:pt x="639" y="102"/>
                  </a:lnTo>
                  <a:lnTo>
                    <a:pt x="641" y="109"/>
                  </a:lnTo>
                  <a:lnTo>
                    <a:pt x="644" y="106"/>
                  </a:lnTo>
                  <a:close/>
                  <a:moveTo>
                    <a:pt x="14" y="85"/>
                  </a:moveTo>
                  <a:lnTo>
                    <a:pt x="12" y="85"/>
                  </a:lnTo>
                  <a:lnTo>
                    <a:pt x="12" y="85"/>
                  </a:lnTo>
                  <a:lnTo>
                    <a:pt x="7" y="85"/>
                  </a:lnTo>
                  <a:lnTo>
                    <a:pt x="7" y="85"/>
                  </a:lnTo>
                  <a:lnTo>
                    <a:pt x="5" y="85"/>
                  </a:lnTo>
                  <a:lnTo>
                    <a:pt x="3" y="85"/>
                  </a:lnTo>
                  <a:lnTo>
                    <a:pt x="3" y="85"/>
                  </a:lnTo>
                  <a:lnTo>
                    <a:pt x="0" y="85"/>
                  </a:lnTo>
                  <a:lnTo>
                    <a:pt x="3" y="87"/>
                  </a:lnTo>
                  <a:lnTo>
                    <a:pt x="5" y="87"/>
                  </a:lnTo>
                  <a:lnTo>
                    <a:pt x="10" y="87"/>
                  </a:lnTo>
                  <a:lnTo>
                    <a:pt x="12" y="87"/>
                  </a:lnTo>
                  <a:lnTo>
                    <a:pt x="14" y="85"/>
                  </a:lnTo>
                  <a:close/>
                  <a:moveTo>
                    <a:pt x="663" y="78"/>
                  </a:moveTo>
                  <a:lnTo>
                    <a:pt x="663" y="78"/>
                  </a:lnTo>
                  <a:lnTo>
                    <a:pt x="658" y="80"/>
                  </a:lnTo>
                  <a:lnTo>
                    <a:pt x="658" y="80"/>
                  </a:lnTo>
                  <a:lnTo>
                    <a:pt x="658" y="83"/>
                  </a:lnTo>
                  <a:lnTo>
                    <a:pt x="660" y="83"/>
                  </a:lnTo>
                  <a:lnTo>
                    <a:pt x="663" y="80"/>
                  </a:lnTo>
                  <a:lnTo>
                    <a:pt x="665" y="80"/>
                  </a:lnTo>
                  <a:lnTo>
                    <a:pt x="665" y="78"/>
                  </a:lnTo>
                  <a:lnTo>
                    <a:pt x="663" y="78"/>
                  </a:lnTo>
                  <a:close/>
                  <a:moveTo>
                    <a:pt x="653" y="71"/>
                  </a:moveTo>
                  <a:lnTo>
                    <a:pt x="653" y="69"/>
                  </a:lnTo>
                  <a:lnTo>
                    <a:pt x="651" y="71"/>
                  </a:lnTo>
                  <a:lnTo>
                    <a:pt x="648" y="71"/>
                  </a:lnTo>
                  <a:lnTo>
                    <a:pt x="648" y="73"/>
                  </a:lnTo>
                  <a:lnTo>
                    <a:pt x="648" y="76"/>
                  </a:lnTo>
                  <a:lnTo>
                    <a:pt x="648" y="78"/>
                  </a:lnTo>
                  <a:lnTo>
                    <a:pt x="651" y="76"/>
                  </a:lnTo>
                  <a:lnTo>
                    <a:pt x="653" y="76"/>
                  </a:lnTo>
                  <a:lnTo>
                    <a:pt x="651" y="73"/>
                  </a:lnTo>
                  <a:lnTo>
                    <a:pt x="653" y="71"/>
                  </a:lnTo>
                  <a:lnTo>
                    <a:pt x="653" y="71"/>
                  </a:lnTo>
                  <a:close/>
                  <a:moveTo>
                    <a:pt x="674" y="45"/>
                  </a:moveTo>
                  <a:lnTo>
                    <a:pt x="667" y="47"/>
                  </a:lnTo>
                  <a:lnTo>
                    <a:pt x="663" y="47"/>
                  </a:lnTo>
                  <a:lnTo>
                    <a:pt x="660" y="50"/>
                  </a:lnTo>
                  <a:lnTo>
                    <a:pt x="660" y="50"/>
                  </a:lnTo>
                  <a:lnTo>
                    <a:pt x="665" y="50"/>
                  </a:lnTo>
                  <a:lnTo>
                    <a:pt x="672" y="50"/>
                  </a:lnTo>
                  <a:lnTo>
                    <a:pt x="677" y="50"/>
                  </a:lnTo>
                  <a:lnTo>
                    <a:pt x="679" y="47"/>
                  </a:lnTo>
                  <a:lnTo>
                    <a:pt x="679" y="45"/>
                  </a:lnTo>
                  <a:lnTo>
                    <a:pt x="674" y="45"/>
                  </a:lnTo>
                  <a:close/>
                  <a:moveTo>
                    <a:pt x="672" y="21"/>
                  </a:moveTo>
                  <a:lnTo>
                    <a:pt x="674" y="21"/>
                  </a:lnTo>
                  <a:lnTo>
                    <a:pt x="677" y="21"/>
                  </a:lnTo>
                  <a:lnTo>
                    <a:pt x="674" y="19"/>
                  </a:lnTo>
                  <a:lnTo>
                    <a:pt x="672" y="19"/>
                  </a:lnTo>
                  <a:lnTo>
                    <a:pt x="670" y="17"/>
                  </a:lnTo>
                  <a:lnTo>
                    <a:pt x="667" y="17"/>
                  </a:lnTo>
                  <a:lnTo>
                    <a:pt x="667" y="19"/>
                  </a:lnTo>
                  <a:lnTo>
                    <a:pt x="667" y="19"/>
                  </a:lnTo>
                  <a:lnTo>
                    <a:pt x="670" y="21"/>
                  </a:lnTo>
                  <a:lnTo>
                    <a:pt x="672" y="21"/>
                  </a:lnTo>
                  <a:close/>
                  <a:moveTo>
                    <a:pt x="373" y="17"/>
                  </a:moveTo>
                  <a:lnTo>
                    <a:pt x="380" y="17"/>
                  </a:lnTo>
                  <a:lnTo>
                    <a:pt x="382" y="19"/>
                  </a:lnTo>
                  <a:lnTo>
                    <a:pt x="384" y="19"/>
                  </a:lnTo>
                  <a:lnTo>
                    <a:pt x="387" y="17"/>
                  </a:lnTo>
                  <a:lnTo>
                    <a:pt x="389" y="14"/>
                  </a:lnTo>
                  <a:lnTo>
                    <a:pt x="389" y="14"/>
                  </a:lnTo>
                  <a:lnTo>
                    <a:pt x="384" y="12"/>
                  </a:lnTo>
                  <a:lnTo>
                    <a:pt x="375" y="9"/>
                  </a:lnTo>
                  <a:lnTo>
                    <a:pt x="370" y="12"/>
                  </a:lnTo>
                  <a:lnTo>
                    <a:pt x="363" y="12"/>
                  </a:lnTo>
                  <a:lnTo>
                    <a:pt x="363" y="12"/>
                  </a:lnTo>
                  <a:lnTo>
                    <a:pt x="363" y="12"/>
                  </a:lnTo>
                  <a:lnTo>
                    <a:pt x="368" y="14"/>
                  </a:lnTo>
                  <a:lnTo>
                    <a:pt x="373" y="17"/>
                  </a:lnTo>
                  <a:close/>
                  <a:moveTo>
                    <a:pt x="754" y="26"/>
                  </a:moveTo>
                  <a:lnTo>
                    <a:pt x="752" y="24"/>
                  </a:lnTo>
                  <a:lnTo>
                    <a:pt x="747" y="24"/>
                  </a:lnTo>
                  <a:lnTo>
                    <a:pt x="745" y="24"/>
                  </a:lnTo>
                  <a:lnTo>
                    <a:pt x="740" y="24"/>
                  </a:lnTo>
                  <a:lnTo>
                    <a:pt x="731" y="21"/>
                  </a:lnTo>
                  <a:lnTo>
                    <a:pt x="726" y="21"/>
                  </a:lnTo>
                  <a:lnTo>
                    <a:pt x="714" y="21"/>
                  </a:lnTo>
                  <a:lnTo>
                    <a:pt x="712" y="21"/>
                  </a:lnTo>
                  <a:lnTo>
                    <a:pt x="710" y="21"/>
                  </a:lnTo>
                  <a:lnTo>
                    <a:pt x="705" y="21"/>
                  </a:lnTo>
                  <a:lnTo>
                    <a:pt x="705" y="21"/>
                  </a:lnTo>
                  <a:lnTo>
                    <a:pt x="703" y="21"/>
                  </a:lnTo>
                  <a:lnTo>
                    <a:pt x="700" y="24"/>
                  </a:lnTo>
                  <a:lnTo>
                    <a:pt x="698" y="24"/>
                  </a:lnTo>
                  <a:lnTo>
                    <a:pt x="693" y="26"/>
                  </a:lnTo>
                  <a:lnTo>
                    <a:pt x="691" y="26"/>
                  </a:lnTo>
                  <a:lnTo>
                    <a:pt x="691" y="26"/>
                  </a:lnTo>
                  <a:lnTo>
                    <a:pt x="686" y="26"/>
                  </a:lnTo>
                  <a:lnTo>
                    <a:pt x="684" y="26"/>
                  </a:lnTo>
                  <a:lnTo>
                    <a:pt x="681" y="26"/>
                  </a:lnTo>
                  <a:lnTo>
                    <a:pt x="679" y="26"/>
                  </a:lnTo>
                  <a:lnTo>
                    <a:pt x="677" y="26"/>
                  </a:lnTo>
                  <a:lnTo>
                    <a:pt x="674" y="26"/>
                  </a:lnTo>
                  <a:lnTo>
                    <a:pt x="670" y="26"/>
                  </a:lnTo>
                  <a:lnTo>
                    <a:pt x="670" y="24"/>
                  </a:lnTo>
                  <a:lnTo>
                    <a:pt x="665" y="24"/>
                  </a:lnTo>
                  <a:lnTo>
                    <a:pt x="660" y="26"/>
                  </a:lnTo>
                  <a:lnTo>
                    <a:pt x="648" y="28"/>
                  </a:lnTo>
                  <a:lnTo>
                    <a:pt x="648" y="28"/>
                  </a:lnTo>
                  <a:lnTo>
                    <a:pt x="644" y="28"/>
                  </a:lnTo>
                  <a:lnTo>
                    <a:pt x="641" y="31"/>
                  </a:lnTo>
                  <a:lnTo>
                    <a:pt x="634" y="31"/>
                  </a:lnTo>
                  <a:lnTo>
                    <a:pt x="632" y="33"/>
                  </a:lnTo>
                  <a:lnTo>
                    <a:pt x="622" y="33"/>
                  </a:lnTo>
                  <a:lnTo>
                    <a:pt x="622" y="33"/>
                  </a:lnTo>
                  <a:lnTo>
                    <a:pt x="622" y="35"/>
                  </a:lnTo>
                  <a:lnTo>
                    <a:pt x="620" y="35"/>
                  </a:lnTo>
                  <a:lnTo>
                    <a:pt x="618" y="35"/>
                  </a:lnTo>
                  <a:lnTo>
                    <a:pt x="618" y="35"/>
                  </a:lnTo>
                  <a:lnTo>
                    <a:pt x="620" y="33"/>
                  </a:lnTo>
                  <a:lnTo>
                    <a:pt x="627" y="31"/>
                  </a:lnTo>
                  <a:lnTo>
                    <a:pt x="630" y="31"/>
                  </a:lnTo>
                  <a:lnTo>
                    <a:pt x="637" y="28"/>
                  </a:lnTo>
                  <a:lnTo>
                    <a:pt x="639" y="28"/>
                  </a:lnTo>
                  <a:lnTo>
                    <a:pt x="641" y="26"/>
                  </a:lnTo>
                  <a:lnTo>
                    <a:pt x="646" y="24"/>
                  </a:lnTo>
                  <a:lnTo>
                    <a:pt x="648" y="24"/>
                  </a:lnTo>
                  <a:lnTo>
                    <a:pt x="648" y="21"/>
                  </a:lnTo>
                  <a:lnTo>
                    <a:pt x="648" y="21"/>
                  </a:lnTo>
                  <a:lnTo>
                    <a:pt x="648" y="19"/>
                  </a:lnTo>
                  <a:lnTo>
                    <a:pt x="648" y="19"/>
                  </a:lnTo>
                  <a:lnTo>
                    <a:pt x="648" y="19"/>
                  </a:lnTo>
                  <a:lnTo>
                    <a:pt x="644" y="19"/>
                  </a:lnTo>
                  <a:lnTo>
                    <a:pt x="634" y="19"/>
                  </a:lnTo>
                  <a:lnTo>
                    <a:pt x="630" y="19"/>
                  </a:lnTo>
                  <a:lnTo>
                    <a:pt x="627" y="19"/>
                  </a:lnTo>
                  <a:lnTo>
                    <a:pt x="627" y="19"/>
                  </a:lnTo>
                  <a:lnTo>
                    <a:pt x="625" y="19"/>
                  </a:lnTo>
                  <a:lnTo>
                    <a:pt x="625" y="21"/>
                  </a:lnTo>
                  <a:lnTo>
                    <a:pt x="622" y="21"/>
                  </a:lnTo>
                  <a:lnTo>
                    <a:pt x="622" y="21"/>
                  </a:lnTo>
                  <a:lnTo>
                    <a:pt x="620" y="24"/>
                  </a:lnTo>
                  <a:lnTo>
                    <a:pt x="613" y="24"/>
                  </a:lnTo>
                  <a:lnTo>
                    <a:pt x="611" y="21"/>
                  </a:lnTo>
                  <a:lnTo>
                    <a:pt x="604" y="19"/>
                  </a:lnTo>
                  <a:lnTo>
                    <a:pt x="585" y="19"/>
                  </a:lnTo>
                  <a:lnTo>
                    <a:pt x="575" y="19"/>
                  </a:lnTo>
                  <a:lnTo>
                    <a:pt x="561" y="19"/>
                  </a:lnTo>
                  <a:lnTo>
                    <a:pt x="554" y="19"/>
                  </a:lnTo>
                  <a:lnTo>
                    <a:pt x="552" y="19"/>
                  </a:lnTo>
                  <a:lnTo>
                    <a:pt x="552" y="19"/>
                  </a:lnTo>
                  <a:lnTo>
                    <a:pt x="554" y="17"/>
                  </a:lnTo>
                  <a:lnTo>
                    <a:pt x="556" y="17"/>
                  </a:lnTo>
                  <a:lnTo>
                    <a:pt x="620" y="17"/>
                  </a:lnTo>
                  <a:lnTo>
                    <a:pt x="630" y="14"/>
                  </a:lnTo>
                  <a:lnTo>
                    <a:pt x="637" y="14"/>
                  </a:lnTo>
                  <a:lnTo>
                    <a:pt x="644" y="14"/>
                  </a:lnTo>
                  <a:lnTo>
                    <a:pt x="648" y="12"/>
                  </a:lnTo>
                  <a:lnTo>
                    <a:pt x="648" y="12"/>
                  </a:lnTo>
                  <a:lnTo>
                    <a:pt x="648" y="12"/>
                  </a:lnTo>
                  <a:lnTo>
                    <a:pt x="646" y="9"/>
                  </a:lnTo>
                  <a:lnTo>
                    <a:pt x="646" y="9"/>
                  </a:lnTo>
                  <a:lnTo>
                    <a:pt x="639" y="9"/>
                  </a:lnTo>
                  <a:lnTo>
                    <a:pt x="630" y="9"/>
                  </a:lnTo>
                  <a:lnTo>
                    <a:pt x="625" y="9"/>
                  </a:lnTo>
                  <a:lnTo>
                    <a:pt x="625" y="9"/>
                  </a:lnTo>
                  <a:lnTo>
                    <a:pt x="625" y="7"/>
                  </a:lnTo>
                  <a:lnTo>
                    <a:pt x="620" y="7"/>
                  </a:lnTo>
                  <a:lnTo>
                    <a:pt x="618" y="7"/>
                  </a:lnTo>
                  <a:lnTo>
                    <a:pt x="615" y="7"/>
                  </a:lnTo>
                  <a:lnTo>
                    <a:pt x="613" y="5"/>
                  </a:lnTo>
                  <a:lnTo>
                    <a:pt x="601" y="5"/>
                  </a:lnTo>
                  <a:lnTo>
                    <a:pt x="592" y="5"/>
                  </a:lnTo>
                  <a:lnTo>
                    <a:pt x="582" y="5"/>
                  </a:lnTo>
                  <a:lnTo>
                    <a:pt x="578" y="5"/>
                  </a:lnTo>
                  <a:lnTo>
                    <a:pt x="568" y="5"/>
                  </a:lnTo>
                  <a:lnTo>
                    <a:pt x="559" y="5"/>
                  </a:lnTo>
                  <a:lnTo>
                    <a:pt x="554" y="5"/>
                  </a:lnTo>
                  <a:lnTo>
                    <a:pt x="540" y="7"/>
                  </a:lnTo>
                  <a:lnTo>
                    <a:pt x="538" y="7"/>
                  </a:lnTo>
                  <a:lnTo>
                    <a:pt x="535" y="7"/>
                  </a:lnTo>
                  <a:lnTo>
                    <a:pt x="538" y="5"/>
                  </a:lnTo>
                  <a:lnTo>
                    <a:pt x="542" y="5"/>
                  </a:lnTo>
                  <a:lnTo>
                    <a:pt x="559" y="5"/>
                  </a:lnTo>
                  <a:lnTo>
                    <a:pt x="585" y="5"/>
                  </a:lnTo>
                  <a:lnTo>
                    <a:pt x="601" y="5"/>
                  </a:lnTo>
                  <a:lnTo>
                    <a:pt x="604" y="5"/>
                  </a:lnTo>
                  <a:lnTo>
                    <a:pt x="606" y="2"/>
                  </a:lnTo>
                  <a:lnTo>
                    <a:pt x="604" y="2"/>
                  </a:lnTo>
                  <a:lnTo>
                    <a:pt x="592" y="2"/>
                  </a:lnTo>
                  <a:lnTo>
                    <a:pt x="587" y="2"/>
                  </a:lnTo>
                  <a:lnTo>
                    <a:pt x="578" y="2"/>
                  </a:lnTo>
                  <a:lnTo>
                    <a:pt x="578" y="2"/>
                  </a:lnTo>
                  <a:lnTo>
                    <a:pt x="573" y="0"/>
                  </a:lnTo>
                  <a:lnTo>
                    <a:pt x="564" y="0"/>
                  </a:lnTo>
                  <a:lnTo>
                    <a:pt x="554" y="0"/>
                  </a:lnTo>
                  <a:lnTo>
                    <a:pt x="531" y="0"/>
                  </a:lnTo>
                  <a:lnTo>
                    <a:pt x="526" y="0"/>
                  </a:lnTo>
                  <a:lnTo>
                    <a:pt x="519" y="0"/>
                  </a:lnTo>
                  <a:lnTo>
                    <a:pt x="516" y="0"/>
                  </a:lnTo>
                  <a:lnTo>
                    <a:pt x="514" y="0"/>
                  </a:lnTo>
                  <a:lnTo>
                    <a:pt x="512" y="0"/>
                  </a:lnTo>
                  <a:lnTo>
                    <a:pt x="509" y="0"/>
                  </a:lnTo>
                  <a:lnTo>
                    <a:pt x="505" y="0"/>
                  </a:lnTo>
                  <a:lnTo>
                    <a:pt x="502" y="0"/>
                  </a:lnTo>
                  <a:lnTo>
                    <a:pt x="490" y="0"/>
                  </a:lnTo>
                  <a:lnTo>
                    <a:pt x="488" y="0"/>
                  </a:lnTo>
                  <a:lnTo>
                    <a:pt x="488" y="0"/>
                  </a:lnTo>
                  <a:lnTo>
                    <a:pt x="488" y="0"/>
                  </a:lnTo>
                  <a:lnTo>
                    <a:pt x="488" y="0"/>
                  </a:lnTo>
                  <a:lnTo>
                    <a:pt x="483" y="0"/>
                  </a:lnTo>
                  <a:lnTo>
                    <a:pt x="479" y="0"/>
                  </a:lnTo>
                  <a:lnTo>
                    <a:pt x="476" y="0"/>
                  </a:lnTo>
                  <a:lnTo>
                    <a:pt x="476" y="0"/>
                  </a:lnTo>
                  <a:lnTo>
                    <a:pt x="474" y="2"/>
                  </a:lnTo>
                  <a:lnTo>
                    <a:pt x="472" y="2"/>
                  </a:lnTo>
                  <a:lnTo>
                    <a:pt x="472" y="2"/>
                  </a:lnTo>
                  <a:lnTo>
                    <a:pt x="467" y="2"/>
                  </a:lnTo>
                  <a:lnTo>
                    <a:pt x="467" y="2"/>
                  </a:lnTo>
                  <a:lnTo>
                    <a:pt x="465" y="2"/>
                  </a:lnTo>
                  <a:lnTo>
                    <a:pt x="465" y="2"/>
                  </a:lnTo>
                  <a:lnTo>
                    <a:pt x="465" y="2"/>
                  </a:lnTo>
                  <a:lnTo>
                    <a:pt x="467" y="2"/>
                  </a:lnTo>
                  <a:lnTo>
                    <a:pt x="472" y="5"/>
                  </a:lnTo>
                  <a:lnTo>
                    <a:pt x="472" y="5"/>
                  </a:lnTo>
                  <a:lnTo>
                    <a:pt x="472" y="5"/>
                  </a:lnTo>
                  <a:lnTo>
                    <a:pt x="469" y="7"/>
                  </a:lnTo>
                  <a:lnTo>
                    <a:pt x="469" y="7"/>
                  </a:lnTo>
                  <a:lnTo>
                    <a:pt x="469" y="7"/>
                  </a:lnTo>
                  <a:lnTo>
                    <a:pt x="467" y="7"/>
                  </a:lnTo>
                  <a:lnTo>
                    <a:pt x="462" y="5"/>
                  </a:lnTo>
                  <a:lnTo>
                    <a:pt x="457" y="5"/>
                  </a:lnTo>
                  <a:lnTo>
                    <a:pt x="455" y="5"/>
                  </a:lnTo>
                  <a:lnTo>
                    <a:pt x="453" y="2"/>
                  </a:lnTo>
                  <a:lnTo>
                    <a:pt x="448" y="2"/>
                  </a:lnTo>
                  <a:lnTo>
                    <a:pt x="443" y="2"/>
                  </a:lnTo>
                  <a:lnTo>
                    <a:pt x="439" y="5"/>
                  </a:lnTo>
                  <a:lnTo>
                    <a:pt x="434" y="5"/>
                  </a:lnTo>
                  <a:lnTo>
                    <a:pt x="432" y="5"/>
                  </a:lnTo>
                  <a:lnTo>
                    <a:pt x="432" y="5"/>
                  </a:lnTo>
                  <a:lnTo>
                    <a:pt x="429" y="5"/>
                  </a:lnTo>
                  <a:lnTo>
                    <a:pt x="427" y="5"/>
                  </a:lnTo>
                  <a:lnTo>
                    <a:pt x="424" y="5"/>
                  </a:lnTo>
                  <a:lnTo>
                    <a:pt x="420" y="2"/>
                  </a:lnTo>
                  <a:lnTo>
                    <a:pt x="417" y="2"/>
                  </a:lnTo>
                  <a:lnTo>
                    <a:pt x="415" y="5"/>
                  </a:lnTo>
                  <a:lnTo>
                    <a:pt x="403" y="5"/>
                  </a:lnTo>
                  <a:lnTo>
                    <a:pt x="399" y="5"/>
                  </a:lnTo>
                  <a:lnTo>
                    <a:pt x="391" y="5"/>
                  </a:lnTo>
                  <a:lnTo>
                    <a:pt x="389" y="7"/>
                  </a:lnTo>
                  <a:lnTo>
                    <a:pt x="384" y="5"/>
                  </a:lnTo>
                  <a:lnTo>
                    <a:pt x="380" y="5"/>
                  </a:lnTo>
                  <a:lnTo>
                    <a:pt x="377" y="7"/>
                  </a:lnTo>
                  <a:lnTo>
                    <a:pt x="380" y="9"/>
                  </a:lnTo>
                  <a:lnTo>
                    <a:pt x="382" y="9"/>
                  </a:lnTo>
                  <a:lnTo>
                    <a:pt x="389" y="9"/>
                  </a:lnTo>
                  <a:lnTo>
                    <a:pt x="391" y="7"/>
                  </a:lnTo>
                  <a:lnTo>
                    <a:pt x="394" y="7"/>
                  </a:lnTo>
                  <a:lnTo>
                    <a:pt x="401" y="9"/>
                  </a:lnTo>
                  <a:lnTo>
                    <a:pt x="429" y="9"/>
                  </a:lnTo>
                  <a:lnTo>
                    <a:pt x="432" y="9"/>
                  </a:lnTo>
                  <a:lnTo>
                    <a:pt x="429" y="9"/>
                  </a:lnTo>
                  <a:lnTo>
                    <a:pt x="424" y="9"/>
                  </a:lnTo>
                  <a:lnTo>
                    <a:pt x="422" y="9"/>
                  </a:lnTo>
                  <a:lnTo>
                    <a:pt x="422" y="9"/>
                  </a:lnTo>
                  <a:lnTo>
                    <a:pt x="420" y="9"/>
                  </a:lnTo>
                  <a:lnTo>
                    <a:pt x="417" y="9"/>
                  </a:lnTo>
                  <a:lnTo>
                    <a:pt x="389" y="9"/>
                  </a:lnTo>
                  <a:lnTo>
                    <a:pt x="387" y="9"/>
                  </a:lnTo>
                  <a:lnTo>
                    <a:pt x="384" y="9"/>
                  </a:lnTo>
                  <a:lnTo>
                    <a:pt x="384" y="9"/>
                  </a:lnTo>
                  <a:lnTo>
                    <a:pt x="394" y="12"/>
                  </a:lnTo>
                  <a:lnTo>
                    <a:pt x="396" y="14"/>
                  </a:lnTo>
                  <a:lnTo>
                    <a:pt x="394" y="14"/>
                  </a:lnTo>
                  <a:lnTo>
                    <a:pt x="394" y="14"/>
                  </a:lnTo>
                  <a:lnTo>
                    <a:pt x="391" y="17"/>
                  </a:lnTo>
                  <a:lnTo>
                    <a:pt x="387" y="19"/>
                  </a:lnTo>
                  <a:lnTo>
                    <a:pt x="387" y="19"/>
                  </a:lnTo>
                  <a:lnTo>
                    <a:pt x="387" y="19"/>
                  </a:lnTo>
                  <a:lnTo>
                    <a:pt x="387" y="21"/>
                  </a:lnTo>
                  <a:lnTo>
                    <a:pt x="387" y="21"/>
                  </a:lnTo>
                  <a:lnTo>
                    <a:pt x="384" y="21"/>
                  </a:lnTo>
                  <a:lnTo>
                    <a:pt x="384" y="21"/>
                  </a:lnTo>
                  <a:lnTo>
                    <a:pt x="382" y="21"/>
                  </a:lnTo>
                  <a:lnTo>
                    <a:pt x="377" y="21"/>
                  </a:lnTo>
                  <a:lnTo>
                    <a:pt x="366" y="19"/>
                  </a:lnTo>
                  <a:lnTo>
                    <a:pt x="358" y="17"/>
                  </a:lnTo>
                  <a:lnTo>
                    <a:pt x="344" y="14"/>
                  </a:lnTo>
                  <a:lnTo>
                    <a:pt x="333" y="14"/>
                  </a:lnTo>
                  <a:lnTo>
                    <a:pt x="323" y="14"/>
                  </a:lnTo>
                  <a:lnTo>
                    <a:pt x="321" y="14"/>
                  </a:lnTo>
                  <a:lnTo>
                    <a:pt x="321" y="14"/>
                  </a:lnTo>
                  <a:lnTo>
                    <a:pt x="321" y="17"/>
                  </a:lnTo>
                  <a:lnTo>
                    <a:pt x="323" y="17"/>
                  </a:lnTo>
                  <a:lnTo>
                    <a:pt x="330" y="19"/>
                  </a:lnTo>
                  <a:lnTo>
                    <a:pt x="330" y="21"/>
                  </a:lnTo>
                  <a:lnTo>
                    <a:pt x="330" y="21"/>
                  </a:lnTo>
                  <a:lnTo>
                    <a:pt x="328" y="21"/>
                  </a:lnTo>
                  <a:lnTo>
                    <a:pt x="321" y="21"/>
                  </a:lnTo>
                  <a:lnTo>
                    <a:pt x="316" y="21"/>
                  </a:lnTo>
                  <a:lnTo>
                    <a:pt x="311" y="19"/>
                  </a:lnTo>
                  <a:lnTo>
                    <a:pt x="309" y="19"/>
                  </a:lnTo>
                  <a:lnTo>
                    <a:pt x="300" y="14"/>
                  </a:lnTo>
                  <a:lnTo>
                    <a:pt x="297" y="14"/>
                  </a:lnTo>
                  <a:lnTo>
                    <a:pt x="295" y="17"/>
                  </a:lnTo>
                  <a:lnTo>
                    <a:pt x="292" y="17"/>
                  </a:lnTo>
                  <a:lnTo>
                    <a:pt x="295" y="19"/>
                  </a:lnTo>
                  <a:lnTo>
                    <a:pt x="292" y="19"/>
                  </a:lnTo>
                  <a:lnTo>
                    <a:pt x="290" y="21"/>
                  </a:lnTo>
                  <a:lnTo>
                    <a:pt x="290" y="21"/>
                  </a:lnTo>
                  <a:lnTo>
                    <a:pt x="288" y="21"/>
                  </a:lnTo>
                  <a:lnTo>
                    <a:pt x="285" y="24"/>
                  </a:lnTo>
                  <a:lnTo>
                    <a:pt x="283" y="24"/>
                  </a:lnTo>
                  <a:lnTo>
                    <a:pt x="283" y="24"/>
                  </a:lnTo>
                  <a:lnTo>
                    <a:pt x="283" y="24"/>
                  </a:lnTo>
                  <a:lnTo>
                    <a:pt x="288" y="19"/>
                  </a:lnTo>
                  <a:lnTo>
                    <a:pt x="288" y="17"/>
                  </a:lnTo>
                  <a:lnTo>
                    <a:pt x="288" y="17"/>
                  </a:lnTo>
                  <a:lnTo>
                    <a:pt x="285" y="17"/>
                  </a:lnTo>
                  <a:lnTo>
                    <a:pt x="283" y="14"/>
                  </a:lnTo>
                  <a:lnTo>
                    <a:pt x="281" y="14"/>
                  </a:lnTo>
                  <a:lnTo>
                    <a:pt x="278" y="14"/>
                  </a:lnTo>
                  <a:lnTo>
                    <a:pt x="271" y="14"/>
                  </a:lnTo>
                  <a:lnTo>
                    <a:pt x="269" y="17"/>
                  </a:lnTo>
                  <a:lnTo>
                    <a:pt x="269" y="17"/>
                  </a:lnTo>
                  <a:lnTo>
                    <a:pt x="260" y="17"/>
                  </a:lnTo>
                  <a:lnTo>
                    <a:pt x="257" y="17"/>
                  </a:lnTo>
                  <a:lnTo>
                    <a:pt x="243" y="17"/>
                  </a:lnTo>
                  <a:lnTo>
                    <a:pt x="231" y="19"/>
                  </a:lnTo>
                  <a:lnTo>
                    <a:pt x="224" y="19"/>
                  </a:lnTo>
                  <a:lnTo>
                    <a:pt x="224" y="19"/>
                  </a:lnTo>
                  <a:lnTo>
                    <a:pt x="227" y="21"/>
                  </a:lnTo>
                  <a:lnTo>
                    <a:pt x="229" y="21"/>
                  </a:lnTo>
                  <a:lnTo>
                    <a:pt x="231" y="21"/>
                  </a:lnTo>
                  <a:lnTo>
                    <a:pt x="234" y="24"/>
                  </a:lnTo>
                  <a:lnTo>
                    <a:pt x="241" y="26"/>
                  </a:lnTo>
                  <a:lnTo>
                    <a:pt x="243" y="26"/>
                  </a:lnTo>
                  <a:lnTo>
                    <a:pt x="245" y="26"/>
                  </a:lnTo>
                  <a:lnTo>
                    <a:pt x="245" y="28"/>
                  </a:lnTo>
                  <a:lnTo>
                    <a:pt x="243" y="28"/>
                  </a:lnTo>
                  <a:lnTo>
                    <a:pt x="243" y="28"/>
                  </a:lnTo>
                  <a:lnTo>
                    <a:pt x="241" y="26"/>
                  </a:lnTo>
                  <a:lnTo>
                    <a:pt x="236" y="26"/>
                  </a:lnTo>
                  <a:lnTo>
                    <a:pt x="234" y="24"/>
                  </a:lnTo>
                  <a:lnTo>
                    <a:pt x="231" y="24"/>
                  </a:lnTo>
                  <a:lnTo>
                    <a:pt x="229" y="24"/>
                  </a:lnTo>
                  <a:lnTo>
                    <a:pt x="224" y="21"/>
                  </a:lnTo>
                  <a:lnTo>
                    <a:pt x="222" y="21"/>
                  </a:lnTo>
                  <a:lnTo>
                    <a:pt x="217" y="21"/>
                  </a:lnTo>
                  <a:lnTo>
                    <a:pt x="215" y="19"/>
                  </a:lnTo>
                  <a:lnTo>
                    <a:pt x="212" y="19"/>
                  </a:lnTo>
                  <a:lnTo>
                    <a:pt x="210" y="21"/>
                  </a:lnTo>
                  <a:lnTo>
                    <a:pt x="203" y="21"/>
                  </a:lnTo>
                  <a:lnTo>
                    <a:pt x="201" y="21"/>
                  </a:lnTo>
                  <a:lnTo>
                    <a:pt x="198" y="24"/>
                  </a:lnTo>
                  <a:lnTo>
                    <a:pt x="198" y="24"/>
                  </a:lnTo>
                  <a:lnTo>
                    <a:pt x="196" y="24"/>
                  </a:lnTo>
                  <a:lnTo>
                    <a:pt x="196" y="26"/>
                  </a:lnTo>
                  <a:lnTo>
                    <a:pt x="194" y="26"/>
                  </a:lnTo>
                  <a:lnTo>
                    <a:pt x="194" y="28"/>
                  </a:lnTo>
                  <a:lnTo>
                    <a:pt x="189" y="31"/>
                  </a:lnTo>
                  <a:lnTo>
                    <a:pt x="186" y="31"/>
                  </a:lnTo>
                  <a:lnTo>
                    <a:pt x="186" y="31"/>
                  </a:lnTo>
                  <a:lnTo>
                    <a:pt x="184" y="31"/>
                  </a:lnTo>
                  <a:lnTo>
                    <a:pt x="182" y="31"/>
                  </a:lnTo>
                  <a:lnTo>
                    <a:pt x="182" y="31"/>
                  </a:lnTo>
                  <a:lnTo>
                    <a:pt x="179" y="31"/>
                  </a:lnTo>
                  <a:lnTo>
                    <a:pt x="175" y="28"/>
                  </a:lnTo>
                  <a:lnTo>
                    <a:pt x="172" y="28"/>
                  </a:lnTo>
                  <a:lnTo>
                    <a:pt x="170" y="31"/>
                  </a:lnTo>
                  <a:lnTo>
                    <a:pt x="168" y="31"/>
                  </a:lnTo>
                  <a:lnTo>
                    <a:pt x="165" y="31"/>
                  </a:lnTo>
                  <a:lnTo>
                    <a:pt x="165" y="33"/>
                  </a:lnTo>
                  <a:lnTo>
                    <a:pt x="165" y="33"/>
                  </a:lnTo>
                  <a:lnTo>
                    <a:pt x="165" y="33"/>
                  </a:lnTo>
                  <a:lnTo>
                    <a:pt x="163" y="33"/>
                  </a:lnTo>
                  <a:lnTo>
                    <a:pt x="163" y="31"/>
                  </a:lnTo>
                  <a:lnTo>
                    <a:pt x="161" y="31"/>
                  </a:lnTo>
                  <a:lnTo>
                    <a:pt x="158" y="31"/>
                  </a:lnTo>
                  <a:lnTo>
                    <a:pt x="151" y="33"/>
                  </a:lnTo>
                  <a:lnTo>
                    <a:pt x="149" y="33"/>
                  </a:lnTo>
                  <a:lnTo>
                    <a:pt x="142" y="35"/>
                  </a:lnTo>
                  <a:lnTo>
                    <a:pt x="137" y="35"/>
                  </a:lnTo>
                  <a:lnTo>
                    <a:pt x="132" y="38"/>
                  </a:lnTo>
                  <a:lnTo>
                    <a:pt x="130" y="38"/>
                  </a:lnTo>
                  <a:lnTo>
                    <a:pt x="130" y="38"/>
                  </a:lnTo>
                  <a:lnTo>
                    <a:pt x="128" y="38"/>
                  </a:lnTo>
                  <a:lnTo>
                    <a:pt x="123" y="38"/>
                  </a:lnTo>
                  <a:lnTo>
                    <a:pt x="120" y="38"/>
                  </a:lnTo>
                  <a:lnTo>
                    <a:pt x="113" y="40"/>
                  </a:lnTo>
                  <a:lnTo>
                    <a:pt x="113" y="40"/>
                  </a:lnTo>
                  <a:lnTo>
                    <a:pt x="109" y="43"/>
                  </a:lnTo>
                  <a:lnTo>
                    <a:pt x="109" y="43"/>
                  </a:lnTo>
                  <a:lnTo>
                    <a:pt x="109" y="45"/>
                  </a:lnTo>
                  <a:lnTo>
                    <a:pt x="109" y="45"/>
                  </a:lnTo>
                  <a:lnTo>
                    <a:pt x="109" y="45"/>
                  </a:lnTo>
                  <a:lnTo>
                    <a:pt x="111" y="45"/>
                  </a:lnTo>
                  <a:lnTo>
                    <a:pt x="116" y="45"/>
                  </a:lnTo>
                  <a:lnTo>
                    <a:pt x="116" y="45"/>
                  </a:lnTo>
                  <a:lnTo>
                    <a:pt x="120" y="45"/>
                  </a:lnTo>
                  <a:lnTo>
                    <a:pt x="120" y="45"/>
                  </a:lnTo>
                  <a:lnTo>
                    <a:pt x="125" y="45"/>
                  </a:lnTo>
                  <a:lnTo>
                    <a:pt x="128" y="45"/>
                  </a:lnTo>
                  <a:lnTo>
                    <a:pt x="130" y="45"/>
                  </a:lnTo>
                  <a:lnTo>
                    <a:pt x="132" y="45"/>
                  </a:lnTo>
                  <a:lnTo>
                    <a:pt x="135" y="45"/>
                  </a:lnTo>
                  <a:lnTo>
                    <a:pt x="137" y="45"/>
                  </a:lnTo>
                  <a:lnTo>
                    <a:pt x="139" y="45"/>
                  </a:lnTo>
                  <a:lnTo>
                    <a:pt x="139" y="45"/>
                  </a:lnTo>
                  <a:lnTo>
                    <a:pt x="142" y="45"/>
                  </a:lnTo>
                  <a:lnTo>
                    <a:pt x="142" y="45"/>
                  </a:lnTo>
                  <a:lnTo>
                    <a:pt x="137" y="45"/>
                  </a:lnTo>
                  <a:lnTo>
                    <a:pt x="135" y="45"/>
                  </a:lnTo>
                  <a:lnTo>
                    <a:pt x="132" y="47"/>
                  </a:lnTo>
                  <a:lnTo>
                    <a:pt x="132" y="47"/>
                  </a:lnTo>
                  <a:lnTo>
                    <a:pt x="130" y="47"/>
                  </a:lnTo>
                  <a:lnTo>
                    <a:pt x="128" y="50"/>
                  </a:lnTo>
                  <a:lnTo>
                    <a:pt x="123" y="52"/>
                  </a:lnTo>
                  <a:lnTo>
                    <a:pt x="118" y="54"/>
                  </a:lnTo>
                  <a:lnTo>
                    <a:pt x="116" y="57"/>
                  </a:lnTo>
                  <a:lnTo>
                    <a:pt x="113" y="57"/>
                  </a:lnTo>
                  <a:lnTo>
                    <a:pt x="109" y="59"/>
                  </a:lnTo>
                  <a:lnTo>
                    <a:pt x="106" y="59"/>
                  </a:lnTo>
                  <a:lnTo>
                    <a:pt x="104" y="59"/>
                  </a:lnTo>
                  <a:lnTo>
                    <a:pt x="102" y="59"/>
                  </a:lnTo>
                  <a:lnTo>
                    <a:pt x="99" y="59"/>
                  </a:lnTo>
                  <a:lnTo>
                    <a:pt x="90" y="59"/>
                  </a:lnTo>
                  <a:lnTo>
                    <a:pt x="87" y="59"/>
                  </a:lnTo>
                  <a:lnTo>
                    <a:pt x="85" y="59"/>
                  </a:lnTo>
                  <a:lnTo>
                    <a:pt x="83" y="59"/>
                  </a:lnTo>
                  <a:lnTo>
                    <a:pt x="80" y="59"/>
                  </a:lnTo>
                  <a:lnTo>
                    <a:pt x="76" y="61"/>
                  </a:lnTo>
                  <a:lnTo>
                    <a:pt x="71" y="61"/>
                  </a:lnTo>
                  <a:lnTo>
                    <a:pt x="66" y="61"/>
                  </a:lnTo>
                  <a:lnTo>
                    <a:pt x="66" y="61"/>
                  </a:lnTo>
                  <a:lnTo>
                    <a:pt x="69" y="64"/>
                  </a:lnTo>
                  <a:lnTo>
                    <a:pt x="66" y="64"/>
                  </a:lnTo>
                  <a:lnTo>
                    <a:pt x="66" y="64"/>
                  </a:lnTo>
                  <a:lnTo>
                    <a:pt x="54" y="64"/>
                  </a:lnTo>
                  <a:lnTo>
                    <a:pt x="47" y="66"/>
                  </a:lnTo>
                  <a:lnTo>
                    <a:pt x="45" y="66"/>
                  </a:lnTo>
                  <a:lnTo>
                    <a:pt x="43" y="66"/>
                  </a:lnTo>
                  <a:lnTo>
                    <a:pt x="40" y="66"/>
                  </a:lnTo>
                  <a:lnTo>
                    <a:pt x="36" y="66"/>
                  </a:lnTo>
                  <a:lnTo>
                    <a:pt x="33" y="66"/>
                  </a:lnTo>
                  <a:lnTo>
                    <a:pt x="31" y="66"/>
                  </a:lnTo>
                  <a:lnTo>
                    <a:pt x="26" y="69"/>
                  </a:lnTo>
                  <a:lnTo>
                    <a:pt x="21" y="69"/>
                  </a:lnTo>
                  <a:lnTo>
                    <a:pt x="19" y="69"/>
                  </a:lnTo>
                  <a:lnTo>
                    <a:pt x="14" y="71"/>
                  </a:lnTo>
                  <a:lnTo>
                    <a:pt x="14" y="71"/>
                  </a:lnTo>
                  <a:lnTo>
                    <a:pt x="14" y="71"/>
                  </a:lnTo>
                  <a:lnTo>
                    <a:pt x="14" y="71"/>
                  </a:lnTo>
                  <a:lnTo>
                    <a:pt x="14" y="71"/>
                  </a:lnTo>
                  <a:lnTo>
                    <a:pt x="10" y="73"/>
                  </a:lnTo>
                  <a:lnTo>
                    <a:pt x="10" y="73"/>
                  </a:lnTo>
                  <a:lnTo>
                    <a:pt x="12" y="76"/>
                  </a:lnTo>
                  <a:lnTo>
                    <a:pt x="14" y="76"/>
                  </a:lnTo>
                  <a:lnTo>
                    <a:pt x="14" y="78"/>
                  </a:lnTo>
                  <a:lnTo>
                    <a:pt x="14" y="78"/>
                  </a:lnTo>
                  <a:lnTo>
                    <a:pt x="19" y="78"/>
                  </a:lnTo>
                  <a:lnTo>
                    <a:pt x="21" y="78"/>
                  </a:lnTo>
                  <a:lnTo>
                    <a:pt x="21" y="78"/>
                  </a:lnTo>
                  <a:lnTo>
                    <a:pt x="24" y="78"/>
                  </a:lnTo>
                  <a:lnTo>
                    <a:pt x="26" y="80"/>
                  </a:lnTo>
                  <a:lnTo>
                    <a:pt x="29" y="80"/>
                  </a:lnTo>
                  <a:lnTo>
                    <a:pt x="31" y="80"/>
                  </a:lnTo>
                  <a:lnTo>
                    <a:pt x="33" y="78"/>
                  </a:lnTo>
                  <a:lnTo>
                    <a:pt x="38" y="78"/>
                  </a:lnTo>
                  <a:lnTo>
                    <a:pt x="38" y="78"/>
                  </a:lnTo>
                  <a:lnTo>
                    <a:pt x="33" y="80"/>
                  </a:lnTo>
                  <a:lnTo>
                    <a:pt x="29" y="80"/>
                  </a:lnTo>
                  <a:lnTo>
                    <a:pt x="31" y="80"/>
                  </a:lnTo>
                  <a:lnTo>
                    <a:pt x="33" y="80"/>
                  </a:lnTo>
                  <a:lnTo>
                    <a:pt x="33" y="83"/>
                  </a:lnTo>
                  <a:lnTo>
                    <a:pt x="33" y="83"/>
                  </a:lnTo>
                  <a:lnTo>
                    <a:pt x="33" y="83"/>
                  </a:lnTo>
                  <a:lnTo>
                    <a:pt x="40" y="85"/>
                  </a:lnTo>
                  <a:lnTo>
                    <a:pt x="43" y="85"/>
                  </a:lnTo>
                  <a:lnTo>
                    <a:pt x="43" y="85"/>
                  </a:lnTo>
                  <a:lnTo>
                    <a:pt x="45" y="85"/>
                  </a:lnTo>
                  <a:lnTo>
                    <a:pt x="47" y="83"/>
                  </a:lnTo>
                  <a:lnTo>
                    <a:pt x="50" y="83"/>
                  </a:lnTo>
                  <a:lnTo>
                    <a:pt x="52" y="83"/>
                  </a:lnTo>
                  <a:lnTo>
                    <a:pt x="52" y="83"/>
                  </a:lnTo>
                  <a:lnTo>
                    <a:pt x="54" y="83"/>
                  </a:lnTo>
                  <a:lnTo>
                    <a:pt x="57" y="83"/>
                  </a:lnTo>
                  <a:lnTo>
                    <a:pt x="57" y="83"/>
                  </a:lnTo>
                  <a:lnTo>
                    <a:pt x="62" y="83"/>
                  </a:lnTo>
                  <a:lnTo>
                    <a:pt x="64" y="83"/>
                  </a:lnTo>
                  <a:lnTo>
                    <a:pt x="69" y="83"/>
                  </a:lnTo>
                  <a:lnTo>
                    <a:pt x="71" y="80"/>
                  </a:lnTo>
                  <a:lnTo>
                    <a:pt x="73" y="80"/>
                  </a:lnTo>
                  <a:lnTo>
                    <a:pt x="76" y="80"/>
                  </a:lnTo>
                  <a:lnTo>
                    <a:pt x="78" y="83"/>
                  </a:lnTo>
                  <a:lnTo>
                    <a:pt x="78" y="83"/>
                  </a:lnTo>
                  <a:lnTo>
                    <a:pt x="78" y="83"/>
                  </a:lnTo>
                  <a:lnTo>
                    <a:pt x="76" y="85"/>
                  </a:lnTo>
                  <a:lnTo>
                    <a:pt x="73" y="85"/>
                  </a:lnTo>
                  <a:lnTo>
                    <a:pt x="73" y="87"/>
                  </a:lnTo>
                  <a:lnTo>
                    <a:pt x="73" y="87"/>
                  </a:lnTo>
                  <a:lnTo>
                    <a:pt x="73" y="87"/>
                  </a:lnTo>
                  <a:lnTo>
                    <a:pt x="71" y="87"/>
                  </a:lnTo>
                  <a:lnTo>
                    <a:pt x="69" y="85"/>
                  </a:lnTo>
                  <a:lnTo>
                    <a:pt x="62" y="85"/>
                  </a:lnTo>
                  <a:lnTo>
                    <a:pt x="54" y="85"/>
                  </a:lnTo>
                  <a:lnTo>
                    <a:pt x="47" y="87"/>
                  </a:lnTo>
                  <a:lnTo>
                    <a:pt x="45" y="87"/>
                  </a:lnTo>
                  <a:lnTo>
                    <a:pt x="40" y="90"/>
                  </a:lnTo>
                  <a:lnTo>
                    <a:pt x="33" y="87"/>
                  </a:lnTo>
                  <a:lnTo>
                    <a:pt x="21" y="90"/>
                  </a:lnTo>
                  <a:lnTo>
                    <a:pt x="17" y="90"/>
                  </a:lnTo>
                  <a:lnTo>
                    <a:pt x="17" y="90"/>
                  </a:lnTo>
                  <a:lnTo>
                    <a:pt x="14" y="90"/>
                  </a:lnTo>
                  <a:lnTo>
                    <a:pt x="12" y="90"/>
                  </a:lnTo>
                  <a:lnTo>
                    <a:pt x="12" y="92"/>
                  </a:lnTo>
                  <a:lnTo>
                    <a:pt x="12" y="92"/>
                  </a:lnTo>
                  <a:lnTo>
                    <a:pt x="14" y="92"/>
                  </a:lnTo>
                  <a:lnTo>
                    <a:pt x="14" y="92"/>
                  </a:lnTo>
                  <a:lnTo>
                    <a:pt x="14" y="95"/>
                  </a:lnTo>
                  <a:lnTo>
                    <a:pt x="14" y="95"/>
                  </a:lnTo>
                  <a:lnTo>
                    <a:pt x="14" y="95"/>
                  </a:lnTo>
                  <a:lnTo>
                    <a:pt x="14" y="95"/>
                  </a:lnTo>
                  <a:lnTo>
                    <a:pt x="17" y="95"/>
                  </a:lnTo>
                  <a:lnTo>
                    <a:pt x="19" y="95"/>
                  </a:lnTo>
                  <a:lnTo>
                    <a:pt x="29" y="92"/>
                  </a:lnTo>
                  <a:lnTo>
                    <a:pt x="29" y="92"/>
                  </a:lnTo>
                  <a:lnTo>
                    <a:pt x="26" y="92"/>
                  </a:lnTo>
                  <a:lnTo>
                    <a:pt x="24" y="95"/>
                  </a:lnTo>
                  <a:lnTo>
                    <a:pt x="24" y="95"/>
                  </a:lnTo>
                  <a:lnTo>
                    <a:pt x="24" y="95"/>
                  </a:lnTo>
                  <a:lnTo>
                    <a:pt x="24" y="97"/>
                  </a:lnTo>
                  <a:lnTo>
                    <a:pt x="24" y="97"/>
                  </a:lnTo>
                  <a:lnTo>
                    <a:pt x="29" y="97"/>
                  </a:lnTo>
                  <a:lnTo>
                    <a:pt x="36" y="97"/>
                  </a:lnTo>
                  <a:lnTo>
                    <a:pt x="43" y="97"/>
                  </a:lnTo>
                  <a:lnTo>
                    <a:pt x="43" y="97"/>
                  </a:lnTo>
                  <a:lnTo>
                    <a:pt x="43" y="97"/>
                  </a:lnTo>
                  <a:lnTo>
                    <a:pt x="40" y="97"/>
                  </a:lnTo>
                  <a:lnTo>
                    <a:pt x="36" y="99"/>
                  </a:lnTo>
                  <a:lnTo>
                    <a:pt x="33" y="99"/>
                  </a:lnTo>
                  <a:lnTo>
                    <a:pt x="24" y="102"/>
                  </a:lnTo>
                  <a:lnTo>
                    <a:pt x="21" y="102"/>
                  </a:lnTo>
                  <a:lnTo>
                    <a:pt x="21" y="102"/>
                  </a:lnTo>
                  <a:lnTo>
                    <a:pt x="21" y="102"/>
                  </a:lnTo>
                  <a:lnTo>
                    <a:pt x="24" y="104"/>
                  </a:lnTo>
                  <a:lnTo>
                    <a:pt x="29" y="104"/>
                  </a:lnTo>
                  <a:lnTo>
                    <a:pt x="29" y="106"/>
                  </a:lnTo>
                  <a:lnTo>
                    <a:pt x="31" y="106"/>
                  </a:lnTo>
                  <a:lnTo>
                    <a:pt x="33" y="106"/>
                  </a:lnTo>
                  <a:lnTo>
                    <a:pt x="47" y="109"/>
                  </a:lnTo>
                  <a:lnTo>
                    <a:pt x="50" y="109"/>
                  </a:lnTo>
                  <a:lnTo>
                    <a:pt x="50" y="106"/>
                  </a:lnTo>
                  <a:lnTo>
                    <a:pt x="47" y="106"/>
                  </a:lnTo>
                  <a:lnTo>
                    <a:pt x="47" y="104"/>
                  </a:lnTo>
                  <a:lnTo>
                    <a:pt x="50" y="104"/>
                  </a:lnTo>
                  <a:lnTo>
                    <a:pt x="52" y="104"/>
                  </a:lnTo>
                  <a:lnTo>
                    <a:pt x="52" y="106"/>
                  </a:lnTo>
                  <a:lnTo>
                    <a:pt x="54" y="106"/>
                  </a:lnTo>
                  <a:lnTo>
                    <a:pt x="54" y="106"/>
                  </a:lnTo>
                  <a:lnTo>
                    <a:pt x="57" y="106"/>
                  </a:lnTo>
                  <a:lnTo>
                    <a:pt x="62" y="104"/>
                  </a:lnTo>
                  <a:lnTo>
                    <a:pt x="64" y="104"/>
                  </a:lnTo>
                  <a:lnTo>
                    <a:pt x="64" y="104"/>
                  </a:lnTo>
                  <a:lnTo>
                    <a:pt x="64" y="104"/>
                  </a:lnTo>
                  <a:lnTo>
                    <a:pt x="66" y="106"/>
                  </a:lnTo>
                  <a:lnTo>
                    <a:pt x="66" y="106"/>
                  </a:lnTo>
                  <a:lnTo>
                    <a:pt x="69" y="106"/>
                  </a:lnTo>
                  <a:lnTo>
                    <a:pt x="69" y="106"/>
                  </a:lnTo>
                  <a:lnTo>
                    <a:pt x="69" y="106"/>
                  </a:lnTo>
                  <a:lnTo>
                    <a:pt x="73" y="106"/>
                  </a:lnTo>
                  <a:lnTo>
                    <a:pt x="76" y="106"/>
                  </a:lnTo>
                  <a:lnTo>
                    <a:pt x="78" y="104"/>
                  </a:lnTo>
                  <a:lnTo>
                    <a:pt x="80" y="104"/>
                  </a:lnTo>
                  <a:lnTo>
                    <a:pt x="83" y="104"/>
                  </a:lnTo>
                  <a:lnTo>
                    <a:pt x="85" y="104"/>
                  </a:lnTo>
                  <a:lnTo>
                    <a:pt x="85" y="104"/>
                  </a:lnTo>
                  <a:lnTo>
                    <a:pt x="85" y="104"/>
                  </a:lnTo>
                  <a:lnTo>
                    <a:pt x="87" y="104"/>
                  </a:lnTo>
                  <a:lnTo>
                    <a:pt x="87" y="104"/>
                  </a:lnTo>
                  <a:lnTo>
                    <a:pt x="92" y="104"/>
                  </a:lnTo>
                  <a:lnTo>
                    <a:pt x="95" y="102"/>
                  </a:lnTo>
                  <a:lnTo>
                    <a:pt x="97" y="102"/>
                  </a:lnTo>
                  <a:lnTo>
                    <a:pt x="99" y="104"/>
                  </a:lnTo>
                  <a:lnTo>
                    <a:pt x="102" y="104"/>
                  </a:lnTo>
                  <a:lnTo>
                    <a:pt x="102" y="104"/>
                  </a:lnTo>
                  <a:lnTo>
                    <a:pt x="106" y="104"/>
                  </a:lnTo>
                  <a:lnTo>
                    <a:pt x="111" y="104"/>
                  </a:lnTo>
                  <a:lnTo>
                    <a:pt x="116" y="104"/>
                  </a:lnTo>
                  <a:lnTo>
                    <a:pt x="118" y="104"/>
                  </a:lnTo>
                  <a:lnTo>
                    <a:pt x="120" y="106"/>
                  </a:lnTo>
                  <a:lnTo>
                    <a:pt x="123" y="106"/>
                  </a:lnTo>
                  <a:lnTo>
                    <a:pt x="130" y="109"/>
                  </a:lnTo>
                  <a:lnTo>
                    <a:pt x="135" y="109"/>
                  </a:lnTo>
                  <a:lnTo>
                    <a:pt x="137" y="111"/>
                  </a:lnTo>
                  <a:lnTo>
                    <a:pt x="139" y="111"/>
                  </a:lnTo>
                  <a:lnTo>
                    <a:pt x="142" y="111"/>
                  </a:lnTo>
                  <a:lnTo>
                    <a:pt x="144" y="113"/>
                  </a:lnTo>
                  <a:lnTo>
                    <a:pt x="146" y="113"/>
                  </a:lnTo>
                  <a:lnTo>
                    <a:pt x="146" y="113"/>
                  </a:lnTo>
                  <a:lnTo>
                    <a:pt x="149" y="113"/>
                  </a:lnTo>
                  <a:lnTo>
                    <a:pt x="149" y="116"/>
                  </a:lnTo>
                  <a:lnTo>
                    <a:pt x="146" y="116"/>
                  </a:lnTo>
                  <a:lnTo>
                    <a:pt x="142" y="118"/>
                  </a:lnTo>
                  <a:lnTo>
                    <a:pt x="142" y="118"/>
                  </a:lnTo>
                  <a:lnTo>
                    <a:pt x="144" y="121"/>
                  </a:lnTo>
                  <a:lnTo>
                    <a:pt x="146" y="121"/>
                  </a:lnTo>
                  <a:lnTo>
                    <a:pt x="146" y="121"/>
                  </a:lnTo>
                  <a:lnTo>
                    <a:pt x="146" y="123"/>
                  </a:lnTo>
                  <a:lnTo>
                    <a:pt x="146" y="123"/>
                  </a:lnTo>
                  <a:lnTo>
                    <a:pt x="151" y="125"/>
                  </a:lnTo>
                  <a:lnTo>
                    <a:pt x="153" y="125"/>
                  </a:lnTo>
                  <a:lnTo>
                    <a:pt x="153" y="128"/>
                  </a:lnTo>
                  <a:lnTo>
                    <a:pt x="156" y="128"/>
                  </a:lnTo>
                  <a:lnTo>
                    <a:pt x="156" y="128"/>
                  </a:lnTo>
                  <a:lnTo>
                    <a:pt x="156" y="130"/>
                  </a:lnTo>
                  <a:lnTo>
                    <a:pt x="156" y="130"/>
                  </a:lnTo>
                  <a:lnTo>
                    <a:pt x="158" y="130"/>
                  </a:lnTo>
                  <a:lnTo>
                    <a:pt x="161" y="132"/>
                  </a:lnTo>
                  <a:lnTo>
                    <a:pt x="158" y="132"/>
                  </a:lnTo>
                  <a:lnTo>
                    <a:pt x="158" y="132"/>
                  </a:lnTo>
                  <a:lnTo>
                    <a:pt x="156" y="132"/>
                  </a:lnTo>
                  <a:lnTo>
                    <a:pt x="153" y="135"/>
                  </a:lnTo>
                  <a:lnTo>
                    <a:pt x="153" y="135"/>
                  </a:lnTo>
                  <a:lnTo>
                    <a:pt x="153" y="135"/>
                  </a:lnTo>
                  <a:lnTo>
                    <a:pt x="153" y="137"/>
                  </a:lnTo>
                  <a:lnTo>
                    <a:pt x="151" y="137"/>
                  </a:lnTo>
                  <a:lnTo>
                    <a:pt x="149" y="137"/>
                  </a:lnTo>
                  <a:lnTo>
                    <a:pt x="146" y="140"/>
                  </a:lnTo>
                  <a:lnTo>
                    <a:pt x="144" y="140"/>
                  </a:lnTo>
                  <a:lnTo>
                    <a:pt x="144" y="140"/>
                  </a:lnTo>
                  <a:lnTo>
                    <a:pt x="146" y="140"/>
                  </a:lnTo>
                  <a:lnTo>
                    <a:pt x="151" y="140"/>
                  </a:lnTo>
                  <a:lnTo>
                    <a:pt x="153" y="137"/>
                  </a:lnTo>
                  <a:lnTo>
                    <a:pt x="156" y="137"/>
                  </a:lnTo>
                  <a:lnTo>
                    <a:pt x="156" y="137"/>
                  </a:lnTo>
                  <a:lnTo>
                    <a:pt x="156" y="140"/>
                  </a:lnTo>
                  <a:lnTo>
                    <a:pt x="156" y="140"/>
                  </a:lnTo>
                  <a:lnTo>
                    <a:pt x="156" y="142"/>
                  </a:lnTo>
                  <a:lnTo>
                    <a:pt x="158" y="142"/>
                  </a:lnTo>
                  <a:lnTo>
                    <a:pt x="158" y="142"/>
                  </a:lnTo>
                  <a:lnTo>
                    <a:pt x="156" y="142"/>
                  </a:lnTo>
                  <a:lnTo>
                    <a:pt x="158" y="142"/>
                  </a:lnTo>
                  <a:lnTo>
                    <a:pt x="158" y="144"/>
                  </a:lnTo>
                  <a:lnTo>
                    <a:pt x="156" y="144"/>
                  </a:lnTo>
                  <a:lnTo>
                    <a:pt x="156" y="144"/>
                  </a:lnTo>
                  <a:lnTo>
                    <a:pt x="156" y="144"/>
                  </a:lnTo>
                  <a:lnTo>
                    <a:pt x="153" y="147"/>
                  </a:lnTo>
                  <a:lnTo>
                    <a:pt x="151" y="147"/>
                  </a:lnTo>
                  <a:lnTo>
                    <a:pt x="151" y="149"/>
                  </a:lnTo>
                  <a:lnTo>
                    <a:pt x="151" y="149"/>
                  </a:lnTo>
                  <a:lnTo>
                    <a:pt x="153" y="149"/>
                  </a:lnTo>
                  <a:lnTo>
                    <a:pt x="153" y="149"/>
                  </a:lnTo>
                  <a:lnTo>
                    <a:pt x="153" y="149"/>
                  </a:lnTo>
                  <a:lnTo>
                    <a:pt x="153" y="151"/>
                  </a:lnTo>
                  <a:lnTo>
                    <a:pt x="153" y="151"/>
                  </a:lnTo>
                  <a:lnTo>
                    <a:pt x="156" y="151"/>
                  </a:lnTo>
                  <a:lnTo>
                    <a:pt x="158" y="149"/>
                  </a:lnTo>
                  <a:lnTo>
                    <a:pt x="158" y="151"/>
                  </a:lnTo>
                  <a:lnTo>
                    <a:pt x="158" y="151"/>
                  </a:lnTo>
                  <a:lnTo>
                    <a:pt x="158" y="154"/>
                  </a:lnTo>
                  <a:lnTo>
                    <a:pt x="156" y="154"/>
                  </a:lnTo>
                  <a:lnTo>
                    <a:pt x="156" y="156"/>
                  </a:lnTo>
                  <a:lnTo>
                    <a:pt x="153" y="156"/>
                  </a:lnTo>
                  <a:lnTo>
                    <a:pt x="151" y="156"/>
                  </a:lnTo>
                  <a:lnTo>
                    <a:pt x="151" y="156"/>
                  </a:lnTo>
                  <a:lnTo>
                    <a:pt x="151" y="158"/>
                  </a:lnTo>
                  <a:lnTo>
                    <a:pt x="151" y="158"/>
                  </a:lnTo>
                  <a:lnTo>
                    <a:pt x="151" y="158"/>
                  </a:lnTo>
                  <a:lnTo>
                    <a:pt x="153" y="158"/>
                  </a:lnTo>
                  <a:lnTo>
                    <a:pt x="153" y="158"/>
                  </a:lnTo>
                  <a:lnTo>
                    <a:pt x="153" y="158"/>
                  </a:lnTo>
                  <a:lnTo>
                    <a:pt x="156" y="158"/>
                  </a:lnTo>
                  <a:lnTo>
                    <a:pt x="156" y="158"/>
                  </a:lnTo>
                  <a:lnTo>
                    <a:pt x="158" y="158"/>
                  </a:lnTo>
                  <a:lnTo>
                    <a:pt x="161" y="158"/>
                  </a:lnTo>
                  <a:lnTo>
                    <a:pt x="161" y="158"/>
                  </a:lnTo>
                  <a:lnTo>
                    <a:pt x="161" y="161"/>
                  </a:lnTo>
                  <a:lnTo>
                    <a:pt x="161" y="161"/>
                  </a:lnTo>
                  <a:lnTo>
                    <a:pt x="161" y="161"/>
                  </a:lnTo>
                  <a:lnTo>
                    <a:pt x="161" y="163"/>
                  </a:lnTo>
                  <a:lnTo>
                    <a:pt x="158" y="163"/>
                  </a:lnTo>
                  <a:lnTo>
                    <a:pt x="158" y="163"/>
                  </a:lnTo>
                  <a:lnTo>
                    <a:pt x="156" y="166"/>
                  </a:lnTo>
                  <a:lnTo>
                    <a:pt x="153" y="166"/>
                  </a:lnTo>
                  <a:lnTo>
                    <a:pt x="151" y="166"/>
                  </a:lnTo>
                  <a:lnTo>
                    <a:pt x="146" y="166"/>
                  </a:lnTo>
                  <a:lnTo>
                    <a:pt x="144" y="168"/>
                  </a:lnTo>
                  <a:lnTo>
                    <a:pt x="146" y="168"/>
                  </a:lnTo>
                  <a:lnTo>
                    <a:pt x="146" y="168"/>
                  </a:lnTo>
                  <a:lnTo>
                    <a:pt x="149" y="168"/>
                  </a:lnTo>
                  <a:lnTo>
                    <a:pt x="146" y="170"/>
                  </a:lnTo>
                  <a:lnTo>
                    <a:pt x="144" y="170"/>
                  </a:lnTo>
                  <a:lnTo>
                    <a:pt x="144" y="170"/>
                  </a:lnTo>
                  <a:lnTo>
                    <a:pt x="142" y="170"/>
                  </a:lnTo>
                  <a:lnTo>
                    <a:pt x="142" y="173"/>
                  </a:lnTo>
                  <a:lnTo>
                    <a:pt x="146" y="173"/>
                  </a:lnTo>
                  <a:lnTo>
                    <a:pt x="153" y="168"/>
                  </a:lnTo>
                  <a:lnTo>
                    <a:pt x="153" y="168"/>
                  </a:lnTo>
                  <a:lnTo>
                    <a:pt x="153" y="168"/>
                  </a:lnTo>
                  <a:lnTo>
                    <a:pt x="153" y="170"/>
                  </a:lnTo>
                  <a:lnTo>
                    <a:pt x="151" y="170"/>
                  </a:lnTo>
                  <a:lnTo>
                    <a:pt x="144" y="173"/>
                  </a:lnTo>
                  <a:lnTo>
                    <a:pt x="142" y="175"/>
                  </a:lnTo>
                  <a:lnTo>
                    <a:pt x="137" y="180"/>
                  </a:lnTo>
                  <a:lnTo>
                    <a:pt x="137" y="180"/>
                  </a:lnTo>
                  <a:lnTo>
                    <a:pt x="135" y="180"/>
                  </a:lnTo>
                  <a:lnTo>
                    <a:pt x="135" y="182"/>
                  </a:lnTo>
                  <a:lnTo>
                    <a:pt x="135" y="182"/>
                  </a:lnTo>
                  <a:lnTo>
                    <a:pt x="137" y="184"/>
                  </a:lnTo>
                  <a:lnTo>
                    <a:pt x="137" y="184"/>
                  </a:lnTo>
                  <a:lnTo>
                    <a:pt x="142" y="184"/>
                  </a:lnTo>
                  <a:lnTo>
                    <a:pt x="144" y="187"/>
                  </a:lnTo>
                  <a:lnTo>
                    <a:pt x="144" y="187"/>
                  </a:lnTo>
                  <a:lnTo>
                    <a:pt x="151" y="184"/>
                  </a:lnTo>
                  <a:lnTo>
                    <a:pt x="153" y="184"/>
                  </a:lnTo>
                  <a:lnTo>
                    <a:pt x="153" y="184"/>
                  </a:lnTo>
                  <a:lnTo>
                    <a:pt x="156" y="184"/>
                  </a:lnTo>
                  <a:lnTo>
                    <a:pt x="156" y="182"/>
                  </a:lnTo>
                  <a:lnTo>
                    <a:pt x="158" y="182"/>
                  </a:lnTo>
                  <a:lnTo>
                    <a:pt x="156" y="180"/>
                  </a:lnTo>
                  <a:lnTo>
                    <a:pt x="158" y="180"/>
                  </a:lnTo>
                  <a:lnTo>
                    <a:pt x="158" y="182"/>
                  </a:lnTo>
                  <a:lnTo>
                    <a:pt x="161" y="180"/>
                  </a:lnTo>
                  <a:lnTo>
                    <a:pt x="161" y="180"/>
                  </a:lnTo>
                  <a:lnTo>
                    <a:pt x="163" y="180"/>
                  </a:lnTo>
                  <a:lnTo>
                    <a:pt x="165" y="177"/>
                  </a:lnTo>
                  <a:lnTo>
                    <a:pt x="165" y="177"/>
                  </a:lnTo>
                  <a:lnTo>
                    <a:pt x="168" y="177"/>
                  </a:lnTo>
                  <a:lnTo>
                    <a:pt x="168" y="175"/>
                  </a:lnTo>
                  <a:lnTo>
                    <a:pt x="165" y="175"/>
                  </a:lnTo>
                  <a:lnTo>
                    <a:pt x="165" y="173"/>
                  </a:lnTo>
                  <a:lnTo>
                    <a:pt x="165" y="173"/>
                  </a:lnTo>
                  <a:lnTo>
                    <a:pt x="165" y="173"/>
                  </a:lnTo>
                  <a:lnTo>
                    <a:pt x="165" y="170"/>
                  </a:lnTo>
                  <a:lnTo>
                    <a:pt x="165" y="170"/>
                  </a:lnTo>
                  <a:lnTo>
                    <a:pt x="165" y="170"/>
                  </a:lnTo>
                  <a:lnTo>
                    <a:pt x="165" y="170"/>
                  </a:lnTo>
                  <a:lnTo>
                    <a:pt x="170" y="168"/>
                  </a:lnTo>
                  <a:lnTo>
                    <a:pt x="170" y="168"/>
                  </a:lnTo>
                  <a:lnTo>
                    <a:pt x="168" y="170"/>
                  </a:lnTo>
                  <a:lnTo>
                    <a:pt x="168" y="170"/>
                  </a:lnTo>
                  <a:lnTo>
                    <a:pt x="168" y="173"/>
                  </a:lnTo>
                  <a:lnTo>
                    <a:pt x="168" y="173"/>
                  </a:lnTo>
                  <a:lnTo>
                    <a:pt x="168" y="173"/>
                  </a:lnTo>
                  <a:lnTo>
                    <a:pt x="168" y="175"/>
                  </a:lnTo>
                  <a:lnTo>
                    <a:pt x="168" y="175"/>
                  </a:lnTo>
                  <a:lnTo>
                    <a:pt x="168" y="177"/>
                  </a:lnTo>
                  <a:lnTo>
                    <a:pt x="168" y="177"/>
                  </a:lnTo>
                  <a:lnTo>
                    <a:pt x="168" y="180"/>
                  </a:lnTo>
                  <a:lnTo>
                    <a:pt x="170" y="177"/>
                  </a:lnTo>
                  <a:lnTo>
                    <a:pt x="170" y="180"/>
                  </a:lnTo>
                  <a:lnTo>
                    <a:pt x="168" y="180"/>
                  </a:lnTo>
                  <a:lnTo>
                    <a:pt x="168" y="180"/>
                  </a:lnTo>
                  <a:lnTo>
                    <a:pt x="163" y="182"/>
                  </a:lnTo>
                  <a:lnTo>
                    <a:pt x="163" y="182"/>
                  </a:lnTo>
                  <a:lnTo>
                    <a:pt x="163" y="182"/>
                  </a:lnTo>
                  <a:lnTo>
                    <a:pt x="165" y="182"/>
                  </a:lnTo>
                  <a:lnTo>
                    <a:pt x="168" y="182"/>
                  </a:lnTo>
                  <a:lnTo>
                    <a:pt x="170" y="182"/>
                  </a:lnTo>
                  <a:lnTo>
                    <a:pt x="175" y="180"/>
                  </a:lnTo>
                  <a:lnTo>
                    <a:pt x="175" y="180"/>
                  </a:lnTo>
                  <a:lnTo>
                    <a:pt x="179" y="182"/>
                  </a:lnTo>
                  <a:lnTo>
                    <a:pt x="182" y="182"/>
                  </a:lnTo>
                  <a:lnTo>
                    <a:pt x="184" y="180"/>
                  </a:lnTo>
                  <a:lnTo>
                    <a:pt x="186" y="180"/>
                  </a:lnTo>
                  <a:lnTo>
                    <a:pt x="186" y="180"/>
                  </a:lnTo>
                  <a:lnTo>
                    <a:pt x="184" y="182"/>
                  </a:lnTo>
                  <a:lnTo>
                    <a:pt x="172" y="184"/>
                  </a:lnTo>
                  <a:lnTo>
                    <a:pt x="170" y="184"/>
                  </a:lnTo>
                  <a:lnTo>
                    <a:pt x="168" y="184"/>
                  </a:lnTo>
                  <a:lnTo>
                    <a:pt x="168" y="187"/>
                  </a:lnTo>
                  <a:lnTo>
                    <a:pt x="165" y="187"/>
                  </a:lnTo>
                  <a:lnTo>
                    <a:pt x="165" y="187"/>
                  </a:lnTo>
                  <a:lnTo>
                    <a:pt x="165" y="189"/>
                  </a:lnTo>
                  <a:lnTo>
                    <a:pt x="168" y="189"/>
                  </a:lnTo>
                  <a:lnTo>
                    <a:pt x="168" y="189"/>
                  </a:lnTo>
                  <a:lnTo>
                    <a:pt x="172" y="189"/>
                  </a:lnTo>
                  <a:lnTo>
                    <a:pt x="172" y="189"/>
                  </a:lnTo>
                  <a:lnTo>
                    <a:pt x="175" y="189"/>
                  </a:lnTo>
                  <a:lnTo>
                    <a:pt x="177" y="189"/>
                  </a:lnTo>
                  <a:lnTo>
                    <a:pt x="182" y="189"/>
                  </a:lnTo>
                  <a:lnTo>
                    <a:pt x="186" y="189"/>
                  </a:lnTo>
                  <a:lnTo>
                    <a:pt x="189" y="192"/>
                  </a:lnTo>
                  <a:lnTo>
                    <a:pt x="189" y="192"/>
                  </a:lnTo>
                  <a:lnTo>
                    <a:pt x="189" y="192"/>
                  </a:lnTo>
                  <a:lnTo>
                    <a:pt x="189" y="192"/>
                  </a:lnTo>
                  <a:lnTo>
                    <a:pt x="186" y="192"/>
                  </a:lnTo>
                  <a:lnTo>
                    <a:pt x="184" y="192"/>
                  </a:lnTo>
                  <a:lnTo>
                    <a:pt x="182" y="192"/>
                  </a:lnTo>
                  <a:lnTo>
                    <a:pt x="179" y="192"/>
                  </a:lnTo>
                  <a:lnTo>
                    <a:pt x="179" y="192"/>
                  </a:lnTo>
                  <a:lnTo>
                    <a:pt x="182" y="194"/>
                  </a:lnTo>
                  <a:lnTo>
                    <a:pt x="184" y="194"/>
                  </a:lnTo>
                  <a:lnTo>
                    <a:pt x="184" y="194"/>
                  </a:lnTo>
                  <a:lnTo>
                    <a:pt x="184" y="196"/>
                  </a:lnTo>
                  <a:lnTo>
                    <a:pt x="184" y="196"/>
                  </a:lnTo>
                  <a:lnTo>
                    <a:pt x="182" y="199"/>
                  </a:lnTo>
                  <a:lnTo>
                    <a:pt x="182" y="199"/>
                  </a:lnTo>
                  <a:lnTo>
                    <a:pt x="182" y="201"/>
                  </a:lnTo>
                  <a:lnTo>
                    <a:pt x="186" y="201"/>
                  </a:lnTo>
                  <a:lnTo>
                    <a:pt x="189" y="201"/>
                  </a:lnTo>
                  <a:lnTo>
                    <a:pt x="189" y="203"/>
                  </a:lnTo>
                  <a:lnTo>
                    <a:pt x="189" y="203"/>
                  </a:lnTo>
                  <a:lnTo>
                    <a:pt x="184" y="203"/>
                  </a:lnTo>
                  <a:lnTo>
                    <a:pt x="184" y="203"/>
                  </a:lnTo>
                  <a:lnTo>
                    <a:pt x="179" y="201"/>
                  </a:lnTo>
                  <a:lnTo>
                    <a:pt x="177" y="201"/>
                  </a:lnTo>
                  <a:lnTo>
                    <a:pt x="175" y="201"/>
                  </a:lnTo>
                  <a:lnTo>
                    <a:pt x="168" y="199"/>
                  </a:lnTo>
                  <a:lnTo>
                    <a:pt x="165" y="196"/>
                  </a:lnTo>
                  <a:lnTo>
                    <a:pt x="163" y="196"/>
                  </a:lnTo>
                  <a:lnTo>
                    <a:pt x="161" y="196"/>
                  </a:lnTo>
                  <a:lnTo>
                    <a:pt x="156" y="196"/>
                  </a:lnTo>
                  <a:lnTo>
                    <a:pt x="153" y="196"/>
                  </a:lnTo>
                  <a:lnTo>
                    <a:pt x="151" y="196"/>
                  </a:lnTo>
                  <a:lnTo>
                    <a:pt x="151" y="196"/>
                  </a:lnTo>
                  <a:lnTo>
                    <a:pt x="146" y="196"/>
                  </a:lnTo>
                  <a:lnTo>
                    <a:pt x="144" y="196"/>
                  </a:lnTo>
                  <a:lnTo>
                    <a:pt x="142" y="196"/>
                  </a:lnTo>
                  <a:lnTo>
                    <a:pt x="139" y="199"/>
                  </a:lnTo>
                  <a:lnTo>
                    <a:pt x="139" y="199"/>
                  </a:lnTo>
                  <a:lnTo>
                    <a:pt x="142" y="199"/>
                  </a:lnTo>
                  <a:lnTo>
                    <a:pt x="144" y="201"/>
                  </a:lnTo>
                  <a:lnTo>
                    <a:pt x="144" y="203"/>
                  </a:lnTo>
                  <a:lnTo>
                    <a:pt x="146" y="203"/>
                  </a:lnTo>
                  <a:lnTo>
                    <a:pt x="151" y="203"/>
                  </a:lnTo>
                  <a:lnTo>
                    <a:pt x="156" y="203"/>
                  </a:lnTo>
                  <a:lnTo>
                    <a:pt x="158" y="206"/>
                  </a:lnTo>
                  <a:lnTo>
                    <a:pt x="161" y="206"/>
                  </a:lnTo>
                  <a:lnTo>
                    <a:pt x="163" y="208"/>
                  </a:lnTo>
                  <a:lnTo>
                    <a:pt x="163" y="208"/>
                  </a:lnTo>
                  <a:lnTo>
                    <a:pt x="172" y="210"/>
                  </a:lnTo>
                  <a:lnTo>
                    <a:pt x="172" y="210"/>
                  </a:lnTo>
                  <a:lnTo>
                    <a:pt x="175" y="210"/>
                  </a:lnTo>
                  <a:lnTo>
                    <a:pt x="177" y="208"/>
                  </a:lnTo>
                  <a:lnTo>
                    <a:pt x="179" y="208"/>
                  </a:lnTo>
                  <a:lnTo>
                    <a:pt x="182" y="208"/>
                  </a:lnTo>
                  <a:lnTo>
                    <a:pt x="182" y="210"/>
                  </a:lnTo>
                  <a:lnTo>
                    <a:pt x="186" y="210"/>
                  </a:lnTo>
                  <a:lnTo>
                    <a:pt x="189" y="208"/>
                  </a:lnTo>
                  <a:lnTo>
                    <a:pt x="189" y="208"/>
                  </a:lnTo>
                  <a:lnTo>
                    <a:pt x="189" y="210"/>
                  </a:lnTo>
                  <a:lnTo>
                    <a:pt x="189" y="210"/>
                  </a:lnTo>
                  <a:lnTo>
                    <a:pt x="186" y="210"/>
                  </a:lnTo>
                  <a:lnTo>
                    <a:pt x="186" y="210"/>
                  </a:lnTo>
                  <a:lnTo>
                    <a:pt x="186" y="213"/>
                  </a:lnTo>
                  <a:lnTo>
                    <a:pt x="186" y="213"/>
                  </a:lnTo>
                  <a:lnTo>
                    <a:pt x="184" y="213"/>
                  </a:lnTo>
                  <a:lnTo>
                    <a:pt x="182" y="215"/>
                  </a:lnTo>
                  <a:lnTo>
                    <a:pt x="179" y="215"/>
                  </a:lnTo>
                  <a:lnTo>
                    <a:pt x="179" y="218"/>
                  </a:lnTo>
                  <a:lnTo>
                    <a:pt x="177" y="220"/>
                  </a:lnTo>
                  <a:lnTo>
                    <a:pt x="175" y="220"/>
                  </a:lnTo>
                  <a:lnTo>
                    <a:pt x="172" y="222"/>
                  </a:lnTo>
                  <a:lnTo>
                    <a:pt x="172" y="225"/>
                  </a:lnTo>
                  <a:lnTo>
                    <a:pt x="175" y="225"/>
                  </a:lnTo>
                  <a:lnTo>
                    <a:pt x="177" y="222"/>
                  </a:lnTo>
                  <a:lnTo>
                    <a:pt x="179" y="222"/>
                  </a:lnTo>
                  <a:lnTo>
                    <a:pt x="179" y="225"/>
                  </a:lnTo>
                  <a:lnTo>
                    <a:pt x="182" y="225"/>
                  </a:lnTo>
                  <a:lnTo>
                    <a:pt x="182" y="225"/>
                  </a:lnTo>
                  <a:lnTo>
                    <a:pt x="179" y="225"/>
                  </a:lnTo>
                  <a:lnTo>
                    <a:pt x="175" y="225"/>
                  </a:lnTo>
                  <a:lnTo>
                    <a:pt x="170" y="225"/>
                  </a:lnTo>
                  <a:lnTo>
                    <a:pt x="170" y="225"/>
                  </a:lnTo>
                  <a:lnTo>
                    <a:pt x="168" y="229"/>
                  </a:lnTo>
                  <a:lnTo>
                    <a:pt x="165" y="232"/>
                  </a:lnTo>
                  <a:lnTo>
                    <a:pt x="165" y="232"/>
                  </a:lnTo>
                  <a:lnTo>
                    <a:pt x="168" y="232"/>
                  </a:lnTo>
                  <a:lnTo>
                    <a:pt x="170" y="232"/>
                  </a:lnTo>
                  <a:lnTo>
                    <a:pt x="170" y="232"/>
                  </a:lnTo>
                  <a:lnTo>
                    <a:pt x="168" y="234"/>
                  </a:lnTo>
                  <a:lnTo>
                    <a:pt x="165" y="234"/>
                  </a:lnTo>
                  <a:lnTo>
                    <a:pt x="165" y="234"/>
                  </a:lnTo>
                  <a:lnTo>
                    <a:pt x="158" y="236"/>
                  </a:lnTo>
                  <a:lnTo>
                    <a:pt x="158" y="236"/>
                  </a:lnTo>
                  <a:lnTo>
                    <a:pt x="156" y="236"/>
                  </a:lnTo>
                  <a:lnTo>
                    <a:pt x="149" y="232"/>
                  </a:lnTo>
                  <a:lnTo>
                    <a:pt x="146" y="232"/>
                  </a:lnTo>
                  <a:lnTo>
                    <a:pt x="142" y="234"/>
                  </a:lnTo>
                  <a:lnTo>
                    <a:pt x="139" y="234"/>
                  </a:lnTo>
                  <a:lnTo>
                    <a:pt x="135" y="239"/>
                  </a:lnTo>
                  <a:lnTo>
                    <a:pt x="132" y="239"/>
                  </a:lnTo>
                  <a:lnTo>
                    <a:pt x="130" y="241"/>
                  </a:lnTo>
                  <a:lnTo>
                    <a:pt x="132" y="241"/>
                  </a:lnTo>
                  <a:lnTo>
                    <a:pt x="135" y="239"/>
                  </a:lnTo>
                  <a:lnTo>
                    <a:pt x="139" y="239"/>
                  </a:lnTo>
                  <a:lnTo>
                    <a:pt x="139" y="241"/>
                  </a:lnTo>
                  <a:lnTo>
                    <a:pt x="139" y="241"/>
                  </a:lnTo>
                  <a:lnTo>
                    <a:pt x="144" y="241"/>
                  </a:lnTo>
                  <a:lnTo>
                    <a:pt x="146" y="241"/>
                  </a:lnTo>
                  <a:lnTo>
                    <a:pt x="151" y="241"/>
                  </a:lnTo>
                  <a:lnTo>
                    <a:pt x="153" y="241"/>
                  </a:lnTo>
                  <a:lnTo>
                    <a:pt x="158" y="239"/>
                  </a:lnTo>
                  <a:lnTo>
                    <a:pt x="158" y="239"/>
                  </a:lnTo>
                  <a:lnTo>
                    <a:pt x="158" y="239"/>
                  </a:lnTo>
                  <a:lnTo>
                    <a:pt x="161" y="239"/>
                  </a:lnTo>
                  <a:lnTo>
                    <a:pt x="163" y="239"/>
                  </a:lnTo>
                  <a:lnTo>
                    <a:pt x="163" y="239"/>
                  </a:lnTo>
                  <a:lnTo>
                    <a:pt x="161" y="239"/>
                  </a:lnTo>
                  <a:lnTo>
                    <a:pt x="158" y="241"/>
                  </a:lnTo>
                  <a:lnTo>
                    <a:pt x="158" y="241"/>
                  </a:lnTo>
                  <a:lnTo>
                    <a:pt x="156" y="241"/>
                  </a:lnTo>
                  <a:lnTo>
                    <a:pt x="156" y="244"/>
                  </a:lnTo>
                  <a:lnTo>
                    <a:pt x="156" y="244"/>
                  </a:lnTo>
                  <a:lnTo>
                    <a:pt x="153" y="244"/>
                  </a:lnTo>
                  <a:lnTo>
                    <a:pt x="153" y="244"/>
                  </a:lnTo>
                  <a:lnTo>
                    <a:pt x="151" y="244"/>
                  </a:lnTo>
                  <a:lnTo>
                    <a:pt x="146" y="244"/>
                  </a:lnTo>
                  <a:lnTo>
                    <a:pt x="142" y="244"/>
                  </a:lnTo>
                  <a:lnTo>
                    <a:pt x="137" y="241"/>
                  </a:lnTo>
                  <a:lnTo>
                    <a:pt x="135" y="241"/>
                  </a:lnTo>
                  <a:lnTo>
                    <a:pt x="132" y="241"/>
                  </a:lnTo>
                  <a:lnTo>
                    <a:pt x="132" y="244"/>
                  </a:lnTo>
                  <a:lnTo>
                    <a:pt x="128" y="246"/>
                  </a:lnTo>
                  <a:lnTo>
                    <a:pt x="123" y="248"/>
                  </a:lnTo>
                  <a:lnTo>
                    <a:pt x="123" y="251"/>
                  </a:lnTo>
                  <a:lnTo>
                    <a:pt x="123" y="251"/>
                  </a:lnTo>
                  <a:lnTo>
                    <a:pt x="120" y="251"/>
                  </a:lnTo>
                  <a:lnTo>
                    <a:pt x="118" y="253"/>
                  </a:lnTo>
                  <a:lnTo>
                    <a:pt x="120" y="253"/>
                  </a:lnTo>
                  <a:lnTo>
                    <a:pt x="123" y="253"/>
                  </a:lnTo>
                  <a:lnTo>
                    <a:pt x="132" y="251"/>
                  </a:lnTo>
                  <a:lnTo>
                    <a:pt x="132" y="248"/>
                  </a:lnTo>
                  <a:lnTo>
                    <a:pt x="135" y="248"/>
                  </a:lnTo>
                  <a:lnTo>
                    <a:pt x="137" y="248"/>
                  </a:lnTo>
                  <a:lnTo>
                    <a:pt x="142" y="248"/>
                  </a:lnTo>
                  <a:lnTo>
                    <a:pt x="144" y="248"/>
                  </a:lnTo>
                  <a:lnTo>
                    <a:pt x="146" y="251"/>
                  </a:lnTo>
                  <a:lnTo>
                    <a:pt x="149" y="251"/>
                  </a:lnTo>
                  <a:lnTo>
                    <a:pt x="153" y="251"/>
                  </a:lnTo>
                  <a:lnTo>
                    <a:pt x="153" y="248"/>
                  </a:lnTo>
                  <a:lnTo>
                    <a:pt x="158" y="248"/>
                  </a:lnTo>
                  <a:lnTo>
                    <a:pt x="161" y="248"/>
                  </a:lnTo>
                  <a:lnTo>
                    <a:pt x="158" y="251"/>
                  </a:lnTo>
                  <a:lnTo>
                    <a:pt x="156" y="251"/>
                  </a:lnTo>
                  <a:lnTo>
                    <a:pt x="156" y="251"/>
                  </a:lnTo>
                  <a:lnTo>
                    <a:pt x="161" y="253"/>
                  </a:lnTo>
                  <a:lnTo>
                    <a:pt x="161" y="253"/>
                  </a:lnTo>
                  <a:lnTo>
                    <a:pt x="161" y="255"/>
                  </a:lnTo>
                  <a:lnTo>
                    <a:pt x="156" y="253"/>
                  </a:lnTo>
                  <a:lnTo>
                    <a:pt x="151" y="251"/>
                  </a:lnTo>
                  <a:lnTo>
                    <a:pt x="149" y="251"/>
                  </a:lnTo>
                  <a:lnTo>
                    <a:pt x="144" y="251"/>
                  </a:lnTo>
                  <a:lnTo>
                    <a:pt x="139" y="251"/>
                  </a:lnTo>
                  <a:lnTo>
                    <a:pt x="137" y="251"/>
                  </a:lnTo>
                  <a:lnTo>
                    <a:pt x="135" y="251"/>
                  </a:lnTo>
                  <a:lnTo>
                    <a:pt x="130" y="251"/>
                  </a:lnTo>
                  <a:lnTo>
                    <a:pt x="125" y="253"/>
                  </a:lnTo>
                  <a:lnTo>
                    <a:pt x="123" y="253"/>
                  </a:lnTo>
                  <a:lnTo>
                    <a:pt x="120" y="255"/>
                  </a:lnTo>
                  <a:lnTo>
                    <a:pt x="116" y="255"/>
                  </a:lnTo>
                  <a:lnTo>
                    <a:pt x="116" y="258"/>
                  </a:lnTo>
                  <a:lnTo>
                    <a:pt x="113" y="260"/>
                  </a:lnTo>
                  <a:lnTo>
                    <a:pt x="113" y="265"/>
                  </a:lnTo>
                  <a:lnTo>
                    <a:pt x="116" y="265"/>
                  </a:lnTo>
                  <a:lnTo>
                    <a:pt x="116" y="265"/>
                  </a:lnTo>
                  <a:lnTo>
                    <a:pt x="118" y="265"/>
                  </a:lnTo>
                  <a:lnTo>
                    <a:pt x="120" y="265"/>
                  </a:lnTo>
                  <a:lnTo>
                    <a:pt x="123" y="265"/>
                  </a:lnTo>
                  <a:lnTo>
                    <a:pt x="130" y="265"/>
                  </a:lnTo>
                  <a:lnTo>
                    <a:pt x="130" y="265"/>
                  </a:lnTo>
                  <a:lnTo>
                    <a:pt x="130" y="265"/>
                  </a:lnTo>
                  <a:lnTo>
                    <a:pt x="130" y="267"/>
                  </a:lnTo>
                  <a:lnTo>
                    <a:pt x="130" y="267"/>
                  </a:lnTo>
                  <a:lnTo>
                    <a:pt x="128" y="267"/>
                  </a:lnTo>
                  <a:lnTo>
                    <a:pt x="120" y="267"/>
                  </a:lnTo>
                  <a:lnTo>
                    <a:pt x="120" y="267"/>
                  </a:lnTo>
                  <a:lnTo>
                    <a:pt x="118" y="270"/>
                  </a:lnTo>
                  <a:lnTo>
                    <a:pt x="113" y="270"/>
                  </a:lnTo>
                  <a:lnTo>
                    <a:pt x="113" y="270"/>
                  </a:lnTo>
                  <a:lnTo>
                    <a:pt x="113" y="272"/>
                  </a:lnTo>
                  <a:lnTo>
                    <a:pt x="111" y="272"/>
                  </a:lnTo>
                  <a:lnTo>
                    <a:pt x="109" y="274"/>
                  </a:lnTo>
                  <a:lnTo>
                    <a:pt x="109" y="277"/>
                  </a:lnTo>
                  <a:lnTo>
                    <a:pt x="106" y="277"/>
                  </a:lnTo>
                  <a:lnTo>
                    <a:pt x="106" y="279"/>
                  </a:lnTo>
                  <a:lnTo>
                    <a:pt x="109" y="279"/>
                  </a:lnTo>
                  <a:lnTo>
                    <a:pt x="109" y="279"/>
                  </a:lnTo>
                  <a:lnTo>
                    <a:pt x="113" y="279"/>
                  </a:lnTo>
                  <a:lnTo>
                    <a:pt x="116" y="279"/>
                  </a:lnTo>
                  <a:lnTo>
                    <a:pt x="118" y="277"/>
                  </a:lnTo>
                  <a:lnTo>
                    <a:pt x="120" y="277"/>
                  </a:lnTo>
                  <a:lnTo>
                    <a:pt x="123" y="274"/>
                  </a:lnTo>
                  <a:lnTo>
                    <a:pt x="125" y="274"/>
                  </a:lnTo>
                  <a:lnTo>
                    <a:pt x="137" y="270"/>
                  </a:lnTo>
                  <a:lnTo>
                    <a:pt x="139" y="267"/>
                  </a:lnTo>
                  <a:lnTo>
                    <a:pt x="144" y="267"/>
                  </a:lnTo>
                  <a:lnTo>
                    <a:pt x="146" y="265"/>
                  </a:lnTo>
                  <a:lnTo>
                    <a:pt x="146" y="265"/>
                  </a:lnTo>
                  <a:lnTo>
                    <a:pt x="146" y="267"/>
                  </a:lnTo>
                  <a:lnTo>
                    <a:pt x="142" y="267"/>
                  </a:lnTo>
                  <a:lnTo>
                    <a:pt x="139" y="270"/>
                  </a:lnTo>
                  <a:lnTo>
                    <a:pt x="137" y="270"/>
                  </a:lnTo>
                  <a:lnTo>
                    <a:pt x="135" y="270"/>
                  </a:lnTo>
                  <a:lnTo>
                    <a:pt x="135" y="272"/>
                  </a:lnTo>
                  <a:lnTo>
                    <a:pt x="132" y="272"/>
                  </a:lnTo>
                  <a:lnTo>
                    <a:pt x="130" y="274"/>
                  </a:lnTo>
                  <a:lnTo>
                    <a:pt x="128" y="274"/>
                  </a:lnTo>
                  <a:lnTo>
                    <a:pt x="125" y="274"/>
                  </a:lnTo>
                  <a:lnTo>
                    <a:pt x="116" y="279"/>
                  </a:lnTo>
                  <a:lnTo>
                    <a:pt x="109" y="281"/>
                  </a:lnTo>
                  <a:lnTo>
                    <a:pt x="109" y="281"/>
                  </a:lnTo>
                  <a:lnTo>
                    <a:pt x="109" y="281"/>
                  </a:lnTo>
                  <a:lnTo>
                    <a:pt x="111" y="281"/>
                  </a:lnTo>
                  <a:lnTo>
                    <a:pt x="111" y="281"/>
                  </a:lnTo>
                  <a:lnTo>
                    <a:pt x="111" y="281"/>
                  </a:lnTo>
                  <a:lnTo>
                    <a:pt x="109" y="286"/>
                  </a:lnTo>
                  <a:lnTo>
                    <a:pt x="106" y="288"/>
                  </a:lnTo>
                  <a:lnTo>
                    <a:pt x="109" y="288"/>
                  </a:lnTo>
                  <a:lnTo>
                    <a:pt x="109" y="291"/>
                  </a:lnTo>
                  <a:lnTo>
                    <a:pt x="113" y="288"/>
                  </a:lnTo>
                  <a:lnTo>
                    <a:pt x="116" y="291"/>
                  </a:lnTo>
                  <a:lnTo>
                    <a:pt x="118" y="291"/>
                  </a:lnTo>
                  <a:lnTo>
                    <a:pt x="123" y="291"/>
                  </a:lnTo>
                  <a:lnTo>
                    <a:pt x="125" y="288"/>
                  </a:lnTo>
                  <a:lnTo>
                    <a:pt x="128" y="286"/>
                  </a:lnTo>
                  <a:lnTo>
                    <a:pt x="130" y="286"/>
                  </a:lnTo>
                  <a:lnTo>
                    <a:pt x="135" y="286"/>
                  </a:lnTo>
                  <a:lnTo>
                    <a:pt x="137" y="286"/>
                  </a:lnTo>
                  <a:lnTo>
                    <a:pt x="139" y="286"/>
                  </a:lnTo>
                  <a:lnTo>
                    <a:pt x="139" y="286"/>
                  </a:lnTo>
                  <a:lnTo>
                    <a:pt x="137" y="286"/>
                  </a:lnTo>
                  <a:lnTo>
                    <a:pt x="130" y="286"/>
                  </a:lnTo>
                  <a:lnTo>
                    <a:pt x="128" y="288"/>
                  </a:lnTo>
                  <a:lnTo>
                    <a:pt x="123" y="291"/>
                  </a:lnTo>
                  <a:lnTo>
                    <a:pt x="120" y="293"/>
                  </a:lnTo>
                  <a:lnTo>
                    <a:pt x="116" y="293"/>
                  </a:lnTo>
                  <a:lnTo>
                    <a:pt x="116" y="293"/>
                  </a:lnTo>
                  <a:lnTo>
                    <a:pt x="113" y="293"/>
                  </a:lnTo>
                  <a:lnTo>
                    <a:pt x="113" y="296"/>
                  </a:lnTo>
                  <a:lnTo>
                    <a:pt x="113" y="296"/>
                  </a:lnTo>
                  <a:lnTo>
                    <a:pt x="113" y="296"/>
                  </a:lnTo>
                  <a:lnTo>
                    <a:pt x="116" y="298"/>
                  </a:lnTo>
                  <a:lnTo>
                    <a:pt x="116" y="300"/>
                  </a:lnTo>
                  <a:lnTo>
                    <a:pt x="116" y="305"/>
                  </a:lnTo>
                  <a:lnTo>
                    <a:pt x="113" y="305"/>
                  </a:lnTo>
                  <a:lnTo>
                    <a:pt x="113" y="307"/>
                  </a:lnTo>
                  <a:lnTo>
                    <a:pt x="111" y="312"/>
                  </a:lnTo>
                  <a:lnTo>
                    <a:pt x="111" y="312"/>
                  </a:lnTo>
                  <a:lnTo>
                    <a:pt x="111" y="314"/>
                  </a:lnTo>
                  <a:lnTo>
                    <a:pt x="113" y="314"/>
                  </a:lnTo>
                  <a:lnTo>
                    <a:pt x="113" y="314"/>
                  </a:lnTo>
                  <a:lnTo>
                    <a:pt x="116" y="314"/>
                  </a:lnTo>
                  <a:lnTo>
                    <a:pt x="118" y="312"/>
                  </a:lnTo>
                  <a:lnTo>
                    <a:pt x="123" y="310"/>
                  </a:lnTo>
                  <a:lnTo>
                    <a:pt x="123" y="307"/>
                  </a:lnTo>
                  <a:lnTo>
                    <a:pt x="125" y="305"/>
                  </a:lnTo>
                  <a:lnTo>
                    <a:pt x="128" y="305"/>
                  </a:lnTo>
                  <a:lnTo>
                    <a:pt x="128" y="305"/>
                  </a:lnTo>
                  <a:lnTo>
                    <a:pt x="128" y="305"/>
                  </a:lnTo>
                  <a:lnTo>
                    <a:pt x="125" y="307"/>
                  </a:lnTo>
                  <a:lnTo>
                    <a:pt x="130" y="307"/>
                  </a:lnTo>
                  <a:lnTo>
                    <a:pt x="132" y="305"/>
                  </a:lnTo>
                  <a:lnTo>
                    <a:pt x="132" y="305"/>
                  </a:lnTo>
                  <a:lnTo>
                    <a:pt x="135" y="305"/>
                  </a:lnTo>
                  <a:lnTo>
                    <a:pt x="135" y="303"/>
                  </a:lnTo>
                  <a:lnTo>
                    <a:pt x="135" y="300"/>
                  </a:lnTo>
                  <a:lnTo>
                    <a:pt x="135" y="298"/>
                  </a:lnTo>
                  <a:lnTo>
                    <a:pt x="135" y="296"/>
                  </a:lnTo>
                  <a:lnTo>
                    <a:pt x="135" y="296"/>
                  </a:lnTo>
                  <a:lnTo>
                    <a:pt x="135" y="298"/>
                  </a:lnTo>
                  <a:lnTo>
                    <a:pt x="135" y="300"/>
                  </a:lnTo>
                  <a:lnTo>
                    <a:pt x="137" y="303"/>
                  </a:lnTo>
                  <a:lnTo>
                    <a:pt x="137" y="303"/>
                  </a:lnTo>
                  <a:lnTo>
                    <a:pt x="137" y="303"/>
                  </a:lnTo>
                  <a:lnTo>
                    <a:pt x="137" y="305"/>
                  </a:lnTo>
                  <a:lnTo>
                    <a:pt x="139" y="305"/>
                  </a:lnTo>
                  <a:lnTo>
                    <a:pt x="142" y="305"/>
                  </a:lnTo>
                  <a:lnTo>
                    <a:pt x="142" y="305"/>
                  </a:lnTo>
                  <a:lnTo>
                    <a:pt x="142" y="307"/>
                  </a:lnTo>
                  <a:lnTo>
                    <a:pt x="142" y="310"/>
                  </a:lnTo>
                  <a:lnTo>
                    <a:pt x="142" y="310"/>
                  </a:lnTo>
                  <a:lnTo>
                    <a:pt x="139" y="310"/>
                  </a:lnTo>
                  <a:lnTo>
                    <a:pt x="139" y="307"/>
                  </a:lnTo>
                  <a:lnTo>
                    <a:pt x="139" y="305"/>
                  </a:lnTo>
                  <a:lnTo>
                    <a:pt x="137" y="305"/>
                  </a:lnTo>
                  <a:lnTo>
                    <a:pt x="135" y="307"/>
                  </a:lnTo>
                  <a:lnTo>
                    <a:pt x="132" y="307"/>
                  </a:lnTo>
                  <a:lnTo>
                    <a:pt x="130" y="307"/>
                  </a:lnTo>
                  <a:lnTo>
                    <a:pt x="130" y="307"/>
                  </a:lnTo>
                  <a:lnTo>
                    <a:pt x="130" y="307"/>
                  </a:lnTo>
                  <a:lnTo>
                    <a:pt x="128" y="307"/>
                  </a:lnTo>
                  <a:lnTo>
                    <a:pt x="125" y="307"/>
                  </a:lnTo>
                  <a:lnTo>
                    <a:pt x="123" y="310"/>
                  </a:lnTo>
                  <a:lnTo>
                    <a:pt x="118" y="312"/>
                  </a:lnTo>
                  <a:lnTo>
                    <a:pt x="116" y="314"/>
                  </a:lnTo>
                  <a:lnTo>
                    <a:pt x="116" y="317"/>
                  </a:lnTo>
                  <a:lnTo>
                    <a:pt x="116" y="317"/>
                  </a:lnTo>
                  <a:lnTo>
                    <a:pt x="116" y="317"/>
                  </a:lnTo>
                  <a:lnTo>
                    <a:pt x="118" y="317"/>
                  </a:lnTo>
                  <a:lnTo>
                    <a:pt x="118" y="317"/>
                  </a:lnTo>
                  <a:lnTo>
                    <a:pt x="120" y="317"/>
                  </a:lnTo>
                  <a:lnTo>
                    <a:pt x="123" y="317"/>
                  </a:lnTo>
                  <a:lnTo>
                    <a:pt x="130" y="314"/>
                  </a:lnTo>
                  <a:lnTo>
                    <a:pt x="135" y="312"/>
                  </a:lnTo>
                  <a:lnTo>
                    <a:pt x="135" y="312"/>
                  </a:lnTo>
                  <a:lnTo>
                    <a:pt x="135" y="314"/>
                  </a:lnTo>
                  <a:lnTo>
                    <a:pt x="132" y="314"/>
                  </a:lnTo>
                  <a:lnTo>
                    <a:pt x="132" y="314"/>
                  </a:lnTo>
                  <a:lnTo>
                    <a:pt x="135" y="314"/>
                  </a:lnTo>
                  <a:lnTo>
                    <a:pt x="137" y="314"/>
                  </a:lnTo>
                  <a:lnTo>
                    <a:pt x="135" y="317"/>
                  </a:lnTo>
                  <a:lnTo>
                    <a:pt x="130" y="317"/>
                  </a:lnTo>
                  <a:lnTo>
                    <a:pt x="130" y="317"/>
                  </a:lnTo>
                  <a:lnTo>
                    <a:pt x="125" y="317"/>
                  </a:lnTo>
                  <a:lnTo>
                    <a:pt x="120" y="317"/>
                  </a:lnTo>
                  <a:lnTo>
                    <a:pt x="116" y="319"/>
                  </a:lnTo>
                  <a:lnTo>
                    <a:pt x="116" y="322"/>
                  </a:lnTo>
                  <a:lnTo>
                    <a:pt x="113" y="324"/>
                  </a:lnTo>
                  <a:lnTo>
                    <a:pt x="113" y="326"/>
                  </a:lnTo>
                  <a:lnTo>
                    <a:pt x="116" y="329"/>
                  </a:lnTo>
                  <a:lnTo>
                    <a:pt x="116" y="333"/>
                  </a:lnTo>
                  <a:lnTo>
                    <a:pt x="118" y="336"/>
                  </a:lnTo>
                  <a:lnTo>
                    <a:pt x="118" y="336"/>
                  </a:lnTo>
                  <a:lnTo>
                    <a:pt x="118" y="336"/>
                  </a:lnTo>
                  <a:lnTo>
                    <a:pt x="120" y="338"/>
                  </a:lnTo>
                  <a:lnTo>
                    <a:pt x="120" y="338"/>
                  </a:lnTo>
                  <a:lnTo>
                    <a:pt x="120" y="338"/>
                  </a:lnTo>
                  <a:lnTo>
                    <a:pt x="120" y="340"/>
                  </a:lnTo>
                  <a:lnTo>
                    <a:pt x="120" y="340"/>
                  </a:lnTo>
                  <a:lnTo>
                    <a:pt x="123" y="340"/>
                  </a:lnTo>
                  <a:lnTo>
                    <a:pt x="128" y="338"/>
                  </a:lnTo>
                  <a:lnTo>
                    <a:pt x="132" y="336"/>
                  </a:lnTo>
                  <a:lnTo>
                    <a:pt x="128" y="340"/>
                  </a:lnTo>
                  <a:lnTo>
                    <a:pt x="125" y="340"/>
                  </a:lnTo>
                  <a:lnTo>
                    <a:pt x="123" y="343"/>
                  </a:lnTo>
                  <a:lnTo>
                    <a:pt x="123" y="343"/>
                  </a:lnTo>
                  <a:lnTo>
                    <a:pt x="120" y="345"/>
                  </a:lnTo>
                  <a:lnTo>
                    <a:pt x="120" y="348"/>
                  </a:lnTo>
                  <a:lnTo>
                    <a:pt x="120" y="348"/>
                  </a:lnTo>
                  <a:lnTo>
                    <a:pt x="120" y="348"/>
                  </a:lnTo>
                  <a:lnTo>
                    <a:pt x="120" y="350"/>
                  </a:lnTo>
                  <a:lnTo>
                    <a:pt x="123" y="350"/>
                  </a:lnTo>
                  <a:lnTo>
                    <a:pt x="123" y="350"/>
                  </a:lnTo>
                  <a:lnTo>
                    <a:pt x="125" y="352"/>
                  </a:lnTo>
                  <a:lnTo>
                    <a:pt x="128" y="352"/>
                  </a:lnTo>
                  <a:lnTo>
                    <a:pt x="128" y="352"/>
                  </a:lnTo>
                  <a:lnTo>
                    <a:pt x="125" y="355"/>
                  </a:lnTo>
                  <a:lnTo>
                    <a:pt x="125" y="355"/>
                  </a:lnTo>
                  <a:lnTo>
                    <a:pt x="125" y="357"/>
                  </a:lnTo>
                  <a:lnTo>
                    <a:pt x="125" y="357"/>
                  </a:lnTo>
                  <a:lnTo>
                    <a:pt x="130" y="357"/>
                  </a:lnTo>
                  <a:lnTo>
                    <a:pt x="130" y="355"/>
                  </a:lnTo>
                  <a:lnTo>
                    <a:pt x="132" y="355"/>
                  </a:lnTo>
                  <a:lnTo>
                    <a:pt x="135" y="355"/>
                  </a:lnTo>
                  <a:lnTo>
                    <a:pt x="135" y="355"/>
                  </a:lnTo>
                  <a:lnTo>
                    <a:pt x="137" y="355"/>
                  </a:lnTo>
                  <a:lnTo>
                    <a:pt x="135" y="357"/>
                  </a:lnTo>
                  <a:lnTo>
                    <a:pt x="135" y="357"/>
                  </a:lnTo>
                  <a:lnTo>
                    <a:pt x="132" y="357"/>
                  </a:lnTo>
                  <a:lnTo>
                    <a:pt x="130" y="357"/>
                  </a:lnTo>
                  <a:lnTo>
                    <a:pt x="128" y="359"/>
                  </a:lnTo>
                  <a:lnTo>
                    <a:pt x="128" y="359"/>
                  </a:lnTo>
                  <a:lnTo>
                    <a:pt x="128" y="362"/>
                  </a:lnTo>
                  <a:lnTo>
                    <a:pt x="128" y="362"/>
                  </a:lnTo>
                  <a:lnTo>
                    <a:pt x="128" y="362"/>
                  </a:lnTo>
                  <a:lnTo>
                    <a:pt x="130" y="362"/>
                  </a:lnTo>
                  <a:lnTo>
                    <a:pt x="128" y="364"/>
                  </a:lnTo>
                  <a:lnTo>
                    <a:pt x="128" y="364"/>
                  </a:lnTo>
                  <a:lnTo>
                    <a:pt x="128" y="366"/>
                  </a:lnTo>
                  <a:lnTo>
                    <a:pt x="130" y="366"/>
                  </a:lnTo>
                  <a:lnTo>
                    <a:pt x="130" y="366"/>
                  </a:lnTo>
                  <a:lnTo>
                    <a:pt x="130" y="369"/>
                  </a:lnTo>
                  <a:lnTo>
                    <a:pt x="130" y="371"/>
                  </a:lnTo>
                  <a:lnTo>
                    <a:pt x="135" y="371"/>
                  </a:lnTo>
                  <a:lnTo>
                    <a:pt x="135" y="371"/>
                  </a:lnTo>
                  <a:lnTo>
                    <a:pt x="135" y="371"/>
                  </a:lnTo>
                  <a:lnTo>
                    <a:pt x="137" y="371"/>
                  </a:lnTo>
                  <a:lnTo>
                    <a:pt x="137" y="374"/>
                  </a:lnTo>
                  <a:lnTo>
                    <a:pt x="137" y="374"/>
                  </a:lnTo>
                  <a:lnTo>
                    <a:pt x="135" y="376"/>
                  </a:lnTo>
                  <a:lnTo>
                    <a:pt x="137" y="376"/>
                  </a:lnTo>
                  <a:lnTo>
                    <a:pt x="139" y="376"/>
                  </a:lnTo>
                  <a:lnTo>
                    <a:pt x="142" y="376"/>
                  </a:lnTo>
                  <a:lnTo>
                    <a:pt x="144" y="376"/>
                  </a:lnTo>
                  <a:lnTo>
                    <a:pt x="142" y="376"/>
                  </a:lnTo>
                  <a:lnTo>
                    <a:pt x="137" y="378"/>
                  </a:lnTo>
                  <a:lnTo>
                    <a:pt x="135" y="381"/>
                  </a:lnTo>
                  <a:lnTo>
                    <a:pt x="137" y="381"/>
                  </a:lnTo>
                  <a:lnTo>
                    <a:pt x="137" y="381"/>
                  </a:lnTo>
                  <a:lnTo>
                    <a:pt x="137" y="381"/>
                  </a:lnTo>
                  <a:lnTo>
                    <a:pt x="142" y="381"/>
                  </a:lnTo>
                  <a:lnTo>
                    <a:pt x="142" y="381"/>
                  </a:lnTo>
                  <a:lnTo>
                    <a:pt x="142" y="381"/>
                  </a:lnTo>
                  <a:lnTo>
                    <a:pt x="142" y="378"/>
                  </a:lnTo>
                  <a:lnTo>
                    <a:pt x="144" y="378"/>
                  </a:lnTo>
                  <a:lnTo>
                    <a:pt x="146" y="378"/>
                  </a:lnTo>
                  <a:lnTo>
                    <a:pt x="146" y="378"/>
                  </a:lnTo>
                  <a:lnTo>
                    <a:pt x="149" y="381"/>
                  </a:lnTo>
                  <a:lnTo>
                    <a:pt x="151" y="381"/>
                  </a:lnTo>
                  <a:lnTo>
                    <a:pt x="151" y="378"/>
                  </a:lnTo>
                  <a:lnTo>
                    <a:pt x="153" y="378"/>
                  </a:lnTo>
                  <a:lnTo>
                    <a:pt x="156" y="378"/>
                  </a:lnTo>
                  <a:lnTo>
                    <a:pt x="158" y="378"/>
                  </a:lnTo>
                  <a:lnTo>
                    <a:pt x="158" y="378"/>
                  </a:lnTo>
                  <a:lnTo>
                    <a:pt x="161" y="376"/>
                  </a:lnTo>
                  <a:lnTo>
                    <a:pt x="165" y="376"/>
                  </a:lnTo>
                  <a:lnTo>
                    <a:pt x="170" y="374"/>
                  </a:lnTo>
                  <a:lnTo>
                    <a:pt x="172" y="374"/>
                  </a:lnTo>
                  <a:lnTo>
                    <a:pt x="172" y="374"/>
                  </a:lnTo>
                  <a:lnTo>
                    <a:pt x="172" y="371"/>
                  </a:lnTo>
                  <a:lnTo>
                    <a:pt x="175" y="371"/>
                  </a:lnTo>
                  <a:lnTo>
                    <a:pt x="175" y="371"/>
                  </a:lnTo>
                  <a:lnTo>
                    <a:pt x="172" y="374"/>
                  </a:lnTo>
                  <a:lnTo>
                    <a:pt x="172" y="376"/>
                  </a:lnTo>
                  <a:lnTo>
                    <a:pt x="170" y="376"/>
                  </a:lnTo>
                  <a:lnTo>
                    <a:pt x="165" y="381"/>
                  </a:lnTo>
                  <a:lnTo>
                    <a:pt x="165" y="383"/>
                  </a:lnTo>
                  <a:lnTo>
                    <a:pt x="168" y="383"/>
                  </a:lnTo>
                  <a:lnTo>
                    <a:pt x="168" y="383"/>
                  </a:lnTo>
                  <a:lnTo>
                    <a:pt x="170" y="385"/>
                  </a:lnTo>
                  <a:lnTo>
                    <a:pt x="172" y="385"/>
                  </a:lnTo>
                  <a:lnTo>
                    <a:pt x="175" y="385"/>
                  </a:lnTo>
                  <a:lnTo>
                    <a:pt x="175" y="385"/>
                  </a:lnTo>
                  <a:lnTo>
                    <a:pt x="177" y="385"/>
                  </a:lnTo>
                  <a:lnTo>
                    <a:pt x="179" y="385"/>
                  </a:lnTo>
                  <a:lnTo>
                    <a:pt x="186" y="383"/>
                  </a:lnTo>
                  <a:lnTo>
                    <a:pt x="186" y="383"/>
                  </a:lnTo>
                  <a:lnTo>
                    <a:pt x="184" y="385"/>
                  </a:lnTo>
                  <a:lnTo>
                    <a:pt x="182" y="385"/>
                  </a:lnTo>
                  <a:lnTo>
                    <a:pt x="179" y="388"/>
                  </a:lnTo>
                  <a:lnTo>
                    <a:pt x="177" y="388"/>
                  </a:lnTo>
                  <a:lnTo>
                    <a:pt x="175" y="388"/>
                  </a:lnTo>
                  <a:lnTo>
                    <a:pt x="175" y="390"/>
                  </a:lnTo>
                  <a:lnTo>
                    <a:pt x="172" y="390"/>
                  </a:lnTo>
                  <a:lnTo>
                    <a:pt x="179" y="395"/>
                  </a:lnTo>
                  <a:lnTo>
                    <a:pt x="182" y="395"/>
                  </a:lnTo>
                  <a:lnTo>
                    <a:pt x="184" y="395"/>
                  </a:lnTo>
                  <a:lnTo>
                    <a:pt x="186" y="393"/>
                  </a:lnTo>
                  <a:lnTo>
                    <a:pt x="189" y="390"/>
                  </a:lnTo>
                  <a:lnTo>
                    <a:pt x="191" y="390"/>
                  </a:lnTo>
                  <a:lnTo>
                    <a:pt x="191" y="390"/>
                  </a:lnTo>
                  <a:lnTo>
                    <a:pt x="189" y="393"/>
                  </a:lnTo>
                  <a:lnTo>
                    <a:pt x="186" y="395"/>
                  </a:lnTo>
                  <a:lnTo>
                    <a:pt x="184" y="395"/>
                  </a:lnTo>
                  <a:lnTo>
                    <a:pt x="184" y="397"/>
                  </a:lnTo>
                  <a:lnTo>
                    <a:pt x="184" y="397"/>
                  </a:lnTo>
                  <a:lnTo>
                    <a:pt x="186" y="397"/>
                  </a:lnTo>
                  <a:lnTo>
                    <a:pt x="186" y="397"/>
                  </a:lnTo>
                  <a:lnTo>
                    <a:pt x="189" y="397"/>
                  </a:lnTo>
                  <a:lnTo>
                    <a:pt x="191" y="397"/>
                  </a:lnTo>
                  <a:lnTo>
                    <a:pt x="189" y="397"/>
                  </a:lnTo>
                  <a:lnTo>
                    <a:pt x="189" y="397"/>
                  </a:lnTo>
                  <a:lnTo>
                    <a:pt x="191" y="400"/>
                  </a:lnTo>
                  <a:lnTo>
                    <a:pt x="194" y="397"/>
                  </a:lnTo>
                  <a:lnTo>
                    <a:pt x="196" y="397"/>
                  </a:lnTo>
                  <a:lnTo>
                    <a:pt x="196" y="397"/>
                  </a:lnTo>
                  <a:lnTo>
                    <a:pt x="196" y="397"/>
                  </a:lnTo>
                  <a:lnTo>
                    <a:pt x="194" y="395"/>
                  </a:lnTo>
                  <a:lnTo>
                    <a:pt x="194" y="395"/>
                  </a:lnTo>
                  <a:lnTo>
                    <a:pt x="196" y="395"/>
                  </a:lnTo>
                  <a:lnTo>
                    <a:pt x="196" y="397"/>
                  </a:lnTo>
                  <a:lnTo>
                    <a:pt x="201" y="397"/>
                  </a:lnTo>
                  <a:lnTo>
                    <a:pt x="203" y="395"/>
                  </a:lnTo>
                  <a:lnTo>
                    <a:pt x="205" y="395"/>
                  </a:lnTo>
                  <a:lnTo>
                    <a:pt x="205" y="390"/>
                  </a:lnTo>
                  <a:lnTo>
                    <a:pt x="205" y="390"/>
                  </a:lnTo>
                  <a:lnTo>
                    <a:pt x="208" y="388"/>
                  </a:lnTo>
                  <a:lnTo>
                    <a:pt x="205" y="388"/>
                  </a:lnTo>
                  <a:lnTo>
                    <a:pt x="205" y="385"/>
                  </a:lnTo>
                  <a:lnTo>
                    <a:pt x="203" y="385"/>
                  </a:lnTo>
                  <a:lnTo>
                    <a:pt x="201" y="385"/>
                  </a:lnTo>
                  <a:lnTo>
                    <a:pt x="198" y="385"/>
                  </a:lnTo>
                  <a:lnTo>
                    <a:pt x="196" y="383"/>
                  </a:lnTo>
                  <a:lnTo>
                    <a:pt x="198" y="383"/>
                  </a:lnTo>
                  <a:lnTo>
                    <a:pt x="198" y="383"/>
                  </a:lnTo>
                  <a:lnTo>
                    <a:pt x="203" y="383"/>
                  </a:lnTo>
                  <a:lnTo>
                    <a:pt x="205" y="385"/>
                  </a:lnTo>
                  <a:lnTo>
                    <a:pt x="208" y="385"/>
                  </a:lnTo>
                  <a:lnTo>
                    <a:pt x="208" y="385"/>
                  </a:lnTo>
                  <a:lnTo>
                    <a:pt x="210" y="385"/>
                  </a:lnTo>
                  <a:lnTo>
                    <a:pt x="217" y="381"/>
                  </a:lnTo>
                  <a:lnTo>
                    <a:pt x="219" y="374"/>
                  </a:lnTo>
                  <a:lnTo>
                    <a:pt x="224" y="369"/>
                  </a:lnTo>
                  <a:lnTo>
                    <a:pt x="227" y="366"/>
                  </a:lnTo>
                  <a:lnTo>
                    <a:pt x="229" y="364"/>
                  </a:lnTo>
                  <a:lnTo>
                    <a:pt x="229" y="362"/>
                  </a:lnTo>
                  <a:lnTo>
                    <a:pt x="227" y="362"/>
                  </a:lnTo>
                  <a:lnTo>
                    <a:pt x="227" y="362"/>
                  </a:lnTo>
                  <a:lnTo>
                    <a:pt x="229" y="362"/>
                  </a:lnTo>
                  <a:lnTo>
                    <a:pt x="231" y="362"/>
                  </a:lnTo>
                  <a:lnTo>
                    <a:pt x="234" y="359"/>
                  </a:lnTo>
                  <a:lnTo>
                    <a:pt x="234" y="357"/>
                  </a:lnTo>
                  <a:lnTo>
                    <a:pt x="234" y="357"/>
                  </a:lnTo>
                  <a:lnTo>
                    <a:pt x="234" y="355"/>
                  </a:lnTo>
                  <a:lnTo>
                    <a:pt x="234" y="355"/>
                  </a:lnTo>
                  <a:lnTo>
                    <a:pt x="236" y="352"/>
                  </a:lnTo>
                  <a:lnTo>
                    <a:pt x="236" y="350"/>
                  </a:lnTo>
                  <a:lnTo>
                    <a:pt x="236" y="350"/>
                  </a:lnTo>
                  <a:lnTo>
                    <a:pt x="236" y="348"/>
                  </a:lnTo>
                  <a:lnTo>
                    <a:pt x="238" y="348"/>
                  </a:lnTo>
                  <a:lnTo>
                    <a:pt x="238" y="345"/>
                  </a:lnTo>
                  <a:lnTo>
                    <a:pt x="234" y="345"/>
                  </a:lnTo>
                  <a:lnTo>
                    <a:pt x="231" y="345"/>
                  </a:lnTo>
                  <a:lnTo>
                    <a:pt x="229" y="343"/>
                  </a:lnTo>
                  <a:lnTo>
                    <a:pt x="229" y="343"/>
                  </a:lnTo>
                  <a:lnTo>
                    <a:pt x="229" y="343"/>
                  </a:lnTo>
                  <a:lnTo>
                    <a:pt x="231" y="343"/>
                  </a:lnTo>
                  <a:lnTo>
                    <a:pt x="236" y="343"/>
                  </a:lnTo>
                  <a:lnTo>
                    <a:pt x="238" y="343"/>
                  </a:lnTo>
                  <a:lnTo>
                    <a:pt x="241" y="343"/>
                  </a:lnTo>
                  <a:lnTo>
                    <a:pt x="243" y="343"/>
                  </a:lnTo>
                  <a:lnTo>
                    <a:pt x="243" y="343"/>
                  </a:lnTo>
                  <a:lnTo>
                    <a:pt x="248" y="340"/>
                  </a:lnTo>
                  <a:lnTo>
                    <a:pt x="248" y="340"/>
                  </a:lnTo>
                  <a:lnTo>
                    <a:pt x="250" y="338"/>
                  </a:lnTo>
                  <a:lnTo>
                    <a:pt x="245" y="336"/>
                  </a:lnTo>
                  <a:lnTo>
                    <a:pt x="243" y="336"/>
                  </a:lnTo>
                  <a:lnTo>
                    <a:pt x="243" y="336"/>
                  </a:lnTo>
                  <a:lnTo>
                    <a:pt x="243" y="333"/>
                  </a:lnTo>
                  <a:lnTo>
                    <a:pt x="245" y="333"/>
                  </a:lnTo>
                  <a:lnTo>
                    <a:pt x="245" y="336"/>
                  </a:lnTo>
                  <a:lnTo>
                    <a:pt x="248" y="336"/>
                  </a:lnTo>
                  <a:lnTo>
                    <a:pt x="250" y="336"/>
                  </a:lnTo>
                  <a:lnTo>
                    <a:pt x="252" y="336"/>
                  </a:lnTo>
                  <a:lnTo>
                    <a:pt x="252" y="336"/>
                  </a:lnTo>
                  <a:lnTo>
                    <a:pt x="255" y="336"/>
                  </a:lnTo>
                  <a:lnTo>
                    <a:pt x="257" y="333"/>
                  </a:lnTo>
                  <a:lnTo>
                    <a:pt x="260" y="333"/>
                  </a:lnTo>
                  <a:lnTo>
                    <a:pt x="260" y="331"/>
                  </a:lnTo>
                  <a:lnTo>
                    <a:pt x="260" y="331"/>
                  </a:lnTo>
                  <a:lnTo>
                    <a:pt x="262" y="331"/>
                  </a:lnTo>
                  <a:lnTo>
                    <a:pt x="262" y="329"/>
                  </a:lnTo>
                  <a:lnTo>
                    <a:pt x="264" y="329"/>
                  </a:lnTo>
                  <a:lnTo>
                    <a:pt x="267" y="329"/>
                  </a:lnTo>
                  <a:lnTo>
                    <a:pt x="267" y="326"/>
                  </a:lnTo>
                  <a:lnTo>
                    <a:pt x="271" y="324"/>
                  </a:lnTo>
                  <a:lnTo>
                    <a:pt x="271" y="324"/>
                  </a:lnTo>
                  <a:lnTo>
                    <a:pt x="271" y="319"/>
                  </a:lnTo>
                  <a:lnTo>
                    <a:pt x="274" y="317"/>
                  </a:lnTo>
                  <a:lnTo>
                    <a:pt x="269" y="317"/>
                  </a:lnTo>
                  <a:lnTo>
                    <a:pt x="269" y="317"/>
                  </a:lnTo>
                  <a:lnTo>
                    <a:pt x="267" y="317"/>
                  </a:lnTo>
                  <a:lnTo>
                    <a:pt x="264" y="314"/>
                  </a:lnTo>
                  <a:lnTo>
                    <a:pt x="260" y="314"/>
                  </a:lnTo>
                  <a:lnTo>
                    <a:pt x="267" y="314"/>
                  </a:lnTo>
                  <a:lnTo>
                    <a:pt x="267" y="314"/>
                  </a:lnTo>
                  <a:lnTo>
                    <a:pt x="269" y="314"/>
                  </a:lnTo>
                  <a:lnTo>
                    <a:pt x="271" y="314"/>
                  </a:lnTo>
                  <a:lnTo>
                    <a:pt x="274" y="314"/>
                  </a:lnTo>
                  <a:lnTo>
                    <a:pt x="274" y="312"/>
                  </a:lnTo>
                  <a:lnTo>
                    <a:pt x="276" y="312"/>
                  </a:lnTo>
                  <a:lnTo>
                    <a:pt x="281" y="312"/>
                  </a:lnTo>
                  <a:lnTo>
                    <a:pt x="281" y="310"/>
                  </a:lnTo>
                  <a:lnTo>
                    <a:pt x="281" y="310"/>
                  </a:lnTo>
                  <a:lnTo>
                    <a:pt x="281" y="307"/>
                  </a:lnTo>
                  <a:lnTo>
                    <a:pt x="278" y="307"/>
                  </a:lnTo>
                  <a:lnTo>
                    <a:pt x="278" y="303"/>
                  </a:lnTo>
                  <a:lnTo>
                    <a:pt x="278" y="303"/>
                  </a:lnTo>
                  <a:lnTo>
                    <a:pt x="276" y="303"/>
                  </a:lnTo>
                  <a:lnTo>
                    <a:pt x="274" y="303"/>
                  </a:lnTo>
                  <a:lnTo>
                    <a:pt x="274" y="300"/>
                  </a:lnTo>
                  <a:lnTo>
                    <a:pt x="274" y="300"/>
                  </a:lnTo>
                  <a:lnTo>
                    <a:pt x="274" y="298"/>
                  </a:lnTo>
                  <a:lnTo>
                    <a:pt x="276" y="298"/>
                  </a:lnTo>
                  <a:lnTo>
                    <a:pt x="278" y="298"/>
                  </a:lnTo>
                  <a:lnTo>
                    <a:pt x="285" y="300"/>
                  </a:lnTo>
                  <a:lnTo>
                    <a:pt x="288" y="298"/>
                  </a:lnTo>
                  <a:lnTo>
                    <a:pt x="290" y="298"/>
                  </a:lnTo>
                  <a:lnTo>
                    <a:pt x="292" y="296"/>
                  </a:lnTo>
                  <a:lnTo>
                    <a:pt x="295" y="296"/>
                  </a:lnTo>
                  <a:lnTo>
                    <a:pt x="297" y="293"/>
                  </a:lnTo>
                  <a:lnTo>
                    <a:pt x="295" y="293"/>
                  </a:lnTo>
                  <a:lnTo>
                    <a:pt x="290" y="291"/>
                  </a:lnTo>
                  <a:lnTo>
                    <a:pt x="290" y="291"/>
                  </a:lnTo>
                  <a:lnTo>
                    <a:pt x="292" y="291"/>
                  </a:lnTo>
                  <a:lnTo>
                    <a:pt x="300" y="288"/>
                  </a:lnTo>
                  <a:lnTo>
                    <a:pt x="304" y="288"/>
                  </a:lnTo>
                  <a:lnTo>
                    <a:pt x="311" y="288"/>
                  </a:lnTo>
                  <a:lnTo>
                    <a:pt x="318" y="286"/>
                  </a:lnTo>
                  <a:lnTo>
                    <a:pt x="318" y="286"/>
                  </a:lnTo>
                  <a:lnTo>
                    <a:pt x="318" y="284"/>
                  </a:lnTo>
                  <a:lnTo>
                    <a:pt x="316" y="284"/>
                  </a:lnTo>
                  <a:lnTo>
                    <a:pt x="316" y="281"/>
                  </a:lnTo>
                  <a:lnTo>
                    <a:pt x="318" y="281"/>
                  </a:lnTo>
                  <a:lnTo>
                    <a:pt x="321" y="284"/>
                  </a:lnTo>
                  <a:lnTo>
                    <a:pt x="323" y="281"/>
                  </a:lnTo>
                  <a:lnTo>
                    <a:pt x="325" y="279"/>
                  </a:lnTo>
                  <a:lnTo>
                    <a:pt x="328" y="279"/>
                  </a:lnTo>
                  <a:lnTo>
                    <a:pt x="328" y="277"/>
                  </a:lnTo>
                  <a:lnTo>
                    <a:pt x="325" y="277"/>
                  </a:lnTo>
                  <a:lnTo>
                    <a:pt x="323" y="274"/>
                  </a:lnTo>
                  <a:lnTo>
                    <a:pt x="325" y="274"/>
                  </a:lnTo>
                  <a:lnTo>
                    <a:pt x="328" y="274"/>
                  </a:lnTo>
                  <a:lnTo>
                    <a:pt x="333" y="274"/>
                  </a:lnTo>
                  <a:lnTo>
                    <a:pt x="335" y="277"/>
                  </a:lnTo>
                  <a:lnTo>
                    <a:pt x="335" y="277"/>
                  </a:lnTo>
                  <a:lnTo>
                    <a:pt x="333" y="279"/>
                  </a:lnTo>
                  <a:lnTo>
                    <a:pt x="325" y="281"/>
                  </a:lnTo>
                  <a:lnTo>
                    <a:pt x="325" y="284"/>
                  </a:lnTo>
                  <a:lnTo>
                    <a:pt x="325" y="284"/>
                  </a:lnTo>
                  <a:lnTo>
                    <a:pt x="325" y="286"/>
                  </a:lnTo>
                  <a:lnTo>
                    <a:pt x="321" y="286"/>
                  </a:lnTo>
                  <a:lnTo>
                    <a:pt x="321" y="288"/>
                  </a:lnTo>
                  <a:lnTo>
                    <a:pt x="323" y="288"/>
                  </a:lnTo>
                  <a:lnTo>
                    <a:pt x="325" y="288"/>
                  </a:lnTo>
                  <a:lnTo>
                    <a:pt x="328" y="288"/>
                  </a:lnTo>
                  <a:lnTo>
                    <a:pt x="330" y="288"/>
                  </a:lnTo>
                  <a:lnTo>
                    <a:pt x="330" y="286"/>
                  </a:lnTo>
                  <a:lnTo>
                    <a:pt x="333" y="286"/>
                  </a:lnTo>
                  <a:lnTo>
                    <a:pt x="333" y="286"/>
                  </a:lnTo>
                  <a:lnTo>
                    <a:pt x="335" y="284"/>
                  </a:lnTo>
                  <a:lnTo>
                    <a:pt x="335" y="284"/>
                  </a:lnTo>
                  <a:lnTo>
                    <a:pt x="337" y="286"/>
                  </a:lnTo>
                  <a:lnTo>
                    <a:pt x="337" y="286"/>
                  </a:lnTo>
                  <a:lnTo>
                    <a:pt x="340" y="286"/>
                  </a:lnTo>
                  <a:lnTo>
                    <a:pt x="340" y="286"/>
                  </a:lnTo>
                  <a:lnTo>
                    <a:pt x="342" y="286"/>
                  </a:lnTo>
                  <a:lnTo>
                    <a:pt x="344" y="284"/>
                  </a:lnTo>
                  <a:lnTo>
                    <a:pt x="344" y="281"/>
                  </a:lnTo>
                  <a:lnTo>
                    <a:pt x="344" y="281"/>
                  </a:lnTo>
                  <a:lnTo>
                    <a:pt x="347" y="281"/>
                  </a:lnTo>
                  <a:lnTo>
                    <a:pt x="344" y="284"/>
                  </a:lnTo>
                  <a:lnTo>
                    <a:pt x="344" y="284"/>
                  </a:lnTo>
                  <a:lnTo>
                    <a:pt x="347" y="284"/>
                  </a:lnTo>
                  <a:lnTo>
                    <a:pt x="351" y="281"/>
                  </a:lnTo>
                  <a:lnTo>
                    <a:pt x="354" y="281"/>
                  </a:lnTo>
                  <a:lnTo>
                    <a:pt x="356" y="279"/>
                  </a:lnTo>
                  <a:lnTo>
                    <a:pt x="358" y="279"/>
                  </a:lnTo>
                  <a:lnTo>
                    <a:pt x="356" y="277"/>
                  </a:lnTo>
                  <a:lnTo>
                    <a:pt x="356" y="274"/>
                  </a:lnTo>
                  <a:lnTo>
                    <a:pt x="356" y="274"/>
                  </a:lnTo>
                  <a:lnTo>
                    <a:pt x="356" y="274"/>
                  </a:lnTo>
                  <a:lnTo>
                    <a:pt x="356" y="274"/>
                  </a:lnTo>
                  <a:lnTo>
                    <a:pt x="358" y="274"/>
                  </a:lnTo>
                  <a:lnTo>
                    <a:pt x="358" y="277"/>
                  </a:lnTo>
                  <a:lnTo>
                    <a:pt x="361" y="277"/>
                  </a:lnTo>
                  <a:lnTo>
                    <a:pt x="363" y="277"/>
                  </a:lnTo>
                  <a:lnTo>
                    <a:pt x="366" y="277"/>
                  </a:lnTo>
                  <a:lnTo>
                    <a:pt x="366" y="277"/>
                  </a:lnTo>
                  <a:lnTo>
                    <a:pt x="373" y="274"/>
                  </a:lnTo>
                  <a:lnTo>
                    <a:pt x="375" y="274"/>
                  </a:lnTo>
                  <a:lnTo>
                    <a:pt x="375" y="272"/>
                  </a:lnTo>
                  <a:lnTo>
                    <a:pt x="377" y="272"/>
                  </a:lnTo>
                  <a:lnTo>
                    <a:pt x="377" y="270"/>
                  </a:lnTo>
                  <a:lnTo>
                    <a:pt x="380" y="270"/>
                  </a:lnTo>
                  <a:lnTo>
                    <a:pt x="380" y="270"/>
                  </a:lnTo>
                  <a:lnTo>
                    <a:pt x="382" y="270"/>
                  </a:lnTo>
                  <a:lnTo>
                    <a:pt x="382" y="270"/>
                  </a:lnTo>
                  <a:lnTo>
                    <a:pt x="387" y="265"/>
                  </a:lnTo>
                  <a:lnTo>
                    <a:pt x="394" y="260"/>
                  </a:lnTo>
                  <a:lnTo>
                    <a:pt x="394" y="258"/>
                  </a:lnTo>
                  <a:lnTo>
                    <a:pt x="396" y="258"/>
                  </a:lnTo>
                  <a:lnTo>
                    <a:pt x="396" y="258"/>
                  </a:lnTo>
                  <a:lnTo>
                    <a:pt x="396" y="258"/>
                  </a:lnTo>
                  <a:lnTo>
                    <a:pt x="396" y="255"/>
                  </a:lnTo>
                  <a:lnTo>
                    <a:pt x="399" y="255"/>
                  </a:lnTo>
                  <a:lnTo>
                    <a:pt x="399" y="255"/>
                  </a:lnTo>
                  <a:lnTo>
                    <a:pt x="401" y="253"/>
                  </a:lnTo>
                  <a:lnTo>
                    <a:pt x="403" y="251"/>
                  </a:lnTo>
                  <a:lnTo>
                    <a:pt x="403" y="251"/>
                  </a:lnTo>
                  <a:lnTo>
                    <a:pt x="406" y="251"/>
                  </a:lnTo>
                  <a:lnTo>
                    <a:pt x="413" y="248"/>
                  </a:lnTo>
                  <a:lnTo>
                    <a:pt x="415" y="248"/>
                  </a:lnTo>
                  <a:lnTo>
                    <a:pt x="415" y="246"/>
                  </a:lnTo>
                  <a:lnTo>
                    <a:pt x="417" y="246"/>
                  </a:lnTo>
                  <a:lnTo>
                    <a:pt x="420" y="244"/>
                  </a:lnTo>
                  <a:lnTo>
                    <a:pt x="417" y="244"/>
                  </a:lnTo>
                  <a:lnTo>
                    <a:pt x="417" y="241"/>
                  </a:lnTo>
                  <a:lnTo>
                    <a:pt x="417" y="241"/>
                  </a:lnTo>
                  <a:lnTo>
                    <a:pt x="417" y="241"/>
                  </a:lnTo>
                  <a:lnTo>
                    <a:pt x="420" y="241"/>
                  </a:lnTo>
                  <a:lnTo>
                    <a:pt x="420" y="241"/>
                  </a:lnTo>
                  <a:lnTo>
                    <a:pt x="420" y="241"/>
                  </a:lnTo>
                  <a:lnTo>
                    <a:pt x="420" y="239"/>
                  </a:lnTo>
                  <a:lnTo>
                    <a:pt x="420" y="239"/>
                  </a:lnTo>
                  <a:lnTo>
                    <a:pt x="420" y="236"/>
                  </a:lnTo>
                  <a:lnTo>
                    <a:pt x="422" y="239"/>
                  </a:lnTo>
                  <a:lnTo>
                    <a:pt x="424" y="241"/>
                  </a:lnTo>
                  <a:lnTo>
                    <a:pt x="429" y="244"/>
                  </a:lnTo>
                  <a:lnTo>
                    <a:pt x="432" y="244"/>
                  </a:lnTo>
                  <a:lnTo>
                    <a:pt x="434" y="244"/>
                  </a:lnTo>
                  <a:lnTo>
                    <a:pt x="436" y="244"/>
                  </a:lnTo>
                  <a:lnTo>
                    <a:pt x="441" y="244"/>
                  </a:lnTo>
                  <a:lnTo>
                    <a:pt x="441" y="244"/>
                  </a:lnTo>
                  <a:lnTo>
                    <a:pt x="439" y="241"/>
                  </a:lnTo>
                  <a:lnTo>
                    <a:pt x="439" y="241"/>
                  </a:lnTo>
                  <a:lnTo>
                    <a:pt x="446" y="241"/>
                  </a:lnTo>
                  <a:lnTo>
                    <a:pt x="446" y="241"/>
                  </a:lnTo>
                  <a:lnTo>
                    <a:pt x="448" y="241"/>
                  </a:lnTo>
                  <a:lnTo>
                    <a:pt x="450" y="239"/>
                  </a:lnTo>
                  <a:lnTo>
                    <a:pt x="450" y="239"/>
                  </a:lnTo>
                  <a:lnTo>
                    <a:pt x="453" y="239"/>
                  </a:lnTo>
                  <a:lnTo>
                    <a:pt x="457" y="241"/>
                  </a:lnTo>
                  <a:lnTo>
                    <a:pt x="460" y="239"/>
                  </a:lnTo>
                  <a:lnTo>
                    <a:pt x="462" y="239"/>
                  </a:lnTo>
                  <a:lnTo>
                    <a:pt x="465" y="239"/>
                  </a:lnTo>
                  <a:lnTo>
                    <a:pt x="474" y="236"/>
                  </a:lnTo>
                  <a:lnTo>
                    <a:pt x="476" y="236"/>
                  </a:lnTo>
                  <a:lnTo>
                    <a:pt x="481" y="236"/>
                  </a:lnTo>
                  <a:lnTo>
                    <a:pt x="488" y="234"/>
                  </a:lnTo>
                  <a:lnTo>
                    <a:pt x="490" y="234"/>
                  </a:lnTo>
                  <a:lnTo>
                    <a:pt x="495" y="234"/>
                  </a:lnTo>
                  <a:lnTo>
                    <a:pt x="498" y="234"/>
                  </a:lnTo>
                  <a:lnTo>
                    <a:pt x="500" y="234"/>
                  </a:lnTo>
                  <a:lnTo>
                    <a:pt x="502" y="232"/>
                  </a:lnTo>
                  <a:lnTo>
                    <a:pt x="505" y="232"/>
                  </a:lnTo>
                  <a:lnTo>
                    <a:pt x="505" y="232"/>
                  </a:lnTo>
                  <a:lnTo>
                    <a:pt x="507" y="232"/>
                  </a:lnTo>
                  <a:lnTo>
                    <a:pt x="512" y="229"/>
                  </a:lnTo>
                  <a:lnTo>
                    <a:pt x="512" y="229"/>
                  </a:lnTo>
                  <a:lnTo>
                    <a:pt x="514" y="229"/>
                  </a:lnTo>
                  <a:lnTo>
                    <a:pt x="514" y="227"/>
                  </a:lnTo>
                  <a:lnTo>
                    <a:pt x="514" y="227"/>
                  </a:lnTo>
                  <a:lnTo>
                    <a:pt x="519" y="225"/>
                  </a:lnTo>
                  <a:lnTo>
                    <a:pt x="521" y="225"/>
                  </a:lnTo>
                  <a:lnTo>
                    <a:pt x="521" y="225"/>
                  </a:lnTo>
                  <a:lnTo>
                    <a:pt x="521" y="222"/>
                  </a:lnTo>
                  <a:lnTo>
                    <a:pt x="521" y="222"/>
                  </a:lnTo>
                  <a:lnTo>
                    <a:pt x="526" y="222"/>
                  </a:lnTo>
                  <a:lnTo>
                    <a:pt x="526" y="222"/>
                  </a:lnTo>
                  <a:lnTo>
                    <a:pt x="531" y="220"/>
                  </a:lnTo>
                  <a:lnTo>
                    <a:pt x="533" y="220"/>
                  </a:lnTo>
                  <a:lnTo>
                    <a:pt x="535" y="220"/>
                  </a:lnTo>
                  <a:lnTo>
                    <a:pt x="535" y="218"/>
                  </a:lnTo>
                  <a:lnTo>
                    <a:pt x="535" y="218"/>
                  </a:lnTo>
                  <a:lnTo>
                    <a:pt x="535" y="218"/>
                  </a:lnTo>
                  <a:lnTo>
                    <a:pt x="535" y="218"/>
                  </a:lnTo>
                  <a:lnTo>
                    <a:pt x="540" y="218"/>
                  </a:lnTo>
                  <a:lnTo>
                    <a:pt x="540" y="218"/>
                  </a:lnTo>
                  <a:lnTo>
                    <a:pt x="542" y="218"/>
                  </a:lnTo>
                  <a:lnTo>
                    <a:pt x="542" y="215"/>
                  </a:lnTo>
                  <a:lnTo>
                    <a:pt x="542" y="215"/>
                  </a:lnTo>
                  <a:lnTo>
                    <a:pt x="542" y="215"/>
                  </a:lnTo>
                  <a:lnTo>
                    <a:pt x="540" y="215"/>
                  </a:lnTo>
                  <a:lnTo>
                    <a:pt x="542" y="215"/>
                  </a:lnTo>
                  <a:lnTo>
                    <a:pt x="545" y="215"/>
                  </a:lnTo>
                  <a:lnTo>
                    <a:pt x="549" y="213"/>
                  </a:lnTo>
                  <a:lnTo>
                    <a:pt x="552" y="213"/>
                  </a:lnTo>
                  <a:lnTo>
                    <a:pt x="552" y="213"/>
                  </a:lnTo>
                  <a:lnTo>
                    <a:pt x="552" y="213"/>
                  </a:lnTo>
                  <a:lnTo>
                    <a:pt x="554" y="210"/>
                  </a:lnTo>
                  <a:lnTo>
                    <a:pt x="556" y="210"/>
                  </a:lnTo>
                  <a:lnTo>
                    <a:pt x="556" y="210"/>
                  </a:lnTo>
                  <a:lnTo>
                    <a:pt x="559" y="210"/>
                  </a:lnTo>
                  <a:lnTo>
                    <a:pt x="561" y="210"/>
                  </a:lnTo>
                  <a:lnTo>
                    <a:pt x="564" y="208"/>
                  </a:lnTo>
                  <a:lnTo>
                    <a:pt x="564" y="208"/>
                  </a:lnTo>
                  <a:lnTo>
                    <a:pt x="566" y="208"/>
                  </a:lnTo>
                  <a:lnTo>
                    <a:pt x="564" y="208"/>
                  </a:lnTo>
                  <a:lnTo>
                    <a:pt x="552" y="208"/>
                  </a:lnTo>
                  <a:lnTo>
                    <a:pt x="547" y="208"/>
                  </a:lnTo>
                  <a:lnTo>
                    <a:pt x="540" y="206"/>
                  </a:lnTo>
                  <a:lnTo>
                    <a:pt x="533" y="203"/>
                  </a:lnTo>
                  <a:lnTo>
                    <a:pt x="521" y="203"/>
                  </a:lnTo>
                  <a:lnTo>
                    <a:pt x="521" y="203"/>
                  </a:lnTo>
                  <a:lnTo>
                    <a:pt x="514" y="206"/>
                  </a:lnTo>
                  <a:lnTo>
                    <a:pt x="509" y="206"/>
                  </a:lnTo>
                  <a:lnTo>
                    <a:pt x="505" y="206"/>
                  </a:lnTo>
                  <a:lnTo>
                    <a:pt x="502" y="206"/>
                  </a:lnTo>
                  <a:lnTo>
                    <a:pt x="500" y="208"/>
                  </a:lnTo>
                  <a:lnTo>
                    <a:pt x="498" y="208"/>
                  </a:lnTo>
                  <a:lnTo>
                    <a:pt x="495" y="210"/>
                  </a:lnTo>
                  <a:lnTo>
                    <a:pt x="493" y="208"/>
                  </a:lnTo>
                  <a:lnTo>
                    <a:pt x="493" y="208"/>
                  </a:lnTo>
                  <a:lnTo>
                    <a:pt x="498" y="206"/>
                  </a:lnTo>
                  <a:lnTo>
                    <a:pt x="500" y="206"/>
                  </a:lnTo>
                  <a:lnTo>
                    <a:pt x="502" y="206"/>
                  </a:lnTo>
                  <a:lnTo>
                    <a:pt x="505" y="203"/>
                  </a:lnTo>
                  <a:lnTo>
                    <a:pt x="509" y="203"/>
                  </a:lnTo>
                  <a:lnTo>
                    <a:pt x="509" y="203"/>
                  </a:lnTo>
                  <a:lnTo>
                    <a:pt x="509" y="201"/>
                  </a:lnTo>
                  <a:lnTo>
                    <a:pt x="509" y="201"/>
                  </a:lnTo>
                  <a:lnTo>
                    <a:pt x="507" y="201"/>
                  </a:lnTo>
                  <a:lnTo>
                    <a:pt x="507" y="201"/>
                  </a:lnTo>
                  <a:lnTo>
                    <a:pt x="495" y="203"/>
                  </a:lnTo>
                  <a:lnTo>
                    <a:pt x="490" y="203"/>
                  </a:lnTo>
                  <a:lnTo>
                    <a:pt x="483" y="201"/>
                  </a:lnTo>
                  <a:lnTo>
                    <a:pt x="481" y="201"/>
                  </a:lnTo>
                  <a:lnTo>
                    <a:pt x="476" y="201"/>
                  </a:lnTo>
                  <a:lnTo>
                    <a:pt x="476" y="201"/>
                  </a:lnTo>
                  <a:lnTo>
                    <a:pt x="476" y="201"/>
                  </a:lnTo>
                  <a:lnTo>
                    <a:pt x="483" y="201"/>
                  </a:lnTo>
                  <a:lnTo>
                    <a:pt x="486" y="199"/>
                  </a:lnTo>
                  <a:lnTo>
                    <a:pt x="490" y="199"/>
                  </a:lnTo>
                  <a:lnTo>
                    <a:pt x="490" y="199"/>
                  </a:lnTo>
                  <a:lnTo>
                    <a:pt x="490" y="196"/>
                  </a:lnTo>
                  <a:lnTo>
                    <a:pt x="493" y="194"/>
                  </a:lnTo>
                  <a:lnTo>
                    <a:pt x="493" y="194"/>
                  </a:lnTo>
                  <a:lnTo>
                    <a:pt x="490" y="194"/>
                  </a:lnTo>
                  <a:lnTo>
                    <a:pt x="490" y="194"/>
                  </a:lnTo>
                  <a:lnTo>
                    <a:pt x="488" y="192"/>
                  </a:lnTo>
                  <a:lnTo>
                    <a:pt x="490" y="192"/>
                  </a:lnTo>
                  <a:lnTo>
                    <a:pt x="495" y="192"/>
                  </a:lnTo>
                  <a:lnTo>
                    <a:pt x="498" y="192"/>
                  </a:lnTo>
                  <a:lnTo>
                    <a:pt x="502" y="194"/>
                  </a:lnTo>
                  <a:lnTo>
                    <a:pt x="505" y="194"/>
                  </a:lnTo>
                  <a:lnTo>
                    <a:pt x="509" y="194"/>
                  </a:lnTo>
                  <a:lnTo>
                    <a:pt x="512" y="194"/>
                  </a:lnTo>
                  <a:lnTo>
                    <a:pt x="519" y="192"/>
                  </a:lnTo>
                  <a:lnTo>
                    <a:pt x="521" y="192"/>
                  </a:lnTo>
                  <a:lnTo>
                    <a:pt x="523" y="189"/>
                  </a:lnTo>
                  <a:lnTo>
                    <a:pt x="526" y="187"/>
                  </a:lnTo>
                  <a:lnTo>
                    <a:pt x="526" y="187"/>
                  </a:lnTo>
                  <a:lnTo>
                    <a:pt x="526" y="184"/>
                  </a:lnTo>
                  <a:lnTo>
                    <a:pt x="526" y="184"/>
                  </a:lnTo>
                  <a:lnTo>
                    <a:pt x="521" y="184"/>
                  </a:lnTo>
                  <a:lnTo>
                    <a:pt x="516" y="184"/>
                  </a:lnTo>
                  <a:lnTo>
                    <a:pt x="514" y="184"/>
                  </a:lnTo>
                  <a:lnTo>
                    <a:pt x="509" y="182"/>
                  </a:lnTo>
                  <a:lnTo>
                    <a:pt x="509" y="182"/>
                  </a:lnTo>
                  <a:lnTo>
                    <a:pt x="509" y="182"/>
                  </a:lnTo>
                  <a:lnTo>
                    <a:pt x="509" y="182"/>
                  </a:lnTo>
                  <a:lnTo>
                    <a:pt x="514" y="182"/>
                  </a:lnTo>
                  <a:lnTo>
                    <a:pt x="521" y="182"/>
                  </a:lnTo>
                  <a:lnTo>
                    <a:pt x="526" y="182"/>
                  </a:lnTo>
                  <a:lnTo>
                    <a:pt x="528" y="182"/>
                  </a:lnTo>
                  <a:lnTo>
                    <a:pt x="531" y="184"/>
                  </a:lnTo>
                  <a:lnTo>
                    <a:pt x="533" y="184"/>
                  </a:lnTo>
                  <a:lnTo>
                    <a:pt x="535" y="187"/>
                  </a:lnTo>
                  <a:lnTo>
                    <a:pt x="538" y="187"/>
                  </a:lnTo>
                  <a:lnTo>
                    <a:pt x="540" y="189"/>
                  </a:lnTo>
                  <a:lnTo>
                    <a:pt x="542" y="189"/>
                  </a:lnTo>
                  <a:lnTo>
                    <a:pt x="542" y="192"/>
                  </a:lnTo>
                  <a:lnTo>
                    <a:pt x="542" y="194"/>
                  </a:lnTo>
                  <a:lnTo>
                    <a:pt x="542" y="196"/>
                  </a:lnTo>
                  <a:lnTo>
                    <a:pt x="545" y="199"/>
                  </a:lnTo>
                  <a:lnTo>
                    <a:pt x="547" y="201"/>
                  </a:lnTo>
                  <a:lnTo>
                    <a:pt x="552" y="201"/>
                  </a:lnTo>
                  <a:lnTo>
                    <a:pt x="554" y="201"/>
                  </a:lnTo>
                  <a:lnTo>
                    <a:pt x="556" y="201"/>
                  </a:lnTo>
                  <a:lnTo>
                    <a:pt x="561" y="201"/>
                  </a:lnTo>
                  <a:lnTo>
                    <a:pt x="561" y="201"/>
                  </a:lnTo>
                  <a:lnTo>
                    <a:pt x="564" y="196"/>
                  </a:lnTo>
                  <a:lnTo>
                    <a:pt x="564" y="196"/>
                  </a:lnTo>
                  <a:lnTo>
                    <a:pt x="564" y="196"/>
                  </a:lnTo>
                  <a:lnTo>
                    <a:pt x="566" y="194"/>
                  </a:lnTo>
                  <a:lnTo>
                    <a:pt x="566" y="199"/>
                  </a:lnTo>
                  <a:lnTo>
                    <a:pt x="566" y="199"/>
                  </a:lnTo>
                  <a:lnTo>
                    <a:pt x="566" y="199"/>
                  </a:lnTo>
                  <a:lnTo>
                    <a:pt x="566" y="201"/>
                  </a:lnTo>
                  <a:lnTo>
                    <a:pt x="566" y="201"/>
                  </a:lnTo>
                  <a:lnTo>
                    <a:pt x="568" y="201"/>
                  </a:lnTo>
                  <a:lnTo>
                    <a:pt x="571" y="201"/>
                  </a:lnTo>
                  <a:lnTo>
                    <a:pt x="575" y="201"/>
                  </a:lnTo>
                  <a:lnTo>
                    <a:pt x="578" y="201"/>
                  </a:lnTo>
                  <a:lnTo>
                    <a:pt x="575" y="199"/>
                  </a:lnTo>
                  <a:lnTo>
                    <a:pt x="578" y="196"/>
                  </a:lnTo>
                  <a:lnTo>
                    <a:pt x="575" y="194"/>
                  </a:lnTo>
                  <a:lnTo>
                    <a:pt x="578" y="194"/>
                  </a:lnTo>
                  <a:lnTo>
                    <a:pt x="578" y="192"/>
                  </a:lnTo>
                  <a:lnTo>
                    <a:pt x="578" y="189"/>
                  </a:lnTo>
                  <a:lnTo>
                    <a:pt x="578" y="187"/>
                  </a:lnTo>
                  <a:lnTo>
                    <a:pt x="578" y="184"/>
                  </a:lnTo>
                  <a:lnTo>
                    <a:pt x="575" y="184"/>
                  </a:lnTo>
                  <a:lnTo>
                    <a:pt x="573" y="184"/>
                  </a:lnTo>
                  <a:lnTo>
                    <a:pt x="573" y="184"/>
                  </a:lnTo>
                  <a:lnTo>
                    <a:pt x="571" y="184"/>
                  </a:lnTo>
                  <a:lnTo>
                    <a:pt x="571" y="187"/>
                  </a:lnTo>
                  <a:lnTo>
                    <a:pt x="568" y="187"/>
                  </a:lnTo>
                  <a:lnTo>
                    <a:pt x="568" y="184"/>
                  </a:lnTo>
                  <a:lnTo>
                    <a:pt x="568" y="184"/>
                  </a:lnTo>
                  <a:lnTo>
                    <a:pt x="568" y="184"/>
                  </a:lnTo>
                  <a:lnTo>
                    <a:pt x="568" y="182"/>
                  </a:lnTo>
                  <a:lnTo>
                    <a:pt x="571" y="182"/>
                  </a:lnTo>
                  <a:lnTo>
                    <a:pt x="575" y="180"/>
                  </a:lnTo>
                  <a:lnTo>
                    <a:pt x="578" y="180"/>
                  </a:lnTo>
                  <a:lnTo>
                    <a:pt x="573" y="180"/>
                  </a:lnTo>
                  <a:lnTo>
                    <a:pt x="573" y="180"/>
                  </a:lnTo>
                  <a:lnTo>
                    <a:pt x="571" y="177"/>
                  </a:lnTo>
                  <a:lnTo>
                    <a:pt x="571" y="177"/>
                  </a:lnTo>
                  <a:lnTo>
                    <a:pt x="566" y="175"/>
                  </a:lnTo>
                  <a:lnTo>
                    <a:pt x="566" y="175"/>
                  </a:lnTo>
                  <a:lnTo>
                    <a:pt x="561" y="173"/>
                  </a:lnTo>
                  <a:lnTo>
                    <a:pt x="559" y="173"/>
                  </a:lnTo>
                  <a:lnTo>
                    <a:pt x="556" y="173"/>
                  </a:lnTo>
                  <a:lnTo>
                    <a:pt x="552" y="170"/>
                  </a:lnTo>
                  <a:lnTo>
                    <a:pt x="549" y="168"/>
                  </a:lnTo>
                  <a:lnTo>
                    <a:pt x="547" y="168"/>
                  </a:lnTo>
                  <a:lnTo>
                    <a:pt x="547" y="168"/>
                  </a:lnTo>
                  <a:lnTo>
                    <a:pt x="542" y="168"/>
                  </a:lnTo>
                  <a:lnTo>
                    <a:pt x="540" y="168"/>
                  </a:lnTo>
                  <a:lnTo>
                    <a:pt x="538" y="168"/>
                  </a:lnTo>
                  <a:lnTo>
                    <a:pt x="540" y="168"/>
                  </a:lnTo>
                  <a:lnTo>
                    <a:pt x="545" y="168"/>
                  </a:lnTo>
                  <a:lnTo>
                    <a:pt x="547" y="166"/>
                  </a:lnTo>
                  <a:lnTo>
                    <a:pt x="547" y="166"/>
                  </a:lnTo>
                  <a:lnTo>
                    <a:pt x="547" y="161"/>
                  </a:lnTo>
                  <a:lnTo>
                    <a:pt x="547" y="161"/>
                  </a:lnTo>
                  <a:lnTo>
                    <a:pt x="547" y="158"/>
                  </a:lnTo>
                  <a:lnTo>
                    <a:pt x="545" y="161"/>
                  </a:lnTo>
                  <a:lnTo>
                    <a:pt x="540" y="161"/>
                  </a:lnTo>
                  <a:lnTo>
                    <a:pt x="540" y="161"/>
                  </a:lnTo>
                  <a:lnTo>
                    <a:pt x="535" y="161"/>
                  </a:lnTo>
                  <a:lnTo>
                    <a:pt x="528" y="163"/>
                  </a:lnTo>
                  <a:lnTo>
                    <a:pt x="528" y="163"/>
                  </a:lnTo>
                  <a:lnTo>
                    <a:pt x="526" y="163"/>
                  </a:lnTo>
                  <a:lnTo>
                    <a:pt x="523" y="163"/>
                  </a:lnTo>
                  <a:lnTo>
                    <a:pt x="521" y="163"/>
                  </a:lnTo>
                  <a:lnTo>
                    <a:pt x="528" y="161"/>
                  </a:lnTo>
                  <a:lnTo>
                    <a:pt x="531" y="161"/>
                  </a:lnTo>
                  <a:lnTo>
                    <a:pt x="533" y="161"/>
                  </a:lnTo>
                  <a:lnTo>
                    <a:pt x="542" y="158"/>
                  </a:lnTo>
                  <a:lnTo>
                    <a:pt x="542" y="158"/>
                  </a:lnTo>
                  <a:lnTo>
                    <a:pt x="545" y="158"/>
                  </a:lnTo>
                  <a:lnTo>
                    <a:pt x="547" y="156"/>
                  </a:lnTo>
                  <a:lnTo>
                    <a:pt x="549" y="156"/>
                  </a:lnTo>
                  <a:lnTo>
                    <a:pt x="549" y="158"/>
                  </a:lnTo>
                  <a:lnTo>
                    <a:pt x="552" y="163"/>
                  </a:lnTo>
                  <a:lnTo>
                    <a:pt x="554" y="166"/>
                  </a:lnTo>
                  <a:lnTo>
                    <a:pt x="556" y="168"/>
                  </a:lnTo>
                  <a:lnTo>
                    <a:pt x="559" y="168"/>
                  </a:lnTo>
                  <a:lnTo>
                    <a:pt x="564" y="170"/>
                  </a:lnTo>
                  <a:lnTo>
                    <a:pt x="571" y="170"/>
                  </a:lnTo>
                  <a:lnTo>
                    <a:pt x="573" y="173"/>
                  </a:lnTo>
                  <a:lnTo>
                    <a:pt x="575" y="173"/>
                  </a:lnTo>
                  <a:lnTo>
                    <a:pt x="575" y="170"/>
                  </a:lnTo>
                  <a:lnTo>
                    <a:pt x="575" y="168"/>
                  </a:lnTo>
                  <a:lnTo>
                    <a:pt x="580" y="168"/>
                  </a:lnTo>
                  <a:lnTo>
                    <a:pt x="582" y="163"/>
                  </a:lnTo>
                  <a:lnTo>
                    <a:pt x="582" y="163"/>
                  </a:lnTo>
                  <a:lnTo>
                    <a:pt x="582" y="158"/>
                  </a:lnTo>
                  <a:lnTo>
                    <a:pt x="580" y="158"/>
                  </a:lnTo>
                  <a:lnTo>
                    <a:pt x="578" y="158"/>
                  </a:lnTo>
                  <a:lnTo>
                    <a:pt x="573" y="156"/>
                  </a:lnTo>
                  <a:lnTo>
                    <a:pt x="571" y="156"/>
                  </a:lnTo>
                  <a:lnTo>
                    <a:pt x="568" y="154"/>
                  </a:lnTo>
                  <a:lnTo>
                    <a:pt x="566" y="154"/>
                  </a:lnTo>
                  <a:lnTo>
                    <a:pt x="564" y="151"/>
                  </a:lnTo>
                  <a:lnTo>
                    <a:pt x="561" y="151"/>
                  </a:lnTo>
                  <a:lnTo>
                    <a:pt x="559" y="151"/>
                  </a:lnTo>
                  <a:lnTo>
                    <a:pt x="552" y="151"/>
                  </a:lnTo>
                  <a:lnTo>
                    <a:pt x="547" y="151"/>
                  </a:lnTo>
                  <a:lnTo>
                    <a:pt x="545" y="151"/>
                  </a:lnTo>
                  <a:lnTo>
                    <a:pt x="542" y="154"/>
                  </a:lnTo>
                  <a:lnTo>
                    <a:pt x="533" y="154"/>
                  </a:lnTo>
                  <a:lnTo>
                    <a:pt x="531" y="154"/>
                  </a:lnTo>
                  <a:lnTo>
                    <a:pt x="528" y="156"/>
                  </a:lnTo>
                  <a:lnTo>
                    <a:pt x="523" y="156"/>
                  </a:lnTo>
                  <a:lnTo>
                    <a:pt x="519" y="156"/>
                  </a:lnTo>
                  <a:lnTo>
                    <a:pt x="519" y="156"/>
                  </a:lnTo>
                  <a:lnTo>
                    <a:pt x="514" y="156"/>
                  </a:lnTo>
                  <a:lnTo>
                    <a:pt x="514" y="156"/>
                  </a:lnTo>
                  <a:lnTo>
                    <a:pt x="514" y="156"/>
                  </a:lnTo>
                  <a:lnTo>
                    <a:pt x="514" y="156"/>
                  </a:lnTo>
                  <a:lnTo>
                    <a:pt x="514" y="156"/>
                  </a:lnTo>
                  <a:lnTo>
                    <a:pt x="514" y="156"/>
                  </a:lnTo>
                  <a:lnTo>
                    <a:pt x="516" y="156"/>
                  </a:lnTo>
                  <a:lnTo>
                    <a:pt x="519" y="154"/>
                  </a:lnTo>
                  <a:lnTo>
                    <a:pt x="521" y="156"/>
                  </a:lnTo>
                  <a:lnTo>
                    <a:pt x="523" y="156"/>
                  </a:lnTo>
                  <a:lnTo>
                    <a:pt x="526" y="154"/>
                  </a:lnTo>
                  <a:lnTo>
                    <a:pt x="526" y="154"/>
                  </a:lnTo>
                  <a:lnTo>
                    <a:pt x="526" y="154"/>
                  </a:lnTo>
                  <a:lnTo>
                    <a:pt x="519" y="151"/>
                  </a:lnTo>
                  <a:lnTo>
                    <a:pt x="519" y="151"/>
                  </a:lnTo>
                  <a:lnTo>
                    <a:pt x="521" y="151"/>
                  </a:lnTo>
                  <a:lnTo>
                    <a:pt x="523" y="151"/>
                  </a:lnTo>
                  <a:lnTo>
                    <a:pt x="528" y="154"/>
                  </a:lnTo>
                  <a:lnTo>
                    <a:pt x="531" y="154"/>
                  </a:lnTo>
                  <a:lnTo>
                    <a:pt x="533" y="154"/>
                  </a:lnTo>
                  <a:lnTo>
                    <a:pt x="538" y="154"/>
                  </a:lnTo>
                  <a:lnTo>
                    <a:pt x="538" y="154"/>
                  </a:lnTo>
                  <a:lnTo>
                    <a:pt x="542" y="151"/>
                  </a:lnTo>
                  <a:lnTo>
                    <a:pt x="545" y="151"/>
                  </a:lnTo>
                  <a:lnTo>
                    <a:pt x="547" y="149"/>
                  </a:lnTo>
                  <a:lnTo>
                    <a:pt x="552" y="149"/>
                  </a:lnTo>
                  <a:lnTo>
                    <a:pt x="552" y="149"/>
                  </a:lnTo>
                  <a:lnTo>
                    <a:pt x="549" y="149"/>
                  </a:lnTo>
                  <a:lnTo>
                    <a:pt x="547" y="144"/>
                  </a:lnTo>
                  <a:lnTo>
                    <a:pt x="545" y="144"/>
                  </a:lnTo>
                  <a:lnTo>
                    <a:pt x="545" y="144"/>
                  </a:lnTo>
                  <a:lnTo>
                    <a:pt x="545" y="144"/>
                  </a:lnTo>
                  <a:lnTo>
                    <a:pt x="545" y="144"/>
                  </a:lnTo>
                  <a:lnTo>
                    <a:pt x="547" y="147"/>
                  </a:lnTo>
                  <a:lnTo>
                    <a:pt x="549" y="147"/>
                  </a:lnTo>
                  <a:lnTo>
                    <a:pt x="552" y="147"/>
                  </a:lnTo>
                  <a:lnTo>
                    <a:pt x="552" y="147"/>
                  </a:lnTo>
                  <a:lnTo>
                    <a:pt x="554" y="147"/>
                  </a:lnTo>
                  <a:lnTo>
                    <a:pt x="556" y="147"/>
                  </a:lnTo>
                  <a:lnTo>
                    <a:pt x="556" y="147"/>
                  </a:lnTo>
                  <a:lnTo>
                    <a:pt x="561" y="144"/>
                  </a:lnTo>
                  <a:lnTo>
                    <a:pt x="564" y="149"/>
                  </a:lnTo>
                  <a:lnTo>
                    <a:pt x="571" y="151"/>
                  </a:lnTo>
                  <a:lnTo>
                    <a:pt x="573" y="151"/>
                  </a:lnTo>
                  <a:lnTo>
                    <a:pt x="580" y="154"/>
                  </a:lnTo>
                  <a:lnTo>
                    <a:pt x="582" y="154"/>
                  </a:lnTo>
                  <a:lnTo>
                    <a:pt x="587" y="151"/>
                  </a:lnTo>
                  <a:lnTo>
                    <a:pt x="592" y="151"/>
                  </a:lnTo>
                  <a:lnTo>
                    <a:pt x="594" y="151"/>
                  </a:lnTo>
                  <a:lnTo>
                    <a:pt x="604" y="149"/>
                  </a:lnTo>
                  <a:lnTo>
                    <a:pt x="606" y="149"/>
                  </a:lnTo>
                  <a:lnTo>
                    <a:pt x="606" y="147"/>
                  </a:lnTo>
                  <a:lnTo>
                    <a:pt x="608" y="144"/>
                  </a:lnTo>
                  <a:lnTo>
                    <a:pt x="608" y="144"/>
                  </a:lnTo>
                  <a:lnTo>
                    <a:pt x="601" y="142"/>
                  </a:lnTo>
                  <a:lnTo>
                    <a:pt x="599" y="142"/>
                  </a:lnTo>
                  <a:lnTo>
                    <a:pt x="589" y="142"/>
                  </a:lnTo>
                  <a:lnTo>
                    <a:pt x="587" y="142"/>
                  </a:lnTo>
                  <a:lnTo>
                    <a:pt x="587" y="140"/>
                  </a:lnTo>
                  <a:lnTo>
                    <a:pt x="585" y="140"/>
                  </a:lnTo>
                  <a:lnTo>
                    <a:pt x="585" y="140"/>
                  </a:lnTo>
                  <a:lnTo>
                    <a:pt x="587" y="140"/>
                  </a:lnTo>
                  <a:lnTo>
                    <a:pt x="587" y="137"/>
                  </a:lnTo>
                  <a:lnTo>
                    <a:pt x="587" y="137"/>
                  </a:lnTo>
                  <a:lnTo>
                    <a:pt x="587" y="137"/>
                  </a:lnTo>
                  <a:lnTo>
                    <a:pt x="587" y="137"/>
                  </a:lnTo>
                  <a:lnTo>
                    <a:pt x="587" y="137"/>
                  </a:lnTo>
                  <a:lnTo>
                    <a:pt x="587" y="137"/>
                  </a:lnTo>
                  <a:lnTo>
                    <a:pt x="589" y="135"/>
                  </a:lnTo>
                  <a:lnTo>
                    <a:pt x="592" y="135"/>
                  </a:lnTo>
                  <a:lnTo>
                    <a:pt x="592" y="135"/>
                  </a:lnTo>
                  <a:lnTo>
                    <a:pt x="592" y="132"/>
                  </a:lnTo>
                  <a:lnTo>
                    <a:pt x="594" y="132"/>
                  </a:lnTo>
                  <a:lnTo>
                    <a:pt x="594" y="132"/>
                  </a:lnTo>
                  <a:lnTo>
                    <a:pt x="594" y="135"/>
                  </a:lnTo>
                  <a:lnTo>
                    <a:pt x="592" y="137"/>
                  </a:lnTo>
                  <a:lnTo>
                    <a:pt x="597" y="137"/>
                  </a:lnTo>
                  <a:lnTo>
                    <a:pt x="601" y="140"/>
                  </a:lnTo>
                  <a:lnTo>
                    <a:pt x="608" y="140"/>
                  </a:lnTo>
                  <a:lnTo>
                    <a:pt x="613" y="137"/>
                  </a:lnTo>
                  <a:lnTo>
                    <a:pt x="613" y="137"/>
                  </a:lnTo>
                  <a:lnTo>
                    <a:pt x="615" y="137"/>
                  </a:lnTo>
                  <a:lnTo>
                    <a:pt x="620" y="137"/>
                  </a:lnTo>
                  <a:lnTo>
                    <a:pt x="622" y="137"/>
                  </a:lnTo>
                  <a:lnTo>
                    <a:pt x="625" y="137"/>
                  </a:lnTo>
                  <a:lnTo>
                    <a:pt x="625" y="135"/>
                  </a:lnTo>
                  <a:lnTo>
                    <a:pt x="625" y="135"/>
                  </a:lnTo>
                  <a:lnTo>
                    <a:pt x="627" y="135"/>
                  </a:lnTo>
                  <a:lnTo>
                    <a:pt x="627" y="132"/>
                  </a:lnTo>
                  <a:lnTo>
                    <a:pt x="627" y="132"/>
                  </a:lnTo>
                  <a:lnTo>
                    <a:pt x="625" y="130"/>
                  </a:lnTo>
                  <a:lnTo>
                    <a:pt x="625" y="130"/>
                  </a:lnTo>
                  <a:lnTo>
                    <a:pt x="622" y="128"/>
                  </a:lnTo>
                  <a:lnTo>
                    <a:pt x="620" y="125"/>
                  </a:lnTo>
                  <a:lnTo>
                    <a:pt x="618" y="123"/>
                  </a:lnTo>
                  <a:lnTo>
                    <a:pt x="615" y="125"/>
                  </a:lnTo>
                  <a:lnTo>
                    <a:pt x="613" y="128"/>
                  </a:lnTo>
                  <a:lnTo>
                    <a:pt x="611" y="130"/>
                  </a:lnTo>
                  <a:lnTo>
                    <a:pt x="608" y="130"/>
                  </a:lnTo>
                  <a:lnTo>
                    <a:pt x="606" y="130"/>
                  </a:lnTo>
                  <a:lnTo>
                    <a:pt x="606" y="130"/>
                  </a:lnTo>
                  <a:lnTo>
                    <a:pt x="606" y="130"/>
                  </a:lnTo>
                  <a:lnTo>
                    <a:pt x="608" y="128"/>
                  </a:lnTo>
                  <a:lnTo>
                    <a:pt x="608" y="128"/>
                  </a:lnTo>
                  <a:lnTo>
                    <a:pt x="611" y="125"/>
                  </a:lnTo>
                  <a:lnTo>
                    <a:pt x="608" y="125"/>
                  </a:lnTo>
                  <a:lnTo>
                    <a:pt x="608" y="123"/>
                  </a:lnTo>
                  <a:lnTo>
                    <a:pt x="608" y="123"/>
                  </a:lnTo>
                  <a:lnTo>
                    <a:pt x="608" y="123"/>
                  </a:lnTo>
                  <a:lnTo>
                    <a:pt x="606" y="123"/>
                  </a:lnTo>
                  <a:lnTo>
                    <a:pt x="601" y="125"/>
                  </a:lnTo>
                  <a:lnTo>
                    <a:pt x="601" y="125"/>
                  </a:lnTo>
                  <a:lnTo>
                    <a:pt x="599" y="125"/>
                  </a:lnTo>
                  <a:lnTo>
                    <a:pt x="599" y="125"/>
                  </a:lnTo>
                  <a:lnTo>
                    <a:pt x="597" y="125"/>
                  </a:lnTo>
                  <a:lnTo>
                    <a:pt x="594" y="123"/>
                  </a:lnTo>
                  <a:lnTo>
                    <a:pt x="594" y="123"/>
                  </a:lnTo>
                  <a:lnTo>
                    <a:pt x="597" y="123"/>
                  </a:lnTo>
                  <a:lnTo>
                    <a:pt x="599" y="123"/>
                  </a:lnTo>
                  <a:lnTo>
                    <a:pt x="604" y="123"/>
                  </a:lnTo>
                  <a:lnTo>
                    <a:pt x="606" y="123"/>
                  </a:lnTo>
                  <a:lnTo>
                    <a:pt x="608" y="123"/>
                  </a:lnTo>
                  <a:lnTo>
                    <a:pt x="611" y="123"/>
                  </a:lnTo>
                  <a:lnTo>
                    <a:pt x="615" y="118"/>
                  </a:lnTo>
                  <a:lnTo>
                    <a:pt x="620" y="118"/>
                  </a:lnTo>
                  <a:lnTo>
                    <a:pt x="622" y="121"/>
                  </a:lnTo>
                  <a:lnTo>
                    <a:pt x="622" y="121"/>
                  </a:lnTo>
                  <a:lnTo>
                    <a:pt x="625" y="123"/>
                  </a:lnTo>
                  <a:lnTo>
                    <a:pt x="625" y="123"/>
                  </a:lnTo>
                  <a:lnTo>
                    <a:pt x="627" y="121"/>
                  </a:lnTo>
                  <a:lnTo>
                    <a:pt x="630" y="121"/>
                  </a:lnTo>
                  <a:lnTo>
                    <a:pt x="630" y="121"/>
                  </a:lnTo>
                  <a:lnTo>
                    <a:pt x="630" y="118"/>
                  </a:lnTo>
                  <a:lnTo>
                    <a:pt x="630" y="116"/>
                  </a:lnTo>
                  <a:lnTo>
                    <a:pt x="630" y="116"/>
                  </a:lnTo>
                  <a:lnTo>
                    <a:pt x="630" y="113"/>
                  </a:lnTo>
                  <a:lnTo>
                    <a:pt x="630" y="113"/>
                  </a:lnTo>
                  <a:lnTo>
                    <a:pt x="630" y="113"/>
                  </a:lnTo>
                  <a:lnTo>
                    <a:pt x="632" y="111"/>
                  </a:lnTo>
                  <a:lnTo>
                    <a:pt x="630" y="111"/>
                  </a:lnTo>
                  <a:lnTo>
                    <a:pt x="627" y="109"/>
                  </a:lnTo>
                  <a:lnTo>
                    <a:pt x="627" y="109"/>
                  </a:lnTo>
                  <a:lnTo>
                    <a:pt x="630" y="106"/>
                  </a:lnTo>
                  <a:lnTo>
                    <a:pt x="627" y="104"/>
                  </a:lnTo>
                  <a:lnTo>
                    <a:pt x="625" y="104"/>
                  </a:lnTo>
                  <a:lnTo>
                    <a:pt x="622" y="104"/>
                  </a:lnTo>
                  <a:lnTo>
                    <a:pt x="620" y="104"/>
                  </a:lnTo>
                  <a:lnTo>
                    <a:pt x="618" y="104"/>
                  </a:lnTo>
                  <a:lnTo>
                    <a:pt x="618" y="104"/>
                  </a:lnTo>
                  <a:lnTo>
                    <a:pt x="613" y="104"/>
                  </a:lnTo>
                  <a:lnTo>
                    <a:pt x="611" y="104"/>
                  </a:lnTo>
                  <a:lnTo>
                    <a:pt x="608" y="104"/>
                  </a:lnTo>
                  <a:lnTo>
                    <a:pt x="608" y="104"/>
                  </a:lnTo>
                  <a:lnTo>
                    <a:pt x="606" y="102"/>
                  </a:lnTo>
                  <a:lnTo>
                    <a:pt x="606" y="99"/>
                  </a:lnTo>
                  <a:lnTo>
                    <a:pt x="606" y="99"/>
                  </a:lnTo>
                  <a:lnTo>
                    <a:pt x="601" y="99"/>
                  </a:lnTo>
                  <a:lnTo>
                    <a:pt x="601" y="99"/>
                  </a:lnTo>
                  <a:lnTo>
                    <a:pt x="599" y="97"/>
                  </a:lnTo>
                  <a:lnTo>
                    <a:pt x="599" y="97"/>
                  </a:lnTo>
                  <a:lnTo>
                    <a:pt x="599" y="97"/>
                  </a:lnTo>
                  <a:lnTo>
                    <a:pt x="599" y="97"/>
                  </a:lnTo>
                  <a:lnTo>
                    <a:pt x="601" y="95"/>
                  </a:lnTo>
                  <a:lnTo>
                    <a:pt x="604" y="95"/>
                  </a:lnTo>
                  <a:lnTo>
                    <a:pt x="606" y="97"/>
                  </a:lnTo>
                  <a:lnTo>
                    <a:pt x="608" y="97"/>
                  </a:lnTo>
                  <a:lnTo>
                    <a:pt x="611" y="97"/>
                  </a:lnTo>
                  <a:lnTo>
                    <a:pt x="620" y="95"/>
                  </a:lnTo>
                  <a:lnTo>
                    <a:pt x="620" y="95"/>
                  </a:lnTo>
                  <a:lnTo>
                    <a:pt x="625" y="92"/>
                  </a:lnTo>
                  <a:lnTo>
                    <a:pt x="632" y="92"/>
                  </a:lnTo>
                  <a:lnTo>
                    <a:pt x="634" y="92"/>
                  </a:lnTo>
                  <a:lnTo>
                    <a:pt x="637" y="95"/>
                  </a:lnTo>
                  <a:lnTo>
                    <a:pt x="641" y="95"/>
                  </a:lnTo>
                  <a:lnTo>
                    <a:pt x="644" y="95"/>
                  </a:lnTo>
                  <a:lnTo>
                    <a:pt x="644" y="95"/>
                  </a:lnTo>
                  <a:lnTo>
                    <a:pt x="646" y="95"/>
                  </a:lnTo>
                  <a:lnTo>
                    <a:pt x="648" y="95"/>
                  </a:lnTo>
                  <a:lnTo>
                    <a:pt x="648" y="95"/>
                  </a:lnTo>
                  <a:lnTo>
                    <a:pt x="651" y="95"/>
                  </a:lnTo>
                  <a:lnTo>
                    <a:pt x="651" y="92"/>
                  </a:lnTo>
                  <a:lnTo>
                    <a:pt x="653" y="92"/>
                  </a:lnTo>
                  <a:lnTo>
                    <a:pt x="653" y="90"/>
                  </a:lnTo>
                  <a:lnTo>
                    <a:pt x="653" y="87"/>
                  </a:lnTo>
                  <a:lnTo>
                    <a:pt x="653" y="87"/>
                  </a:lnTo>
                  <a:lnTo>
                    <a:pt x="651" y="87"/>
                  </a:lnTo>
                  <a:lnTo>
                    <a:pt x="646" y="87"/>
                  </a:lnTo>
                  <a:lnTo>
                    <a:pt x="644" y="87"/>
                  </a:lnTo>
                  <a:lnTo>
                    <a:pt x="641" y="87"/>
                  </a:lnTo>
                  <a:lnTo>
                    <a:pt x="641" y="87"/>
                  </a:lnTo>
                  <a:lnTo>
                    <a:pt x="639" y="87"/>
                  </a:lnTo>
                  <a:lnTo>
                    <a:pt x="637" y="87"/>
                  </a:lnTo>
                  <a:lnTo>
                    <a:pt x="632" y="85"/>
                  </a:lnTo>
                  <a:lnTo>
                    <a:pt x="630" y="85"/>
                  </a:lnTo>
                  <a:lnTo>
                    <a:pt x="627" y="83"/>
                  </a:lnTo>
                  <a:lnTo>
                    <a:pt x="632" y="80"/>
                  </a:lnTo>
                  <a:lnTo>
                    <a:pt x="634" y="80"/>
                  </a:lnTo>
                  <a:lnTo>
                    <a:pt x="637" y="80"/>
                  </a:lnTo>
                  <a:lnTo>
                    <a:pt x="641" y="83"/>
                  </a:lnTo>
                  <a:lnTo>
                    <a:pt x="641" y="83"/>
                  </a:lnTo>
                  <a:lnTo>
                    <a:pt x="644" y="83"/>
                  </a:lnTo>
                  <a:lnTo>
                    <a:pt x="644" y="83"/>
                  </a:lnTo>
                  <a:lnTo>
                    <a:pt x="644" y="80"/>
                  </a:lnTo>
                  <a:lnTo>
                    <a:pt x="641" y="80"/>
                  </a:lnTo>
                  <a:lnTo>
                    <a:pt x="639" y="80"/>
                  </a:lnTo>
                  <a:lnTo>
                    <a:pt x="637" y="80"/>
                  </a:lnTo>
                  <a:lnTo>
                    <a:pt x="634" y="78"/>
                  </a:lnTo>
                  <a:lnTo>
                    <a:pt x="630" y="78"/>
                  </a:lnTo>
                  <a:lnTo>
                    <a:pt x="627" y="78"/>
                  </a:lnTo>
                  <a:lnTo>
                    <a:pt x="622" y="78"/>
                  </a:lnTo>
                  <a:lnTo>
                    <a:pt x="620" y="80"/>
                  </a:lnTo>
                  <a:lnTo>
                    <a:pt x="618" y="83"/>
                  </a:lnTo>
                  <a:lnTo>
                    <a:pt x="615" y="80"/>
                  </a:lnTo>
                  <a:lnTo>
                    <a:pt x="615" y="80"/>
                  </a:lnTo>
                  <a:lnTo>
                    <a:pt x="618" y="78"/>
                  </a:lnTo>
                  <a:lnTo>
                    <a:pt x="620" y="76"/>
                  </a:lnTo>
                  <a:lnTo>
                    <a:pt x="622" y="76"/>
                  </a:lnTo>
                  <a:lnTo>
                    <a:pt x="622" y="73"/>
                  </a:lnTo>
                  <a:lnTo>
                    <a:pt x="625" y="71"/>
                  </a:lnTo>
                  <a:lnTo>
                    <a:pt x="627" y="71"/>
                  </a:lnTo>
                  <a:lnTo>
                    <a:pt x="630" y="69"/>
                  </a:lnTo>
                  <a:lnTo>
                    <a:pt x="630" y="66"/>
                  </a:lnTo>
                  <a:lnTo>
                    <a:pt x="630" y="66"/>
                  </a:lnTo>
                  <a:lnTo>
                    <a:pt x="630" y="66"/>
                  </a:lnTo>
                  <a:lnTo>
                    <a:pt x="637" y="64"/>
                  </a:lnTo>
                  <a:lnTo>
                    <a:pt x="639" y="64"/>
                  </a:lnTo>
                  <a:lnTo>
                    <a:pt x="641" y="64"/>
                  </a:lnTo>
                  <a:lnTo>
                    <a:pt x="644" y="64"/>
                  </a:lnTo>
                  <a:lnTo>
                    <a:pt x="644" y="64"/>
                  </a:lnTo>
                  <a:lnTo>
                    <a:pt x="646" y="61"/>
                  </a:lnTo>
                  <a:lnTo>
                    <a:pt x="646" y="61"/>
                  </a:lnTo>
                  <a:lnTo>
                    <a:pt x="646" y="61"/>
                  </a:lnTo>
                  <a:lnTo>
                    <a:pt x="646" y="61"/>
                  </a:lnTo>
                  <a:lnTo>
                    <a:pt x="648" y="59"/>
                  </a:lnTo>
                  <a:lnTo>
                    <a:pt x="653" y="59"/>
                  </a:lnTo>
                  <a:lnTo>
                    <a:pt x="655" y="59"/>
                  </a:lnTo>
                  <a:lnTo>
                    <a:pt x="658" y="59"/>
                  </a:lnTo>
                  <a:lnTo>
                    <a:pt x="658" y="57"/>
                  </a:lnTo>
                  <a:lnTo>
                    <a:pt x="658" y="57"/>
                  </a:lnTo>
                  <a:lnTo>
                    <a:pt x="658" y="57"/>
                  </a:lnTo>
                  <a:lnTo>
                    <a:pt x="655" y="57"/>
                  </a:lnTo>
                  <a:lnTo>
                    <a:pt x="655" y="57"/>
                  </a:lnTo>
                  <a:lnTo>
                    <a:pt x="655" y="57"/>
                  </a:lnTo>
                  <a:lnTo>
                    <a:pt x="653" y="57"/>
                  </a:lnTo>
                  <a:lnTo>
                    <a:pt x="653" y="54"/>
                  </a:lnTo>
                  <a:lnTo>
                    <a:pt x="653" y="54"/>
                  </a:lnTo>
                  <a:lnTo>
                    <a:pt x="655" y="52"/>
                  </a:lnTo>
                  <a:lnTo>
                    <a:pt x="655" y="52"/>
                  </a:lnTo>
                  <a:lnTo>
                    <a:pt x="655" y="52"/>
                  </a:lnTo>
                  <a:lnTo>
                    <a:pt x="655" y="50"/>
                  </a:lnTo>
                  <a:lnTo>
                    <a:pt x="655" y="50"/>
                  </a:lnTo>
                  <a:lnTo>
                    <a:pt x="655" y="50"/>
                  </a:lnTo>
                  <a:lnTo>
                    <a:pt x="651" y="50"/>
                  </a:lnTo>
                  <a:lnTo>
                    <a:pt x="648" y="50"/>
                  </a:lnTo>
                  <a:lnTo>
                    <a:pt x="648" y="50"/>
                  </a:lnTo>
                  <a:lnTo>
                    <a:pt x="648" y="50"/>
                  </a:lnTo>
                  <a:lnTo>
                    <a:pt x="648" y="50"/>
                  </a:lnTo>
                  <a:lnTo>
                    <a:pt x="648" y="47"/>
                  </a:lnTo>
                  <a:lnTo>
                    <a:pt x="648" y="47"/>
                  </a:lnTo>
                  <a:lnTo>
                    <a:pt x="651" y="45"/>
                  </a:lnTo>
                  <a:lnTo>
                    <a:pt x="653" y="45"/>
                  </a:lnTo>
                  <a:lnTo>
                    <a:pt x="658" y="43"/>
                  </a:lnTo>
                  <a:lnTo>
                    <a:pt x="658" y="43"/>
                  </a:lnTo>
                  <a:lnTo>
                    <a:pt x="660" y="43"/>
                  </a:lnTo>
                  <a:lnTo>
                    <a:pt x="663" y="43"/>
                  </a:lnTo>
                  <a:lnTo>
                    <a:pt x="667" y="43"/>
                  </a:lnTo>
                  <a:lnTo>
                    <a:pt x="674" y="45"/>
                  </a:lnTo>
                  <a:lnTo>
                    <a:pt x="677" y="45"/>
                  </a:lnTo>
                  <a:lnTo>
                    <a:pt x="681" y="43"/>
                  </a:lnTo>
                  <a:lnTo>
                    <a:pt x="684" y="43"/>
                  </a:lnTo>
                  <a:lnTo>
                    <a:pt x="686" y="43"/>
                  </a:lnTo>
                  <a:lnTo>
                    <a:pt x="688" y="43"/>
                  </a:lnTo>
                  <a:lnTo>
                    <a:pt x="693" y="43"/>
                  </a:lnTo>
                  <a:lnTo>
                    <a:pt x="696" y="43"/>
                  </a:lnTo>
                  <a:lnTo>
                    <a:pt x="700" y="40"/>
                  </a:lnTo>
                  <a:lnTo>
                    <a:pt x="700" y="40"/>
                  </a:lnTo>
                  <a:lnTo>
                    <a:pt x="693" y="40"/>
                  </a:lnTo>
                  <a:lnTo>
                    <a:pt x="693" y="40"/>
                  </a:lnTo>
                  <a:lnTo>
                    <a:pt x="691" y="38"/>
                  </a:lnTo>
                  <a:lnTo>
                    <a:pt x="696" y="38"/>
                  </a:lnTo>
                  <a:lnTo>
                    <a:pt x="700" y="38"/>
                  </a:lnTo>
                  <a:lnTo>
                    <a:pt x="705" y="38"/>
                  </a:lnTo>
                  <a:lnTo>
                    <a:pt x="710" y="35"/>
                  </a:lnTo>
                  <a:lnTo>
                    <a:pt x="717" y="35"/>
                  </a:lnTo>
                  <a:lnTo>
                    <a:pt x="719" y="35"/>
                  </a:lnTo>
                  <a:lnTo>
                    <a:pt x="721" y="35"/>
                  </a:lnTo>
                  <a:lnTo>
                    <a:pt x="721" y="33"/>
                  </a:lnTo>
                  <a:lnTo>
                    <a:pt x="721" y="33"/>
                  </a:lnTo>
                  <a:lnTo>
                    <a:pt x="719" y="33"/>
                  </a:lnTo>
                  <a:lnTo>
                    <a:pt x="719" y="33"/>
                  </a:lnTo>
                  <a:lnTo>
                    <a:pt x="721" y="33"/>
                  </a:lnTo>
                  <a:lnTo>
                    <a:pt x="726" y="33"/>
                  </a:lnTo>
                  <a:lnTo>
                    <a:pt x="731" y="33"/>
                  </a:lnTo>
                  <a:lnTo>
                    <a:pt x="736" y="31"/>
                  </a:lnTo>
                  <a:lnTo>
                    <a:pt x="743" y="28"/>
                  </a:lnTo>
                  <a:lnTo>
                    <a:pt x="745" y="28"/>
                  </a:lnTo>
                  <a:lnTo>
                    <a:pt x="754" y="26"/>
                  </a:lnTo>
                  <a:lnTo>
                    <a:pt x="754" y="26"/>
                  </a:lnTo>
                  <a:lnTo>
                    <a:pt x="754" y="26"/>
                  </a:lnTo>
                  <a:lnTo>
                    <a:pt x="754"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335"/>
            <p:cNvSpPr>
              <a:spLocks noEditPoints="1"/>
            </p:cNvSpPr>
            <p:nvPr userDrawn="1"/>
          </p:nvSpPr>
          <p:spPr bwMode="auto">
            <a:xfrm>
              <a:off x="4006" y="1928"/>
              <a:ext cx="151" cy="142"/>
            </a:xfrm>
            <a:custGeom>
              <a:avLst/>
              <a:gdLst>
                <a:gd name="T0" fmla="*/ 104 w 151"/>
                <a:gd name="T1" fmla="*/ 135 h 142"/>
                <a:gd name="T2" fmla="*/ 83 w 151"/>
                <a:gd name="T3" fmla="*/ 132 h 142"/>
                <a:gd name="T4" fmla="*/ 78 w 151"/>
                <a:gd name="T5" fmla="*/ 130 h 142"/>
                <a:gd name="T6" fmla="*/ 71 w 151"/>
                <a:gd name="T7" fmla="*/ 132 h 142"/>
                <a:gd name="T8" fmla="*/ 92 w 151"/>
                <a:gd name="T9" fmla="*/ 140 h 142"/>
                <a:gd name="T10" fmla="*/ 118 w 151"/>
                <a:gd name="T11" fmla="*/ 135 h 142"/>
                <a:gd name="T12" fmla="*/ 62 w 151"/>
                <a:gd name="T13" fmla="*/ 114 h 142"/>
                <a:gd name="T14" fmla="*/ 144 w 151"/>
                <a:gd name="T15" fmla="*/ 118 h 142"/>
                <a:gd name="T16" fmla="*/ 130 w 151"/>
                <a:gd name="T17" fmla="*/ 80 h 142"/>
                <a:gd name="T18" fmla="*/ 128 w 151"/>
                <a:gd name="T19" fmla="*/ 83 h 142"/>
                <a:gd name="T20" fmla="*/ 22 w 151"/>
                <a:gd name="T21" fmla="*/ 80 h 142"/>
                <a:gd name="T22" fmla="*/ 69 w 151"/>
                <a:gd name="T23" fmla="*/ 76 h 142"/>
                <a:gd name="T24" fmla="*/ 15 w 151"/>
                <a:gd name="T25" fmla="*/ 69 h 142"/>
                <a:gd name="T26" fmla="*/ 17 w 151"/>
                <a:gd name="T27" fmla="*/ 73 h 142"/>
                <a:gd name="T28" fmla="*/ 19 w 151"/>
                <a:gd name="T29" fmla="*/ 69 h 142"/>
                <a:gd name="T30" fmla="*/ 109 w 151"/>
                <a:gd name="T31" fmla="*/ 71 h 142"/>
                <a:gd name="T32" fmla="*/ 19 w 151"/>
                <a:gd name="T33" fmla="*/ 59 h 142"/>
                <a:gd name="T34" fmla="*/ 19 w 151"/>
                <a:gd name="T35" fmla="*/ 59 h 142"/>
                <a:gd name="T36" fmla="*/ 62 w 151"/>
                <a:gd name="T37" fmla="*/ 59 h 142"/>
                <a:gd name="T38" fmla="*/ 76 w 151"/>
                <a:gd name="T39" fmla="*/ 69 h 142"/>
                <a:gd name="T40" fmla="*/ 85 w 151"/>
                <a:gd name="T41" fmla="*/ 76 h 142"/>
                <a:gd name="T42" fmla="*/ 78 w 151"/>
                <a:gd name="T43" fmla="*/ 66 h 142"/>
                <a:gd name="T44" fmla="*/ 116 w 151"/>
                <a:gd name="T45" fmla="*/ 47 h 142"/>
                <a:gd name="T46" fmla="*/ 114 w 151"/>
                <a:gd name="T47" fmla="*/ 50 h 142"/>
                <a:gd name="T48" fmla="*/ 121 w 151"/>
                <a:gd name="T49" fmla="*/ 54 h 142"/>
                <a:gd name="T50" fmla="*/ 3 w 151"/>
                <a:gd name="T51" fmla="*/ 40 h 142"/>
                <a:gd name="T52" fmla="*/ 8 w 151"/>
                <a:gd name="T53" fmla="*/ 47 h 142"/>
                <a:gd name="T54" fmla="*/ 85 w 151"/>
                <a:gd name="T55" fmla="*/ 19 h 142"/>
                <a:gd name="T56" fmla="*/ 76 w 151"/>
                <a:gd name="T57" fmla="*/ 83 h 142"/>
                <a:gd name="T58" fmla="*/ 69 w 151"/>
                <a:gd name="T59" fmla="*/ 66 h 142"/>
                <a:gd name="T60" fmla="*/ 55 w 151"/>
                <a:gd name="T61" fmla="*/ 57 h 142"/>
                <a:gd name="T62" fmla="*/ 59 w 151"/>
                <a:gd name="T63" fmla="*/ 52 h 142"/>
                <a:gd name="T64" fmla="*/ 50 w 151"/>
                <a:gd name="T65" fmla="*/ 33 h 142"/>
                <a:gd name="T66" fmla="*/ 59 w 151"/>
                <a:gd name="T67" fmla="*/ 28 h 142"/>
                <a:gd name="T68" fmla="*/ 69 w 151"/>
                <a:gd name="T69" fmla="*/ 31 h 142"/>
                <a:gd name="T70" fmla="*/ 74 w 151"/>
                <a:gd name="T71" fmla="*/ 28 h 142"/>
                <a:gd name="T72" fmla="*/ 69 w 151"/>
                <a:gd name="T73" fmla="*/ 21 h 142"/>
                <a:gd name="T74" fmla="*/ 90 w 151"/>
                <a:gd name="T75" fmla="*/ 17 h 142"/>
                <a:gd name="T76" fmla="*/ 111 w 151"/>
                <a:gd name="T77" fmla="*/ 17 h 142"/>
                <a:gd name="T78" fmla="*/ 116 w 151"/>
                <a:gd name="T79" fmla="*/ 5 h 142"/>
                <a:gd name="T80" fmla="*/ 107 w 151"/>
                <a:gd name="T81" fmla="*/ 2 h 142"/>
                <a:gd name="T82" fmla="*/ 97 w 151"/>
                <a:gd name="T83" fmla="*/ 10 h 142"/>
                <a:gd name="T84" fmla="*/ 81 w 151"/>
                <a:gd name="T85" fmla="*/ 2 h 142"/>
                <a:gd name="T86" fmla="*/ 64 w 151"/>
                <a:gd name="T87" fmla="*/ 7 h 142"/>
                <a:gd name="T88" fmla="*/ 50 w 151"/>
                <a:gd name="T89" fmla="*/ 12 h 142"/>
                <a:gd name="T90" fmla="*/ 29 w 151"/>
                <a:gd name="T91" fmla="*/ 17 h 142"/>
                <a:gd name="T92" fmla="*/ 22 w 151"/>
                <a:gd name="T93" fmla="*/ 26 h 142"/>
                <a:gd name="T94" fmla="*/ 12 w 151"/>
                <a:gd name="T95" fmla="*/ 33 h 142"/>
                <a:gd name="T96" fmla="*/ 10 w 151"/>
                <a:gd name="T97" fmla="*/ 38 h 142"/>
                <a:gd name="T98" fmla="*/ 12 w 151"/>
                <a:gd name="T99" fmla="*/ 47 h 142"/>
                <a:gd name="T100" fmla="*/ 26 w 151"/>
                <a:gd name="T101" fmla="*/ 57 h 142"/>
                <a:gd name="T102" fmla="*/ 26 w 151"/>
                <a:gd name="T103" fmla="*/ 69 h 142"/>
                <a:gd name="T104" fmla="*/ 41 w 151"/>
                <a:gd name="T105" fmla="*/ 69 h 142"/>
                <a:gd name="T106" fmla="*/ 59 w 151"/>
                <a:gd name="T107" fmla="*/ 71 h 142"/>
                <a:gd name="T108" fmla="*/ 55 w 151"/>
                <a:gd name="T109" fmla="*/ 76 h 142"/>
                <a:gd name="T110" fmla="*/ 29 w 151"/>
                <a:gd name="T111" fmla="*/ 76 h 142"/>
                <a:gd name="T112" fmla="*/ 36 w 151"/>
                <a:gd name="T113" fmla="*/ 95 h 142"/>
                <a:gd name="T114" fmla="*/ 48 w 151"/>
                <a:gd name="T115" fmla="*/ 99 h 142"/>
                <a:gd name="T116" fmla="*/ 59 w 151"/>
                <a:gd name="T117" fmla="*/ 109 h 142"/>
                <a:gd name="T118" fmla="*/ 55 w 151"/>
                <a:gd name="T119" fmla="*/ 85 h 142"/>
                <a:gd name="T120" fmla="*/ 69 w 151"/>
                <a:gd name="T121" fmla="*/ 88 h 142"/>
                <a:gd name="T122" fmla="*/ 59 w 151"/>
                <a:gd name="T123" fmla="*/ 78 h 142"/>
                <a:gd name="T124" fmla="*/ 74 w 151"/>
                <a:gd name="T125"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42">
                  <a:moveTo>
                    <a:pt x="116" y="137"/>
                  </a:moveTo>
                  <a:lnTo>
                    <a:pt x="114" y="137"/>
                  </a:lnTo>
                  <a:lnTo>
                    <a:pt x="111" y="137"/>
                  </a:lnTo>
                  <a:lnTo>
                    <a:pt x="111" y="137"/>
                  </a:lnTo>
                  <a:lnTo>
                    <a:pt x="111" y="137"/>
                  </a:lnTo>
                  <a:lnTo>
                    <a:pt x="109" y="137"/>
                  </a:lnTo>
                  <a:lnTo>
                    <a:pt x="109" y="137"/>
                  </a:lnTo>
                  <a:lnTo>
                    <a:pt x="109" y="135"/>
                  </a:lnTo>
                  <a:lnTo>
                    <a:pt x="109" y="132"/>
                  </a:lnTo>
                  <a:lnTo>
                    <a:pt x="107" y="135"/>
                  </a:lnTo>
                  <a:lnTo>
                    <a:pt x="104" y="135"/>
                  </a:lnTo>
                  <a:lnTo>
                    <a:pt x="102" y="132"/>
                  </a:lnTo>
                  <a:lnTo>
                    <a:pt x="97" y="132"/>
                  </a:lnTo>
                  <a:lnTo>
                    <a:pt x="97" y="132"/>
                  </a:lnTo>
                  <a:lnTo>
                    <a:pt x="92" y="132"/>
                  </a:lnTo>
                  <a:lnTo>
                    <a:pt x="90" y="132"/>
                  </a:lnTo>
                  <a:lnTo>
                    <a:pt x="88" y="132"/>
                  </a:lnTo>
                  <a:lnTo>
                    <a:pt x="88" y="132"/>
                  </a:lnTo>
                  <a:lnTo>
                    <a:pt x="85" y="132"/>
                  </a:lnTo>
                  <a:lnTo>
                    <a:pt x="85" y="132"/>
                  </a:lnTo>
                  <a:lnTo>
                    <a:pt x="83" y="132"/>
                  </a:lnTo>
                  <a:lnTo>
                    <a:pt x="83" y="132"/>
                  </a:lnTo>
                  <a:lnTo>
                    <a:pt x="83" y="130"/>
                  </a:lnTo>
                  <a:lnTo>
                    <a:pt x="83" y="130"/>
                  </a:lnTo>
                  <a:lnTo>
                    <a:pt x="81" y="130"/>
                  </a:lnTo>
                  <a:lnTo>
                    <a:pt x="81" y="130"/>
                  </a:lnTo>
                  <a:lnTo>
                    <a:pt x="81" y="130"/>
                  </a:lnTo>
                  <a:lnTo>
                    <a:pt x="83" y="130"/>
                  </a:lnTo>
                  <a:lnTo>
                    <a:pt x="81" y="128"/>
                  </a:lnTo>
                  <a:lnTo>
                    <a:pt x="81" y="128"/>
                  </a:lnTo>
                  <a:lnTo>
                    <a:pt x="78" y="130"/>
                  </a:lnTo>
                  <a:lnTo>
                    <a:pt x="78" y="130"/>
                  </a:lnTo>
                  <a:lnTo>
                    <a:pt x="78" y="130"/>
                  </a:lnTo>
                  <a:lnTo>
                    <a:pt x="76" y="130"/>
                  </a:lnTo>
                  <a:lnTo>
                    <a:pt x="76" y="130"/>
                  </a:lnTo>
                  <a:lnTo>
                    <a:pt x="74" y="128"/>
                  </a:lnTo>
                  <a:lnTo>
                    <a:pt x="74" y="128"/>
                  </a:lnTo>
                  <a:lnTo>
                    <a:pt x="74" y="128"/>
                  </a:lnTo>
                  <a:lnTo>
                    <a:pt x="74" y="130"/>
                  </a:lnTo>
                  <a:lnTo>
                    <a:pt x="74" y="130"/>
                  </a:lnTo>
                  <a:lnTo>
                    <a:pt x="71" y="130"/>
                  </a:lnTo>
                  <a:lnTo>
                    <a:pt x="71" y="128"/>
                  </a:lnTo>
                  <a:lnTo>
                    <a:pt x="71" y="130"/>
                  </a:lnTo>
                  <a:lnTo>
                    <a:pt x="71" y="132"/>
                  </a:lnTo>
                  <a:lnTo>
                    <a:pt x="71" y="135"/>
                  </a:lnTo>
                  <a:lnTo>
                    <a:pt x="71" y="135"/>
                  </a:lnTo>
                  <a:lnTo>
                    <a:pt x="74" y="135"/>
                  </a:lnTo>
                  <a:lnTo>
                    <a:pt x="74" y="135"/>
                  </a:lnTo>
                  <a:lnTo>
                    <a:pt x="76" y="135"/>
                  </a:lnTo>
                  <a:lnTo>
                    <a:pt x="78" y="137"/>
                  </a:lnTo>
                  <a:lnTo>
                    <a:pt x="88" y="137"/>
                  </a:lnTo>
                  <a:lnTo>
                    <a:pt x="90" y="137"/>
                  </a:lnTo>
                  <a:lnTo>
                    <a:pt x="92" y="140"/>
                  </a:lnTo>
                  <a:lnTo>
                    <a:pt x="92" y="140"/>
                  </a:lnTo>
                  <a:lnTo>
                    <a:pt x="92" y="140"/>
                  </a:lnTo>
                  <a:lnTo>
                    <a:pt x="92" y="142"/>
                  </a:lnTo>
                  <a:lnTo>
                    <a:pt x="92" y="142"/>
                  </a:lnTo>
                  <a:lnTo>
                    <a:pt x="99" y="142"/>
                  </a:lnTo>
                  <a:lnTo>
                    <a:pt x="107" y="140"/>
                  </a:lnTo>
                  <a:lnTo>
                    <a:pt x="111" y="140"/>
                  </a:lnTo>
                  <a:lnTo>
                    <a:pt x="116" y="140"/>
                  </a:lnTo>
                  <a:lnTo>
                    <a:pt x="116" y="140"/>
                  </a:lnTo>
                  <a:lnTo>
                    <a:pt x="118" y="140"/>
                  </a:lnTo>
                  <a:lnTo>
                    <a:pt x="118" y="140"/>
                  </a:lnTo>
                  <a:lnTo>
                    <a:pt x="118" y="137"/>
                  </a:lnTo>
                  <a:lnTo>
                    <a:pt x="118" y="135"/>
                  </a:lnTo>
                  <a:lnTo>
                    <a:pt x="121" y="135"/>
                  </a:lnTo>
                  <a:lnTo>
                    <a:pt x="118" y="135"/>
                  </a:lnTo>
                  <a:lnTo>
                    <a:pt x="116" y="137"/>
                  </a:lnTo>
                  <a:close/>
                  <a:moveTo>
                    <a:pt x="59" y="111"/>
                  </a:moveTo>
                  <a:lnTo>
                    <a:pt x="59" y="111"/>
                  </a:lnTo>
                  <a:lnTo>
                    <a:pt x="59" y="114"/>
                  </a:lnTo>
                  <a:lnTo>
                    <a:pt x="59" y="114"/>
                  </a:lnTo>
                  <a:lnTo>
                    <a:pt x="59" y="116"/>
                  </a:lnTo>
                  <a:lnTo>
                    <a:pt x="62" y="116"/>
                  </a:lnTo>
                  <a:lnTo>
                    <a:pt x="62" y="116"/>
                  </a:lnTo>
                  <a:lnTo>
                    <a:pt x="62" y="114"/>
                  </a:lnTo>
                  <a:lnTo>
                    <a:pt x="59" y="111"/>
                  </a:lnTo>
                  <a:lnTo>
                    <a:pt x="59" y="111"/>
                  </a:lnTo>
                  <a:close/>
                  <a:moveTo>
                    <a:pt x="151" y="111"/>
                  </a:moveTo>
                  <a:lnTo>
                    <a:pt x="151" y="111"/>
                  </a:lnTo>
                  <a:lnTo>
                    <a:pt x="151" y="111"/>
                  </a:lnTo>
                  <a:lnTo>
                    <a:pt x="147" y="111"/>
                  </a:lnTo>
                  <a:lnTo>
                    <a:pt x="144" y="114"/>
                  </a:lnTo>
                  <a:lnTo>
                    <a:pt x="144" y="116"/>
                  </a:lnTo>
                  <a:lnTo>
                    <a:pt x="142" y="116"/>
                  </a:lnTo>
                  <a:lnTo>
                    <a:pt x="142" y="116"/>
                  </a:lnTo>
                  <a:lnTo>
                    <a:pt x="144" y="118"/>
                  </a:lnTo>
                  <a:lnTo>
                    <a:pt x="144" y="121"/>
                  </a:lnTo>
                  <a:lnTo>
                    <a:pt x="144" y="121"/>
                  </a:lnTo>
                  <a:lnTo>
                    <a:pt x="144" y="121"/>
                  </a:lnTo>
                  <a:lnTo>
                    <a:pt x="144" y="121"/>
                  </a:lnTo>
                  <a:lnTo>
                    <a:pt x="147" y="118"/>
                  </a:lnTo>
                  <a:lnTo>
                    <a:pt x="149" y="118"/>
                  </a:lnTo>
                  <a:lnTo>
                    <a:pt x="149" y="116"/>
                  </a:lnTo>
                  <a:lnTo>
                    <a:pt x="151" y="116"/>
                  </a:lnTo>
                  <a:lnTo>
                    <a:pt x="151" y="111"/>
                  </a:lnTo>
                  <a:close/>
                  <a:moveTo>
                    <a:pt x="130" y="83"/>
                  </a:moveTo>
                  <a:lnTo>
                    <a:pt x="130" y="80"/>
                  </a:lnTo>
                  <a:lnTo>
                    <a:pt x="128" y="80"/>
                  </a:lnTo>
                  <a:lnTo>
                    <a:pt x="128" y="80"/>
                  </a:lnTo>
                  <a:lnTo>
                    <a:pt x="125" y="80"/>
                  </a:lnTo>
                  <a:lnTo>
                    <a:pt x="123" y="80"/>
                  </a:lnTo>
                  <a:lnTo>
                    <a:pt x="123" y="80"/>
                  </a:lnTo>
                  <a:lnTo>
                    <a:pt x="121" y="83"/>
                  </a:lnTo>
                  <a:lnTo>
                    <a:pt x="121" y="83"/>
                  </a:lnTo>
                  <a:lnTo>
                    <a:pt x="123" y="83"/>
                  </a:lnTo>
                  <a:lnTo>
                    <a:pt x="125" y="83"/>
                  </a:lnTo>
                  <a:lnTo>
                    <a:pt x="125" y="85"/>
                  </a:lnTo>
                  <a:lnTo>
                    <a:pt x="128" y="83"/>
                  </a:lnTo>
                  <a:lnTo>
                    <a:pt x="130" y="83"/>
                  </a:lnTo>
                  <a:close/>
                  <a:moveTo>
                    <a:pt x="22" y="80"/>
                  </a:moveTo>
                  <a:lnTo>
                    <a:pt x="19" y="80"/>
                  </a:lnTo>
                  <a:lnTo>
                    <a:pt x="19" y="78"/>
                  </a:lnTo>
                  <a:lnTo>
                    <a:pt x="17" y="80"/>
                  </a:lnTo>
                  <a:lnTo>
                    <a:pt x="19" y="80"/>
                  </a:lnTo>
                  <a:lnTo>
                    <a:pt x="19" y="83"/>
                  </a:lnTo>
                  <a:lnTo>
                    <a:pt x="22" y="83"/>
                  </a:lnTo>
                  <a:lnTo>
                    <a:pt x="24" y="83"/>
                  </a:lnTo>
                  <a:lnTo>
                    <a:pt x="24" y="83"/>
                  </a:lnTo>
                  <a:lnTo>
                    <a:pt x="22" y="80"/>
                  </a:lnTo>
                  <a:lnTo>
                    <a:pt x="22" y="80"/>
                  </a:lnTo>
                  <a:close/>
                  <a:moveTo>
                    <a:pt x="66" y="76"/>
                  </a:moveTo>
                  <a:lnTo>
                    <a:pt x="66" y="76"/>
                  </a:lnTo>
                  <a:lnTo>
                    <a:pt x="66" y="78"/>
                  </a:lnTo>
                  <a:lnTo>
                    <a:pt x="66" y="78"/>
                  </a:lnTo>
                  <a:lnTo>
                    <a:pt x="66" y="78"/>
                  </a:lnTo>
                  <a:lnTo>
                    <a:pt x="66" y="78"/>
                  </a:lnTo>
                  <a:lnTo>
                    <a:pt x="69" y="78"/>
                  </a:lnTo>
                  <a:lnTo>
                    <a:pt x="69" y="78"/>
                  </a:lnTo>
                  <a:lnTo>
                    <a:pt x="69" y="78"/>
                  </a:lnTo>
                  <a:lnTo>
                    <a:pt x="69" y="76"/>
                  </a:lnTo>
                  <a:lnTo>
                    <a:pt x="66" y="76"/>
                  </a:lnTo>
                  <a:close/>
                  <a:moveTo>
                    <a:pt x="19" y="73"/>
                  </a:moveTo>
                  <a:lnTo>
                    <a:pt x="22" y="73"/>
                  </a:lnTo>
                  <a:lnTo>
                    <a:pt x="19" y="71"/>
                  </a:lnTo>
                  <a:lnTo>
                    <a:pt x="17" y="71"/>
                  </a:lnTo>
                  <a:lnTo>
                    <a:pt x="17" y="69"/>
                  </a:lnTo>
                  <a:lnTo>
                    <a:pt x="17" y="66"/>
                  </a:lnTo>
                  <a:lnTo>
                    <a:pt x="17" y="66"/>
                  </a:lnTo>
                  <a:lnTo>
                    <a:pt x="17" y="69"/>
                  </a:lnTo>
                  <a:lnTo>
                    <a:pt x="15" y="69"/>
                  </a:lnTo>
                  <a:lnTo>
                    <a:pt x="15" y="69"/>
                  </a:lnTo>
                  <a:lnTo>
                    <a:pt x="15" y="69"/>
                  </a:lnTo>
                  <a:lnTo>
                    <a:pt x="15" y="69"/>
                  </a:lnTo>
                  <a:lnTo>
                    <a:pt x="12" y="71"/>
                  </a:lnTo>
                  <a:lnTo>
                    <a:pt x="12" y="73"/>
                  </a:lnTo>
                  <a:lnTo>
                    <a:pt x="15" y="73"/>
                  </a:lnTo>
                  <a:lnTo>
                    <a:pt x="15" y="71"/>
                  </a:lnTo>
                  <a:lnTo>
                    <a:pt x="15" y="71"/>
                  </a:lnTo>
                  <a:lnTo>
                    <a:pt x="15" y="73"/>
                  </a:lnTo>
                  <a:lnTo>
                    <a:pt x="15" y="73"/>
                  </a:lnTo>
                  <a:lnTo>
                    <a:pt x="17" y="73"/>
                  </a:lnTo>
                  <a:lnTo>
                    <a:pt x="17" y="73"/>
                  </a:lnTo>
                  <a:lnTo>
                    <a:pt x="17" y="73"/>
                  </a:lnTo>
                  <a:lnTo>
                    <a:pt x="19" y="76"/>
                  </a:lnTo>
                  <a:lnTo>
                    <a:pt x="19" y="73"/>
                  </a:lnTo>
                  <a:close/>
                  <a:moveTo>
                    <a:pt x="19" y="66"/>
                  </a:moveTo>
                  <a:lnTo>
                    <a:pt x="17" y="66"/>
                  </a:lnTo>
                  <a:lnTo>
                    <a:pt x="17" y="66"/>
                  </a:lnTo>
                  <a:lnTo>
                    <a:pt x="17" y="69"/>
                  </a:lnTo>
                  <a:lnTo>
                    <a:pt x="19" y="69"/>
                  </a:lnTo>
                  <a:lnTo>
                    <a:pt x="19" y="69"/>
                  </a:lnTo>
                  <a:lnTo>
                    <a:pt x="19" y="69"/>
                  </a:lnTo>
                  <a:lnTo>
                    <a:pt x="19" y="69"/>
                  </a:lnTo>
                  <a:lnTo>
                    <a:pt x="19" y="66"/>
                  </a:lnTo>
                  <a:lnTo>
                    <a:pt x="19" y="66"/>
                  </a:lnTo>
                  <a:lnTo>
                    <a:pt x="19" y="66"/>
                  </a:lnTo>
                  <a:close/>
                  <a:moveTo>
                    <a:pt x="111" y="64"/>
                  </a:moveTo>
                  <a:lnTo>
                    <a:pt x="111" y="64"/>
                  </a:lnTo>
                  <a:lnTo>
                    <a:pt x="107" y="64"/>
                  </a:lnTo>
                  <a:lnTo>
                    <a:pt x="107" y="66"/>
                  </a:lnTo>
                  <a:lnTo>
                    <a:pt x="109" y="69"/>
                  </a:lnTo>
                  <a:lnTo>
                    <a:pt x="111" y="69"/>
                  </a:lnTo>
                  <a:lnTo>
                    <a:pt x="109" y="71"/>
                  </a:lnTo>
                  <a:lnTo>
                    <a:pt x="109" y="71"/>
                  </a:lnTo>
                  <a:lnTo>
                    <a:pt x="109" y="71"/>
                  </a:lnTo>
                  <a:lnTo>
                    <a:pt x="111" y="73"/>
                  </a:lnTo>
                  <a:lnTo>
                    <a:pt x="111" y="71"/>
                  </a:lnTo>
                  <a:lnTo>
                    <a:pt x="111" y="71"/>
                  </a:lnTo>
                  <a:lnTo>
                    <a:pt x="114" y="71"/>
                  </a:lnTo>
                  <a:lnTo>
                    <a:pt x="114" y="71"/>
                  </a:lnTo>
                  <a:lnTo>
                    <a:pt x="114" y="66"/>
                  </a:lnTo>
                  <a:lnTo>
                    <a:pt x="114" y="66"/>
                  </a:lnTo>
                  <a:lnTo>
                    <a:pt x="114" y="64"/>
                  </a:lnTo>
                  <a:lnTo>
                    <a:pt x="111" y="64"/>
                  </a:lnTo>
                  <a:close/>
                  <a:moveTo>
                    <a:pt x="19" y="59"/>
                  </a:moveTo>
                  <a:lnTo>
                    <a:pt x="17" y="59"/>
                  </a:lnTo>
                  <a:lnTo>
                    <a:pt x="17" y="59"/>
                  </a:lnTo>
                  <a:lnTo>
                    <a:pt x="17" y="62"/>
                  </a:lnTo>
                  <a:lnTo>
                    <a:pt x="17" y="64"/>
                  </a:lnTo>
                  <a:lnTo>
                    <a:pt x="17" y="64"/>
                  </a:lnTo>
                  <a:lnTo>
                    <a:pt x="17" y="64"/>
                  </a:lnTo>
                  <a:lnTo>
                    <a:pt x="17" y="64"/>
                  </a:lnTo>
                  <a:lnTo>
                    <a:pt x="19" y="64"/>
                  </a:lnTo>
                  <a:lnTo>
                    <a:pt x="19" y="64"/>
                  </a:lnTo>
                  <a:lnTo>
                    <a:pt x="19" y="59"/>
                  </a:lnTo>
                  <a:lnTo>
                    <a:pt x="19" y="59"/>
                  </a:lnTo>
                  <a:close/>
                  <a:moveTo>
                    <a:pt x="66" y="59"/>
                  </a:moveTo>
                  <a:lnTo>
                    <a:pt x="64" y="57"/>
                  </a:lnTo>
                  <a:lnTo>
                    <a:pt x="64" y="54"/>
                  </a:lnTo>
                  <a:lnTo>
                    <a:pt x="62" y="54"/>
                  </a:lnTo>
                  <a:lnTo>
                    <a:pt x="59" y="54"/>
                  </a:lnTo>
                  <a:lnTo>
                    <a:pt x="57" y="57"/>
                  </a:lnTo>
                  <a:lnTo>
                    <a:pt x="57" y="57"/>
                  </a:lnTo>
                  <a:lnTo>
                    <a:pt x="57" y="59"/>
                  </a:lnTo>
                  <a:lnTo>
                    <a:pt x="57" y="59"/>
                  </a:lnTo>
                  <a:lnTo>
                    <a:pt x="59" y="57"/>
                  </a:lnTo>
                  <a:lnTo>
                    <a:pt x="62" y="59"/>
                  </a:lnTo>
                  <a:lnTo>
                    <a:pt x="62" y="59"/>
                  </a:lnTo>
                  <a:lnTo>
                    <a:pt x="64" y="62"/>
                  </a:lnTo>
                  <a:lnTo>
                    <a:pt x="66" y="62"/>
                  </a:lnTo>
                  <a:lnTo>
                    <a:pt x="66" y="64"/>
                  </a:lnTo>
                  <a:lnTo>
                    <a:pt x="69" y="64"/>
                  </a:lnTo>
                  <a:lnTo>
                    <a:pt x="69" y="64"/>
                  </a:lnTo>
                  <a:lnTo>
                    <a:pt x="69" y="66"/>
                  </a:lnTo>
                  <a:lnTo>
                    <a:pt x="71" y="69"/>
                  </a:lnTo>
                  <a:lnTo>
                    <a:pt x="74" y="69"/>
                  </a:lnTo>
                  <a:lnTo>
                    <a:pt x="76" y="69"/>
                  </a:lnTo>
                  <a:lnTo>
                    <a:pt x="76" y="69"/>
                  </a:lnTo>
                  <a:lnTo>
                    <a:pt x="76" y="69"/>
                  </a:lnTo>
                  <a:lnTo>
                    <a:pt x="78" y="69"/>
                  </a:lnTo>
                  <a:lnTo>
                    <a:pt x="78" y="71"/>
                  </a:lnTo>
                  <a:lnTo>
                    <a:pt x="78" y="71"/>
                  </a:lnTo>
                  <a:lnTo>
                    <a:pt x="78" y="73"/>
                  </a:lnTo>
                  <a:lnTo>
                    <a:pt x="81" y="73"/>
                  </a:lnTo>
                  <a:lnTo>
                    <a:pt x="81" y="76"/>
                  </a:lnTo>
                  <a:lnTo>
                    <a:pt x="83" y="76"/>
                  </a:lnTo>
                  <a:lnTo>
                    <a:pt x="83" y="76"/>
                  </a:lnTo>
                  <a:lnTo>
                    <a:pt x="83" y="76"/>
                  </a:lnTo>
                  <a:lnTo>
                    <a:pt x="85" y="76"/>
                  </a:lnTo>
                  <a:lnTo>
                    <a:pt x="85" y="78"/>
                  </a:lnTo>
                  <a:lnTo>
                    <a:pt x="85" y="76"/>
                  </a:lnTo>
                  <a:lnTo>
                    <a:pt x="85" y="76"/>
                  </a:lnTo>
                  <a:lnTo>
                    <a:pt x="85" y="73"/>
                  </a:lnTo>
                  <a:lnTo>
                    <a:pt x="85" y="73"/>
                  </a:lnTo>
                  <a:lnTo>
                    <a:pt x="83" y="73"/>
                  </a:lnTo>
                  <a:lnTo>
                    <a:pt x="83" y="73"/>
                  </a:lnTo>
                  <a:lnTo>
                    <a:pt x="81" y="71"/>
                  </a:lnTo>
                  <a:lnTo>
                    <a:pt x="81" y="69"/>
                  </a:lnTo>
                  <a:lnTo>
                    <a:pt x="78" y="66"/>
                  </a:lnTo>
                  <a:lnTo>
                    <a:pt x="78" y="66"/>
                  </a:lnTo>
                  <a:lnTo>
                    <a:pt x="78" y="64"/>
                  </a:lnTo>
                  <a:lnTo>
                    <a:pt x="78" y="64"/>
                  </a:lnTo>
                  <a:lnTo>
                    <a:pt x="78" y="62"/>
                  </a:lnTo>
                  <a:lnTo>
                    <a:pt x="78" y="62"/>
                  </a:lnTo>
                  <a:lnTo>
                    <a:pt x="74" y="62"/>
                  </a:lnTo>
                  <a:lnTo>
                    <a:pt x="71" y="59"/>
                  </a:lnTo>
                  <a:lnTo>
                    <a:pt x="69" y="59"/>
                  </a:lnTo>
                  <a:lnTo>
                    <a:pt x="66" y="59"/>
                  </a:lnTo>
                  <a:lnTo>
                    <a:pt x="66" y="59"/>
                  </a:lnTo>
                  <a:close/>
                  <a:moveTo>
                    <a:pt x="116" y="47"/>
                  </a:moveTo>
                  <a:lnTo>
                    <a:pt x="116" y="47"/>
                  </a:lnTo>
                  <a:lnTo>
                    <a:pt x="111" y="47"/>
                  </a:lnTo>
                  <a:lnTo>
                    <a:pt x="111" y="47"/>
                  </a:lnTo>
                  <a:lnTo>
                    <a:pt x="111" y="50"/>
                  </a:lnTo>
                  <a:lnTo>
                    <a:pt x="109" y="50"/>
                  </a:lnTo>
                  <a:lnTo>
                    <a:pt x="109" y="50"/>
                  </a:lnTo>
                  <a:lnTo>
                    <a:pt x="107" y="50"/>
                  </a:lnTo>
                  <a:lnTo>
                    <a:pt x="107" y="52"/>
                  </a:lnTo>
                  <a:lnTo>
                    <a:pt x="109" y="52"/>
                  </a:lnTo>
                  <a:lnTo>
                    <a:pt x="111" y="52"/>
                  </a:lnTo>
                  <a:lnTo>
                    <a:pt x="111" y="52"/>
                  </a:lnTo>
                  <a:lnTo>
                    <a:pt x="114" y="50"/>
                  </a:lnTo>
                  <a:lnTo>
                    <a:pt x="114" y="52"/>
                  </a:lnTo>
                  <a:lnTo>
                    <a:pt x="111" y="54"/>
                  </a:lnTo>
                  <a:lnTo>
                    <a:pt x="111" y="54"/>
                  </a:lnTo>
                  <a:lnTo>
                    <a:pt x="116" y="54"/>
                  </a:lnTo>
                  <a:lnTo>
                    <a:pt x="118" y="57"/>
                  </a:lnTo>
                  <a:lnTo>
                    <a:pt x="118" y="54"/>
                  </a:lnTo>
                  <a:lnTo>
                    <a:pt x="118" y="54"/>
                  </a:lnTo>
                  <a:lnTo>
                    <a:pt x="118" y="54"/>
                  </a:lnTo>
                  <a:lnTo>
                    <a:pt x="118" y="54"/>
                  </a:lnTo>
                  <a:lnTo>
                    <a:pt x="121" y="54"/>
                  </a:lnTo>
                  <a:lnTo>
                    <a:pt x="121" y="54"/>
                  </a:lnTo>
                  <a:lnTo>
                    <a:pt x="118" y="52"/>
                  </a:lnTo>
                  <a:lnTo>
                    <a:pt x="118" y="52"/>
                  </a:lnTo>
                  <a:lnTo>
                    <a:pt x="116" y="50"/>
                  </a:lnTo>
                  <a:lnTo>
                    <a:pt x="116" y="47"/>
                  </a:lnTo>
                  <a:close/>
                  <a:moveTo>
                    <a:pt x="8" y="45"/>
                  </a:moveTo>
                  <a:lnTo>
                    <a:pt x="5" y="45"/>
                  </a:lnTo>
                  <a:lnTo>
                    <a:pt x="5" y="45"/>
                  </a:lnTo>
                  <a:lnTo>
                    <a:pt x="5" y="43"/>
                  </a:lnTo>
                  <a:lnTo>
                    <a:pt x="5" y="43"/>
                  </a:lnTo>
                  <a:lnTo>
                    <a:pt x="3" y="40"/>
                  </a:lnTo>
                  <a:lnTo>
                    <a:pt x="3" y="40"/>
                  </a:lnTo>
                  <a:lnTo>
                    <a:pt x="5" y="40"/>
                  </a:lnTo>
                  <a:lnTo>
                    <a:pt x="5" y="38"/>
                  </a:lnTo>
                  <a:lnTo>
                    <a:pt x="3" y="38"/>
                  </a:lnTo>
                  <a:lnTo>
                    <a:pt x="3" y="38"/>
                  </a:lnTo>
                  <a:lnTo>
                    <a:pt x="0" y="38"/>
                  </a:lnTo>
                  <a:lnTo>
                    <a:pt x="0" y="38"/>
                  </a:lnTo>
                  <a:lnTo>
                    <a:pt x="0" y="40"/>
                  </a:lnTo>
                  <a:lnTo>
                    <a:pt x="3" y="43"/>
                  </a:lnTo>
                  <a:lnTo>
                    <a:pt x="3" y="45"/>
                  </a:lnTo>
                  <a:lnTo>
                    <a:pt x="5" y="47"/>
                  </a:lnTo>
                  <a:lnTo>
                    <a:pt x="8" y="47"/>
                  </a:lnTo>
                  <a:lnTo>
                    <a:pt x="8" y="45"/>
                  </a:lnTo>
                  <a:lnTo>
                    <a:pt x="8" y="45"/>
                  </a:lnTo>
                  <a:close/>
                  <a:moveTo>
                    <a:pt x="102" y="26"/>
                  </a:moveTo>
                  <a:lnTo>
                    <a:pt x="102" y="26"/>
                  </a:lnTo>
                  <a:lnTo>
                    <a:pt x="102" y="26"/>
                  </a:lnTo>
                  <a:lnTo>
                    <a:pt x="99" y="24"/>
                  </a:lnTo>
                  <a:lnTo>
                    <a:pt x="99" y="26"/>
                  </a:lnTo>
                  <a:lnTo>
                    <a:pt x="99" y="28"/>
                  </a:lnTo>
                  <a:lnTo>
                    <a:pt x="102" y="26"/>
                  </a:lnTo>
                  <a:close/>
                  <a:moveTo>
                    <a:pt x="85" y="21"/>
                  </a:moveTo>
                  <a:lnTo>
                    <a:pt x="85" y="19"/>
                  </a:lnTo>
                  <a:lnTo>
                    <a:pt x="83" y="19"/>
                  </a:lnTo>
                  <a:lnTo>
                    <a:pt x="83" y="19"/>
                  </a:lnTo>
                  <a:lnTo>
                    <a:pt x="83" y="21"/>
                  </a:lnTo>
                  <a:lnTo>
                    <a:pt x="83" y="21"/>
                  </a:lnTo>
                  <a:lnTo>
                    <a:pt x="85" y="24"/>
                  </a:lnTo>
                  <a:lnTo>
                    <a:pt x="88" y="24"/>
                  </a:lnTo>
                  <a:lnTo>
                    <a:pt x="85" y="21"/>
                  </a:lnTo>
                  <a:lnTo>
                    <a:pt x="88" y="21"/>
                  </a:lnTo>
                  <a:lnTo>
                    <a:pt x="85" y="21"/>
                  </a:lnTo>
                  <a:close/>
                  <a:moveTo>
                    <a:pt x="74" y="80"/>
                  </a:moveTo>
                  <a:lnTo>
                    <a:pt x="76" y="83"/>
                  </a:lnTo>
                  <a:lnTo>
                    <a:pt x="76" y="83"/>
                  </a:lnTo>
                  <a:lnTo>
                    <a:pt x="78" y="83"/>
                  </a:lnTo>
                  <a:lnTo>
                    <a:pt x="78" y="80"/>
                  </a:lnTo>
                  <a:lnTo>
                    <a:pt x="78" y="80"/>
                  </a:lnTo>
                  <a:lnTo>
                    <a:pt x="76" y="78"/>
                  </a:lnTo>
                  <a:lnTo>
                    <a:pt x="76" y="73"/>
                  </a:lnTo>
                  <a:lnTo>
                    <a:pt x="76" y="71"/>
                  </a:lnTo>
                  <a:lnTo>
                    <a:pt x="76" y="71"/>
                  </a:lnTo>
                  <a:lnTo>
                    <a:pt x="74" y="69"/>
                  </a:lnTo>
                  <a:lnTo>
                    <a:pt x="71" y="69"/>
                  </a:lnTo>
                  <a:lnTo>
                    <a:pt x="69" y="66"/>
                  </a:lnTo>
                  <a:lnTo>
                    <a:pt x="64" y="66"/>
                  </a:lnTo>
                  <a:lnTo>
                    <a:pt x="62" y="62"/>
                  </a:lnTo>
                  <a:lnTo>
                    <a:pt x="62" y="62"/>
                  </a:lnTo>
                  <a:lnTo>
                    <a:pt x="59" y="62"/>
                  </a:lnTo>
                  <a:lnTo>
                    <a:pt x="55" y="59"/>
                  </a:lnTo>
                  <a:lnTo>
                    <a:pt x="52" y="59"/>
                  </a:lnTo>
                  <a:lnTo>
                    <a:pt x="52" y="59"/>
                  </a:lnTo>
                  <a:lnTo>
                    <a:pt x="50" y="57"/>
                  </a:lnTo>
                  <a:lnTo>
                    <a:pt x="50" y="57"/>
                  </a:lnTo>
                  <a:lnTo>
                    <a:pt x="52" y="57"/>
                  </a:lnTo>
                  <a:lnTo>
                    <a:pt x="55" y="57"/>
                  </a:lnTo>
                  <a:lnTo>
                    <a:pt x="57" y="57"/>
                  </a:lnTo>
                  <a:lnTo>
                    <a:pt x="59" y="54"/>
                  </a:lnTo>
                  <a:lnTo>
                    <a:pt x="57" y="54"/>
                  </a:lnTo>
                  <a:lnTo>
                    <a:pt x="57" y="52"/>
                  </a:lnTo>
                  <a:lnTo>
                    <a:pt x="55" y="52"/>
                  </a:lnTo>
                  <a:lnTo>
                    <a:pt x="55" y="50"/>
                  </a:lnTo>
                  <a:lnTo>
                    <a:pt x="57" y="50"/>
                  </a:lnTo>
                  <a:lnTo>
                    <a:pt x="57" y="47"/>
                  </a:lnTo>
                  <a:lnTo>
                    <a:pt x="59" y="50"/>
                  </a:lnTo>
                  <a:lnTo>
                    <a:pt x="62" y="50"/>
                  </a:lnTo>
                  <a:lnTo>
                    <a:pt x="59" y="52"/>
                  </a:lnTo>
                  <a:lnTo>
                    <a:pt x="59" y="52"/>
                  </a:lnTo>
                  <a:lnTo>
                    <a:pt x="62" y="52"/>
                  </a:lnTo>
                  <a:lnTo>
                    <a:pt x="64" y="52"/>
                  </a:lnTo>
                  <a:lnTo>
                    <a:pt x="62" y="50"/>
                  </a:lnTo>
                  <a:lnTo>
                    <a:pt x="62" y="47"/>
                  </a:lnTo>
                  <a:lnTo>
                    <a:pt x="59" y="45"/>
                  </a:lnTo>
                  <a:lnTo>
                    <a:pt x="57" y="43"/>
                  </a:lnTo>
                  <a:lnTo>
                    <a:pt x="57" y="43"/>
                  </a:lnTo>
                  <a:lnTo>
                    <a:pt x="55" y="38"/>
                  </a:lnTo>
                  <a:lnTo>
                    <a:pt x="50" y="36"/>
                  </a:lnTo>
                  <a:lnTo>
                    <a:pt x="50" y="33"/>
                  </a:lnTo>
                  <a:lnTo>
                    <a:pt x="50" y="31"/>
                  </a:lnTo>
                  <a:lnTo>
                    <a:pt x="50" y="28"/>
                  </a:lnTo>
                  <a:lnTo>
                    <a:pt x="50" y="26"/>
                  </a:lnTo>
                  <a:lnTo>
                    <a:pt x="50" y="26"/>
                  </a:lnTo>
                  <a:lnTo>
                    <a:pt x="52" y="24"/>
                  </a:lnTo>
                  <a:lnTo>
                    <a:pt x="52" y="24"/>
                  </a:lnTo>
                  <a:lnTo>
                    <a:pt x="55" y="24"/>
                  </a:lnTo>
                  <a:lnTo>
                    <a:pt x="55" y="24"/>
                  </a:lnTo>
                  <a:lnTo>
                    <a:pt x="55" y="26"/>
                  </a:lnTo>
                  <a:lnTo>
                    <a:pt x="55" y="28"/>
                  </a:lnTo>
                  <a:lnTo>
                    <a:pt x="59" y="28"/>
                  </a:lnTo>
                  <a:lnTo>
                    <a:pt x="62" y="31"/>
                  </a:lnTo>
                  <a:lnTo>
                    <a:pt x="62" y="33"/>
                  </a:lnTo>
                  <a:lnTo>
                    <a:pt x="64" y="33"/>
                  </a:lnTo>
                  <a:lnTo>
                    <a:pt x="69" y="36"/>
                  </a:lnTo>
                  <a:lnTo>
                    <a:pt x="69" y="36"/>
                  </a:lnTo>
                  <a:lnTo>
                    <a:pt x="69" y="36"/>
                  </a:lnTo>
                  <a:lnTo>
                    <a:pt x="64" y="33"/>
                  </a:lnTo>
                  <a:lnTo>
                    <a:pt x="64" y="33"/>
                  </a:lnTo>
                  <a:lnTo>
                    <a:pt x="64" y="31"/>
                  </a:lnTo>
                  <a:lnTo>
                    <a:pt x="64" y="31"/>
                  </a:lnTo>
                  <a:lnTo>
                    <a:pt x="69" y="31"/>
                  </a:lnTo>
                  <a:lnTo>
                    <a:pt x="71" y="36"/>
                  </a:lnTo>
                  <a:lnTo>
                    <a:pt x="74" y="36"/>
                  </a:lnTo>
                  <a:lnTo>
                    <a:pt x="74" y="33"/>
                  </a:lnTo>
                  <a:lnTo>
                    <a:pt x="74" y="33"/>
                  </a:lnTo>
                  <a:lnTo>
                    <a:pt x="74" y="33"/>
                  </a:lnTo>
                  <a:lnTo>
                    <a:pt x="71" y="31"/>
                  </a:lnTo>
                  <a:lnTo>
                    <a:pt x="69" y="31"/>
                  </a:lnTo>
                  <a:lnTo>
                    <a:pt x="69" y="28"/>
                  </a:lnTo>
                  <a:lnTo>
                    <a:pt x="71" y="28"/>
                  </a:lnTo>
                  <a:lnTo>
                    <a:pt x="71" y="28"/>
                  </a:lnTo>
                  <a:lnTo>
                    <a:pt x="74" y="28"/>
                  </a:lnTo>
                  <a:lnTo>
                    <a:pt x="76" y="31"/>
                  </a:lnTo>
                  <a:lnTo>
                    <a:pt x="78" y="31"/>
                  </a:lnTo>
                  <a:lnTo>
                    <a:pt x="81" y="33"/>
                  </a:lnTo>
                  <a:lnTo>
                    <a:pt x="78" y="31"/>
                  </a:lnTo>
                  <a:lnTo>
                    <a:pt x="78" y="28"/>
                  </a:lnTo>
                  <a:lnTo>
                    <a:pt x="74" y="26"/>
                  </a:lnTo>
                  <a:lnTo>
                    <a:pt x="74" y="26"/>
                  </a:lnTo>
                  <a:lnTo>
                    <a:pt x="71" y="26"/>
                  </a:lnTo>
                  <a:lnTo>
                    <a:pt x="71" y="26"/>
                  </a:lnTo>
                  <a:lnTo>
                    <a:pt x="71" y="24"/>
                  </a:lnTo>
                  <a:lnTo>
                    <a:pt x="69" y="21"/>
                  </a:lnTo>
                  <a:lnTo>
                    <a:pt x="69" y="21"/>
                  </a:lnTo>
                  <a:lnTo>
                    <a:pt x="69" y="19"/>
                  </a:lnTo>
                  <a:lnTo>
                    <a:pt x="71" y="19"/>
                  </a:lnTo>
                  <a:lnTo>
                    <a:pt x="74" y="21"/>
                  </a:lnTo>
                  <a:lnTo>
                    <a:pt x="78" y="19"/>
                  </a:lnTo>
                  <a:lnTo>
                    <a:pt x="81" y="17"/>
                  </a:lnTo>
                  <a:lnTo>
                    <a:pt x="81" y="17"/>
                  </a:lnTo>
                  <a:lnTo>
                    <a:pt x="83" y="17"/>
                  </a:lnTo>
                  <a:lnTo>
                    <a:pt x="85" y="17"/>
                  </a:lnTo>
                  <a:lnTo>
                    <a:pt x="88" y="17"/>
                  </a:lnTo>
                  <a:lnTo>
                    <a:pt x="90" y="17"/>
                  </a:lnTo>
                  <a:lnTo>
                    <a:pt x="92" y="14"/>
                  </a:lnTo>
                  <a:lnTo>
                    <a:pt x="95" y="17"/>
                  </a:lnTo>
                  <a:lnTo>
                    <a:pt x="95" y="17"/>
                  </a:lnTo>
                  <a:lnTo>
                    <a:pt x="99" y="17"/>
                  </a:lnTo>
                  <a:lnTo>
                    <a:pt x="104" y="19"/>
                  </a:lnTo>
                  <a:lnTo>
                    <a:pt x="107" y="19"/>
                  </a:lnTo>
                  <a:lnTo>
                    <a:pt x="109" y="21"/>
                  </a:lnTo>
                  <a:lnTo>
                    <a:pt x="109" y="21"/>
                  </a:lnTo>
                  <a:lnTo>
                    <a:pt x="109" y="19"/>
                  </a:lnTo>
                  <a:lnTo>
                    <a:pt x="111" y="19"/>
                  </a:lnTo>
                  <a:lnTo>
                    <a:pt x="111" y="17"/>
                  </a:lnTo>
                  <a:lnTo>
                    <a:pt x="114" y="17"/>
                  </a:lnTo>
                  <a:lnTo>
                    <a:pt x="114" y="14"/>
                  </a:lnTo>
                  <a:lnTo>
                    <a:pt x="114" y="14"/>
                  </a:lnTo>
                  <a:lnTo>
                    <a:pt x="114" y="14"/>
                  </a:lnTo>
                  <a:lnTo>
                    <a:pt x="114" y="12"/>
                  </a:lnTo>
                  <a:lnTo>
                    <a:pt x="111" y="12"/>
                  </a:lnTo>
                  <a:lnTo>
                    <a:pt x="111" y="10"/>
                  </a:lnTo>
                  <a:lnTo>
                    <a:pt x="116" y="7"/>
                  </a:lnTo>
                  <a:lnTo>
                    <a:pt x="116" y="7"/>
                  </a:lnTo>
                  <a:lnTo>
                    <a:pt x="116" y="7"/>
                  </a:lnTo>
                  <a:lnTo>
                    <a:pt x="116" y="5"/>
                  </a:lnTo>
                  <a:lnTo>
                    <a:pt x="116" y="2"/>
                  </a:lnTo>
                  <a:lnTo>
                    <a:pt x="116" y="2"/>
                  </a:lnTo>
                  <a:lnTo>
                    <a:pt x="114" y="2"/>
                  </a:lnTo>
                  <a:lnTo>
                    <a:pt x="114" y="0"/>
                  </a:lnTo>
                  <a:lnTo>
                    <a:pt x="114" y="0"/>
                  </a:lnTo>
                  <a:lnTo>
                    <a:pt x="111" y="0"/>
                  </a:lnTo>
                  <a:lnTo>
                    <a:pt x="109" y="0"/>
                  </a:lnTo>
                  <a:lnTo>
                    <a:pt x="109" y="0"/>
                  </a:lnTo>
                  <a:lnTo>
                    <a:pt x="107" y="0"/>
                  </a:lnTo>
                  <a:lnTo>
                    <a:pt x="107" y="0"/>
                  </a:lnTo>
                  <a:lnTo>
                    <a:pt x="107" y="2"/>
                  </a:lnTo>
                  <a:lnTo>
                    <a:pt x="109" y="2"/>
                  </a:lnTo>
                  <a:lnTo>
                    <a:pt x="109" y="5"/>
                  </a:lnTo>
                  <a:lnTo>
                    <a:pt x="109" y="5"/>
                  </a:lnTo>
                  <a:lnTo>
                    <a:pt x="109" y="7"/>
                  </a:lnTo>
                  <a:lnTo>
                    <a:pt x="107" y="7"/>
                  </a:lnTo>
                  <a:lnTo>
                    <a:pt x="104" y="10"/>
                  </a:lnTo>
                  <a:lnTo>
                    <a:pt x="102" y="7"/>
                  </a:lnTo>
                  <a:lnTo>
                    <a:pt x="102" y="7"/>
                  </a:lnTo>
                  <a:lnTo>
                    <a:pt x="99" y="10"/>
                  </a:lnTo>
                  <a:lnTo>
                    <a:pt x="99" y="10"/>
                  </a:lnTo>
                  <a:lnTo>
                    <a:pt x="97" y="10"/>
                  </a:lnTo>
                  <a:lnTo>
                    <a:pt x="95" y="10"/>
                  </a:lnTo>
                  <a:lnTo>
                    <a:pt x="92" y="7"/>
                  </a:lnTo>
                  <a:lnTo>
                    <a:pt x="90" y="7"/>
                  </a:lnTo>
                  <a:lnTo>
                    <a:pt x="88" y="7"/>
                  </a:lnTo>
                  <a:lnTo>
                    <a:pt x="85" y="7"/>
                  </a:lnTo>
                  <a:lnTo>
                    <a:pt x="85" y="7"/>
                  </a:lnTo>
                  <a:lnTo>
                    <a:pt x="83" y="7"/>
                  </a:lnTo>
                  <a:lnTo>
                    <a:pt x="83" y="5"/>
                  </a:lnTo>
                  <a:lnTo>
                    <a:pt x="83" y="5"/>
                  </a:lnTo>
                  <a:lnTo>
                    <a:pt x="81" y="2"/>
                  </a:lnTo>
                  <a:lnTo>
                    <a:pt x="81" y="2"/>
                  </a:lnTo>
                  <a:lnTo>
                    <a:pt x="78" y="5"/>
                  </a:lnTo>
                  <a:lnTo>
                    <a:pt x="78" y="5"/>
                  </a:lnTo>
                  <a:lnTo>
                    <a:pt x="76" y="5"/>
                  </a:lnTo>
                  <a:lnTo>
                    <a:pt x="74" y="5"/>
                  </a:lnTo>
                  <a:lnTo>
                    <a:pt x="74" y="5"/>
                  </a:lnTo>
                  <a:lnTo>
                    <a:pt x="74" y="5"/>
                  </a:lnTo>
                  <a:lnTo>
                    <a:pt x="71" y="5"/>
                  </a:lnTo>
                  <a:lnTo>
                    <a:pt x="71" y="5"/>
                  </a:lnTo>
                  <a:lnTo>
                    <a:pt x="69" y="7"/>
                  </a:lnTo>
                  <a:lnTo>
                    <a:pt x="66" y="7"/>
                  </a:lnTo>
                  <a:lnTo>
                    <a:pt x="64" y="7"/>
                  </a:lnTo>
                  <a:lnTo>
                    <a:pt x="62" y="7"/>
                  </a:lnTo>
                  <a:lnTo>
                    <a:pt x="62" y="7"/>
                  </a:lnTo>
                  <a:lnTo>
                    <a:pt x="59" y="7"/>
                  </a:lnTo>
                  <a:lnTo>
                    <a:pt x="57" y="7"/>
                  </a:lnTo>
                  <a:lnTo>
                    <a:pt x="57" y="7"/>
                  </a:lnTo>
                  <a:lnTo>
                    <a:pt x="55" y="7"/>
                  </a:lnTo>
                  <a:lnTo>
                    <a:pt x="52" y="7"/>
                  </a:lnTo>
                  <a:lnTo>
                    <a:pt x="52" y="7"/>
                  </a:lnTo>
                  <a:lnTo>
                    <a:pt x="52" y="10"/>
                  </a:lnTo>
                  <a:lnTo>
                    <a:pt x="50" y="12"/>
                  </a:lnTo>
                  <a:lnTo>
                    <a:pt x="50" y="12"/>
                  </a:lnTo>
                  <a:lnTo>
                    <a:pt x="48" y="12"/>
                  </a:lnTo>
                  <a:lnTo>
                    <a:pt x="45" y="12"/>
                  </a:lnTo>
                  <a:lnTo>
                    <a:pt x="43" y="12"/>
                  </a:lnTo>
                  <a:lnTo>
                    <a:pt x="43" y="12"/>
                  </a:lnTo>
                  <a:lnTo>
                    <a:pt x="41" y="12"/>
                  </a:lnTo>
                  <a:lnTo>
                    <a:pt x="38" y="12"/>
                  </a:lnTo>
                  <a:lnTo>
                    <a:pt x="38" y="12"/>
                  </a:lnTo>
                  <a:lnTo>
                    <a:pt x="36" y="17"/>
                  </a:lnTo>
                  <a:lnTo>
                    <a:pt x="33" y="17"/>
                  </a:lnTo>
                  <a:lnTo>
                    <a:pt x="31" y="17"/>
                  </a:lnTo>
                  <a:lnTo>
                    <a:pt x="29" y="17"/>
                  </a:lnTo>
                  <a:lnTo>
                    <a:pt x="29" y="17"/>
                  </a:lnTo>
                  <a:lnTo>
                    <a:pt x="26" y="17"/>
                  </a:lnTo>
                  <a:lnTo>
                    <a:pt x="24" y="17"/>
                  </a:lnTo>
                  <a:lnTo>
                    <a:pt x="24" y="17"/>
                  </a:lnTo>
                  <a:lnTo>
                    <a:pt x="22" y="19"/>
                  </a:lnTo>
                  <a:lnTo>
                    <a:pt x="22" y="19"/>
                  </a:lnTo>
                  <a:lnTo>
                    <a:pt x="22" y="21"/>
                  </a:lnTo>
                  <a:lnTo>
                    <a:pt x="22" y="21"/>
                  </a:lnTo>
                  <a:lnTo>
                    <a:pt x="22" y="24"/>
                  </a:lnTo>
                  <a:lnTo>
                    <a:pt x="22" y="24"/>
                  </a:lnTo>
                  <a:lnTo>
                    <a:pt x="22" y="26"/>
                  </a:lnTo>
                  <a:lnTo>
                    <a:pt x="19" y="26"/>
                  </a:lnTo>
                  <a:lnTo>
                    <a:pt x="19" y="26"/>
                  </a:lnTo>
                  <a:lnTo>
                    <a:pt x="19" y="28"/>
                  </a:lnTo>
                  <a:lnTo>
                    <a:pt x="17" y="28"/>
                  </a:lnTo>
                  <a:lnTo>
                    <a:pt x="17" y="28"/>
                  </a:lnTo>
                  <a:lnTo>
                    <a:pt x="17" y="31"/>
                  </a:lnTo>
                  <a:lnTo>
                    <a:pt x="17" y="33"/>
                  </a:lnTo>
                  <a:lnTo>
                    <a:pt x="17" y="33"/>
                  </a:lnTo>
                  <a:lnTo>
                    <a:pt x="17" y="33"/>
                  </a:lnTo>
                  <a:lnTo>
                    <a:pt x="15" y="33"/>
                  </a:lnTo>
                  <a:lnTo>
                    <a:pt x="12" y="33"/>
                  </a:lnTo>
                  <a:lnTo>
                    <a:pt x="12" y="36"/>
                  </a:lnTo>
                  <a:lnTo>
                    <a:pt x="12" y="36"/>
                  </a:lnTo>
                  <a:lnTo>
                    <a:pt x="12" y="33"/>
                  </a:lnTo>
                  <a:lnTo>
                    <a:pt x="10" y="36"/>
                  </a:lnTo>
                  <a:lnTo>
                    <a:pt x="10" y="36"/>
                  </a:lnTo>
                  <a:lnTo>
                    <a:pt x="12" y="36"/>
                  </a:lnTo>
                  <a:lnTo>
                    <a:pt x="12" y="38"/>
                  </a:lnTo>
                  <a:lnTo>
                    <a:pt x="12" y="38"/>
                  </a:lnTo>
                  <a:lnTo>
                    <a:pt x="12" y="38"/>
                  </a:lnTo>
                  <a:lnTo>
                    <a:pt x="10" y="38"/>
                  </a:lnTo>
                  <a:lnTo>
                    <a:pt x="10" y="38"/>
                  </a:lnTo>
                  <a:lnTo>
                    <a:pt x="10" y="40"/>
                  </a:lnTo>
                  <a:lnTo>
                    <a:pt x="10" y="40"/>
                  </a:lnTo>
                  <a:lnTo>
                    <a:pt x="10" y="40"/>
                  </a:lnTo>
                  <a:lnTo>
                    <a:pt x="10" y="40"/>
                  </a:lnTo>
                  <a:lnTo>
                    <a:pt x="8" y="40"/>
                  </a:lnTo>
                  <a:lnTo>
                    <a:pt x="8" y="40"/>
                  </a:lnTo>
                  <a:lnTo>
                    <a:pt x="5" y="40"/>
                  </a:lnTo>
                  <a:lnTo>
                    <a:pt x="5" y="40"/>
                  </a:lnTo>
                  <a:lnTo>
                    <a:pt x="8" y="43"/>
                  </a:lnTo>
                  <a:lnTo>
                    <a:pt x="10" y="43"/>
                  </a:lnTo>
                  <a:lnTo>
                    <a:pt x="12" y="47"/>
                  </a:lnTo>
                  <a:lnTo>
                    <a:pt x="15" y="50"/>
                  </a:lnTo>
                  <a:lnTo>
                    <a:pt x="17" y="52"/>
                  </a:lnTo>
                  <a:lnTo>
                    <a:pt x="19" y="54"/>
                  </a:lnTo>
                  <a:lnTo>
                    <a:pt x="19" y="54"/>
                  </a:lnTo>
                  <a:lnTo>
                    <a:pt x="19" y="54"/>
                  </a:lnTo>
                  <a:lnTo>
                    <a:pt x="22" y="54"/>
                  </a:lnTo>
                  <a:lnTo>
                    <a:pt x="24" y="54"/>
                  </a:lnTo>
                  <a:lnTo>
                    <a:pt x="24" y="54"/>
                  </a:lnTo>
                  <a:lnTo>
                    <a:pt x="26" y="54"/>
                  </a:lnTo>
                  <a:lnTo>
                    <a:pt x="26" y="54"/>
                  </a:lnTo>
                  <a:lnTo>
                    <a:pt x="26" y="57"/>
                  </a:lnTo>
                  <a:lnTo>
                    <a:pt x="26" y="57"/>
                  </a:lnTo>
                  <a:lnTo>
                    <a:pt x="24" y="57"/>
                  </a:lnTo>
                  <a:lnTo>
                    <a:pt x="22" y="57"/>
                  </a:lnTo>
                  <a:lnTo>
                    <a:pt x="19" y="57"/>
                  </a:lnTo>
                  <a:lnTo>
                    <a:pt x="19" y="57"/>
                  </a:lnTo>
                  <a:lnTo>
                    <a:pt x="19" y="59"/>
                  </a:lnTo>
                  <a:lnTo>
                    <a:pt x="22" y="59"/>
                  </a:lnTo>
                  <a:lnTo>
                    <a:pt x="24" y="62"/>
                  </a:lnTo>
                  <a:lnTo>
                    <a:pt x="24" y="66"/>
                  </a:lnTo>
                  <a:lnTo>
                    <a:pt x="26" y="69"/>
                  </a:lnTo>
                  <a:lnTo>
                    <a:pt x="26" y="69"/>
                  </a:lnTo>
                  <a:lnTo>
                    <a:pt x="29" y="69"/>
                  </a:lnTo>
                  <a:lnTo>
                    <a:pt x="29" y="66"/>
                  </a:lnTo>
                  <a:lnTo>
                    <a:pt x="29" y="66"/>
                  </a:lnTo>
                  <a:lnTo>
                    <a:pt x="31" y="66"/>
                  </a:lnTo>
                  <a:lnTo>
                    <a:pt x="31" y="69"/>
                  </a:lnTo>
                  <a:lnTo>
                    <a:pt x="31" y="69"/>
                  </a:lnTo>
                  <a:lnTo>
                    <a:pt x="33" y="69"/>
                  </a:lnTo>
                  <a:lnTo>
                    <a:pt x="36" y="69"/>
                  </a:lnTo>
                  <a:lnTo>
                    <a:pt x="36" y="69"/>
                  </a:lnTo>
                  <a:lnTo>
                    <a:pt x="38" y="69"/>
                  </a:lnTo>
                  <a:lnTo>
                    <a:pt x="41" y="69"/>
                  </a:lnTo>
                  <a:lnTo>
                    <a:pt x="45" y="69"/>
                  </a:lnTo>
                  <a:lnTo>
                    <a:pt x="48" y="69"/>
                  </a:lnTo>
                  <a:lnTo>
                    <a:pt x="48" y="69"/>
                  </a:lnTo>
                  <a:lnTo>
                    <a:pt x="48" y="66"/>
                  </a:lnTo>
                  <a:lnTo>
                    <a:pt x="52" y="69"/>
                  </a:lnTo>
                  <a:lnTo>
                    <a:pt x="55" y="71"/>
                  </a:lnTo>
                  <a:lnTo>
                    <a:pt x="55" y="71"/>
                  </a:lnTo>
                  <a:lnTo>
                    <a:pt x="57" y="71"/>
                  </a:lnTo>
                  <a:lnTo>
                    <a:pt x="57" y="71"/>
                  </a:lnTo>
                  <a:lnTo>
                    <a:pt x="59" y="71"/>
                  </a:lnTo>
                  <a:lnTo>
                    <a:pt x="59" y="71"/>
                  </a:lnTo>
                  <a:lnTo>
                    <a:pt x="59" y="73"/>
                  </a:lnTo>
                  <a:lnTo>
                    <a:pt x="62" y="73"/>
                  </a:lnTo>
                  <a:lnTo>
                    <a:pt x="62" y="73"/>
                  </a:lnTo>
                  <a:lnTo>
                    <a:pt x="62" y="73"/>
                  </a:lnTo>
                  <a:lnTo>
                    <a:pt x="62" y="76"/>
                  </a:lnTo>
                  <a:lnTo>
                    <a:pt x="57" y="76"/>
                  </a:lnTo>
                  <a:lnTo>
                    <a:pt x="57" y="76"/>
                  </a:lnTo>
                  <a:lnTo>
                    <a:pt x="57" y="76"/>
                  </a:lnTo>
                  <a:lnTo>
                    <a:pt x="57" y="78"/>
                  </a:lnTo>
                  <a:lnTo>
                    <a:pt x="57" y="78"/>
                  </a:lnTo>
                  <a:lnTo>
                    <a:pt x="55" y="76"/>
                  </a:lnTo>
                  <a:lnTo>
                    <a:pt x="55" y="76"/>
                  </a:lnTo>
                  <a:lnTo>
                    <a:pt x="52" y="73"/>
                  </a:lnTo>
                  <a:lnTo>
                    <a:pt x="45" y="73"/>
                  </a:lnTo>
                  <a:lnTo>
                    <a:pt x="41" y="69"/>
                  </a:lnTo>
                  <a:lnTo>
                    <a:pt x="38" y="69"/>
                  </a:lnTo>
                  <a:lnTo>
                    <a:pt x="38" y="71"/>
                  </a:lnTo>
                  <a:lnTo>
                    <a:pt x="36" y="73"/>
                  </a:lnTo>
                  <a:lnTo>
                    <a:pt x="33" y="73"/>
                  </a:lnTo>
                  <a:lnTo>
                    <a:pt x="31" y="71"/>
                  </a:lnTo>
                  <a:lnTo>
                    <a:pt x="31" y="73"/>
                  </a:lnTo>
                  <a:lnTo>
                    <a:pt x="29" y="76"/>
                  </a:lnTo>
                  <a:lnTo>
                    <a:pt x="26" y="78"/>
                  </a:lnTo>
                  <a:lnTo>
                    <a:pt x="26" y="78"/>
                  </a:lnTo>
                  <a:lnTo>
                    <a:pt x="26" y="80"/>
                  </a:lnTo>
                  <a:lnTo>
                    <a:pt x="29" y="80"/>
                  </a:lnTo>
                  <a:lnTo>
                    <a:pt x="29" y="80"/>
                  </a:lnTo>
                  <a:lnTo>
                    <a:pt x="31" y="83"/>
                  </a:lnTo>
                  <a:lnTo>
                    <a:pt x="31" y="85"/>
                  </a:lnTo>
                  <a:lnTo>
                    <a:pt x="33" y="85"/>
                  </a:lnTo>
                  <a:lnTo>
                    <a:pt x="36" y="90"/>
                  </a:lnTo>
                  <a:lnTo>
                    <a:pt x="36" y="92"/>
                  </a:lnTo>
                  <a:lnTo>
                    <a:pt x="36" y="95"/>
                  </a:lnTo>
                  <a:lnTo>
                    <a:pt x="36" y="97"/>
                  </a:lnTo>
                  <a:lnTo>
                    <a:pt x="38" y="102"/>
                  </a:lnTo>
                  <a:lnTo>
                    <a:pt x="41" y="104"/>
                  </a:lnTo>
                  <a:lnTo>
                    <a:pt x="41" y="102"/>
                  </a:lnTo>
                  <a:lnTo>
                    <a:pt x="41" y="99"/>
                  </a:lnTo>
                  <a:lnTo>
                    <a:pt x="43" y="97"/>
                  </a:lnTo>
                  <a:lnTo>
                    <a:pt x="43" y="97"/>
                  </a:lnTo>
                  <a:lnTo>
                    <a:pt x="43" y="97"/>
                  </a:lnTo>
                  <a:lnTo>
                    <a:pt x="45" y="99"/>
                  </a:lnTo>
                  <a:lnTo>
                    <a:pt x="45" y="99"/>
                  </a:lnTo>
                  <a:lnTo>
                    <a:pt x="48" y="99"/>
                  </a:lnTo>
                  <a:lnTo>
                    <a:pt x="50" y="104"/>
                  </a:lnTo>
                  <a:lnTo>
                    <a:pt x="50" y="106"/>
                  </a:lnTo>
                  <a:lnTo>
                    <a:pt x="50" y="109"/>
                  </a:lnTo>
                  <a:lnTo>
                    <a:pt x="50" y="109"/>
                  </a:lnTo>
                  <a:lnTo>
                    <a:pt x="52" y="109"/>
                  </a:lnTo>
                  <a:lnTo>
                    <a:pt x="52" y="106"/>
                  </a:lnTo>
                  <a:lnTo>
                    <a:pt x="52" y="102"/>
                  </a:lnTo>
                  <a:lnTo>
                    <a:pt x="55" y="102"/>
                  </a:lnTo>
                  <a:lnTo>
                    <a:pt x="57" y="102"/>
                  </a:lnTo>
                  <a:lnTo>
                    <a:pt x="57" y="104"/>
                  </a:lnTo>
                  <a:lnTo>
                    <a:pt x="59" y="109"/>
                  </a:lnTo>
                  <a:lnTo>
                    <a:pt x="62" y="109"/>
                  </a:lnTo>
                  <a:lnTo>
                    <a:pt x="62" y="109"/>
                  </a:lnTo>
                  <a:lnTo>
                    <a:pt x="64" y="109"/>
                  </a:lnTo>
                  <a:lnTo>
                    <a:pt x="62" y="106"/>
                  </a:lnTo>
                  <a:lnTo>
                    <a:pt x="62" y="106"/>
                  </a:lnTo>
                  <a:lnTo>
                    <a:pt x="62" y="102"/>
                  </a:lnTo>
                  <a:lnTo>
                    <a:pt x="62" y="102"/>
                  </a:lnTo>
                  <a:lnTo>
                    <a:pt x="59" y="97"/>
                  </a:lnTo>
                  <a:lnTo>
                    <a:pt x="57" y="92"/>
                  </a:lnTo>
                  <a:lnTo>
                    <a:pt x="55" y="90"/>
                  </a:lnTo>
                  <a:lnTo>
                    <a:pt x="55" y="85"/>
                  </a:lnTo>
                  <a:lnTo>
                    <a:pt x="55" y="85"/>
                  </a:lnTo>
                  <a:lnTo>
                    <a:pt x="57" y="88"/>
                  </a:lnTo>
                  <a:lnTo>
                    <a:pt x="59" y="88"/>
                  </a:lnTo>
                  <a:lnTo>
                    <a:pt x="59" y="88"/>
                  </a:lnTo>
                  <a:lnTo>
                    <a:pt x="62" y="88"/>
                  </a:lnTo>
                  <a:lnTo>
                    <a:pt x="62" y="90"/>
                  </a:lnTo>
                  <a:lnTo>
                    <a:pt x="62" y="90"/>
                  </a:lnTo>
                  <a:lnTo>
                    <a:pt x="64" y="90"/>
                  </a:lnTo>
                  <a:lnTo>
                    <a:pt x="64" y="90"/>
                  </a:lnTo>
                  <a:lnTo>
                    <a:pt x="69" y="88"/>
                  </a:lnTo>
                  <a:lnTo>
                    <a:pt x="69" y="88"/>
                  </a:lnTo>
                  <a:lnTo>
                    <a:pt x="66" y="88"/>
                  </a:lnTo>
                  <a:lnTo>
                    <a:pt x="66" y="85"/>
                  </a:lnTo>
                  <a:lnTo>
                    <a:pt x="66" y="85"/>
                  </a:lnTo>
                  <a:lnTo>
                    <a:pt x="66" y="85"/>
                  </a:lnTo>
                  <a:lnTo>
                    <a:pt x="64" y="85"/>
                  </a:lnTo>
                  <a:lnTo>
                    <a:pt x="62" y="85"/>
                  </a:lnTo>
                  <a:lnTo>
                    <a:pt x="62" y="83"/>
                  </a:lnTo>
                  <a:lnTo>
                    <a:pt x="62" y="80"/>
                  </a:lnTo>
                  <a:lnTo>
                    <a:pt x="62" y="80"/>
                  </a:lnTo>
                  <a:lnTo>
                    <a:pt x="59" y="78"/>
                  </a:lnTo>
                  <a:lnTo>
                    <a:pt x="59" y="78"/>
                  </a:lnTo>
                  <a:lnTo>
                    <a:pt x="59" y="78"/>
                  </a:lnTo>
                  <a:lnTo>
                    <a:pt x="62" y="78"/>
                  </a:lnTo>
                  <a:lnTo>
                    <a:pt x="66" y="76"/>
                  </a:lnTo>
                  <a:lnTo>
                    <a:pt x="66" y="76"/>
                  </a:lnTo>
                  <a:lnTo>
                    <a:pt x="69" y="76"/>
                  </a:lnTo>
                  <a:lnTo>
                    <a:pt x="69" y="76"/>
                  </a:lnTo>
                  <a:lnTo>
                    <a:pt x="71" y="78"/>
                  </a:lnTo>
                  <a:lnTo>
                    <a:pt x="74" y="80"/>
                  </a:lnTo>
                  <a:close/>
                  <a:moveTo>
                    <a:pt x="74" y="33"/>
                  </a:moveTo>
                  <a:lnTo>
                    <a:pt x="74" y="33"/>
                  </a:lnTo>
                  <a:lnTo>
                    <a:pt x="74" y="36"/>
                  </a:lnTo>
                  <a:lnTo>
                    <a:pt x="74"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336"/>
            <p:cNvSpPr>
              <a:spLocks/>
            </p:cNvSpPr>
            <p:nvPr userDrawn="1"/>
          </p:nvSpPr>
          <p:spPr bwMode="auto">
            <a:xfrm>
              <a:off x="2512" y="2550"/>
              <a:ext cx="5" cy="5"/>
            </a:xfrm>
            <a:custGeom>
              <a:avLst/>
              <a:gdLst>
                <a:gd name="T0" fmla="*/ 3 w 5"/>
                <a:gd name="T1" fmla="*/ 0 h 5"/>
                <a:gd name="T2" fmla="*/ 3 w 5"/>
                <a:gd name="T3" fmla="*/ 0 h 5"/>
                <a:gd name="T4" fmla="*/ 3 w 5"/>
                <a:gd name="T5" fmla="*/ 2 h 5"/>
                <a:gd name="T6" fmla="*/ 0 w 5"/>
                <a:gd name="T7" fmla="*/ 2 h 5"/>
                <a:gd name="T8" fmla="*/ 0 w 5"/>
                <a:gd name="T9" fmla="*/ 5 h 5"/>
                <a:gd name="T10" fmla="*/ 3 w 5"/>
                <a:gd name="T11" fmla="*/ 5 h 5"/>
                <a:gd name="T12" fmla="*/ 3 w 5"/>
                <a:gd name="T13" fmla="*/ 2 h 5"/>
                <a:gd name="T14" fmla="*/ 5 w 5"/>
                <a:gd name="T15" fmla="*/ 0 h 5"/>
                <a:gd name="T16" fmla="*/ 3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3" y="0"/>
                  </a:moveTo>
                  <a:lnTo>
                    <a:pt x="3" y="0"/>
                  </a:lnTo>
                  <a:lnTo>
                    <a:pt x="3" y="2"/>
                  </a:lnTo>
                  <a:lnTo>
                    <a:pt x="0" y="2"/>
                  </a:lnTo>
                  <a:lnTo>
                    <a:pt x="0" y="5"/>
                  </a:lnTo>
                  <a:lnTo>
                    <a:pt x="3" y="5"/>
                  </a:lnTo>
                  <a:lnTo>
                    <a:pt x="3" y="2"/>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337"/>
            <p:cNvSpPr>
              <a:spLocks/>
            </p:cNvSpPr>
            <p:nvPr userDrawn="1"/>
          </p:nvSpPr>
          <p:spPr bwMode="auto">
            <a:xfrm>
              <a:off x="3594" y="2571"/>
              <a:ext cx="80" cy="137"/>
            </a:xfrm>
            <a:custGeom>
              <a:avLst/>
              <a:gdLst>
                <a:gd name="T0" fmla="*/ 78 w 80"/>
                <a:gd name="T1" fmla="*/ 107 h 137"/>
                <a:gd name="T2" fmla="*/ 75 w 80"/>
                <a:gd name="T3" fmla="*/ 102 h 137"/>
                <a:gd name="T4" fmla="*/ 73 w 80"/>
                <a:gd name="T5" fmla="*/ 97 h 137"/>
                <a:gd name="T6" fmla="*/ 68 w 80"/>
                <a:gd name="T7" fmla="*/ 92 h 137"/>
                <a:gd name="T8" fmla="*/ 71 w 80"/>
                <a:gd name="T9" fmla="*/ 88 h 137"/>
                <a:gd name="T10" fmla="*/ 71 w 80"/>
                <a:gd name="T11" fmla="*/ 81 h 137"/>
                <a:gd name="T12" fmla="*/ 68 w 80"/>
                <a:gd name="T13" fmla="*/ 78 h 137"/>
                <a:gd name="T14" fmla="*/ 71 w 80"/>
                <a:gd name="T15" fmla="*/ 64 h 137"/>
                <a:gd name="T16" fmla="*/ 71 w 80"/>
                <a:gd name="T17" fmla="*/ 57 h 137"/>
                <a:gd name="T18" fmla="*/ 66 w 80"/>
                <a:gd name="T19" fmla="*/ 52 h 137"/>
                <a:gd name="T20" fmla="*/ 68 w 80"/>
                <a:gd name="T21" fmla="*/ 48 h 137"/>
                <a:gd name="T22" fmla="*/ 68 w 80"/>
                <a:gd name="T23" fmla="*/ 38 h 137"/>
                <a:gd name="T24" fmla="*/ 66 w 80"/>
                <a:gd name="T25" fmla="*/ 38 h 137"/>
                <a:gd name="T26" fmla="*/ 64 w 80"/>
                <a:gd name="T27" fmla="*/ 36 h 137"/>
                <a:gd name="T28" fmla="*/ 66 w 80"/>
                <a:gd name="T29" fmla="*/ 33 h 137"/>
                <a:gd name="T30" fmla="*/ 66 w 80"/>
                <a:gd name="T31" fmla="*/ 33 h 137"/>
                <a:gd name="T32" fmla="*/ 66 w 80"/>
                <a:gd name="T33" fmla="*/ 29 h 137"/>
                <a:gd name="T34" fmla="*/ 66 w 80"/>
                <a:gd name="T35" fmla="*/ 19 h 137"/>
                <a:gd name="T36" fmla="*/ 61 w 80"/>
                <a:gd name="T37" fmla="*/ 14 h 137"/>
                <a:gd name="T38" fmla="*/ 59 w 80"/>
                <a:gd name="T39" fmla="*/ 10 h 137"/>
                <a:gd name="T40" fmla="*/ 59 w 80"/>
                <a:gd name="T41" fmla="*/ 3 h 137"/>
                <a:gd name="T42" fmla="*/ 54 w 80"/>
                <a:gd name="T43" fmla="*/ 3 h 137"/>
                <a:gd name="T44" fmla="*/ 52 w 80"/>
                <a:gd name="T45" fmla="*/ 5 h 137"/>
                <a:gd name="T46" fmla="*/ 47 w 80"/>
                <a:gd name="T47" fmla="*/ 5 h 137"/>
                <a:gd name="T48" fmla="*/ 42 w 80"/>
                <a:gd name="T49" fmla="*/ 5 h 137"/>
                <a:gd name="T50" fmla="*/ 31 w 80"/>
                <a:gd name="T51" fmla="*/ 5 h 137"/>
                <a:gd name="T52" fmla="*/ 14 w 80"/>
                <a:gd name="T53" fmla="*/ 5 h 137"/>
                <a:gd name="T54" fmla="*/ 7 w 80"/>
                <a:gd name="T55" fmla="*/ 5 h 137"/>
                <a:gd name="T56" fmla="*/ 7 w 80"/>
                <a:gd name="T57" fmla="*/ 17 h 137"/>
                <a:gd name="T58" fmla="*/ 7 w 80"/>
                <a:gd name="T59" fmla="*/ 19 h 137"/>
                <a:gd name="T60" fmla="*/ 7 w 80"/>
                <a:gd name="T61" fmla="*/ 24 h 137"/>
                <a:gd name="T62" fmla="*/ 9 w 80"/>
                <a:gd name="T63" fmla="*/ 33 h 137"/>
                <a:gd name="T64" fmla="*/ 9 w 80"/>
                <a:gd name="T65" fmla="*/ 40 h 137"/>
                <a:gd name="T66" fmla="*/ 9 w 80"/>
                <a:gd name="T67" fmla="*/ 45 h 137"/>
                <a:gd name="T68" fmla="*/ 12 w 80"/>
                <a:gd name="T69" fmla="*/ 50 h 137"/>
                <a:gd name="T70" fmla="*/ 14 w 80"/>
                <a:gd name="T71" fmla="*/ 64 h 137"/>
                <a:gd name="T72" fmla="*/ 12 w 80"/>
                <a:gd name="T73" fmla="*/ 66 h 137"/>
                <a:gd name="T74" fmla="*/ 7 w 80"/>
                <a:gd name="T75" fmla="*/ 69 h 137"/>
                <a:gd name="T76" fmla="*/ 5 w 80"/>
                <a:gd name="T77" fmla="*/ 74 h 137"/>
                <a:gd name="T78" fmla="*/ 2 w 80"/>
                <a:gd name="T79" fmla="*/ 85 h 137"/>
                <a:gd name="T80" fmla="*/ 0 w 80"/>
                <a:gd name="T81" fmla="*/ 95 h 137"/>
                <a:gd name="T82" fmla="*/ 0 w 80"/>
                <a:gd name="T83" fmla="*/ 102 h 137"/>
                <a:gd name="T84" fmla="*/ 2 w 80"/>
                <a:gd name="T85" fmla="*/ 114 h 137"/>
                <a:gd name="T86" fmla="*/ 7 w 80"/>
                <a:gd name="T87" fmla="*/ 118 h 137"/>
                <a:gd name="T88" fmla="*/ 7 w 80"/>
                <a:gd name="T89" fmla="*/ 123 h 137"/>
                <a:gd name="T90" fmla="*/ 5 w 80"/>
                <a:gd name="T91" fmla="*/ 128 h 137"/>
                <a:gd name="T92" fmla="*/ 2 w 80"/>
                <a:gd name="T93" fmla="*/ 130 h 137"/>
                <a:gd name="T94" fmla="*/ 14 w 80"/>
                <a:gd name="T95" fmla="*/ 133 h 137"/>
                <a:gd name="T96" fmla="*/ 26 w 80"/>
                <a:gd name="T97" fmla="*/ 133 h 137"/>
                <a:gd name="T98" fmla="*/ 45 w 80"/>
                <a:gd name="T99" fmla="*/ 126 h 137"/>
                <a:gd name="T100" fmla="*/ 57 w 80"/>
                <a:gd name="T101" fmla="*/ 118 h 137"/>
                <a:gd name="T102" fmla="*/ 78 w 80"/>
                <a:gd name="T103" fmla="*/ 114 h 137"/>
                <a:gd name="T104" fmla="*/ 80 w 80"/>
                <a:gd name="T105"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37">
                  <a:moveTo>
                    <a:pt x="80" y="107"/>
                  </a:moveTo>
                  <a:lnTo>
                    <a:pt x="80" y="107"/>
                  </a:lnTo>
                  <a:lnTo>
                    <a:pt x="80" y="107"/>
                  </a:lnTo>
                  <a:lnTo>
                    <a:pt x="78" y="107"/>
                  </a:lnTo>
                  <a:lnTo>
                    <a:pt x="78" y="104"/>
                  </a:lnTo>
                  <a:lnTo>
                    <a:pt x="78" y="104"/>
                  </a:lnTo>
                  <a:lnTo>
                    <a:pt x="75" y="104"/>
                  </a:lnTo>
                  <a:lnTo>
                    <a:pt x="75" y="102"/>
                  </a:lnTo>
                  <a:lnTo>
                    <a:pt x="73" y="100"/>
                  </a:lnTo>
                  <a:lnTo>
                    <a:pt x="73" y="100"/>
                  </a:lnTo>
                  <a:lnTo>
                    <a:pt x="73" y="100"/>
                  </a:lnTo>
                  <a:lnTo>
                    <a:pt x="73" y="97"/>
                  </a:lnTo>
                  <a:lnTo>
                    <a:pt x="71" y="97"/>
                  </a:lnTo>
                  <a:lnTo>
                    <a:pt x="71" y="95"/>
                  </a:lnTo>
                  <a:lnTo>
                    <a:pt x="68" y="92"/>
                  </a:lnTo>
                  <a:lnTo>
                    <a:pt x="68" y="92"/>
                  </a:lnTo>
                  <a:lnTo>
                    <a:pt x="68" y="92"/>
                  </a:lnTo>
                  <a:lnTo>
                    <a:pt x="68" y="90"/>
                  </a:lnTo>
                  <a:lnTo>
                    <a:pt x="68" y="90"/>
                  </a:lnTo>
                  <a:lnTo>
                    <a:pt x="71" y="88"/>
                  </a:lnTo>
                  <a:lnTo>
                    <a:pt x="71" y="88"/>
                  </a:lnTo>
                  <a:lnTo>
                    <a:pt x="71" y="88"/>
                  </a:lnTo>
                  <a:lnTo>
                    <a:pt x="71" y="85"/>
                  </a:lnTo>
                  <a:lnTo>
                    <a:pt x="71" y="81"/>
                  </a:lnTo>
                  <a:lnTo>
                    <a:pt x="71" y="81"/>
                  </a:lnTo>
                  <a:lnTo>
                    <a:pt x="68" y="81"/>
                  </a:lnTo>
                  <a:lnTo>
                    <a:pt x="68" y="81"/>
                  </a:lnTo>
                  <a:lnTo>
                    <a:pt x="68" y="78"/>
                  </a:lnTo>
                  <a:lnTo>
                    <a:pt x="68" y="78"/>
                  </a:lnTo>
                  <a:lnTo>
                    <a:pt x="71" y="74"/>
                  </a:lnTo>
                  <a:lnTo>
                    <a:pt x="71" y="64"/>
                  </a:lnTo>
                  <a:lnTo>
                    <a:pt x="71" y="64"/>
                  </a:lnTo>
                  <a:lnTo>
                    <a:pt x="71" y="62"/>
                  </a:lnTo>
                  <a:lnTo>
                    <a:pt x="73" y="62"/>
                  </a:lnTo>
                  <a:lnTo>
                    <a:pt x="73" y="59"/>
                  </a:lnTo>
                  <a:lnTo>
                    <a:pt x="71" y="57"/>
                  </a:lnTo>
                  <a:lnTo>
                    <a:pt x="68" y="55"/>
                  </a:lnTo>
                  <a:lnTo>
                    <a:pt x="68" y="55"/>
                  </a:lnTo>
                  <a:lnTo>
                    <a:pt x="66" y="52"/>
                  </a:lnTo>
                  <a:lnTo>
                    <a:pt x="66" y="52"/>
                  </a:lnTo>
                  <a:lnTo>
                    <a:pt x="68" y="50"/>
                  </a:lnTo>
                  <a:lnTo>
                    <a:pt x="68" y="50"/>
                  </a:lnTo>
                  <a:lnTo>
                    <a:pt x="68" y="50"/>
                  </a:lnTo>
                  <a:lnTo>
                    <a:pt x="68" y="48"/>
                  </a:lnTo>
                  <a:lnTo>
                    <a:pt x="68" y="45"/>
                  </a:lnTo>
                  <a:lnTo>
                    <a:pt x="68" y="43"/>
                  </a:lnTo>
                  <a:lnTo>
                    <a:pt x="68" y="38"/>
                  </a:lnTo>
                  <a:lnTo>
                    <a:pt x="68" y="38"/>
                  </a:lnTo>
                  <a:lnTo>
                    <a:pt x="68" y="36"/>
                  </a:lnTo>
                  <a:lnTo>
                    <a:pt x="66" y="36"/>
                  </a:lnTo>
                  <a:lnTo>
                    <a:pt x="66" y="36"/>
                  </a:lnTo>
                  <a:lnTo>
                    <a:pt x="66" y="38"/>
                  </a:lnTo>
                  <a:lnTo>
                    <a:pt x="64" y="38"/>
                  </a:lnTo>
                  <a:lnTo>
                    <a:pt x="64" y="38"/>
                  </a:lnTo>
                  <a:lnTo>
                    <a:pt x="64" y="38"/>
                  </a:lnTo>
                  <a:lnTo>
                    <a:pt x="64" y="36"/>
                  </a:lnTo>
                  <a:lnTo>
                    <a:pt x="64" y="36"/>
                  </a:lnTo>
                  <a:lnTo>
                    <a:pt x="64" y="36"/>
                  </a:lnTo>
                  <a:lnTo>
                    <a:pt x="66" y="33"/>
                  </a:lnTo>
                  <a:lnTo>
                    <a:pt x="66" y="33"/>
                  </a:lnTo>
                  <a:lnTo>
                    <a:pt x="64" y="33"/>
                  </a:lnTo>
                  <a:lnTo>
                    <a:pt x="64" y="33"/>
                  </a:lnTo>
                  <a:lnTo>
                    <a:pt x="64" y="33"/>
                  </a:lnTo>
                  <a:lnTo>
                    <a:pt x="66" y="33"/>
                  </a:lnTo>
                  <a:lnTo>
                    <a:pt x="66" y="33"/>
                  </a:lnTo>
                  <a:lnTo>
                    <a:pt x="66" y="33"/>
                  </a:lnTo>
                  <a:lnTo>
                    <a:pt x="66" y="29"/>
                  </a:lnTo>
                  <a:lnTo>
                    <a:pt x="66" y="29"/>
                  </a:lnTo>
                  <a:lnTo>
                    <a:pt x="66" y="26"/>
                  </a:lnTo>
                  <a:lnTo>
                    <a:pt x="66" y="22"/>
                  </a:lnTo>
                  <a:lnTo>
                    <a:pt x="66" y="19"/>
                  </a:lnTo>
                  <a:lnTo>
                    <a:pt x="66" y="19"/>
                  </a:lnTo>
                  <a:lnTo>
                    <a:pt x="66" y="19"/>
                  </a:lnTo>
                  <a:lnTo>
                    <a:pt x="64" y="17"/>
                  </a:lnTo>
                  <a:lnTo>
                    <a:pt x="64" y="17"/>
                  </a:lnTo>
                  <a:lnTo>
                    <a:pt x="61" y="14"/>
                  </a:lnTo>
                  <a:lnTo>
                    <a:pt x="61" y="14"/>
                  </a:lnTo>
                  <a:lnTo>
                    <a:pt x="59" y="12"/>
                  </a:lnTo>
                  <a:lnTo>
                    <a:pt x="59" y="12"/>
                  </a:lnTo>
                  <a:lnTo>
                    <a:pt x="59" y="10"/>
                  </a:lnTo>
                  <a:lnTo>
                    <a:pt x="59" y="10"/>
                  </a:lnTo>
                  <a:lnTo>
                    <a:pt x="59" y="7"/>
                  </a:lnTo>
                  <a:lnTo>
                    <a:pt x="59" y="5"/>
                  </a:lnTo>
                  <a:lnTo>
                    <a:pt x="59" y="3"/>
                  </a:lnTo>
                  <a:lnTo>
                    <a:pt x="59" y="3"/>
                  </a:lnTo>
                  <a:lnTo>
                    <a:pt x="54" y="0"/>
                  </a:lnTo>
                  <a:lnTo>
                    <a:pt x="54" y="3"/>
                  </a:lnTo>
                  <a:lnTo>
                    <a:pt x="54" y="3"/>
                  </a:lnTo>
                  <a:lnTo>
                    <a:pt x="52" y="3"/>
                  </a:lnTo>
                  <a:lnTo>
                    <a:pt x="52" y="3"/>
                  </a:lnTo>
                  <a:lnTo>
                    <a:pt x="52" y="3"/>
                  </a:lnTo>
                  <a:lnTo>
                    <a:pt x="52" y="5"/>
                  </a:lnTo>
                  <a:lnTo>
                    <a:pt x="49" y="5"/>
                  </a:lnTo>
                  <a:lnTo>
                    <a:pt x="49" y="5"/>
                  </a:lnTo>
                  <a:lnTo>
                    <a:pt x="47" y="5"/>
                  </a:lnTo>
                  <a:lnTo>
                    <a:pt x="47" y="5"/>
                  </a:lnTo>
                  <a:lnTo>
                    <a:pt x="47" y="5"/>
                  </a:lnTo>
                  <a:lnTo>
                    <a:pt x="45" y="5"/>
                  </a:lnTo>
                  <a:lnTo>
                    <a:pt x="42" y="5"/>
                  </a:lnTo>
                  <a:lnTo>
                    <a:pt x="42" y="5"/>
                  </a:lnTo>
                  <a:lnTo>
                    <a:pt x="40" y="5"/>
                  </a:lnTo>
                  <a:lnTo>
                    <a:pt x="38" y="5"/>
                  </a:lnTo>
                  <a:lnTo>
                    <a:pt x="31" y="5"/>
                  </a:lnTo>
                  <a:lnTo>
                    <a:pt x="31" y="5"/>
                  </a:lnTo>
                  <a:lnTo>
                    <a:pt x="31" y="5"/>
                  </a:lnTo>
                  <a:lnTo>
                    <a:pt x="26" y="5"/>
                  </a:lnTo>
                  <a:lnTo>
                    <a:pt x="19" y="5"/>
                  </a:lnTo>
                  <a:lnTo>
                    <a:pt x="14" y="5"/>
                  </a:lnTo>
                  <a:lnTo>
                    <a:pt x="9" y="5"/>
                  </a:lnTo>
                  <a:lnTo>
                    <a:pt x="9" y="5"/>
                  </a:lnTo>
                  <a:lnTo>
                    <a:pt x="7" y="5"/>
                  </a:lnTo>
                  <a:lnTo>
                    <a:pt x="7" y="5"/>
                  </a:lnTo>
                  <a:lnTo>
                    <a:pt x="7" y="10"/>
                  </a:lnTo>
                  <a:lnTo>
                    <a:pt x="7" y="12"/>
                  </a:lnTo>
                  <a:lnTo>
                    <a:pt x="7" y="14"/>
                  </a:lnTo>
                  <a:lnTo>
                    <a:pt x="7" y="17"/>
                  </a:lnTo>
                  <a:lnTo>
                    <a:pt x="7" y="17"/>
                  </a:lnTo>
                  <a:lnTo>
                    <a:pt x="7" y="17"/>
                  </a:lnTo>
                  <a:lnTo>
                    <a:pt x="7" y="19"/>
                  </a:lnTo>
                  <a:lnTo>
                    <a:pt x="7" y="19"/>
                  </a:lnTo>
                  <a:lnTo>
                    <a:pt x="9" y="19"/>
                  </a:lnTo>
                  <a:lnTo>
                    <a:pt x="9" y="22"/>
                  </a:lnTo>
                  <a:lnTo>
                    <a:pt x="7" y="22"/>
                  </a:lnTo>
                  <a:lnTo>
                    <a:pt x="7" y="24"/>
                  </a:lnTo>
                  <a:lnTo>
                    <a:pt x="9" y="29"/>
                  </a:lnTo>
                  <a:lnTo>
                    <a:pt x="9" y="31"/>
                  </a:lnTo>
                  <a:lnTo>
                    <a:pt x="7" y="31"/>
                  </a:lnTo>
                  <a:lnTo>
                    <a:pt x="9" y="33"/>
                  </a:lnTo>
                  <a:lnTo>
                    <a:pt x="9" y="36"/>
                  </a:lnTo>
                  <a:lnTo>
                    <a:pt x="9" y="36"/>
                  </a:lnTo>
                  <a:lnTo>
                    <a:pt x="9" y="38"/>
                  </a:lnTo>
                  <a:lnTo>
                    <a:pt x="9" y="40"/>
                  </a:lnTo>
                  <a:lnTo>
                    <a:pt x="9" y="40"/>
                  </a:lnTo>
                  <a:lnTo>
                    <a:pt x="9" y="40"/>
                  </a:lnTo>
                  <a:lnTo>
                    <a:pt x="9" y="43"/>
                  </a:lnTo>
                  <a:lnTo>
                    <a:pt x="9" y="45"/>
                  </a:lnTo>
                  <a:lnTo>
                    <a:pt x="9" y="45"/>
                  </a:lnTo>
                  <a:lnTo>
                    <a:pt x="9" y="45"/>
                  </a:lnTo>
                  <a:lnTo>
                    <a:pt x="9" y="48"/>
                  </a:lnTo>
                  <a:lnTo>
                    <a:pt x="12" y="50"/>
                  </a:lnTo>
                  <a:lnTo>
                    <a:pt x="12" y="50"/>
                  </a:lnTo>
                  <a:lnTo>
                    <a:pt x="12" y="52"/>
                  </a:lnTo>
                  <a:lnTo>
                    <a:pt x="12" y="57"/>
                  </a:lnTo>
                  <a:lnTo>
                    <a:pt x="14" y="64"/>
                  </a:lnTo>
                  <a:lnTo>
                    <a:pt x="12" y="64"/>
                  </a:lnTo>
                  <a:lnTo>
                    <a:pt x="12" y="64"/>
                  </a:lnTo>
                  <a:lnTo>
                    <a:pt x="12" y="64"/>
                  </a:lnTo>
                  <a:lnTo>
                    <a:pt x="12" y="66"/>
                  </a:lnTo>
                  <a:lnTo>
                    <a:pt x="12" y="66"/>
                  </a:lnTo>
                  <a:lnTo>
                    <a:pt x="12" y="66"/>
                  </a:lnTo>
                  <a:lnTo>
                    <a:pt x="9" y="66"/>
                  </a:lnTo>
                  <a:lnTo>
                    <a:pt x="7" y="69"/>
                  </a:lnTo>
                  <a:lnTo>
                    <a:pt x="7" y="71"/>
                  </a:lnTo>
                  <a:lnTo>
                    <a:pt x="7" y="71"/>
                  </a:lnTo>
                  <a:lnTo>
                    <a:pt x="7" y="74"/>
                  </a:lnTo>
                  <a:lnTo>
                    <a:pt x="5" y="74"/>
                  </a:lnTo>
                  <a:lnTo>
                    <a:pt x="5" y="78"/>
                  </a:lnTo>
                  <a:lnTo>
                    <a:pt x="5" y="83"/>
                  </a:lnTo>
                  <a:lnTo>
                    <a:pt x="5" y="85"/>
                  </a:lnTo>
                  <a:lnTo>
                    <a:pt x="2" y="85"/>
                  </a:lnTo>
                  <a:lnTo>
                    <a:pt x="2" y="88"/>
                  </a:lnTo>
                  <a:lnTo>
                    <a:pt x="0" y="90"/>
                  </a:lnTo>
                  <a:lnTo>
                    <a:pt x="0" y="92"/>
                  </a:lnTo>
                  <a:lnTo>
                    <a:pt x="0" y="95"/>
                  </a:lnTo>
                  <a:lnTo>
                    <a:pt x="0" y="95"/>
                  </a:lnTo>
                  <a:lnTo>
                    <a:pt x="0" y="97"/>
                  </a:lnTo>
                  <a:lnTo>
                    <a:pt x="0" y="100"/>
                  </a:lnTo>
                  <a:lnTo>
                    <a:pt x="0" y="102"/>
                  </a:lnTo>
                  <a:lnTo>
                    <a:pt x="0" y="102"/>
                  </a:lnTo>
                  <a:lnTo>
                    <a:pt x="2" y="109"/>
                  </a:lnTo>
                  <a:lnTo>
                    <a:pt x="2" y="111"/>
                  </a:lnTo>
                  <a:lnTo>
                    <a:pt x="2" y="114"/>
                  </a:lnTo>
                  <a:lnTo>
                    <a:pt x="2" y="116"/>
                  </a:lnTo>
                  <a:lnTo>
                    <a:pt x="5" y="116"/>
                  </a:lnTo>
                  <a:lnTo>
                    <a:pt x="5" y="118"/>
                  </a:lnTo>
                  <a:lnTo>
                    <a:pt x="7" y="118"/>
                  </a:lnTo>
                  <a:lnTo>
                    <a:pt x="7" y="118"/>
                  </a:lnTo>
                  <a:lnTo>
                    <a:pt x="7" y="123"/>
                  </a:lnTo>
                  <a:lnTo>
                    <a:pt x="7" y="123"/>
                  </a:lnTo>
                  <a:lnTo>
                    <a:pt x="7" y="123"/>
                  </a:lnTo>
                  <a:lnTo>
                    <a:pt x="7" y="126"/>
                  </a:lnTo>
                  <a:lnTo>
                    <a:pt x="7" y="128"/>
                  </a:lnTo>
                  <a:lnTo>
                    <a:pt x="7" y="128"/>
                  </a:lnTo>
                  <a:lnTo>
                    <a:pt x="5" y="128"/>
                  </a:lnTo>
                  <a:lnTo>
                    <a:pt x="5" y="128"/>
                  </a:lnTo>
                  <a:lnTo>
                    <a:pt x="2" y="128"/>
                  </a:lnTo>
                  <a:lnTo>
                    <a:pt x="2" y="128"/>
                  </a:lnTo>
                  <a:lnTo>
                    <a:pt x="2" y="130"/>
                  </a:lnTo>
                  <a:lnTo>
                    <a:pt x="2" y="130"/>
                  </a:lnTo>
                  <a:lnTo>
                    <a:pt x="5" y="130"/>
                  </a:lnTo>
                  <a:lnTo>
                    <a:pt x="9" y="130"/>
                  </a:lnTo>
                  <a:lnTo>
                    <a:pt x="14" y="133"/>
                  </a:lnTo>
                  <a:lnTo>
                    <a:pt x="17" y="135"/>
                  </a:lnTo>
                  <a:lnTo>
                    <a:pt x="21" y="135"/>
                  </a:lnTo>
                  <a:lnTo>
                    <a:pt x="21" y="137"/>
                  </a:lnTo>
                  <a:lnTo>
                    <a:pt x="26" y="133"/>
                  </a:lnTo>
                  <a:lnTo>
                    <a:pt x="28" y="133"/>
                  </a:lnTo>
                  <a:lnTo>
                    <a:pt x="31" y="130"/>
                  </a:lnTo>
                  <a:lnTo>
                    <a:pt x="40" y="128"/>
                  </a:lnTo>
                  <a:lnTo>
                    <a:pt x="45" y="126"/>
                  </a:lnTo>
                  <a:lnTo>
                    <a:pt x="47" y="126"/>
                  </a:lnTo>
                  <a:lnTo>
                    <a:pt x="49" y="123"/>
                  </a:lnTo>
                  <a:lnTo>
                    <a:pt x="52" y="121"/>
                  </a:lnTo>
                  <a:lnTo>
                    <a:pt x="57" y="118"/>
                  </a:lnTo>
                  <a:lnTo>
                    <a:pt x="64" y="116"/>
                  </a:lnTo>
                  <a:lnTo>
                    <a:pt x="71" y="116"/>
                  </a:lnTo>
                  <a:lnTo>
                    <a:pt x="73" y="116"/>
                  </a:lnTo>
                  <a:lnTo>
                    <a:pt x="78" y="114"/>
                  </a:lnTo>
                  <a:lnTo>
                    <a:pt x="78" y="111"/>
                  </a:lnTo>
                  <a:lnTo>
                    <a:pt x="78" y="111"/>
                  </a:lnTo>
                  <a:lnTo>
                    <a:pt x="80" y="109"/>
                  </a:lnTo>
                  <a:lnTo>
                    <a:pt x="80" y="109"/>
                  </a:lnTo>
                  <a:lnTo>
                    <a:pt x="80" y="10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338"/>
            <p:cNvSpPr>
              <a:spLocks noEditPoints="1"/>
            </p:cNvSpPr>
            <p:nvPr userDrawn="1"/>
          </p:nvSpPr>
          <p:spPr bwMode="auto">
            <a:xfrm>
              <a:off x="3775" y="1654"/>
              <a:ext cx="147" cy="158"/>
            </a:xfrm>
            <a:custGeom>
              <a:avLst/>
              <a:gdLst>
                <a:gd name="T0" fmla="*/ 132 w 147"/>
                <a:gd name="T1" fmla="*/ 23 h 158"/>
                <a:gd name="T2" fmla="*/ 85 w 147"/>
                <a:gd name="T3" fmla="*/ 12 h 158"/>
                <a:gd name="T4" fmla="*/ 121 w 147"/>
                <a:gd name="T5" fmla="*/ 16 h 158"/>
                <a:gd name="T6" fmla="*/ 123 w 147"/>
                <a:gd name="T7" fmla="*/ 12 h 158"/>
                <a:gd name="T8" fmla="*/ 116 w 147"/>
                <a:gd name="T9" fmla="*/ 9 h 158"/>
                <a:gd name="T10" fmla="*/ 45 w 147"/>
                <a:gd name="T11" fmla="*/ 7 h 158"/>
                <a:gd name="T12" fmla="*/ 142 w 147"/>
                <a:gd name="T13" fmla="*/ 68 h 158"/>
                <a:gd name="T14" fmla="*/ 142 w 147"/>
                <a:gd name="T15" fmla="*/ 59 h 158"/>
                <a:gd name="T16" fmla="*/ 140 w 147"/>
                <a:gd name="T17" fmla="*/ 52 h 158"/>
                <a:gd name="T18" fmla="*/ 137 w 147"/>
                <a:gd name="T19" fmla="*/ 38 h 158"/>
                <a:gd name="T20" fmla="*/ 128 w 147"/>
                <a:gd name="T21" fmla="*/ 23 h 158"/>
                <a:gd name="T22" fmla="*/ 104 w 147"/>
                <a:gd name="T23" fmla="*/ 14 h 158"/>
                <a:gd name="T24" fmla="*/ 81 w 147"/>
                <a:gd name="T25" fmla="*/ 21 h 158"/>
                <a:gd name="T26" fmla="*/ 71 w 147"/>
                <a:gd name="T27" fmla="*/ 14 h 158"/>
                <a:gd name="T28" fmla="*/ 62 w 147"/>
                <a:gd name="T29" fmla="*/ 5 h 158"/>
                <a:gd name="T30" fmla="*/ 50 w 147"/>
                <a:gd name="T31" fmla="*/ 5 h 158"/>
                <a:gd name="T32" fmla="*/ 48 w 147"/>
                <a:gd name="T33" fmla="*/ 12 h 158"/>
                <a:gd name="T34" fmla="*/ 50 w 147"/>
                <a:gd name="T35" fmla="*/ 21 h 158"/>
                <a:gd name="T36" fmla="*/ 57 w 147"/>
                <a:gd name="T37" fmla="*/ 26 h 158"/>
                <a:gd name="T38" fmla="*/ 43 w 147"/>
                <a:gd name="T39" fmla="*/ 31 h 158"/>
                <a:gd name="T40" fmla="*/ 36 w 147"/>
                <a:gd name="T41" fmla="*/ 28 h 158"/>
                <a:gd name="T42" fmla="*/ 22 w 147"/>
                <a:gd name="T43" fmla="*/ 38 h 158"/>
                <a:gd name="T44" fmla="*/ 15 w 147"/>
                <a:gd name="T45" fmla="*/ 49 h 158"/>
                <a:gd name="T46" fmla="*/ 19 w 147"/>
                <a:gd name="T47" fmla="*/ 54 h 158"/>
                <a:gd name="T48" fmla="*/ 15 w 147"/>
                <a:gd name="T49" fmla="*/ 61 h 158"/>
                <a:gd name="T50" fmla="*/ 8 w 147"/>
                <a:gd name="T51" fmla="*/ 66 h 158"/>
                <a:gd name="T52" fmla="*/ 3 w 147"/>
                <a:gd name="T53" fmla="*/ 68 h 158"/>
                <a:gd name="T54" fmla="*/ 3 w 147"/>
                <a:gd name="T55" fmla="*/ 78 h 158"/>
                <a:gd name="T56" fmla="*/ 0 w 147"/>
                <a:gd name="T57" fmla="*/ 83 h 158"/>
                <a:gd name="T58" fmla="*/ 5 w 147"/>
                <a:gd name="T59" fmla="*/ 92 h 158"/>
                <a:gd name="T60" fmla="*/ 3 w 147"/>
                <a:gd name="T61" fmla="*/ 99 h 158"/>
                <a:gd name="T62" fmla="*/ 10 w 147"/>
                <a:gd name="T63" fmla="*/ 106 h 158"/>
                <a:gd name="T64" fmla="*/ 10 w 147"/>
                <a:gd name="T65" fmla="*/ 116 h 158"/>
                <a:gd name="T66" fmla="*/ 17 w 147"/>
                <a:gd name="T67" fmla="*/ 118 h 158"/>
                <a:gd name="T68" fmla="*/ 24 w 147"/>
                <a:gd name="T69" fmla="*/ 120 h 158"/>
                <a:gd name="T70" fmla="*/ 31 w 147"/>
                <a:gd name="T71" fmla="*/ 130 h 158"/>
                <a:gd name="T72" fmla="*/ 26 w 147"/>
                <a:gd name="T73" fmla="*/ 149 h 158"/>
                <a:gd name="T74" fmla="*/ 41 w 147"/>
                <a:gd name="T75" fmla="*/ 151 h 158"/>
                <a:gd name="T76" fmla="*/ 41 w 147"/>
                <a:gd name="T77" fmla="*/ 151 h 158"/>
                <a:gd name="T78" fmla="*/ 45 w 147"/>
                <a:gd name="T79" fmla="*/ 149 h 158"/>
                <a:gd name="T80" fmla="*/ 59 w 147"/>
                <a:gd name="T81" fmla="*/ 154 h 158"/>
                <a:gd name="T82" fmla="*/ 66 w 147"/>
                <a:gd name="T83" fmla="*/ 156 h 158"/>
                <a:gd name="T84" fmla="*/ 74 w 147"/>
                <a:gd name="T85" fmla="*/ 154 h 158"/>
                <a:gd name="T86" fmla="*/ 83 w 147"/>
                <a:gd name="T87" fmla="*/ 156 h 158"/>
                <a:gd name="T88" fmla="*/ 92 w 147"/>
                <a:gd name="T89" fmla="*/ 154 h 158"/>
                <a:gd name="T90" fmla="*/ 107 w 147"/>
                <a:gd name="T91" fmla="*/ 151 h 158"/>
                <a:gd name="T92" fmla="*/ 114 w 147"/>
                <a:gd name="T93" fmla="*/ 154 h 158"/>
                <a:gd name="T94" fmla="*/ 114 w 147"/>
                <a:gd name="T95" fmla="*/ 149 h 158"/>
                <a:gd name="T96" fmla="*/ 116 w 147"/>
                <a:gd name="T97" fmla="*/ 137 h 158"/>
                <a:gd name="T98" fmla="*/ 125 w 147"/>
                <a:gd name="T99" fmla="*/ 132 h 158"/>
                <a:gd name="T100" fmla="*/ 125 w 147"/>
                <a:gd name="T101" fmla="*/ 125 h 158"/>
                <a:gd name="T102" fmla="*/ 116 w 147"/>
                <a:gd name="T103" fmla="*/ 118 h 158"/>
                <a:gd name="T104" fmla="*/ 104 w 147"/>
                <a:gd name="T105" fmla="*/ 109 h 158"/>
                <a:gd name="T106" fmla="*/ 102 w 147"/>
                <a:gd name="T107" fmla="*/ 101 h 158"/>
                <a:gd name="T108" fmla="*/ 102 w 147"/>
                <a:gd name="T109" fmla="*/ 97 h 158"/>
                <a:gd name="T110" fmla="*/ 111 w 147"/>
                <a:gd name="T111" fmla="*/ 94 h 158"/>
                <a:gd name="T112" fmla="*/ 118 w 147"/>
                <a:gd name="T113" fmla="*/ 90 h 158"/>
                <a:gd name="T114" fmla="*/ 128 w 147"/>
                <a:gd name="T115" fmla="*/ 87 h 158"/>
                <a:gd name="T116" fmla="*/ 135 w 147"/>
                <a:gd name="T117" fmla="*/ 80 h 158"/>
                <a:gd name="T118" fmla="*/ 142 w 147"/>
                <a:gd name="T119" fmla="*/ 85 h 158"/>
                <a:gd name="T120" fmla="*/ 147 w 147"/>
                <a:gd name="T121" fmla="*/ 73 h 158"/>
                <a:gd name="T122" fmla="*/ 43 w 147"/>
                <a:gd name="T12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58">
                  <a:moveTo>
                    <a:pt x="128" y="21"/>
                  </a:moveTo>
                  <a:lnTo>
                    <a:pt x="128" y="21"/>
                  </a:lnTo>
                  <a:lnTo>
                    <a:pt x="128" y="23"/>
                  </a:lnTo>
                  <a:lnTo>
                    <a:pt x="128" y="23"/>
                  </a:lnTo>
                  <a:lnTo>
                    <a:pt x="130" y="23"/>
                  </a:lnTo>
                  <a:lnTo>
                    <a:pt x="132" y="23"/>
                  </a:lnTo>
                  <a:lnTo>
                    <a:pt x="132" y="23"/>
                  </a:lnTo>
                  <a:lnTo>
                    <a:pt x="132" y="23"/>
                  </a:lnTo>
                  <a:lnTo>
                    <a:pt x="132" y="23"/>
                  </a:lnTo>
                  <a:lnTo>
                    <a:pt x="130" y="21"/>
                  </a:lnTo>
                  <a:lnTo>
                    <a:pt x="125" y="19"/>
                  </a:lnTo>
                  <a:lnTo>
                    <a:pt x="125" y="19"/>
                  </a:lnTo>
                  <a:lnTo>
                    <a:pt x="125" y="21"/>
                  </a:lnTo>
                  <a:lnTo>
                    <a:pt x="128" y="21"/>
                  </a:lnTo>
                  <a:close/>
                  <a:moveTo>
                    <a:pt x="85" y="14"/>
                  </a:moveTo>
                  <a:lnTo>
                    <a:pt x="88" y="14"/>
                  </a:lnTo>
                  <a:lnTo>
                    <a:pt x="88" y="12"/>
                  </a:lnTo>
                  <a:lnTo>
                    <a:pt x="85" y="12"/>
                  </a:lnTo>
                  <a:lnTo>
                    <a:pt x="83" y="12"/>
                  </a:lnTo>
                  <a:lnTo>
                    <a:pt x="83" y="12"/>
                  </a:lnTo>
                  <a:lnTo>
                    <a:pt x="83" y="12"/>
                  </a:lnTo>
                  <a:lnTo>
                    <a:pt x="83" y="12"/>
                  </a:lnTo>
                  <a:lnTo>
                    <a:pt x="85" y="14"/>
                  </a:lnTo>
                  <a:close/>
                  <a:moveTo>
                    <a:pt x="116" y="14"/>
                  </a:moveTo>
                  <a:lnTo>
                    <a:pt x="116" y="14"/>
                  </a:lnTo>
                  <a:lnTo>
                    <a:pt x="118" y="16"/>
                  </a:lnTo>
                  <a:lnTo>
                    <a:pt x="121" y="16"/>
                  </a:lnTo>
                  <a:lnTo>
                    <a:pt x="121" y="14"/>
                  </a:lnTo>
                  <a:lnTo>
                    <a:pt x="123" y="14"/>
                  </a:lnTo>
                  <a:lnTo>
                    <a:pt x="125" y="16"/>
                  </a:lnTo>
                  <a:lnTo>
                    <a:pt x="125" y="14"/>
                  </a:lnTo>
                  <a:lnTo>
                    <a:pt x="125" y="14"/>
                  </a:lnTo>
                  <a:lnTo>
                    <a:pt x="123" y="12"/>
                  </a:lnTo>
                  <a:lnTo>
                    <a:pt x="123" y="12"/>
                  </a:lnTo>
                  <a:lnTo>
                    <a:pt x="123" y="12"/>
                  </a:lnTo>
                  <a:lnTo>
                    <a:pt x="123" y="12"/>
                  </a:lnTo>
                  <a:lnTo>
                    <a:pt x="123" y="9"/>
                  </a:lnTo>
                  <a:lnTo>
                    <a:pt x="123" y="9"/>
                  </a:lnTo>
                  <a:lnTo>
                    <a:pt x="121" y="9"/>
                  </a:lnTo>
                  <a:lnTo>
                    <a:pt x="121" y="9"/>
                  </a:lnTo>
                  <a:lnTo>
                    <a:pt x="121" y="7"/>
                  </a:lnTo>
                  <a:lnTo>
                    <a:pt x="118" y="7"/>
                  </a:lnTo>
                  <a:lnTo>
                    <a:pt x="118" y="9"/>
                  </a:lnTo>
                  <a:lnTo>
                    <a:pt x="116" y="9"/>
                  </a:lnTo>
                  <a:lnTo>
                    <a:pt x="116" y="9"/>
                  </a:lnTo>
                  <a:lnTo>
                    <a:pt x="116" y="12"/>
                  </a:lnTo>
                  <a:lnTo>
                    <a:pt x="116" y="14"/>
                  </a:lnTo>
                  <a:lnTo>
                    <a:pt x="116" y="14"/>
                  </a:lnTo>
                  <a:close/>
                  <a:moveTo>
                    <a:pt x="43" y="7"/>
                  </a:moveTo>
                  <a:lnTo>
                    <a:pt x="43" y="7"/>
                  </a:lnTo>
                  <a:lnTo>
                    <a:pt x="43" y="7"/>
                  </a:lnTo>
                  <a:lnTo>
                    <a:pt x="43" y="7"/>
                  </a:lnTo>
                  <a:lnTo>
                    <a:pt x="45" y="7"/>
                  </a:lnTo>
                  <a:lnTo>
                    <a:pt x="45" y="7"/>
                  </a:lnTo>
                  <a:lnTo>
                    <a:pt x="45" y="7"/>
                  </a:lnTo>
                  <a:lnTo>
                    <a:pt x="43" y="7"/>
                  </a:lnTo>
                  <a:lnTo>
                    <a:pt x="43" y="7"/>
                  </a:lnTo>
                  <a:close/>
                  <a:moveTo>
                    <a:pt x="147" y="73"/>
                  </a:moveTo>
                  <a:lnTo>
                    <a:pt x="144" y="73"/>
                  </a:lnTo>
                  <a:lnTo>
                    <a:pt x="144" y="73"/>
                  </a:lnTo>
                  <a:lnTo>
                    <a:pt x="142" y="71"/>
                  </a:lnTo>
                  <a:lnTo>
                    <a:pt x="142" y="71"/>
                  </a:lnTo>
                  <a:lnTo>
                    <a:pt x="142" y="68"/>
                  </a:lnTo>
                  <a:lnTo>
                    <a:pt x="142" y="68"/>
                  </a:lnTo>
                  <a:lnTo>
                    <a:pt x="142" y="68"/>
                  </a:lnTo>
                  <a:lnTo>
                    <a:pt x="140" y="66"/>
                  </a:lnTo>
                  <a:lnTo>
                    <a:pt x="140" y="66"/>
                  </a:lnTo>
                  <a:lnTo>
                    <a:pt x="142" y="64"/>
                  </a:lnTo>
                  <a:lnTo>
                    <a:pt x="142" y="61"/>
                  </a:lnTo>
                  <a:lnTo>
                    <a:pt x="142" y="61"/>
                  </a:lnTo>
                  <a:lnTo>
                    <a:pt x="142" y="61"/>
                  </a:lnTo>
                  <a:lnTo>
                    <a:pt x="142" y="59"/>
                  </a:lnTo>
                  <a:lnTo>
                    <a:pt x="142" y="59"/>
                  </a:lnTo>
                  <a:lnTo>
                    <a:pt x="142" y="59"/>
                  </a:lnTo>
                  <a:lnTo>
                    <a:pt x="142" y="57"/>
                  </a:lnTo>
                  <a:lnTo>
                    <a:pt x="140" y="57"/>
                  </a:lnTo>
                  <a:lnTo>
                    <a:pt x="140" y="57"/>
                  </a:lnTo>
                  <a:lnTo>
                    <a:pt x="140" y="54"/>
                  </a:lnTo>
                  <a:lnTo>
                    <a:pt x="140" y="54"/>
                  </a:lnTo>
                  <a:lnTo>
                    <a:pt x="140" y="52"/>
                  </a:lnTo>
                  <a:lnTo>
                    <a:pt x="140" y="52"/>
                  </a:lnTo>
                  <a:lnTo>
                    <a:pt x="137" y="49"/>
                  </a:lnTo>
                  <a:lnTo>
                    <a:pt x="135" y="45"/>
                  </a:lnTo>
                  <a:lnTo>
                    <a:pt x="132" y="45"/>
                  </a:lnTo>
                  <a:lnTo>
                    <a:pt x="132" y="42"/>
                  </a:lnTo>
                  <a:lnTo>
                    <a:pt x="132" y="42"/>
                  </a:lnTo>
                  <a:lnTo>
                    <a:pt x="135" y="40"/>
                  </a:lnTo>
                  <a:lnTo>
                    <a:pt x="135" y="40"/>
                  </a:lnTo>
                  <a:lnTo>
                    <a:pt x="137" y="38"/>
                  </a:lnTo>
                  <a:lnTo>
                    <a:pt x="137" y="38"/>
                  </a:lnTo>
                  <a:lnTo>
                    <a:pt x="137" y="35"/>
                  </a:lnTo>
                  <a:lnTo>
                    <a:pt x="135" y="31"/>
                  </a:lnTo>
                  <a:lnTo>
                    <a:pt x="135" y="28"/>
                  </a:lnTo>
                  <a:lnTo>
                    <a:pt x="132" y="28"/>
                  </a:lnTo>
                  <a:lnTo>
                    <a:pt x="132" y="26"/>
                  </a:lnTo>
                  <a:lnTo>
                    <a:pt x="132" y="26"/>
                  </a:lnTo>
                  <a:lnTo>
                    <a:pt x="130" y="26"/>
                  </a:lnTo>
                  <a:lnTo>
                    <a:pt x="128" y="26"/>
                  </a:lnTo>
                  <a:lnTo>
                    <a:pt x="128" y="23"/>
                  </a:lnTo>
                  <a:lnTo>
                    <a:pt x="125" y="21"/>
                  </a:lnTo>
                  <a:lnTo>
                    <a:pt x="125" y="19"/>
                  </a:lnTo>
                  <a:lnTo>
                    <a:pt x="121" y="19"/>
                  </a:lnTo>
                  <a:lnTo>
                    <a:pt x="116" y="16"/>
                  </a:lnTo>
                  <a:lnTo>
                    <a:pt x="114" y="14"/>
                  </a:lnTo>
                  <a:lnTo>
                    <a:pt x="111" y="14"/>
                  </a:lnTo>
                  <a:lnTo>
                    <a:pt x="109" y="12"/>
                  </a:lnTo>
                  <a:lnTo>
                    <a:pt x="107" y="12"/>
                  </a:lnTo>
                  <a:lnTo>
                    <a:pt x="104" y="14"/>
                  </a:lnTo>
                  <a:lnTo>
                    <a:pt x="102" y="16"/>
                  </a:lnTo>
                  <a:lnTo>
                    <a:pt x="99" y="16"/>
                  </a:lnTo>
                  <a:lnTo>
                    <a:pt x="99" y="19"/>
                  </a:lnTo>
                  <a:lnTo>
                    <a:pt x="95" y="19"/>
                  </a:lnTo>
                  <a:lnTo>
                    <a:pt x="92" y="19"/>
                  </a:lnTo>
                  <a:lnTo>
                    <a:pt x="90" y="21"/>
                  </a:lnTo>
                  <a:lnTo>
                    <a:pt x="88" y="23"/>
                  </a:lnTo>
                  <a:lnTo>
                    <a:pt x="83" y="21"/>
                  </a:lnTo>
                  <a:lnTo>
                    <a:pt x="81" y="21"/>
                  </a:lnTo>
                  <a:lnTo>
                    <a:pt x="81" y="21"/>
                  </a:lnTo>
                  <a:lnTo>
                    <a:pt x="78" y="19"/>
                  </a:lnTo>
                  <a:lnTo>
                    <a:pt x="83" y="19"/>
                  </a:lnTo>
                  <a:lnTo>
                    <a:pt x="83" y="16"/>
                  </a:lnTo>
                  <a:lnTo>
                    <a:pt x="83" y="14"/>
                  </a:lnTo>
                  <a:lnTo>
                    <a:pt x="81" y="14"/>
                  </a:lnTo>
                  <a:lnTo>
                    <a:pt x="78" y="14"/>
                  </a:lnTo>
                  <a:lnTo>
                    <a:pt x="71" y="12"/>
                  </a:lnTo>
                  <a:lnTo>
                    <a:pt x="71" y="14"/>
                  </a:lnTo>
                  <a:lnTo>
                    <a:pt x="69" y="12"/>
                  </a:lnTo>
                  <a:lnTo>
                    <a:pt x="69" y="12"/>
                  </a:lnTo>
                  <a:lnTo>
                    <a:pt x="64" y="12"/>
                  </a:lnTo>
                  <a:lnTo>
                    <a:pt x="66" y="12"/>
                  </a:lnTo>
                  <a:lnTo>
                    <a:pt x="66" y="9"/>
                  </a:lnTo>
                  <a:lnTo>
                    <a:pt x="66" y="7"/>
                  </a:lnTo>
                  <a:lnTo>
                    <a:pt x="66" y="7"/>
                  </a:lnTo>
                  <a:lnTo>
                    <a:pt x="64" y="5"/>
                  </a:lnTo>
                  <a:lnTo>
                    <a:pt x="62" y="5"/>
                  </a:lnTo>
                  <a:lnTo>
                    <a:pt x="62" y="5"/>
                  </a:lnTo>
                  <a:lnTo>
                    <a:pt x="62" y="5"/>
                  </a:lnTo>
                  <a:lnTo>
                    <a:pt x="62" y="5"/>
                  </a:lnTo>
                  <a:lnTo>
                    <a:pt x="62" y="5"/>
                  </a:lnTo>
                  <a:lnTo>
                    <a:pt x="59" y="5"/>
                  </a:lnTo>
                  <a:lnTo>
                    <a:pt x="57" y="5"/>
                  </a:lnTo>
                  <a:lnTo>
                    <a:pt x="55" y="5"/>
                  </a:lnTo>
                  <a:lnTo>
                    <a:pt x="55" y="5"/>
                  </a:lnTo>
                  <a:lnTo>
                    <a:pt x="50" y="5"/>
                  </a:lnTo>
                  <a:lnTo>
                    <a:pt x="50" y="2"/>
                  </a:lnTo>
                  <a:lnTo>
                    <a:pt x="45" y="2"/>
                  </a:lnTo>
                  <a:lnTo>
                    <a:pt x="45" y="2"/>
                  </a:lnTo>
                  <a:lnTo>
                    <a:pt x="45" y="5"/>
                  </a:lnTo>
                  <a:lnTo>
                    <a:pt x="48" y="7"/>
                  </a:lnTo>
                  <a:lnTo>
                    <a:pt x="50" y="9"/>
                  </a:lnTo>
                  <a:lnTo>
                    <a:pt x="50" y="12"/>
                  </a:lnTo>
                  <a:lnTo>
                    <a:pt x="50" y="12"/>
                  </a:lnTo>
                  <a:lnTo>
                    <a:pt x="48" y="12"/>
                  </a:lnTo>
                  <a:lnTo>
                    <a:pt x="45" y="14"/>
                  </a:lnTo>
                  <a:lnTo>
                    <a:pt x="45" y="14"/>
                  </a:lnTo>
                  <a:lnTo>
                    <a:pt x="45" y="16"/>
                  </a:lnTo>
                  <a:lnTo>
                    <a:pt x="48" y="16"/>
                  </a:lnTo>
                  <a:lnTo>
                    <a:pt x="48" y="14"/>
                  </a:lnTo>
                  <a:lnTo>
                    <a:pt x="48" y="16"/>
                  </a:lnTo>
                  <a:lnTo>
                    <a:pt x="50" y="16"/>
                  </a:lnTo>
                  <a:lnTo>
                    <a:pt x="50" y="21"/>
                  </a:lnTo>
                  <a:lnTo>
                    <a:pt x="50" y="21"/>
                  </a:lnTo>
                  <a:lnTo>
                    <a:pt x="50" y="23"/>
                  </a:lnTo>
                  <a:lnTo>
                    <a:pt x="52" y="23"/>
                  </a:lnTo>
                  <a:lnTo>
                    <a:pt x="55" y="23"/>
                  </a:lnTo>
                  <a:lnTo>
                    <a:pt x="55" y="23"/>
                  </a:lnTo>
                  <a:lnTo>
                    <a:pt x="62" y="28"/>
                  </a:lnTo>
                  <a:lnTo>
                    <a:pt x="64" y="31"/>
                  </a:lnTo>
                  <a:lnTo>
                    <a:pt x="62" y="31"/>
                  </a:lnTo>
                  <a:lnTo>
                    <a:pt x="59" y="28"/>
                  </a:lnTo>
                  <a:lnTo>
                    <a:pt x="57" y="26"/>
                  </a:lnTo>
                  <a:lnTo>
                    <a:pt x="55" y="23"/>
                  </a:lnTo>
                  <a:lnTo>
                    <a:pt x="50" y="23"/>
                  </a:lnTo>
                  <a:lnTo>
                    <a:pt x="45" y="23"/>
                  </a:lnTo>
                  <a:lnTo>
                    <a:pt x="45" y="23"/>
                  </a:lnTo>
                  <a:lnTo>
                    <a:pt x="43" y="26"/>
                  </a:lnTo>
                  <a:lnTo>
                    <a:pt x="43" y="28"/>
                  </a:lnTo>
                  <a:lnTo>
                    <a:pt x="43" y="31"/>
                  </a:lnTo>
                  <a:lnTo>
                    <a:pt x="43" y="33"/>
                  </a:lnTo>
                  <a:lnTo>
                    <a:pt x="43" y="31"/>
                  </a:lnTo>
                  <a:lnTo>
                    <a:pt x="43" y="31"/>
                  </a:lnTo>
                  <a:lnTo>
                    <a:pt x="41" y="28"/>
                  </a:lnTo>
                  <a:lnTo>
                    <a:pt x="41" y="31"/>
                  </a:lnTo>
                  <a:lnTo>
                    <a:pt x="41" y="31"/>
                  </a:lnTo>
                  <a:lnTo>
                    <a:pt x="38" y="33"/>
                  </a:lnTo>
                  <a:lnTo>
                    <a:pt x="38" y="33"/>
                  </a:lnTo>
                  <a:lnTo>
                    <a:pt x="36" y="33"/>
                  </a:lnTo>
                  <a:lnTo>
                    <a:pt x="38" y="31"/>
                  </a:lnTo>
                  <a:lnTo>
                    <a:pt x="36" y="28"/>
                  </a:lnTo>
                  <a:lnTo>
                    <a:pt x="29" y="28"/>
                  </a:lnTo>
                  <a:lnTo>
                    <a:pt x="24" y="28"/>
                  </a:lnTo>
                  <a:lnTo>
                    <a:pt x="22" y="28"/>
                  </a:lnTo>
                  <a:lnTo>
                    <a:pt x="22" y="31"/>
                  </a:lnTo>
                  <a:lnTo>
                    <a:pt x="22" y="33"/>
                  </a:lnTo>
                  <a:lnTo>
                    <a:pt x="19" y="33"/>
                  </a:lnTo>
                  <a:lnTo>
                    <a:pt x="22" y="35"/>
                  </a:lnTo>
                  <a:lnTo>
                    <a:pt x="22" y="35"/>
                  </a:lnTo>
                  <a:lnTo>
                    <a:pt x="22" y="38"/>
                  </a:lnTo>
                  <a:lnTo>
                    <a:pt x="22" y="42"/>
                  </a:lnTo>
                  <a:lnTo>
                    <a:pt x="22" y="42"/>
                  </a:lnTo>
                  <a:lnTo>
                    <a:pt x="22" y="45"/>
                  </a:lnTo>
                  <a:lnTo>
                    <a:pt x="19" y="47"/>
                  </a:lnTo>
                  <a:lnTo>
                    <a:pt x="19" y="49"/>
                  </a:lnTo>
                  <a:lnTo>
                    <a:pt x="19" y="49"/>
                  </a:lnTo>
                  <a:lnTo>
                    <a:pt x="15" y="49"/>
                  </a:lnTo>
                  <a:lnTo>
                    <a:pt x="15" y="49"/>
                  </a:lnTo>
                  <a:lnTo>
                    <a:pt x="15" y="49"/>
                  </a:lnTo>
                  <a:lnTo>
                    <a:pt x="15" y="49"/>
                  </a:lnTo>
                  <a:lnTo>
                    <a:pt x="15" y="49"/>
                  </a:lnTo>
                  <a:lnTo>
                    <a:pt x="15" y="52"/>
                  </a:lnTo>
                  <a:lnTo>
                    <a:pt x="15" y="52"/>
                  </a:lnTo>
                  <a:lnTo>
                    <a:pt x="15" y="52"/>
                  </a:lnTo>
                  <a:lnTo>
                    <a:pt x="17" y="52"/>
                  </a:lnTo>
                  <a:lnTo>
                    <a:pt x="17" y="52"/>
                  </a:lnTo>
                  <a:lnTo>
                    <a:pt x="19" y="52"/>
                  </a:lnTo>
                  <a:lnTo>
                    <a:pt x="19" y="54"/>
                  </a:lnTo>
                  <a:lnTo>
                    <a:pt x="19" y="54"/>
                  </a:lnTo>
                  <a:lnTo>
                    <a:pt x="19" y="54"/>
                  </a:lnTo>
                  <a:lnTo>
                    <a:pt x="19" y="57"/>
                  </a:lnTo>
                  <a:lnTo>
                    <a:pt x="19" y="57"/>
                  </a:lnTo>
                  <a:lnTo>
                    <a:pt x="17" y="59"/>
                  </a:lnTo>
                  <a:lnTo>
                    <a:pt x="15" y="59"/>
                  </a:lnTo>
                  <a:lnTo>
                    <a:pt x="15" y="59"/>
                  </a:lnTo>
                  <a:lnTo>
                    <a:pt x="15" y="59"/>
                  </a:lnTo>
                  <a:lnTo>
                    <a:pt x="15" y="61"/>
                  </a:lnTo>
                  <a:lnTo>
                    <a:pt x="15" y="61"/>
                  </a:lnTo>
                  <a:lnTo>
                    <a:pt x="15" y="61"/>
                  </a:lnTo>
                  <a:lnTo>
                    <a:pt x="15" y="61"/>
                  </a:lnTo>
                  <a:lnTo>
                    <a:pt x="15" y="64"/>
                  </a:lnTo>
                  <a:lnTo>
                    <a:pt x="15" y="64"/>
                  </a:lnTo>
                  <a:lnTo>
                    <a:pt x="10" y="64"/>
                  </a:lnTo>
                  <a:lnTo>
                    <a:pt x="10" y="64"/>
                  </a:lnTo>
                  <a:lnTo>
                    <a:pt x="8" y="66"/>
                  </a:lnTo>
                  <a:lnTo>
                    <a:pt x="8" y="66"/>
                  </a:lnTo>
                  <a:lnTo>
                    <a:pt x="8" y="64"/>
                  </a:lnTo>
                  <a:lnTo>
                    <a:pt x="5" y="64"/>
                  </a:lnTo>
                  <a:lnTo>
                    <a:pt x="5" y="64"/>
                  </a:lnTo>
                  <a:lnTo>
                    <a:pt x="5" y="64"/>
                  </a:lnTo>
                  <a:lnTo>
                    <a:pt x="3" y="66"/>
                  </a:lnTo>
                  <a:lnTo>
                    <a:pt x="3" y="66"/>
                  </a:lnTo>
                  <a:lnTo>
                    <a:pt x="3" y="66"/>
                  </a:lnTo>
                  <a:lnTo>
                    <a:pt x="3" y="68"/>
                  </a:lnTo>
                  <a:lnTo>
                    <a:pt x="3" y="68"/>
                  </a:lnTo>
                  <a:lnTo>
                    <a:pt x="3" y="71"/>
                  </a:lnTo>
                  <a:lnTo>
                    <a:pt x="5" y="71"/>
                  </a:lnTo>
                  <a:lnTo>
                    <a:pt x="5" y="71"/>
                  </a:lnTo>
                  <a:lnTo>
                    <a:pt x="5" y="73"/>
                  </a:lnTo>
                  <a:lnTo>
                    <a:pt x="5" y="73"/>
                  </a:lnTo>
                  <a:lnTo>
                    <a:pt x="5" y="75"/>
                  </a:lnTo>
                  <a:lnTo>
                    <a:pt x="3" y="78"/>
                  </a:lnTo>
                  <a:lnTo>
                    <a:pt x="3" y="78"/>
                  </a:lnTo>
                  <a:lnTo>
                    <a:pt x="3" y="78"/>
                  </a:lnTo>
                  <a:lnTo>
                    <a:pt x="5" y="78"/>
                  </a:lnTo>
                  <a:lnTo>
                    <a:pt x="5" y="78"/>
                  </a:lnTo>
                  <a:lnTo>
                    <a:pt x="5" y="78"/>
                  </a:lnTo>
                  <a:lnTo>
                    <a:pt x="0" y="80"/>
                  </a:lnTo>
                  <a:lnTo>
                    <a:pt x="0" y="80"/>
                  </a:lnTo>
                  <a:lnTo>
                    <a:pt x="0" y="80"/>
                  </a:lnTo>
                  <a:lnTo>
                    <a:pt x="0" y="80"/>
                  </a:lnTo>
                  <a:lnTo>
                    <a:pt x="0" y="83"/>
                  </a:lnTo>
                  <a:lnTo>
                    <a:pt x="0" y="83"/>
                  </a:lnTo>
                  <a:lnTo>
                    <a:pt x="0" y="83"/>
                  </a:lnTo>
                  <a:lnTo>
                    <a:pt x="3" y="83"/>
                  </a:lnTo>
                  <a:lnTo>
                    <a:pt x="3" y="85"/>
                  </a:lnTo>
                  <a:lnTo>
                    <a:pt x="3" y="87"/>
                  </a:lnTo>
                  <a:lnTo>
                    <a:pt x="3" y="87"/>
                  </a:lnTo>
                  <a:lnTo>
                    <a:pt x="3" y="87"/>
                  </a:lnTo>
                  <a:lnTo>
                    <a:pt x="5" y="90"/>
                  </a:lnTo>
                  <a:lnTo>
                    <a:pt x="5" y="90"/>
                  </a:lnTo>
                  <a:lnTo>
                    <a:pt x="5" y="92"/>
                  </a:lnTo>
                  <a:lnTo>
                    <a:pt x="5" y="92"/>
                  </a:lnTo>
                  <a:lnTo>
                    <a:pt x="5" y="92"/>
                  </a:lnTo>
                  <a:lnTo>
                    <a:pt x="8" y="92"/>
                  </a:lnTo>
                  <a:lnTo>
                    <a:pt x="8" y="92"/>
                  </a:lnTo>
                  <a:lnTo>
                    <a:pt x="8" y="94"/>
                  </a:lnTo>
                  <a:lnTo>
                    <a:pt x="8" y="97"/>
                  </a:lnTo>
                  <a:lnTo>
                    <a:pt x="5" y="97"/>
                  </a:lnTo>
                  <a:lnTo>
                    <a:pt x="3" y="99"/>
                  </a:lnTo>
                  <a:lnTo>
                    <a:pt x="3" y="99"/>
                  </a:lnTo>
                  <a:lnTo>
                    <a:pt x="3" y="101"/>
                  </a:lnTo>
                  <a:lnTo>
                    <a:pt x="3" y="101"/>
                  </a:lnTo>
                  <a:lnTo>
                    <a:pt x="3" y="104"/>
                  </a:lnTo>
                  <a:lnTo>
                    <a:pt x="5" y="104"/>
                  </a:lnTo>
                  <a:lnTo>
                    <a:pt x="5" y="104"/>
                  </a:lnTo>
                  <a:lnTo>
                    <a:pt x="8" y="106"/>
                  </a:lnTo>
                  <a:lnTo>
                    <a:pt x="8" y="106"/>
                  </a:lnTo>
                  <a:lnTo>
                    <a:pt x="10" y="106"/>
                  </a:lnTo>
                  <a:lnTo>
                    <a:pt x="10" y="106"/>
                  </a:lnTo>
                  <a:lnTo>
                    <a:pt x="10" y="109"/>
                  </a:lnTo>
                  <a:lnTo>
                    <a:pt x="8" y="109"/>
                  </a:lnTo>
                  <a:lnTo>
                    <a:pt x="8" y="109"/>
                  </a:lnTo>
                  <a:lnTo>
                    <a:pt x="8" y="111"/>
                  </a:lnTo>
                  <a:lnTo>
                    <a:pt x="8" y="113"/>
                  </a:lnTo>
                  <a:lnTo>
                    <a:pt x="8" y="113"/>
                  </a:lnTo>
                  <a:lnTo>
                    <a:pt x="8" y="113"/>
                  </a:lnTo>
                  <a:lnTo>
                    <a:pt x="10" y="113"/>
                  </a:lnTo>
                  <a:lnTo>
                    <a:pt x="10" y="116"/>
                  </a:lnTo>
                  <a:lnTo>
                    <a:pt x="10" y="116"/>
                  </a:lnTo>
                  <a:lnTo>
                    <a:pt x="10" y="116"/>
                  </a:lnTo>
                  <a:lnTo>
                    <a:pt x="10" y="118"/>
                  </a:lnTo>
                  <a:lnTo>
                    <a:pt x="12" y="120"/>
                  </a:lnTo>
                  <a:lnTo>
                    <a:pt x="15" y="120"/>
                  </a:lnTo>
                  <a:lnTo>
                    <a:pt x="15" y="120"/>
                  </a:lnTo>
                  <a:lnTo>
                    <a:pt x="15" y="118"/>
                  </a:lnTo>
                  <a:lnTo>
                    <a:pt x="15" y="118"/>
                  </a:lnTo>
                  <a:lnTo>
                    <a:pt x="17" y="118"/>
                  </a:lnTo>
                  <a:lnTo>
                    <a:pt x="17" y="118"/>
                  </a:lnTo>
                  <a:lnTo>
                    <a:pt x="17" y="120"/>
                  </a:lnTo>
                  <a:lnTo>
                    <a:pt x="17" y="120"/>
                  </a:lnTo>
                  <a:lnTo>
                    <a:pt x="19" y="120"/>
                  </a:lnTo>
                  <a:lnTo>
                    <a:pt x="19" y="120"/>
                  </a:lnTo>
                  <a:lnTo>
                    <a:pt x="22" y="120"/>
                  </a:lnTo>
                  <a:lnTo>
                    <a:pt x="22" y="120"/>
                  </a:lnTo>
                  <a:lnTo>
                    <a:pt x="24" y="120"/>
                  </a:lnTo>
                  <a:lnTo>
                    <a:pt x="24" y="120"/>
                  </a:lnTo>
                  <a:lnTo>
                    <a:pt x="26" y="120"/>
                  </a:lnTo>
                  <a:lnTo>
                    <a:pt x="26" y="120"/>
                  </a:lnTo>
                  <a:lnTo>
                    <a:pt x="31" y="123"/>
                  </a:lnTo>
                  <a:lnTo>
                    <a:pt x="33" y="123"/>
                  </a:lnTo>
                  <a:lnTo>
                    <a:pt x="36" y="123"/>
                  </a:lnTo>
                  <a:lnTo>
                    <a:pt x="36" y="123"/>
                  </a:lnTo>
                  <a:lnTo>
                    <a:pt x="36" y="125"/>
                  </a:lnTo>
                  <a:lnTo>
                    <a:pt x="36" y="125"/>
                  </a:lnTo>
                  <a:lnTo>
                    <a:pt x="31" y="130"/>
                  </a:lnTo>
                  <a:lnTo>
                    <a:pt x="31" y="130"/>
                  </a:lnTo>
                  <a:lnTo>
                    <a:pt x="31" y="132"/>
                  </a:lnTo>
                  <a:lnTo>
                    <a:pt x="29" y="135"/>
                  </a:lnTo>
                  <a:lnTo>
                    <a:pt x="29" y="137"/>
                  </a:lnTo>
                  <a:lnTo>
                    <a:pt x="26" y="139"/>
                  </a:lnTo>
                  <a:lnTo>
                    <a:pt x="26" y="142"/>
                  </a:lnTo>
                  <a:lnTo>
                    <a:pt x="26" y="144"/>
                  </a:lnTo>
                  <a:lnTo>
                    <a:pt x="26" y="146"/>
                  </a:lnTo>
                  <a:lnTo>
                    <a:pt x="26" y="149"/>
                  </a:lnTo>
                  <a:lnTo>
                    <a:pt x="26" y="151"/>
                  </a:lnTo>
                  <a:lnTo>
                    <a:pt x="26" y="151"/>
                  </a:lnTo>
                  <a:lnTo>
                    <a:pt x="26" y="151"/>
                  </a:lnTo>
                  <a:lnTo>
                    <a:pt x="29" y="154"/>
                  </a:lnTo>
                  <a:lnTo>
                    <a:pt x="31" y="154"/>
                  </a:lnTo>
                  <a:lnTo>
                    <a:pt x="33" y="151"/>
                  </a:lnTo>
                  <a:lnTo>
                    <a:pt x="36" y="151"/>
                  </a:lnTo>
                  <a:lnTo>
                    <a:pt x="38" y="151"/>
                  </a:lnTo>
                  <a:lnTo>
                    <a:pt x="41" y="151"/>
                  </a:lnTo>
                  <a:lnTo>
                    <a:pt x="41" y="151"/>
                  </a:lnTo>
                  <a:lnTo>
                    <a:pt x="41" y="151"/>
                  </a:lnTo>
                  <a:lnTo>
                    <a:pt x="41" y="151"/>
                  </a:lnTo>
                  <a:lnTo>
                    <a:pt x="43" y="151"/>
                  </a:lnTo>
                  <a:lnTo>
                    <a:pt x="43" y="151"/>
                  </a:lnTo>
                  <a:lnTo>
                    <a:pt x="43" y="151"/>
                  </a:lnTo>
                  <a:lnTo>
                    <a:pt x="43" y="151"/>
                  </a:lnTo>
                  <a:lnTo>
                    <a:pt x="41" y="151"/>
                  </a:lnTo>
                  <a:lnTo>
                    <a:pt x="41" y="151"/>
                  </a:lnTo>
                  <a:lnTo>
                    <a:pt x="41" y="149"/>
                  </a:lnTo>
                  <a:lnTo>
                    <a:pt x="41" y="149"/>
                  </a:lnTo>
                  <a:lnTo>
                    <a:pt x="41" y="149"/>
                  </a:lnTo>
                  <a:lnTo>
                    <a:pt x="43" y="149"/>
                  </a:lnTo>
                  <a:lnTo>
                    <a:pt x="43" y="149"/>
                  </a:lnTo>
                  <a:lnTo>
                    <a:pt x="45" y="149"/>
                  </a:lnTo>
                  <a:lnTo>
                    <a:pt x="45" y="149"/>
                  </a:lnTo>
                  <a:lnTo>
                    <a:pt x="45" y="149"/>
                  </a:lnTo>
                  <a:lnTo>
                    <a:pt x="45" y="149"/>
                  </a:lnTo>
                  <a:lnTo>
                    <a:pt x="48" y="149"/>
                  </a:lnTo>
                  <a:lnTo>
                    <a:pt x="48" y="151"/>
                  </a:lnTo>
                  <a:lnTo>
                    <a:pt x="48" y="151"/>
                  </a:lnTo>
                  <a:lnTo>
                    <a:pt x="52" y="151"/>
                  </a:lnTo>
                  <a:lnTo>
                    <a:pt x="52" y="151"/>
                  </a:lnTo>
                  <a:lnTo>
                    <a:pt x="55" y="151"/>
                  </a:lnTo>
                  <a:lnTo>
                    <a:pt x="57" y="154"/>
                  </a:lnTo>
                  <a:lnTo>
                    <a:pt x="59" y="154"/>
                  </a:lnTo>
                  <a:lnTo>
                    <a:pt x="59" y="154"/>
                  </a:lnTo>
                  <a:lnTo>
                    <a:pt x="62" y="154"/>
                  </a:lnTo>
                  <a:lnTo>
                    <a:pt x="62" y="151"/>
                  </a:lnTo>
                  <a:lnTo>
                    <a:pt x="64" y="154"/>
                  </a:lnTo>
                  <a:lnTo>
                    <a:pt x="66" y="154"/>
                  </a:lnTo>
                  <a:lnTo>
                    <a:pt x="66" y="154"/>
                  </a:lnTo>
                  <a:lnTo>
                    <a:pt x="66" y="156"/>
                  </a:lnTo>
                  <a:lnTo>
                    <a:pt x="66" y="156"/>
                  </a:lnTo>
                  <a:lnTo>
                    <a:pt x="66" y="156"/>
                  </a:lnTo>
                  <a:lnTo>
                    <a:pt x="66" y="156"/>
                  </a:lnTo>
                  <a:lnTo>
                    <a:pt x="69" y="156"/>
                  </a:lnTo>
                  <a:lnTo>
                    <a:pt x="69" y="156"/>
                  </a:lnTo>
                  <a:lnTo>
                    <a:pt x="69" y="158"/>
                  </a:lnTo>
                  <a:lnTo>
                    <a:pt x="69" y="158"/>
                  </a:lnTo>
                  <a:lnTo>
                    <a:pt x="69" y="158"/>
                  </a:lnTo>
                  <a:lnTo>
                    <a:pt x="71" y="158"/>
                  </a:lnTo>
                  <a:lnTo>
                    <a:pt x="71" y="156"/>
                  </a:lnTo>
                  <a:lnTo>
                    <a:pt x="74" y="156"/>
                  </a:lnTo>
                  <a:lnTo>
                    <a:pt x="74" y="154"/>
                  </a:lnTo>
                  <a:lnTo>
                    <a:pt x="74" y="154"/>
                  </a:lnTo>
                  <a:lnTo>
                    <a:pt x="74" y="154"/>
                  </a:lnTo>
                  <a:lnTo>
                    <a:pt x="76" y="154"/>
                  </a:lnTo>
                  <a:lnTo>
                    <a:pt x="78" y="154"/>
                  </a:lnTo>
                  <a:lnTo>
                    <a:pt x="81" y="154"/>
                  </a:lnTo>
                  <a:lnTo>
                    <a:pt x="81" y="154"/>
                  </a:lnTo>
                  <a:lnTo>
                    <a:pt x="81" y="154"/>
                  </a:lnTo>
                  <a:lnTo>
                    <a:pt x="81" y="156"/>
                  </a:lnTo>
                  <a:lnTo>
                    <a:pt x="83" y="156"/>
                  </a:lnTo>
                  <a:lnTo>
                    <a:pt x="83" y="156"/>
                  </a:lnTo>
                  <a:lnTo>
                    <a:pt x="85" y="156"/>
                  </a:lnTo>
                  <a:lnTo>
                    <a:pt x="85" y="156"/>
                  </a:lnTo>
                  <a:lnTo>
                    <a:pt x="85" y="156"/>
                  </a:lnTo>
                  <a:lnTo>
                    <a:pt x="88" y="156"/>
                  </a:lnTo>
                  <a:lnTo>
                    <a:pt x="88" y="154"/>
                  </a:lnTo>
                  <a:lnTo>
                    <a:pt x="88" y="154"/>
                  </a:lnTo>
                  <a:lnTo>
                    <a:pt x="90" y="154"/>
                  </a:lnTo>
                  <a:lnTo>
                    <a:pt x="92" y="154"/>
                  </a:lnTo>
                  <a:lnTo>
                    <a:pt x="95" y="151"/>
                  </a:lnTo>
                  <a:lnTo>
                    <a:pt x="102" y="151"/>
                  </a:lnTo>
                  <a:lnTo>
                    <a:pt x="102" y="151"/>
                  </a:lnTo>
                  <a:lnTo>
                    <a:pt x="102" y="149"/>
                  </a:lnTo>
                  <a:lnTo>
                    <a:pt x="102" y="149"/>
                  </a:lnTo>
                  <a:lnTo>
                    <a:pt x="104" y="149"/>
                  </a:lnTo>
                  <a:lnTo>
                    <a:pt x="104" y="149"/>
                  </a:lnTo>
                  <a:lnTo>
                    <a:pt x="107" y="151"/>
                  </a:lnTo>
                  <a:lnTo>
                    <a:pt x="107" y="151"/>
                  </a:lnTo>
                  <a:lnTo>
                    <a:pt x="107" y="151"/>
                  </a:lnTo>
                  <a:lnTo>
                    <a:pt x="109" y="151"/>
                  </a:lnTo>
                  <a:lnTo>
                    <a:pt x="109" y="151"/>
                  </a:lnTo>
                  <a:lnTo>
                    <a:pt x="111" y="151"/>
                  </a:lnTo>
                  <a:lnTo>
                    <a:pt x="111" y="151"/>
                  </a:lnTo>
                  <a:lnTo>
                    <a:pt x="111" y="151"/>
                  </a:lnTo>
                  <a:lnTo>
                    <a:pt x="111" y="154"/>
                  </a:lnTo>
                  <a:lnTo>
                    <a:pt x="111" y="154"/>
                  </a:lnTo>
                  <a:lnTo>
                    <a:pt x="114" y="154"/>
                  </a:lnTo>
                  <a:lnTo>
                    <a:pt x="114" y="154"/>
                  </a:lnTo>
                  <a:lnTo>
                    <a:pt x="116" y="154"/>
                  </a:lnTo>
                  <a:lnTo>
                    <a:pt x="116" y="154"/>
                  </a:lnTo>
                  <a:lnTo>
                    <a:pt x="116" y="151"/>
                  </a:lnTo>
                  <a:lnTo>
                    <a:pt x="116" y="151"/>
                  </a:lnTo>
                  <a:lnTo>
                    <a:pt x="116" y="149"/>
                  </a:lnTo>
                  <a:lnTo>
                    <a:pt x="116" y="149"/>
                  </a:lnTo>
                  <a:lnTo>
                    <a:pt x="114" y="149"/>
                  </a:lnTo>
                  <a:lnTo>
                    <a:pt x="114" y="149"/>
                  </a:lnTo>
                  <a:lnTo>
                    <a:pt x="114" y="149"/>
                  </a:lnTo>
                  <a:lnTo>
                    <a:pt x="114" y="146"/>
                  </a:lnTo>
                  <a:lnTo>
                    <a:pt x="114" y="146"/>
                  </a:lnTo>
                  <a:lnTo>
                    <a:pt x="114" y="144"/>
                  </a:lnTo>
                  <a:lnTo>
                    <a:pt x="111" y="142"/>
                  </a:lnTo>
                  <a:lnTo>
                    <a:pt x="111" y="142"/>
                  </a:lnTo>
                  <a:lnTo>
                    <a:pt x="111" y="139"/>
                  </a:lnTo>
                  <a:lnTo>
                    <a:pt x="114" y="139"/>
                  </a:lnTo>
                  <a:lnTo>
                    <a:pt x="116" y="137"/>
                  </a:lnTo>
                  <a:lnTo>
                    <a:pt x="118" y="137"/>
                  </a:lnTo>
                  <a:lnTo>
                    <a:pt x="118" y="137"/>
                  </a:lnTo>
                  <a:lnTo>
                    <a:pt x="121" y="137"/>
                  </a:lnTo>
                  <a:lnTo>
                    <a:pt x="121" y="137"/>
                  </a:lnTo>
                  <a:lnTo>
                    <a:pt x="121" y="135"/>
                  </a:lnTo>
                  <a:lnTo>
                    <a:pt x="123" y="132"/>
                  </a:lnTo>
                  <a:lnTo>
                    <a:pt x="123" y="132"/>
                  </a:lnTo>
                  <a:lnTo>
                    <a:pt x="123" y="132"/>
                  </a:lnTo>
                  <a:lnTo>
                    <a:pt x="125" y="132"/>
                  </a:lnTo>
                  <a:lnTo>
                    <a:pt x="125" y="132"/>
                  </a:lnTo>
                  <a:lnTo>
                    <a:pt x="128" y="132"/>
                  </a:lnTo>
                  <a:lnTo>
                    <a:pt x="128" y="132"/>
                  </a:lnTo>
                  <a:lnTo>
                    <a:pt x="128" y="130"/>
                  </a:lnTo>
                  <a:lnTo>
                    <a:pt x="128" y="130"/>
                  </a:lnTo>
                  <a:lnTo>
                    <a:pt x="128" y="127"/>
                  </a:lnTo>
                  <a:lnTo>
                    <a:pt x="128" y="127"/>
                  </a:lnTo>
                  <a:lnTo>
                    <a:pt x="128" y="127"/>
                  </a:lnTo>
                  <a:lnTo>
                    <a:pt x="125" y="125"/>
                  </a:lnTo>
                  <a:lnTo>
                    <a:pt x="123" y="123"/>
                  </a:lnTo>
                  <a:lnTo>
                    <a:pt x="123" y="123"/>
                  </a:lnTo>
                  <a:lnTo>
                    <a:pt x="121" y="123"/>
                  </a:lnTo>
                  <a:lnTo>
                    <a:pt x="121" y="123"/>
                  </a:lnTo>
                  <a:lnTo>
                    <a:pt x="121" y="123"/>
                  </a:lnTo>
                  <a:lnTo>
                    <a:pt x="118" y="120"/>
                  </a:lnTo>
                  <a:lnTo>
                    <a:pt x="118" y="120"/>
                  </a:lnTo>
                  <a:lnTo>
                    <a:pt x="116" y="120"/>
                  </a:lnTo>
                  <a:lnTo>
                    <a:pt x="116" y="118"/>
                  </a:lnTo>
                  <a:lnTo>
                    <a:pt x="114" y="116"/>
                  </a:lnTo>
                  <a:lnTo>
                    <a:pt x="111" y="116"/>
                  </a:lnTo>
                  <a:lnTo>
                    <a:pt x="111" y="116"/>
                  </a:lnTo>
                  <a:lnTo>
                    <a:pt x="109" y="113"/>
                  </a:lnTo>
                  <a:lnTo>
                    <a:pt x="109" y="113"/>
                  </a:lnTo>
                  <a:lnTo>
                    <a:pt x="107" y="111"/>
                  </a:lnTo>
                  <a:lnTo>
                    <a:pt x="107" y="109"/>
                  </a:lnTo>
                  <a:lnTo>
                    <a:pt x="107" y="109"/>
                  </a:lnTo>
                  <a:lnTo>
                    <a:pt x="104" y="109"/>
                  </a:lnTo>
                  <a:lnTo>
                    <a:pt x="104" y="109"/>
                  </a:lnTo>
                  <a:lnTo>
                    <a:pt x="107" y="106"/>
                  </a:lnTo>
                  <a:lnTo>
                    <a:pt x="107" y="106"/>
                  </a:lnTo>
                  <a:lnTo>
                    <a:pt x="107" y="106"/>
                  </a:lnTo>
                  <a:lnTo>
                    <a:pt x="107" y="104"/>
                  </a:lnTo>
                  <a:lnTo>
                    <a:pt x="107" y="104"/>
                  </a:lnTo>
                  <a:lnTo>
                    <a:pt x="107" y="104"/>
                  </a:lnTo>
                  <a:lnTo>
                    <a:pt x="104" y="101"/>
                  </a:lnTo>
                  <a:lnTo>
                    <a:pt x="102" y="101"/>
                  </a:lnTo>
                  <a:lnTo>
                    <a:pt x="102" y="99"/>
                  </a:lnTo>
                  <a:lnTo>
                    <a:pt x="102" y="99"/>
                  </a:lnTo>
                  <a:lnTo>
                    <a:pt x="102" y="99"/>
                  </a:lnTo>
                  <a:lnTo>
                    <a:pt x="99" y="97"/>
                  </a:lnTo>
                  <a:lnTo>
                    <a:pt x="99" y="97"/>
                  </a:lnTo>
                  <a:lnTo>
                    <a:pt x="99" y="97"/>
                  </a:lnTo>
                  <a:lnTo>
                    <a:pt x="99" y="97"/>
                  </a:lnTo>
                  <a:lnTo>
                    <a:pt x="99" y="97"/>
                  </a:lnTo>
                  <a:lnTo>
                    <a:pt x="102" y="97"/>
                  </a:lnTo>
                  <a:lnTo>
                    <a:pt x="102" y="97"/>
                  </a:lnTo>
                  <a:lnTo>
                    <a:pt x="102" y="99"/>
                  </a:lnTo>
                  <a:lnTo>
                    <a:pt x="104" y="99"/>
                  </a:lnTo>
                  <a:lnTo>
                    <a:pt x="104" y="97"/>
                  </a:lnTo>
                  <a:lnTo>
                    <a:pt x="107" y="94"/>
                  </a:lnTo>
                  <a:lnTo>
                    <a:pt x="107" y="94"/>
                  </a:lnTo>
                  <a:lnTo>
                    <a:pt x="109" y="94"/>
                  </a:lnTo>
                  <a:lnTo>
                    <a:pt x="109" y="94"/>
                  </a:lnTo>
                  <a:lnTo>
                    <a:pt x="111" y="94"/>
                  </a:lnTo>
                  <a:lnTo>
                    <a:pt x="111" y="94"/>
                  </a:lnTo>
                  <a:lnTo>
                    <a:pt x="114" y="94"/>
                  </a:lnTo>
                  <a:lnTo>
                    <a:pt x="114" y="94"/>
                  </a:lnTo>
                  <a:lnTo>
                    <a:pt x="114" y="92"/>
                  </a:lnTo>
                  <a:lnTo>
                    <a:pt x="114" y="92"/>
                  </a:lnTo>
                  <a:lnTo>
                    <a:pt x="118" y="92"/>
                  </a:lnTo>
                  <a:lnTo>
                    <a:pt x="118" y="90"/>
                  </a:lnTo>
                  <a:lnTo>
                    <a:pt x="118" y="90"/>
                  </a:lnTo>
                  <a:lnTo>
                    <a:pt x="118" y="90"/>
                  </a:lnTo>
                  <a:lnTo>
                    <a:pt x="121" y="90"/>
                  </a:lnTo>
                  <a:lnTo>
                    <a:pt x="121" y="90"/>
                  </a:lnTo>
                  <a:lnTo>
                    <a:pt x="121" y="90"/>
                  </a:lnTo>
                  <a:lnTo>
                    <a:pt x="121" y="90"/>
                  </a:lnTo>
                  <a:lnTo>
                    <a:pt x="123" y="90"/>
                  </a:lnTo>
                  <a:lnTo>
                    <a:pt x="123" y="87"/>
                  </a:lnTo>
                  <a:lnTo>
                    <a:pt x="123" y="87"/>
                  </a:lnTo>
                  <a:lnTo>
                    <a:pt x="125" y="87"/>
                  </a:lnTo>
                  <a:lnTo>
                    <a:pt x="128" y="87"/>
                  </a:lnTo>
                  <a:lnTo>
                    <a:pt x="130" y="85"/>
                  </a:lnTo>
                  <a:lnTo>
                    <a:pt x="132" y="85"/>
                  </a:lnTo>
                  <a:lnTo>
                    <a:pt x="135" y="85"/>
                  </a:lnTo>
                  <a:lnTo>
                    <a:pt x="137" y="85"/>
                  </a:lnTo>
                  <a:lnTo>
                    <a:pt x="137" y="83"/>
                  </a:lnTo>
                  <a:lnTo>
                    <a:pt x="135" y="83"/>
                  </a:lnTo>
                  <a:lnTo>
                    <a:pt x="135" y="83"/>
                  </a:lnTo>
                  <a:lnTo>
                    <a:pt x="135" y="83"/>
                  </a:lnTo>
                  <a:lnTo>
                    <a:pt x="135" y="80"/>
                  </a:lnTo>
                  <a:lnTo>
                    <a:pt x="135" y="80"/>
                  </a:lnTo>
                  <a:lnTo>
                    <a:pt x="137" y="80"/>
                  </a:lnTo>
                  <a:lnTo>
                    <a:pt x="140" y="83"/>
                  </a:lnTo>
                  <a:lnTo>
                    <a:pt x="140" y="83"/>
                  </a:lnTo>
                  <a:lnTo>
                    <a:pt x="140" y="83"/>
                  </a:lnTo>
                  <a:lnTo>
                    <a:pt x="140" y="83"/>
                  </a:lnTo>
                  <a:lnTo>
                    <a:pt x="140" y="83"/>
                  </a:lnTo>
                  <a:lnTo>
                    <a:pt x="140" y="85"/>
                  </a:lnTo>
                  <a:lnTo>
                    <a:pt x="142" y="85"/>
                  </a:lnTo>
                  <a:lnTo>
                    <a:pt x="142" y="85"/>
                  </a:lnTo>
                  <a:lnTo>
                    <a:pt x="142" y="85"/>
                  </a:lnTo>
                  <a:lnTo>
                    <a:pt x="144" y="85"/>
                  </a:lnTo>
                  <a:lnTo>
                    <a:pt x="144" y="85"/>
                  </a:lnTo>
                  <a:lnTo>
                    <a:pt x="144" y="85"/>
                  </a:lnTo>
                  <a:lnTo>
                    <a:pt x="144" y="83"/>
                  </a:lnTo>
                  <a:lnTo>
                    <a:pt x="147" y="80"/>
                  </a:lnTo>
                  <a:lnTo>
                    <a:pt x="147" y="78"/>
                  </a:lnTo>
                  <a:lnTo>
                    <a:pt x="147" y="73"/>
                  </a:lnTo>
                  <a:close/>
                  <a:moveTo>
                    <a:pt x="41" y="5"/>
                  </a:moveTo>
                  <a:lnTo>
                    <a:pt x="45" y="5"/>
                  </a:lnTo>
                  <a:lnTo>
                    <a:pt x="45" y="5"/>
                  </a:lnTo>
                  <a:lnTo>
                    <a:pt x="41" y="2"/>
                  </a:lnTo>
                  <a:lnTo>
                    <a:pt x="41" y="2"/>
                  </a:lnTo>
                  <a:lnTo>
                    <a:pt x="43" y="2"/>
                  </a:lnTo>
                  <a:lnTo>
                    <a:pt x="43" y="2"/>
                  </a:lnTo>
                  <a:lnTo>
                    <a:pt x="43" y="0"/>
                  </a:lnTo>
                  <a:lnTo>
                    <a:pt x="43" y="0"/>
                  </a:lnTo>
                  <a:lnTo>
                    <a:pt x="41" y="2"/>
                  </a:lnTo>
                  <a:lnTo>
                    <a:pt x="41" y="7"/>
                  </a:lnTo>
                  <a:lnTo>
                    <a:pt x="41" y="5"/>
                  </a:lnTo>
                  <a:lnTo>
                    <a:pt x="41"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339"/>
            <p:cNvSpPr>
              <a:spLocks/>
            </p:cNvSpPr>
            <p:nvPr userDrawn="1"/>
          </p:nvSpPr>
          <p:spPr bwMode="auto">
            <a:xfrm>
              <a:off x="4346" y="1890"/>
              <a:ext cx="118" cy="52"/>
            </a:xfrm>
            <a:custGeom>
              <a:avLst/>
              <a:gdLst>
                <a:gd name="T0" fmla="*/ 113 w 118"/>
                <a:gd name="T1" fmla="*/ 43 h 52"/>
                <a:gd name="T2" fmla="*/ 108 w 118"/>
                <a:gd name="T3" fmla="*/ 40 h 52"/>
                <a:gd name="T4" fmla="*/ 108 w 118"/>
                <a:gd name="T5" fmla="*/ 38 h 52"/>
                <a:gd name="T6" fmla="*/ 111 w 118"/>
                <a:gd name="T7" fmla="*/ 38 h 52"/>
                <a:gd name="T8" fmla="*/ 113 w 118"/>
                <a:gd name="T9" fmla="*/ 33 h 52"/>
                <a:gd name="T10" fmla="*/ 108 w 118"/>
                <a:gd name="T11" fmla="*/ 33 h 52"/>
                <a:gd name="T12" fmla="*/ 104 w 118"/>
                <a:gd name="T13" fmla="*/ 31 h 52"/>
                <a:gd name="T14" fmla="*/ 99 w 118"/>
                <a:gd name="T15" fmla="*/ 29 h 52"/>
                <a:gd name="T16" fmla="*/ 99 w 118"/>
                <a:gd name="T17" fmla="*/ 24 h 52"/>
                <a:gd name="T18" fmla="*/ 96 w 118"/>
                <a:gd name="T19" fmla="*/ 22 h 52"/>
                <a:gd name="T20" fmla="*/ 89 w 118"/>
                <a:gd name="T21" fmla="*/ 19 h 52"/>
                <a:gd name="T22" fmla="*/ 85 w 118"/>
                <a:gd name="T23" fmla="*/ 17 h 52"/>
                <a:gd name="T24" fmla="*/ 82 w 118"/>
                <a:gd name="T25" fmla="*/ 19 h 52"/>
                <a:gd name="T26" fmla="*/ 78 w 118"/>
                <a:gd name="T27" fmla="*/ 17 h 52"/>
                <a:gd name="T28" fmla="*/ 73 w 118"/>
                <a:gd name="T29" fmla="*/ 19 h 52"/>
                <a:gd name="T30" fmla="*/ 68 w 118"/>
                <a:gd name="T31" fmla="*/ 22 h 52"/>
                <a:gd name="T32" fmla="*/ 63 w 118"/>
                <a:gd name="T33" fmla="*/ 19 h 52"/>
                <a:gd name="T34" fmla="*/ 66 w 118"/>
                <a:gd name="T35" fmla="*/ 17 h 52"/>
                <a:gd name="T36" fmla="*/ 61 w 118"/>
                <a:gd name="T37" fmla="*/ 14 h 52"/>
                <a:gd name="T38" fmla="*/ 52 w 118"/>
                <a:gd name="T39" fmla="*/ 10 h 52"/>
                <a:gd name="T40" fmla="*/ 47 w 118"/>
                <a:gd name="T41" fmla="*/ 7 h 52"/>
                <a:gd name="T42" fmla="*/ 40 w 118"/>
                <a:gd name="T43" fmla="*/ 7 h 52"/>
                <a:gd name="T44" fmla="*/ 35 w 118"/>
                <a:gd name="T45" fmla="*/ 7 h 52"/>
                <a:gd name="T46" fmla="*/ 23 w 118"/>
                <a:gd name="T47" fmla="*/ 7 h 52"/>
                <a:gd name="T48" fmla="*/ 14 w 118"/>
                <a:gd name="T49" fmla="*/ 3 h 52"/>
                <a:gd name="T50" fmla="*/ 7 w 118"/>
                <a:gd name="T51" fmla="*/ 0 h 52"/>
                <a:gd name="T52" fmla="*/ 0 w 118"/>
                <a:gd name="T53" fmla="*/ 0 h 52"/>
                <a:gd name="T54" fmla="*/ 2 w 118"/>
                <a:gd name="T55" fmla="*/ 5 h 52"/>
                <a:gd name="T56" fmla="*/ 14 w 118"/>
                <a:gd name="T57" fmla="*/ 10 h 52"/>
                <a:gd name="T58" fmla="*/ 26 w 118"/>
                <a:gd name="T59" fmla="*/ 17 h 52"/>
                <a:gd name="T60" fmla="*/ 30 w 118"/>
                <a:gd name="T61" fmla="*/ 29 h 52"/>
                <a:gd name="T62" fmla="*/ 33 w 118"/>
                <a:gd name="T63" fmla="*/ 36 h 52"/>
                <a:gd name="T64" fmla="*/ 30 w 118"/>
                <a:gd name="T65" fmla="*/ 43 h 52"/>
                <a:gd name="T66" fmla="*/ 35 w 118"/>
                <a:gd name="T67" fmla="*/ 43 h 52"/>
                <a:gd name="T68" fmla="*/ 42 w 118"/>
                <a:gd name="T69" fmla="*/ 43 h 52"/>
                <a:gd name="T70" fmla="*/ 47 w 118"/>
                <a:gd name="T71" fmla="*/ 43 h 52"/>
                <a:gd name="T72" fmla="*/ 49 w 118"/>
                <a:gd name="T73" fmla="*/ 40 h 52"/>
                <a:gd name="T74" fmla="*/ 52 w 118"/>
                <a:gd name="T75" fmla="*/ 40 h 52"/>
                <a:gd name="T76" fmla="*/ 54 w 118"/>
                <a:gd name="T77" fmla="*/ 43 h 52"/>
                <a:gd name="T78" fmla="*/ 59 w 118"/>
                <a:gd name="T79" fmla="*/ 48 h 52"/>
                <a:gd name="T80" fmla="*/ 59 w 118"/>
                <a:gd name="T81" fmla="*/ 48 h 52"/>
                <a:gd name="T82" fmla="*/ 63 w 118"/>
                <a:gd name="T83" fmla="*/ 50 h 52"/>
                <a:gd name="T84" fmla="*/ 63 w 118"/>
                <a:gd name="T85" fmla="*/ 50 h 52"/>
                <a:gd name="T86" fmla="*/ 71 w 118"/>
                <a:gd name="T87" fmla="*/ 50 h 52"/>
                <a:gd name="T88" fmla="*/ 75 w 118"/>
                <a:gd name="T89" fmla="*/ 48 h 52"/>
                <a:gd name="T90" fmla="*/ 82 w 118"/>
                <a:gd name="T91" fmla="*/ 48 h 52"/>
                <a:gd name="T92" fmla="*/ 87 w 118"/>
                <a:gd name="T93" fmla="*/ 48 h 52"/>
                <a:gd name="T94" fmla="*/ 89 w 118"/>
                <a:gd name="T95" fmla="*/ 48 h 52"/>
                <a:gd name="T96" fmla="*/ 96 w 118"/>
                <a:gd name="T97" fmla="*/ 45 h 52"/>
                <a:gd name="T98" fmla="*/ 104 w 118"/>
                <a:gd name="T99" fmla="*/ 48 h 52"/>
                <a:gd name="T100" fmla="*/ 108 w 118"/>
                <a:gd name="T101" fmla="*/ 50 h 52"/>
                <a:gd name="T102" fmla="*/ 113 w 118"/>
                <a:gd name="T103" fmla="*/ 50 h 52"/>
                <a:gd name="T104" fmla="*/ 115 w 118"/>
                <a:gd name="T105" fmla="*/ 52 h 52"/>
                <a:gd name="T106" fmla="*/ 118 w 118"/>
                <a:gd name="T10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52">
                  <a:moveTo>
                    <a:pt x="118" y="45"/>
                  </a:moveTo>
                  <a:lnTo>
                    <a:pt x="115" y="45"/>
                  </a:lnTo>
                  <a:lnTo>
                    <a:pt x="113" y="43"/>
                  </a:lnTo>
                  <a:lnTo>
                    <a:pt x="111" y="43"/>
                  </a:lnTo>
                  <a:lnTo>
                    <a:pt x="111" y="40"/>
                  </a:lnTo>
                  <a:lnTo>
                    <a:pt x="108" y="40"/>
                  </a:lnTo>
                  <a:lnTo>
                    <a:pt x="108" y="40"/>
                  </a:lnTo>
                  <a:lnTo>
                    <a:pt x="108" y="40"/>
                  </a:lnTo>
                  <a:lnTo>
                    <a:pt x="108" y="38"/>
                  </a:lnTo>
                  <a:lnTo>
                    <a:pt x="108" y="38"/>
                  </a:lnTo>
                  <a:lnTo>
                    <a:pt x="111" y="38"/>
                  </a:lnTo>
                  <a:lnTo>
                    <a:pt x="111" y="38"/>
                  </a:lnTo>
                  <a:lnTo>
                    <a:pt x="111" y="36"/>
                  </a:lnTo>
                  <a:lnTo>
                    <a:pt x="113" y="36"/>
                  </a:lnTo>
                  <a:lnTo>
                    <a:pt x="113" y="33"/>
                  </a:lnTo>
                  <a:lnTo>
                    <a:pt x="113" y="33"/>
                  </a:lnTo>
                  <a:lnTo>
                    <a:pt x="108" y="33"/>
                  </a:lnTo>
                  <a:lnTo>
                    <a:pt x="108" y="33"/>
                  </a:lnTo>
                  <a:lnTo>
                    <a:pt x="108" y="33"/>
                  </a:lnTo>
                  <a:lnTo>
                    <a:pt x="106" y="31"/>
                  </a:lnTo>
                  <a:lnTo>
                    <a:pt x="104" y="31"/>
                  </a:lnTo>
                  <a:lnTo>
                    <a:pt x="104" y="31"/>
                  </a:lnTo>
                  <a:lnTo>
                    <a:pt x="101" y="31"/>
                  </a:lnTo>
                  <a:lnTo>
                    <a:pt x="99" y="29"/>
                  </a:lnTo>
                  <a:lnTo>
                    <a:pt x="99" y="29"/>
                  </a:lnTo>
                  <a:lnTo>
                    <a:pt x="99" y="26"/>
                  </a:lnTo>
                  <a:lnTo>
                    <a:pt x="99" y="24"/>
                  </a:lnTo>
                  <a:lnTo>
                    <a:pt x="99" y="22"/>
                  </a:lnTo>
                  <a:lnTo>
                    <a:pt x="99" y="22"/>
                  </a:lnTo>
                  <a:lnTo>
                    <a:pt x="96" y="22"/>
                  </a:lnTo>
                  <a:lnTo>
                    <a:pt x="96" y="22"/>
                  </a:lnTo>
                  <a:lnTo>
                    <a:pt x="92" y="22"/>
                  </a:lnTo>
                  <a:lnTo>
                    <a:pt x="89" y="19"/>
                  </a:lnTo>
                  <a:lnTo>
                    <a:pt x="89" y="19"/>
                  </a:lnTo>
                  <a:lnTo>
                    <a:pt x="87" y="19"/>
                  </a:lnTo>
                  <a:lnTo>
                    <a:pt x="85" y="17"/>
                  </a:lnTo>
                  <a:lnTo>
                    <a:pt x="82" y="17"/>
                  </a:lnTo>
                  <a:lnTo>
                    <a:pt x="82" y="17"/>
                  </a:lnTo>
                  <a:lnTo>
                    <a:pt x="82" y="19"/>
                  </a:lnTo>
                  <a:lnTo>
                    <a:pt x="80" y="17"/>
                  </a:lnTo>
                  <a:lnTo>
                    <a:pt x="80" y="17"/>
                  </a:lnTo>
                  <a:lnTo>
                    <a:pt x="78" y="17"/>
                  </a:lnTo>
                  <a:lnTo>
                    <a:pt x="78" y="17"/>
                  </a:lnTo>
                  <a:lnTo>
                    <a:pt x="75" y="17"/>
                  </a:lnTo>
                  <a:lnTo>
                    <a:pt x="73" y="19"/>
                  </a:lnTo>
                  <a:lnTo>
                    <a:pt x="71" y="19"/>
                  </a:lnTo>
                  <a:lnTo>
                    <a:pt x="68" y="19"/>
                  </a:lnTo>
                  <a:lnTo>
                    <a:pt x="68" y="22"/>
                  </a:lnTo>
                  <a:lnTo>
                    <a:pt x="66" y="22"/>
                  </a:lnTo>
                  <a:lnTo>
                    <a:pt x="66" y="19"/>
                  </a:lnTo>
                  <a:lnTo>
                    <a:pt x="63" y="19"/>
                  </a:lnTo>
                  <a:lnTo>
                    <a:pt x="63" y="19"/>
                  </a:lnTo>
                  <a:lnTo>
                    <a:pt x="66" y="17"/>
                  </a:lnTo>
                  <a:lnTo>
                    <a:pt x="66" y="17"/>
                  </a:lnTo>
                  <a:lnTo>
                    <a:pt x="66" y="17"/>
                  </a:lnTo>
                  <a:lnTo>
                    <a:pt x="61" y="17"/>
                  </a:lnTo>
                  <a:lnTo>
                    <a:pt x="61" y="14"/>
                  </a:lnTo>
                  <a:lnTo>
                    <a:pt x="56" y="14"/>
                  </a:lnTo>
                  <a:lnTo>
                    <a:pt x="52" y="12"/>
                  </a:lnTo>
                  <a:lnTo>
                    <a:pt x="52" y="10"/>
                  </a:lnTo>
                  <a:lnTo>
                    <a:pt x="49" y="10"/>
                  </a:lnTo>
                  <a:lnTo>
                    <a:pt x="49" y="10"/>
                  </a:lnTo>
                  <a:lnTo>
                    <a:pt x="47" y="7"/>
                  </a:lnTo>
                  <a:lnTo>
                    <a:pt x="45" y="10"/>
                  </a:lnTo>
                  <a:lnTo>
                    <a:pt x="42" y="10"/>
                  </a:lnTo>
                  <a:lnTo>
                    <a:pt x="40" y="7"/>
                  </a:lnTo>
                  <a:lnTo>
                    <a:pt x="38" y="7"/>
                  </a:lnTo>
                  <a:lnTo>
                    <a:pt x="35" y="7"/>
                  </a:lnTo>
                  <a:lnTo>
                    <a:pt x="35" y="7"/>
                  </a:lnTo>
                  <a:lnTo>
                    <a:pt x="35" y="7"/>
                  </a:lnTo>
                  <a:lnTo>
                    <a:pt x="26" y="7"/>
                  </a:lnTo>
                  <a:lnTo>
                    <a:pt x="23" y="7"/>
                  </a:lnTo>
                  <a:lnTo>
                    <a:pt x="21" y="5"/>
                  </a:lnTo>
                  <a:lnTo>
                    <a:pt x="16" y="5"/>
                  </a:lnTo>
                  <a:lnTo>
                    <a:pt x="14" y="3"/>
                  </a:lnTo>
                  <a:lnTo>
                    <a:pt x="12" y="3"/>
                  </a:lnTo>
                  <a:lnTo>
                    <a:pt x="9" y="0"/>
                  </a:lnTo>
                  <a:lnTo>
                    <a:pt x="7" y="0"/>
                  </a:lnTo>
                  <a:lnTo>
                    <a:pt x="5" y="0"/>
                  </a:lnTo>
                  <a:lnTo>
                    <a:pt x="2" y="0"/>
                  </a:lnTo>
                  <a:lnTo>
                    <a:pt x="0" y="0"/>
                  </a:lnTo>
                  <a:lnTo>
                    <a:pt x="0" y="3"/>
                  </a:lnTo>
                  <a:lnTo>
                    <a:pt x="0" y="3"/>
                  </a:lnTo>
                  <a:lnTo>
                    <a:pt x="2" y="5"/>
                  </a:lnTo>
                  <a:lnTo>
                    <a:pt x="7" y="10"/>
                  </a:lnTo>
                  <a:lnTo>
                    <a:pt x="9" y="10"/>
                  </a:lnTo>
                  <a:lnTo>
                    <a:pt x="14" y="10"/>
                  </a:lnTo>
                  <a:lnTo>
                    <a:pt x="19" y="12"/>
                  </a:lnTo>
                  <a:lnTo>
                    <a:pt x="19" y="14"/>
                  </a:lnTo>
                  <a:lnTo>
                    <a:pt x="26" y="17"/>
                  </a:lnTo>
                  <a:lnTo>
                    <a:pt x="26" y="19"/>
                  </a:lnTo>
                  <a:lnTo>
                    <a:pt x="28" y="24"/>
                  </a:lnTo>
                  <a:lnTo>
                    <a:pt x="30" y="29"/>
                  </a:lnTo>
                  <a:lnTo>
                    <a:pt x="33" y="33"/>
                  </a:lnTo>
                  <a:lnTo>
                    <a:pt x="33" y="36"/>
                  </a:lnTo>
                  <a:lnTo>
                    <a:pt x="33" y="36"/>
                  </a:lnTo>
                  <a:lnTo>
                    <a:pt x="33" y="38"/>
                  </a:lnTo>
                  <a:lnTo>
                    <a:pt x="30" y="43"/>
                  </a:lnTo>
                  <a:lnTo>
                    <a:pt x="30" y="43"/>
                  </a:lnTo>
                  <a:lnTo>
                    <a:pt x="33" y="43"/>
                  </a:lnTo>
                  <a:lnTo>
                    <a:pt x="35" y="43"/>
                  </a:lnTo>
                  <a:lnTo>
                    <a:pt x="35" y="43"/>
                  </a:lnTo>
                  <a:lnTo>
                    <a:pt x="38" y="43"/>
                  </a:lnTo>
                  <a:lnTo>
                    <a:pt x="40" y="43"/>
                  </a:lnTo>
                  <a:lnTo>
                    <a:pt x="42" y="43"/>
                  </a:lnTo>
                  <a:lnTo>
                    <a:pt x="42" y="43"/>
                  </a:lnTo>
                  <a:lnTo>
                    <a:pt x="45" y="43"/>
                  </a:lnTo>
                  <a:lnTo>
                    <a:pt x="47" y="43"/>
                  </a:lnTo>
                  <a:lnTo>
                    <a:pt x="47" y="43"/>
                  </a:lnTo>
                  <a:lnTo>
                    <a:pt x="47" y="40"/>
                  </a:lnTo>
                  <a:lnTo>
                    <a:pt x="49" y="40"/>
                  </a:lnTo>
                  <a:lnTo>
                    <a:pt x="49" y="40"/>
                  </a:lnTo>
                  <a:lnTo>
                    <a:pt x="49" y="40"/>
                  </a:lnTo>
                  <a:lnTo>
                    <a:pt x="52" y="40"/>
                  </a:lnTo>
                  <a:lnTo>
                    <a:pt x="52" y="40"/>
                  </a:lnTo>
                  <a:lnTo>
                    <a:pt x="52" y="43"/>
                  </a:lnTo>
                  <a:lnTo>
                    <a:pt x="54" y="43"/>
                  </a:lnTo>
                  <a:lnTo>
                    <a:pt x="56" y="45"/>
                  </a:lnTo>
                  <a:lnTo>
                    <a:pt x="59" y="48"/>
                  </a:lnTo>
                  <a:lnTo>
                    <a:pt x="59" y="48"/>
                  </a:lnTo>
                  <a:lnTo>
                    <a:pt x="59" y="48"/>
                  </a:lnTo>
                  <a:lnTo>
                    <a:pt x="59" y="48"/>
                  </a:lnTo>
                  <a:lnTo>
                    <a:pt x="59" y="48"/>
                  </a:lnTo>
                  <a:lnTo>
                    <a:pt x="61" y="50"/>
                  </a:lnTo>
                  <a:lnTo>
                    <a:pt x="63" y="50"/>
                  </a:lnTo>
                  <a:lnTo>
                    <a:pt x="63" y="50"/>
                  </a:lnTo>
                  <a:lnTo>
                    <a:pt x="63" y="50"/>
                  </a:lnTo>
                  <a:lnTo>
                    <a:pt x="63" y="50"/>
                  </a:lnTo>
                  <a:lnTo>
                    <a:pt x="63" y="50"/>
                  </a:lnTo>
                  <a:lnTo>
                    <a:pt x="66" y="50"/>
                  </a:lnTo>
                  <a:lnTo>
                    <a:pt x="68" y="50"/>
                  </a:lnTo>
                  <a:lnTo>
                    <a:pt x="71" y="50"/>
                  </a:lnTo>
                  <a:lnTo>
                    <a:pt x="73" y="50"/>
                  </a:lnTo>
                  <a:lnTo>
                    <a:pt x="75" y="50"/>
                  </a:lnTo>
                  <a:lnTo>
                    <a:pt x="75" y="48"/>
                  </a:lnTo>
                  <a:lnTo>
                    <a:pt x="78" y="48"/>
                  </a:lnTo>
                  <a:lnTo>
                    <a:pt x="82" y="50"/>
                  </a:lnTo>
                  <a:lnTo>
                    <a:pt x="82" y="48"/>
                  </a:lnTo>
                  <a:lnTo>
                    <a:pt x="87" y="48"/>
                  </a:lnTo>
                  <a:lnTo>
                    <a:pt x="87" y="48"/>
                  </a:lnTo>
                  <a:lnTo>
                    <a:pt x="87" y="48"/>
                  </a:lnTo>
                  <a:lnTo>
                    <a:pt x="87" y="48"/>
                  </a:lnTo>
                  <a:lnTo>
                    <a:pt x="89" y="48"/>
                  </a:lnTo>
                  <a:lnTo>
                    <a:pt x="89" y="48"/>
                  </a:lnTo>
                  <a:lnTo>
                    <a:pt x="94" y="45"/>
                  </a:lnTo>
                  <a:lnTo>
                    <a:pt x="94" y="43"/>
                  </a:lnTo>
                  <a:lnTo>
                    <a:pt x="96" y="45"/>
                  </a:lnTo>
                  <a:lnTo>
                    <a:pt x="101" y="45"/>
                  </a:lnTo>
                  <a:lnTo>
                    <a:pt x="101" y="48"/>
                  </a:lnTo>
                  <a:lnTo>
                    <a:pt x="104" y="48"/>
                  </a:lnTo>
                  <a:lnTo>
                    <a:pt x="104" y="48"/>
                  </a:lnTo>
                  <a:lnTo>
                    <a:pt x="106" y="50"/>
                  </a:lnTo>
                  <a:lnTo>
                    <a:pt x="108" y="50"/>
                  </a:lnTo>
                  <a:lnTo>
                    <a:pt x="108" y="50"/>
                  </a:lnTo>
                  <a:lnTo>
                    <a:pt x="111" y="50"/>
                  </a:lnTo>
                  <a:lnTo>
                    <a:pt x="113" y="50"/>
                  </a:lnTo>
                  <a:lnTo>
                    <a:pt x="113" y="50"/>
                  </a:lnTo>
                  <a:lnTo>
                    <a:pt x="115" y="52"/>
                  </a:lnTo>
                  <a:lnTo>
                    <a:pt x="115" y="52"/>
                  </a:lnTo>
                  <a:lnTo>
                    <a:pt x="118" y="50"/>
                  </a:lnTo>
                  <a:lnTo>
                    <a:pt x="118" y="50"/>
                  </a:lnTo>
                  <a:lnTo>
                    <a:pt x="118" y="48"/>
                  </a:lnTo>
                  <a:lnTo>
                    <a:pt x="118" y="48"/>
                  </a:lnTo>
                  <a:lnTo>
                    <a:pt x="118"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340"/>
            <p:cNvSpPr>
              <a:spLocks/>
            </p:cNvSpPr>
            <p:nvPr userDrawn="1"/>
          </p:nvSpPr>
          <p:spPr bwMode="auto">
            <a:xfrm>
              <a:off x="3344" y="2517"/>
              <a:ext cx="54" cy="14"/>
            </a:xfrm>
            <a:custGeom>
              <a:avLst/>
              <a:gdLst>
                <a:gd name="T0" fmla="*/ 52 w 54"/>
                <a:gd name="T1" fmla="*/ 5 h 14"/>
                <a:gd name="T2" fmla="*/ 50 w 54"/>
                <a:gd name="T3" fmla="*/ 5 h 14"/>
                <a:gd name="T4" fmla="*/ 47 w 54"/>
                <a:gd name="T5" fmla="*/ 7 h 14"/>
                <a:gd name="T6" fmla="*/ 43 w 54"/>
                <a:gd name="T7" fmla="*/ 5 h 14"/>
                <a:gd name="T8" fmla="*/ 40 w 54"/>
                <a:gd name="T9" fmla="*/ 2 h 14"/>
                <a:gd name="T10" fmla="*/ 36 w 54"/>
                <a:gd name="T11" fmla="*/ 0 h 14"/>
                <a:gd name="T12" fmla="*/ 31 w 54"/>
                <a:gd name="T13" fmla="*/ 0 h 14"/>
                <a:gd name="T14" fmla="*/ 26 w 54"/>
                <a:gd name="T15" fmla="*/ 0 h 14"/>
                <a:gd name="T16" fmla="*/ 21 w 54"/>
                <a:gd name="T17" fmla="*/ 5 h 14"/>
                <a:gd name="T18" fmla="*/ 10 w 54"/>
                <a:gd name="T19" fmla="*/ 5 h 14"/>
                <a:gd name="T20" fmla="*/ 5 w 54"/>
                <a:gd name="T21" fmla="*/ 7 h 14"/>
                <a:gd name="T22" fmla="*/ 10 w 54"/>
                <a:gd name="T23" fmla="*/ 9 h 14"/>
                <a:gd name="T24" fmla="*/ 19 w 54"/>
                <a:gd name="T25" fmla="*/ 7 h 14"/>
                <a:gd name="T26" fmla="*/ 26 w 54"/>
                <a:gd name="T27" fmla="*/ 7 h 14"/>
                <a:gd name="T28" fmla="*/ 26 w 54"/>
                <a:gd name="T29" fmla="*/ 7 h 14"/>
                <a:gd name="T30" fmla="*/ 19 w 54"/>
                <a:gd name="T31" fmla="*/ 7 h 14"/>
                <a:gd name="T32" fmla="*/ 12 w 54"/>
                <a:gd name="T33" fmla="*/ 9 h 14"/>
                <a:gd name="T34" fmla="*/ 12 w 54"/>
                <a:gd name="T35" fmla="*/ 9 h 14"/>
                <a:gd name="T36" fmla="*/ 7 w 54"/>
                <a:gd name="T37" fmla="*/ 12 h 14"/>
                <a:gd name="T38" fmla="*/ 5 w 54"/>
                <a:gd name="T39" fmla="*/ 9 h 14"/>
                <a:gd name="T40" fmla="*/ 3 w 54"/>
                <a:gd name="T41" fmla="*/ 7 h 14"/>
                <a:gd name="T42" fmla="*/ 0 w 54"/>
                <a:gd name="T43" fmla="*/ 9 h 14"/>
                <a:gd name="T44" fmla="*/ 0 w 54"/>
                <a:gd name="T45" fmla="*/ 14 h 14"/>
                <a:gd name="T46" fmla="*/ 3 w 54"/>
                <a:gd name="T47" fmla="*/ 14 h 14"/>
                <a:gd name="T48" fmla="*/ 12 w 54"/>
                <a:gd name="T49" fmla="*/ 14 h 14"/>
                <a:gd name="T50" fmla="*/ 19 w 54"/>
                <a:gd name="T51" fmla="*/ 14 h 14"/>
                <a:gd name="T52" fmla="*/ 19 w 54"/>
                <a:gd name="T53" fmla="*/ 9 h 14"/>
                <a:gd name="T54" fmla="*/ 24 w 54"/>
                <a:gd name="T55" fmla="*/ 9 h 14"/>
                <a:gd name="T56" fmla="*/ 28 w 54"/>
                <a:gd name="T57" fmla="*/ 7 h 14"/>
                <a:gd name="T58" fmla="*/ 31 w 54"/>
                <a:gd name="T59" fmla="*/ 5 h 14"/>
                <a:gd name="T60" fmla="*/ 33 w 54"/>
                <a:gd name="T61" fmla="*/ 5 h 14"/>
                <a:gd name="T62" fmla="*/ 36 w 54"/>
                <a:gd name="T63" fmla="*/ 7 h 14"/>
                <a:gd name="T64" fmla="*/ 38 w 54"/>
                <a:gd name="T65" fmla="*/ 7 h 14"/>
                <a:gd name="T66" fmla="*/ 45 w 54"/>
                <a:gd name="T67" fmla="*/ 12 h 14"/>
                <a:gd name="T68" fmla="*/ 52 w 54"/>
                <a:gd name="T69" fmla="*/ 9 h 14"/>
                <a:gd name="T70" fmla="*/ 54 w 54"/>
                <a:gd name="T7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
                  <a:moveTo>
                    <a:pt x="54" y="7"/>
                  </a:moveTo>
                  <a:lnTo>
                    <a:pt x="52" y="5"/>
                  </a:lnTo>
                  <a:lnTo>
                    <a:pt x="50" y="5"/>
                  </a:lnTo>
                  <a:lnTo>
                    <a:pt x="50" y="5"/>
                  </a:lnTo>
                  <a:lnTo>
                    <a:pt x="47" y="7"/>
                  </a:lnTo>
                  <a:lnTo>
                    <a:pt x="47" y="7"/>
                  </a:lnTo>
                  <a:lnTo>
                    <a:pt x="45" y="5"/>
                  </a:lnTo>
                  <a:lnTo>
                    <a:pt x="43" y="5"/>
                  </a:lnTo>
                  <a:lnTo>
                    <a:pt x="43" y="2"/>
                  </a:lnTo>
                  <a:lnTo>
                    <a:pt x="40" y="2"/>
                  </a:lnTo>
                  <a:lnTo>
                    <a:pt x="38" y="2"/>
                  </a:lnTo>
                  <a:lnTo>
                    <a:pt x="36" y="0"/>
                  </a:lnTo>
                  <a:lnTo>
                    <a:pt x="33" y="0"/>
                  </a:lnTo>
                  <a:lnTo>
                    <a:pt x="31" y="0"/>
                  </a:lnTo>
                  <a:lnTo>
                    <a:pt x="28" y="0"/>
                  </a:lnTo>
                  <a:lnTo>
                    <a:pt x="26" y="0"/>
                  </a:lnTo>
                  <a:lnTo>
                    <a:pt x="24" y="5"/>
                  </a:lnTo>
                  <a:lnTo>
                    <a:pt x="21" y="5"/>
                  </a:lnTo>
                  <a:lnTo>
                    <a:pt x="14" y="5"/>
                  </a:lnTo>
                  <a:lnTo>
                    <a:pt x="10" y="5"/>
                  </a:lnTo>
                  <a:lnTo>
                    <a:pt x="5" y="5"/>
                  </a:lnTo>
                  <a:lnTo>
                    <a:pt x="5" y="7"/>
                  </a:lnTo>
                  <a:lnTo>
                    <a:pt x="7" y="9"/>
                  </a:lnTo>
                  <a:lnTo>
                    <a:pt x="10" y="9"/>
                  </a:lnTo>
                  <a:lnTo>
                    <a:pt x="12" y="7"/>
                  </a:lnTo>
                  <a:lnTo>
                    <a:pt x="19" y="7"/>
                  </a:lnTo>
                  <a:lnTo>
                    <a:pt x="24" y="5"/>
                  </a:lnTo>
                  <a:lnTo>
                    <a:pt x="26" y="7"/>
                  </a:lnTo>
                  <a:lnTo>
                    <a:pt x="26" y="7"/>
                  </a:lnTo>
                  <a:lnTo>
                    <a:pt x="26" y="7"/>
                  </a:lnTo>
                  <a:lnTo>
                    <a:pt x="21" y="7"/>
                  </a:lnTo>
                  <a:lnTo>
                    <a:pt x="19" y="7"/>
                  </a:lnTo>
                  <a:lnTo>
                    <a:pt x="17" y="7"/>
                  </a:lnTo>
                  <a:lnTo>
                    <a:pt x="12" y="9"/>
                  </a:lnTo>
                  <a:lnTo>
                    <a:pt x="12" y="9"/>
                  </a:lnTo>
                  <a:lnTo>
                    <a:pt x="12" y="9"/>
                  </a:lnTo>
                  <a:lnTo>
                    <a:pt x="10" y="9"/>
                  </a:lnTo>
                  <a:lnTo>
                    <a:pt x="7" y="12"/>
                  </a:lnTo>
                  <a:lnTo>
                    <a:pt x="5" y="9"/>
                  </a:lnTo>
                  <a:lnTo>
                    <a:pt x="5" y="9"/>
                  </a:lnTo>
                  <a:lnTo>
                    <a:pt x="5" y="7"/>
                  </a:lnTo>
                  <a:lnTo>
                    <a:pt x="3" y="7"/>
                  </a:lnTo>
                  <a:lnTo>
                    <a:pt x="3" y="7"/>
                  </a:lnTo>
                  <a:lnTo>
                    <a:pt x="0" y="9"/>
                  </a:lnTo>
                  <a:lnTo>
                    <a:pt x="0" y="14"/>
                  </a:lnTo>
                  <a:lnTo>
                    <a:pt x="0" y="14"/>
                  </a:lnTo>
                  <a:lnTo>
                    <a:pt x="3" y="14"/>
                  </a:lnTo>
                  <a:lnTo>
                    <a:pt x="3" y="14"/>
                  </a:lnTo>
                  <a:lnTo>
                    <a:pt x="7" y="14"/>
                  </a:lnTo>
                  <a:lnTo>
                    <a:pt x="12" y="14"/>
                  </a:lnTo>
                  <a:lnTo>
                    <a:pt x="14" y="14"/>
                  </a:lnTo>
                  <a:lnTo>
                    <a:pt x="19" y="14"/>
                  </a:lnTo>
                  <a:lnTo>
                    <a:pt x="19" y="9"/>
                  </a:lnTo>
                  <a:lnTo>
                    <a:pt x="19" y="9"/>
                  </a:lnTo>
                  <a:lnTo>
                    <a:pt x="21" y="9"/>
                  </a:lnTo>
                  <a:lnTo>
                    <a:pt x="24" y="9"/>
                  </a:lnTo>
                  <a:lnTo>
                    <a:pt x="28" y="7"/>
                  </a:lnTo>
                  <a:lnTo>
                    <a:pt x="28" y="7"/>
                  </a:lnTo>
                  <a:lnTo>
                    <a:pt x="31" y="7"/>
                  </a:lnTo>
                  <a:lnTo>
                    <a:pt x="31" y="5"/>
                  </a:lnTo>
                  <a:lnTo>
                    <a:pt x="31" y="5"/>
                  </a:lnTo>
                  <a:lnTo>
                    <a:pt x="33" y="5"/>
                  </a:lnTo>
                  <a:lnTo>
                    <a:pt x="33" y="5"/>
                  </a:lnTo>
                  <a:lnTo>
                    <a:pt x="36" y="7"/>
                  </a:lnTo>
                  <a:lnTo>
                    <a:pt x="36" y="7"/>
                  </a:lnTo>
                  <a:lnTo>
                    <a:pt x="38" y="7"/>
                  </a:lnTo>
                  <a:lnTo>
                    <a:pt x="40" y="9"/>
                  </a:lnTo>
                  <a:lnTo>
                    <a:pt x="45" y="12"/>
                  </a:lnTo>
                  <a:lnTo>
                    <a:pt x="47" y="12"/>
                  </a:lnTo>
                  <a:lnTo>
                    <a:pt x="52" y="9"/>
                  </a:lnTo>
                  <a:lnTo>
                    <a:pt x="54" y="9"/>
                  </a:lnTo>
                  <a:lnTo>
                    <a:pt x="54" y="7"/>
                  </a:lnTo>
                  <a:lnTo>
                    <a:pt x="5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341"/>
            <p:cNvSpPr>
              <a:spLocks/>
            </p:cNvSpPr>
            <p:nvPr userDrawn="1"/>
          </p:nvSpPr>
          <p:spPr bwMode="auto">
            <a:xfrm>
              <a:off x="3816" y="2758"/>
              <a:ext cx="106" cy="132"/>
            </a:xfrm>
            <a:custGeom>
              <a:avLst/>
              <a:gdLst>
                <a:gd name="T0" fmla="*/ 106 w 106"/>
                <a:gd name="T1" fmla="*/ 61 h 132"/>
                <a:gd name="T2" fmla="*/ 99 w 106"/>
                <a:gd name="T3" fmla="*/ 57 h 132"/>
                <a:gd name="T4" fmla="*/ 96 w 106"/>
                <a:gd name="T5" fmla="*/ 47 h 132"/>
                <a:gd name="T6" fmla="*/ 99 w 106"/>
                <a:gd name="T7" fmla="*/ 38 h 132"/>
                <a:gd name="T8" fmla="*/ 103 w 106"/>
                <a:gd name="T9" fmla="*/ 35 h 132"/>
                <a:gd name="T10" fmla="*/ 103 w 106"/>
                <a:gd name="T11" fmla="*/ 28 h 132"/>
                <a:gd name="T12" fmla="*/ 99 w 106"/>
                <a:gd name="T13" fmla="*/ 21 h 132"/>
                <a:gd name="T14" fmla="*/ 84 w 106"/>
                <a:gd name="T15" fmla="*/ 24 h 132"/>
                <a:gd name="T16" fmla="*/ 82 w 106"/>
                <a:gd name="T17" fmla="*/ 19 h 132"/>
                <a:gd name="T18" fmla="*/ 84 w 106"/>
                <a:gd name="T19" fmla="*/ 5 h 132"/>
                <a:gd name="T20" fmla="*/ 75 w 106"/>
                <a:gd name="T21" fmla="*/ 2 h 132"/>
                <a:gd name="T22" fmla="*/ 63 w 106"/>
                <a:gd name="T23" fmla="*/ 2 h 132"/>
                <a:gd name="T24" fmla="*/ 49 w 106"/>
                <a:gd name="T25" fmla="*/ 2 h 132"/>
                <a:gd name="T26" fmla="*/ 47 w 106"/>
                <a:gd name="T27" fmla="*/ 17 h 132"/>
                <a:gd name="T28" fmla="*/ 40 w 106"/>
                <a:gd name="T29" fmla="*/ 28 h 132"/>
                <a:gd name="T30" fmla="*/ 23 w 106"/>
                <a:gd name="T31" fmla="*/ 28 h 132"/>
                <a:gd name="T32" fmla="*/ 18 w 106"/>
                <a:gd name="T33" fmla="*/ 28 h 132"/>
                <a:gd name="T34" fmla="*/ 16 w 106"/>
                <a:gd name="T35" fmla="*/ 28 h 132"/>
                <a:gd name="T36" fmla="*/ 16 w 106"/>
                <a:gd name="T37" fmla="*/ 38 h 132"/>
                <a:gd name="T38" fmla="*/ 11 w 106"/>
                <a:gd name="T39" fmla="*/ 38 h 132"/>
                <a:gd name="T40" fmla="*/ 21 w 106"/>
                <a:gd name="T41" fmla="*/ 45 h 132"/>
                <a:gd name="T42" fmla="*/ 14 w 106"/>
                <a:gd name="T43" fmla="*/ 47 h 132"/>
                <a:gd name="T44" fmla="*/ 11 w 106"/>
                <a:gd name="T45" fmla="*/ 43 h 132"/>
                <a:gd name="T46" fmla="*/ 7 w 106"/>
                <a:gd name="T47" fmla="*/ 61 h 132"/>
                <a:gd name="T48" fmla="*/ 2 w 106"/>
                <a:gd name="T49" fmla="*/ 64 h 132"/>
                <a:gd name="T50" fmla="*/ 2 w 106"/>
                <a:gd name="T51" fmla="*/ 71 h 132"/>
                <a:gd name="T52" fmla="*/ 9 w 106"/>
                <a:gd name="T53" fmla="*/ 78 h 132"/>
                <a:gd name="T54" fmla="*/ 11 w 106"/>
                <a:gd name="T55" fmla="*/ 83 h 132"/>
                <a:gd name="T56" fmla="*/ 11 w 106"/>
                <a:gd name="T57" fmla="*/ 85 h 132"/>
                <a:gd name="T58" fmla="*/ 7 w 106"/>
                <a:gd name="T59" fmla="*/ 83 h 132"/>
                <a:gd name="T60" fmla="*/ 14 w 106"/>
                <a:gd name="T61" fmla="*/ 90 h 132"/>
                <a:gd name="T62" fmla="*/ 11 w 106"/>
                <a:gd name="T63" fmla="*/ 92 h 132"/>
                <a:gd name="T64" fmla="*/ 16 w 106"/>
                <a:gd name="T65" fmla="*/ 99 h 132"/>
                <a:gd name="T66" fmla="*/ 23 w 106"/>
                <a:gd name="T67" fmla="*/ 104 h 132"/>
                <a:gd name="T68" fmla="*/ 18 w 106"/>
                <a:gd name="T69" fmla="*/ 104 h 132"/>
                <a:gd name="T70" fmla="*/ 40 w 106"/>
                <a:gd name="T71" fmla="*/ 125 h 132"/>
                <a:gd name="T72" fmla="*/ 47 w 106"/>
                <a:gd name="T73" fmla="*/ 128 h 132"/>
                <a:gd name="T74" fmla="*/ 54 w 106"/>
                <a:gd name="T75" fmla="*/ 128 h 132"/>
                <a:gd name="T76" fmla="*/ 56 w 106"/>
                <a:gd name="T77" fmla="*/ 125 h 132"/>
                <a:gd name="T78" fmla="*/ 58 w 106"/>
                <a:gd name="T79" fmla="*/ 121 h 132"/>
                <a:gd name="T80" fmla="*/ 54 w 106"/>
                <a:gd name="T81" fmla="*/ 114 h 132"/>
                <a:gd name="T82" fmla="*/ 54 w 106"/>
                <a:gd name="T83" fmla="*/ 111 h 132"/>
                <a:gd name="T84" fmla="*/ 51 w 106"/>
                <a:gd name="T85" fmla="*/ 99 h 132"/>
                <a:gd name="T86" fmla="*/ 58 w 106"/>
                <a:gd name="T87" fmla="*/ 99 h 132"/>
                <a:gd name="T88" fmla="*/ 68 w 106"/>
                <a:gd name="T89" fmla="*/ 97 h 132"/>
                <a:gd name="T90" fmla="*/ 68 w 106"/>
                <a:gd name="T91" fmla="*/ 92 h 132"/>
                <a:gd name="T92" fmla="*/ 73 w 106"/>
                <a:gd name="T93" fmla="*/ 90 h 132"/>
                <a:gd name="T94" fmla="*/ 82 w 106"/>
                <a:gd name="T95" fmla="*/ 99 h 132"/>
                <a:gd name="T96" fmla="*/ 91 w 106"/>
                <a:gd name="T97" fmla="*/ 95 h 132"/>
                <a:gd name="T98" fmla="*/ 94 w 106"/>
                <a:gd name="T99" fmla="*/ 102 h 132"/>
                <a:gd name="T100" fmla="*/ 101 w 106"/>
                <a:gd name="T101" fmla="*/ 99 h 132"/>
                <a:gd name="T102" fmla="*/ 101 w 106"/>
                <a:gd name="T103" fmla="*/ 95 h 132"/>
                <a:gd name="T104" fmla="*/ 106 w 106"/>
                <a:gd name="T105" fmla="*/ 85 h 132"/>
                <a:gd name="T106" fmla="*/ 106 w 106"/>
                <a:gd name="T10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2">
                  <a:moveTo>
                    <a:pt x="106" y="73"/>
                  </a:moveTo>
                  <a:lnTo>
                    <a:pt x="106" y="71"/>
                  </a:lnTo>
                  <a:lnTo>
                    <a:pt x="106" y="66"/>
                  </a:lnTo>
                  <a:lnTo>
                    <a:pt x="106" y="64"/>
                  </a:lnTo>
                  <a:lnTo>
                    <a:pt x="106" y="61"/>
                  </a:lnTo>
                  <a:lnTo>
                    <a:pt x="106" y="61"/>
                  </a:lnTo>
                  <a:lnTo>
                    <a:pt x="103" y="59"/>
                  </a:lnTo>
                  <a:lnTo>
                    <a:pt x="101" y="59"/>
                  </a:lnTo>
                  <a:lnTo>
                    <a:pt x="101" y="57"/>
                  </a:lnTo>
                  <a:lnTo>
                    <a:pt x="99" y="57"/>
                  </a:lnTo>
                  <a:lnTo>
                    <a:pt x="99" y="54"/>
                  </a:lnTo>
                  <a:lnTo>
                    <a:pt x="96" y="54"/>
                  </a:lnTo>
                  <a:lnTo>
                    <a:pt x="94" y="54"/>
                  </a:lnTo>
                  <a:lnTo>
                    <a:pt x="94" y="52"/>
                  </a:lnTo>
                  <a:lnTo>
                    <a:pt x="96" y="47"/>
                  </a:lnTo>
                  <a:lnTo>
                    <a:pt x="94" y="45"/>
                  </a:lnTo>
                  <a:lnTo>
                    <a:pt x="96" y="43"/>
                  </a:lnTo>
                  <a:lnTo>
                    <a:pt x="96" y="43"/>
                  </a:lnTo>
                  <a:lnTo>
                    <a:pt x="99" y="40"/>
                  </a:lnTo>
                  <a:lnTo>
                    <a:pt x="99" y="38"/>
                  </a:lnTo>
                  <a:lnTo>
                    <a:pt x="99" y="38"/>
                  </a:lnTo>
                  <a:lnTo>
                    <a:pt x="101" y="38"/>
                  </a:lnTo>
                  <a:lnTo>
                    <a:pt x="103" y="38"/>
                  </a:lnTo>
                  <a:lnTo>
                    <a:pt x="103" y="35"/>
                  </a:lnTo>
                  <a:lnTo>
                    <a:pt x="103" y="35"/>
                  </a:lnTo>
                  <a:lnTo>
                    <a:pt x="103" y="33"/>
                  </a:lnTo>
                  <a:lnTo>
                    <a:pt x="106" y="33"/>
                  </a:lnTo>
                  <a:lnTo>
                    <a:pt x="106" y="31"/>
                  </a:lnTo>
                  <a:lnTo>
                    <a:pt x="106" y="31"/>
                  </a:lnTo>
                  <a:lnTo>
                    <a:pt x="103" y="28"/>
                  </a:lnTo>
                  <a:lnTo>
                    <a:pt x="103" y="26"/>
                  </a:lnTo>
                  <a:lnTo>
                    <a:pt x="103" y="26"/>
                  </a:lnTo>
                  <a:lnTo>
                    <a:pt x="101" y="21"/>
                  </a:lnTo>
                  <a:lnTo>
                    <a:pt x="101" y="21"/>
                  </a:lnTo>
                  <a:lnTo>
                    <a:pt x="99" y="21"/>
                  </a:lnTo>
                  <a:lnTo>
                    <a:pt x="94" y="19"/>
                  </a:lnTo>
                  <a:lnTo>
                    <a:pt x="91" y="21"/>
                  </a:lnTo>
                  <a:lnTo>
                    <a:pt x="89" y="21"/>
                  </a:lnTo>
                  <a:lnTo>
                    <a:pt x="84" y="24"/>
                  </a:lnTo>
                  <a:lnTo>
                    <a:pt x="84" y="24"/>
                  </a:lnTo>
                  <a:lnTo>
                    <a:pt x="82" y="24"/>
                  </a:lnTo>
                  <a:lnTo>
                    <a:pt x="82" y="24"/>
                  </a:lnTo>
                  <a:lnTo>
                    <a:pt x="82" y="21"/>
                  </a:lnTo>
                  <a:lnTo>
                    <a:pt x="82" y="21"/>
                  </a:lnTo>
                  <a:lnTo>
                    <a:pt x="82" y="19"/>
                  </a:lnTo>
                  <a:lnTo>
                    <a:pt x="82" y="17"/>
                  </a:lnTo>
                  <a:lnTo>
                    <a:pt x="82" y="14"/>
                  </a:lnTo>
                  <a:lnTo>
                    <a:pt x="82" y="12"/>
                  </a:lnTo>
                  <a:lnTo>
                    <a:pt x="82" y="9"/>
                  </a:lnTo>
                  <a:lnTo>
                    <a:pt x="84" y="5"/>
                  </a:lnTo>
                  <a:lnTo>
                    <a:pt x="84" y="5"/>
                  </a:lnTo>
                  <a:lnTo>
                    <a:pt x="84" y="2"/>
                  </a:lnTo>
                  <a:lnTo>
                    <a:pt x="82" y="2"/>
                  </a:lnTo>
                  <a:lnTo>
                    <a:pt x="82" y="2"/>
                  </a:lnTo>
                  <a:lnTo>
                    <a:pt x="75" y="2"/>
                  </a:lnTo>
                  <a:lnTo>
                    <a:pt x="73" y="2"/>
                  </a:lnTo>
                  <a:lnTo>
                    <a:pt x="70" y="2"/>
                  </a:lnTo>
                  <a:lnTo>
                    <a:pt x="70" y="2"/>
                  </a:lnTo>
                  <a:lnTo>
                    <a:pt x="66" y="2"/>
                  </a:lnTo>
                  <a:lnTo>
                    <a:pt x="63" y="2"/>
                  </a:lnTo>
                  <a:lnTo>
                    <a:pt x="61" y="2"/>
                  </a:lnTo>
                  <a:lnTo>
                    <a:pt x="58" y="2"/>
                  </a:lnTo>
                  <a:lnTo>
                    <a:pt x="51" y="0"/>
                  </a:lnTo>
                  <a:lnTo>
                    <a:pt x="47" y="0"/>
                  </a:lnTo>
                  <a:lnTo>
                    <a:pt x="49" y="2"/>
                  </a:lnTo>
                  <a:lnTo>
                    <a:pt x="47" y="2"/>
                  </a:lnTo>
                  <a:lnTo>
                    <a:pt x="47" y="5"/>
                  </a:lnTo>
                  <a:lnTo>
                    <a:pt x="47" y="9"/>
                  </a:lnTo>
                  <a:lnTo>
                    <a:pt x="47" y="12"/>
                  </a:lnTo>
                  <a:lnTo>
                    <a:pt x="47" y="17"/>
                  </a:lnTo>
                  <a:lnTo>
                    <a:pt x="47" y="21"/>
                  </a:lnTo>
                  <a:lnTo>
                    <a:pt x="47" y="26"/>
                  </a:lnTo>
                  <a:lnTo>
                    <a:pt x="47" y="28"/>
                  </a:lnTo>
                  <a:lnTo>
                    <a:pt x="44" y="28"/>
                  </a:lnTo>
                  <a:lnTo>
                    <a:pt x="40" y="28"/>
                  </a:lnTo>
                  <a:lnTo>
                    <a:pt x="33" y="28"/>
                  </a:lnTo>
                  <a:lnTo>
                    <a:pt x="28" y="28"/>
                  </a:lnTo>
                  <a:lnTo>
                    <a:pt x="25" y="28"/>
                  </a:lnTo>
                  <a:lnTo>
                    <a:pt x="23" y="28"/>
                  </a:lnTo>
                  <a:lnTo>
                    <a:pt x="23" y="28"/>
                  </a:lnTo>
                  <a:lnTo>
                    <a:pt x="21" y="28"/>
                  </a:lnTo>
                  <a:lnTo>
                    <a:pt x="21" y="28"/>
                  </a:lnTo>
                  <a:lnTo>
                    <a:pt x="21" y="28"/>
                  </a:lnTo>
                  <a:lnTo>
                    <a:pt x="18" y="28"/>
                  </a:lnTo>
                  <a:lnTo>
                    <a:pt x="18" y="28"/>
                  </a:lnTo>
                  <a:lnTo>
                    <a:pt x="18" y="26"/>
                  </a:lnTo>
                  <a:lnTo>
                    <a:pt x="16" y="26"/>
                  </a:lnTo>
                  <a:lnTo>
                    <a:pt x="16" y="26"/>
                  </a:lnTo>
                  <a:lnTo>
                    <a:pt x="16" y="28"/>
                  </a:lnTo>
                  <a:lnTo>
                    <a:pt x="16" y="28"/>
                  </a:lnTo>
                  <a:lnTo>
                    <a:pt x="14" y="28"/>
                  </a:lnTo>
                  <a:lnTo>
                    <a:pt x="16" y="33"/>
                  </a:lnTo>
                  <a:lnTo>
                    <a:pt x="16" y="35"/>
                  </a:lnTo>
                  <a:lnTo>
                    <a:pt x="16" y="38"/>
                  </a:lnTo>
                  <a:lnTo>
                    <a:pt x="16" y="38"/>
                  </a:lnTo>
                  <a:lnTo>
                    <a:pt x="14" y="38"/>
                  </a:lnTo>
                  <a:lnTo>
                    <a:pt x="14" y="35"/>
                  </a:lnTo>
                  <a:lnTo>
                    <a:pt x="14" y="35"/>
                  </a:lnTo>
                  <a:lnTo>
                    <a:pt x="11" y="38"/>
                  </a:lnTo>
                  <a:lnTo>
                    <a:pt x="11" y="38"/>
                  </a:lnTo>
                  <a:lnTo>
                    <a:pt x="11" y="40"/>
                  </a:lnTo>
                  <a:lnTo>
                    <a:pt x="14" y="43"/>
                  </a:lnTo>
                  <a:lnTo>
                    <a:pt x="14" y="43"/>
                  </a:lnTo>
                  <a:lnTo>
                    <a:pt x="18" y="45"/>
                  </a:lnTo>
                  <a:lnTo>
                    <a:pt x="21" y="45"/>
                  </a:lnTo>
                  <a:lnTo>
                    <a:pt x="23" y="45"/>
                  </a:lnTo>
                  <a:lnTo>
                    <a:pt x="18" y="47"/>
                  </a:lnTo>
                  <a:lnTo>
                    <a:pt x="18" y="50"/>
                  </a:lnTo>
                  <a:lnTo>
                    <a:pt x="18" y="47"/>
                  </a:lnTo>
                  <a:lnTo>
                    <a:pt x="14" y="47"/>
                  </a:lnTo>
                  <a:lnTo>
                    <a:pt x="14" y="47"/>
                  </a:lnTo>
                  <a:lnTo>
                    <a:pt x="11" y="45"/>
                  </a:lnTo>
                  <a:lnTo>
                    <a:pt x="11" y="45"/>
                  </a:lnTo>
                  <a:lnTo>
                    <a:pt x="11" y="43"/>
                  </a:lnTo>
                  <a:lnTo>
                    <a:pt x="11" y="43"/>
                  </a:lnTo>
                  <a:lnTo>
                    <a:pt x="9" y="43"/>
                  </a:lnTo>
                  <a:lnTo>
                    <a:pt x="11" y="47"/>
                  </a:lnTo>
                  <a:lnTo>
                    <a:pt x="11" y="52"/>
                  </a:lnTo>
                  <a:lnTo>
                    <a:pt x="9" y="57"/>
                  </a:lnTo>
                  <a:lnTo>
                    <a:pt x="7" y="61"/>
                  </a:lnTo>
                  <a:lnTo>
                    <a:pt x="7" y="64"/>
                  </a:lnTo>
                  <a:lnTo>
                    <a:pt x="4" y="64"/>
                  </a:lnTo>
                  <a:lnTo>
                    <a:pt x="4" y="64"/>
                  </a:lnTo>
                  <a:lnTo>
                    <a:pt x="4" y="64"/>
                  </a:lnTo>
                  <a:lnTo>
                    <a:pt x="2" y="64"/>
                  </a:lnTo>
                  <a:lnTo>
                    <a:pt x="0" y="64"/>
                  </a:lnTo>
                  <a:lnTo>
                    <a:pt x="0" y="61"/>
                  </a:lnTo>
                  <a:lnTo>
                    <a:pt x="2" y="69"/>
                  </a:lnTo>
                  <a:lnTo>
                    <a:pt x="2" y="69"/>
                  </a:lnTo>
                  <a:lnTo>
                    <a:pt x="2" y="71"/>
                  </a:lnTo>
                  <a:lnTo>
                    <a:pt x="2" y="73"/>
                  </a:lnTo>
                  <a:lnTo>
                    <a:pt x="4" y="78"/>
                  </a:lnTo>
                  <a:lnTo>
                    <a:pt x="9" y="78"/>
                  </a:lnTo>
                  <a:lnTo>
                    <a:pt x="9" y="78"/>
                  </a:lnTo>
                  <a:lnTo>
                    <a:pt x="9" y="78"/>
                  </a:lnTo>
                  <a:lnTo>
                    <a:pt x="9" y="78"/>
                  </a:lnTo>
                  <a:lnTo>
                    <a:pt x="11" y="78"/>
                  </a:lnTo>
                  <a:lnTo>
                    <a:pt x="9" y="80"/>
                  </a:lnTo>
                  <a:lnTo>
                    <a:pt x="9" y="83"/>
                  </a:lnTo>
                  <a:lnTo>
                    <a:pt x="11" y="83"/>
                  </a:lnTo>
                  <a:lnTo>
                    <a:pt x="11" y="83"/>
                  </a:lnTo>
                  <a:lnTo>
                    <a:pt x="11" y="83"/>
                  </a:lnTo>
                  <a:lnTo>
                    <a:pt x="14" y="83"/>
                  </a:lnTo>
                  <a:lnTo>
                    <a:pt x="14" y="83"/>
                  </a:lnTo>
                  <a:lnTo>
                    <a:pt x="11" y="85"/>
                  </a:lnTo>
                  <a:lnTo>
                    <a:pt x="11" y="85"/>
                  </a:lnTo>
                  <a:lnTo>
                    <a:pt x="9" y="85"/>
                  </a:lnTo>
                  <a:lnTo>
                    <a:pt x="4" y="78"/>
                  </a:lnTo>
                  <a:lnTo>
                    <a:pt x="4" y="78"/>
                  </a:lnTo>
                  <a:lnTo>
                    <a:pt x="7" y="83"/>
                  </a:lnTo>
                  <a:lnTo>
                    <a:pt x="9" y="85"/>
                  </a:lnTo>
                  <a:lnTo>
                    <a:pt x="9" y="88"/>
                  </a:lnTo>
                  <a:lnTo>
                    <a:pt x="9" y="88"/>
                  </a:lnTo>
                  <a:lnTo>
                    <a:pt x="11" y="88"/>
                  </a:lnTo>
                  <a:lnTo>
                    <a:pt x="14" y="90"/>
                  </a:lnTo>
                  <a:lnTo>
                    <a:pt x="14" y="90"/>
                  </a:lnTo>
                  <a:lnTo>
                    <a:pt x="14" y="92"/>
                  </a:lnTo>
                  <a:lnTo>
                    <a:pt x="11" y="90"/>
                  </a:lnTo>
                  <a:lnTo>
                    <a:pt x="9" y="90"/>
                  </a:lnTo>
                  <a:lnTo>
                    <a:pt x="11" y="92"/>
                  </a:lnTo>
                  <a:lnTo>
                    <a:pt x="11" y="92"/>
                  </a:lnTo>
                  <a:lnTo>
                    <a:pt x="14" y="95"/>
                  </a:lnTo>
                  <a:lnTo>
                    <a:pt x="14" y="97"/>
                  </a:lnTo>
                  <a:lnTo>
                    <a:pt x="16" y="99"/>
                  </a:lnTo>
                  <a:lnTo>
                    <a:pt x="16" y="99"/>
                  </a:lnTo>
                  <a:lnTo>
                    <a:pt x="16" y="102"/>
                  </a:lnTo>
                  <a:lnTo>
                    <a:pt x="18" y="102"/>
                  </a:lnTo>
                  <a:lnTo>
                    <a:pt x="21" y="102"/>
                  </a:lnTo>
                  <a:lnTo>
                    <a:pt x="23" y="102"/>
                  </a:lnTo>
                  <a:lnTo>
                    <a:pt x="23" y="104"/>
                  </a:lnTo>
                  <a:lnTo>
                    <a:pt x="23" y="104"/>
                  </a:lnTo>
                  <a:lnTo>
                    <a:pt x="23" y="104"/>
                  </a:lnTo>
                  <a:lnTo>
                    <a:pt x="18" y="102"/>
                  </a:lnTo>
                  <a:lnTo>
                    <a:pt x="18" y="102"/>
                  </a:lnTo>
                  <a:lnTo>
                    <a:pt x="18" y="104"/>
                  </a:lnTo>
                  <a:lnTo>
                    <a:pt x="23" y="109"/>
                  </a:lnTo>
                  <a:lnTo>
                    <a:pt x="30" y="114"/>
                  </a:lnTo>
                  <a:lnTo>
                    <a:pt x="33" y="118"/>
                  </a:lnTo>
                  <a:lnTo>
                    <a:pt x="35" y="121"/>
                  </a:lnTo>
                  <a:lnTo>
                    <a:pt x="40" y="125"/>
                  </a:lnTo>
                  <a:lnTo>
                    <a:pt x="40" y="128"/>
                  </a:lnTo>
                  <a:lnTo>
                    <a:pt x="42" y="130"/>
                  </a:lnTo>
                  <a:lnTo>
                    <a:pt x="44" y="132"/>
                  </a:lnTo>
                  <a:lnTo>
                    <a:pt x="44" y="130"/>
                  </a:lnTo>
                  <a:lnTo>
                    <a:pt x="47" y="128"/>
                  </a:lnTo>
                  <a:lnTo>
                    <a:pt x="47" y="128"/>
                  </a:lnTo>
                  <a:lnTo>
                    <a:pt x="51" y="123"/>
                  </a:lnTo>
                  <a:lnTo>
                    <a:pt x="51" y="125"/>
                  </a:lnTo>
                  <a:lnTo>
                    <a:pt x="54" y="128"/>
                  </a:lnTo>
                  <a:lnTo>
                    <a:pt x="54" y="128"/>
                  </a:lnTo>
                  <a:lnTo>
                    <a:pt x="56" y="128"/>
                  </a:lnTo>
                  <a:lnTo>
                    <a:pt x="56" y="128"/>
                  </a:lnTo>
                  <a:lnTo>
                    <a:pt x="58" y="128"/>
                  </a:lnTo>
                  <a:lnTo>
                    <a:pt x="58" y="125"/>
                  </a:lnTo>
                  <a:lnTo>
                    <a:pt x="56" y="125"/>
                  </a:lnTo>
                  <a:lnTo>
                    <a:pt x="56" y="125"/>
                  </a:lnTo>
                  <a:lnTo>
                    <a:pt x="58" y="123"/>
                  </a:lnTo>
                  <a:lnTo>
                    <a:pt x="58" y="123"/>
                  </a:lnTo>
                  <a:lnTo>
                    <a:pt x="58" y="121"/>
                  </a:lnTo>
                  <a:lnTo>
                    <a:pt x="58" y="121"/>
                  </a:lnTo>
                  <a:lnTo>
                    <a:pt x="58" y="118"/>
                  </a:lnTo>
                  <a:lnTo>
                    <a:pt x="56" y="118"/>
                  </a:lnTo>
                  <a:lnTo>
                    <a:pt x="54" y="116"/>
                  </a:lnTo>
                  <a:lnTo>
                    <a:pt x="54" y="116"/>
                  </a:lnTo>
                  <a:lnTo>
                    <a:pt x="54" y="114"/>
                  </a:lnTo>
                  <a:lnTo>
                    <a:pt x="56" y="114"/>
                  </a:lnTo>
                  <a:lnTo>
                    <a:pt x="56" y="114"/>
                  </a:lnTo>
                  <a:lnTo>
                    <a:pt x="54" y="111"/>
                  </a:lnTo>
                  <a:lnTo>
                    <a:pt x="54" y="111"/>
                  </a:lnTo>
                  <a:lnTo>
                    <a:pt x="54" y="111"/>
                  </a:lnTo>
                  <a:lnTo>
                    <a:pt x="51" y="109"/>
                  </a:lnTo>
                  <a:lnTo>
                    <a:pt x="51" y="109"/>
                  </a:lnTo>
                  <a:lnTo>
                    <a:pt x="51" y="106"/>
                  </a:lnTo>
                  <a:lnTo>
                    <a:pt x="51" y="104"/>
                  </a:lnTo>
                  <a:lnTo>
                    <a:pt x="51" y="99"/>
                  </a:lnTo>
                  <a:lnTo>
                    <a:pt x="51" y="99"/>
                  </a:lnTo>
                  <a:lnTo>
                    <a:pt x="51" y="99"/>
                  </a:lnTo>
                  <a:lnTo>
                    <a:pt x="54" y="99"/>
                  </a:lnTo>
                  <a:lnTo>
                    <a:pt x="54" y="99"/>
                  </a:lnTo>
                  <a:lnTo>
                    <a:pt x="58" y="99"/>
                  </a:lnTo>
                  <a:lnTo>
                    <a:pt x="58" y="99"/>
                  </a:lnTo>
                  <a:lnTo>
                    <a:pt x="61" y="99"/>
                  </a:lnTo>
                  <a:lnTo>
                    <a:pt x="61" y="102"/>
                  </a:lnTo>
                  <a:lnTo>
                    <a:pt x="68" y="99"/>
                  </a:lnTo>
                  <a:lnTo>
                    <a:pt x="68" y="97"/>
                  </a:lnTo>
                  <a:lnTo>
                    <a:pt x="68" y="95"/>
                  </a:lnTo>
                  <a:lnTo>
                    <a:pt x="68" y="95"/>
                  </a:lnTo>
                  <a:lnTo>
                    <a:pt x="68" y="95"/>
                  </a:lnTo>
                  <a:lnTo>
                    <a:pt x="68" y="92"/>
                  </a:lnTo>
                  <a:lnTo>
                    <a:pt x="68" y="92"/>
                  </a:lnTo>
                  <a:lnTo>
                    <a:pt x="68" y="90"/>
                  </a:lnTo>
                  <a:lnTo>
                    <a:pt x="68" y="90"/>
                  </a:lnTo>
                  <a:lnTo>
                    <a:pt x="70" y="88"/>
                  </a:lnTo>
                  <a:lnTo>
                    <a:pt x="73" y="88"/>
                  </a:lnTo>
                  <a:lnTo>
                    <a:pt x="73" y="90"/>
                  </a:lnTo>
                  <a:lnTo>
                    <a:pt x="75" y="90"/>
                  </a:lnTo>
                  <a:lnTo>
                    <a:pt x="75" y="92"/>
                  </a:lnTo>
                  <a:lnTo>
                    <a:pt x="77" y="95"/>
                  </a:lnTo>
                  <a:lnTo>
                    <a:pt x="77" y="99"/>
                  </a:lnTo>
                  <a:lnTo>
                    <a:pt x="82" y="99"/>
                  </a:lnTo>
                  <a:lnTo>
                    <a:pt x="84" y="102"/>
                  </a:lnTo>
                  <a:lnTo>
                    <a:pt x="87" y="99"/>
                  </a:lnTo>
                  <a:lnTo>
                    <a:pt x="89" y="97"/>
                  </a:lnTo>
                  <a:lnTo>
                    <a:pt x="91" y="97"/>
                  </a:lnTo>
                  <a:lnTo>
                    <a:pt x="91" y="95"/>
                  </a:lnTo>
                  <a:lnTo>
                    <a:pt x="94" y="95"/>
                  </a:lnTo>
                  <a:lnTo>
                    <a:pt x="94" y="97"/>
                  </a:lnTo>
                  <a:lnTo>
                    <a:pt x="94" y="99"/>
                  </a:lnTo>
                  <a:lnTo>
                    <a:pt x="94" y="99"/>
                  </a:lnTo>
                  <a:lnTo>
                    <a:pt x="94" y="102"/>
                  </a:lnTo>
                  <a:lnTo>
                    <a:pt x="94" y="102"/>
                  </a:lnTo>
                  <a:lnTo>
                    <a:pt x="96" y="102"/>
                  </a:lnTo>
                  <a:lnTo>
                    <a:pt x="99" y="102"/>
                  </a:lnTo>
                  <a:lnTo>
                    <a:pt x="99" y="102"/>
                  </a:lnTo>
                  <a:lnTo>
                    <a:pt x="101" y="99"/>
                  </a:lnTo>
                  <a:lnTo>
                    <a:pt x="101" y="99"/>
                  </a:lnTo>
                  <a:lnTo>
                    <a:pt x="101" y="97"/>
                  </a:lnTo>
                  <a:lnTo>
                    <a:pt x="101" y="97"/>
                  </a:lnTo>
                  <a:lnTo>
                    <a:pt x="101" y="95"/>
                  </a:lnTo>
                  <a:lnTo>
                    <a:pt x="101" y="95"/>
                  </a:lnTo>
                  <a:lnTo>
                    <a:pt x="101" y="92"/>
                  </a:lnTo>
                  <a:lnTo>
                    <a:pt x="103" y="90"/>
                  </a:lnTo>
                  <a:lnTo>
                    <a:pt x="103" y="90"/>
                  </a:lnTo>
                  <a:lnTo>
                    <a:pt x="103" y="90"/>
                  </a:lnTo>
                  <a:lnTo>
                    <a:pt x="106" y="85"/>
                  </a:lnTo>
                  <a:lnTo>
                    <a:pt x="106" y="85"/>
                  </a:lnTo>
                  <a:lnTo>
                    <a:pt x="106" y="83"/>
                  </a:lnTo>
                  <a:lnTo>
                    <a:pt x="106" y="83"/>
                  </a:lnTo>
                  <a:lnTo>
                    <a:pt x="106" y="80"/>
                  </a:lnTo>
                  <a:lnTo>
                    <a:pt x="106" y="76"/>
                  </a:lnTo>
                  <a:lnTo>
                    <a:pt x="106" y="7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342"/>
            <p:cNvSpPr>
              <a:spLocks/>
            </p:cNvSpPr>
            <p:nvPr userDrawn="1"/>
          </p:nvSpPr>
          <p:spPr bwMode="auto">
            <a:xfrm>
              <a:off x="2637" y="2685"/>
              <a:ext cx="57" cy="78"/>
            </a:xfrm>
            <a:custGeom>
              <a:avLst/>
              <a:gdLst>
                <a:gd name="T0" fmla="*/ 57 w 57"/>
                <a:gd name="T1" fmla="*/ 33 h 78"/>
                <a:gd name="T2" fmla="*/ 54 w 57"/>
                <a:gd name="T3" fmla="*/ 26 h 78"/>
                <a:gd name="T4" fmla="*/ 52 w 57"/>
                <a:gd name="T5" fmla="*/ 26 h 78"/>
                <a:gd name="T6" fmla="*/ 52 w 57"/>
                <a:gd name="T7" fmla="*/ 28 h 78"/>
                <a:gd name="T8" fmla="*/ 50 w 57"/>
                <a:gd name="T9" fmla="*/ 30 h 78"/>
                <a:gd name="T10" fmla="*/ 50 w 57"/>
                <a:gd name="T11" fmla="*/ 28 h 78"/>
                <a:gd name="T12" fmla="*/ 50 w 57"/>
                <a:gd name="T13" fmla="*/ 26 h 78"/>
                <a:gd name="T14" fmla="*/ 47 w 57"/>
                <a:gd name="T15" fmla="*/ 21 h 78"/>
                <a:gd name="T16" fmla="*/ 45 w 57"/>
                <a:gd name="T17" fmla="*/ 19 h 78"/>
                <a:gd name="T18" fmla="*/ 43 w 57"/>
                <a:gd name="T19" fmla="*/ 16 h 78"/>
                <a:gd name="T20" fmla="*/ 33 w 57"/>
                <a:gd name="T21" fmla="*/ 9 h 78"/>
                <a:gd name="T22" fmla="*/ 24 w 57"/>
                <a:gd name="T23" fmla="*/ 4 h 78"/>
                <a:gd name="T24" fmla="*/ 14 w 57"/>
                <a:gd name="T25" fmla="*/ 2 h 78"/>
                <a:gd name="T26" fmla="*/ 12 w 57"/>
                <a:gd name="T27" fmla="*/ 9 h 78"/>
                <a:gd name="T28" fmla="*/ 10 w 57"/>
                <a:gd name="T29" fmla="*/ 12 h 78"/>
                <a:gd name="T30" fmla="*/ 5 w 57"/>
                <a:gd name="T31" fmla="*/ 16 h 78"/>
                <a:gd name="T32" fmla="*/ 5 w 57"/>
                <a:gd name="T33" fmla="*/ 19 h 78"/>
                <a:gd name="T34" fmla="*/ 5 w 57"/>
                <a:gd name="T35" fmla="*/ 23 h 78"/>
                <a:gd name="T36" fmla="*/ 5 w 57"/>
                <a:gd name="T37" fmla="*/ 26 h 78"/>
                <a:gd name="T38" fmla="*/ 5 w 57"/>
                <a:gd name="T39" fmla="*/ 28 h 78"/>
                <a:gd name="T40" fmla="*/ 5 w 57"/>
                <a:gd name="T41" fmla="*/ 33 h 78"/>
                <a:gd name="T42" fmla="*/ 7 w 57"/>
                <a:gd name="T43" fmla="*/ 35 h 78"/>
                <a:gd name="T44" fmla="*/ 7 w 57"/>
                <a:gd name="T45" fmla="*/ 38 h 78"/>
                <a:gd name="T46" fmla="*/ 10 w 57"/>
                <a:gd name="T47" fmla="*/ 42 h 78"/>
                <a:gd name="T48" fmla="*/ 12 w 57"/>
                <a:gd name="T49" fmla="*/ 45 h 78"/>
                <a:gd name="T50" fmla="*/ 12 w 57"/>
                <a:gd name="T51" fmla="*/ 47 h 78"/>
                <a:gd name="T52" fmla="*/ 12 w 57"/>
                <a:gd name="T53" fmla="*/ 49 h 78"/>
                <a:gd name="T54" fmla="*/ 12 w 57"/>
                <a:gd name="T55" fmla="*/ 52 h 78"/>
                <a:gd name="T56" fmla="*/ 10 w 57"/>
                <a:gd name="T57" fmla="*/ 56 h 78"/>
                <a:gd name="T58" fmla="*/ 10 w 57"/>
                <a:gd name="T59" fmla="*/ 61 h 78"/>
                <a:gd name="T60" fmla="*/ 7 w 57"/>
                <a:gd name="T61" fmla="*/ 66 h 78"/>
                <a:gd name="T62" fmla="*/ 2 w 57"/>
                <a:gd name="T63" fmla="*/ 71 h 78"/>
                <a:gd name="T64" fmla="*/ 2 w 57"/>
                <a:gd name="T65" fmla="*/ 73 h 78"/>
                <a:gd name="T66" fmla="*/ 0 w 57"/>
                <a:gd name="T67" fmla="*/ 73 h 78"/>
                <a:gd name="T68" fmla="*/ 2 w 57"/>
                <a:gd name="T69" fmla="*/ 75 h 78"/>
                <a:gd name="T70" fmla="*/ 5 w 57"/>
                <a:gd name="T71" fmla="*/ 75 h 78"/>
                <a:gd name="T72" fmla="*/ 7 w 57"/>
                <a:gd name="T73" fmla="*/ 78 h 78"/>
                <a:gd name="T74" fmla="*/ 10 w 57"/>
                <a:gd name="T75" fmla="*/ 78 h 78"/>
                <a:gd name="T76" fmla="*/ 14 w 57"/>
                <a:gd name="T77" fmla="*/ 75 h 78"/>
                <a:gd name="T78" fmla="*/ 14 w 57"/>
                <a:gd name="T79" fmla="*/ 73 h 78"/>
                <a:gd name="T80" fmla="*/ 17 w 57"/>
                <a:gd name="T81" fmla="*/ 73 h 78"/>
                <a:gd name="T82" fmla="*/ 17 w 57"/>
                <a:gd name="T83" fmla="*/ 73 h 78"/>
                <a:gd name="T84" fmla="*/ 21 w 57"/>
                <a:gd name="T85" fmla="*/ 75 h 78"/>
                <a:gd name="T86" fmla="*/ 24 w 57"/>
                <a:gd name="T87" fmla="*/ 75 h 78"/>
                <a:gd name="T88" fmla="*/ 24 w 57"/>
                <a:gd name="T89" fmla="*/ 73 h 78"/>
                <a:gd name="T90" fmla="*/ 26 w 57"/>
                <a:gd name="T91" fmla="*/ 75 h 78"/>
                <a:gd name="T92" fmla="*/ 28 w 57"/>
                <a:gd name="T93" fmla="*/ 75 h 78"/>
                <a:gd name="T94" fmla="*/ 31 w 57"/>
                <a:gd name="T95" fmla="*/ 78 h 78"/>
                <a:gd name="T96" fmla="*/ 33 w 57"/>
                <a:gd name="T97" fmla="*/ 75 h 78"/>
                <a:gd name="T98" fmla="*/ 35 w 57"/>
                <a:gd name="T99" fmla="*/ 73 h 78"/>
                <a:gd name="T100" fmla="*/ 38 w 57"/>
                <a:gd name="T101" fmla="*/ 71 h 78"/>
                <a:gd name="T102" fmla="*/ 40 w 57"/>
                <a:gd name="T103" fmla="*/ 68 h 78"/>
                <a:gd name="T104" fmla="*/ 40 w 57"/>
                <a:gd name="T105" fmla="*/ 61 h 78"/>
                <a:gd name="T106" fmla="*/ 43 w 57"/>
                <a:gd name="T107" fmla="*/ 59 h 78"/>
                <a:gd name="T108" fmla="*/ 43 w 57"/>
                <a:gd name="T109" fmla="*/ 56 h 78"/>
                <a:gd name="T110" fmla="*/ 45 w 57"/>
                <a:gd name="T111" fmla="*/ 54 h 78"/>
                <a:gd name="T112" fmla="*/ 47 w 57"/>
                <a:gd name="T113" fmla="*/ 52 h 78"/>
                <a:gd name="T114" fmla="*/ 50 w 57"/>
                <a:gd name="T115" fmla="*/ 45 h 78"/>
                <a:gd name="T116" fmla="*/ 52 w 57"/>
                <a:gd name="T117" fmla="*/ 45 h 78"/>
                <a:gd name="T118" fmla="*/ 52 w 57"/>
                <a:gd name="T119" fmla="*/ 42 h 78"/>
                <a:gd name="T120" fmla="*/ 54 w 57"/>
                <a:gd name="T121" fmla="*/ 40 h 78"/>
                <a:gd name="T122" fmla="*/ 57 w 57"/>
                <a:gd name="T123" fmla="*/ 38 h 78"/>
                <a:gd name="T124" fmla="*/ 57 w 57"/>
                <a:gd name="T125" fmla="*/ 3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78">
                  <a:moveTo>
                    <a:pt x="57" y="35"/>
                  </a:moveTo>
                  <a:lnTo>
                    <a:pt x="57" y="33"/>
                  </a:lnTo>
                  <a:lnTo>
                    <a:pt x="57" y="33"/>
                  </a:lnTo>
                  <a:lnTo>
                    <a:pt x="54" y="26"/>
                  </a:lnTo>
                  <a:lnTo>
                    <a:pt x="54" y="26"/>
                  </a:lnTo>
                  <a:lnTo>
                    <a:pt x="52" y="26"/>
                  </a:lnTo>
                  <a:lnTo>
                    <a:pt x="52" y="28"/>
                  </a:lnTo>
                  <a:lnTo>
                    <a:pt x="52" y="28"/>
                  </a:lnTo>
                  <a:lnTo>
                    <a:pt x="52" y="30"/>
                  </a:lnTo>
                  <a:lnTo>
                    <a:pt x="50" y="30"/>
                  </a:lnTo>
                  <a:lnTo>
                    <a:pt x="50" y="30"/>
                  </a:lnTo>
                  <a:lnTo>
                    <a:pt x="50" y="28"/>
                  </a:lnTo>
                  <a:lnTo>
                    <a:pt x="52" y="28"/>
                  </a:lnTo>
                  <a:lnTo>
                    <a:pt x="50" y="26"/>
                  </a:lnTo>
                  <a:lnTo>
                    <a:pt x="50" y="23"/>
                  </a:lnTo>
                  <a:lnTo>
                    <a:pt x="47" y="21"/>
                  </a:lnTo>
                  <a:lnTo>
                    <a:pt x="45" y="21"/>
                  </a:lnTo>
                  <a:lnTo>
                    <a:pt x="45" y="19"/>
                  </a:lnTo>
                  <a:lnTo>
                    <a:pt x="45" y="19"/>
                  </a:lnTo>
                  <a:lnTo>
                    <a:pt x="43" y="16"/>
                  </a:lnTo>
                  <a:lnTo>
                    <a:pt x="35" y="12"/>
                  </a:lnTo>
                  <a:lnTo>
                    <a:pt x="33" y="9"/>
                  </a:lnTo>
                  <a:lnTo>
                    <a:pt x="28" y="7"/>
                  </a:lnTo>
                  <a:lnTo>
                    <a:pt x="24" y="4"/>
                  </a:lnTo>
                  <a:lnTo>
                    <a:pt x="17" y="0"/>
                  </a:lnTo>
                  <a:lnTo>
                    <a:pt x="14" y="2"/>
                  </a:lnTo>
                  <a:lnTo>
                    <a:pt x="14" y="2"/>
                  </a:lnTo>
                  <a:lnTo>
                    <a:pt x="12" y="9"/>
                  </a:lnTo>
                  <a:lnTo>
                    <a:pt x="12" y="9"/>
                  </a:lnTo>
                  <a:lnTo>
                    <a:pt x="10" y="12"/>
                  </a:lnTo>
                  <a:lnTo>
                    <a:pt x="7" y="14"/>
                  </a:lnTo>
                  <a:lnTo>
                    <a:pt x="5" y="16"/>
                  </a:lnTo>
                  <a:lnTo>
                    <a:pt x="5" y="19"/>
                  </a:lnTo>
                  <a:lnTo>
                    <a:pt x="5" y="19"/>
                  </a:lnTo>
                  <a:lnTo>
                    <a:pt x="5" y="21"/>
                  </a:lnTo>
                  <a:lnTo>
                    <a:pt x="5" y="23"/>
                  </a:lnTo>
                  <a:lnTo>
                    <a:pt x="5" y="23"/>
                  </a:lnTo>
                  <a:lnTo>
                    <a:pt x="5" y="26"/>
                  </a:lnTo>
                  <a:lnTo>
                    <a:pt x="5" y="28"/>
                  </a:lnTo>
                  <a:lnTo>
                    <a:pt x="5" y="28"/>
                  </a:lnTo>
                  <a:lnTo>
                    <a:pt x="5" y="30"/>
                  </a:lnTo>
                  <a:lnTo>
                    <a:pt x="5" y="33"/>
                  </a:lnTo>
                  <a:lnTo>
                    <a:pt x="5" y="35"/>
                  </a:lnTo>
                  <a:lnTo>
                    <a:pt x="7" y="35"/>
                  </a:lnTo>
                  <a:lnTo>
                    <a:pt x="7" y="35"/>
                  </a:lnTo>
                  <a:lnTo>
                    <a:pt x="7" y="38"/>
                  </a:lnTo>
                  <a:lnTo>
                    <a:pt x="7" y="40"/>
                  </a:lnTo>
                  <a:lnTo>
                    <a:pt x="10" y="42"/>
                  </a:lnTo>
                  <a:lnTo>
                    <a:pt x="10" y="42"/>
                  </a:lnTo>
                  <a:lnTo>
                    <a:pt x="12" y="45"/>
                  </a:lnTo>
                  <a:lnTo>
                    <a:pt x="12" y="47"/>
                  </a:lnTo>
                  <a:lnTo>
                    <a:pt x="12" y="47"/>
                  </a:lnTo>
                  <a:lnTo>
                    <a:pt x="12" y="47"/>
                  </a:lnTo>
                  <a:lnTo>
                    <a:pt x="12" y="49"/>
                  </a:lnTo>
                  <a:lnTo>
                    <a:pt x="12" y="49"/>
                  </a:lnTo>
                  <a:lnTo>
                    <a:pt x="12" y="52"/>
                  </a:lnTo>
                  <a:lnTo>
                    <a:pt x="10" y="56"/>
                  </a:lnTo>
                  <a:lnTo>
                    <a:pt x="10" y="56"/>
                  </a:lnTo>
                  <a:lnTo>
                    <a:pt x="10" y="59"/>
                  </a:lnTo>
                  <a:lnTo>
                    <a:pt x="10" y="61"/>
                  </a:lnTo>
                  <a:lnTo>
                    <a:pt x="10" y="64"/>
                  </a:lnTo>
                  <a:lnTo>
                    <a:pt x="7" y="66"/>
                  </a:lnTo>
                  <a:lnTo>
                    <a:pt x="5" y="71"/>
                  </a:lnTo>
                  <a:lnTo>
                    <a:pt x="2" y="71"/>
                  </a:lnTo>
                  <a:lnTo>
                    <a:pt x="2" y="73"/>
                  </a:lnTo>
                  <a:lnTo>
                    <a:pt x="2" y="73"/>
                  </a:lnTo>
                  <a:lnTo>
                    <a:pt x="0" y="73"/>
                  </a:lnTo>
                  <a:lnTo>
                    <a:pt x="0" y="73"/>
                  </a:lnTo>
                  <a:lnTo>
                    <a:pt x="0" y="73"/>
                  </a:lnTo>
                  <a:lnTo>
                    <a:pt x="2" y="75"/>
                  </a:lnTo>
                  <a:lnTo>
                    <a:pt x="2" y="75"/>
                  </a:lnTo>
                  <a:lnTo>
                    <a:pt x="5" y="75"/>
                  </a:lnTo>
                  <a:lnTo>
                    <a:pt x="7" y="78"/>
                  </a:lnTo>
                  <a:lnTo>
                    <a:pt x="7" y="78"/>
                  </a:lnTo>
                  <a:lnTo>
                    <a:pt x="10" y="78"/>
                  </a:lnTo>
                  <a:lnTo>
                    <a:pt x="10" y="78"/>
                  </a:lnTo>
                  <a:lnTo>
                    <a:pt x="10" y="78"/>
                  </a:lnTo>
                  <a:lnTo>
                    <a:pt x="14" y="75"/>
                  </a:lnTo>
                  <a:lnTo>
                    <a:pt x="14" y="75"/>
                  </a:lnTo>
                  <a:lnTo>
                    <a:pt x="14" y="73"/>
                  </a:lnTo>
                  <a:lnTo>
                    <a:pt x="17" y="73"/>
                  </a:lnTo>
                  <a:lnTo>
                    <a:pt x="17" y="73"/>
                  </a:lnTo>
                  <a:lnTo>
                    <a:pt x="17" y="73"/>
                  </a:lnTo>
                  <a:lnTo>
                    <a:pt x="17" y="73"/>
                  </a:lnTo>
                  <a:lnTo>
                    <a:pt x="19" y="75"/>
                  </a:lnTo>
                  <a:lnTo>
                    <a:pt x="21" y="75"/>
                  </a:lnTo>
                  <a:lnTo>
                    <a:pt x="21" y="75"/>
                  </a:lnTo>
                  <a:lnTo>
                    <a:pt x="24" y="75"/>
                  </a:lnTo>
                  <a:lnTo>
                    <a:pt x="24" y="73"/>
                  </a:lnTo>
                  <a:lnTo>
                    <a:pt x="24" y="73"/>
                  </a:lnTo>
                  <a:lnTo>
                    <a:pt x="26" y="75"/>
                  </a:lnTo>
                  <a:lnTo>
                    <a:pt x="26" y="75"/>
                  </a:lnTo>
                  <a:lnTo>
                    <a:pt x="26" y="75"/>
                  </a:lnTo>
                  <a:lnTo>
                    <a:pt x="28" y="75"/>
                  </a:lnTo>
                  <a:lnTo>
                    <a:pt x="28" y="75"/>
                  </a:lnTo>
                  <a:lnTo>
                    <a:pt x="31" y="78"/>
                  </a:lnTo>
                  <a:lnTo>
                    <a:pt x="31" y="78"/>
                  </a:lnTo>
                  <a:lnTo>
                    <a:pt x="33" y="75"/>
                  </a:lnTo>
                  <a:lnTo>
                    <a:pt x="33" y="75"/>
                  </a:lnTo>
                  <a:lnTo>
                    <a:pt x="35" y="73"/>
                  </a:lnTo>
                  <a:lnTo>
                    <a:pt x="35" y="73"/>
                  </a:lnTo>
                  <a:lnTo>
                    <a:pt x="38" y="71"/>
                  </a:lnTo>
                  <a:lnTo>
                    <a:pt x="38" y="68"/>
                  </a:lnTo>
                  <a:lnTo>
                    <a:pt x="40" y="68"/>
                  </a:lnTo>
                  <a:lnTo>
                    <a:pt x="40" y="66"/>
                  </a:lnTo>
                  <a:lnTo>
                    <a:pt x="40" y="61"/>
                  </a:lnTo>
                  <a:lnTo>
                    <a:pt x="43" y="61"/>
                  </a:lnTo>
                  <a:lnTo>
                    <a:pt x="43" y="59"/>
                  </a:lnTo>
                  <a:lnTo>
                    <a:pt x="43" y="59"/>
                  </a:lnTo>
                  <a:lnTo>
                    <a:pt x="43" y="56"/>
                  </a:lnTo>
                  <a:lnTo>
                    <a:pt x="43" y="56"/>
                  </a:lnTo>
                  <a:lnTo>
                    <a:pt x="45" y="54"/>
                  </a:lnTo>
                  <a:lnTo>
                    <a:pt x="45" y="54"/>
                  </a:lnTo>
                  <a:lnTo>
                    <a:pt x="47" y="52"/>
                  </a:lnTo>
                  <a:lnTo>
                    <a:pt x="47" y="49"/>
                  </a:lnTo>
                  <a:lnTo>
                    <a:pt x="50" y="45"/>
                  </a:lnTo>
                  <a:lnTo>
                    <a:pt x="50" y="45"/>
                  </a:lnTo>
                  <a:lnTo>
                    <a:pt x="52" y="45"/>
                  </a:lnTo>
                  <a:lnTo>
                    <a:pt x="52" y="42"/>
                  </a:lnTo>
                  <a:lnTo>
                    <a:pt x="52" y="42"/>
                  </a:lnTo>
                  <a:lnTo>
                    <a:pt x="54" y="40"/>
                  </a:lnTo>
                  <a:lnTo>
                    <a:pt x="54" y="40"/>
                  </a:lnTo>
                  <a:lnTo>
                    <a:pt x="54" y="38"/>
                  </a:lnTo>
                  <a:lnTo>
                    <a:pt x="57" y="38"/>
                  </a:lnTo>
                  <a:lnTo>
                    <a:pt x="57" y="38"/>
                  </a:lnTo>
                  <a:lnTo>
                    <a:pt x="57" y="35"/>
                  </a:lnTo>
                  <a:lnTo>
                    <a:pt x="57"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343"/>
            <p:cNvSpPr>
              <a:spLocks noEditPoints="1"/>
            </p:cNvSpPr>
            <p:nvPr userDrawn="1"/>
          </p:nvSpPr>
          <p:spPr bwMode="auto">
            <a:xfrm>
              <a:off x="3601" y="1734"/>
              <a:ext cx="231" cy="201"/>
            </a:xfrm>
            <a:custGeom>
              <a:avLst/>
              <a:gdLst>
                <a:gd name="T0" fmla="*/ 207 w 231"/>
                <a:gd name="T1" fmla="*/ 43 h 201"/>
                <a:gd name="T2" fmla="*/ 191 w 231"/>
                <a:gd name="T3" fmla="*/ 40 h 201"/>
                <a:gd name="T4" fmla="*/ 184 w 231"/>
                <a:gd name="T5" fmla="*/ 36 h 201"/>
                <a:gd name="T6" fmla="*/ 177 w 231"/>
                <a:gd name="T7" fmla="*/ 33 h 201"/>
                <a:gd name="T8" fmla="*/ 167 w 231"/>
                <a:gd name="T9" fmla="*/ 33 h 201"/>
                <a:gd name="T10" fmla="*/ 158 w 231"/>
                <a:gd name="T11" fmla="*/ 26 h 201"/>
                <a:gd name="T12" fmla="*/ 153 w 231"/>
                <a:gd name="T13" fmla="*/ 24 h 201"/>
                <a:gd name="T14" fmla="*/ 146 w 231"/>
                <a:gd name="T15" fmla="*/ 19 h 201"/>
                <a:gd name="T16" fmla="*/ 139 w 231"/>
                <a:gd name="T17" fmla="*/ 17 h 201"/>
                <a:gd name="T18" fmla="*/ 130 w 231"/>
                <a:gd name="T19" fmla="*/ 7 h 201"/>
                <a:gd name="T20" fmla="*/ 123 w 231"/>
                <a:gd name="T21" fmla="*/ 3 h 201"/>
                <a:gd name="T22" fmla="*/ 104 w 231"/>
                <a:gd name="T23" fmla="*/ 17 h 201"/>
                <a:gd name="T24" fmla="*/ 80 w 231"/>
                <a:gd name="T25" fmla="*/ 31 h 201"/>
                <a:gd name="T26" fmla="*/ 61 w 231"/>
                <a:gd name="T27" fmla="*/ 36 h 201"/>
                <a:gd name="T28" fmla="*/ 47 w 231"/>
                <a:gd name="T29" fmla="*/ 31 h 201"/>
                <a:gd name="T30" fmla="*/ 47 w 231"/>
                <a:gd name="T31" fmla="*/ 50 h 201"/>
                <a:gd name="T32" fmla="*/ 21 w 231"/>
                <a:gd name="T33" fmla="*/ 47 h 201"/>
                <a:gd name="T34" fmla="*/ 2 w 231"/>
                <a:gd name="T35" fmla="*/ 57 h 201"/>
                <a:gd name="T36" fmla="*/ 2 w 231"/>
                <a:gd name="T37" fmla="*/ 59 h 201"/>
                <a:gd name="T38" fmla="*/ 5 w 231"/>
                <a:gd name="T39" fmla="*/ 66 h 201"/>
                <a:gd name="T40" fmla="*/ 24 w 231"/>
                <a:gd name="T41" fmla="*/ 69 h 201"/>
                <a:gd name="T42" fmla="*/ 35 w 231"/>
                <a:gd name="T43" fmla="*/ 74 h 201"/>
                <a:gd name="T44" fmla="*/ 45 w 231"/>
                <a:gd name="T45" fmla="*/ 78 h 201"/>
                <a:gd name="T46" fmla="*/ 40 w 231"/>
                <a:gd name="T47" fmla="*/ 88 h 201"/>
                <a:gd name="T48" fmla="*/ 57 w 231"/>
                <a:gd name="T49" fmla="*/ 109 h 201"/>
                <a:gd name="T50" fmla="*/ 61 w 231"/>
                <a:gd name="T51" fmla="*/ 123 h 201"/>
                <a:gd name="T52" fmla="*/ 54 w 231"/>
                <a:gd name="T53" fmla="*/ 123 h 201"/>
                <a:gd name="T54" fmla="*/ 45 w 231"/>
                <a:gd name="T55" fmla="*/ 159 h 201"/>
                <a:gd name="T56" fmla="*/ 47 w 231"/>
                <a:gd name="T57" fmla="*/ 166 h 201"/>
                <a:gd name="T58" fmla="*/ 50 w 231"/>
                <a:gd name="T59" fmla="*/ 166 h 201"/>
                <a:gd name="T60" fmla="*/ 64 w 231"/>
                <a:gd name="T61" fmla="*/ 173 h 201"/>
                <a:gd name="T62" fmla="*/ 75 w 231"/>
                <a:gd name="T63" fmla="*/ 175 h 201"/>
                <a:gd name="T64" fmla="*/ 90 w 231"/>
                <a:gd name="T65" fmla="*/ 173 h 201"/>
                <a:gd name="T66" fmla="*/ 99 w 231"/>
                <a:gd name="T67" fmla="*/ 178 h 201"/>
                <a:gd name="T68" fmla="*/ 111 w 231"/>
                <a:gd name="T69" fmla="*/ 180 h 201"/>
                <a:gd name="T70" fmla="*/ 123 w 231"/>
                <a:gd name="T71" fmla="*/ 180 h 201"/>
                <a:gd name="T72" fmla="*/ 137 w 231"/>
                <a:gd name="T73" fmla="*/ 156 h 201"/>
                <a:gd name="T74" fmla="*/ 151 w 231"/>
                <a:gd name="T75" fmla="*/ 161 h 201"/>
                <a:gd name="T76" fmla="*/ 156 w 231"/>
                <a:gd name="T77" fmla="*/ 161 h 201"/>
                <a:gd name="T78" fmla="*/ 182 w 231"/>
                <a:gd name="T79" fmla="*/ 163 h 201"/>
                <a:gd name="T80" fmla="*/ 196 w 231"/>
                <a:gd name="T81" fmla="*/ 152 h 201"/>
                <a:gd name="T82" fmla="*/ 200 w 231"/>
                <a:gd name="T83" fmla="*/ 147 h 201"/>
                <a:gd name="T84" fmla="*/ 189 w 231"/>
                <a:gd name="T85" fmla="*/ 140 h 201"/>
                <a:gd name="T86" fmla="*/ 189 w 231"/>
                <a:gd name="T87" fmla="*/ 130 h 201"/>
                <a:gd name="T88" fmla="*/ 186 w 231"/>
                <a:gd name="T89" fmla="*/ 123 h 201"/>
                <a:gd name="T90" fmla="*/ 189 w 231"/>
                <a:gd name="T91" fmla="*/ 111 h 201"/>
                <a:gd name="T92" fmla="*/ 189 w 231"/>
                <a:gd name="T93" fmla="*/ 102 h 201"/>
                <a:gd name="T94" fmla="*/ 179 w 231"/>
                <a:gd name="T95" fmla="*/ 97 h 201"/>
                <a:gd name="T96" fmla="*/ 174 w 231"/>
                <a:gd name="T97" fmla="*/ 100 h 201"/>
                <a:gd name="T98" fmla="*/ 182 w 231"/>
                <a:gd name="T99" fmla="*/ 90 h 201"/>
                <a:gd name="T100" fmla="*/ 191 w 231"/>
                <a:gd name="T101" fmla="*/ 78 h 201"/>
                <a:gd name="T102" fmla="*/ 193 w 231"/>
                <a:gd name="T103" fmla="*/ 76 h 201"/>
                <a:gd name="T104" fmla="*/ 200 w 231"/>
                <a:gd name="T105" fmla="*/ 66 h 201"/>
                <a:gd name="T106" fmla="*/ 210 w 231"/>
                <a:gd name="T107" fmla="*/ 45 h 201"/>
                <a:gd name="T108" fmla="*/ 231 w 231"/>
                <a:gd name="T109" fmla="*/ 168 h 201"/>
                <a:gd name="T110" fmla="*/ 224 w 231"/>
                <a:gd name="T111" fmla="*/ 173 h 201"/>
                <a:gd name="T112" fmla="*/ 217 w 231"/>
                <a:gd name="T113" fmla="*/ 182 h 201"/>
                <a:gd name="T114" fmla="*/ 217 w 231"/>
                <a:gd name="T115" fmla="*/ 189 h 201"/>
                <a:gd name="T116" fmla="*/ 219 w 231"/>
                <a:gd name="T117" fmla="*/ 196 h 201"/>
                <a:gd name="T118" fmla="*/ 229 w 231"/>
                <a:gd name="T119" fmla="*/ 18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01">
                  <a:moveTo>
                    <a:pt x="54" y="109"/>
                  </a:moveTo>
                  <a:lnTo>
                    <a:pt x="54" y="107"/>
                  </a:lnTo>
                  <a:lnTo>
                    <a:pt x="52" y="104"/>
                  </a:lnTo>
                  <a:lnTo>
                    <a:pt x="52" y="104"/>
                  </a:lnTo>
                  <a:lnTo>
                    <a:pt x="52" y="104"/>
                  </a:lnTo>
                  <a:lnTo>
                    <a:pt x="52" y="104"/>
                  </a:lnTo>
                  <a:lnTo>
                    <a:pt x="52" y="107"/>
                  </a:lnTo>
                  <a:lnTo>
                    <a:pt x="54" y="109"/>
                  </a:lnTo>
                  <a:close/>
                  <a:moveTo>
                    <a:pt x="210" y="43"/>
                  </a:moveTo>
                  <a:lnTo>
                    <a:pt x="207" y="43"/>
                  </a:lnTo>
                  <a:lnTo>
                    <a:pt x="205" y="43"/>
                  </a:lnTo>
                  <a:lnTo>
                    <a:pt x="200" y="40"/>
                  </a:lnTo>
                  <a:lnTo>
                    <a:pt x="200" y="40"/>
                  </a:lnTo>
                  <a:lnTo>
                    <a:pt x="198" y="40"/>
                  </a:lnTo>
                  <a:lnTo>
                    <a:pt x="198" y="40"/>
                  </a:lnTo>
                  <a:lnTo>
                    <a:pt x="196" y="40"/>
                  </a:lnTo>
                  <a:lnTo>
                    <a:pt x="196" y="40"/>
                  </a:lnTo>
                  <a:lnTo>
                    <a:pt x="193" y="40"/>
                  </a:lnTo>
                  <a:lnTo>
                    <a:pt x="193" y="40"/>
                  </a:lnTo>
                  <a:lnTo>
                    <a:pt x="191" y="40"/>
                  </a:lnTo>
                  <a:lnTo>
                    <a:pt x="191" y="40"/>
                  </a:lnTo>
                  <a:lnTo>
                    <a:pt x="191" y="38"/>
                  </a:lnTo>
                  <a:lnTo>
                    <a:pt x="191" y="38"/>
                  </a:lnTo>
                  <a:lnTo>
                    <a:pt x="189" y="38"/>
                  </a:lnTo>
                  <a:lnTo>
                    <a:pt x="189" y="38"/>
                  </a:lnTo>
                  <a:lnTo>
                    <a:pt x="189" y="40"/>
                  </a:lnTo>
                  <a:lnTo>
                    <a:pt x="189" y="40"/>
                  </a:lnTo>
                  <a:lnTo>
                    <a:pt x="186" y="40"/>
                  </a:lnTo>
                  <a:lnTo>
                    <a:pt x="184" y="38"/>
                  </a:lnTo>
                  <a:lnTo>
                    <a:pt x="184" y="36"/>
                  </a:lnTo>
                  <a:lnTo>
                    <a:pt x="184" y="36"/>
                  </a:lnTo>
                  <a:lnTo>
                    <a:pt x="184" y="36"/>
                  </a:lnTo>
                  <a:lnTo>
                    <a:pt x="184" y="33"/>
                  </a:lnTo>
                  <a:lnTo>
                    <a:pt x="182" y="33"/>
                  </a:lnTo>
                  <a:lnTo>
                    <a:pt x="182" y="33"/>
                  </a:lnTo>
                  <a:lnTo>
                    <a:pt x="179" y="33"/>
                  </a:lnTo>
                  <a:lnTo>
                    <a:pt x="179" y="33"/>
                  </a:lnTo>
                  <a:lnTo>
                    <a:pt x="179" y="33"/>
                  </a:lnTo>
                  <a:lnTo>
                    <a:pt x="177" y="33"/>
                  </a:lnTo>
                  <a:lnTo>
                    <a:pt x="177" y="33"/>
                  </a:lnTo>
                  <a:lnTo>
                    <a:pt x="174" y="33"/>
                  </a:lnTo>
                  <a:lnTo>
                    <a:pt x="174" y="33"/>
                  </a:lnTo>
                  <a:lnTo>
                    <a:pt x="174" y="33"/>
                  </a:lnTo>
                  <a:lnTo>
                    <a:pt x="174" y="33"/>
                  </a:lnTo>
                  <a:lnTo>
                    <a:pt x="172" y="33"/>
                  </a:lnTo>
                  <a:lnTo>
                    <a:pt x="172" y="31"/>
                  </a:lnTo>
                  <a:lnTo>
                    <a:pt x="170" y="31"/>
                  </a:lnTo>
                  <a:lnTo>
                    <a:pt x="170" y="31"/>
                  </a:lnTo>
                  <a:lnTo>
                    <a:pt x="167" y="33"/>
                  </a:lnTo>
                  <a:lnTo>
                    <a:pt x="167" y="33"/>
                  </a:lnTo>
                  <a:lnTo>
                    <a:pt x="165" y="31"/>
                  </a:lnTo>
                  <a:lnTo>
                    <a:pt x="165" y="31"/>
                  </a:lnTo>
                  <a:lnTo>
                    <a:pt x="165" y="29"/>
                  </a:lnTo>
                  <a:lnTo>
                    <a:pt x="163" y="29"/>
                  </a:lnTo>
                  <a:lnTo>
                    <a:pt x="163" y="29"/>
                  </a:lnTo>
                  <a:lnTo>
                    <a:pt x="160" y="29"/>
                  </a:lnTo>
                  <a:lnTo>
                    <a:pt x="160" y="26"/>
                  </a:lnTo>
                  <a:lnTo>
                    <a:pt x="160" y="26"/>
                  </a:lnTo>
                  <a:lnTo>
                    <a:pt x="158" y="26"/>
                  </a:lnTo>
                  <a:lnTo>
                    <a:pt x="158" y="26"/>
                  </a:lnTo>
                  <a:lnTo>
                    <a:pt x="158" y="26"/>
                  </a:lnTo>
                  <a:lnTo>
                    <a:pt x="158" y="24"/>
                  </a:lnTo>
                  <a:lnTo>
                    <a:pt x="156" y="24"/>
                  </a:lnTo>
                  <a:lnTo>
                    <a:pt x="158" y="19"/>
                  </a:lnTo>
                  <a:lnTo>
                    <a:pt x="156" y="19"/>
                  </a:lnTo>
                  <a:lnTo>
                    <a:pt x="156" y="19"/>
                  </a:lnTo>
                  <a:lnTo>
                    <a:pt x="156" y="21"/>
                  </a:lnTo>
                  <a:lnTo>
                    <a:pt x="153" y="21"/>
                  </a:lnTo>
                  <a:lnTo>
                    <a:pt x="153" y="21"/>
                  </a:lnTo>
                  <a:lnTo>
                    <a:pt x="153" y="24"/>
                  </a:lnTo>
                  <a:lnTo>
                    <a:pt x="149" y="24"/>
                  </a:lnTo>
                  <a:lnTo>
                    <a:pt x="146" y="24"/>
                  </a:lnTo>
                  <a:lnTo>
                    <a:pt x="146" y="24"/>
                  </a:lnTo>
                  <a:lnTo>
                    <a:pt x="146" y="21"/>
                  </a:lnTo>
                  <a:lnTo>
                    <a:pt x="146" y="21"/>
                  </a:lnTo>
                  <a:lnTo>
                    <a:pt x="146" y="21"/>
                  </a:lnTo>
                  <a:lnTo>
                    <a:pt x="146" y="21"/>
                  </a:lnTo>
                  <a:lnTo>
                    <a:pt x="146" y="21"/>
                  </a:lnTo>
                  <a:lnTo>
                    <a:pt x="146" y="19"/>
                  </a:lnTo>
                  <a:lnTo>
                    <a:pt x="146" y="19"/>
                  </a:lnTo>
                  <a:lnTo>
                    <a:pt x="146" y="19"/>
                  </a:lnTo>
                  <a:lnTo>
                    <a:pt x="146" y="17"/>
                  </a:lnTo>
                  <a:lnTo>
                    <a:pt x="146" y="17"/>
                  </a:lnTo>
                  <a:lnTo>
                    <a:pt x="144" y="17"/>
                  </a:lnTo>
                  <a:lnTo>
                    <a:pt x="144" y="14"/>
                  </a:lnTo>
                  <a:lnTo>
                    <a:pt x="141" y="14"/>
                  </a:lnTo>
                  <a:lnTo>
                    <a:pt x="139" y="14"/>
                  </a:lnTo>
                  <a:lnTo>
                    <a:pt x="139" y="14"/>
                  </a:lnTo>
                  <a:lnTo>
                    <a:pt x="139" y="17"/>
                  </a:lnTo>
                  <a:lnTo>
                    <a:pt x="139" y="17"/>
                  </a:lnTo>
                  <a:lnTo>
                    <a:pt x="139" y="17"/>
                  </a:lnTo>
                  <a:lnTo>
                    <a:pt x="137" y="12"/>
                  </a:lnTo>
                  <a:lnTo>
                    <a:pt x="137" y="12"/>
                  </a:lnTo>
                  <a:lnTo>
                    <a:pt x="134" y="12"/>
                  </a:lnTo>
                  <a:lnTo>
                    <a:pt x="132" y="12"/>
                  </a:lnTo>
                  <a:lnTo>
                    <a:pt x="132" y="12"/>
                  </a:lnTo>
                  <a:lnTo>
                    <a:pt x="132" y="10"/>
                  </a:lnTo>
                  <a:lnTo>
                    <a:pt x="132" y="10"/>
                  </a:lnTo>
                  <a:lnTo>
                    <a:pt x="130" y="7"/>
                  </a:lnTo>
                  <a:lnTo>
                    <a:pt x="130" y="7"/>
                  </a:lnTo>
                  <a:lnTo>
                    <a:pt x="130" y="7"/>
                  </a:lnTo>
                  <a:lnTo>
                    <a:pt x="127" y="7"/>
                  </a:lnTo>
                  <a:lnTo>
                    <a:pt x="127" y="7"/>
                  </a:lnTo>
                  <a:lnTo>
                    <a:pt x="125" y="7"/>
                  </a:lnTo>
                  <a:lnTo>
                    <a:pt x="125" y="7"/>
                  </a:lnTo>
                  <a:lnTo>
                    <a:pt x="125" y="7"/>
                  </a:lnTo>
                  <a:lnTo>
                    <a:pt x="123" y="5"/>
                  </a:lnTo>
                  <a:lnTo>
                    <a:pt x="123" y="5"/>
                  </a:lnTo>
                  <a:lnTo>
                    <a:pt x="120" y="3"/>
                  </a:lnTo>
                  <a:lnTo>
                    <a:pt x="123" y="3"/>
                  </a:lnTo>
                  <a:lnTo>
                    <a:pt x="120" y="3"/>
                  </a:lnTo>
                  <a:lnTo>
                    <a:pt x="120" y="0"/>
                  </a:lnTo>
                  <a:lnTo>
                    <a:pt x="120" y="0"/>
                  </a:lnTo>
                  <a:lnTo>
                    <a:pt x="120" y="0"/>
                  </a:lnTo>
                  <a:lnTo>
                    <a:pt x="111" y="3"/>
                  </a:lnTo>
                  <a:lnTo>
                    <a:pt x="108" y="3"/>
                  </a:lnTo>
                  <a:lnTo>
                    <a:pt x="106" y="5"/>
                  </a:lnTo>
                  <a:lnTo>
                    <a:pt x="106" y="5"/>
                  </a:lnTo>
                  <a:lnTo>
                    <a:pt x="106" y="7"/>
                  </a:lnTo>
                  <a:lnTo>
                    <a:pt x="104" y="17"/>
                  </a:lnTo>
                  <a:lnTo>
                    <a:pt x="104" y="17"/>
                  </a:lnTo>
                  <a:lnTo>
                    <a:pt x="104" y="17"/>
                  </a:lnTo>
                  <a:lnTo>
                    <a:pt x="104" y="19"/>
                  </a:lnTo>
                  <a:lnTo>
                    <a:pt x="101" y="21"/>
                  </a:lnTo>
                  <a:lnTo>
                    <a:pt x="99" y="21"/>
                  </a:lnTo>
                  <a:lnTo>
                    <a:pt x="94" y="24"/>
                  </a:lnTo>
                  <a:lnTo>
                    <a:pt x="90" y="26"/>
                  </a:lnTo>
                  <a:lnTo>
                    <a:pt x="83" y="29"/>
                  </a:lnTo>
                  <a:lnTo>
                    <a:pt x="80" y="31"/>
                  </a:lnTo>
                  <a:lnTo>
                    <a:pt x="80" y="31"/>
                  </a:lnTo>
                  <a:lnTo>
                    <a:pt x="80" y="33"/>
                  </a:lnTo>
                  <a:lnTo>
                    <a:pt x="83" y="33"/>
                  </a:lnTo>
                  <a:lnTo>
                    <a:pt x="85" y="33"/>
                  </a:lnTo>
                  <a:lnTo>
                    <a:pt x="85" y="33"/>
                  </a:lnTo>
                  <a:lnTo>
                    <a:pt x="80" y="36"/>
                  </a:lnTo>
                  <a:lnTo>
                    <a:pt x="78" y="36"/>
                  </a:lnTo>
                  <a:lnTo>
                    <a:pt x="75" y="36"/>
                  </a:lnTo>
                  <a:lnTo>
                    <a:pt x="68" y="36"/>
                  </a:lnTo>
                  <a:lnTo>
                    <a:pt x="66" y="36"/>
                  </a:lnTo>
                  <a:lnTo>
                    <a:pt x="61" y="36"/>
                  </a:lnTo>
                  <a:lnTo>
                    <a:pt x="59" y="36"/>
                  </a:lnTo>
                  <a:lnTo>
                    <a:pt x="59" y="33"/>
                  </a:lnTo>
                  <a:lnTo>
                    <a:pt x="59" y="33"/>
                  </a:lnTo>
                  <a:lnTo>
                    <a:pt x="59" y="31"/>
                  </a:lnTo>
                  <a:lnTo>
                    <a:pt x="59" y="29"/>
                  </a:lnTo>
                  <a:lnTo>
                    <a:pt x="57" y="29"/>
                  </a:lnTo>
                  <a:lnTo>
                    <a:pt x="52" y="29"/>
                  </a:lnTo>
                  <a:lnTo>
                    <a:pt x="52" y="29"/>
                  </a:lnTo>
                  <a:lnTo>
                    <a:pt x="47" y="29"/>
                  </a:lnTo>
                  <a:lnTo>
                    <a:pt x="47" y="31"/>
                  </a:lnTo>
                  <a:lnTo>
                    <a:pt x="47" y="31"/>
                  </a:lnTo>
                  <a:lnTo>
                    <a:pt x="50" y="33"/>
                  </a:lnTo>
                  <a:lnTo>
                    <a:pt x="50" y="36"/>
                  </a:lnTo>
                  <a:lnTo>
                    <a:pt x="52" y="38"/>
                  </a:lnTo>
                  <a:lnTo>
                    <a:pt x="52" y="47"/>
                  </a:lnTo>
                  <a:lnTo>
                    <a:pt x="54" y="50"/>
                  </a:lnTo>
                  <a:lnTo>
                    <a:pt x="54" y="50"/>
                  </a:lnTo>
                  <a:lnTo>
                    <a:pt x="54" y="50"/>
                  </a:lnTo>
                  <a:lnTo>
                    <a:pt x="47" y="50"/>
                  </a:lnTo>
                  <a:lnTo>
                    <a:pt x="47" y="50"/>
                  </a:lnTo>
                  <a:lnTo>
                    <a:pt x="47" y="50"/>
                  </a:lnTo>
                  <a:lnTo>
                    <a:pt x="45" y="50"/>
                  </a:lnTo>
                  <a:lnTo>
                    <a:pt x="45" y="52"/>
                  </a:lnTo>
                  <a:lnTo>
                    <a:pt x="42" y="50"/>
                  </a:lnTo>
                  <a:lnTo>
                    <a:pt x="38" y="50"/>
                  </a:lnTo>
                  <a:lnTo>
                    <a:pt x="33" y="52"/>
                  </a:lnTo>
                  <a:lnTo>
                    <a:pt x="31" y="52"/>
                  </a:lnTo>
                  <a:lnTo>
                    <a:pt x="28" y="47"/>
                  </a:lnTo>
                  <a:lnTo>
                    <a:pt x="26" y="45"/>
                  </a:lnTo>
                  <a:lnTo>
                    <a:pt x="21" y="47"/>
                  </a:lnTo>
                  <a:lnTo>
                    <a:pt x="19" y="47"/>
                  </a:lnTo>
                  <a:lnTo>
                    <a:pt x="17" y="50"/>
                  </a:lnTo>
                  <a:lnTo>
                    <a:pt x="14" y="50"/>
                  </a:lnTo>
                  <a:lnTo>
                    <a:pt x="12" y="50"/>
                  </a:lnTo>
                  <a:lnTo>
                    <a:pt x="2" y="50"/>
                  </a:lnTo>
                  <a:lnTo>
                    <a:pt x="0" y="52"/>
                  </a:lnTo>
                  <a:lnTo>
                    <a:pt x="0" y="55"/>
                  </a:lnTo>
                  <a:lnTo>
                    <a:pt x="0" y="55"/>
                  </a:lnTo>
                  <a:lnTo>
                    <a:pt x="0" y="57"/>
                  </a:lnTo>
                  <a:lnTo>
                    <a:pt x="2" y="57"/>
                  </a:lnTo>
                  <a:lnTo>
                    <a:pt x="2" y="57"/>
                  </a:lnTo>
                  <a:lnTo>
                    <a:pt x="5" y="57"/>
                  </a:lnTo>
                  <a:lnTo>
                    <a:pt x="5" y="57"/>
                  </a:lnTo>
                  <a:lnTo>
                    <a:pt x="7" y="57"/>
                  </a:lnTo>
                  <a:lnTo>
                    <a:pt x="7" y="57"/>
                  </a:lnTo>
                  <a:lnTo>
                    <a:pt x="5" y="57"/>
                  </a:lnTo>
                  <a:lnTo>
                    <a:pt x="2" y="57"/>
                  </a:lnTo>
                  <a:lnTo>
                    <a:pt x="2" y="57"/>
                  </a:lnTo>
                  <a:lnTo>
                    <a:pt x="2" y="57"/>
                  </a:lnTo>
                  <a:lnTo>
                    <a:pt x="2" y="59"/>
                  </a:lnTo>
                  <a:lnTo>
                    <a:pt x="2" y="59"/>
                  </a:lnTo>
                  <a:lnTo>
                    <a:pt x="5" y="59"/>
                  </a:lnTo>
                  <a:lnTo>
                    <a:pt x="5" y="59"/>
                  </a:lnTo>
                  <a:lnTo>
                    <a:pt x="5" y="62"/>
                  </a:lnTo>
                  <a:lnTo>
                    <a:pt x="2" y="62"/>
                  </a:lnTo>
                  <a:lnTo>
                    <a:pt x="0" y="62"/>
                  </a:lnTo>
                  <a:lnTo>
                    <a:pt x="0" y="62"/>
                  </a:lnTo>
                  <a:lnTo>
                    <a:pt x="5" y="64"/>
                  </a:lnTo>
                  <a:lnTo>
                    <a:pt x="5" y="66"/>
                  </a:lnTo>
                  <a:lnTo>
                    <a:pt x="5" y="66"/>
                  </a:lnTo>
                  <a:lnTo>
                    <a:pt x="7" y="66"/>
                  </a:lnTo>
                  <a:lnTo>
                    <a:pt x="10" y="66"/>
                  </a:lnTo>
                  <a:lnTo>
                    <a:pt x="12" y="66"/>
                  </a:lnTo>
                  <a:lnTo>
                    <a:pt x="19" y="69"/>
                  </a:lnTo>
                  <a:lnTo>
                    <a:pt x="19" y="69"/>
                  </a:lnTo>
                  <a:lnTo>
                    <a:pt x="21" y="69"/>
                  </a:lnTo>
                  <a:lnTo>
                    <a:pt x="21" y="69"/>
                  </a:lnTo>
                  <a:lnTo>
                    <a:pt x="24" y="71"/>
                  </a:lnTo>
                  <a:lnTo>
                    <a:pt x="24" y="69"/>
                  </a:lnTo>
                  <a:lnTo>
                    <a:pt x="24" y="69"/>
                  </a:lnTo>
                  <a:lnTo>
                    <a:pt x="26" y="71"/>
                  </a:lnTo>
                  <a:lnTo>
                    <a:pt x="28" y="71"/>
                  </a:lnTo>
                  <a:lnTo>
                    <a:pt x="28" y="71"/>
                  </a:lnTo>
                  <a:lnTo>
                    <a:pt x="31" y="71"/>
                  </a:lnTo>
                  <a:lnTo>
                    <a:pt x="31" y="71"/>
                  </a:lnTo>
                  <a:lnTo>
                    <a:pt x="31" y="74"/>
                  </a:lnTo>
                  <a:lnTo>
                    <a:pt x="31" y="74"/>
                  </a:lnTo>
                  <a:lnTo>
                    <a:pt x="33" y="74"/>
                  </a:lnTo>
                  <a:lnTo>
                    <a:pt x="33" y="74"/>
                  </a:lnTo>
                  <a:lnTo>
                    <a:pt x="35" y="74"/>
                  </a:lnTo>
                  <a:lnTo>
                    <a:pt x="35" y="74"/>
                  </a:lnTo>
                  <a:lnTo>
                    <a:pt x="35" y="76"/>
                  </a:lnTo>
                  <a:lnTo>
                    <a:pt x="33" y="76"/>
                  </a:lnTo>
                  <a:lnTo>
                    <a:pt x="35" y="78"/>
                  </a:lnTo>
                  <a:lnTo>
                    <a:pt x="35" y="78"/>
                  </a:lnTo>
                  <a:lnTo>
                    <a:pt x="38" y="78"/>
                  </a:lnTo>
                  <a:lnTo>
                    <a:pt x="42" y="78"/>
                  </a:lnTo>
                  <a:lnTo>
                    <a:pt x="47" y="81"/>
                  </a:lnTo>
                  <a:lnTo>
                    <a:pt x="45" y="81"/>
                  </a:lnTo>
                  <a:lnTo>
                    <a:pt x="45" y="78"/>
                  </a:lnTo>
                  <a:lnTo>
                    <a:pt x="42" y="78"/>
                  </a:lnTo>
                  <a:lnTo>
                    <a:pt x="40" y="78"/>
                  </a:lnTo>
                  <a:lnTo>
                    <a:pt x="40" y="81"/>
                  </a:lnTo>
                  <a:lnTo>
                    <a:pt x="40" y="81"/>
                  </a:lnTo>
                  <a:lnTo>
                    <a:pt x="40" y="81"/>
                  </a:lnTo>
                  <a:lnTo>
                    <a:pt x="40" y="83"/>
                  </a:lnTo>
                  <a:lnTo>
                    <a:pt x="42" y="83"/>
                  </a:lnTo>
                  <a:lnTo>
                    <a:pt x="40" y="85"/>
                  </a:lnTo>
                  <a:lnTo>
                    <a:pt x="40" y="88"/>
                  </a:lnTo>
                  <a:lnTo>
                    <a:pt x="40" y="88"/>
                  </a:lnTo>
                  <a:lnTo>
                    <a:pt x="42" y="90"/>
                  </a:lnTo>
                  <a:lnTo>
                    <a:pt x="45" y="95"/>
                  </a:lnTo>
                  <a:lnTo>
                    <a:pt x="52" y="97"/>
                  </a:lnTo>
                  <a:lnTo>
                    <a:pt x="52" y="97"/>
                  </a:lnTo>
                  <a:lnTo>
                    <a:pt x="54" y="97"/>
                  </a:lnTo>
                  <a:lnTo>
                    <a:pt x="57" y="100"/>
                  </a:lnTo>
                  <a:lnTo>
                    <a:pt x="57" y="100"/>
                  </a:lnTo>
                  <a:lnTo>
                    <a:pt x="57" y="100"/>
                  </a:lnTo>
                  <a:lnTo>
                    <a:pt x="57" y="107"/>
                  </a:lnTo>
                  <a:lnTo>
                    <a:pt x="57" y="109"/>
                  </a:lnTo>
                  <a:lnTo>
                    <a:pt x="57" y="109"/>
                  </a:lnTo>
                  <a:lnTo>
                    <a:pt x="57" y="109"/>
                  </a:lnTo>
                  <a:lnTo>
                    <a:pt x="54" y="109"/>
                  </a:lnTo>
                  <a:lnTo>
                    <a:pt x="54" y="109"/>
                  </a:lnTo>
                  <a:lnTo>
                    <a:pt x="54" y="111"/>
                  </a:lnTo>
                  <a:lnTo>
                    <a:pt x="54" y="111"/>
                  </a:lnTo>
                  <a:lnTo>
                    <a:pt x="59" y="114"/>
                  </a:lnTo>
                  <a:lnTo>
                    <a:pt x="61" y="116"/>
                  </a:lnTo>
                  <a:lnTo>
                    <a:pt x="61" y="118"/>
                  </a:lnTo>
                  <a:lnTo>
                    <a:pt x="61" y="123"/>
                  </a:lnTo>
                  <a:lnTo>
                    <a:pt x="64" y="123"/>
                  </a:lnTo>
                  <a:lnTo>
                    <a:pt x="64" y="126"/>
                  </a:lnTo>
                  <a:lnTo>
                    <a:pt x="61" y="123"/>
                  </a:lnTo>
                  <a:lnTo>
                    <a:pt x="61" y="123"/>
                  </a:lnTo>
                  <a:lnTo>
                    <a:pt x="61" y="118"/>
                  </a:lnTo>
                  <a:lnTo>
                    <a:pt x="59" y="118"/>
                  </a:lnTo>
                  <a:lnTo>
                    <a:pt x="59" y="116"/>
                  </a:lnTo>
                  <a:lnTo>
                    <a:pt x="57" y="114"/>
                  </a:lnTo>
                  <a:lnTo>
                    <a:pt x="54" y="118"/>
                  </a:lnTo>
                  <a:lnTo>
                    <a:pt x="54" y="123"/>
                  </a:lnTo>
                  <a:lnTo>
                    <a:pt x="52" y="135"/>
                  </a:lnTo>
                  <a:lnTo>
                    <a:pt x="52" y="133"/>
                  </a:lnTo>
                  <a:lnTo>
                    <a:pt x="52" y="133"/>
                  </a:lnTo>
                  <a:lnTo>
                    <a:pt x="54" y="133"/>
                  </a:lnTo>
                  <a:lnTo>
                    <a:pt x="54" y="133"/>
                  </a:lnTo>
                  <a:lnTo>
                    <a:pt x="52" y="135"/>
                  </a:lnTo>
                  <a:lnTo>
                    <a:pt x="52" y="135"/>
                  </a:lnTo>
                  <a:lnTo>
                    <a:pt x="50" y="147"/>
                  </a:lnTo>
                  <a:lnTo>
                    <a:pt x="47" y="156"/>
                  </a:lnTo>
                  <a:lnTo>
                    <a:pt x="45" y="159"/>
                  </a:lnTo>
                  <a:lnTo>
                    <a:pt x="40" y="159"/>
                  </a:lnTo>
                  <a:lnTo>
                    <a:pt x="40" y="161"/>
                  </a:lnTo>
                  <a:lnTo>
                    <a:pt x="42" y="161"/>
                  </a:lnTo>
                  <a:lnTo>
                    <a:pt x="42" y="161"/>
                  </a:lnTo>
                  <a:lnTo>
                    <a:pt x="45" y="161"/>
                  </a:lnTo>
                  <a:lnTo>
                    <a:pt x="45" y="161"/>
                  </a:lnTo>
                  <a:lnTo>
                    <a:pt x="47" y="163"/>
                  </a:lnTo>
                  <a:lnTo>
                    <a:pt x="47" y="163"/>
                  </a:lnTo>
                  <a:lnTo>
                    <a:pt x="47" y="163"/>
                  </a:lnTo>
                  <a:lnTo>
                    <a:pt x="47" y="166"/>
                  </a:lnTo>
                  <a:lnTo>
                    <a:pt x="47" y="166"/>
                  </a:lnTo>
                  <a:lnTo>
                    <a:pt x="45" y="166"/>
                  </a:lnTo>
                  <a:lnTo>
                    <a:pt x="47" y="166"/>
                  </a:lnTo>
                  <a:lnTo>
                    <a:pt x="47" y="168"/>
                  </a:lnTo>
                  <a:lnTo>
                    <a:pt x="47" y="168"/>
                  </a:lnTo>
                  <a:lnTo>
                    <a:pt x="47" y="168"/>
                  </a:lnTo>
                  <a:lnTo>
                    <a:pt x="47" y="166"/>
                  </a:lnTo>
                  <a:lnTo>
                    <a:pt x="50" y="166"/>
                  </a:lnTo>
                  <a:lnTo>
                    <a:pt x="50" y="166"/>
                  </a:lnTo>
                  <a:lnTo>
                    <a:pt x="50" y="166"/>
                  </a:lnTo>
                  <a:lnTo>
                    <a:pt x="50" y="166"/>
                  </a:lnTo>
                  <a:lnTo>
                    <a:pt x="52" y="168"/>
                  </a:lnTo>
                  <a:lnTo>
                    <a:pt x="54" y="168"/>
                  </a:lnTo>
                  <a:lnTo>
                    <a:pt x="57" y="168"/>
                  </a:lnTo>
                  <a:lnTo>
                    <a:pt x="59" y="168"/>
                  </a:lnTo>
                  <a:lnTo>
                    <a:pt x="59" y="170"/>
                  </a:lnTo>
                  <a:lnTo>
                    <a:pt x="61" y="173"/>
                  </a:lnTo>
                  <a:lnTo>
                    <a:pt x="61" y="173"/>
                  </a:lnTo>
                  <a:lnTo>
                    <a:pt x="61" y="173"/>
                  </a:lnTo>
                  <a:lnTo>
                    <a:pt x="64" y="173"/>
                  </a:lnTo>
                  <a:lnTo>
                    <a:pt x="66" y="170"/>
                  </a:lnTo>
                  <a:lnTo>
                    <a:pt x="66" y="170"/>
                  </a:lnTo>
                  <a:lnTo>
                    <a:pt x="66" y="173"/>
                  </a:lnTo>
                  <a:lnTo>
                    <a:pt x="66" y="173"/>
                  </a:lnTo>
                  <a:lnTo>
                    <a:pt x="68" y="173"/>
                  </a:lnTo>
                  <a:lnTo>
                    <a:pt x="68" y="173"/>
                  </a:lnTo>
                  <a:lnTo>
                    <a:pt x="71" y="175"/>
                  </a:lnTo>
                  <a:lnTo>
                    <a:pt x="73" y="173"/>
                  </a:lnTo>
                  <a:lnTo>
                    <a:pt x="75" y="175"/>
                  </a:lnTo>
                  <a:lnTo>
                    <a:pt x="75" y="175"/>
                  </a:lnTo>
                  <a:lnTo>
                    <a:pt x="78" y="173"/>
                  </a:lnTo>
                  <a:lnTo>
                    <a:pt x="80" y="175"/>
                  </a:lnTo>
                  <a:lnTo>
                    <a:pt x="80" y="175"/>
                  </a:lnTo>
                  <a:lnTo>
                    <a:pt x="80" y="173"/>
                  </a:lnTo>
                  <a:lnTo>
                    <a:pt x="83" y="173"/>
                  </a:lnTo>
                  <a:lnTo>
                    <a:pt x="83" y="170"/>
                  </a:lnTo>
                  <a:lnTo>
                    <a:pt x="83" y="170"/>
                  </a:lnTo>
                  <a:lnTo>
                    <a:pt x="83" y="170"/>
                  </a:lnTo>
                  <a:lnTo>
                    <a:pt x="87" y="173"/>
                  </a:lnTo>
                  <a:lnTo>
                    <a:pt x="90" y="173"/>
                  </a:lnTo>
                  <a:lnTo>
                    <a:pt x="92" y="173"/>
                  </a:lnTo>
                  <a:lnTo>
                    <a:pt x="92" y="173"/>
                  </a:lnTo>
                  <a:lnTo>
                    <a:pt x="94" y="175"/>
                  </a:lnTo>
                  <a:lnTo>
                    <a:pt x="94" y="175"/>
                  </a:lnTo>
                  <a:lnTo>
                    <a:pt x="94" y="175"/>
                  </a:lnTo>
                  <a:lnTo>
                    <a:pt x="97" y="175"/>
                  </a:lnTo>
                  <a:lnTo>
                    <a:pt x="97" y="175"/>
                  </a:lnTo>
                  <a:lnTo>
                    <a:pt x="99" y="175"/>
                  </a:lnTo>
                  <a:lnTo>
                    <a:pt x="99" y="178"/>
                  </a:lnTo>
                  <a:lnTo>
                    <a:pt x="99" y="178"/>
                  </a:lnTo>
                  <a:lnTo>
                    <a:pt x="99" y="178"/>
                  </a:lnTo>
                  <a:lnTo>
                    <a:pt x="99" y="178"/>
                  </a:lnTo>
                  <a:lnTo>
                    <a:pt x="101" y="180"/>
                  </a:lnTo>
                  <a:lnTo>
                    <a:pt x="104" y="180"/>
                  </a:lnTo>
                  <a:lnTo>
                    <a:pt x="104" y="180"/>
                  </a:lnTo>
                  <a:lnTo>
                    <a:pt x="104" y="180"/>
                  </a:lnTo>
                  <a:lnTo>
                    <a:pt x="104" y="180"/>
                  </a:lnTo>
                  <a:lnTo>
                    <a:pt x="106" y="180"/>
                  </a:lnTo>
                  <a:lnTo>
                    <a:pt x="108" y="180"/>
                  </a:lnTo>
                  <a:lnTo>
                    <a:pt x="111" y="180"/>
                  </a:lnTo>
                  <a:lnTo>
                    <a:pt x="113" y="182"/>
                  </a:lnTo>
                  <a:lnTo>
                    <a:pt x="116" y="182"/>
                  </a:lnTo>
                  <a:lnTo>
                    <a:pt x="116" y="180"/>
                  </a:lnTo>
                  <a:lnTo>
                    <a:pt x="116" y="180"/>
                  </a:lnTo>
                  <a:lnTo>
                    <a:pt x="116" y="180"/>
                  </a:lnTo>
                  <a:lnTo>
                    <a:pt x="118" y="180"/>
                  </a:lnTo>
                  <a:lnTo>
                    <a:pt x="118" y="180"/>
                  </a:lnTo>
                  <a:lnTo>
                    <a:pt x="120" y="180"/>
                  </a:lnTo>
                  <a:lnTo>
                    <a:pt x="120" y="178"/>
                  </a:lnTo>
                  <a:lnTo>
                    <a:pt x="123" y="180"/>
                  </a:lnTo>
                  <a:lnTo>
                    <a:pt x="123" y="180"/>
                  </a:lnTo>
                  <a:lnTo>
                    <a:pt x="125" y="180"/>
                  </a:lnTo>
                  <a:lnTo>
                    <a:pt x="125" y="180"/>
                  </a:lnTo>
                  <a:lnTo>
                    <a:pt x="123" y="175"/>
                  </a:lnTo>
                  <a:lnTo>
                    <a:pt x="123" y="170"/>
                  </a:lnTo>
                  <a:lnTo>
                    <a:pt x="123" y="170"/>
                  </a:lnTo>
                  <a:lnTo>
                    <a:pt x="125" y="166"/>
                  </a:lnTo>
                  <a:lnTo>
                    <a:pt x="125" y="163"/>
                  </a:lnTo>
                  <a:lnTo>
                    <a:pt x="134" y="159"/>
                  </a:lnTo>
                  <a:lnTo>
                    <a:pt x="137" y="156"/>
                  </a:lnTo>
                  <a:lnTo>
                    <a:pt x="137" y="156"/>
                  </a:lnTo>
                  <a:lnTo>
                    <a:pt x="139" y="156"/>
                  </a:lnTo>
                  <a:lnTo>
                    <a:pt x="139" y="156"/>
                  </a:lnTo>
                  <a:lnTo>
                    <a:pt x="141" y="156"/>
                  </a:lnTo>
                  <a:lnTo>
                    <a:pt x="141" y="159"/>
                  </a:lnTo>
                  <a:lnTo>
                    <a:pt x="141" y="159"/>
                  </a:lnTo>
                  <a:lnTo>
                    <a:pt x="144" y="159"/>
                  </a:lnTo>
                  <a:lnTo>
                    <a:pt x="146" y="159"/>
                  </a:lnTo>
                  <a:lnTo>
                    <a:pt x="149" y="161"/>
                  </a:lnTo>
                  <a:lnTo>
                    <a:pt x="151" y="161"/>
                  </a:lnTo>
                  <a:lnTo>
                    <a:pt x="151" y="161"/>
                  </a:lnTo>
                  <a:lnTo>
                    <a:pt x="151" y="159"/>
                  </a:lnTo>
                  <a:lnTo>
                    <a:pt x="153" y="159"/>
                  </a:lnTo>
                  <a:lnTo>
                    <a:pt x="153" y="159"/>
                  </a:lnTo>
                  <a:lnTo>
                    <a:pt x="153" y="159"/>
                  </a:lnTo>
                  <a:lnTo>
                    <a:pt x="153" y="159"/>
                  </a:lnTo>
                  <a:lnTo>
                    <a:pt x="156" y="159"/>
                  </a:lnTo>
                  <a:lnTo>
                    <a:pt x="156" y="159"/>
                  </a:lnTo>
                  <a:lnTo>
                    <a:pt x="156" y="159"/>
                  </a:lnTo>
                  <a:lnTo>
                    <a:pt x="156" y="161"/>
                  </a:lnTo>
                  <a:lnTo>
                    <a:pt x="158" y="161"/>
                  </a:lnTo>
                  <a:lnTo>
                    <a:pt x="158" y="161"/>
                  </a:lnTo>
                  <a:lnTo>
                    <a:pt x="160" y="161"/>
                  </a:lnTo>
                  <a:lnTo>
                    <a:pt x="163" y="163"/>
                  </a:lnTo>
                  <a:lnTo>
                    <a:pt x="167" y="163"/>
                  </a:lnTo>
                  <a:lnTo>
                    <a:pt x="170" y="166"/>
                  </a:lnTo>
                  <a:lnTo>
                    <a:pt x="172" y="166"/>
                  </a:lnTo>
                  <a:lnTo>
                    <a:pt x="174" y="166"/>
                  </a:lnTo>
                  <a:lnTo>
                    <a:pt x="177" y="166"/>
                  </a:lnTo>
                  <a:lnTo>
                    <a:pt x="182" y="163"/>
                  </a:lnTo>
                  <a:lnTo>
                    <a:pt x="182" y="163"/>
                  </a:lnTo>
                  <a:lnTo>
                    <a:pt x="184" y="163"/>
                  </a:lnTo>
                  <a:lnTo>
                    <a:pt x="184" y="161"/>
                  </a:lnTo>
                  <a:lnTo>
                    <a:pt x="184" y="161"/>
                  </a:lnTo>
                  <a:lnTo>
                    <a:pt x="186" y="159"/>
                  </a:lnTo>
                  <a:lnTo>
                    <a:pt x="193" y="154"/>
                  </a:lnTo>
                  <a:lnTo>
                    <a:pt x="193" y="154"/>
                  </a:lnTo>
                  <a:lnTo>
                    <a:pt x="196" y="154"/>
                  </a:lnTo>
                  <a:lnTo>
                    <a:pt x="196" y="152"/>
                  </a:lnTo>
                  <a:lnTo>
                    <a:pt x="196" y="152"/>
                  </a:lnTo>
                  <a:lnTo>
                    <a:pt x="196" y="152"/>
                  </a:lnTo>
                  <a:lnTo>
                    <a:pt x="196" y="152"/>
                  </a:lnTo>
                  <a:lnTo>
                    <a:pt x="196" y="152"/>
                  </a:lnTo>
                  <a:lnTo>
                    <a:pt x="198" y="152"/>
                  </a:lnTo>
                  <a:lnTo>
                    <a:pt x="198" y="152"/>
                  </a:lnTo>
                  <a:lnTo>
                    <a:pt x="198" y="149"/>
                  </a:lnTo>
                  <a:lnTo>
                    <a:pt x="198" y="149"/>
                  </a:lnTo>
                  <a:lnTo>
                    <a:pt x="198" y="149"/>
                  </a:lnTo>
                  <a:lnTo>
                    <a:pt x="200" y="147"/>
                  </a:lnTo>
                  <a:lnTo>
                    <a:pt x="200" y="147"/>
                  </a:lnTo>
                  <a:lnTo>
                    <a:pt x="200" y="144"/>
                  </a:lnTo>
                  <a:lnTo>
                    <a:pt x="200" y="144"/>
                  </a:lnTo>
                  <a:lnTo>
                    <a:pt x="200" y="144"/>
                  </a:lnTo>
                  <a:lnTo>
                    <a:pt x="196" y="144"/>
                  </a:lnTo>
                  <a:lnTo>
                    <a:pt x="196" y="144"/>
                  </a:lnTo>
                  <a:lnTo>
                    <a:pt x="191" y="144"/>
                  </a:lnTo>
                  <a:lnTo>
                    <a:pt x="189" y="142"/>
                  </a:lnTo>
                  <a:lnTo>
                    <a:pt x="189" y="140"/>
                  </a:lnTo>
                  <a:lnTo>
                    <a:pt x="186" y="140"/>
                  </a:lnTo>
                  <a:lnTo>
                    <a:pt x="189" y="140"/>
                  </a:lnTo>
                  <a:lnTo>
                    <a:pt x="186" y="137"/>
                  </a:lnTo>
                  <a:lnTo>
                    <a:pt x="186" y="137"/>
                  </a:lnTo>
                  <a:lnTo>
                    <a:pt x="186" y="135"/>
                  </a:lnTo>
                  <a:lnTo>
                    <a:pt x="189" y="135"/>
                  </a:lnTo>
                  <a:lnTo>
                    <a:pt x="189" y="133"/>
                  </a:lnTo>
                  <a:lnTo>
                    <a:pt x="189" y="133"/>
                  </a:lnTo>
                  <a:lnTo>
                    <a:pt x="191" y="133"/>
                  </a:lnTo>
                  <a:lnTo>
                    <a:pt x="189" y="130"/>
                  </a:lnTo>
                  <a:lnTo>
                    <a:pt x="189" y="130"/>
                  </a:lnTo>
                  <a:lnTo>
                    <a:pt x="189" y="130"/>
                  </a:lnTo>
                  <a:lnTo>
                    <a:pt x="189" y="130"/>
                  </a:lnTo>
                  <a:lnTo>
                    <a:pt x="186" y="130"/>
                  </a:lnTo>
                  <a:lnTo>
                    <a:pt x="186" y="128"/>
                  </a:lnTo>
                  <a:lnTo>
                    <a:pt x="184" y="128"/>
                  </a:lnTo>
                  <a:lnTo>
                    <a:pt x="184" y="126"/>
                  </a:lnTo>
                  <a:lnTo>
                    <a:pt x="184" y="123"/>
                  </a:lnTo>
                  <a:lnTo>
                    <a:pt x="184" y="123"/>
                  </a:lnTo>
                  <a:lnTo>
                    <a:pt x="184" y="123"/>
                  </a:lnTo>
                  <a:lnTo>
                    <a:pt x="186" y="123"/>
                  </a:lnTo>
                  <a:lnTo>
                    <a:pt x="186" y="123"/>
                  </a:lnTo>
                  <a:lnTo>
                    <a:pt x="189" y="121"/>
                  </a:lnTo>
                  <a:lnTo>
                    <a:pt x="191" y="121"/>
                  </a:lnTo>
                  <a:lnTo>
                    <a:pt x="191" y="121"/>
                  </a:lnTo>
                  <a:lnTo>
                    <a:pt x="191" y="118"/>
                  </a:lnTo>
                  <a:lnTo>
                    <a:pt x="193" y="118"/>
                  </a:lnTo>
                  <a:lnTo>
                    <a:pt x="193" y="116"/>
                  </a:lnTo>
                  <a:lnTo>
                    <a:pt x="191" y="116"/>
                  </a:lnTo>
                  <a:lnTo>
                    <a:pt x="191" y="116"/>
                  </a:lnTo>
                  <a:lnTo>
                    <a:pt x="189" y="114"/>
                  </a:lnTo>
                  <a:lnTo>
                    <a:pt x="189" y="111"/>
                  </a:lnTo>
                  <a:lnTo>
                    <a:pt x="186" y="111"/>
                  </a:lnTo>
                  <a:lnTo>
                    <a:pt x="186" y="109"/>
                  </a:lnTo>
                  <a:lnTo>
                    <a:pt x="186" y="109"/>
                  </a:lnTo>
                  <a:lnTo>
                    <a:pt x="186" y="109"/>
                  </a:lnTo>
                  <a:lnTo>
                    <a:pt x="189" y="107"/>
                  </a:lnTo>
                  <a:lnTo>
                    <a:pt x="191" y="107"/>
                  </a:lnTo>
                  <a:lnTo>
                    <a:pt x="191" y="107"/>
                  </a:lnTo>
                  <a:lnTo>
                    <a:pt x="189" y="104"/>
                  </a:lnTo>
                  <a:lnTo>
                    <a:pt x="189" y="104"/>
                  </a:lnTo>
                  <a:lnTo>
                    <a:pt x="189" y="102"/>
                  </a:lnTo>
                  <a:lnTo>
                    <a:pt x="186" y="102"/>
                  </a:lnTo>
                  <a:lnTo>
                    <a:pt x="186" y="102"/>
                  </a:lnTo>
                  <a:lnTo>
                    <a:pt x="186" y="100"/>
                  </a:lnTo>
                  <a:lnTo>
                    <a:pt x="186" y="97"/>
                  </a:lnTo>
                  <a:lnTo>
                    <a:pt x="186" y="97"/>
                  </a:lnTo>
                  <a:lnTo>
                    <a:pt x="186" y="97"/>
                  </a:lnTo>
                  <a:lnTo>
                    <a:pt x="186" y="97"/>
                  </a:lnTo>
                  <a:lnTo>
                    <a:pt x="184" y="95"/>
                  </a:lnTo>
                  <a:lnTo>
                    <a:pt x="182" y="95"/>
                  </a:lnTo>
                  <a:lnTo>
                    <a:pt x="179" y="97"/>
                  </a:lnTo>
                  <a:lnTo>
                    <a:pt x="177" y="97"/>
                  </a:lnTo>
                  <a:lnTo>
                    <a:pt x="177" y="97"/>
                  </a:lnTo>
                  <a:lnTo>
                    <a:pt x="177" y="100"/>
                  </a:lnTo>
                  <a:lnTo>
                    <a:pt x="179" y="100"/>
                  </a:lnTo>
                  <a:lnTo>
                    <a:pt x="177" y="102"/>
                  </a:lnTo>
                  <a:lnTo>
                    <a:pt x="174" y="102"/>
                  </a:lnTo>
                  <a:lnTo>
                    <a:pt x="174" y="102"/>
                  </a:lnTo>
                  <a:lnTo>
                    <a:pt x="172" y="102"/>
                  </a:lnTo>
                  <a:lnTo>
                    <a:pt x="172" y="100"/>
                  </a:lnTo>
                  <a:lnTo>
                    <a:pt x="174" y="100"/>
                  </a:lnTo>
                  <a:lnTo>
                    <a:pt x="174" y="100"/>
                  </a:lnTo>
                  <a:lnTo>
                    <a:pt x="174" y="97"/>
                  </a:lnTo>
                  <a:lnTo>
                    <a:pt x="177" y="97"/>
                  </a:lnTo>
                  <a:lnTo>
                    <a:pt x="174" y="95"/>
                  </a:lnTo>
                  <a:lnTo>
                    <a:pt x="174" y="95"/>
                  </a:lnTo>
                  <a:lnTo>
                    <a:pt x="174" y="95"/>
                  </a:lnTo>
                  <a:lnTo>
                    <a:pt x="177" y="92"/>
                  </a:lnTo>
                  <a:lnTo>
                    <a:pt x="177" y="92"/>
                  </a:lnTo>
                  <a:lnTo>
                    <a:pt x="179" y="90"/>
                  </a:lnTo>
                  <a:lnTo>
                    <a:pt x="182" y="90"/>
                  </a:lnTo>
                  <a:lnTo>
                    <a:pt x="182" y="88"/>
                  </a:lnTo>
                  <a:lnTo>
                    <a:pt x="182" y="85"/>
                  </a:lnTo>
                  <a:lnTo>
                    <a:pt x="182" y="85"/>
                  </a:lnTo>
                  <a:lnTo>
                    <a:pt x="184" y="83"/>
                  </a:lnTo>
                  <a:lnTo>
                    <a:pt x="184" y="83"/>
                  </a:lnTo>
                  <a:lnTo>
                    <a:pt x="186" y="83"/>
                  </a:lnTo>
                  <a:lnTo>
                    <a:pt x="189" y="81"/>
                  </a:lnTo>
                  <a:lnTo>
                    <a:pt x="189" y="78"/>
                  </a:lnTo>
                  <a:lnTo>
                    <a:pt x="191" y="78"/>
                  </a:lnTo>
                  <a:lnTo>
                    <a:pt x="191" y="78"/>
                  </a:lnTo>
                  <a:lnTo>
                    <a:pt x="191" y="78"/>
                  </a:lnTo>
                  <a:lnTo>
                    <a:pt x="191" y="76"/>
                  </a:lnTo>
                  <a:lnTo>
                    <a:pt x="189" y="76"/>
                  </a:lnTo>
                  <a:lnTo>
                    <a:pt x="189" y="76"/>
                  </a:lnTo>
                  <a:lnTo>
                    <a:pt x="191" y="76"/>
                  </a:lnTo>
                  <a:lnTo>
                    <a:pt x="191" y="74"/>
                  </a:lnTo>
                  <a:lnTo>
                    <a:pt x="193" y="74"/>
                  </a:lnTo>
                  <a:lnTo>
                    <a:pt x="193" y="74"/>
                  </a:lnTo>
                  <a:lnTo>
                    <a:pt x="193" y="76"/>
                  </a:lnTo>
                  <a:lnTo>
                    <a:pt x="193" y="76"/>
                  </a:lnTo>
                  <a:lnTo>
                    <a:pt x="196" y="76"/>
                  </a:lnTo>
                  <a:lnTo>
                    <a:pt x="196" y="76"/>
                  </a:lnTo>
                  <a:lnTo>
                    <a:pt x="198" y="76"/>
                  </a:lnTo>
                  <a:lnTo>
                    <a:pt x="198" y="74"/>
                  </a:lnTo>
                  <a:lnTo>
                    <a:pt x="198" y="74"/>
                  </a:lnTo>
                  <a:lnTo>
                    <a:pt x="200" y="71"/>
                  </a:lnTo>
                  <a:lnTo>
                    <a:pt x="200" y="71"/>
                  </a:lnTo>
                  <a:lnTo>
                    <a:pt x="200" y="71"/>
                  </a:lnTo>
                  <a:lnTo>
                    <a:pt x="200" y="69"/>
                  </a:lnTo>
                  <a:lnTo>
                    <a:pt x="200" y="66"/>
                  </a:lnTo>
                  <a:lnTo>
                    <a:pt x="200" y="64"/>
                  </a:lnTo>
                  <a:lnTo>
                    <a:pt x="200" y="62"/>
                  </a:lnTo>
                  <a:lnTo>
                    <a:pt x="200" y="59"/>
                  </a:lnTo>
                  <a:lnTo>
                    <a:pt x="203" y="57"/>
                  </a:lnTo>
                  <a:lnTo>
                    <a:pt x="203" y="55"/>
                  </a:lnTo>
                  <a:lnTo>
                    <a:pt x="205" y="52"/>
                  </a:lnTo>
                  <a:lnTo>
                    <a:pt x="205" y="50"/>
                  </a:lnTo>
                  <a:lnTo>
                    <a:pt x="205" y="50"/>
                  </a:lnTo>
                  <a:lnTo>
                    <a:pt x="210" y="45"/>
                  </a:lnTo>
                  <a:lnTo>
                    <a:pt x="210" y="45"/>
                  </a:lnTo>
                  <a:lnTo>
                    <a:pt x="210" y="43"/>
                  </a:lnTo>
                  <a:lnTo>
                    <a:pt x="210" y="43"/>
                  </a:lnTo>
                  <a:close/>
                  <a:moveTo>
                    <a:pt x="231" y="178"/>
                  </a:moveTo>
                  <a:lnTo>
                    <a:pt x="231" y="175"/>
                  </a:lnTo>
                  <a:lnTo>
                    <a:pt x="231" y="175"/>
                  </a:lnTo>
                  <a:lnTo>
                    <a:pt x="231" y="175"/>
                  </a:lnTo>
                  <a:lnTo>
                    <a:pt x="231" y="173"/>
                  </a:lnTo>
                  <a:lnTo>
                    <a:pt x="231" y="170"/>
                  </a:lnTo>
                  <a:lnTo>
                    <a:pt x="231" y="168"/>
                  </a:lnTo>
                  <a:lnTo>
                    <a:pt x="231" y="168"/>
                  </a:lnTo>
                  <a:lnTo>
                    <a:pt x="229" y="168"/>
                  </a:lnTo>
                  <a:lnTo>
                    <a:pt x="229" y="168"/>
                  </a:lnTo>
                  <a:lnTo>
                    <a:pt x="229" y="168"/>
                  </a:lnTo>
                  <a:lnTo>
                    <a:pt x="229" y="170"/>
                  </a:lnTo>
                  <a:lnTo>
                    <a:pt x="229" y="173"/>
                  </a:lnTo>
                  <a:lnTo>
                    <a:pt x="229" y="173"/>
                  </a:lnTo>
                  <a:lnTo>
                    <a:pt x="226" y="175"/>
                  </a:lnTo>
                  <a:lnTo>
                    <a:pt x="226" y="173"/>
                  </a:lnTo>
                  <a:lnTo>
                    <a:pt x="226" y="173"/>
                  </a:lnTo>
                  <a:lnTo>
                    <a:pt x="224" y="173"/>
                  </a:lnTo>
                  <a:lnTo>
                    <a:pt x="224" y="173"/>
                  </a:lnTo>
                  <a:lnTo>
                    <a:pt x="224" y="175"/>
                  </a:lnTo>
                  <a:lnTo>
                    <a:pt x="222" y="175"/>
                  </a:lnTo>
                  <a:lnTo>
                    <a:pt x="219" y="175"/>
                  </a:lnTo>
                  <a:lnTo>
                    <a:pt x="217" y="178"/>
                  </a:lnTo>
                  <a:lnTo>
                    <a:pt x="217" y="180"/>
                  </a:lnTo>
                  <a:lnTo>
                    <a:pt x="215" y="180"/>
                  </a:lnTo>
                  <a:lnTo>
                    <a:pt x="215" y="180"/>
                  </a:lnTo>
                  <a:lnTo>
                    <a:pt x="215" y="182"/>
                  </a:lnTo>
                  <a:lnTo>
                    <a:pt x="217" y="182"/>
                  </a:lnTo>
                  <a:lnTo>
                    <a:pt x="217" y="182"/>
                  </a:lnTo>
                  <a:lnTo>
                    <a:pt x="217" y="182"/>
                  </a:lnTo>
                  <a:lnTo>
                    <a:pt x="215" y="185"/>
                  </a:lnTo>
                  <a:lnTo>
                    <a:pt x="215" y="185"/>
                  </a:lnTo>
                  <a:lnTo>
                    <a:pt x="217" y="187"/>
                  </a:lnTo>
                  <a:lnTo>
                    <a:pt x="217" y="187"/>
                  </a:lnTo>
                  <a:lnTo>
                    <a:pt x="217" y="187"/>
                  </a:lnTo>
                  <a:lnTo>
                    <a:pt x="217" y="189"/>
                  </a:lnTo>
                  <a:lnTo>
                    <a:pt x="217" y="189"/>
                  </a:lnTo>
                  <a:lnTo>
                    <a:pt x="217" y="189"/>
                  </a:lnTo>
                  <a:lnTo>
                    <a:pt x="217" y="189"/>
                  </a:lnTo>
                  <a:lnTo>
                    <a:pt x="217" y="189"/>
                  </a:lnTo>
                  <a:lnTo>
                    <a:pt x="219" y="192"/>
                  </a:lnTo>
                  <a:lnTo>
                    <a:pt x="217" y="192"/>
                  </a:lnTo>
                  <a:lnTo>
                    <a:pt x="217" y="194"/>
                  </a:lnTo>
                  <a:lnTo>
                    <a:pt x="219" y="194"/>
                  </a:lnTo>
                  <a:lnTo>
                    <a:pt x="219" y="194"/>
                  </a:lnTo>
                  <a:lnTo>
                    <a:pt x="219" y="194"/>
                  </a:lnTo>
                  <a:lnTo>
                    <a:pt x="219" y="196"/>
                  </a:lnTo>
                  <a:lnTo>
                    <a:pt x="219" y="196"/>
                  </a:lnTo>
                  <a:lnTo>
                    <a:pt x="219" y="196"/>
                  </a:lnTo>
                  <a:lnTo>
                    <a:pt x="222" y="199"/>
                  </a:lnTo>
                  <a:lnTo>
                    <a:pt x="222" y="199"/>
                  </a:lnTo>
                  <a:lnTo>
                    <a:pt x="226" y="201"/>
                  </a:lnTo>
                  <a:lnTo>
                    <a:pt x="226" y="199"/>
                  </a:lnTo>
                  <a:lnTo>
                    <a:pt x="229" y="196"/>
                  </a:lnTo>
                  <a:lnTo>
                    <a:pt x="229" y="194"/>
                  </a:lnTo>
                  <a:lnTo>
                    <a:pt x="229" y="194"/>
                  </a:lnTo>
                  <a:lnTo>
                    <a:pt x="229" y="189"/>
                  </a:lnTo>
                  <a:lnTo>
                    <a:pt x="229" y="189"/>
                  </a:lnTo>
                  <a:lnTo>
                    <a:pt x="231" y="185"/>
                  </a:lnTo>
                  <a:lnTo>
                    <a:pt x="231" y="185"/>
                  </a:lnTo>
                  <a:lnTo>
                    <a:pt x="231"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344"/>
            <p:cNvSpPr>
              <a:spLocks noEditPoints="1"/>
            </p:cNvSpPr>
            <p:nvPr userDrawn="1"/>
          </p:nvSpPr>
          <p:spPr bwMode="auto">
            <a:xfrm>
              <a:off x="3988" y="1370"/>
              <a:ext cx="165" cy="192"/>
            </a:xfrm>
            <a:custGeom>
              <a:avLst/>
              <a:gdLst>
                <a:gd name="T0" fmla="*/ 35 w 165"/>
                <a:gd name="T1" fmla="*/ 182 h 192"/>
                <a:gd name="T2" fmla="*/ 37 w 165"/>
                <a:gd name="T3" fmla="*/ 182 h 192"/>
                <a:gd name="T4" fmla="*/ 30 w 165"/>
                <a:gd name="T5" fmla="*/ 180 h 192"/>
                <a:gd name="T6" fmla="*/ 162 w 165"/>
                <a:gd name="T7" fmla="*/ 128 h 192"/>
                <a:gd name="T8" fmla="*/ 141 w 165"/>
                <a:gd name="T9" fmla="*/ 116 h 192"/>
                <a:gd name="T10" fmla="*/ 146 w 165"/>
                <a:gd name="T11" fmla="*/ 106 h 192"/>
                <a:gd name="T12" fmla="*/ 139 w 165"/>
                <a:gd name="T13" fmla="*/ 97 h 192"/>
                <a:gd name="T14" fmla="*/ 134 w 165"/>
                <a:gd name="T15" fmla="*/ 90 h 192"/>
                <a:gd name="T16" fmla="*/ 132 w 165"/>
                <a:gd name="T17" fmla="*/ 85 h 192"/>
                <a:gd name="T18" fmla="*/ 136 w 165"/>
                <a:gd name="T19" fmla="*/ 78 h 192"/>
                <a:gd name="T20" fmla="*/ 127 w 165"/>
                <a:gd name="T21" fmla="*/ 66 h 192"/>
                <a:gd name="T22" fmla="*/ 122 w 165"/>
                <a:gd name="T23" fmla="*/ 54 h 192"/>
                <a:gd name="T24" fmla="*/ 122 w 165"/>
                <a:gd name="T25" fmla="*/ 38 h 192"/>
                <a:gd name="T26" fmla="*/ 110 w 165"/>
                <a:gd name="T27" fmla="*/ 24 h 192"/>
                <a:gd name="T28" fmla="*/ 110 w 165"/>
                <a:gd name="T29" fmla="*/ 19 h 192"/>
                <a:gd name="T30" fmla="*/ 115 w 165"/>
                <a:gd name="T31" fmla="*/ 12 h 192"/>
                <a:gd name="T32" fmla="*/ 92 w 165"/>
                <a:gd name="T33" fmla="*/ 0 h 192"/>
                <a:gd name="T34" fmla="*/ 77 w 165"/>
                <a:gd name="T35" fmla="*/ 2 h 192"/>
                <a:gd name="T36" fmla="*/ 68 w 165"/>
                <a:gd name="T37" fmla="*/ 14 h 192"/>
                <a:gd name="T38" fmla="*/ 61 w 165"/>
                <a:gd name="T39" fmla="*/ 24 h 192"/>
                <a:gd name="T40" fmla="*/ 44 w 165"/>
                <a:gd name="T41" fmla="*/ 24 h 192"/>
                <a:gd name="T42" fmla="*/ 30 w 165"/>
                <a:gd name="T43" fmla="*/ 24 h 192"/>
                <a:gd name="T44" fmla="*/ 11 w 165"/>
                <a:gd name="T45" fmla="*/ 14 h 192"/>
                <a:gd name="T46" fmla="*/ 7 w 165"/>
                <a:gd name="T47" fmla="*/ 19 h 192"/>
                <a:gd name="T48" fmla="*/ 4 w 165"/>
                <a:gd name="T49" fmla="*/ 21 h 192"/>
                <a:gd name="T50" fmla="*/ 18 w 165"/>
                <a:gd name="T51" fmla="*/ 28 h 192"/>
                <a:gd name="T52" fmla="*/ 37 w 165"/>
                <a:gd name="T53" fmla="*/ 36 h 192"/>
                <a:gd name="T54" fmla="*/ 42 w 165"/>
                <a:gd name="T55" fmla="*/ 45 h 192"/>
                <a:gd name="T56" fmla="*/ 44 w 165"/>
                <a:gd name="T57" fmla="*/ 47 h 192"/>
                <a:gd name="T58" fmla="*/ 44 w 165"/>
                <a:gd name="T59" fmla="*/ 54 h 192"/>
                <a:gd name="T60" fmla="*/ 49 w 165"/>
                <a:gd name="T61" fmla="*/ 62 h 192"/>
                <a:gd name="T62" fmla="*/ 47 w 165"/>
                <a:gd name="T63" fmla="*/ 69 h 192"/>
                <a:gd name="T64" fmla="*/ 59 w 165"/>
                <a:gd name="T65" fmla="*/ 78 h 192"/>
                <a:gd name="T66" fmla="*/ 70 w 165"/>
                <a:gd name="T67" fmla="*/ 83 h 192"/>
                <a:gd name="T68" fmla="*/ 70 w 165"/>
                <a:gd name="T69" fmla="*/ 92 h 192"/>
                <a:gd name="T70" fmla="*/ 63 w 165"/>
                <a:gd name="T71" fmla="*/ 97 h 192"/>
                <a:gd name="T72" fmla="*/ 49 w 165"/>
                <a:gd name="T73" fmla="*/ 109 h 192"/>
                <a:gd name="T74" fmla="*/ 35 w 165"/>
                <a:gd name="T75" fmla="*/ 118 h 192"/>
                <a:gd name="T76" fmla="*/ 33 w 165"/>
                <a:gd name="T77" fmla="*/ 123 h 192"/>
                <a:gd name="T78" fmla="*/ 23 w 165"/>
                <a:gd name="T79" fmla="*/ 130 h 192"/>
                <a:gd name="T80" fmla="*/ 16 w 165"/>
                <a:gd name="T81" fmla="*/ 142 h 192"/>
                <a:gd name="T82" fmla="*/ 23 w 165"/>
                <a:gd name="T83" fmla="*/ 154 h 192"/>
                <a:gd name="T84" fmla="*/ 23 w 165"/>
                <a:gd name="T85" fmla="*/ 158 h 192"/>
                <a:gd name="T86" fmla="*/ 21 w 165"/>
                <a:gd name="T87" fmla="*/ 166 h 192"/>
                <a:gd name="T88" fmla="*/ 26 w 165"/>
                <a:gd name="T89" fmla="*/ 177 h 192"/>
                <a:gd name="T90" fmla="*/ 40 w 165"/>
                <a:gd name="T91" fmla="*/ 180 h 192"/>
                <a:gd name="T92" fmla="*/ 40 w 165"/>
                <a:gd name="T93" fmla="*/ 182 h 192"/>
                <a:gd name="T94" fmla="*/ 44 w 165"/>
                <a:gd name="T95" fmla="*/ 187 h 192"/>
                <a:gd name="T96" fmla="*/ 49 w 165"/>
                <a:gd name="T97" fmla="*/ 187 h 192"/>
                <a:gd name="T98" fmla="*/ 51 w 165"/>
                <a:gd name="T99" fmla="*/ 189 h 192"/>
                <a:gd name="T100" fmla="*/ 70 w 165"/>
                <a:gd name="T101" fmla="*/ 185 h 192"/>
                <a:gd name="T102" fmla="*/ 87 w 165"/>
                <a:gd name="T103" fmla="*/ 182 h 192"/>
                <a:gd name="T104" fmla="*/ 92 w 165"/>
                <a:gd name="T105" fmla="*/ 177 h 192"/>
                <a:gd name="T106" fmla="*/ 99 w 165"/>
                <a:gd name="T107" fmla="*/ 177 h 192"/>
                <a:gd name="T108" fmla="*/ 110 w 165"/>
                <a:gd name="T109" fmla="*/ 177 h 192"/>
                <a:gd name="T110" fmla="*/ 127 w 165"/>
                <a:gd name="T111" fmla="*/ 170 h 192"/>
                <a:gd name="T112" fmla="*/ 143 w 165"/>
                <a:gd name="T113" fmla="*/ 158 h 192"/>
                <a:gd name="T114" fmla="*/ 162 w 165"/>
                <a:gd name="T115" fmla="*/ 13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2">
                  <a:moveTo>
                    <a:pt x="37" y="182"/>
                  </a:moveTo>
                  <a:lnTo>
                    <a:pt x="37" y="180"/>
                  </a:lnTo>
                  <a:lnTo>
                    <a:pt x="37" y="180"/>
                  </a:lnTo>
                  <a:lnTo>
                    <a:pt x="35" y="180"/>
                  </a:lnTo>
                  <a:lnTo>
                    <a:pt x="35" y="180"/>
                  </a:lnTo>
                  <a:lnTo>
                    <a:pt x="33" y="182"/>
                  </a:lnTo>
                  <a:lnTo>
                    <a:pt x="33" y="182"/>
                  </a:lnTo>
                  <a:lnTo>
                    <a:pt x="35" y="182"/>
                  </a:lnTo>
                  <a:lnTo>
                    <a:pt x="35" y="182"/>
                  </a:lnTo>
                  <a:lnTo>
                    <a:pt x="35" y="182"/>
                  </a:lnTo>
                  <a:lnTo>
                    <a:pt x="37" y="185"/>
                  </a:lnTo>
                  <a:lnTo>
                    <a:pt x="37" y="185"/>
                  </a:lnTo>
                  <a:lnTo>
                    <a:pt x="37" y="182"/>
                  </a:lnTo>
                  <a:lnTo>
                    <a:pt x="37" y="182"/>
                  </a:lnTo>
                  <a:lnTo>
                    <a:pt x="37" y="182"/>
                  </a:lnTo>
                  <a:lnTo>
                    <a:pt x="37" y="182"/>
                  </a:lnTo>
                  <a:close/>
                  <a:moveTo>
                    <a:pt x="30" y="180"/>
                  </a:moveTo>
                  <a:lnTo>
                    <a:pt x="30" y="180"/>
                  </a:lnTo>
                  <a:lnTo>
                    <a:pt x="30" y="180"/>
                  </a:lnTo>
                  <a:lnTo>
                    <a:pt x="30" y="177"/>
                  </a:lnTo>
                  <a:lnTo>
                    <a:pt x="30" y="177"/>
                  </a:lnTo>
                  <a:lnTo>
                    <a:pt x="30" y="180"/>
                  </a:lnTo>
                  <a:lnTo>
                    <a:pt x="30" y="180"/>
                  </a:lnTo>
                  <a:lnTo>
                    <a:pt x="30" y="180"/>
                  </a:lnTo>
                  <a:lnTo>
                    <a:pt x="30" y="180"/>
                  </a:lnTo>
                  <a:lnTo>
                    <a:pt x="33" y="180"/>
                  </a:lnTo>
                  <a:lnTo>
                    <a:pt x="33" y="180"/>
                  </a:lnTo>
                  <a:lnTo>
                    <a:pt x="30" y="180"/>
                  </a:lnTo>
                  <a:close/>
                  <a:moveTo>
                    <a:pt x="165" y="130"/>
                  </a:moveTo>
                  <a:lnTo>
                    <a:pt x="165" y="130"/>
                  </a:lnTo>
                  <a:lnTo>
                    <a:pt x="165" y="130"/>
                  </a:lnTo>
                  <a:lnTo>
                    <a:pt x="162" y="128"/>
                  </a:lnTo>
                  <a:lnTo>
                    <a:pt x="160" y="128"/>
                  </a:lnTo>
                  <a:lnTo>
                    <a:pt x="160" y="125"/>
                  </a:lnTo>
                  <a:lnTo>
                    <a:pt x="157" y="123"/>
                  </a:lnTo>
                  <a:lnTo>
                    <a:pt x="150" y="123"/>
                  </a:lnTo>
                  <a:lnTo>
                    <a:pt x="148" y="121"/>
                  </a:lnTo>
                  <a:lnTo>
                    <a:pt x="141" y="116"/>
                  </a:lnTo>
                  <a:lnTo>
                    <a:pt x="141" y="116"/>
                  </a:lnTo>
                  <a:lnTo>
                    <a:pt x="141" y="116"/>
                  </a:lnTo>
                  <a:lnTo>
                    <a:pt x="143" y="114"/>
                  </a:lnTo>
                  <a:lnTo>
                    <a:pt x="146" y="111"/>
                  </a:lnTo>
                  <a:lnTo>
                    <a:pt x="148" y="111"/>
                  </a:lnTo>
                  <a:lnTo>
                    <a:pt x="148" y="109"/>
                  </a:lnTo>
                  <a:lnTo>
                    <a:pt x="148" y="109"/>
                  </a:lnTo>
                  <a:lnTo>
                    <a:pt x="148" y="106"/>
                  </a:lnTo>
                  <a:lnTo>
                    <a:pt x="146" y="106"/>
                  </a:lnTo>
                  <a:lnTo>
                    <a:pt x="146" y="106"/>
                  </a:lnTo>
                  <a:lnTo>
                    <a:pt x="141" y="104"/>
                  </a:lnTo>
                  <a:lnTo>
                    <a:pt x="141" y="102"/>
                  </a:lnTo>
                  <a:lnTo>
                    <a:pt x="139" y="102"/>
                  </a:lnTo>
                  <a:lnTo>
                    <a:pt x="139" y="99"/>
                  </a:lnTo>
                  <a:lnTo>
                    <a:pt x="141" y="99"/>
                  </a:lnTo>
                  <a:lnTo>
                    <a:pt x="141" y="97"/>
                  </a:lnTo>
                  <a:lnTo>
                    <a:pt x="141" y="97"/>
                  </a:lnTo>
                  <a:lnTo>
                    <a:pt x="139" y="97"/>
                  </a:lnTo>
                  <a:lnTo>
                    <a:pt x="136" y="97"/>
                  </a:lnTo>
                  <a:lnTo>
                    <a:pt x="134" y="95"/>
                  </a:lnTo>
                  <a:lnTo>
                    <a:pt x="134" y="95"/>
                  </a:lnTo>
                  <a:lnTo>
                    <a:pt x="132" y="92"/>
                  </a:lnTo>
                  <a:lnTo>
                    <a:pt x="132" y="92"/>
                  </a:lnTo>
                  <a:lnTo>
                    <a:pt x="132" y="92"/>
                  </a:lnTo>
                  <a:lnTo>
                    <a:pt x="134" y="90"/>
                  </a:lnTo>
                  <a:lnTo>
                    <a:pt x="134" y="90"/>
                  </a:lnTo>
                  <a:lnTo>
                    <a:pt x="134" y="90"/>
                  </a:lnTo>
                  <a:lnTo>
                    <a:pt x="134" y="90"/>
                  </a:lnTo>
                  <a:lnTo>
                    <a:pt x="134" y="88"/>
                  </a:lnTo>
                  <a:lnTo>
                    <a:pt x="132" y="88"/>
                  </a:lnTo>
                  <a:lnTo>
                    <a:pt x="132" y="88"/>
                  </a:lnTo>
                  <a:lnTo>
                    <a:pt x="132" y="88"/>
                  </a:lnTo>
                  <a:lnTo>
                    <a:pt x="132" y="88"/>
                  </a:lnTo>
                  <a:lnTo>
                    <a:pt x="132" y="85"/>
                  </a:lnTo>
                  <a:lnTo>
                    <a:pt x="132" y="83"/>
                  </a:lnTo>
                  <a:lnTo>
                    <a:pt x="134" y="83"/>
                  </a:lnTo>
                  <a:lnTo>
                    <a:pt x="132" y="80"/>
                  </a:lnTo>
                  <a:lnTo>
                    <a:pt x="132" y="80"/>
                  </a:lnTo>
                  <a:lnTo>
                    <a:pt x="134" y="80"/>
                  </a:lnTo>
                  <a:lnTo>
                    <a:pt x="136" y="80"/>
                  </a:lnTo>
                  <a:lnTo>
                    <a:pt x="136" y="80"/>
                  </a:lnTo>
                  <a:lnTo>
                    <a:pt x="136" y="78"/>
                  </a:lnTo>
                  <a:lnTo>
                    <a:pt x="136" y="78"/>
                  </a:lnTo>
                  <a:lnTo>
                    <a:pt x="134" y="73"/>
                  </a:lnTo>
                  <a:lnTo>
                    <a:pt x="134" y="71"/>
                  </a:lnTo>
                  <a:lnTo>
                    <a:pt x="132" y="71"/>
                  </a:lnTo>
                  <a:lnTo>
                    <a:pt x="129" y="69"/>
                  </a:lnTo>
                  <a:lnTo>
                    <a:pt x="129" y="69"/>
                  </a:lnTo>
                  <a:lnTo>
                    <a:pt x="129" y="66"/>
                  </a:lnTo>
                  <a:lnTo>
                    <a:pt x="127" y="66"/>
                  </a:lnTo>
                  <a:lnTo>
                    <a:pt x="127" y="64"/>
                  </a:lnTo>
                  <a:lnTo>
                    <a:pt x="125" y="62"/>
                  </a:lnTo>
                  <a:lnTo>
                    <a:pt x="122" y="62"/>
                  </a:lnTo>
                  <a:lnTo>
                    <a:pt x="120" y="59"/>
                  </a:lnTo>
                  <a:lnTo>
                    <a:pt x="120" y="57"/>
                  </a:lnTo>
                  <a:lnTo>
                    <a:pt x="120" y="57"/>
                  </a:lnTo>
                  <a:lnTo>
                    <a:pt x="120" y="57"/>
                  </a:lnTo>
                  <a:lnTo>
                    <a:pt x="122" y="54"/>
                  </a:lnTo>
                  <a:lnTo>
                    <a:pt x="122" y="52"/>
                  </a:lnTo>
                  <a:lnTo>
                    <a:pt x="125" y="50"/>
                  </a:lnTo>
                  <a:lnTo>
                    <a:pt x="127" y="47"/>
                  </a:lnTo>
                  <a:lnTo>
                    <a:pt x="129" y="45"/>
                  </a:lnTo>
                  <a:lnTo>
                    <a:pt x="129" y="43"/>
                  </a:lnTo>
                  <a:lnTo>
                    <a:pt x="129" y="43"/>
                  </a:lnTo>
                  <a:lnTo>
                    <a:pt x="127" y="43"/>
                  </a:lnTo>
                  <a:lnTo>
                    <a:pt x="122" y="38"/>
                  </a:lnTo>
                  <a:lnTo>
                    <a:pt x="120" y="36"/>
                  </a:lnTo>
                  <a:lnTo>
                    <a:pt x="115" y="36"/>
                  </a:lnTo>
                  <a:lnTo>
                    <a:pt x="110" y="33"/>
                  </a:lnTo>
                  <a:lnTo>
                    <a:pt x="108" y="31"/>
                  </a:lnTo>
                  <a:lnTo>
                    <a:pt x="108" y="28"/>
                  </a:lnTo>
                  <a:lnTo>
                    <a:pt x="108" y="28"/>
                  </a:lnTo>
                  <a:lnTo>
                    <a:pt x="110" y="24"/>
                  </a:lnTo>
                  <a:lnTo>
                    <a:pt x="110" y="24"/>
                  </a:lnTo>
                  <a:lnTo>
                    <a:pt x="110" y="21"/>
                  </a:lnTo>
                  <a:lnTo>
                    <a:pt x="110" y="21"/>
                  </a:lnTo>
                  <a:lnTo>
                    <a:pt x="108" y="21"/>
                  </a:lnTo>
                  <a:lnTo>
                    <a:pt x="106" y="21"/>
                  </a:lnTo>
                  <a:lnTo>
                    <a:pt x="106" y="21"/>
                  </a:lnTo>
                  <a:lnTo>
                    <a:pt x="108" y="21"/>
                  </a:lnTo>
                  <a:lnTo>
                    <a:pt x="108" y="19"/>
                  </a:lnTo>
                  <a:lnTo>
                    <a:pt x="110" y="19"/>
                  </a:lnTo>
                  <a:lnTo>
                    <a:pt x="113" y="19"/>
                  </a:lnTo>
                  <a:lnTo>
                    <a:pt x="110" y="19"/>
                  </a:lnTo>
                  <a:lnTo>
                    <a:pt x="110" y="17"/>
                  </a:lnTo>
                  <a:lnTo>
                    <a:pt x="110" y="17"/>
                  </a:lnTo>
                  <a:lnTo>
                    <a:pt x="113" y="14"/>
                  </a:lnTo>
                  <a:lnTo>
                    <a:pt x="115" y="12"/>
                  </a:lnTo>
                  <a:lnTo>
                    <a:pt x="115" y="12"/>
                  </a:lnTo>
                  <a:lnTo>
                    <a:pt x="115" y="12"/>
                  </a:lnTo>
                  <a:lnTo>
                    <a:pt x="113" y="7"/>
                  </a:lnTo>
                  <a:lnTo>
                    <a:pt x="108" y="7"/>
                  </a:lnTo>
                  <a:lnTo>
                    <a:pt x="103" y="5"/>
                  </a:lnTo>
                  <a:lnTo>
                    <a:pt x="101" y="5"/>
                  </a:lnTo>
                  <a:lnTo>
                    <a:pt x="96" y="2"/>
                  </a:lnTo>
                  <a:lnTo>
                    <a:pt x="94" y="0"/>
                  </a:lnTo>
                  <a:lnTo>
                    <a:pt x="94" y="0"/>
                  </a:lnTo>
                  <a:lnTo>
                    <a:pt x="92" y="0"/>
                  </a:lnTo>
                  <a:lnTo>
                    <a:pt x="87" y="2"/>
                  </a:lnTo>
                  <a:lnTo>
                    <a:pt x="87" y="2"/>
                  </a:lnTo>
                  <a:lnTo>
                    <a:pt x="84" y="2"/>
                  </a:lnTo>
                  <a:lnTo>
                    <a:pt x="84" y="2"/>
                  </a:lnTo>
                  <a:lnTo>
                    <a:pt x="82" y="2"/>
                  </a:lnTo>
                  <a:lnTo>
                    <a:pt x="80" y="2"/>
                  </a:lnTo>
                  <a:lnTo>
                    <a:pt x="77" y="2"/>
                  </a:lnTo>
                  <a:lnTo>
                    <a:pt x="77" y="2"/>
                  </a:lnTo>
                  <a:lnTo>
                    <a:pt x="75" y="5"/>
                  </a:lnTo>
                  <a:lnTo>
                    <a:pt x="73" y="7"/>
                  </a:lnTo>
                  <a:lnTo>
                    <a:pt x="70" y="7"/>
                  </a:lnTo>
                  <a:lnTo>
                    <a:pt x="70" y="7"/>
                  </a:lnTo>
                  <a:lnTo>
                    <a:pt x="70" y="10"/>
                  </a:lnTo>
                  <a:lnTo>
                    <a:pt x="70" y="12"/>
                  </a:lnTo>
                  <a:lnTo>
                    <a:pt x="68" y="14"/>
                  </a:lnTo>
                  <a:lnTo>
                    <a:pt x="68" y="14"/>
                  </a:lnTo>
                  <a:lnTo>
                    <a:pt x="68" y="19"/>
                  </a:lnTo>
                  <a:lnTo>
                    <a:pt x="68" y="19"/>
                  </a:lnTo>
                  <a:lnTo>
                    <a:pt x="68" y="21"/>
                  </a:lnTo>
                  <a:lnTo>
                    <a:pt x="66" y="21"/>
                  </a:lnTo>
                  <a:lnTo>
                    <a:pt x="66" y="21"/>
                  </a:lnTo>
                  <a:lnTo>
                    <a:pt x="63" y="21"/>
                  </a:lnTo>
                  <a:lnTo>
                    <a:pt x="63" y="24"/>
                  </a:lnTo>
                  <a:lnTo>
                    <a:pt x="61" y="24"/>
                  </a:lnTo>
                  <a:lnTo>
                    <a:pt x="61" y="26"/>
                  </a:lnTo>
                  <a:lnTo>
                    <a:pt x="59" y="26"/>
                  </a:lnTo>
                  <a:lnTo>
                    <a:pt x="56" y="26"/>
                  </a:lnTo>
                  <a:lnTo>
                    <a:pt x="56" y="26"/>
                  </a:lnTo>
                  <a:lnTo>
                    <a:pt x="51" y="26"/>
                  </a:lnTo>
                  <a:lnTo>
                    <a:pt x="49" y="24"/>
                  </a:lnTo>
                  <a:lnTo>
                    <a:pt x="47" y="24"/>
                  </a:lnTo>
                  <a:lnTo>
                    <a:pt x="44" y="24"/>
                  </a:lnTo>
                  <a:lnTo>
                    <a:pt x="44" y="24"/>
                  </a:lnTo>
                  <a:lnTo>
                    <a:pt x="42" y="24"/>
                  </a:lnTo>
                  <a:lnTo>
                    <a:pt x="42" y="24"/>
                  </a:lnTo>
                  <a:lnTo>
                    <a:pt x="37" y="26"/>
                  </a:lnTo>
                  <a:lnTo>
                    <a:pt x="37" y="26"/>
                  </a:lnTo>
                  <a:lnTo>
                    <a:pt x="35" y="26"/>
                  </a:lnTo>
                  <a:lnTo>
                    <a:pt x="33" y="26"/>
                  </a:lnTo>
                  <a:lnTo>
                    <a:pt x="30" y="24"/>
                  </a:lnTo>
                  <a:lnTo>
                    <a:pt x="26" y="24"/>
                  </a:lnTo>
                  <a:lnTo>
                    <a:pt x="23" y="24"/>
                  </a:lnTo>
                  <a:lnTo>
                    <a:pt x="23" y="24"/>
                  </a:lnTo>
                  <a:lnTo>
                    <a:pt x="23" y="21"/>
                  </a:lnTo>
                  <a:lnTo>
                    <a:pt x="18" y="19"/>
                  </a:lnTo>
                  <a:lnTo>
                    <a:pt x="18" y="19"/>
                  </a:lnTo>
                  <a:lnTo>
                    <a:pt x="16" y="17"/>
                  </a:lnTo>
                  <a:lnTo>
                    <a:pt x="11" y="14"/>
                  </a:lnTo>
                  <a:lnTo>
                    <a:pt x="11" y="14"/>
                  </a:lnTo>
                  <a:lnTo>
                    <a:pt x="11" y="14"/>
                  </a:lnTo>
                  <a:lnTo>
                    <a:pt x="7" y="14"/>
                  </a:lnTo>
                  <a:lnTo>
                    <a:pt x="7" y="14"/>
                  </a:lnTo>
                  <a:lnTo>
                    <a:pt x="4" y="17"/>
                  </a:lnTo>
                  <a:lnTo>
                    <a:pt x="4" y="17"/>
                  </a:lnTo>
                  <a:lnTo>
                    <a:pt x="7" y="19"/>
                  </a:lnTo>
                  <a:lnTo>
                    <a:pt x="7" y="19"/>
                  </a:lnTo>
                  <a:lnTo>
                    <a:pt x="4" y="19"/>
                  </a:lnTo>
                  <a:lnTo>
                    <a:pt x="2" y="19"/>
                  </a:lnTo>
                  <a:lnTo>
                    <a:pt x="0" y="19"/>
                  </a:lnTo>
                  <a:lnTo>
                    <a:pt x="0" y="19"/>
                  </a:lnTo>
                  <a:lnTo>
                    <a:pt x="2" y="19"/>
                  </a:lnTo>
                  <a:lnTo>
                    <a:pt x="4" y="19"/>
                  </a:lnTo>
                  <a:lnTo>
                    <a:pt x="4" y="21"/>
                  </a:lnTo>
                  <a:lnTo>
                    <a:pt x="4" y="21"/>
                  </a:lnTo>
                  <a:lnTo>
                    <a:pt x="7" y="21"/>
                  </a:lnTo>
                  <a:lnTo>
                    <a:pt x="9" y="24"/>
                  </a:lnTo>
                  <a:lnTo>
                    <a:pt x="11" y="24"/>
                  </a:lnTo>
                  <a:lnTo>
                    <a:pt x="11" y="26"/>
                  </a:lnTo>
                  <a:lnTo>
                    <a:pt x="14" y="26"/>
                  </a:lnTo>
                  <a:lnTo>
                    <a:pt x="16" y="26"/>
                  </a:lnTo>
                  <a:lnTo>
                    <a:pt x="16" y="26"/>
                  </a:lnTo>
                  <a:lnTo>
                    <a:pt x="18" y="28"/>
                  </a:lnTo>
                  <a:lnTo>
                    <a:pt x="21" y="28"/>
                  </a:lnTo>
                  <a:lnTo>
                    <a:pt x="23" y="28"/>
                  </a:lnTo>
                  <a:lnTo>
                    <a:pt x="30" y="31"/>
                  </a:lnTo>
                  <a:lnTo>
                    <a:pt x="30" y="31"/>
                  </a:lnTo>
                  <a:lnTo>
                    <a:pt x="33" y="31"/>
                  </a:lnTo>
                  <a:lnTo>
                    <a:pt x="35" y="33"/>
                  </a:lnTo>
                  <a:lnTo>
                    <a:pt x="35" y="36"/>
                  </a:lnTo>
                  <a:lnTo>
                    <a:pt x="37" y="36"/>
                  </a:lnTo>
                  <a:lnTo>
                    <a:pt x="37" y="36"/>
                  </a:lnTo>
                  <a:lnTo>
                    <a:pt x="40" y="38"/>
                  </a:lnTo>
                  <a:lnTo>
                    <a:pt x="42" y="38"/>
                  </a:lnTo>
                  <a:lnTo>
                    <a:pt x="42" y="38"/>
                  </a:lnTo>
                  <a:lnTo>
                    <a:pt x="40" y="40"/>
                  </a:lnTo>
                  <a:lnTo>
                    <a:pt x="40" y="40"/>
                  </a:lnTo>
                  <a:lnTo>
                    <a:pt x="40" y="43"/>
                  </a:lnTo>
                  <a:lnTo>
                    <a:pt x="42" y="45"/>
                  </a:lnTo>
                  <a:lnTo>
                    <a:pt x="42" y="45"/>
                  </a:lnTo>
                  <a:lnTo>
                    <a:pt x="42" y="45"/>
                  </a:lnTo>
                  <a:lnTo>
                    <a:pt x="40" y="45"/>
                  </a:lnTo>
                  <a:lnTo>
                    <a:pt x="40" y="47"/>
                  </a:lnTo>
                  <a:lnTo>
                    <a:pt x="40" y="47"/>
                  </a:lnTo>
                  <a:lnTo>
                    <a:pt x="40" y="47"/>
                  </a:lnTo>
                  <a:lnTo>
                    <a:pt x="42" y="47"/>
                  </a:lnTo>
                  <a:lnTo>
                    <a:pt x="44" y="47"/>
                  </a:lnTo>
                  <a:lnTo>
                    <a:pt x="44" y="47"/>
                  </a:lnTo>
                  <a:lnTo>
                    <a:pt x="44" y="50"/>
                  </a:lnTo>
                  <a:lnTo>
                    <a:pt x="44" y="50"/>
                  </a:lnTo>
                  <a:lnTo>
                    <a:pt x="44" y="50"/>
                  </a:lnTo>
                  <a:lnTo>
                    <a:pt x="44" y="52"/>
                  </a:lnTo>
                  <a:lnTo>
                    <a:pt x="44" y="52"/>
                  </a:lnTo>
                  <a:lnTo>
                    <a:pt x="44" y="52"/>
                  </a:lnTo>
                  <a:lnTo>
                    <a:pt x="44" y="54"/>
                  </a:lnTo>
                  <a:lnTo>
                    <a:pt x="47" y="54"/>
                  </a:lnTo>
                  <a:lnTo>
                    <a:pt x="47" y="57"/>
                  </a:lnTo>
                  <a:lnTo>
                    <a:pt x="49" y="57"/>
                  </a:lnTo>
                  <a:lnTo>
                    <a:pt x="49" y="59"/>
                  </a:lnTo>
                  <a:lnTo>
                    <a:pt x="49" y="59"/>
                  </a:lnTo>
                  <a:lnTo>
                    <a:pt x="49" y="59"/>
                  </a:lnTo>
                  <a:lnTo>
                    <a:pt x="49" y="62"/>
                  </a:lnTo>
                  <a:lnTo>
                    <a:pt x="49" y="62"/>
                  </a:lnTo>
                  <a:lnTo>
                    <a:pt x="49" y="64"/>
                  </a:lnTo>
                  <a:lnTo>
                    <a:pt x="47" y="64"/>
                  </a:lnTo>
                  <a:lnTo>
                    <a:pt x="47" y="64"/>
                  </a:lnTo>
                  <a:lnTo>
                    <a:pt x="47" y="66"/>
                  </a:lnTo>
                  <a:lnTo>
                    <a:pt x="47" y="66"/>
                  </a:lnTo>
                  <a:lnTo>
                    <a:pt x="47" y="69"/>
                  </a:lnTo>
                  <a:lnTo>
                    <a:pt x="47" y="69"/>
                  </a:lnTo>
                  <a:lnTo>
                    <a:pt x="47" y="69"/>
                  </a:lnTo>
                  <a:lnTo>
                    <a:pt x="47" y="71"/>
                  </a:lnTo>
                  <a:lnTo>
                    <a:pt x="49" y="71"/>
                  </a:lnTo>
                  <a:lnTo>
                    <a:pt x="51" y="73"/>
                  </a:lnTo>
                  <a:lnTo>
                    <a:pt x="51" y="73"/>
                  </a:lnTo>
                  <a:lnTo>
                    <a:pt x="54" y="78"/>
                  </a:lnTo>
                  <a:lnTo>
                    <a:pt x="54" y="78"/>
                  </a:lnTo>
                  <a:lnTo>
                    <a:pt x="56" y="78"/>
                  </a:lnTo>
                  <a:lnTo>
                    <a:pt x="59" y="78"/>
                  </a:lnTo>
                  <a:lnTo>
                    <a:pt x="59" y="76"/>
                  </a:lnTo>
                  <a:lnTo>
                    <a:pt x="61" y="76"/>
                  </a:lnTo>
                  <a:lnTo>
                    <a:pt x="61" y="76"/>
                  </a:lnTo>
                  <a:lnTo>
                    <a:pt x="59" y="78"/>
                  </a:lnTo>
                  <a:lnTo>
                    <a:pt x="61" y="80"/>
                  </a:lnTo>
                  <a:lnTo>
                    <a:pt x="63" y="80"/>
                  </a:lnTo>
                  <a:lnTo>
                    <a:pt x="63" y="80"/>
                  </a:lnTo>
                  <a:lnTo>
                    <a:pt x="70" y="83"/>
                  </a:lnTo>
                  <a:lnTo>
                    <a:pt x="70" y="83"/>
                  </a:lnTo>
                  <a:lnTo>
                    <a:pt x="70" y="85"/>
                  </a:lnTo>
                  <a:lnTo>
                    <a:pt x="70" y="88"/>
                  </a:lnTo>
                  <a:lnTo>
                    <a:pt x="70" y="90"/>
                  </a:lnTo>
                  <a:lnTo>
                    <a:pt x="73" y="90"/>
                  </a:lnTo>
                  <a:lnTo>
                    <a:pt x="73" y="90"/>
                  </a:lnTo>
                  <a:lnTo>
                    <a:pt x="73" y="92"/>
                  </a:lnTo>
                  <a:lnTo>
                    <a:pt x="70" y="92"/>
                  </a:lnTo>
                  <a:lnTo>
                    <a:pt x="70" y="92"/>
                  </a:lnTo>
                  <a:lnTo>
                    <a:pt x="70" y="95"/>
                  </a:lnTo>
                  <a:lnTo>
                    <a:pt x="70" y="95"/>
                  </a:lnTo>
                  <a:lnTo>
                    <a:pt x="70" y="95"/>
                  </a:lnTo>
                  <a:lnTo>
                    <a:pt x="70" y="95"/>
                  </a:lnTo>
                  <a:lnTo>
                    <a:pt x="66" y="95"/>
                  </a:lnTo>
                  <a:lnTo>
                    <a:pt x="63" y="95"/>
                  </a:lnTo>
                  <a:lnTo>
                    <a:pt x="63" y="97"/>
                  </a:lnTo>
                  <a:lnTo>
                    <a:pt x="61" y="97"/>
                  </a:lnTo>
                  <a:lnTo>
                    <a:pt x="61" y="97"/>
                  </a:lnTo>
                  <a:lnTo>
                    <a:pt x="61" y="99"/>
                  </a:lnTo>
                  <a:lnTo>
                    <a:pt x="59" y="102"/>
                  </a:lnTo>
                  <a:lnTo>
                    <a:pt x="54" y="104"/>
                  </a:lnTo>
                  <a:lnTo>
                    <a:pt x="54" y="106"/>
                  </a:lnTo>
                  <a:lnTo>
                    <a:pt x="51" y="106"/>
                  </a:lnTo>
                  <a:lnTo>
                    <a:pt x="49" y="109"/>
                  </a:lnTo>
                  <a:lnTo>
                    <a:pt x="49" y="111"/>
                  </a:lnTo>
                  <a:lnTo>
                    <a:pt x="47" y="111"/>
                  </a:lnTo>
                  <a:lnTo>
                    <a:pt x="44" y="114"/>
                  </a:lnTo>
                  <a:lnTo>
                    <a:pt x="42" y="114"/>
                  </a:lnTo>
                  <a:lnTo>
                    <a:pt x="42" y="114"/>
                  </a:lnTo>
                  <a:lnTo>
                    <a:pt x="37" y="116"/>
                  </a:lnTo>
                  <a:lnTo>
                    <a:pt x="35" y="118"/>
                  </a:lnTo>
                  <a:lnTo>
                    <a:pt x="35" y="118"/>
                  </a:lnTo>
                  <a:lnTo>
                    <a:pt x="33" y="121"/>
                  </a:lnTo>
                  <a:lnTo>
                    <a:pt x="33" y="121"/>
                  </a:lnTo>
                  <a:lnTo>
                    <a:pt x="33" y="121"/>
                  </a:lnTo>
                  <a:lnTo>
                    <a:pt x="33" y="121"/>
                  </a:lnTo>
                  <a:lnTo>
                    <a:pt x="30" y="121"/>
                  </a:lnTo>
                  <a:lnTo>
                    <a:pt x="30" y="121"/>
                  </a:lnTo>
                  <a:lnTo>
                    <a:pt x="30" y="123"/>
                  </a:lnTo>
                  <a:lnTo>
                    <a:pt x="33" y="123"/>
                  </a:lnTo>
                  <a:lnTo>
                    <a:pt x="33" y="123"/>
                  </a:lnTo>
                  <a:lnTo>
                    <a:pt x="30" y="125"/>
                  </a:lnTo>
                  <a:lnTo>
                    <a:pt x="26" y="125"/>
                  </a:lnTo>
                  <a:lnTo>
                    <a:pt x="26" y="125"/>
                  </a:lnTo>
                  <a:lnTo>
                    <a:pt x="21" y="125"/>
                  </a:lnTo>
                  <a:lnTo>
                    <a:pt x="21" y="128"/>
                  </a:lnTo>
                  <a:lnTo>
                    <a:pt x="21" y="128"/>
                  </a:lnTo>
                  <a:lnTo>
                    <a:pt x="23" y="130"/>
                  </a:lnTo>
                  <a:lnTo>
                    <a:pt x="21" y="130"/>
                  </a:lnTo>
                  <a:lnTo>
                    <a:pt x="21" y="130"/>
                  </a:lnTo>
                  <a:lnTo>
                    <a:pt x="16" y="135"/>
                  </a:lnTo>
                  <a:lnTo>
                    <a:pt x="16" y="135"/>
                  </a:lnTo>
                  <a:lnTo>
                    <a:pt x="16" y="135"/>
                  </a:lnTo>
                  <a:lnTo>
                    <a:pt x="16" y="137"/>
                  </a:lnTo>
                  <a:lnTo>
                    <a:pt x="16" y="140"/>
                  </a:lnTo>
                  <a:lnTo>
                    <a:pt x="16" y="142"/>
                  </a:lnTo>
                  <a:lnTo>
                    <a:pt x="18" y="142"/>
                  </a:lnTo>
                  <a:lnTo>
                    <a:pt x="18" y="144"/>
                  </a:lnTo>
                  <a:lnTo>
                    <a:pt x="21" y="144"/>
                  </a:lnTo>
                  <a:lnTo>
                    <a:pt x="18" y="147"/>
                  </a:lnTo>
                  <a:lnTo>
                    <a:pt x="18" y="149"/>
                  </a:lnTo>
                  <a:lnTo>
                    <a:pt x="21" y="151"/>
                  </a:lnTo>
                  <a:lnTo>
                    <a:pt x="23" y="151"/>
                  </a:lnTo>
                  <a:lnTo>
                    <a:pt x="23" y="154"/>
                  </a:lnTo>
                  <a:lnTo>
                    <a:pt x="23" y="156"/>
                  </a:lnTo>
                  <a:lnTo>
                    <a:pt x="26" y="156"/>
                  </a:lnTo>
                  <a:lnTo>
                    <a:pt x="23" y="156"/>
                  </a:lnTo>
                  <a:lnTo>
                    <a:pt x="23" y="156"/>
                  </a:lnTo>
                  <a:lnTo>
                    <a:pt x="23" y="156"/>
                  </a:lnTo>
                  <a:lnTo>
                    <a:pt x="23" y="156"/>
                  </a:lnTo>
                  <a:lnTo>
                    <a:pt x="23" y="158"/>
                  </a:lnTo>
                  <a:lnTo>
                    <a:pt x="23" y="158"/>
                  </a:lnTo>
                  <a:lnTo>
                    <a:pt x="23" y="158"/>
                  </a:lnTo>
                  <a:lnTo>
                    <a:pt x="23" y="158"/>
                  </a:lnTo>
                  <a:lnTo>
                    <a:pt x="23" y="158"/>
                  </a:lnTo>
                  <a:lnTo>
                    <a:pt x="23" y="161"/>
                  </a:lnTo>
                  <a:lnTo>
                    <a:pt x="23" y="163"/>
                  </a:lnTo>
                  <a:lnTo>
                    <a:pt x="23" y="166"/>
                  </a:lnTo>
                  <a:lnTo>
                    <a:pt x="23" y="166"/>
                  </a:lnTo>
                  <a:lnTo>
                    <a:pt x="21" y="166"/>
                  </a:lnTo>
                  <a:lnTo>
                    <a:pt x="21" y="168"/>
                  </a:lnTo>
                  <a:lnTo>
                    <a:pt x="23" y="170"/>
                  </a:lnTo>
                  <a:lnTo>
                    <a:pt x="23" y="173"/>
                  </a:lnTo>
                  <a:lnTo>
                    <a:pt x="23" y="173"/>
                  </a:lnTo>
                  <a:lnTo>
                    <a:pt x="23" y="175"/>
                  </a:lnTo>
                  <a:lnTo>
                    <a:pt x="23" y="175"/>
                  </a:lnTo>
                  <a:lnTo>
                    <a:pt x="26" y="175"/>
                  </a:lnTo>
                  <a:lnTo>
                    <a:pt x="26" y="177"/>
                  </a:lnTo>
                  <a:lnTo>
                    <a:pt x="28" y="175"/>
                  </a:lnTo>
                  <a:lnTo>
                    <a:pt x="28" y="175"/>
                  </a:lnTo>
                  <a:lnTo>
                    <a:pt x="30" y="177"/>
                  </a:lnTo>
                  <a:lnTo>
                    <a:pt x="30" y="177"/>
                  </a:lnTo>
                  <a:lnTo>
                    <a:pt x="35" y="180"/>
                  </a:lnTo>
                  <a:lnTo>
                    <a:pt x="40" y="180"/>
                  </a:lnTo>
                  <a:lnTo>
                    <a:pt x="40" y="180"/>
                  </a:lnTo>
                  <a:lnTo>
                    <a:pt x="40" y="180"/>
                  </a:lnTo>
                  <a:lnTo>
                    <a:pt x="40" y="180"/>
                  </a:lnTo>
                  <a:lnTo>
                    <a:pt x="40" y="182"/>
                  </a:lnTo>
                  <a:lnTo>
                    <a:pt x="40" y="182"/>
                  </a:lnTo>
                  <a:lnTo>
                    <a:pt x="42" y="182"/>
                  </a:lnTo>
                  <a:lnTo>
                    <a:pt x="42" y="182"/>
                  </a:lnTo>
                  <a:lnTo>
                    <a:pt x="40" y="182"/>
                  </a:lnTo>
                  <a:lnTo>
                    <a:pt x="40" y="182"/>
                  </a:lnTo>
                  <a:lnTo>
                    <a:pt x="40" y="182"/>
                  </a:lnTo>
                  <a:lnTo>
                    <a:pt x="40" y="185"/>
                  </a:lnTo>
                  <a:lnTo>
                    <a:pt x="40" y="185"/>
                  </a:lnTo>
                  <a:lnTo>
                    <a:pt x="40" y="185"/>
                  </a:lnTo>
                  <a:lnTo>
                    <a:pt x="40" y="187"/>
                  </a:lnTo>
                  <a:lnTo>
                    <a:pt x="40" y="187"/>
                  </a:lnTo>
                  <a:lnTo>
                    <a:pt x="42" y="187"/>
                  </a:lnTo>
                  <a:lnTo>
                    <a:pt x="42" y="187"/>
                  </a:lnTo>
                  <a:lnTo>
                    <a:pt x="44" y="187"/>
                  </a:lnTo>
                  <a:lnTo>
                    <a:pt x="44" y="185"/>
                  </a:lnTo>
                  <a:lnTo>
                    <a:pt x="44" y="185"/>
                  </a:lnTo>
                  <a:lnTo>
                    <a:pt x="44" y="185"/>
                  </a:lnTo>
                  <a:lnTo>
                    <a:pt x="44" y="182"/>
                  </a:lnTo>
                  <a:lnTo>
                    <a:pt x="47" y="182"/>
                  </a:lnTo>
                  <a:lnTo>
                    <a:pt x="47" y="185"/>
                  </a:lnTo>
                  <a:lnTo>
                    <a:pt x="49" y="187"/>
                  </a:lnTo>
                  <a:lnTo>
                    <a:pt x="49" y="187"/>
                  </a:lnTo>
                  <a:lnTo>
                    <a:pt x="51" y="187"/>
                  </a:lnTo>
                  <a:lnTo>
                    <a:pt x="51" y="187"/>
                  </a:lnTo>
                  <a:lnTo>
                    <a:pt x="49" y="189"/>
                  </a:lnTo>
                  <a:lnTo>
                    <a:pt x="47" y="189"/>
                  </a:lnTo>
                  <a:lnTo>
                    <a:pt x="47" y="192"/>
                  </a:lnTo>
                  <a:lnTo>
                    <a:pt x="49" y="192"/>
                  </a:lnTo>
                  <a:lnTo>
                    <a:pt x="51" y="189"/>
                  </a:lnTo>
                  <a:lnTo>
                    <a:pt x="51" y="189"/>
                  </a:lnTo>
                  <a:lnTo>
                    <a:pt x="54" y="187"/>
                  </a:lnTo>
                  <a:lnTo>
                    <a:pt x="56" y="187"/>
                  </a:lnTo>
                  <a:lnTo>
                    <a:pt x="59" y="187"/>
                  </a:lnTo>
                  <a:lnTo>
                    <a:pt x="63" y="187"/>
                  </a:lnTo>
                  <a:lnTo>
                    <a:pt x="68" y="187"/>
                  </a:lnTo>
                  <a:lnTo>
                    <a:pt x="68" y="187"/>
                  </a:lnTo>
                  <a:lnTo>
                    <a:pt x="70" y="187"/>
                  </a:lnTo>
                  <a:lnTo>
                    <a:pt x="70" y="185"/>
                  </a:lnTo>
                  <a:lnTo>
                    <a:pt x="75" y="185"/>
                  </a:lnTo>
                  <a:lnTo>
                    <a:pt x="77" y="185"/>
                  </a:lnTo>
                  <a:lnTo>
                    <a:pt x="80" y="185"/>
                  </a:lnTo>
                  <a:lnTo>
                    <a:pt x="80" y="182"/>
                  </a:lnTo>
                  <a:lnTo>
                    <a:pt x="84" y="182"/>
                  </a:lnTo>
                  <a:lnTo>
                    <a:pt x="84" y="182"/>
                  </a:lnTo>
                  <a:lnTo>
                    <a:pt x="87" y="180"/>
                  </a:lnTo>
                  <a:lnTo>
                    <a:pt x="87" y="182"/>
                  </a:lnTo>
                  <a:lnTo>
                    <a:pt x="87" y="182"/>
                  </a:lnTo>
                  <a:lnTo>
                    <a:pt x="89" y="182"/>
                  </a:lnTo>
                  <a:lnTo>
                    <a:pt x="92" y="180"/>
                  </a:lnTo>
                  <a:lnTo>
                    <a:pt x="92" y="180"/>
                  </a:lnTo>
                  <a:lnTo>
                    <a:pt x="92" y="180"/>
                  </a:lnTo>
                  <a:lnTo>
                    <a:pt x="92" y="180"/>
                  </a:lnTo>
                  <a:lnTo>
                    <a:pt x="92" y="177"/>
                  </a:lnTo>
                  <a:lnTo>
                    <a:pt x="92" y="177"/>
                  </a:lnTo>
                  <a:lnTo>
                    <a:pt x="94" y="180"/>
                  </a:lnTo>
                  <a:lnTo>
                    <a:pt x="96" y="180"/>
                  </a:lnTo>
                  <a:lnTo>
                    <a:pt x="99" y="177"/>
                  </a:lnTo>
                  <a:lnTo>
                    <a:pt x="99" y="177"/>
                  </a:lnTo>
                  <a:lnTo>
                    <a:pt x="99" y="175"/>
                  </a:lnTo>
                  <a:lnTo>
                    <a:pt x="99" y="175"/>
                  </a:lnTo>
                  <a:lnTo>
                    <a:pt x="99" y="175"/>
                  </a:lnTo>
                  <a:lnTo>
                    <a:pt x="99" y="177"/>
                  </a:lnTo>
                  <a:lnTo>
                    <a:pt x="99" y="177"/>
                  </a:lnTo>
                  <a:lnTo>
                    <a:pt x="99" y="180"/>
                  </a:lnTo>
                  <a:lnTo>
                    <a:pt x="101" y="180"/>
                  </a:lnTo>
                  <a:lnTo>
                    <a:pt x="101" y="177"/>
                  </a:lnTo>
                  <a:lnTo>
                    <a:pt x="106" y="177"/>
                  </a:lnTo>
                  <a:lnTo>
                    <a:pt x="106" y="177"/>
                  </a:lnTo>
                  <a:lnTo>
                    <a:pt x="108" y="177"/>
                  </a:lnTo>
                  <a:lnTo>
                    <a:pt x="110" y="177"/>
                  </a:lnTo>
                  <a:lnTo>
                    <a:pt x="113" y="177"/>
                  </a:lnTo>
                  <a:lnTo>
                    <a:pt x="113" y="177"/>
                  </a:lnTo>
                  <a:lnTo>
                    <a:pt x="115" y="177"/>
                  </a:lnTo>
                  <a:lnTo>
                    <a:pt x="117" y="177"/>
                  </a:lnTo>
                  <a:lnTo>
                    <a:pt x="117" y="177"/>
                  </a:lnTo>
                  <a:lnTo>
                    <a:pt x="122" y="173"/>
                  </a:lnTo>
                  <a:lnTo>
                    <a:pt x="125" y="170"/>
                  </a:lnTo>
                  <a:lnTo>
                    <a:pt x="127" y="170"/>
                  </a:lnTo>
                  <a:lnTo>
                    <a:pt x="127" y="168"/>
                  </a:lnTo>
                  <a:lnTo>
                    <a:pt x="129" y="168"/>
                  </a:lnTo>
                  <a:lnTo>
                    <a:pt x="129" y="166"/>
                  </a:lnTo>
                  <a:lnTo>
                    <a:pt x="134" y="166"/>
                  </a:lnTo>
                  <a:lnTo>
                    <a:pt x="136" y="163"/>
                  </a:lnTo>
                  <a:lnTo>
                    <a:pt x="141" y="158"/>
                  </a:lnTo>
                  <a:lnTo>
                    <a:pt x="141" y="158"/>
                  </a:lnTo>
                  <a:lnTo>
                    <a:pt x="143" y="158"/>
                  </a:lnTo>
                  <a:lnTo>
                    <a:pt x="146" y="154"/>
                  </a:lnTo>
                  <a:lnTo>
                    <a:pt x="146" y="154"/>
                  </a:lnTo>
                  <a:lnTo>
                    <a:pt x="150" y="149"/>
                  </a:lnTo>
                  <a:lnTo>
                    <a:pt x="153" y="147"/>
                  </a:lnTo>
                  <a:lnTo>
                    <a:pt x="153" y="147"/>
                  </a:lnTo>
                  <a:lnTo>
                    <a:pt x="160" y="142"/>
                  </a:lnTo>
                  <a:lnTo>
                    <a:pt x="162" y="140"/>
                  </a:lnTo>
                  <a:lnTo>
                    <a:pt x="162" y="137"/>
                  </a:lnTo>
                  <a:lnTo>
                    <a:pt x="165" y="135"/>
                  </a:lnTo>
                  <a:lnTo>
                    <a:pt x="165" y="135"/>
                  </a:lnTo>
                  <a:lnTo>
                    <a:pt x="165" y="132"/>
                  </a:lnTo>
                  <a:lnTo>
                    <a:pt x="165" y="1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345"/>
            <p:cNvSpPr>
              <a:spLocks noEditPoints="1"/>
            </p:cNvSpPr>
            <p:nvPr userDrawn="1"/>
          </p:nvSpPr>
          <p:spPr bwMode="auto">
            <a:xfrm>
              <a:off x="2708" y="3886"/>
              <a:ext cx="52" cy="21"/>
            </a:xfrm>
            <a:custGeom>
              <a:avLst/>
              <a:gdLst>
                <a:gd name="T0" fmla="*/ 26 w 52"/>
                <a:gd name="T1" fmla="*/ 16 h 21"/>
                <a:gd name="T2" fmla="*/ 26 w 52"/>
                <a:gd name="T3" fmla="*/ 19 h 21"/>
                <a:gd name="T4" fmla="*/ 26 w 52"/>
                <a:gd name="T5" fmla="*/ 16 h 21"/>
                <a:gd name="T6" fmla="*/ 45 w 52"/>
                <a:gd name="T7" fmla="*/ 14 h 21"/>
                <a:gd name="T8" fmla="*/ 45 w 52"/>
                <a:gd name="T9" fmla="*/ 14 h 21"/>
                <a:gd name="T10" fmla="*/ 2 w 52"/>
                <a:gd name="T11" fmla="*/ 9 h 21"/>
                <a:gd name="T12" fmla="*/ 2 w 52"/>
                <a:gd name="T13" fmla="*/ 12 h 21"/>
                <a:gd name="T14" fmla="*/ 5 w 52"/>
                <a:gd name="T15" fmla="*/ 12 h 21"/>
                <a:gd name="T16" fmla="*/ 26 w 52"/>
                <a:gd name="T17" fmla="*/ 5 h 21"/>
                <a:gd name="T18" fmla="*/ 28 w 52"/>
                <a:gd name="T19" fmla="*/ 2 h 21"/>
                <a:gd name="T20" fmla="*/ 26 w 52"/>
                <a:gd name="T21" fmla="*/ 0 h 21"/>
                <a:gd name="T22" fmla="*/ 21 w 52"/>
                <a:gd name="T23" fmla="*/ 2 h 21"/>
                <a:gd name="T24" fmla="*/ 16 w 52"/>
                <a:gd name="T25" fmla="*/ 2 h 21"/>
                <a:gd name="T26" fmla="*/ 12 w 52"/>
                <a:gd name="T27" fmla="*/ 2 h 21"/>
                <a:gd name="T28" fmla="*/ 5 w 52"/>
                <a:gd name="T29" fmla="*/ 0 h 21"/>
                <a:gd name="T30" fmla="*/ 7 w 52"/>
                <a:gd name="T31" fmla="*/ 5 h 21"/>
                <a:gd name="T32" fmla="*/ 14 w 52"/>
                <a:gd name="T33" fmla="*/ 7 h 21"/>
                <a:gd name="T34" fmla="*/ 9 w 52"/>
                <a:gd name="T35" fmla="*/ 7 h 21"/>
                <a:gd name="T36" fmla="*/ 12 w 52"/>
                <a:gd name="T37" fmla="*/ 9 h 21"/>
                <a:gd name="T38" fmla="*/ 14 w 52"/>
                <a:gd name="T39" fmla="*/ 9 h 21"/>
                <a:gd name="T40" fmla="*/ 14 w 52"/>
                <a:gd name="T41" fmla="*/ 12 h 21"/>
                <a:gd name="T42" fmla="*/ 7 w 52"/>
                <a:gd name="T43" fmla="*/ 12 h 21"/>
                <a:gd name="T44" fmla="*/ 12 w 52"/>
                <a:gd name="T45" fmla="*/ 19 h 21"/>
                <a:gd name="T46" fmla="*/ 14 w 52"/>
                <a:gd name="T47" fmla="*/ 16 h 21"/>
                <a:gd name="T48" fmla="*/ 16 w 52"/>
                <a:gd name="T49" fmla="*/ 16 h 21"/>
                <a:gd name="T50" fmla="*/ 19 w 52"/>
                <a:gd name="T51" fmla="*/ 14 h 21"/>
                <a:gd name="T52" fmla="*/ 23 w 52"/>
                <a:gd name="T53" fmla="*/ 9 h 21"/>
                <a:gd name="T54" fmla="*/ 26 w 52"/>
                <a:gd name="T55" fmla="*/ 5 h 21"/>
                <a:gd name="T56" fmla="*/ 14 w 52"/>
                <a:gd name="T57" fmla="*/ 0 h 21"/>
                <a:gd name="T58" fmla="*/ 9 w 52"/>
                <a:gd name="T59" fmla="*/ 0 h 21"/>
                <a:gd name="T60" fmla="*/ 52 w 52"/>
                <a:gd name="T61" fmla="*/ 7 h 21"/>
                <a:gd name="T62" fmla="*/ 49 w 52"/>
                <a:gd name="T63" fmla="*/ 5 h 21"/>
                <a:gd name="T64" fmla="*/ 47 w 52"/>
                <a:gd name="T65" fmla="*/ 2 h 21"/>
                <a:gd name="T66" fmla="*/ 42 w 52"/>
                <a:gd name="T67" fmla="*/ 2 h 21"/>
                <a:gd name="T68" fmla="*/ 45 w 52"/>
                <a:gd name="T69" fmla="*/ 5 h 21"/>
                <a:gd name="T70" fmla="*/ 40 w 52"/>
                <a:gd name="T71" fmla="*/ 5 h 21"/>
                <a:gd name="T72" fmla="*/ 40 w 52"/>
                <a:gd name="T73" fmla="*/ 2 h 21"/>
                <a:gd name="T74" fmla="*/ 38 w 52"/>
                <a:gd name="T75" fmla="*/ 0 h 21"/>
                <a:gd name="T76" fmla="*/ 30 w 52"/>
                <a:gd name="T77" fmla="*/ 0 h 21"/>
                <a:gd name="T78" fmla="*/ 30 w 52"/>
                <a:gd name="T79" fmla="*/ 5 h 21"/>
                <a:gd name="T80" fmla="*/ 33 w 52"/>
                <a:gd name="T81" fmla="*/ 7 h 21"/>
                <a:gd name="T82" fmla="*/ 30 w 52"/>
                <a:gd name="T83" fmla="*/ 9 h 21"/>
                <a:gd name="T84" fmla="*/ 26 w 52"/>
                <a:gd name="T85" fmla="*/ 16 h 21"/>
                <a:gd name="T86" fmla="*/ 33 w 52"/>
                <a:gd name="T87" fmla="*/ 21 h 21"/>
                <a:gd name="T88" fmla="*/ 35 w 52"/>
                <a:gd name="T89" fmla="*/ 19 h 21"/>
                <a:gd name="T90" fmla="*/ 35 w 52"/>
                <a:gd name="T91" fmla="*/ 14 h 21"/>
                <a:gd name="T92" fmla="*/ 42 w 52"/>
                <a:gd name="T93" fmla="*/ 14 h 21"/>
                <a:gd name="T94" fmla="*/ 47 w 52"/>
                <a:gd name="T95" fmla="*/ 9 h 21"/>
                <a:gd name="T96" fmla="*/ 52 w 52"/>
                <a:gd name="T9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1">
                  <a:moveTo>
                    <a:pt x="26" y="16"/>
                  </a:moveTo>
                  <a:lnTo>
                    <a:pt x="26" y="16"/>
                  </a:lnTo>
                  <a:lnTo>
                    <a:pt x="26" y="16"/>
                  </a:lnTo>
                  <a:lnTo>
                    <a:pt x="26" y="19"/>
                  </a:lnTo>
                  <a:lnTo>
                    <a:pt x="26" y="19"/>
                  </a:lnTo>
                  <a:lnTo>
                    <a:pt x="26" y="19"/>
                  </a:lnTo>
                  <a:lnTo>
                    <a:pt x="28" y="19"/>
                  </a:lnTo>
                  <a:lnTo>
                    <a:pt x="26" y="16"/>
                  </a:lnTo>
                  <a:lnTo>
                    <a:pt x="26" y="16"/>
                  </a:lnTo>
                  <a:close/>
                  <a:moveTo>
                    <a:pt x="45" y="14"/>
                  </a:moveTo>
                  <a:lnTo>
                    <a:pt x="45" y="14"/>
                  </a:lnTo>
                  <a:lnTo>
                    <a:pt x="45" y="14"/>
                  </a:lnTo>
                  <a:lnTo>
                    <a:pt x="45" y="16"/>
                  </a:lnTo>
                  <a:lnTo>
                    <a:pt x="47" y="16"/>
                  </a:lnTo>
                  <a:lnTo>
                    <a:pt x="45" y="14"/>
                  </a:lnTo>
                  <a:lnTo>
                    <a:pt x="45" y="14"/>
                  </a:lnTo>
                  <a:close/>
                  <a:moveTo>
                    <a:pt x="5" y="9"/>
                  </a:moveTo>
                  <a:lnTo>
                    <a:pt x="2" y="9"/>
                  </a:lnTo>
                  <a:lnTo>
                    <a:pt x="2" y="9"/>
                  </a:lnTo>
                  <a:lnTo>
                    <a:pt x="0" y="12"/>
                  </a:lnTo>
                  <a:lnTo>
                    <a:pt x="2" y="12"/>
                  </a:lnTo>
                  <a:lnTo>
                    <a:pt x="2" y="12"/>
                  </a:lnTo>
                  <a:lnTo>
                    <a:pt x="5" y="12"/>
                  </a:lnTo>
                  <a:lnTo>
                    <a:pt x="5" y="12"/>
                  </a:lnTo>
                  <a:lnTo>
                    <a:pt x="5" y="9"/>
                  </a:lnTo>
                  <a:lnTo>
                    <a:pt x="5" y="9"/>
                  </a:lnTo>
                  <a:close/>
                  <a:moveTo>
                    <a:pt x="26" y="5"/>
                  </a:moveTo>
                  <a:lnTo>
                    <a:pt x="26" y="5"/>
                  </a:lnTo>
                  <a:lnTo>
                    <a:pt x="26" y="5"/>
                  </a:lnTo>
                  <a:lnTo>
                    <a:pt x="28" y="2"/>
                  </a:lnTo>
                  <a:lnTo>
                    <a:pt x="28" y="2"/>
                  </a:lnTo>
                  <a:lnTo>
                    <a:pt x="26" y="2"/>
                  </a:lnTo>
                  <a:lnTo>
                    <a:pt x="26" y="0"/>
                  </a:lnTo>
                  <a:lnTo>
                    <a:pt x="23" y="2"/>
                  </a:lnTo>
                  <a:lnTo>
                    <a:pt x="23" y="2"/>
                  </a:lnTo>
                  <a:lnTo>
                    <a:pt x="21" y="2"/>
                  </a:lnTo>
                  <a:lnTo>
                    <a:pt x="19" y="2"/>
                  </a:lnTo>
                  <a:lnTo>
                    <a:pt x="19" y="2"/>
                  </a:lnTo>
                  <a:lnTo>
                    <a:pt x="16" y="2"/>
                  </a:lnTo>
                  <a:lnTo>
                    <a:pt x="14" y="2"/>
                  </a:lnTo>
                  <a:lnTo>
                    <a:pt x="14" y="2"/>
                  </a:lnTo>
                  <a:lnTo>
                    <a:pt x="12" y="2"/>
                  </a:lnTo>
                  <a:lnTo>
                    <a:pt x="7" y="2"/>
                  </a:lnTo>
                  <a:lnTo>
                    <a:pt x="7" y="0"/>
                  </a:lnTo>
                  <a:lnTo>
                    <a:pt x="5" y="0"/>
                  </a:lnTo>
                  <a:lnTo>
                    <a:pt x="7" y="2"/>
                  </a:lnTo>
                  <a:lnTo>
                    <a:pt x="7" y="2"/>
                  </a:lnTo>
                  <a:lnTo>
                    <a:pt x="7" y="5"/>
                  </a:lnTo>
                  <a:lnTo>
                    <a:pt x="9" y="5"/>
                  </a:lnTo>
                  <a:lnTo>
                    <a:pt x="12" y="5"/>
                  </a:lnTo>
                  <a:lnTo>
                    <a:pt x="14" y="7"/>
                  </a:lnTo>
                  <a:lnTo>
                    <a:pt x="14" y="7"/>
                  </a:lnTo>
                  <a:lnTo>
                    <a:pt x="9" y="7"/>
                  </a:lnTo>
                  <a:lnTo>
                    <a:pt x="9" y="7"/>
                  </a:lnTo>
                  <a:lnTo>
                    <a:pt x="9" y="7"/>
                  </a:lnTo>
                  <a:lnTo>
                    <a:pt x="9" y="9"/>
                  </a:lnTo>
                  <a:lnTo>
                    <a:pt x="12" y="9"/>
                  </a:lnTo>
                  <a:lnTo>
                    <a:pt x="12" y="9"/>
                  </a:lnTo>
                  <a:lnTo>
                    <a:pt x="14" y="9"/>
                  </a:lnTo>
                  <a:lnTo>
                    <a:pt x="14" y="9"/>
                  </a:lnTo>
                  <a:lnTo>
                    <a:pt x="14" y="9"/>
                  </a:lnTo>
                  <a:lnTo>
                    <a:pt x="14" y="9"/>
                  </a:lnTo>
                  <a:lnTo>
                    <a:pt x="14" y="12"/>
                  </a:lnTo>
                  <a:lnTo>
                    <a:pt x="12" y="12"/>
                  </a:lnTo>
                  <a:lnTo>
                    <a:pt x="9" y="14"/>
                  </a:lnTo>
                  <a:lnTo>
                    <a:pt x="7" y="12"/>
                  </a:lnTo>
                  <a:lnTo>
                    <a:pt x="5" y="14"/>
                  </a:lnTo>
                  <a:lnTo>
                    <a:pt x="9" y="16"/>
                  </a:lnTo>
                  <a:lnTo>
                    <a:pt x="12" y="19"/>
                  </a:lnTo>
                  <a:lnTo>
                    <a:pt x="14" y="19"/>
                  </a:lnTo>
                  <a:lnTo>
                    <a:pt x="14" y="16"/>
                  </a:lnTo>
                  <a:lnTo>
                    <a:pt x="14" y="16"/>
                  </a:lnTo>
                  <a:lnTo>
                    <a:pt x="16" y="16"/>
                  </a:lnTo>
                  <a:lnTo>
                    <a:pt x="16" y="16"/>
                  </a:lnTo>
                  <a:lnTo>
                    <a:pt x="16" y="16"/>
                  </a:lnTo>
                  <a:lnTo>
                    <a:pt x="16" y="14"/>
                  </a:lnTo>
                  <a:lnTo>
                    <a:pt x="16" y="14"/>
                  </a:lnTo>
                  <a:lnTo>
                    <a:pt x="19" y="14"/>
                  </a:lnTo>
                  <a:lnTo>
                    <a:pt x="21" y="14"/>
                  </a:lnTo>
                  <a:lnTo>
                    <a:pt x="21" y="14"/>
                  </a:lnTo>
                  <a:lnTo>
                    <a:pt x="23" y="9"/>
                  </a:lnTo>
                  <a:lnTo>
                    <a:pt x="23" y="7"/>
                  </a:lnTo>
                  <a:lnTo>
                    <a:pt x="26" y="7"/>
                  </a:lnTo>
                  <a:lnTo>
                    <a:pt x="26" y="5"/>
                  </a:lnTo>
                  <a:close/>
                  <a:moveTo>
                    <a:pt x="12" y="2"/>
                  </a:moveTo>
                  <a:lnTo>
                    <a:pt x="14" y="2"/>
                  </a:lnTo>
                  <a:lnTo>
                    <a:pt x="14" y="0"/>
                  </a:lnTo>
                  <a:lnTo>
                    <a:pt x="14" y="0"/>
                  </a:lnTo>
                  <a:lnTo>
                    <a:pt x="12" y="0"/>
                  </a:lnTo>
                  <a:lnTo>
                    <a:pt x="9" y="0"/>
                  </a:lnTo>
                  <a:lnTo>
                    <a:pt x="9" y="0"/>
                  </a:lnTo>
                  <a:lnTo>
                    <a:pt x="12" y="2"/>
                  </a:lnTo>
                  <a:close/>
                  <a:moveTo>
                    <a:pt x="52" y="7"/>
                  </a:moveTo>
                  <a:lnTo>
                    <a:pt x="52" y="7"/>
                  </a:lnTo>
                  <a:lnTo>
                    <a:pt x="49" y="5"/>
                  </a:lnTo>
                  <a:lnTo>
                    <a:pt x="49" y="5"/>
                  </a:lnTo>
                  <a:lnTo>
                    <a:pt x="52" y="5"/>
                  </a:lnTo>
                  <a:lnTo>
                    <a:pt x="49" y="2"/>
                  </a:lnTo>
                  <a:lnTo>
                    <a:pt x="47" y="2"/>
                  </a:lnTo>
                  <a:lnTo>
                    <a:pt x="45" y="2"/>
                  </a:lnTo>
                  <a:lnTo>
                    <a:pt x="42" y="2"/>
                  </a:lnTo>
                  <a:lnTo>
                    <a:pt x="42" y="2"/>
                  </a:lnTo>
                  <a:lnTo>
                    <a:pt x="45" y="5"/>
                  </a:lnTo>
                  <a:lnTo>
                    <a:pt x="45" y="5"/>
                  </a:lnTo>
                  <a:lnTo>
                    <a:pt x="45" y="5"/>
                  </a:lnTo>
                  <a:lnTo>
                    <a:pt x="45" y="5"/>
                  </a:lnTo>
                  <a:lnTo>
                    <a:pt x="40" y="5"/>
                  </a:lnTo>
                  <a:lnTo>
                    <a:pt x="40" y="5"/>
                  </a:lnTo>
                  <a:lnTo>
                    <a:pt x="40" y="2"/>
                  </a:lnTo>
                  <a:lnTo>
                    <a:pt x="40" y="2"/>
                  </a:lnTo>
                  <a:lnTo>
                    <a:pt x="40" y="2"/>
                  </a:lnTo>
                  <a:lnTo>
                    <a:pt x="40" y="2"/>
                  </a:lnTo>
                  <a:lnTo>
                    <a:pt x="40" y="0"/>
                  </a:lnTo>
                  <a:lnTo>
                    <a:pt x="38" y="0"/>
                  </a:lnTo>
                  <a:lnTo>
                    <a:pt x="35" y="0"/>
                  </a:lnTo>
                  <a:lnTo>
                    <a:pt x="33" y="0"/>
                  </a:lnTo>
                  <a:lnTo>
                    <a:pt x="30" y="0"/>
                  </a:lnTo>
                  <a:lnTo>
                    <a:pt x="33" y="0"/>
                  </a:lnTo>
                  <a:lnTo>
                    <a:pt x="30" y="5"/>
                  </a:lnTo>
                  <a:lnTo>
                    <a:pt x="30" y="5"/>
                  </a:lnTo>
                  <a:lnTo>
                    <a:pt x="33" y="7"/>
                  </a:lnTo>
                  <a:lnTo>
                    <a:pt x="33" y="7"/>
                  </a:lnTo>
                  <a:lnTo>
                    <a:pt x="33" y="7"/>
                  </a:lnTo>
                  <a:lnTo>
                    <a:pt x="30" y="7"/>
                  </a:lnTo>
                  <a:lnTo>
                    <a:pt x="30" y="9"/>
                  </a:lnTo>
                  <a:lnTo>
                    <a:pt x="30" y="9"/>
                  </a:lnTo>
                  <a:lnTo>
                    <a:pt x="26" y="12"/>
                  </a:lnTo>
                  <a:lnTo>
                    <a:pt x="28" y="14"/>
                  </a:lnTo>
                  <a:lnTo>
                    <a:pt x="26" y="16"/>
                  </a:lnTo>
                  <a:lnTo>
                    <a:pt x="28" y="16"/>
                  </a:lnTo>
                  <a:lnTo>
                    <a:pt x="30" y="19"/>
                  </a:lnTo>
                  <a:lnTo>
                    <a:pt x="33" y="21"/>
                  </a:lnTo>
                  <a:lnTo>
                    <a:pt x="33" y="19"/>
                  </a:lnTo>
                  <a:lnTo>
                    <a:pt x="33" y="19"/>
                  </a:lnTo>
                  <a:lnTo>
                    <a:pt x="35" y="19"/>
                  </a:lnTo>
                  <a:lnTo>
                    <a:pt x="38" y="16"/>
                  </a:lnTo>
                  <a:lnTo>
                    <a:pt x="33" y="14"/>
                  </a:lnTo>
                  <a:lnTo>
                    <a:pt x="35" y="14"/>
                  </a:lnTo>
                  <a:lnTo>
                    <a:pt x="42" y="16"/>
                  </a:lnTo>
                  <a:lnTo>
                    <a:pt x="42" y="14"/>
                  </a:lnTo>
                  <a:lnTo>
                    <a:pt x="42" y="14"/>
                  </a:lnTo>
                  <a:lnTo>
                    <a:pt x="40" y="12"/>
                  </a:lnTo>
                  <a:lnTo>
                    <a:pt x="45" y="12"/>
                  </a:lnTo>
                  <a:lnTo>
                    <a:pt x="47" y="9"/>
                  </a:lnTo>
                  <a:lnTo>
                    <a:pt x="47" y="9"/>
                  </a:lnTo>
                  <a:lnTo>
                    <a:pt x="49" y="9"/>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346"/>
            <p:cNvSpPr>
              <a:spLocks/>
            </p:cNvSpPr>
            <p:nvPr userDrawn="1"/>
          </p:nvSpPr>
          <p:spPr bwMode="auto">
            <a:xfrm>
              <a:off x="4266" y="2493"/>
              <a:ext cx="278" cy="241"/>
            </a:xfrm>
            <a:custGeom>
              <a:avLst/>
              <a:gdLst>
                <a:gd name="T0" fmla="*/ 238 w 278"/>
                <a:gd name="T1" fmla="*/ 137 h 241"/>
                <a:gd name="T2" fmla="*/ 207 w 278"/>
                <a:gd name="T3" fmla="*/ 128 h 241"/>
                <a:gd name="T4" fmla="*/ 195 w 278"/>
                <a:gd name="T5" fmla="*/ 118 h 241"/>
                <a:gd name="T6" fmla="*/ 186 w 278"/>
                <a:gd name="T7" fmla="*/ 107 h 241"/>
                <a:gd name="T8" fmla="*/ 181 w 278"/>
                <a:gd name="T9" fmla="*/ 97 h 241"/>
                <a:gd name="T10" fmla="*/ 176 w 278"/>
                <a:gd name="T11" fmla="*/ 90 h 241"/>
                <a:gd name="T12" fmla="*/ 181 w 278"/>
                <a:gd name="T13" fmla="*/ 83 h 241"/>
                <a:gd name="T14" fmla="*/ 174 w 278"/>
                <a:gd name="T15" fmla="*/ 81 h 241"/>
                <a:gd name="T16" fmla="*/ 165 w 278"/>
                <a:gd name="T17" fmla="*/ 83 h 241"/>
                <a:gd name="T18" fmla="*/ 160 w 278"/>
                <a:gd name="T19" fmla="*/ 71 h 241"/>
                <a:gd name="T20" fmla="*/ 167 w 278"/>
                <a:gd name="T21" fmla="*/ 59 h 241"/>
                <a:gd name="T22" fmla="*/ 167 w 278"/>
                <a:gd name="T23" fmla="*/ 45 h 241"/>
                <a:gd name="T24" fmla="*/ 155 w 278"/>
                <a:gd name="T25" fmla="*/ 33 h 241"/>
                <a:gd name="T26" fmla="*/ 139 w 278"/>
                <a:gd name="T27" fmla="*/ 17 h 241"/>
                <a:gd name="T28" fmla="*/ 127 w 278"/>
                <a:gd name="T29" fmla="*/ 10 h 241"/>
                <a:gd name="T30" fmla="*/ 118 w 278"/>
                <a:gd name="T31" fmla="*/ 7 h 241"/>
                <a:gd name="T32" fmla="*/ 110 w 278"/>
                <a:gd name="T33" fmla="*/ 7 h 241"/>
                <a:gd name="T34" fmla="*/ 99 w 278"/>
                <a:gd name="T35" fmla="*/ 10 h 241"/>
                <a:gd name="T36" fmla="*/ 92 w 278"/>
                <a:gd name="T37" fmla="*/ 5 h 241"/>
                <a:gd name="T38" fmla="*/ 85 w 278"/>
                <a:gd name="T39" fmla="*/ 5 h 241"/>
                <a:gd name="T40" fmla="*/ 80 w 278"/>
                <a:gd name="T41" fmla="*/ 17 h 241"/>
                <a:gd name="T42" fmla="*/ 73 w 278"/>
                <a:gd name="T43" fmla="*/ 12 h 241"/>
                <a:gd name="T44" fmla="*/ 63 w 278"/>
                <a:gd name="T45" fmla="*/ 12 h 241"/>
                <a:gd name="T46" fmla="*/ 59 w 278"/>
                <a:gd name="T47" fmla="*/ 26 h 241"/>
                <a:gd name="T48" fmla="*/ 56 w 278"/>
                <a:gd name="T49" fmla="*/ 38 h 241"/>
                <a:gd name="T50" fmla="*/ 52 w 278"/>
                <a:gd name="T51" fmla="*/ 47 h 241"/>
                <a:gd name="T52" fmla="*/ 42 w 278"/>
                <a:gd name="T53" fmla="*/ 55 h 241"/>
                <a:gd name="T54" fmla="*/ 35 w 278"/>
                <a:gd name="T55" fmla="*/ 69 h 241"/>
                <a:gd name="T56" fmla="*/ 35 w 278"/>
                <a:gd name="T57" fmla="*/ 85 h 241"/>
                <a:gd name="T58" fmla="*/ 28 w 278"/>
                <a:gd name="T59" fmla="*/ 85 h 241"/>
                <a:gd name="T60" fmla="*/ 21 w 278"/>
                <a:gd name="T61" fmla="*/ 92 h 241"/>
                <a:gd name="T62" fmla="*/ 21 w 278"/>
                <a:gd name="T63" fmla="*/ 107 h 241"/>
                <a:gd name="T64" fmla="*/ 19 w 278"/>
                <a:gd name="T65" fmla="*/ 121 h 241"/>
                <a:gd name="T66" fmla="*/ 19 w 278"/>
                <a:gd name="T67" fmla="*/ 135 h 241"/>
                <a:gd name="T68" fmla="*/ 9 w 278"/>
                <a:gd name="T69" fmla="*/ 137 h 241"/>
                <a:gd name="T70" fmla="*/ 0 w 278"/>
                <a:gd name="T71" fmla="*/ 144 h 241"/>
                <a:gd name="T72" fmla="*/ 4 w 278"/>
                <a:gd name="T73" fmla="*/ 152 h 241"/>
                <a:gd name="T74" fmla="*/ 16 w 278"/>
                <a:gd name="T75" fmla="*/ 156 h 241"/>
                <a:gd name="T76" fmla="*/ 21 w 278"/>
                <a:gd name="T77" fmla="*/ 166 h 241"/>
                <a:gd name="T78" fmla="*/ 30 w 278"/>
                <a:gd name="T79" fmla="*/ 175 h 241"/>
                <a:gd name="T80" fmla="*/ 37 w 278"/>
                <a:gd name="T81" fmla="*/ 192 h 241"/>
                <a:gd name="T82" fmla="*/ 42 w 278"/>
                <a:gd name="T83" fmla="*/ 199 h 241"/>
                <a:gd name="T84" fmla="*/ 44 w 278"/>
                <a:gd name="T85" fmla="*/ 201 h 241"/>
                <a:gd name="T86" fmla="*/ 52 w 278"/>
                <a:gd name="T87" fmla="*/ 206 h 241"/>
                <a:gd name="T88" fmla="*/ 52 w 278"/>
                <a:gd name="T89" fmla="*/ 215 h 241"/>
                <a:gd name="T90" fmla="*/ 61 w 278"/>
                <a:gd name="T91" fmla="*/ 220 h 241"/>
                <a:gd name="T92" fmla="*/ 77 w 278"/>
                <a:gd name="T93" fmla="*/ 225 h 241"/>
                <a:gd name="T94" fmla="*/ 94 w 278"/>
                <a:gd name="T95" fmla="*/ 237 h 241"/>
                <a:gd name="T96" fmla="*/ 110 w 278"/>
                <a:gd name="T97" fmla="*/ 241 h 241"/>
                <a:gd name="T98" fmla="*/ 125 w 278"/>
                <a:gd name="T99" fmla="*/ 239 h 241"/>
                <a:gd name="T100" fmla="*/ 139 w 278"/>
                <a:gd name="T101" fmla="*/ 227 h 241"/>
                <a:gd name="T102" fmla="*/ 151 w 278"/>
                <a:gd name="T103" fmla="*/ 232 h 241"/>
                <a:gd name="T104" fmla="*/ 162 w 278"/>
                <a:gd name="T105" fmla="*/ 232 h 241"/>
                <a:gd name="T106" fmla="*/ 174 w 278"/>
                <a:gd name="T107" fmla="*/ 225 h 241"/>
                <a:gd name="T108" fmla="*/ 186 w 278"/>
                <a:gd name="T109" fmla="*/ 218 h 241"/>
                <a:gd name="T110" fmla="*/ 200 w 278"/>
                <a:gd name="T111" fmla="*/ 211 h 241"/>
                <a:gd name="T112" fmla="*/ 217 w 278"/>
                <a:gd name="T113" fmla="*/ 211 h 241"/>
                <a:gd name="T114" fmla="*/ 233 w 278"/>
                <a:gd name="T115" fmla="*/ 194 h 241"/>
                <a:gd name="T116" fmla="*/ 259 w 278"/>
                <a:gd name="T117" fmla="*/ 166 h 241"/>
                <a:gd name="T118" fmla="*/ 259 w 278"/>
                <a:gd name="T119" fmla="*/ 14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241">
                  <a:moveTo>
                    <a:pt x="259" y="147"/>
                  </a:moveTo>
                  <a:lnTo>
                    <a:pt x="257" y="144"/>
                  </a:lnTo>
                  <a:lnTo>
                    <a:pt x="252" y="144"/>
                  </a:lnTo>
                  <a:lnTo>
                    <a:pt x="245" y="142"/>
                  </a:lnTo>
                  <a:lnTo>
                    <a:pt x="238" y="137"/>
                  </a:lnTo>
                  <a:lnTo>
                    <a:pt x="231" y="135"/>
                  </a:lnTo>
                  <a:lnTo>
                    <a:pt x="226" y="133"/>
                  </a:lnTo>
                  <a:lnTo>
                    <a:pt x="219" y="130"/>
                  </a:lnTo>
                  <a:lnTo>
                    <a:pt x="214" y="130"/>
                  </a:lnTo>
                  <a:lnTo>
                    <a:pt x="207" y="128"/>
                  </a:lnTo>
                  <a:lnTo>
                    <a:pt x="202" y="126"/>
                  </a:lnTo>
                  <a:lnTo>
                    <a:pt x="202" y="126"/>
                  </a:lnTo>
                  <a:lnTo>
                    <a:pt x="200" y="121"/>
                  </a:lnTo>
                  <a:lnTo>
                    <a:pt x="195" y="118"/>
                  </a:lnTo>
                  <a:lnTo>
                    <a:pt x="195" y="118"/>
                  </a:lnTo>
                  <a:lnTo>
                    <a:pt x="193" y="116"/>
                  </a:lnTo>
                  <a:lnTo>
                    <a:pt x="191" y="114"/>
                  </a:lnTo>
                  <a:lnTo>
                    <a:pt x="188" y="111"/>
                  </a:lnTo>
                  <a:lnTo>
                    <a:pt x="188" y="109"/>
                  </a:lnTo>
                  <a:lnTo>
                    <a:pt x="186" y="107"/>
                  </a:lnTo>
                  <a:lnTo>
                    <a:pt x="186" y="104"/>
                  </a:lnTo>
                  <a:lnTo>
                    <a:pt x="184" y="104"/>
                  </a:lnTo>
                  <a:lnTo>
                    <a:pt x="181" y="100"/>
                  </a:lnTo>
                  <a:lnTo>
                    <a:pt x="181" y="100"/>
                  </a:lnTo>
                  <a:lnTo>
                    <a:pt x="181" y="97"/>
                  </a:lnTo>
                  <a:lnTo>
                    <a:pt x="179" y="95"/>
                  </a:lnTo>
                  <a:lnTo>
                    <a:pt x="179" y="92"/>
                  </a:lnTo>
                  <a:lnTo>
                    <a:pt x="176" y="92"/>
                  </a:lnTo>
                  <a:lnTo>
                    <a:pt x="176" y="90"/>
                  </a:lnTo>
                  <a:lnTo>
                    <a:pt x="176" y="90"/>
                  </a:lnTo>
                  <a:lnTo>
                    <a:pt x="179" y="88"/>
                  </a:lnTo>
                  <a:lnTo>
                    <a:pt x="179" y="85"/>
                  </a:lnTo>
                  <a:lnTo>
                    <a:pt x="181" y="85"/>
                  </a:lnTo>
                  <a:lnTo>
                    <a:pt x="181" y="83"/>
                  </a:lnTo>
                  <a:lnTo>
                    <a:pt x="181" y="83"/>
                  </a:lnTo>
                  <a:lnTo>
                    <a:pt x="181" y="83"/>
                  </a:lnTo>
                  <a:lnTo>
                    <a:pt x="179" y="83"/>
                  </a:lnTo>
                  <a:lnTo>
                    <a:pt x="179" y="81"/>
                  </a:lnTo>
                  <a:lnTo>
                    <a:pt x="176" y="81"/>
                  </a:lnTo>
                  <a:lnTo>
                    <a:pt x="174" y="81"/>
                  </a:lnTo>
                  <a:lnTo>
                    <a:pt x="174" y="81"/>
                  </a:lnTo>
                  <a:lnTo>
                    <a:pt x="169" y="83"/>
                  </a:lnTo>
                  <a:lnTo>
                    <a:pt x="167" y="83"/>
                  </a:lnTo>
                  <a:lnTo>
                    <a:pt x="165" y="83"/>
                  </a:lnTo>
                  <a:lnTo>
                    <a:pt x="165" y="83"/>
                  </a:lnTo>
                  <a:lnTo>
                    <a:pt x="162" y="83"/>
                  </a:lnTo>
                  <a:lnTo>
                    <a:pt x="160" y="83"/>
                  </a:lnTo>
                  <a:lnTo>
                    <a:pt x="160" y="78"/>
                  </a:lnTo>
                  <a:lnTo>
                    <a:pt x="160" y="73"/>
                  </a:lnTo>
                  <a:lnTo>
                    <a:pt x="160" y="71"/>
                  </a:lnTo>
                  <a:lnTo>
                    <a:pt x="160" y="69"/>
                  </a:lnTo>
                  <a:lnTo>
                    <a:pt x="160" y="66"/>
                  </a:lnTo>
                  <a:lnTo>
                    <a:pt x="162" y="64"/>
                  </a:lnTo>
                  <a:lnTo>
                    <a:pt x="165" y="64"/>
                  </a:lnTo>
                  <a:lnTo>
                    <a:pt x="167" y="59"/>
                  </a:lnTo>
                  <a:lnTo>
                    <a:pt x="169" y="55"/>
                  </a:lnTo>
                  <a:lnTo>
                    <a:pt x="172" y="52"/>
                  </a:lnTo>
                  <a:lnTo>
                    <a:pt x="169" y="50"/>
                  </a:lnTo>
                  <a:lnTo>
                    <a:pt x="167" y="47"/>
                  </a:lnTo>
                  <a:lnTo>
                    <a:pt x="167" y="45"/>
                  </a:lnTo>
                  <a:lnTo>
                    <a:pt x="165" y="45"/>
                  </a:lnTo>
                  <a:lnTo>
                    <a:pt x="162" y="43"/>
                  </a:lnTo>
                  <a:lnTo>
                    <a:pt x="160" y="40"/>
                  </a:lnTo>
                  <a:lnTo>
                    <a:pt x="160" y="36"/>
                  </a:lnTo>
                  <a:lnTo>
                    <a:pt x="155" y="33"/>
                  </a:lnTo>
                  <a:lnTo>
                    <a:pt x="151" y="31"/>
                  </a:lnTo>
                  <a:lnTo>
                    <a:pt x="146" y="24"/>
                  </a:lnTo>
                  <a:lnTo>
                    <a:pt x="143" y="19"/>
                  </a:lnTo>
                  <a:lnTo>
                    <a:pt x="141" y="17"/>
                  </a:lnTo>
                  <a:lnTo>
                    <a:pt x="139" y="17"/>
                  </a:lnTo>
                  <a:lnTo>
                    <a:pt x="136" y="14"/>
                  </a:lnTo>
                  <a:lnTo>
                    <a:pt x="132" y="12"/>
                  </a:lnTo>
                  <a:lnTo>
                    <a:pt x="129" y="10"/>
                  </a:lnTo>
                  <a:lnTo>
                    <a:pt x="127" y="10"/>
                  </a:lnTo>
                  <a:lnTo>
                    <a:pt x="127" y="10"/>
                  </a:lnTo>
                  <a:lnTo>
                    <a:pt x="125" y="10"/>
                  </a:lnTo>
                  <a:lnTo>
                    <a:pt x="120" y="10"/>
                  </a:lnTo>
                  <a:lnTo>
                    <a:pt x="120" y="10"/>
                  </a:lnTo>
                  <a:lnTo>
                    <a:pt x="118" y="7"/>
                  </a:lnTo>
                  <a:lnTo>
                    <a:pt x="118" y="7"/>
                  </a:lnTo>
                  <a:lnTo>
                    <a:pt x="115" y="7"/>
                  </a:lnTo>
                  <a:lnTo>
                    <a:pt x="113" y="10"/>
                  </a:lnTo>
                  <a:lnTo>
                    <a:pt x="110" y="10"/>
                  </a:lnTo>
                  <a:lnTo>
                    <a:pt x="110" y="7"/>
                  </a:lnTo>
                  <a:lnTo>
                    <a:pt x="110" y="7"/>
                  </a:lnTo>
                  <a:lnTo>
                    <a:pt x="108" y="5"/>
                  </a:lnTo>
                  <a:lnTo>
                    <a:pt x="108" y="5"/>
                  </a:lnTo>
                  <a:lnTo>
                    <a:pt x="106" y="7"/>
                  </a:lnTo>
                  <a:lnTo>
                    <a:pt x="103" y="10"/>
                  </a:lnTo>
                  <a:lnTo>
                    <a:pt x="99" y="10"/>
                  </a:lnTo>
                  <a:lnTo>
                    <a:pt x="96" y="10"/>
                  </a:lnTo>
                  <a:lnTo>
                    <a:pt x="96" y="10"/>
                  </a:lnTo>
                  <a:lnTo>
                    <a:pt x="92" y="5"/>
                  </a:lnTo>
                  <a:lnTo>
                    <a:pt x="92" y="5"/>
                  </a:lnTo>
                  <a:lnTo>
                    <a:pt x="92" y="5"/>
                  </a:lnTo>
                  <a:lnTo>
                    <a:pt x="89" y="5"/>
                  </a:lnTo>
                  <a:lnTo>
                    <a:pt x="89" y="3"/>
                  </a:lnTo>
                  <a:lnTo>
                    <a:pt x="87" y="3"/>
                  </a:lnTo>
                  <a:lnTo>
                    <a:pt x="87" y="0"/>
                  </a:lnTo>
                  <a:lnTo>
                    <a:pt x="85" y="5"/>
                  </a:lnTo>
                  <a:lnTo>
                    <a:pt x="82" y="10"/>
                  </a:lnTo>
                  <a:lnTo>
                    <a:pt x="82" y="12"/>
                  </a:lnTo>
                  <a:lnTo>
                    <a:pt x="80" y="17"/>
                  </a:lnTo>
                  <a:lnTo>
                    <a:pt x="80" y="17"/>
                  </a:lnTo>
                  <a:lnTo>
                    <a:pt x="80" y="17"/>
                  </a:lnTo>
                  <a:lnTo>
                    <a:pt x="77" y="12"/>
                  </a:lnTo>
                  <a:lnTo>
                    <a:pt x="75" y="10"/>
                  </a:lnTo>
                  <a:lnTo>
                    <a:pt x="73" y="10"/>
                  </a:lnTo>
                  <a:lnTo>
                    <a:pt x="73" y="10"/>
                  </a:lnTo>
                  <a:lnTo>
                    <a:pt x="73" y="12"/>
                  </a:lnTo>
                  <a:lnTo>
                    <a:pt x="70" y="12"/>
                  </a:lnTo>
                  <a:lnTo>
                    <a:pt x="70" y="14"/>
                  </a:lnTo>
                  <a:lnTo>
                    <a:pt x="70" y="14"/>
                  </a:lnTo>
                  <a:lnTo>
                    <a:pt x="66" y="12"/>
                  </a:lnTo>
                  <a:lnTo>
                    <a:pt x="63" y="12"/>
                  </a:lnTo>
                  <a:lnTo>
                    <a:pt x="61" y="14"/>
                  </a:lnTo>
                  <a:lnTo>
                    <a:pt x="61" y="14"/>
                  </a:lnTo>
                  <a:lnTo>
                    <a:pt x="61" y="19"/>
                  </a:lnTo>
                  <a:lnTo>
                    <a:pt x="61" y="21"/>
                  </a:lnTo>
                  <a:lnTo>
                    <a:pt x="59" y="26"/>
                  </a:lnTo>
                  <a:lnTo>
                    <a:pt x="59" y="29"/>
                  </a:lnTo>
                  <a:lnTo>
                    <a:pt x="59" y="31"/>
                  </a:lnTo>
                  <a:lnTo>
                    <a:pt x="59" y="31"/>
                  </a:lnTo>
                  <a:lnTo>
                    <a:pt x="56" y="36"/>
                  </a:lnTo>
                  <a:lnTo>
                    <a:pt x="56" y="38"/>
                  </a:lnTo>
                  <a:lnTo>
                    <a:pt x="56" y="43"/>
                  </a:lnTo>
                  <a:lnTo>
                    <a:pt x="56" y="45"/>
                  </a:lnTo>
                  <a:lnTo>
                    <a:pt x="54" y="45"/>
                  </a:lnTo>
                  <a:lnTo>
                    <a:pt x="54" y="45"/>
                  </a:lnTo>
                  <a:lnTo>
                    <a:pt x="52" y="47"/>
                  </a:lnTo>
                  <a:lnTo>
                    <a:pt x="49" y="47"/>
                  </a:lnTo>
                  <a:lnTo>
                    <a:pt x="47" y="47"/>
                  </a:lnTo>
                  <a:lnTo>
                    <a:pt x="47" y="47"/>
                  </a:lnTo>
                  <a:lnTo>
                    <a:pt x="44" y="50"/>
                  </a:lnTo>
                  <a:lnTo>
                    <a:pt x="42" y="55"/>
                  </a:lnTo>
                  <a:lnTo>
                    <a:pt x="42" y="59"/>
                  </a:lnTo>
                  <a:lnTo>
                    <a:pt x="40" y="62"/>
                  </a:lnTo>
                  <a:lnTo>
                    <a:pt x="37" y="66"/>
                  </a:lnTo>
                  <a:lnTo>
                    <a:pt x="37" y="66"/>
                  </a:lnTo>
                  <a:lnTo>
                    <a:pt x="35" y="69"/>
                  </a:lnTo>
                  <a:lnTo>
                    <a:pt x="35" y="73"/>
                  </a:lnTo>
                  <a:lnTo>
                    <a:pt x="35" y="76"/>
                  </a:lnTo>
                  <a:lnTo>
                    <a:pt x="35" y="78"/>
                  </a:lnTo>
                  <a:lnTo>
                    <a:pt x="33" y="83"/>
                  </a:lnTo>
                  <a:lnTo>
                    <a:pt x="35" y="85"/>
                  </a:lnTo>
                  <a:lnTo>
                    <a:pt x="33" y="88"/>
                  </a:lnTo>
                  <a:lnTo>
                    <a:pt x="33" y="88"/>
                  </a:lnTo>
                  <a:lnTo>
                    <a:pt x="30" y="88"/>
                  </a:lnTo>
                  <a:lnTo>
                    <a:pt x="28" y="88"/>
                  </a:lnTo>
                  <a:lnTo>
                    <a:pt x="28" y="85"/>
                  </a:lnTo>
                  <a:lnTo>
                    <a:pt x="28" y="85"/>
                  </a:lnTo>
                  <a:lnTo>
                    <a:pt x="26" y="85"/>
                  </a:lnTo>
                  <a:lnTo>
                    <a:pt x="26" y="88"/>
                  </a:lnTo>
                  <a:lnTo>
                    <a:pt x="23" y="90"/>
                  </a:lnTo>
                  <a:lnTo>
                    <a:pt x="21" y="92"/>
                  </a:lnTo>
                  <a:lnTo>
                    <a:pt x="23" y="100"/>
                  </a:lnTo>
                  <a:lnTo>
                    <a:pt x="23" y="100"/>
                  </a:lnTo>
                  <a:lnTo>
                    <a:pt x="23" y="102"/>
                  </a:lnTo>
                  <a:lnTo>
                    <a:pt x="21" y="104"/>
                  </a:lnTo>
                  <a:lnTo>
                    <a:pt x="21" y="107"/>
                  </a:lnTo>
                  <a:lnTo>
                    <a:pt x="19" y="109"/>
                  </a:lnTo>
                  <a:lnTo>
                    <a:pt x="19" y="114"/>
                  </a:lnTo>
                  <a:lnTo>
                    <a:pt x="19" y="116"/>
                  </a:lnTo>
                  <a:lnTo>
                    <a:pt x="19" y="116"/>
                  </a:lnTo>
                  <a:lnTo>
                    <a:pt x="19" y="121"/>
                  </a:lnTo>
                  <a:lnTo>
                    <a:pt x="19" y="123"/>
                  </a:lnTo>
                  <a:lnTo>
                    <a:pt x="19" y="130"/>
                  </a:lnTo>
                  <a:lnTo>
                    <a:pt x="19" y="133"/>
                  </a:lnTo>
                  <a:lnTo>
                    <a:pt x="19" y="133"/>
                  </a:lnTo>
                  <a:lnTo>
                    <a:pt x="19" y="135"/>
                  </a:lnTo>
                  <a:lnTo>
                    <a:pt x="19" y="135"/>
                  </a:lnTo>
                  <a:lnTo>
                    <a:pt x="16" y="137"/>
                  </a:lnTo>
                  <a:lnTo>
                    <a:pt x="14" y="137"/>
                  </a:lnTo>
                  <a:lnTo>
                    <a:pt x="11" y="137"/>
                  </a:lnTo>
                  <a:lnTo>
                    <a:pt x="9" y="137"/>
                  </a:lnTo>
                  <a:lnTo>
                    <a:pt x="7" y="137"/>
                  </a:lnTo>
                  <a:lnTo>
                    <a:pt x="4" y="137"/>
                  </a:lnTo>
                  <a:lnTo>
                    <a:pt x="4" y="137"/>
                  </a:lnTo>
                  <a:lnTo>
                    <a:pt x="2" y="140"/>
                  </a:lnTo>
                  <a:lnTo>
                    <a:pt x="0" y="144"/>
                  </a:lnTo>
                  <a:lnTo>
                    <a:pt x="0" y="147"/>
                  </a:lnTo>
                  <a:lnTo>
                    <a:pt x="0" y="149"/>
                  </a:lnTo>
                  <a:lnTo>
                    <a:pt x="0" y="149"/>
                  </a:lnTo>
                  <a:lnTo>
                    <a:pt x="0" y="149"/>
                  </a:lnTo>
                  <a:lnTo>
                    <a:pt x="4" y="152"/>
                  </a:lnTo>
                  <a:lnTo>
                    <a:pt x="7" y="152"/>
                  </a:lnTo>
                  <a:lnTo>
                    <a:pt x="9" y="152"/>
                  </a:lnTo>
                  <a:lnTo>
                    <a:pt x="9" y="152"/>
                  </a:lnTo>
                  <a:lnTo>
                    <a:pt x="11" y="154"/>
                  </a:lnTo>
                  <a:lnTo>
                    <a:pt x="16" y="156"/>
                  </a:lnTo>
                  <a:lnTo>
                    <a:pt x="16" y="159"/>
                  </a:lnTo>
                  <a:lnTo>
                    <a:pt x="19" y="159"/>
                  </a:lnTo>
                  <a:lnTo>
                    <a:pt x="19" y="161"/>
                  </a:lnTo>
                  <a:lnTo>
                    <a:pt x="19" y="163"/>
                  </a:lnTo>
                  <a:lnTo>
                    <a:pt x="21" y="166"/>
                  </a:lnTo>
                  <a:lnTo>
                    <a:pt x="23" y="168"/>
                  </a:lnTo>
                  <a:lnTo>
                    <a:pt x="28" y="168"/>
                  </a:lnTo>
                  <a:lnTo>
                    <a:pt x="28" y="170"/>
                  </a:lnTo>
                  <a:lnTo>
                    <a:pt x="30" y="173"/>
                  </a:lnTo>
                  <a:lnTo>
                    <a:pt x="30" y="175"/>
                  </a:lnTo>
                  <a:lnTo>
                    <a:pt x="33" y="175"/>
                  </a:lnTo>
                  <a:lnTo>
                    <a:pt x="33" y="182"/>
                  </a:lnTo>
                  <a:lnTo>
                    <a:pt x="35" y="185"/>
                  </a:lnTo>
                  <a:lnTo>
                    <a:pt x="35" y="187"/>
                  </a:lnTo>
                  <a:lnTo>
                    <a:pt x="37" y="192"/>
                  </a:lnTo>
                  <a:lnTo>
                    <a:pt x="37" y="192"/>
                  </a:lnTo>
                  <a:lnTo>
                    <a:pt x="37" y="194"/>
                  </a:lnTo>
                  <a:lnTo>
                    <a:pt x="40" y="196"/>
                  </a:lnTo>
                  <a:lnTo>
                    <a:pt x="42" y="199"/>
                  </a:lnTo>
                  <a:lnTo>
                    <a:pt x="42" y="199"/>
                  </a:lnTo>
                  <a:lnTo>
                    <a:pt x="42" y="199"/>
                  </a:lnTo>
                  <a:lnTo>
                    <a:pt x="42" y="201"/>
                  </a:lnTo>
                  <a:lnTo>
                    <a:pt x="42" y="201"/>
                  </a:lnTo>
                  <a:lnTo>
                    <a:pt x="42" y="201"/>
                  </a:lnTo>
                  <a:lnTo>
                    <a:pt x="44" y="201"/>
                  </a:lnTo>
                  <a:lnTo>
                    <a:pt x="44" y="201"/>
                  </a:lnTo>
                  <a:lnTo>
                    <a:pt x="44" y="201"/>
                  </a:lnTo>
                  <a:lnTo>
                    <a:pt x="52" y="201"/>
                  </a:lnTo>
                  <a:lnTo>
                    <a:pt x="52" y="204"/>
                  </a:lnTo>
                  <a:lnTo>
                    <a:pt x="52" y="206"/>
                  </a:lnTo>
                  <a:lnTo>
                    <a:pt x="52" y="206"/>
                  </a:lnTo>
                  <a:lnTo>
                    <a:pt x="52" y="206"/>
                  </a:lnTo>
                  <a:lnTo>
                    <a:pt x="52" y="211"/>
                  </a:lnTo>
                  <a:lnTo>
                    <a:pt x="52" y="213"/>
                  </a:lnTo>
                  <a:lnTo>
                    <a:pt x="52" y="215"/>
                  </a:lnTo>
                  <a:lnTo>
                    <a:pt x="54" y="218"/>
                  </a:lnTo>
                  <a:lnTo>
                    <a:pt x="56" y="220"/>
                  </a:lnTo>
                  <a:lnTo>
                    <a:pt x="56" y="220"/>
                  </a:lnTo>
                  <a:lnTo>
                    <a:pt x="56" y="220"/>
                  </a:lnTo>
                  <a:lnTo>
                    <a:pt x="61" y="220"/>
                  </a:lnTo>
                  <a:lnTo>
                    <a:pt x="66" y="220"/>
                  </a:lnTo>
                  <a:lnTo>
                    <a:pt x="70" y="220"/>
                  </a:lnTo>
                  <a:lnTo>
                    <a:pt x="70" y="222"/>
                  </a:lnTo>
                  <a:lnTo>
                    <a:pt x="73" y="222"/>
                  </a:lnTo>
                  <a:lnTo>
                    <a:pt x="77" y="225"/>
                  </a:lnTo>
                  <a:lnTo>
                    <a:pt x="82" y="227"/>
                  </a:lnTo>
                  <a:lnTo>
                    <a:pt x="85" y="230"/>
                  </a:lnTo>
                  <a:lnTo>
                    <a:pt x="89" y="234"/>
                  </a:lnTo>
                  <a:lnTo>
                    <a:pt x="92" y="237"/>
                  </a:lnTo>
                  <a:lnTo>
                    <a:pt x="94" y="237"/>
                  </a:lnTo>
                  <a:lnTo>
                    <a:pt x="96" y="239"/>
                  </a:lnTo>
                  <a:lnTo>
                    <a:pt x="101" y="239"/>
                  </a:lnTo>
                  <a:lnTo>
                    <a:pt x="103" y="239"/>
                  </a:lnTo>
                  <a:lnTo>
                    <a:pt x="106" y="239"/>
                  </a:lnTo>
                  <a:lnTo>
                    <a:pt x="110" y="241"/>
                  </a:lnTo>
                  <a:lnTo>
                    <a:pt x="113" y="241"/>
                  </a:lnTo>
                  <a:lnTo>
                    <a:pt x="115" y="241"/>
                  </a:lnTo>
                  <a:lnTo>
                    <a:pt x="120" y="241"/>
                  </a:lnTo>
                  <a:lnTo>
                    <a:pt x="122" y="241"/>
                  </a:lnTo>
                  <a:lnTo>
                    <a:pt x="125" y="239"/>
                  </a:lnTo>
                  <a:lnTo>
                    <a:pt x="127" y="237"/>
                  </a:lnTo>
                  <a:lnTo>
                    <a:pt x="127" y="234"/>
                  </a:lnTo>
                  <a:lnTo>
                    <a:pt x="129" y="232"/>
                  </a:lnTo>
                  <a:lnTo>
                    <a:pt x="136" y="230"/>
                  </a:lnTo>
                  <a:lnTo>
                    <a:pt x="139" y="227"/>
                  </a:lnTo>
                  <a:lnTo>
                    <a:pt x="143" y="225"/>
                  </a:lnTo>
                  <a:lnTo>
                    <a:pt x="146" y="227"/>
                  </a:lnTo>
                  <a:lnTo>
                    <a:pt x="148" y="230"/>
                  </a:lnTo>
                  <a:lnTo>
                    <a:pt x="151" y="230"/>
                  </a:lnTo>
                  <a:lnTo>
                    <a:pt x="151" y="232"/>
                  </a:lnTo>
                  <a:lnTo>
                    <a:pt x="153" y="232"/>
                  </a:lnTo>
                  <a:lnTo>
                    <a:pt x="155" y="232"/>
                  </a:lnTo>
                  <a:lnTo>
                    <a:pt x="155" y="232"/>
                  </a:lnTo>
                  <a:lnTo>
                    <a:pt x="158" y="232"/>
                  </a:lnTo>
                  <a:lnTo>
                    <a:pt x="162" y="232"/>
                  </a:lnTo>
                  <a:lnTo>
                    <a:pt x="165" y="232"/>
                  </a:lnTo>
                  <a:lnTo>
                    <a:pt x="165" y="230"/>
                  </a:lnTo>
                  <a:lnTo>
                    <a:pt x="167" y="227"/>
                  </a:lnTo>
                  <a:lnTo>
                    <a:pt x="172" y="227"/>
                  </a:lnTo>
                  <a:lnTo>
                    <a:pt x="174" y="225"/>
                  </a:lnTo>
                  <a:lnTo>
                    <a:pt x="181" y="225"/>
                  </a:lnTo>
                  <a:lnTo>
                    <a:pt x="184" y="222"/>
                  </a:lnTo>
                  <a:lnTo>
                    <a:pt x="184" y="222"/>
                  </a:lnTo>
                  <a:lnTo>
                    <a:pt x="184" y="220"/>
                  </a:lnTo>
                  <a:lnTo>
                    <a:pt x="186" y="218"/>
                  </a:lnTo>
                  <a:lnTo>
                    <a:pt x="188" y="218"/>
                  </a:lnTo>
                  <a:lnTo>
                    <a:pt x="191" y="215"/>
                  </a:lnTo>
                  <a:lnTo>
                    <a:pt x="195" y="213"/>
                  </a:lnTo>
                  <a:lnTo>
                    <a:pt x="195" y="213"/>
                  </a:lnTo>
                  <a:lnTo>
                    <a:pt x="200" y="211"/>
                  </a:lnTo>
                  <a:lnTo>
                    <a:pt x="202" y="211"/>
                  </a:lnTo>
                  <a:lnTo>
                    <a:pt x="205" y="211"/>
                  </a:lnTo>
                  <a:lnTo>
                    <a:pt x="205" y="211"/>
                  </a:lnTo>
                  <a:lnTo>
                    <a:pt x="212" y="211"/>
                  </a:lnTo>
                  <a:lnTo>
                    <a:pt x="217" y="211"/>
                  </a:lnTo>
                  <a:lnTo>
                    <a:pt x="221" y="211"/>
                  </a:lnTo>
                  <a:lnTo>
                    <a:pt x="221" y="211"/>
                  </a:lnTo>
                  <a:lnTo>
                    <a:pt x="226" y="206"/>
                  </a:lnTo>
                  <a:lnTo>
                    <a:pt x="231" y="199"/>
                  </a:lnTo>
                  <a:lnTo>
                    <a:pt x="233" y="194"/>
                  </a:lnTo>
                  <a:lnTo>
                    <a:pt x="240" y="187"/>
                  </a:lnTo>
                  <a:lnTo>
                    <a:pt x="245" y="182"/>
                  </a:lnTo>
                  <a:lnTo>
                    <a:pt x="250" y="178"/>
                  </a:lnTo>
                  <a:lnTo>
                    <a:pt x="252" y="173"/>
                  </a:lnTo>
                  <a:lnTo>
                    <a:pt x="259" y="166"/>
                  </a:lnTo>
                  <a:lnTo>
                    <a:pt x="261" y="163"/>
                  </a:lnTo>
                  <a:lnTo>
                    <a:pt x="266" y="156"/>
                  </a:lnTo>
                  <a:lnTo>
                    <a:pt x="273" y="152"/>
                  </a:lnTo>
                  <a:lnTo>
                    <a:pt x="278" y="147"/>
                  </a:lnTo>
                  <a:lnTo>
                    <a:pt x="259" y="1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347"/>
            <p:cNvSpPr>
              <a:spLocks noEditPoints="1"/>
            </p:cNvSpPr>
            <p:nvPr userDrawn="1"/>
          </p:nvSpPr>
          <p:spPr bwMode="auto">
            <a:xfrm>
              <a:off x="4021" y="1564"/>
              <a:ext cx="92" cy="43"/>
            </a:xfrm>
            <a:custGeom>
              <a:avLst/>
              <a:gdLst>
                <a:gd name="T0" fmla="*/ 11 w 92"/>
                <a:gd name="T1" fmla="*/ 21 h 43"/>
                <a:gd name="T2" fmla="*/ 7 w 92"/>
                <a:gd name="T3" fmla="*/ 21 h 43"/>
                <a:gd name="T4" fmla="*/ 4 w 92"/>
                <a:gd name="T5" fmla="*/ 24 h 43"/>
                <a:gd name="T6" fmla="*/ 2 w 92"/>
                <a:gd name="T7" fmla="*/ 24 h 43"/>
                <a:gd name="T8" fmla="*/ 0 w 92"/>
                <a:gd name="T9" fmla="*/ 26 h 43"/>
                <a:gd name="T10" fmla="*/ 4 w 92"/>
                <a:gd name="T11" fmla="*/ 28 h 43"/>
                <a:gd name="T12" fmla="*/ 2 w 92"/>
                <a:gd name="T13" fmla="*/ 33 h 43"/>
                <a:gd name="T14" fmla="*/ 7 w 92"/>
                <a:gd name="T15" fmla="*/ 28 h 43"/>
                <a:gd name="T16" fmla="*/ 14 w 92"/>
                <a:gd name="T17" fmla="*/ 26 h 43"/>
                <a:gd name="T18" fmla="*/ 18 w 92"/>
                <a:gd name="T19" fmla="*/ 24 h 43"/>
                <a:gd name="T20" fmla="*/ 16 w 92"/>
                <a:gd name="T21" fmla="*/ 21 h 43"/>
                <a:gd name="T22" fmla="*/ 21 w 92"/>
                <a:gd name="T23" fmla="*/ 21 h 43"/>
                <a:gd name="T24" fmla="*/ 18 w 92"/>
                <a:gd name="T25" fmla="*/ 19 h 43"/>
                <a:gd name="T26" fmla="*/ 9 w 92"/>
                <a:gd name="T27" fmla="*/ 19 h 43"/>
                <a:gd name="T28" fmla="*/ 14 w 92"/>
                <a:gd name="T29" fmla="*/ 17 h 43"/>
                <a:gd name="T30" fmla="*/ 16 w 92"/>
                <a:gd name="T31" fmla="*/ 14 h 43"/>
                <a:gd name="T32" fmla="*/ 11 w 92"/>
                <a:gd name="T33" fmla="*/ 12 h 43"/>
                <a:gd name="T34" fmla="*/ 9 w 92"/>
                <a:gd name="T35" fmla="*/ 14 h 43"/>
                <a:gd name="T36" fmla="*/ 92 w 92"/>
                <a:gd name="T37" fmla="*/ 5 h 43"/>
                <a:gd name="T38" fmla="*/ 89 w 92"/>
                <a:gd name="T39" fmla="*/ 5 h 43"/>
                <a:gd name="T40" fmla="*/ 70 w 92"/>
                <a:gd name="T41" fmla="*/ 2 h 43"/>
                <a:gd name="T42" fmla="*/ 51 w 92"/>
                <a:gd name="T43" fmla="*/ 0 h 43"/>
                <a:gd name="T44" fmla="*/ 44 w 92"/>
                <a:gd name="T45" fmla="*/ 2 h 43"/>
                <a:gd name="T46" fmla="*/ 30 w 92"/>
                <a:gd name="T47" fmla="*/ 5 h 43"/>
                <a:gd name="T48" fmla="*/ 23 w 92"/>
                <a:gd name="T49" fmla="*/ 9 h 43"/>
                <a:gd name="T50" fmla="*/ 23 w 92"/>
                <a:gd name="T51" fmla="*/ 12 h 43"/>
                <a:gd name="T52" fmla="*/ 23 w 92"/>
                <a:gd name="T53" fmla="*/ 17 h 43"/>
                <a:gd name="T54" fmla="*/ 26 w 92"/>
                <a:gd name="T55" fmla="*/ 19 h 43"/>
                <a:gd name="T56" fmla="*/ 28 w 92"/>
                <a:gd name="T57" fmla="*/ 24 h 43"/>
                <a:gd name="T58" fmla="*/ 35 w 92"/>
                <a:gd name="T59" fmla="*/ 26 h 43"/>
                <a:gd name="T60" fmla="*/ 40 w 92"/>
                <a:gd name="T61" fmla="*/ 26 h 43"/>
                <a:gd name="T62" fmla="*/ 40 w 92"/>
                <a:gd name="T63" fmla="*/ 31 h 43"/>
                <a:gd name="T64" fmla="*/ 40 w 92"/>
                <a:gd name="T65" fmla="*/ 33 h 43"/>
                <a:gd name="T66" fmla="*/ 49 w 92"/>
                <a:gd name="T67" fmla="*/ 31 h 43"/>
                <a:gd name="T68" fmla="*/ 51 w 92"/>
                <a:gd name="T69" fmla="*/ 31 h 43"/>
                <a:gd name="T70" fmla="*/ 56 w 92"/>
                <a:gd name="T71" fmla="*/ 33 h 43"/>
                <a:gd name="T72" fmla="*/ 63 w 92"/>
                <a:gd name="T73" fmla="*/ 35 h 43"/>
                <a:gd name="T74" fmla="*/ 68 w 92"/>
                <a:gd name="T75" fmla="*/ 40 h 43"/>
                <a:gd name="T76" fmla="*/ 77 w 92"/>
                <a:gd name="T77" fmla="*/ 40 h 43"/>
                <a:gd name="T78" fmla="*/ 84 w 92"/>
                <a:gd name="T79" fmla="*/ 43 h 43"/>
                <a:gd name="T80" fmla="*/ 84 w 92"/>
                <a:gd name="T81" fmla="*/ 38 h 43"/>
                <a:gd name="T82" fmla="*/ 89 w 92"/>
                <a:gd name="T83" fmla="*/ 35 h 43"/>
                <a:gd name="T84" fmla="*/ 89 w 92"/>
                <a:gd name="T85" fmla="*/ 33 h 43"/>
                <a:gd name="T86" fmla="*/ 84 w 92"/>
                <a:gd name="T87" fmla="*/ 28 h 43"/>
                <a:gd name="T88" fmla="*/ 84 w 92"/>
                <a:gd name="T89" fmla="*/ 24 h 43"/>
                <a:gd name="T90" fmla="*/ 84 w 92"/>
                <a:gd name="T91" fmla="*/ 14 h 43"/>
                <a:gd name="T92" fmla="*/ 89 w 92"/>
                <a:gd name="T93" fmla="*/ 7 h 43"/>
                <a:gd name="T94" fmla="*/ 92 w 92"/>
                <a:gd name="T95"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43">
                  <a:moveTo>
                    <a:pt x="16" y="21"/>
                  </a:moveTo>
                  <a:lnTo>
                    <a:pt x="14" y="19"/>
                  </a:lnTo>
                  <a:lnTo>
                    <a:pt x="14" y="21"/>
                  </a:lnTo>
                  <a:lnTo>
                    <a:pt x="11" y="21"/>
                  </a:lnTo>
                  <a:lnTo>
                    <a:pt x="11" y="19"/>
                  </a:lnTo>
                  <a:lnTo>
                    <a:pt x="9" y="19"/>
                  </a:lnTo>
                  <a:lnTo>
                    <a:pt x="9" y="21"/>
                  </a:lnTo>
                  <a:lnTo>
                    <a:pt x="7" y="21"/>
                  </a:lnTo>
                  <a:lnTo>
                    <a:pt x="7" y="21"/>
                  </a:lnTo>
                  <a:lnTo>
                    <a:pt x="4" y="21"/>
                  </a:lnTo>
                  <a:lnTo>
                    <a:pt x="4" y="21"/>
                  </a:lnTo>
                  <a:lnTo>
                    <a:pt x="4" y="24"/>
                  </a:lnTo>
                  <a:lnTo>
                    <a:pt x="2" y="21"/>
                  </a:lnTo>
                  <a:lnTo>
                    <a:pt x="2" y="21"/>
                  </a:lnTo>
                  <a:lnTo>
                    <a:pt x="0" y="21"/>
                  </a:lnTo>
                  <a:lnTo>
                    <a:pt x="2" y="24"/>
                  </a:lnTo>
                  <a:lnTo>
                    <a:pt x="2" y="26"/>
                  </a:lnTo>
                  <a:lnTo>
                    <a:pt x="2" y="26"/>
                  </a:lnTo>
                  <a:lnTo>
                    <a:pt x="0" y="26"/>
                  </a:lnTo>
                  <a:lnTo>
                    <a:pt x="0" y="26"/>
                  </a:lnTo>
                  <a:lnTo>
                    <a:pt x="0" y="26"/>
                  </a:lnTo>
                  <a:lnTo>
                    <a:pt x="2" y="28"/>
                  </a:lnTo>
                  <a:lnTo>
                    <a:pt x="4" y="28"/>
                  </a:lnTo>
                  <a:lnTo>
                    <a:pt x="4" y="28"/>
                  </a:lnTo>
                  <a:lnTo>
                    <a:pt x="4" y="31"/>
                  </a:lnTo>
                  <a:lnTo>
                    <a:pt x="2" y="33"/>
                  </a:lnTo>
                  <a:lnTo>
                    <a:pt x="2" y="33"/>
                  </a:lnTo>
                  <a:lnTo>
                    <a:pt x="2" y="33"/>
                  </a:lnTo>
                  <a:lnTo>
                    <a:pt x="4" y="33"/>
                  </a:lnTo>
                  <a:lnTo>
                    <a:pt x="4" y="33"/>
                  </a:lnTo>
                  <a:lnTo>
                    <a:pt x="7" y="31"/>
                  </a:lnTo>
                  <a:lnTo>
                    <a:pt x="7" y="28"/>
                  </a:lnTo>
                  <a:lnTo>
                    <a:pt x="9" y="28"/>
                  </a:lnTo>
                  <a:lnTo>
                    <a:pt x="9" y="28"/>
                  </a:lnTo>
                  <a:lnTo>
                    <a:pt x="14" y="28"/>
                  </a:lnTo>
                  <a:lnTo>
                    <a:pt x="14" y="26"/>
                  </a:lnTo>
                  <a:lnTo>
                    <a:pt x="16" y="26"/>
                  </a:lnTo>
                  <a:lnTo>
                    <a:pt x="16" y="26"/>
                  </a:lnTo>
                  <a:lnTo>
                    <a:pt x="18" y="24"/>
                  </a:lnTo>
                  <a:lnTo>
                    <a:pt x="18" y="24"/>
                  </a:lnTo>
                  <a:lnTo>
                    <a:pt x="18" y="24"/>
                  </a:lnTo>
                  <a:lnTo>
                    <a:pt x="21" y="24"/>
                  </a:lnTo>
                  <a:lnTo>
                    <a:pt x="21" y="24"/>
                  </a:lnTo>
                  <a:lnTo>
                    <a:pt x="16" y="21"/>
                  </a:lnTo>
                  <a:close/>
                  <a:moveTo>
                    <a:pt x="18" y="19"/>
                  </a:moveTo>
                  <a:lnTo>
                    <a:pt x="18" y="19"/>
                  </a:lnTo>
                  <a:lnTo>
                    <a:pt x="18" y="21"/>
                  </a:lnTo>
                  <a:lnTo>
                    <a:pt x="21" y="21"/>
                  </a:lnTo>
                  <a:lnTo>
                    <a:pt x="23" y="21"/>
                  </a:lnTo>
                  <a:lnTo>
                    <a:pt x="23" y="21"/>
                  </a:lnTo>
                  <a:lnTo>
                    <a:pt x="21" y="19"/>
                  </a:lnTo>
                  <a:lnTo>
                    <a:pt x="18" y="19"/>
                  </a:lnTo>
                  <a:close/>
                  <a:moveTo>
                    <a:pt x="7" y="14"/>
                  </a:moveTo>
                  <a:lnTo>
                    <a:pt x="7" y="14"/>
                  </a:lnTo>
                  <a:lnTo>
                    <a:pt x="9" y="17"/>
                  </a:lnTo>
                  <a:lnTo>
                    <a:pt x="9" y="19"/>
                  </a:lnTo>
                  <a:lnTo>
                    <a:pt x="9" y="19"/>
                  </a:lnTo>
                  <a:lnTo>
                    <a:pt x="11" y="19"/>
                  </a:lnTo>
                  <a:lnTo>
                    <a:pt x="14" y="17"/>
                  </a:lnTo>
                  <a:lnTo>
                    <a:pt x="14" y="17"/>
                  </a:lnTo>
                  <a:lnTo>
                    <a:pt x="14" y="17"/>
                  </a:lnTo>
                  <a:lnTo>
                    <a:pt x="16" y="17"/>
                  </a:lnTo>
                  <a:lnTo>
                    <a:pt x="16" y="17"/>
                  </a:lnTo>
                  <a:lnTo>
                    <a:pt x="16" y="14"/>
                  </a:lnTo>
                  <a:lnTo>
                    <a:pt x="14" y="12"/>
                  </a:lnTo>
                  <a:lnTo>
                    <a:pt x="11" y="12"/>
                  </a:lnTo>
                  <a:lnTo>
                    <a:pt x="11" y="12"/>
                  </a:lnTo>
                  <a:lnTo>
                    <a:pt x="11" y="12"/>
                  </a:lnTo>
                  <a:lnTo>
                    <a:pt x="11" y="12"/>
                  </a:lnTo>
                  <a:lnTo>
                    <a:pt x="9" y="12"/>
                  </a:lnTo>
                  <a:lnTo>
                    <a:pt x="9" y="12"/>
                  </a:lnTo>
                  <a:lnTo>
                    <a:pt x="9" y="14"/>
                  </a:lnTo>
                  <a:lnTo>
                    <a:pt x="2" y="14"/>
                  </a:lnTo>
                  <a:lnTo>
                    <a:pt x="4" y="14"/>
                  </a:lnTo>
                  <a:lnTo>
                    <a:pt x="7" y="14"/>
                  </a:lnTo>
                  <a:close/>
                  <a:moveTo>
                    <a:pt x="92" y="5"/>
                  </a:moveTo>
                  <a:lnTo>
                    <a:pt x="92" y="5"/>
                  </a:lnTo>
                  <a:lnTo>
                    <a:pt x="89" y="2"/>
                  </a:lnTo>
                  <a:lnTo>
                    <a:pt x="89" y="2"/>
                  </a:lnTo>
                  <a:lnTo>
                    <a:pt x="89" y="5"/>
                  </a:lnTo>
                  <a:lnTo>
                    <a:pt x="80" y="5"/>
                  </a:lnTo>
                  <a:lnTo>
                    <a:pt x="75" y="5"/>
                  </a:lnTo>
                  <a:lnTo>
                    <a:pt x="73" y="2"/>
                  </a:lnTo>
                  <a:lnTo>
                    <a:pt x="70" y="2"/>
                  </a:lnTo>
                  <a:lnTo>
                    <a:pt x="68" y="2"/>
                  </a:lnTo>
                  <a:lnTo>
                    <a:pt x="56" y="0"/>
                  </a:lnTo>
                  <a:lnTo>
                    <a:pt x="54" y="0"/>
                  </a:lnTo>
                  <a:lnTo>
                    <a:pt x="51" y="0"/>
                  </a:lnTo>
                  <a:lnTo>
                    <a:pt x="51" y="0"/>
                  </a:lnTo>
                  <a:lnTo>
                    <a:pt x="54" y="2"/>
                  </a:lnTo>
                  <a:lnTo>
                    <a:pt x="51" y="2"/>
                  </a:lnTo>
                  <a:lnTo>
                    <a:pt x="44" y="2"/>
                  </a:lnTo>
                  <a:lnTo>
                    <a:pt x="40" y="5"/>
                  </a:lnTo>
                  <a:lnTo>
                    <a:pt x="35" y="2"/>
                  </a:lnTo>
                  <a:lnTo>
                    <a:pt x="33" y="5"/>
                  </a:lnTo>
                  <a:lnTo>
                    <a:pt x="30" y="5"/>
                  </a:lnTo>
                  <a:lnTo>
                    <a:pt x="33" y="7"/>
                  </a:lnTo>
                  <a:lnTo>
                    <a:pt x="28" y="7"/>
                  </a:lnTo>
                  <a:lnTo>
                    <a:pt x="26" y="7"/>
                  </a:lnTo>
                  <a:lnTo>
                    <a:pt x="23" y="9"/>
                  </a:lnTo>
                  <a:lnTo>
                    <a:pt x="23" y="9"/>
                  </a:lnTo>
                  <a:lnTo>
                    <a:pt x="23" y="12"/>
                  </a:lnTo>
                  <a:lnTo>
                    <a:pt x="23" y="12"/>
                  </a:lnTo>
                  <a:lnTo>
                    <a:pt x="23" y="12"/>
                  </a:lnTo>
                  <a:lnTo>
                    <a:pt x="23" y="14"/>
                  </a:lnTo>
                  <a:lnTo>
                    <a:pt x="23" y="14"/>
                  </a:lnTo>
                  <a:lnTo>
                    <a:pt x="23" y="17"/>
                  </a:lnTo>
                  <a:lnTo>
                    <a:pt x="23" y="17"/>
                  </a:lnTo>
                  <a:lnTo>
                    <a:pt x="26" y="17"/>
                  </a:lnTo>
                  <a:lnTo>
                    <a:pt x="28" y="17"/>
                  </a:lnTo>
                  <a:lnTo>
                    <a:pt x="26" y="17"/>
                  </a:lnTo>
                  <a:lnTo>
                    <a:pt x="26" y="19"/>
                  </a:lnTo>
                  <a:lnTo>
                    <a:pt x="26" y="19"/>
                  </a:lnTo>
                  <a:lnTo>
                    <a:pt x="26" y="21"/>
                  </a:lnTo>
                  <a:lnTo>
                    <a:pt x="28" y="21"/>
                  </a:lnTo>
                  <a:lnTo>
                    <a:pt x="28" y="24"/>
                  </a:lnTo>
                  <a:lnTo>
                    <a:pt x="28" y="26"/>
                  </a:lnTo>
                  <a:lnTo>
                    <a:pt x="33" y="26"/>
                  </a:lnTo>
                  <a:lnTo>
                    <a:pt x="35" y="26"/>
                  </a:lnTo>
                  <a:lnTo>
                    <a:pt x="35" y="26"/>
                  </a:lnTo>
                  <a:lnTo>
                    <a:pt x="37" y="26"/>
                  </a:lnTo>
                  <a:lnTo>
                    <a:pt x="37" y="24"/>
                  </a:lnTo>
                  <a:lnTo>
                    <a:pt x="37" y="24"/>
                  </a:lnTo>
                  <a:lnTo>
                    <a:pt x="40" y="26"/>
                  </a:lnTo>
                  <a:lnTo>
                    <a:pt x="40" y="26"/>
                  </a:lnTo>
                  <a:lnTo>
                    <a:pt x="40" y="26"/>
                  </a:lnTo>
                  <a:lnTo>
                    <a:pt x="40" y="26"/>
                  </a:lnTo>
                  <a:lnTo>
                    <a:pt x="40" y="31"/>
                  </a:lnTo>
                  <a:lnTo>
                    <a:pt x="37" y="33"/>
                  </a:lnTo>
                  <a:lnTo>
                    <a:pt x="37" y="35"/>
                  </a:lnTo>
                  <a:lnTo>
                    <a:pt x="40" y="35"/>
                  </a:lnTo>
                  <a:lnTo>
                    <a:pt x="40" y="33"/>
                  </a:lnTo>
                  <a:lnTo>
                    <a:pt x="44" y="33"/>
                  </a:lnTo>
                  <a:lnTo>
                    <a:pt x="47" y="33"/>
                  </a:lnTo>
                  <a:lnTo>
                    <a:pt x="47" y="33"/>
                  </a:lnTo>
                  <a:lnTo>
                    <a:pt x="49" y="31"/>
                  </a:lnTo>
                  <a:lnTo>
                    <a:pt x="51" y="31"/>
                  </a:lnTo>
                  <a:lnTo>
                    <a:pt x="51" y="33"/>
                  </a:lnTo>
                  <a:lnTo>
                    <a:pt x="51" y="33"/>
                  </a:lnTo>
                  <a:lnTo>
                    <a:pt x="51" y="31"/>
                  </a:lnTo>
                  <a:lnTo>
                    <a:pt x="51" y="31"/>
                  </a:lnTo>
                  <a:lnTo>
                    <a:pt x="51" y="31"/>
                  </a:lnTo>
                  <a:lnTo>
                    <a:pt x="54" y="31"/>
                  </a:lnTo>
                  <a:lnTo>
                    <a:pt x="56" y="33"/>
                  </a:lnTo>
                  <a:lnTo>
                    <a:pt x="59" y="33"/>
                  </a:lnTo>
                  <a:lnTo>
                    <a:pt x="59" y="33"/>
                  </a:lnTo>
                  <a:lnTo>
                    <a:pt x="61" y="35"/>
                  </a:lnTo>
                  <a:lnTo>
                    <a:pt x="63" y="35"/>
                  </a:lnTo>
                  <a:lnTo>
                    <a:pt x="63" y="35"/>
                  </a:lnTo>
                  <a:lnTo>
                    <a:pt x="63" y="35"/>
                  </a:lnTo>
                  <a:lnTo>
                    <a:pt x="68" y="38"/>
                  </a:lnTo>
                  <a:lnTo>
                    <a:pt x="68" y="40"/>
                  </a:lnTo>
                  <a:lnTo>
                    <a:pt x="70" y="40"/>
                  </a:lnTo>
                  <a:lnTo>
                    <a:pt x="73" y="40"/>
                  </a:lnTo>
                  <a:lnTo>
                    <a:pt x="77" y="40"/>
                  </a:lnTo>
                  <a:lnTo>
                    <a:pt x="77" y="40"/>
                  </a:lnTo>
                  <a:lnTo>
                    <a:pt x="80" y="40"/>
                  </a:lnTo>
                  <a:lnTo>
                    <a:pt x="80" y="40"/>
                  </a:lnTo>
                  <a:lnTo>
                    <a:pt x="82" y="40"/>
                  </a:lnTo>
                  <a:lnTo>
                    <a:pt x="84" y="43"/>
                  </a:lnTo>
                  <a:lnTo>
                    <a:pt x="84" y="40"/>
                  </a:lnTo>
                  <a:lnTo>
                    <a:pt x="84" y="40"/>
                  </a:lnTo>
                  <a:lnTo>
                    <a:pt x="84" y="40"/>
                  </a:lnTo>
                  <a:lnTo>
                    <a:pt x="84" y="38"/>
                  </a:lnTo>
                  <a:lnTo>
                    <a:pt x="87" y="38"/>
                  </a:lnTo>
                  <a:lnTo>
                    <a:pt x="87" y="38"/>
                  </a:lnTo>
                  <a:lnTo>
                    <a:pt x="87" y="35"/>
                  </a:lnTo>
                  <a:lnTo>
                    <a:pt x="89" y="35"/>
                  </a:lnTo>
                  <a:lnTo>
                    <a:pt x="92" y="35"/>
                  </a:lnTo>
                  <a:lnTo>
                    <a:pt x="92" y="35"/>
                  </a:lnTo>
                  <a:lnTo>
                    <a:pt x="89" y="35"/>
                  </a:lnTo>
                  <a:lnTo>
                    <a:pt x="89" y="33"/>
                  </a:lnTo>
                  <a:lnTo>
                    <a:pt x="89" y="33"/>
                  </a:lnTo>
                  <a:lnTo>
                    <a:pt x="89" y="31"/>
                  </a:lnTo>
                  <a:lnTo>
                    <a:pt x="87" y="28"/>
                  </a:lnTo>
                  <a:lnTo>
                    <a:pt x="84" y="28"/>
                  </a:lnTo>
                  <a:lnTo>
                    <a:pt x="84" y="26"/>
                  </a:lnTo>
                  <a:lnTo>
                    <a:pt x="84" y="26"/>
                  </a:lnTo>
                  <a:lnTo>
                    <a:pt x="84" y="24"/>
                  </a:lnTo>
                  <a:lnTo>
                    <a:pt x="84" y="24"/>
                  </a:lnTo>
                  <a:lnTo>
                    <a:pt x="82" y="19"/>
                  </a:lnTo>
                  <a:lnTo>
                    <a:pt x="82" y="17"/>
                  </a:lnTo>
                  <a:lnTo>
                    <a:pt x="84" y="17"/>
                  </a:lnTo>
                  <a:lnTo>
                    <a:pt x="84" y="14"/>
                  </a:lnTo>
                  <a:lnTo>
                    <a:pt x="84" y="14"/>
                  </a:lnTo>
                  <a:lnTo>
                    <a:pt x="87" y="12"/>
                  </a:lnTo>
                  <a:lnTo>
                    <a:pt x="89" y="9"/>
                  </a:lnTo>
                  <a:lnTo>
                    <a:pt x="89" y="7"/>
                  </a:lnTo>
                  <a:lnTo>
                    <a:pt x="89" y="7"/>
                  </a:lnTo>
                  <a:lnTo>
                    <a:pt x="92" y="7"/>
                  </a:lnTo>
                  <a:lnTo>
                    <a:pt x="92" y="7"/>
                  </a:lnTo>
                  <a:lnTo>
                    <a:pt x="92" y="5"/>
                  </a:lnTo>
                  <a:lnTo>
                    <a:pt x="92" y="5"/>
                  </a:lnTo>
                  <a:lnTo>
                    <a:pt x="92" y="5"/>
                  </a:lnTo>
                  <a:lnTo>
                    <a:pt x="9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348"/>
            <p:cNvSpPr>
              <a:spLocks/>
            </p:cNvSpPr>
            <p:nvPr userDrawn="1"/>
          </p:nvSpPr>
          <p:spPr bwMode="auto">
            <a:xfrm>
              <a:off x="4325" y="2427"/>
              <a:ext cx="125" cy="121"/>
            </a:xfrm>
            <a:custGeom>
              <a:avLst/>
              <a:gdLst>
                <a:gd name="T0" fmla="*/ 122 w 125"/>
                <a:gd name="T1" fmla="*/ 111 h 121"/>
                <a:gd name="T2" fmla="*/ 113 w 125"/>
                <a:gd name="T3" fmla="*/ 102 h 121"/>
                <a:gd name="T4" fmla="*/ 108 w 125"/>
                <a:gd name="T5" fmla="*/ 95 h 121"/>
                <a:gd name="T6" fmla="*/ 89 w 125"/>
                <a:gd name="T7" fmla="*/ 71 h 121"/>
                <a:gd name="T8" fmla="*/ 75 w 125"/>
                <a:gd name="T9" fmla="*/ 66 h 121"/>
                <a:gd name="T10" fmla="*/ 70 w 125"/>
                <a:gd name="T11" fmla="*/ 64 h 121"/>
                <a:gd name="T12" fmla="*/ 66 w 125"/>
                <a:gd name="T13" fmla="*/ 57 h 121"/>
                <a:gd name="T14" fmla="*/ 63 w 125"/>
                <a:gd name="T15" fmla="*/ 54 h 121"/>
                <a:gd name="T16" fmla="*/ 63 w 125"/>
                <a:gd name="T17" fmla="*/ 59 h 121"/>
                <a:gd name="T18" fmla="*/ 59 w 125"/>
                <a:gd name="T19" fmla="*/ 54 h 121"/>
                <a:gd name="T20" fmla="*/ 54 w 125"/>
                <a:gd name="T21" fmla="*/ 47 h 121"/>
                <a:gd name="T22" fmla="*/ 49 w 125"/>
                <a:gd name="T23" fmla="*/ 28 h 121"/>
                <a:gd name="T24" fmla="*/ 37 w 125"/>
                <a:gd name="T25" fmla="*/ 0 h 121"/>
                <a:gd name="T26" fmla="*/ 35 w 125"/>
                <a:gd name="T27" fmla="*/ 5 h 121"/>
                <a:gd name="T28" fmla="*/ 33 w 125"/>
                <a:gd name="T29" fmla="*/ 7 h 121"/>
                <a:gd name="T30" fmla="*/ 33 w 125"/>
                <a:gd name="T31" fmla="*/ 9 h 121"/>
                <a:gd name="T32" fmla="*/ 30 w 125"/>
                <a:gd name="T33" fmla="*/ 9 h 121"/>
                <a:gd name="T34" fmla="*/ 26 w 125"/>
                <a:gd name="T35" fmla="*/ 12 h 121"/>
                <a:gd name="T36" fmla="*/ 23 w 125"/>
                <a:gd name="T37" fmla="*/ 12 h 121"/>
                <a:gd name="T38" fmla="*/ 21 w 125"/>
                <a:gd name="T39" fmla="*/ 14 h 121"/>
                <a:gd name="T40" fmla="*/ 18 w 125"/>
                <a:gd name="T41" fmla="*/ 17 h 121"/>
                <a:gd name="T42" fmla="*/ 16 w 125"/>
                <a:gd name="T43" fmla="*/ 21 h 121"/>
                <a:gd name="T44" fmla="*/ 11 w 125"/>
                <a:gd name="T45" fmla="*/ 21 h 121"/>
                <a:gd name="T46" fmla="*/ 9 w 125"/>
                <a:gd name="T47" fmla="*/ 24 h 121"/>
                <a:gd name="T48" fmla="*/ 7 w 125"/>
                <a:gd name="T49" fmla="*/ 31 h 121"/>
                <a:gd name="T50" fmla="*/ 7 w 125"/>
                <a:gd name="T51" fmla="*/ 43 h 121"/>
                <a:gd name="T52" fmla="*/ 4 w 125"/>
                <a:gd name="T53" fmla="*/ 50 h 121"/>
                <a:gd name="T54" fmla="*/ 0 w 125"/>
                <a:gd name="T55" fmla="*/ 61 h 121"/>
                <a:gd name="T56" fmla="*/ 2 w 125"/>
                <a:gd name="T57" fmla="*/ 73 h 121"/>
                <a:gd name="T58" fmla="*/ 4 w 125"/>
                <a:gd name="T59" fmla="*/ 78 h 121"/>
                <a:gd name="T60" fmla="*/ 11 w 125"/>
                <a:gd name="T61" fmla="*/ 80 h 121"/>
                <a:gd name="T62" fmla="*/ 14 w 125"/>
                <a:gd name="T63" fmla="*/ 76 h 121"/>
                <a:gd name="T64" fmla="*/ 18 w 125"/>
                <a:gd name="T65" fmla="*/ 78 h 121"/>
                <a:gd name="T66" fmla="*/ 21 w 125"/>
                <a:gd name="T67" fmla="*/ 83 h 121"/>
                <a:gd name="T68" fmla="*/ 26 w 125"/>
                <a:gd name="T69" fmla="*/ 71 h 121"/>
                <a:gd name="T70" fmla="*/ 30 w 125"/>
                <a:gd name="T71" fmla="*/ 69 h 121"/>
                <a:gd name="T72" fmla="*/ 33 w 125"/>
                <a:gd name="T73" fmla="*/ 71 h 121"/>
                <a:gd name="T74" fmla="*/ 37 w 125"/>
                <a:gd name="T75" fmla="*/ 76 h 121"/>
                <a:gd name="T76" fmla="*/ 47 w 125"/>
                <a:gd name="T77" fmla="*/ 73 h 121"/>
                <a:gd name="T78" fmla="*/ 51 w 125"/>
                <a:gd name="T79" fmla="*/ 73 h 121"/>
                <a:gd name="T80" fmla="*/ 54 w 125"/>
                <a:gd name="T81" fmla="*/ 76 h 121"/>
                <a:gd name="T82" fmla="*/ 59 w 125"/>
                <a:gd name="T83" fmla="*/ 73 h 121"/>
                <a:gd name="T84" fmla="*/ 66 w 125"/>
                <a:gd name="T85" fmla="*/ 76 h 121"/>
                <a:gd name="T86" fmla="*/ 70 w 125"/>
                <a:gd name="T87" fmla="*/ 76 h 121"/>
                <a:gd name="T88" fmla="*/ 80 w 125"/>
                <a:gd name="T89" fmla="*/ 83 h 121"/>
                <a:gd name="T90" fmla="*/ 87 w 125"/>
                <a:gd name="T91" fmla="*/ 90 h 121"/>
                <a:gd name="T92" fmla="*/ 101 w 125"/>
                <a:gd name="T93" fmla="*/ 102 h 121"/>
                <a:gd name="T94" fmla="*/ 106 w 125"/>
                <a:gd name="T95" fmla="*/ 111 h 121"/>
                <a:gd name="T96" fmla="*/ 110 w 125"/>
                <a:gd name="T97" fmla="*/ 116 h 121"/>
                <a:gd name="T98" fmla="*/ 113 w 125"/>
                <a:gd name="T99" fmla="*/ 116 h 121"/>
                <a:gd name="T100" fmla="*/ 117 w 125"/>
                <a:gd name="T101" fmla="*/ 118 h 121"/>
                <a:gd name="T102" fmla="*/ 120 w 125"/>
                <a:gd name="T103" fmla="*/ 113 h 121"/>
                <a:gd name="T104" fmla="*/ 125 w 125"/>
                <a:gd name="T105"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121">
                  <a:moveTo>
                    <a:pt x="125" y="111"/>
                  </a:moveTo>
                  <a:lnTo>
                    <a:pt x="122" y="109"/>
                  </a:lnTo>
                  <a:lnTo>
                    <a:pt x="122" y="111"/>
                  </a:lnTo>
                  <a:lnTo>
                    <a:pt x="120" y="109"/>
                  </a:lnTo>
                  <a:lnTo>
                    <a:pt x="117" y="106"/>
                  </a:lnTo>
                  <a:lnTo>
                    <a:pt x="113" y="102"/>
                  </a:lnTo>
                  <a:lnTo>
                    <a:pt x="113" y="102"/>
                  </a:lnTo>
                  <a:lnTo>
                    <a:pt x="110" y="97"/>
                  </a:lnTo>
                  <a:lnTo>
                    <a:pt x="108" y="95"/>
                  </a:lnTo>
                  <a:lnTo>
                    <a:pt x="96" y="85"/>
                  </a:lnTo>
                  <a:lnTo>
                    <a:pt x="94" y="80"/>
                  </a:lnTo>
                  <a:lnTo>
                    <a:pt x="89" y="71"/>
                  </a:lnTo>
                  <a:lnTo>
                    <a:pt x="82" y="69"/>
                  </a:lnTo>
                  <a:lnTo>
                    <a:pt x="77" y="66"/>
                  </a:lnTo>
                  <a:lnTo>
                    <a:pt x="75" y="66"/>
                  </a:lnTo>
                  <a:lnTo>
                    <a:pt x="75" y="64"/>
                  </a:lnTo>
                  <a:lnTo>
                    <a:pt x="73" y="64"/>
                  </a:lnTo>
                  <a:lnTo>
                    <a:pt x="70" y="64"/>
                  </a:lnTo>
                  <a:lnTo>
                    <a:pt x="68" y="61"/>
                  </a:lnTo>
                  <a:lnTo>
                    <a:pt x="68" y="59"/>
                  </a:lnTo>
                  <a:lnTo>
                    <a:pt x="66" y="57"/>
                  </a:lnTo>
                  <a:lnTo>
                    <a:pt x="66" y="57"/>
                  </a:lnTo>
                  <a:lnTo>
                    <a:pt x="63" y="54"/>
                  </a:lnTo>
                  <a:lnTo>
                    <a:pt x="63" y="54"/>
                  </a:lnTo>
                  <a:lnTo>
                    <a:pt x="61" y="57"/>
                  </a:lnTo>
                  <a:lnTo>
                    <a:pt x="63" y="59"/>
                  </a:lnTo>
                  <a:lnTo>
                    <a:pt x="63" y="59"/>
                  </a:lnTo>
                  <a:lnTo>
                    <a:pt x="61" y="61"/>
                  </a:lnTo>
                  <a:lnTo>
                    <a:pt x="61" y="59"/>
                  </a:lnTo>
                  <a:lnTo>
                    <a:pt x="59" y="54"/>
                  </a:lnTo>
                  <a:lnTo>
                    <a:pt x="59" y="52"/>
                  </a:lnTo>
                  <a:lnTo>
                    <a:pt x="56" y="52"/>
                  </a:lnTo>
                  <a:lnTo>
                    <a:pt x="54" y="47"/>
                  </a:lnTo>
                  <a:lnTo>
                    <a:pt x="51" y="45"/>
                  </a:lnTo>
                  <a:lnTo>
                    <a:pt x="51" y="38"/>
                  </a:lnTo>
                  <a:lnTo>
                    <a:pt x="49" y="28"/>
                  </a:lnTo>
                  <a:lnTo>
                    <a:pt x="47" y="19"/>
                  </a:lnTo>
                  <a:lnTo>
                    <a:pt x="44" y="12"/>
                  </a:lnTo>
                  <a:lnTo>
                    <a:pt x="37" y="0"/>
                  </a:lnTo>
                  <a:lnTo>
                    <a:pt x="37" y="2"/>
                  </a:lnTo>
                  <a:lnTo>
                    <a:pt x="35" y="5"/>
                  </a:lnTo>
                  <a:lnTo>
                    <a:pt x="35" y="5"/>
                  </a:lnTo>
                  <a:lnTo>
                    <a:pt x="35" y="7"/>
                  </a:lnTo>
                  <a:lnTo>
                    <a:pt x="35" y="7"/>
                  </a:lnTo>
                  <a:lnTo>
                    <a:pt x="33" y="7"/>
                  </a:lnTo>
                  <a:lnTo>
                    <a:pt x="33" y="9"/>
                  </a:lnTo>
                  <a:lnTo>
                    <a:pt x="33" y="9"/>
                  </a:lnTo>
                  <a:lnTo>
                    <a:pt x="33" y="9"/>
                  </a:lnTo>
                  <a:lnTo>
                    <a:pt x="30" y="9"/>
                  </a:lnTo>
                  <a:lnTo>
                    <a:pt x="30" y="9"/>
                  </a:lnTo>
                  <a:lnTo>
                    <a:pt x="30" y="9"/>
                  </a:lnTo>
                  <a:lnTo>
                    <a:pt x="30" y="12"/>
                  </a:lnTo>
                  <a:lnTo>
                    <a:pt x="28" y="9"/>
                  </a:lnTo>
                  <a:lnTo>
                    <a:pt x="26" y="12"/>
                  </a:lnTo>
                  <a:lnTo>
                    <a:pt x="26" y="12"/>
                  </a:lnTo>
                  <a:lnTo>
                    <a:pt x="26" y="12"/>
                  </a:lnTo>
                  <a:lnTo>
                    <a:pt x="23" y="12"/>
                  </a:lnTo>
                  <a:lnTo>
                    <a:pt x="23" y="12"/>
                  </a:lnTo>
                  <a:lnTo>
                    <a:pt x="23" y="12"/>
                  </a:lnTo>
                  <a:lnTo>
                    <a:pt x="21" y="14"/>
                  </a:lnTo>
                  <a:lnTo>
                    <a:pt x="21" y="14"/>
                  </a:lnTo>
                  <a:lnTo>
                    <a:pt x="18" y="14"/>
                  </a:lnTo>
                  <a:lnTo>
                    <a:pt x="18" y="17"/>
                  </a:lnTo>
                  <a:lnTo>
                    <a:pt x="18" y="19"/>
                  </a:lnTo>
                  <a:lnTo>
                    <a:pt x="16" y="21"/>
                  </a:lnTo>
                  <a:lnTo>
                    <a:pt x="16" y="21"/>
                  </a:lnTo>
                  <a:lnTo>
                    <a:pt x="14" y="21"/>
                  </a:lnTo>
                  <a:lnTo>
                    <a:pt x="11" y="21"/>
                  </a:lnTo>
                  <a:lnTo>
                    <a:pt x="11" y="21"/>
                  </a:lnTo>
                  <a:lnTo>
                    <a:pt x="9" y="21"/>
                  </a:lnTo>
                  <a:lnTo>
                    <a:pt x="9" y="21"/>
                  </a:lnTo>
                  <a:lnTo>
                    <a:pt x="9" y="24"/>
                  </a:lnTo>
                  <a:lnTo>
                    <a:pt x="9" y="26"/>
                  </a:lnTo>
                  <a:lnTo>
                    <a:pt x="9" y="28"/>
                  </a:lnTo>
                  <a:lnTo>
                    <a:pt x="7" y="31"/>
                  </a:lnTo>
                  <a:lnTo>
                    <a:pt x="9" y="33"/>
                  </a:lnTo>
                  <a:lnTo>
                    <a:pt x="9" y="38"/>
                  </a:lnTo>
                  <a:lnTo>
                    <a:pt x="7" y="43"/>
                  </a:lnTo>
                  <a:lnTo>
                    <a:pt x="7" y="43"/>
                  </a:lnTo>
                  <a:lnTo>
                    <a:pt x="4" y="47"/>
                  </a:lnTo>
                  <a:lnTo>
                    <a:pt x="4" y="50"/>
                  </a:lnTo>
                  <a:lnTo>
                    <a:pt x="2" y="57"/>
                  </a:lnTo>
                  <a:lnTo>
                    <a:pt x="2" y="59"/>
                  </a:lnTo>
                  <a:lnTo>
                    <a:pt x="0" y="61"/>
                  </a:lnTo>
                  <a:lnTo>
                    <a:pt x="0" y="66"/>
                  </a:lnTo>
                  <a:lnTo>
                    <a:pt x="2" y="69"/>
                  </a:lnTo>
                  <a:lnTo>
                    <a:pt x="2" y="73"/>
                  </a:lnTo>
                  <a:lnTo>
                    <a:pt x="2" y="80"/>
                  </a:lnTo>
                  <a:lnTo>
                    <a:pt x="2" y="80"/>
                  </a:lnTo>
                  <a:lnTo>
                    <a:pt x="4" y="78"/>
                  </a:lnTo>
                  <a:lnTo>
                    <a:pt x="7" y="78"/>
                  </a:lnTo>
                  <a:lnTo>
                    <a:pt x="11" y="80"/>
                  </a:lnTo>
                  <a:lnTo>
                    <a:pt x="11" y="80"/>
                  </a:lnTo>
                  <a:lnTo>
                    <a:pt x="11" y="78"/>
                  </a:lnTo>
                  <a:lnTo>
                    <a:pt x="14" y="78"/>
                  </a:lnTo>
                  <a:lnTo>
                    <a:pt x="14" y="76"/>
                  </a:lnTo>
                  <a:lnTo>
                    <a:pt x="14" y="76"/>
                  </a:lnTo>
                  <a:lnTo>
                    <a:pt x="16" y="76"/>
                  </a:lnTo>
                  <a:lnTo>
                    <a:pt x="18" y="78"/>
                  </a:lnTo>
                  <a:lnTo>
                    <a:pt x="21" y="83"/>
                  </a:lnTo>
                  <a:lnTo>
                    <a:pt x="21" y="83"/>
                  </a:lnTo>
                  <a:lnTo>
                    <a:pt x="21" y="83"/>
                  </a:lnTo>
                  <a:lnTo>
                    <a:pt x="23" y="78"/>
                  </a:lnTo>
                  <a:lnTo>
                    <a:pt x="23" y="76"/>
                  </a:lnTo>
                  <a:lnTo>
                    <a:pt x="26" y="71"/>
                  </a:lnTo>
                  <a:lnTo>
                    <a:pt x="28" y="66"/>
                  </a:lnTo>
                  <a:lnTo>
                    <a:pt x="28" y="69"/>
                  </a:lnTo>
                  <a:lnTo>
                    <a:pt x="30" y="69"/>
                  </a:lnTo>
                  <a:lnTo>
                    <a:pt x="30" y="71"/>
                  </a:lnTo>
                  <a:lnTo>
                    <a:pt x="33" y="71"/>
                  </a:lnTo>
                  <a:lnTo>
                    <a:pt x="33" y="71"/>
                  </a:lnTo>
                  <a:lnTo>
                    <a:pt x="33" y="71"/>
                  </a:lnTo>
                  <a:lnTo>
                    <a:pt x="37" y="76"/>
                  </a:lnTo>
                  <a:lnTo>
                    <a:pt x="37" y="76"/>
                  </a:lnTo>
                  <a:lnTo>
                    <a:pt x="40" y="76"/>
                  </a:lnTo>
                  <a:lnTo>
                    <a:pt x="44" y="76"/>
                  </a:lnTo>
                  <a:lnTo>
                    <a:pt x="47" y="73"/>
                  </a:lnTo>
                  <a:lnTo>
                    <a:pt x="49" y="71"/>
                  </a:lnTo>
                  <a:lnTo>
                    <a:pt x="49" y="71"/>
                  </a:lnTo>
                  <a:lnTo>
                    <a:pt x="51" y="73"/>
                  </a:lnTo>
                  <a:lnTo>
                    <a:pt x="51" y="73"/>
                  </a:lnTo>
                  <a:lnTo>
                    <a:pt x="51" y="76"/>
                  </a:lnTo>
                  <a:lnTo>
                    <a:pt x="54" y="76"/>
                  </a:lnTo>
                  <a:lnTo>
                    <a:pt x="56" y="73"/>
                  </a:lnTo>
                  <a:lnTo>
                    <a:pt x="59" y="73"/>
                  </a:lnTo>
                  <a:lnTo>
                    <a:pt x="59" y="73"/>
                  </a:lnTo>
                  <a:lnTo>
                    <a:pt x="61" y="76"/>
                  </a:lnTo>
                  <a:lnTo>
                    <a:pt x="61" y="76"/>
                  </a:lnTo>
                  <a:lnTo>
                    <a:pt x="66" y="76"/>
                  </a:lnTo>
                  <a:lnTo>
                    <a:pt x="68" y="76"/>
                  </a:lnTo>
                  <a:lnTo>
                    <a:pt x="68" y="76"/>
                  </a:lnTo>
                  <a:lnTo>
                    <a:pt x="70" y="76"/>
                  </a:lnTo>
                  <a:lnTo>
                    <a:pt x="73" y="78"/>
                  </a:lnTo>
                  <a:lnTo>
                    <a:pt x="77" y="80"/>
                  </a:lnTo>
                  <a:lnTo>
                    <a:pt x="80" y="83"/>
                  </a:lnTo>
                  <a:lnTo>
                    <a:pt x="82" y="83"/>
                  </a:lnTo>
                  <a:lnTo>
                    <a:pt x="84" y="85"/>
                  </a:lnTo>
                  <a:lnTo>
                    <a:pt x="87" y="90"/>
                  </a:lnTo>
                  <a:lnTo>
                    <a:pt x="92" y="97"/>
                  </a:lnTo>
                  <a:lnTo>
                    <a:pt x="96" y="99"/>
                  </a:lnTo>
                  <a:lnTo>
                    <a:pt x="101" y="102"/>
                  </a:lnTo>
                  <a:lnTo>
                    <a:pt x="101" y="106"/>
                  </a:lnTo>
                  <a:lnTo>
                    <a:pt x="103" y="109"/>
                  </a:lnTo>
                  <a:lnTo>
                    <a:pt x="106" y="111"/>
                  </a:lnTo>
                  <a:lnTo>
                    <a:pt x="108" y="111"/>
                  </a:lnTo>
                  <a:lnTo>
                    <a:pt x="108" y="113"/>
                  </a:lnTo>
                  <a:lnTo>
                    <a:pt x="110" y="116"/>
                  </a:lnTo>
                  <a:lnTo>
                    <a:pt x="113" y="118"/>
                  </a:lnTo>
                  <a:lnTo>
                    <a:pt x="113" y="116"/>
                  </a:lnTo>
                  <a:lnTo>
                    <a:pt x="113" y="116"/>
                  </a:lnTo>
                  <a:lnTo>
                    <a:pt x="113" y="116"/>
                  </a:lnTo>
                  <a:lnTo>
                    <a:pt x="117" y="121"/>
                  </a:lnTo>
                  <a:lnTo>
                    <a:pt x="117" y="118"/>
                  </a:lnTo>
                  <a:lnTo>
                    <a:pt x="120" y="118"/>
                  </a:lnTo>
                  <a:lnTo>
                    <a:pt x="120" y="116"/>
                  </a:lnTo>
                  <a:lnTo>
                    <a:pt x="120" y="113"/>
                  </a:lnTo>
                  <a:lnTo>
                    <a:pt x="120" y="113"/>
                  </a:lnTo>
                  <a:lnTo>
                    <a:pt x="122" y="113"/>
                  </a:lnTo>
                  <a:lnTo>
                    <a:pt x="125" y="113"/>
                  </a:lnTo>
                  <a:lnTo>
                    <a:pt x="125"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349"/>
            <p:cNvSpPr>
              <a:spLocks noEditPoints="1"/>
            </p:cNvSpPr>
            <p:nvPr userDrawn="1"/>
          </p:nvSpPr>
          <p:spPr bwMode="auto">
            <a:xfrm>
              <a:off x="3808" y="2727"/>
              <a:ext cx="55" cy="59"/>
            </a:xfrm>
            <a:custGeom>
              <a:avLst/>
              <a:gdLst>
                <a:gd name="T0" fmla="*/ 55 w 55"/>
                <a:gd name="T1" fmla="*/ 52 h 59"/>
                <a:gd name="T2" fmla="*/ 55 w 55"/>
                <a:gd name="T3" fmla="*/ 43 h 59"/>
                <a:gd name="T4" fmla="*/ 55 w 55"/>
                <a:gd name="T5" fmla="*/ 36 h 59"/>
                <a:gd name="T6" fmla="*/ 45 w 55"/>
                <a:gd name="T7" fmla="*/ 36 h 59"/>
                <a:gd name="T8" fmla="*/ 36 w 55"/>
                <a:gd name="T9" fmla="*/ 36 h 59"/>
                <a:gd name="T10" fmla="*/ 29 w 55"/>
                <a:gd name="T11" fmla="*/ 33 h 59"/>
                <a:gd name="T12" fmla="*/ 26 w 55"/>
                <a:gd name="T13" fmla="*/ 33 h 59"/>
                <a:gd name="T14" fmla="*/ 26 w 55"/>
                <a:gd name="T15" fmla="*/ 31 h 59"/>
                <a:gd name="T16" fmla="*/ 26 w 55"/>
                <a:gd name="T17" fmla="*/ 40 h 59"/>
                <a:gd name="T18" fmla="*/ 24 w 55"/>
                <a:gd name="T19" fmla="*/ 48 h 59"/>
                <a:gd name="T20" fmla="*/ 24 w 55"/>
                <a:gd name="T21" fmla="*/ 48 h 59"/>
                <a:gd name="T22" fmla="*/ 19 w 55"/>
                <a:gd name="T23" fmla="*/ 52 h 59"/>
                <a:gd name="T24" fmla="*/ 19 w 55"/>
                <a:gd name="T25" fmla="*/ 57 h 59"/>
                <a:gd name="T26" fmla="*/ 24 w 55"/>
                <a:gd name="T27" fmla="*/ 59 h 59"/>
                <a:gd name="T28" fmla="*/ 24 w 55"/>
                <a:gd name="T29" fmla="*/ 59 h 59"/>
                <a:gd name="T30" fmla="*/ 24 w 55"/>
                <a:gd name="T31" fmla="*/ 57 h 59"/>
                <a:gd name="T32" fmla="*/ 26 w 55"/>
                <a:gd name="T33" fmla="*/ 59 h 59"/>
                <a:gd name="T34" fmla="*/ 29 w 55"/>
                <a:gd name="T35" fmla="*/ 59 h 59"/>
                <a:gd name="T36" fmla="*/ 29 w 55"/>
                <a:gd name="T37" fmla="*/ 59 h 59"/>
                <a:gd name="T38" fmla="*/ 31 w 55"/>
                <a:gd name="T39" fmla="*/ 59 h 59"/>
                <a:gd name="T40" fmla="*/ 36 w 55"/>
                <a:gd name="T41" fmla="*/ 59 h 59"/>
                <a:gd name="T42" fmla="*/ 48 w 55"/>
                <a:gd name="T43" fmla="*/ 59 h 59"/>
                <a:gd name="T44" fmla="*/ 55 w 55"/>
                <a:gd name="T45" fmla="*/ 59 h 59"/>
                <a:gd name="T46" fmla="*/ 8 w 55"/>
                <a:gd name="T47" fmla="*/ 3 h 59"/>
                <a:gd name="T48" fmla="*/ 5 w 55"/>
                <a:gd name="T49" fmla="*/ 3 h 59"/>
                <a:gd name="T50" fmla="*/ 5 w 55"/>
                <a:gd name="T51" fmla="*/ 5 h 59"/>
                <a:gd name="T52" fmla="*/ 3 w 55"/>
                <a:gd name="T53" fmla="*/ 7 h 59"/>
                <a:gd name="T54" fmla="*/ 3 w 55"/>
                <a:gd name="T55" fmla="*/ 7 h 59"/>
                <a:gd name="T56" fmla="*/ 3 w 55"/>
                <a:gd name="T57" fmla="*/ 12 h 59"/>
                <a:gd name="T58" fmla="*/ 5 w 55"/>
                <a:gd name="T59" fmla="*/ 12 h 59"/>
                <a:gd name="T60" fmla="*/ 8 w 55"/>
                <a:gd name="T61" fmla="*/ 12 h 59"/>
                <a:gd name="T62" fmla="*/ 12 w 55"/>
                <a:gd name="T63" fmla="*/ 5 h 59"/>
                <a:gd name="T64" fmla="*/ 10 w 55"/>
                <a:gd name="T6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9">
                  <a:moveTo>
                    <a:pt x="55" y="57"/>
                  </a:moveTo>
                  <a:lnTo>
                    <a:pt x="55" y="52"/>
                  </a:lnTo>
                  <a:lnTo>
                    <a:pt x="55" y="48"/>
                  </a:lnTo>
                  <a:lnTo>
                    <a:pt x="55" y="43"/>
                  </a:lnTo>
                  <a:lnTo>
                    <a:pt x="55" y="40"/>
                  </a:lnTo>
                  <a:lnTo>
                    <a:pt x="55" y="36"/>
                  </a:lnTo>
                  <a:lnTo>
                    <a:pt x="50" y="36"/>
                  </a:lnTo>
                  <a:lnTo>
                    <a:pt x="45" y="36"/>
                  </a:lnTo>
                  <a:lnTo>
                    <a:pt x="41" y="36"/>
                  </a:lnTo>
                  <a:lnTo>
                    <a:pt x="36" y="36"/>
                  </a:lnTo>
                  <a:lnTo>
                    <a:pt x="31" y="36"/>
                  </a:lnTo>
                  <a:lnTo>
                    <a:pt x="29" y="33"/>
                  </a:lnTo>
                  <a:lnTo>
                    <a:pt x="29" y="33"/>
                  </a:lnTo>
                  <a:lnTo>
                    <a:pt x="26" y="33"/>
                  </a:lnTo>
                  <a:lnTo>
                    <a:pt x="26" y="33"/>
                  </a:lnTo>
                  <a:lnTo>
                    <a:pt x="26" y="31"/>
                  </a:lnTo>
                  <a:lnTo>
                    <a:pt x="26" y="38"/>
                  </a:lnTo>
                  <a:lnTo>
                    <a:pt x="26" y="40"/>
                  </a:lnTo>
                  <a:lnTo>
                    <a:pt x="26" y="43"/>
                  </a:lnTo>
                  <a:lnTo>
                    <a:pt x="24" y="48"/>
                  </a:lnTo>
                  <a:lnTo>
                    <a:pt x="24" y="48"/>
                  </a:lnTo>
                  <a:lnTo>
                    <a:pt x="24" y="48"/>
                  </a:lnTo>
                  <a:lnTo>
                    <a:pt x="22" y="50"/>
                  </a:lnTo>
                  <a:lnTo>
                    <a:pt x="19" y="52"/>
                  </a:lnTo>
                  <a:lnTo>
                    <a:pt x="19" y="57"/>
                  </a:lnTo>
                  <a:lnTo>
                    <a:pt x="19" y="57"/>
                  </a:lnTo>
                  <a:lnTo>
                    <a:pt x="22" y="57"/>
                  </a:lnTo>
                  <a:lnTo>
                    <a:pt x="24" y="59"/>
                  </a:lnTo>
                  <a:lnTo>
                    <a:pt x="24" y="59"/>
                  </a:lnTo>
                  <a:lnTo>
                    <a:pt x="24" y="59"/>
                  </a:lnTo>
                  <a:lnTo>
                    <a:pt x="24" y="57"/>
                  </a:lnTo>
                  <a:lnTo>
                    <a:pt x="24" y="57"/>
                  </a:lnTo>
                  <a:lnTo>
                    <a:pt x="26" y="57"/>
                  </a:lnTo>
                  <a:lnTo>
                    <a:pt x="26" y="59"/>
                  </a:lnTo>
                  <a:lnTo>
                    <a:pt x="26" y="59"/>
                  </a:lnTo>
                  <a:lnTo>
                    <a:pt x="29" y="59"/>
                  </a:lnTo>
                  <a:lnTo>
                    <a:pt x="29" y="59"/>
                  </a:lnTo>
                  <a:lnTo>
                    <a:pt x="29" y="59"/>
                  </a:lnTo>
                  <a:lnTo>
                    <a:pt x="31" y="59"/>
                  </a:lnTo>
                  <a:lnTo>
                    <a:pt x="31" y="59"/>
                  </a:lnTo>
                  <a:lnTo>
                    <a:pt x="33" y="59"/>
                  </a:lnTo>
                  <a:lnTo>
                    <a:pt x="36" y="59"/>
                  </a:lnTo>
                  <a:lnTo>
                    <a:pt x="41" y="59"/>
                  </a:lnTo>
                  <a:lnTo>
                    <a:pt x="48" y="59"/>
                  </a:lnTo>
                  <a:lnTo>
                    <a:pt x="52" y="59"/>
                  </a:lnTo>
                  <a:lnTo>
                    <a:pt x="55" y="59"/>
                  </a:lnTo>
                  <a:lnTo>
                    <a:pt x="55" y="57"/>
                  </a:lnTo>
                  <a:close/>
                  <a:moveTo>
                    <a:pt x="8" y="3"/>
                  </a:moveTo>
                  <a:lnTo>
                    <a:pt x="8" y="0"/>
                  </a:lnTo>
                  <a:lnTo>
                    <a:pt x="5" y="3"/>
                  </a:lnTo>
                  <a:lnTo>
                    <a:pt x="5" y="3"/>
                  </a:lnTo>
                  <a:lnTo>
                    <a:pt x="5" y="5"/>
                  </a:lnTo>
                  <a:lnTo>
                    <a:pt x="5" y="7"/>
                  </a:lnTo>
                  <a:lnTo>
                    <a:pt x="3" y="7"/>
                  </a:lnTo>
                  <a:lnTo>
                    <a:pt x="3" y="7"/>
                  </a:lnTo>
                  <a:lnTo>
                    <a:pt x="3" y="7"/>
                  </a:lnTo>
                  <a:lnTo>
                    <a:pt x="0" y="10"/>
                  </a:lnTo>
                  <a:lnTo>
                    <a:pt x="3" y="12"/>
                  </a:lnTo>
                  <a:lnTo>
                    <a:pt x="3" y="12"/>
                  </a:lnTo>
                  <a:lnTo>
                    <a:pt x="5" y="12"/>
                  </a:lnTo>
                  <a:lnTo>
                    <a:pt x="8" y="12"/>
                  </a:lnTo>
                  <a:lnTo>
                    <a:pt x="8" y="12"/>
                  </a:lnTo>
                  <a:lnTo>
                    <a:pt x="8" y="10"/>
                  </a:lnTo>
                  <a:lnTo>
                    <a:pt x="12" y="5"/>
                  </a:lnTo>
                  <a:lnTo>
                    <a:pt x="12" y="3"/>
                  </a:lnTo>
                  <a:lnTo>
                    <a:pt x="10" y="0"/>
                  </a:lnTo>
                  <a:lnTo>
                    <a:pt x="8"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350"/>
            <p:cNvSpPr>
              <a:spLocks/>
            </p:cNvSpPr>
            <p:nvPr userDrawn="1"/>
          </p:nvSpPr>
          <p:spPr bwMode="auto">
            <a:xfrm>
              <a:off x="1994" y="2503"/>
              <a:ext cx="45" cy="26"/>
            </a:xfrm>
            <a:custGeom>
              <a:avLst/>
              <a:gdLst>
                <a:gd name="T0" fmla="*/ 42 w 45"/>
                <a:gd name="T1" fmla="*/ 19 h 26"/>
                <a:gd name="T2" fmla="*/ 45 w 45"/>
                <a:gd name="T3" fmla="*/ 14 h 26"/>
                <a:gd name="T4" fmla="*/ 42 w 45"/>
                <a:gd name="T5" fmla="*/ 11 h 26"/>
                <a:gd name="T6" fmla="*/ 37 w 45"/>
                <a:gd name="T7" fmla="*/ 11 h 26"/>
                <a:gd name="T8" fmla="*/ 37 w 45"/>
                <a:gd name="T9" fmla="*/ 9 h 26"/>
                <a:gd name="T10" fmla="*/ 33 w 45"/>
                <a:gd name="T11" fmla="*/ 11 h 26"/>
                <a:gd name="T12" fmla="*/ 30 w 45"/>
                <a:gd name="T13" fmla="*/ 11 h 26"/>
                <a:gd name="T14" fmla="*/ 30 w 45"/>
                <a:gd name="T15" fmla="*/ 11 h 26"/>
                <a:gd name="T16" fmla="*/ 28 w 45"/>
                <a:gd name="T17" fmla="*/ 9 h 26"/>
                <a:gd name="T18" fmla="*/ 26 w 45"/>
                <a:gd name="T19" fmla="*/ 9 h 26"/>
                <a:gd name="T20" fmla="*/ 26 w 45"/>
                <a:gd name="T21" fmla="*/ 7 h 26"/>
                <a:gd name="T22" fmla="*/ 23 w 45"/>
                <a:gd name="T23" fmla="*/ 7 h 26"/>
                <a:gd name="T24" fmla="*/ 21 w 45"/>
                <a:gd name="T25" fmla="*/ 2 h 26"/>
                <a:gd name="T26" fmla="*/ 19 w 45"/>
                <a:gd name="T27" fmla="*/ 2 h 26"/>
                <a:gd name="T28" fmla="*/ 14 w 45"/>
                <a:gd name="T29" fmla="*/ 0 h 26"/>
                <a:gd name="T30" fmla="*/ 14 w 45"/>
                <a:gd name="T31" fmla="*/ 0 h 26"/>
                <a:gd name="T32" fmla="*/ 12 w 45"/>
                <a:gd name="T33" fmla="*/ 0 h 26"/>
                <a:gd name="T34" fmla="*/ 12 w 45"/>
                <a:gd name="T35" fmla="*/ 2 h 26"/>
                <a:gd name="T36" fmla="*/ 12 w 45"/>
                <a:gd name="T37" fmla="*/ 4 h 26"/>
                <a:gd name="T38" fmla="*/ 9 w 45"/>
                <a:gd name="T39" fmla="*/ 4 h 26"/>
                <a:gd name="T40" fmla="*/ 7 w 45"/>
                <a:gd name="T41" fmla="*/ 7 h 26"/>
                <a:gd name="T42" fmla="*/ 7 w 45"/>
                <a:gd name="T43" fmla="*/ 9 h 26"/>
                <a:gd name="T44" fmla="*/ 4 w 45"/>
                <a:gd name="T45" fmla="*/ 9 h 26"/>
                <a:gd name="T46" fmla="*/ 0 w 45"/>
                <a:gd name="T47" fmla="*/ 11 h 26"/>
                <a:gd name="T48" fmla="*/ 0 w 45"/>
                <a:gd name="T49" fmla="*/ 14 h 26"/>
                <a:gd name="T50" fmla="*/ 2 w 45"/>
                <a:gd name="T51" fmla="*/ 16 h 26"/>
                <a:gd name="T52" fmla="*/ 9 w 45"/>
                <a:gd name="T53" fmla="*/ 19 h 26"/>
                <a:gd name="T54" fmla="*/ 21 w 45"/>
                <a:gd name="T55" fmla="*/ 23 h 26"/>
                <a:gd name="T56" fmla="*/ 28 w 45"/>
                <a:gd name="T57" fmla="*/ 26 h 26"/>
                <a:gd name="T58" fmla="*/ 26 w 45"/>
                <a:gd name="T59" fmla="*/ 26 h 26"/>
                <a:gd name="T60" fmla="*/ 26 w 45"/>
                <a:gd name="T61" fmla="*/ 23 h 26"/>
                <a:gd name="T62" fmla="*/ 33 w 45"/>
                <a:gd name="T63" fmla="*/ 26 h 26"/>
                <a:gd name="T64" fmla="*/ 37 w 45"/>
                <a:gd name="T65" fmla="*/ 26 h 26"/>
                <a:gd name="T66" fmla="*/ 40 w 45"/>
                <a:gd name="T67" fmla="*/ 23 h 26"/>
                <a:gd name="T68" fmla="*/ 40 w 45"/>
                <a:gd name="T69" fmla="*/ 21 h 26"/>
                <a:gd name="T70" fmla="*/ 42 w 45"/>
                <a:gd name="T71" fmla="*/ 21 h 26"/>
                <a:gd name="T72" fmla="*/ 42 w 45"/>
                <a:gd name="T7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26">
                  <a:moveTo>
                    <a:pt x="42" y="19"/>
                  </a:moveTo>
                  <a:lnTo>
                    <a:pt x="42" y="19"/>
                  </a:lnTo>
                  <a:lnTo>
                    <a:pt x="42" y="16"/>
                  </a:lnTo>
                  <a:lnTo>
                    <a:pt x="45" y="14"/>
                  </a:lnTo>
                  <a:lnTo>
                    <a:pt x="42" y="11"/>
                  </a:lnTo>
                  <a:lnTo>
                    <a:pt x="42" y="11"/>
                  </a:lnTo>
                  <a:lnTo>
                    <a:pt x="40" y="11"/>
                  </a:lnTo>
                  <a:lnTo>
                    <a:pt x="37" y="11"/>
                  </a:lnTo>
                  <a:lnTo>
                    <a:pt x="37" y="11"/>
                  </a:lnTo>
                  <a:lnTo>
                    <a:pt x="37" y="9"/>
                  </a:lnTo>
                  <a:lnTo>
                    <a:pt x="35" y="9"/>
                  </a:lnTo>
                  <a:lnTo>
                    <a:pt x="33" y="11"/>
                  </a:lnTo>
                  <a:lnTo>
                    <a:pt x="30" y="11"/>
                  </a:lnTo>
                  <a:lnTo>
                    <a:pt x="30" y="11"/>
                  </a:lnTo>
                  <a:lnTo>
                    <a:pt x="30" y="11"/>
                  </a:lnTo>
                  <a:lnTo>
                    <a:pt x="30" y="11"/>
                  </a:lnTo>
                  <a:lnTo>
                    <a:pt x="30" y="9"/>
                  </a:lnTo>
                  <a:lnTo>
                    <a:pt x="28" y="9"/>
                  </a:lnTo>
                  <a:lnTo>
                    <a:pt x="28" y="9"/>
                  </a:lnTo>
                  <a:lnTo>
                    <a:pt x="26" y="9"/>
                  </a:lnTo>
                  <a:lnTo>
                    <a:pt x="26" y="9"/>
                  </a:lnTo>
                  <a:lnTo>
                    <a:pt x="26" y="7"/>
                  </a:lnTo>
                  <a:lnTo>
                    <a:pt x="23" y="7"/>
                  </a:lnTo>
                  <a:lnTo>
                    <a:pt x="23" y="7"/>
                  </a:lnTo>
                  <a:lnTo>
                    <a:pt x="21" y="4"/>
                  </a:lnTo>
                  <a:lnTo>
                    <a:pt x="21" y="2"/>
                  </a:lnTo>
                  <a:lnTo>
                    <a:pt x="21" y="2"/>
                  </a:lnTo>
                  <a:lnTo>
                    <a:pt x="19" y="2"/>
                  </a:lnTo>
                  <a:lnTo>
                    <a:pt x="19" y="2"/>
                  </a:lnTo>
                  <a:lnTo>
                    <a:pt x="14" y="0"/>
                  </a:lnTo>
                  <a:lnTo>
                    <a:pt x="14" y="0"/>
                  </a:lnTo>
                  <a:lnTo>
                    <a:pt x="14" y="0"/>
                  </a:lnTo>
                  <a:lnTo>
                    <a:pt x="14" y="0"/>
                  </a:lnTo>
                  <a:lnTo>
                    <a:pt x="12" y="0"/>
                  </a:lnTo>
                  <a:lnTo>
                    <a:pt x="12" y="0"/>
                  </a:lnTo>
                  <a:lnTo>
                    <a:pt x="12" y="2"/>
                  </a:lnTo>
                  <a:lnTo>
                    <a:pt x="12" y="2"/>
                  </a:lnTo>
                  <a:lnTo>
                    <a:pt x="12" y="4"/>
                  </a:lnTo>
                  <a:lnTo>
                    <a:pt x="12" y="4"/>
                  </a:lnTo>
                  <a:lnTo>
                    <a:pt x="9" y="4"/>
                  </a:lnTo>
                  <a:lnTo>
                    <a:pt x="9" y="4"/>
                  </a:lnTo>
                  <a:lnTo>
                    <a:pt x="7" y="7"/>
                  </a:lnTo>
                  <a:lnTo>
                    <a:pt x="7" y="7"/>
                  </a:lnTo>
                  <a:lnTo>
                    <a:pt x="7" y="9"/>
                  </a:lnTo>
                  <a:lnTo>
                    <a:pt x="4" y="9"/>
                  </a:lnTo>
                  <a:lnTo>
                    <a:pt x="4" y="9"/>
                  </a:lnTo>
                  <a:lnTo>
                    <a:pt x="2" y="9"/>
                  </a:lnTo>
                  <a:lnTo>
                    <a:pt x="0" y="11"/>
                  </a:lnTo>
                  <a:lnTo>
                    <a:pt x="0" y="14"/>
                  </a:lnTo>
                  <a:lnTo>
                    <a:pt x="0" y="14"/>
                  </a:lnTo>
                  <a:lnTo>
                    <a:pt x="0" y="14"/>
                  </a:lnTo>
                  <a:lnTo>
                    <a:pt x="2" y="16"/>
                  </a:lnTo>
                  <a:lnTo>
                    <a:pt x="4" y="19"/>
                  </a:lnTo>
                  <a:lnTo>
                    <a:pt x="9" y="19"/>
                  </a:lnTo>
                  <a:lnTo>
                    <a:pt x="14" y="21"/>
                  </a:lnTo>
                  <a:lnTo>
                    <a:pt x="21" y="23"/>
                  </a:lnTo>
                  <a:lnTo>
                    <a:pt x="28" y="26"/>
                  </a:lnTo>
                  <a:lnTo>
                    <a:pt x="28" y="26"/>
                  </a:lnTo>
                  <a:lnTo>
                    <a:pt x="26" y="26"/>
                  </a:lnTo>
                  <a:lnTo>
                    <a:pt x="26" y="26"/>
                  </a:lnTo>
                  <a:lnTo>
                    <a:pt x="23" y="23"/>
                  </a:lnTo>
                  <a:lnTo>
                    <a:pt x="26" y="23"/>
                  </a:lnTo>
                  <a:lnTo>
                    <a:pt x="30" y="26"/>
                  </a:lnTo>
                  <a:lnTo>
                    <a:pt x="33" y="26"/>
                  </a:lnTo>
                  <a:lnTo>
                    <a:pt x="37" y="26"/>
                  </a:lnTo>
                  <a:lnTo>
                    <a:pt x="37" y="26"/>
                  </a:lnTo>
                  <a:lnTo>
                    <a:pt x="40" y="26"/>
                  </a:lnTo>
                  <a:lnTo>
                    <a:pt x="40" y="23"/>
                  </a:lnTo>
                  <a:lnTo>
                    <a:pt x="40" y="23"/>
                  </a:lnTo>
                  <a:lnTo>
                    <a:pt x="40" y="21"/>
                  </a:lnTo>
                  <a:lnTo>
                    <a:pt x="42" y="21"/>
                  </a:lnTo>
                  <a:lnTo>
                    <a:pt x="42" y="21"/>
                  </a:lnTo>
                  <a:lnTo>
                    <a:pt x="42" y="19"/>
                  </a:lnTo>
                  <a:lnTo>
                    <a:pt x="42"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351"/>
            <p:cNvSpPr>
              <a:spLocks/>
            </p:cNvSpPr>
            <p:nvPr userDrawn="1"/>
          </p:nvSpPr>
          <p:spPr bwMode="auto">
            <a:xfrm>
              <a:off x="4101" y="2139"/>
              <a:ext cx="226" cy="205"/>
            </a:xfrm>
            <a:custGeom>
              <a:avLst/>
              <a:gdLst>
                <a:gd name="T0" fmla="*/ 214 w 226"/>
                <a:gd name="T1" fmla="*/ 191 h 205"/>
                <a:gd name="T2" fmla="*/ 205 w 226"/>
                <a:gd name="T3" fmla="*/ 184 h 205"/>
                <a:gd name="T4" fmla="*/ 200 w 226"/>
                <a:gd name="T5" fmla="*/ 165 h 205"/>
                <a:gd name="T6" fmla="*/ 205 w 226"/>
                <a:gd name="T7" fmla="*/ 163 h 205"/>
                <a:gd name="T8" fmla="*/ 195 w 226"/>
                <a:gd name="T9" fmla="*/ 153 h 205"/>
                <a:gd name="T10" fmla="*/ 176 w 226"/>
                <a:gd name="T11" fmla="*/ 120 h 205"/>
                <a:gd name="T12" fmla="*/ 167 w 226"/>
                <a:gd name="T13" fmla="*/ 94 h 205"/>
                <a:gd name="T14" fmla="*/ 162 w 226"/>
                <a:gd name="T15" fmla="*/ 87 h 205"/>
                <a:gd name="T16" fmla="*/ 158 w 226"/>
                <a:gd name="T17" fmla="*/ 78 h 205"/>
                <a:gd name="T18" fmla="*/ 148 w 226"/>
                <a:gd name="T19" fmla="*/ 63 h 205"/>
                <a:gd name="T20" fmla="*/ 143 w 226"/>
                <a:gd name="T21" fmla="*/ 56 h 205"/>
                <a:gd name="T22" fmla="*/ 139 w 226"/>
                <a:gd name="T23" fmla="*/ 44 h 205"/>
                <a:gd name="T24" fmla="*/ 139 w 226"/>
                <a:gd name="T25" fmla="*/ 37 h 205"/>
                <a:gd name="T26" fmla="*/ 146 w 226"/>
                <a:gd name="T27" fmla="*/ 47 h 205"/>
                <a:gd name="T28" fmla="*/ 153 w 226"/>
                <a:gd name="T29" fmla="*/ 56 h 205"/>
                <a:gd name="T30" fmla="*/ 158 w 226"/>
                <a:gd name="T31" fmla="*/ 70 h 205"/>
                <a:gd name="T32" fmla="*/ 174 w 226"/>
                <a:gd name="T33" fmla="*/ 82 h 205"/>
                <a:gd name="T34" fmla="*/ 176 w 226"/>
                <a:gd name="T35" fmla="*/ 70 h 205"/>
                <a:gd name="T36" fmla="*/ 184 w 226"/>
                <a:gd name="T37" fmla="*/ 47 h 205"/>
                <a:gd name="T38" fmla="*/ 179 w 226"/>
                <a:gd name="T39" fmla="*/ 30 h 205"/>
                <a:gd name="T40" fmla="*/ 172 w 226"/>
                <a:gd name="T41" fmla="*/ 18 h 205"/>
                <a:gd name="T42" fmla="*/ 169 w 226"/>
                <a:gd name="T43" fmla="*/ 7 h 205"/>
                <a:gd name="T44" fmla="*/ 155 w 226"/>
                <a:gd name="T45" fmla="*/ 11 h 205"/>
                <a:gd name="T46" fmla="*/ 146 w 226"/>
                <a:gd name="T47" fmla="*/ 11 h 205"/>
                <a:gd name="T48" fmla="*/ 139 w 226"/>
                <a:gd name="T49" fmla="*/ 11 h 205"/>
                <a:gd name="T50" fmla="*/ 134 w 226"/>
                <a:gd name="T51" fmla="*/ 9 h 205"/>
                <a:gd name="T52" fmla="*/ 132 w 226"/>
                <a:gd name="T53" fmla="*/ 11 h 205"/>
                <a:gd name="T54" fmla="*/ 127 w 226"/>
                <a:gd name="T55" fmla="*/ 7 h 205"/>
                <a:gd name="T56" fmla="*/ 129 w 226"/>
                <a:gd name="T57" fmla="*/ 4 h 205"/>
                <a:gd name="T58" fmla="*/ 120 w 226"/>
                <a:gd name="T59" fmla="*/ 4 h 205"/>
                <a:gd name="T60" fmla="*/ 113 w 226"/>
                <a:gd name="T61" fmla="*/ 4 h 205"/>
                <a:gd name="T62" fmla="*/ 103 w 226"/>
                <a:gd name="T63" fmla="*/ 7 h 205"/>
                <a:gd name="T64" fmla="*/ 101 w 226"/>
                <a:gd name="T65" fmla="*/ 4 h 205"/>
                <a:gd name="T66" fmla="*/ 99 w 226"/>
                <a:gd name="T67" fmla="*/ 9 h 205"/>
                <a:gd name="T68" fmla="*/ 87 w 226"/>
                <a:gd name="T69" fmla="*/ 14 h 205"/>
                <a:gd name="T70" fmla="*/ 77 w 226"/>
                <a:gd name="T71" fmla="*/ 18 h 205"/>
                <a:gd name="T72" fmla="*/ 59 w 226"/>
                <a:gd name="T73" fmla="*/ 11 h 205"/>
                <a:gd name="T74" fmla="*/ 44 w 226"/>
                <a:gd name="T75" fmla="*/ 7 h 205"/>
                <a:gd name="T76" fmla="*/ 12 w 226"/>
                <a:gd name="T77" fmla="*/ 4 h 205"/>
                <a:gd name="T78" fmla="*/ 7 w 226"/>
                <a:gd name="T79" fmla="*/ 2 h 205"/>
                <a:gd name="T80" fmla="*/ 2 w 226"/>
                <a:gd name="T81" fmla="*/ 11 h 205"/>
                <a:gd name="T82" fmla="*/ 4 w 226"/>
                <a:gd name="T83" fmla="*/ 21 h 205"/>
                <a:gd name="T84" fmla="*/ 0 w 226"/>
                <a:gd name="T85" fmla="*/ 30 h 205"/>
                <a:gd name="T86" fmla="*/ 4 w 226"/>
                <a:gd name="T87" fmla="*/ 44 h 205"/>
                <a:gd name="T88" fmla="*/ 7 w 226"/>
                <a:gd name="T89" fmla="*/ 56 h 205"/>
                <a:gd name="T90" fmla="*/ 7 w 226"/>
                <a:gd name="T91" fmla="*/ 75 h 205"/>
                <a:gd name="T92" fmla="*/ 7 w 226"/>
                <a:gd name="T93" fmla="*/ 96 h 205"/>
                <a:gd name="T94" fmla="*/ 9 w 226"/>
                <a:gd name="T95" fmla="*/ 115 h 205"/>
                <a:gd name="T96" fmla="*/ 9 w 226"/>
                <a:gd name="T97" fmla="*/ 134 h 205"/>
                <a:gd name="T98" fmla="*/ 9 w 226"/>
                <a:gd name="T99" fmla="*/ 153 h 205"/>
                <a:gd name="T100" fmla="*/ 9 w 226"/>
                <a:gd name="T101" fmla="*/ 172 h 205"/>
                <a:gd name="T102" fmla="*/ 12 w 226"/>
                <a:gd name="T103" fmla="*/ 191 h 205"/>
                <a:gd name="T104" fmla="*/ 26 w 226"/>
                <a:gd name="T105" fmla="*/ 205 h 205"/>
                <a:gd name="T106" fmla="*/ 59 w 226"/>
                <a:gd name="T107" fmla="*/ 205 h 205"/>
                <a:gd name="T108" fmla="*/ 87 w 226"/>
                <a:gd name="T109" fmla="*/ 205 h 205"/>
                <a:gd name="T110" fmla="*/ 115 w 226"/>
                <a:gd name="T111" fmla="*/ 205 h 205"/>
                <a:gd name="T112" fmla="*/ 127 w 226"/>
                <a:gd name="T113" fmla="*/ 201 h 205"/>
                <a:gd name="T114" fmla="*/ 129 w 226"/>
                <a:gd name="T115" fmla="*/ 203 h 205"/>
                <a:gd name="T116" fmla="*/ 143 w 226"/>
                <a:gd name="T117" fmla="*/ 205 h 205"/>
                <a:gd name="T118" fmla="*/ 179 w 226"/>
                <a:gd name="T119" fmla="*/ 205 h 205"/>
                <a:gd name="T120" fmla="*/ 202 w 226"/>
                <a:gd name="T121" fmla="*/ 205 h 205"/>
                <a:gd name="T122" fmla="*/ 226 w 226"/>
                <a:gd name="T1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05">
                  <a:moveTo>
                    <a:pt x="226" y="203"/>
                  </a:moveTo>
                  <a:lnTo>
                    <a:pt x="226" y="203"/>
                  </a:lnTo>
                  <a:lnTo>
                    <a:pt x="219" y="196"/>
                  </a:lnTo>
                  <a:lnTo>
                    <a:pt x="214" y="191"/>
                  </a:lnTo>
                  <a:lnTo>
                    <a:pt x="209" y="189"/>
                  </a:lnTo>
                  <a:lnTo>
                    <a:pt x="207" y="189"/>
                  </a:lnTo>
                  <a:lnTo>
                    <a:pt x="207" y="186"/>
                  </a:lnTo>
                  <a:lnTo>
                    <a:pt x="205" y="184"/>
                  </a:lnTo>
                  <a:lnTo>
                    <a:pt x="202" y="177"/>
                  </a:lnTo>
                  <a:lnTo>
                    <a:pt x="202" y="174"/>
                  </a:lnTo>
                  <a:lnTo>
                    <a:pt x="200" y="167"/>
                  </a:lnTo>
                  <a:lnTo>
                    <a:pt x="200" y="165"/>
                  </a:lnTo>
                  <a:lnTo>
                    <a:pt x="202" y="163"/>
                  </a:lnTo>
                  <a:lnTo>
                    <a:pt x="202" y="163"/>
                  </a:lnTo>
                  <a:lnTo>
                    <a:pt x="202" y="163"/>
                  </a:lnTo>
                  <a:lnTo>
                    <a:pt x="205" y="163"/>
                  </a:lnTo>
                  <a:lnTo>
                    <a:pt x="202" y="160"/>
                  </a:lnTo>
                  <a:lnTo>
                    <a:pt x="200" y="158"/>
                  </a:lnTo>
                  <a:lnTo>
                    <a:pt x="198" y="156"/>
                  </a:lnTo>
                  <a:lnTo>
                    <a:pt x="195" y="153"/>
                  </a:lnTo>
                  <a:lnTo>
                    <a:pt x="188" y="139"/>
                  </a:lnTo>
                  <a:lnTo>
                    <a:pt x="184" y="132"/>
                  </a:lnTo>
                  <a:lnTo>
                    <a:pt x="181" y="127"/>
                  </a:lnTo>
                  <a:lnTo>
                    <a:pt x="176" y="120"/>
                  </a:lnTo>
                  <a:lnTo>
                    <a:pt x="172" y="108"/>
                  </a:lnTo>
                  <a:lnTo>
                    <a:pt x="169" y="106"/>
                  </a:lnTo>
                  <a:lnTo>
                    <a:pt x="169" y="99"/>
                  </a:lnTo>
                  <a:lnTo>
                    <a:pt x="167" y="94"/>
                  </a:lnTo>
                  <a:lnTo>
                    <a:pt x="167" y="94"/>
                  </a:lnTo>
                  <a:lnTo>
                    <a:pt x="165" y="92"/>
                  </a:lnTo>
                  <a:lnTo>
                    <a:pt x="165" y="89"/>
                  </a:lnTo>
                  <a:lnTo>
                    <a:pt x="162" y="87"/>
                  </a:lnTo>
                  <a:lnTo>
                    <a:pt x="162" y="85"/>
                  </a:lnTo>
                  <a:lnTo>
                    <a:pt x="162" y="80"/>
                  </a:lnTo>
                  <a:lnTo>
                    <a:pt x="160" y="78"/>
                  </a:lnTo>
                  <a:lnTo>
                    <a:pt x="158" y="78"/>
                  </a:lnTo>
                  <a:lnTo>
                    <a:pt x="155" y="73"/>
                  </a:lnTo>
                  <a:lnTo>
                    <a:pt x="151" y="68"/>
                  </a:lnTo>
                  <a:lnTo>
                    <a:pt x="148" y="66"/>
                  </a:lnTo>
                  <a:lnTo>
                    <a:pt x="148" y="63"/>
                  </a:lnTo>
                  <a:lnTo>
                    <a:pt x="148" y="63"/>
                  </a:lnTo>
                  <a:lnTo>
                    <a:pt x="146" y="61"/>
                  </a:lnTo>
                  <a:lnTo>
                    <a:pt x="143" y="59"/>
                  </a:lnTo>
                  <a:lnTo>
                    <a:pt x="143" y="56"/>
                  </a:lnTo>
                  <a:lnTo>
                    <a:pt x="143" y="52"/>
                  </a:lnTo>
                  <a:lnTo>
                    <a:pt x="143" y="49"/>
                  </a:lnTo>
                  <a:lnTo>
                    <a:pt x="141" y="49"/>
                  </a:lnTo>
                  <a:lnTo>
                    <a:pt x="139" y="44"/>
                  </a:lnTo>
                  <a:lnTo>
                    <a:pt x="139" y="42"/>
                  </a:lnTo>
                  <a:lnTo>
                    <a:pt x="139" y="40"/>
                  </a:lnTo>
                  <a:lnTo>
                    <a:pt x="141" y="40"/>
                  </a:lnTo>
                  <a:lnTo>
                    <a:pt x="139" y="37"/>
                  </a:lnTo>
                  <a:lnTo>
                    <a:pt x="141" y="35"/>
                  </a:lnTo>
                  <a:lnTo>
                    <a:pt x="143" y="40"/>
                  </a:lnTo>
                  <a:lnTo>
                    <a:pt x="143" y="44"/>
                  </a:lnTo>
                  <a:lnTo>
                    <a:pt x="146" y="47"/>
                  </a:lnTo>
                  <a:lnTo>
                    <a:pt x="146" y="49"/>
                  </a:lnTo>
                  <a:lnTo>
                    <a:pt x="148" y="52"/>
                  </a:lnTo>
                  <a:lnTo>
                    <a:pt x="151" y="54"/>
                  </a:lnTo>
                  <a:lnTo>
                    <a:pt x="153" y="56"/>
                  </a:lnTo>
                  <a:lnTo>
                    <a:pt x="155" y="61"/>
                  </a:lnTo>
                  <a:lnTo>
                    <a:pt x="155" y="63"/>
                  </a:lnTo>
                  <a:lnTo>
                    <a:pt x="155" y="66"/>
                  </a:lnTo>
                  <a:lnTo>
                    <a:pt x="158" y="70"/>
                  </a:lnTo>
                  <a:lnTo>
                    <a:pt x="162" y="73"/>
                  </a:lnTo>
                  <a:lnTo>
                    <a:pt x="165" y="78"/>
                  </a:lnTo>
                  <a:lnTo>
                    <a:pt x="169" y="82"/>
                  </a:lnTo>
                  <a:lnTo>
                    <a:pt x="174" y="82"/>
                  </a:lnTo>
                  <a:lnTo>
                    <a:pt x="174" y="80"/>
                  </a:lnTo>
                  <a:lnTo>
                    <a:pt x="176" y="78"/>
                  </a:lnTo>
                  <a:lnTo>
                    <a:pt x="176" y="75"/>
                  </a:lnTo>
                  <a:lnTo>
                    <a:pt x="176" y="70"/>
                  </a:lnTo>
                  <a:lnTo>
                    <a:pt x="179" y="61"/>
                  </a:lnTo>
                  <a:lnTo>
                    <a:pt x="181" y="52"/>
                  </a:lnTo>
                  <a:lnTo>
                    <a:pt x="184" y="47"/>
                  </a:lnTo>
                  <a:lnTo>
                    <a:pt x="184" y="47"/>
                  </a:lnTo>
                  <a:lnTo>
                    <a:pt x="184" y="44"/>
                  </a:lnTo>
                  <a:lnTo>
                    <a:pt x="181" y="40"/>
                  </a:lnTo>
                  <a:lnTo>
                    <a:pt x="179" y="35"/>
                  </a:lnTo>
                  <a:lnTo>
                    <a:pt x="179" y="30"/>
                  </a:lnTo>
                  <a:lnTo>
                    <a:pt x="176" y="26"/>
                  </a:lnTo>
                  <a:lnTo>
                    <a:pt x="176" y="26"/>
                  </a:lnTo>
                  <a:lnTo>
                    <a:pt x="174" y="23"/>
                  </a:lnTo>
                  <a:lnTo>
                    <a:pt x="172" y="18"/>
                  </a:lnTo>
                  <a:lnTo>
                    <a:pt x="172" y="14"/>
                  </a:lnTo>
                  <a:lnTo>
                    <a:pt x="169" y="9"/>
                  </a:lnTo>
                  <a:lnTo>
                    <a:pt x="169" y="9"/>
                  </a:lnTo>
                  <a:lnTo>
                    <a:pt x="169" y="7"/>
                  </a:lnTo>
                  <a:lnTo>
                    <a:pt x="167" y="9"/>
                  </a:lnTo>
                  <a:lnTo>
                    <a:pt x="162" y="11"/>
                  </a:lnTo>
                  <a:lnTo>
                    <a:pt x="160" y="11"/>
                  </a:lnTo>
                  <a:lnTo>
                    <a:pt x="155" y="11"/>
                  </a:lnTo>
                  <a:lnTo>
                    <a:pt x="151" y="14"/>
                  </a:lnTo>
                  <a:lnTo>
                    <a:pt x="151" y="11"/>
                  </a:lnTo>
                  <a:lnTo>
                    <a:pt x="151" y="11"/>
                  </a:lnTo>
                  <a:lnTo>
                    <a:pt x="146" y="11"/>
                  </a:lnTo>
                  <a:lnTo>
                    <a:pt x="146" y="11"/>
                  </a:lnTo>
                  <a:lnTo>
                    <a:pt x="141" y="14"/>
                  </a:lnTo>
                  <a:lnTo>
                    <a:pt x="141" y="14"/>
                  </a:lnTo>
                  <a:lnTo>
                    <a:pt x="139" y="11"/>
                  </a:lnTo>
                  <a:lnTo>
                    <a:pt x="136" y="9"/>
                  </a:lnTo>
                  <a:lnTo>
                    <a:pt x="134" y="9"/>
                  </a:lnTo>
                  <a:lnTo>
                    <a:pt x="134" y="9"/>
                  </a:lnTo>
                  <a:lnTo>
                    <a:pt x="134" y="9"/>
                  </a:lnTo>
                  <a:lnTo>
                    <a:pt x="134" y="11"/>
                  </a:lnTo>
                  <a:lnTo>
                    <a:pt x="134" y="11"/>
                  </a:lnTo>
                  <a:lnTo>
                    <a:pt x="132" y="11"/>
                  </a:lnTo>
                  <a:lnTo>
                    <a:pt x="132" y="11"/>
                  </a:lnTo>
                  <a:lnTo>
                    <a:pt x="129" y="9"/>
                  </a:lnTo>
                  <a:lnTo>
                    <a:pt x="127" y="9"/>
                  </a:lnTo>
                  <a:lnTo>
                    <a:pt x="125" y="9"/>
                  </a:lnTo>
                  <a:lnTo>
                    <a:pt x="127" y="7"/>
                  </a:lnTo>
                  <a:lnTo>
                    <a:pt x="127" y="4"/>
                  </a:lnTo>
                  <a:lnTo>
                    <a:pt x="132" y="7"/>
                  </a:lnTo>
                  <a:lnTo>
                    <a:pt x="132" y="7"/>
                  </a:lnTo>
                  <a:lnTo>
                    <a:pt x="129" y="4"/>
                  </a:lnTo>
                  <a:lnTo>
                    <a:pt x="127" y="2"/>
                  </a:lnTo>
                  <a:lnTo>
                    <a:pt x="127" y="4"/>
                  </a:lnTo>
                  <a:lnTo>
                    <a:pt x="122" y="4"/>
                  </a:lnTo>
                  <a:lnTo>
                    <a:pt x="120" y="4"/>
                  </a:lnTo>
                  <a:lnTo>
                    <a:pt x="115" y="2"/>
                  </a:lnTo>
                  <a:lnTo>
                    <a:pt x="113" y="2"/>
                  </a:lnTo>
                  <a:lnTo>
                    <a:pt x="113" y="2"/>
                  </a:lnTo>
                  <a:lnTo>
                    <a:pt x="113" y="4"/>
                  </a:lnTo>
                  <a:lnTo>
                    <a:pt x="110" y="4"/>
                  </a:lnTo>
                  <a:lnTo>
                    <a:pt x="108" y="4"/>
                  </a:lnTo>
                  <a:lnTo>
                    <a:pt x="106" y="7"/>
                  </a:lnTo>
                  <a:lnTo>
                    <a:pt x="103" y="7"/>
                  </a:lnTo>
                  <a:lnTo>
                    <a:pt x="110" y="4"/>
                  </a:lnTo>
                  <a:lnTo>
                    <a:pt x="110" y="2"/>
                  </a:lnTo>
                  <a:lnTo>
                    <a:pt x="103" y="4"/>
                  </a:lnTo>
                  <a:lnTo>
                    <a:pt x="101" y="4"/>
                  </a:lnTo>
                  <a:lnTo>
                    <a:pt x="101" y="7"/>
                  </a:lnTo>
                  <a:lnTo>
                    <a:pt x="99" y="7"/>
                  </a:lnTo>
                  <a:lnTo>
                    <a:pt x="99" y="7"/>
                  </a:lnTo>
                  <a:lnTo>
                    <a:pt x="99" y="9"/>
                  </a:lnTo>
                  <a:lnTo>
                    <a:pt x="96" y="9"/>
                  </a:lnTo>
                  <a:lnTo>
                    <a:pt x="94" y="9"/>
                  </a:lnTo>
                  <a:lnTo>
                    <a:pt x="94" y="9"/>
                  </a:lnTo>
                  <a:lnTo>
                    <a:pt x="87" y="14"/>
                  </a:lnTo>
                  <a:lnTo>
                    <a:pt x="85" y="16"/>
                  </a:lnTo>
                  <a:lnTo>
                    <a:pt x="82" y="16"/>
                  </a:lnTo>
                  <a:lnTo>
                    <a:pt x="80" y="18"/>
                  </a:lnTo>
                  <a:lnTo>
                    <a:pt x="77" y="18"/>
                  </a:lnTo>
                  <a:lnTo>
                    <a:pt x="75" y="18"/>
                  </a:lnTo>
                  <a:lnTo>
                    <a:pt x="73" y="16"/>
                  </a:lnTo>
                  <a:lnTo>
                    <a:pt x="68" y="14"/>
                  </a:lnTo>
                  <a:lnTo>
                    <a:pt x="59" y="11"/>
                  </a:lnTo>
                  <a:lnTo>
                    <a:pt x="56" y="11"/>
                  </a:lnTo>
                  <a:lnTo>
                    <a:pt x="52" y="11"/>
                  </a:lnTo>
                  <a:lnTo>
                    <a:pt x="49" y="9"/>
                  </a:lnTo>
                  <a:lnTo>
                    <a:pt x="44" y="7"/>
                  </a:lnTo>
                  <a:lnTo>
                    <a:pt x="37" y="4"/>
                  </a:lnTo>
                  <a:lnTo>
                    <a:pt x="30" y="4"/>
                  </a:lnTo>
                  <a:lnTo>
                    <a:pt x="21" y="2"/>
                  </a:lnTo>
                  <a:lnTo>
                    <a:pt x="12" y="4"/>
                  </a:lnTo>
                  <a:lnTo>
                    <a:pt x="9" y="4"/>
                  </a:lnTo>
                  <a:lnTo>
                    <a:pt x="7" y="0"/>
                  </a:lnTo>
                  <a:lnTo>
                    <a:pt x="7" y="2"/>
                  </a:lnTo>
                  <a:lnTo>
                    <a:pt x="7" y="2"/>
                  </a:lnTo>
                  <a:lnTo>
                    <a:pt x="4" y="4"/>
                  </a:lnTo>
                  <a:lnTo>
                    <a:pt x="4" y="4"/>
                  </a:lnTo>
                  <a:lnTo>
                    <a:pt x="2" y="7"/>
                  </a:lnTo>
                  <a:lnTo>
                    <a:pt x="2" y="11"/>
                  </a:lnTo>
                  <a:lnTo>
                    <a:pt x="2" y="14"/>
                  </a:lnTo>
                  <a:lnTo>
                    <a:pt x="4" y="16"/>
                  </a:lnTo>
                  <a:lnTo>
                    <a:pt x="4" y="18"/>
                  </a:lnTo>
                  <a:lnTo>
                    <a:pt x="4" y="21"/>
                  </a:lnTo>
                  <a:lnTo>
                    <a:pt x="4" y="23"/>
                  </a:lnTo>
                  <a:lnTo>
                    <a:pt x="4" y="26"/>
                  </a:lnTo>
                  <a:lnTo>
                    <a:pt x="2" y="30"/>
                  </a:lnTo>
                  <a:lnTo>
                    <a:pt x="0" y="30"/>
                  </a:lnTo>
                  <a:lnTo>
                    <a:pt x="2" y="33"/>
                  </a:lnTo>
                  <a:lnTo>
                    <a:pt x="2" y="37"/>
                  </a:lnTo>
                  <a:lnTo>
                    <a:pt x="2" y="40"/>
                  </a:lnTo>
                  <a:lnTo>
                    <a:pt x="4" y="44"/>
                  </a:lnTo>
                  <a:lnTo>
                    <a:pt x="4" y="49"/>
                  </a:lnTo>
                  <a:lnTo>
                    <a:pt x="7" y="52"/>
                  </a:lnTo>
                  <a:lnTo>
                    <a:pt x="7" y="52"/>
                  </a:lnTo>
                  <a:lnTo>
                    <a:pt x="7" y="56"/>
                  </a:lnTo>
                  <a:lnTo>
                    <a:pt x="7" y="61"/>
                  </a:lnTo>
                  <a:lnTo>
                    <a:pt x="7" y="66"/>
                  </a:lnTo>
                  <a:lnTo>
                    <a:pt x="7" y="70"/>
                  </a:lnTo>
                  <a:lnTo>
                    <a:pt x="7" y="75"/>
                  </a:lnTo>
                  <a:lnTo>
                    <a:pt x="7" y="80"/>
                  </a:lnTo>
                  <a:lnTo>
                    <a:pt x="7" y="85"/>
                  </a:lnTo>
                  <a:lnTo>
                    <a:pt x="7" y="92"/>
                  </a:lnTo>
                  <a:lnTo>
                    <a:pt x="7" y="96"/>
                  </a:lnTo>
                  <a:lnTo>
                    <a:pt x="9" y="101"/>
                  </a:lnTo>
                  <a:lnTo>
                    <a:pt x="9" y="106"/>
                  </a:lnTo>
                  <a:lnTo>
                    <a:pt x="9" y="111"/>
                  </a:lnTo>
                  <a:lnTo>
                    <a:pt x="9" y="115"/>
                  </a:lnTo>
                  <a:lnTo>
                    <a:pt x="9" y="120"/>
                  </a:lnTo>
                  <a:lnTo>
                    <a:pt x="9" y="125"/>
                  </a:lnTo>
                  <a:lnTo>
                    <a:pt x="9" y="130"/>
                  </a:lnTo>
                  <a:lnTo>
                    <a:pt x="9" y="134"/>
                  </a:lnTo>
                  <a:lnTo>
                    <a:pt x="9" y="139"/>
                  </a:lnTo>
                  <a:lnTo>
                    <a:pt x="9" y="144"/>
                  </a:lnTo>
                  <a:lnTo>
                    <a:pt x="9" y="148"/>
                  </a:lnTo>
                  <a:lnTo>
                    <a:pt x="9" y="153"/>
                  </a:lnTo>
                  <a:lnTo>
                    <a:pt x="9" y="158"/>
                  </a:lnTo>
                  <a:lnTo>
                    <a:pt x="9" y="163"/>
                  </a:lnTo>
                  <a:lnTo>
                    <a:pt x="9" y="167"/>
                  </a:lnTo>
                  <a:lnTo>
                    <a:pt x="9" y="172"/>
                  </a:lnTo>
                  <a:lnTo>
                    <a:pt x="9" y="177"/>
                  </a:lnTo>
                  <a:lnTo>
                    <a:pt x="9" y="182"/>
                  </a:lnTo>
                  <a:lnTo>
                    <a:pt x="9" y="186"/>
                  </a:lnTo>
                  <a:lnTo>
                    <a:pt x="12" y="191"/>
                  </a:lnTo>
                  <a:lnTo>
                    <a:pt x="12" y="196"/>
                  </a:lnTo>
                  <a:lnTo>
                    <a:pt x="12" y="201"/>
                  </a:lnTo>
                  <a:lnTo>
                    <a:pt x="12" y="205"/>
                  </a:lnTo>
                  <a:lnTo>
                    <a:pt x="26" y="205"/>
                  </a:lnTo>
                  <a:lnTo>
                    <a:pt x="33" y="205"/>
                  </a:lnTo>
                  <a:lnTo>
                    <a:pt x="37" y="205"/>
                  </a:lnTo>
                  <a:lnTo>
                    <a:pt x="44" y="205"/>
                  </a:lnTo>
                  <a:lnTo>
                    <a:pt x="59" y="205"/>
                  </a:lnTo>
                  <a:lnTo>
                    <a:pt x="66" y="205"/>
                  </a:lnTo>
                  <a:lnTo>
                    <a:pt x="73" y="205"/>
                  </a:lnTo>
                  <a:lnTo>
                    <a:pt x="80" y="205"/>
                  </a:lnTo>
                  <a:lnTo>
                    <a:pt x="87" y="205"/>
                  </a:lnTo>
                  <a:lnTo>
                    <a:pt x="94" y="205"/>
                  </a:lnTo>
                  <a:lnTo>
                    <a:pt x="101" y="205"/>
                  </a:lnTo>
                  <a:lnTo>
                    <a:pt x="108" y="205"/>
                  </a:lnTo>
                  <a:lnTo>
                    <a:pt x="115" y="205"/>
                  </a:lnTo>
                  <a:lnTo>
                    <a:pt x="122" y="205"/>
                  </a:lnTo>
                  <a:lnTo>
                    <a:pt x="125" y="205"/>
                  </a:lnTo>
                  <a:lnTo>
                    <a:pt x="125" y="205"/>
                  </a:lnTo>
                  <a:lnTo>
                    <a:pt x="127" y="201"/>
                  </a:lnTo>
                  <a:lnTo>
                    <a:pt x="127" y="201"/>
                  </a:lnTo>
                  <a:lnTo>
                    <a:pt x="129" y="201"/>
                  </a:lnTo>
                  <a:lnTo>
                    <a:pt x="129" y="201"/>
                  </a:lnTo>
                  <a:lnTo>
                    <a:pt x="129" y="203"/>
                  </a:lnTo>
                  <a:lnTo>
                    <a:pt x="129" y="205"/>
                  </a:lnTo>
                  <a:lnTo>
                    <a:pt x="132" y="205"/>
                  </a:lnTo>
                  <a:lnTo>
                    <a:pt x="136" y="205"/>
                  </a:lnTo>
                  <a:lnTo>
                    <a:pt x="143" y="205"/>
                  </a:lnTo>
                  <a:lnTo>
                    <a:pt x="151" y="205"/>
                  </a:lnTo>
                  <a:lnTo>
                    <a:pt x="155" y="205"/>
                  </a:lnTo>
                  <a:lnTo>
                    <a:pt x="174" y="205"/>
                  </a:lnTo>
                  <a:lnTo>
                    <a:pt x="179" y="205"/>
                  </a:lnTo>
                  <a:lnTo>
                    <a:pt x="186" y="205"/>
                  </a:lnTo>
                  <a:lnTo>
                    <a:pt x="191" y="205"/>
                  </a:lnTo>
                  <a:lnTo>
                    <a:pt x="198" y="205"/>
                  </a:lnTo>
                  <a:lnTo>
                    <a:pt x="202" y="205"/>
                  </a:lnTo>
                  <a:lnTo>
                    <a:pt x="209" y="205"/>
                  </a:lnTo>
                  <a:lnTo>
                    <a:pt x="214" y="205"/>
                  </a:lnTo>
                  <a:lnTo>
                    <a:pt x="221" y="205"/>
                  </a:lnTo>
                  <a:lnTo>
                    <a:pt x="226" y="205"/>
                  </a:lnTo>
                  <a:lnTo>
                    <a:pt x="226" y="20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352"/>
            <p:cNvSpPr>
              <a:spLocks noEditPoints="1"/>
            </p:cNvSpPr>
            <p:nvPr userDrawn="1"/>
          </p:nvSpPr>
          <p:spPr bwMode="auto">
            <a:xfrm>
              <a:off x="2147" y="2777"/>
              <a:ext cx="106" cy="137"/>
            </a:xfrm>
            <a:custGeom>
              <a:avLst/>
              <a:gdLst>
                <a:gd name="T0" fmla="*/ 19 w 106"/>
                <a:gd name="T1" fmla="*/ 90 h 137"/>
                <a:gd name="T2" fmla="*/ 14 w 106"/>
                <a:gd name="T3" fmla="*/ 90 h 137"/>
                <a:gd name="T4" fmla="*/ 16 w 106"/>
                <a:gd name="T5" fmla="*/ 95 h 137"/>
                <a:gd name="T6" fmla="*/ 38 w 106"/>
                <a:gd name="T7" fmla="*/ 5 h 137"/>
                <a:gd name="T8" fmla="*/ 106 w 106"/>
                <a:gd name="T9" fmla="*/ 42 h 137"/>
                <a:gd name="T10" fmla="*/ 101 w 106"/>
                <a:gd name="T11" fmla="*/ 35 h 137"/>
                <a:gd name="T12" fmla="*/ 104 w 106"/>
                <a:gd name="T13" fmla="*/ 33 h 137"/>
                <a:gd name="T14" fmla="*/ 97 w 106"/>
                <a:gd name="T15" fmla="*/ 28 h 137"/>
                <a:gd name="T16" fmla="*/ 87 w 106"/>
                <a:gd name="T17" fmla="*/ 21 h 137"/>
                <a:gd name="T18" fmla="*/ 85 w 106"/>
                <a:gd name="T19" fmla="*/ 26 h 137"/>
                <a:gd name="T20" fmla="*/ 80 w 106"/>
                <a:gd name="T21" fmla="*/ 26 h 137"/>
                <a:gd name="T22" fmla="*/ 73 w 106"/>
                <a:gd name="T23" fmla="*/ 24 h 137"/>
                <a:gd name="T24" fmla="*/ 66 w 106"/>
                <a:gd name="T25" fmla="*/ 16 h 137"/>
                <a:gd name="T26" fmla="*/ 61 w 106"/>
                <a:gd name="T27" fmla="*/ 14 h 137"/>
                <a:gd name="T28" fmla="*/ 49 w 106"/>
                <a:gd name="T29" fmla="*/ 9 h 137"/>
                <a:gd name="T30" fmla="*/ 40 w 106"/>
                <a:gd name="T31" fmla="*/ 0 h 137"/>
                <a:gd name="T32" fmla="*/ 28 w 106"/>
                <a:gd name="T33" fmla="*/ 9 h 137"/>
                <a:gd name="T34" fmla="*/ 19 w 106"/>
                <a:gd name="T35" fmla="*/ 14 h 137"/>
                <a:gd name="T36" fmla="*/ 16 w 106"/>
                <a:gd name="T37" fmla="*/ 31 h 137"/>
                <a:gd name="T38" fmla="*/ 12 w 106"/>
                <a:gd name="T39" fmla="*/ 42 h 137"/>
                <a:gd name="T40" fmla="*/ 7 w 106"/>
                <a:gd name="T41" fmla="*/ 50 h 137"/>
                <a:gd name="T42" fmla="*/ 5 w 106"/>
                <a:gd name="T43" fmla="*/ 59 h 137"/>
                <a:gd name="T44" fmla="*/ 2 w 106"/>
                <a:gd name="T45" fmla="*/ 76 h 137"/>
                <a:gd name="T46" fmla="*/ 7 w 106"/>
                <a:gd name="T47" fmla="*/ 80 h 137"/>
                <a:gd name="T48" fmla="*/ 14 w 106"/>
                <a:gd name="T49" fmla="*/ 87 h 137"/>
                <a:gd name="T50" fmla="*/ 19 w 106"/>
                <a:gd name="T51" fmla="*/ 85 h 137"/>
                <a:gd name="T52" fmla="*/ 21 w 106"/>
                <a:gd name="T53" fmla="*/ 76 h 137"/>
                <a:gd name="T54" fmla="*/ 23 w 106"/>
                <a:gd name="T55" fmla="*/ 90 h 137"/>
                <a:gd name="T56" fmla="*/ 16 w 106"/>
                <a:gd name="T57" fmla="*/ 102 h 137"/>
                <a:gd name="T58" fmla="*/ 14 w 106"/>
                <a:gd name="T59" fmla="*/ 104 h 137"/>
                <a:gd name="T60" fmla="*/ 16 w 106"/>
                <a:gd name="T61" fmla="*/ 109 h 137"/>
                <a:gd name="T62" fmla="*/ 16 w 106"/>
                <a:gd name="T63" fmla="*/ 113 h 137"/>
                <a:gd name="T64" fmla="*/ 12 w 106"/>
                <a:gd name="T65" fmla="*/ 116 h 137"/>
                <a:gd name="T66" fmla="*/ 12 w 106"/>
                <a:gd name="T67" fmla="*/ 121 h 137"/>
                <a:gd name="T68" fmla="*/ 12 w 106"/>
                <a:gd name="T69" fmla="*/ 125 h 137"/>
                <a:gd name="T70" fmla="*/ 16 w 106"/>
                <a:gd name="T71" fmla="*/ 121 h 137"/>
                <a:gd name="T72" fmla="*/ 26 w 106"/>
                <a:gd name="T73" fmla="*/ 125 h 137"/>
                <a:gd name="T74" fmla="*/ 31 w 106"/>
                <a:gd name="T75" fmla="*/ 132 h 137"/>
                <a:gd name="T76" fmla="*/ 38 w 106"/>
                <a:gd name="T77" fmla="*/ 137 h 137"/>
                <a:gd name="T78" fmla="*/ 40 w 106"/>
                <a:gd name="T79" fmla="*/ 132 h 137"/>
                <a:gd name="T80" fmla="*/ 45 w 106"/>
                <a:gd name="T81" fmla="*/ 128 h 137"/>
                <a:gd name="T82" fmla="*/ 45 w 106"/>
                <a:gd name="T83" fmla="*/ 123 h 137"/>
                <a:gd name="T84" fmla="*/ 47 w 106"/>
                <a:gd name="T85" fmla="*/ 113 h 137"/>
                <a:gd name="T86" fmla="*/ 49 w 106"/>
                <a:gd name="T87" fmla="*/ 109 h 137"/>
                <a:gd name="T88" fmla="*/ 52 w 106"/>
                <a:gd name="T89" fmla="*/ 102 h 137"/>
                <a:gd name="T90" fmla="*/ 54 w 106"/>
                <a:gd name="T91" fmla="*/ 104 h 137"/>
                <a:gd name="T92" fmla="*/ 54 w 106"/>
                <a:gd name="T93" fmla="*/ 99 h 137"/>
                <a:gd name="T94" fmla="*/ 66 w 106"/>
                <a:gd name="T95" fmla="*/ 92 h 137"/>
                <a:gd name="T96" fmla="*/ 85 w 106"/>
                <a:gd name="T97" fmla="*/ 83 h 137"/>
                <a:gd name="T98" fmla="*/ 99 w 106"/>
                <a:gd name="T99" fmla="*/ 66 h 137"/>
                <a:gd name="T100" fmla="*/ 104 w 106"/>
                <a:gd name="T101" fmla="*/ 52 h 137"/>
                <a:gd name="T102" fmla="*/ 106 w 106"/>
                <a:gd name="T103"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37">
                  <a:moveTo>
                    <a:pt x="16" y="95"/>
                  </a:moveTo>
                  <a:lnTo>
                    <a:pt x="16" y="95"/>
                  </a:lnTo>
                  <a:lnTo>
                    <a:pt x="16" y="90"/>
                  </a:lnTo>
                  <a:lnTo>
                    <a:pt x="19" y="90"/>
                  </a:lnTo>
                  <a:lnTo>
                    <a:pt x="19" y="90"/>
                  </a:lnTo>
                  <a:lnTo>
                    <a:pt x="21" y="87"/>
                  </a:lnTo>
                  <a:lnTo>
                    <a:pt x="19" y="87"/>
                  </a:lnTo>
                  <a:lnTo>
                    <a:pt x="19" y="87"/>
                  </a:lnTo>
                  <a:lnTo>
                    <a:pt x="16" y="87"/>
                  </a:lnTo>
                  <a:lnTo>
                    <a:pt x="14" y="90"/>
                  </a:lnTo>
                  <a:lnTo>
                    <a:pt x="14" y="90"/>
                  </a:lnTo>
                  <a:lnTo>
                    <a:pt x="14" y="92"/>
                  </a:lnTo>
                  <a:lnTo>
                    <a:pt x="14" y="95"/>
                  </a:lnTo>
                  <a:lnTo>
                    <a:pt x="14" y="95"/>
                  </a:lnTo>
                  <a:lnTo>
                    <a:pt x="16" y="95"/>
                  </a:lnTo>
                  <a:close/>
                  <a:moveTo>
                    <a:pt x="40" y="5"/>
                  </a:moveTo>
                  <a:lnTo>
                    <a:pt x="40" y="2"/>
                  </a:lnTo>
                  <a:lnTo>
                    <a:pt x="38" y="2"/>
                  </a:lnTo>
                  <a:lnTo>
                    <a:pt x="38" y="2"/>
                  </a:lnTo>
                  <a:lnTo>
                    <a:pt x="38" y="5"/>
                  </a:lnTo>
                  <a:lnTo>
                    <a:pt x="40" y="5"/>
                  </a:lnTo>
                  <a:close/>
                  <a:moveTo>
                    <a:pt x="106" y="45"/>
                  </a:moveTo>
                  <a:lnTo>
                    <a:pt x="106" y="45"/>
                  </a:lnTo>
                  <a:lnTo>
                    <a:pt x="106" y="42"/>
                  </a:lnTo>
                  <a:lnTo>
                    <a:pt x="106" y="42"/>
                  </a:lnTo>
                  <a:lnTo>
                    <a:pt x="106" y="42"/>
                  </a:lnTo>
                  <a:lnTo>
                    <a:pt x="104" y="40"/>
                  </a:lnTo>
                  <a:lnTo>
                    <a:pt x="104" y="38"/>
                  </a:lnTo>
                  <a:lnTo>
                    <a:pt x="101" y="35"/>
                  </a:lnTo>
                  <a:lnTo>
                    <a:pt x="101" y="35"/>
                  </a:lnTo>
                  <a:lnTo>
                    <a:pt x="99" y="33"/>
                  </a:lnTo>
                  <a:lnTo>
                    <a:pt x="99" y="33"/>
                  </a:lnTo>
                  <a:lnTo>
                    <a:pt x="101" y="33"/>
                  </a:lnTo>
                  <a:lnTo>
                    <a:pt x="104" y="33"/>
                  </a:lnTo>
                  <a:lnTo>
                    <a:pt x="104" y="33"/>
                  </a:lnTo>
                  <a:lnTo>
                    <a:pt x="106" y="33"/>
                  </a:lnTo>
                  <a:lnTo>
                    <a:pt x="106" y="33"/>
                  </a:lnTo>
                  <a:lnTo>
                    <a:pt x="104" y="31"/>
                  </a:lnTo>
                  <a:lnTo>
                    <a:pt x="99" y="28"/>
                  </a:lnTo>
                  <a:lnTo>
                    <a:pt x="97" y="28"/>
                  </a:lnTo>
                  <a:lnTo>
                    <a:pt x="94" y="28"/>
                  </a:lnTo>
                  <a:lnTo>
                    <a:pt x="94" y="26"/>
                  </a:lnTo>
                  <a:lnTo>
                    <a:pt x="92" y="24"/>
                  </a:lnTo>
                  <a:lnTo>
                    <a:pt x="92" y="24"/>
                  </a:lnTo>
                  <a:lnTo>
                    <a:pt x="87" y="21"/>
                  </a:lnTo>
                  <a:lnTo>
                    <a:pt x="87" y="21"/>
                  </a:lnTo>
                  <a:lnTo>
                    <a:pt x="85" y="21"/>
                  </a:lnTo>
                  <a:lnTo>
                    <a:pt x="85" y="24"/>
                  </a:lnTo>
                  <a:lnTo>
                    <a:pt x="85" y="24"/>
                  </a:lnTo>
                  <a:lnTo>
                    <a:pt x="85" y="26"/>
                  </a:lnTo>
                  <a:lnTo>
                    <a:pt x="82" y="26"/>
                  </a:lnTo>
                  <a:lnTo>
                    <a:pt x="82" y="26"/>
                  </a:lnTo>
                  <a:lnTo>
                    <a:pt x="80" y="26"/>
                  </a:lnTo>
                  <a:lnTo>
                    <a:pt x="80" y="26"/>
                  </a:lnTo>
                  <a:lnTo>
                    <a:pt x="80" y="26"/>
                  </a:lnTo>
                  <a:lnTo>
                    <a:pt x="78" y="26"/>
                  </a:lnTo>
                  <a:lnTo>
                    <a:pt x="78" y="26"/>
                  </a:lnTo>
                  <a:lnTo>
                    <a:pt x="75" y="26"/>
                  </a:lnTo>
                  <a:lnTo>
                    <a:pt x="73" y="24"/>
                  </a:lnTo>
                  <a:lnTo>
                    <a:pt x="73" y="24"/>
                  </a:lnTo>
                  <a:lnTo>
                    <a:pt x="71" y="24"/>
                  </a:lnTo>
                  <a:lnTo>
                    <a:pt x="68" y="24"/>
                  </a:lnTo>
                  <a:lnTo>
                    <a:pt x="66" y="24"/>
                  </a:lnTo>
                  <a:lnTo>
                    <a:pt x="66" y="21"/>
                  </a:lnTo>
                  <a:lnTo>
                    <a:pt x="66" y="16"/>
                  </a:lnTo>
                  <a:lnTo>
                    <a:pt x="66" y="16"/>
                  </a:lnTo>
                  <a:lnTo>
                    <a:pt x="64" y="16"/>
                  </a:lnTo>
                  <a:lnTo>
                    <a:pt x="64" y="16"/>
                  </a:lnTo>
                  <a:lnTo>
                    <a:pt x="61" y="16"/>
                  </a:lnTo>
                  <a:lnTo>
                    <a:pt x="61" y="14"/>
                  </a:lnTo>
                  <a:lnTo>
                    <a:pt x="61" y="14"/>
                  </a:lnTo>
                  <a:lnTo>
                    <a:pt x="59" y="14"/>
                  </a:lnTo>
                  <a:lnTo>
                    <a:pt x="54" y="12"/>
                  </a:lnTo>
                  <a:lnTo>
                    <a:pt x="52" y="9"/>
                  </a:lnTo>
                  <a:lnTo>
                    <a:pt x="49" y="9"/>
                  </a:lnTo>
                  <a:lnTo>
                    <a:pt x="47" y="5"/>
                  </a:lnTo>
                  <a:lnTo>
                    <a:pt x="45" y="5"/>
                  </a:lnTo>
                  <a:lnTo>
                    <a:pt x="42" y="5"/>
                  </a:lnTo>
                  <a:lnTo>
                    <a:pt x="42" y="2"/>
                  </a:lnTo>
                  <a:lnTo>
                    <a:pt x="40" y="0"/>
                  </a:lnTo>
                  <a:lnTo>
                    <a:pt x="40" y="0"/>
                  </a:lnTo>
                  <a:lnTo>
                    <a:pt x="40" y="2"/>
                  </a:lnTo>
                  <a:lnTo>
                    <a:pt x="40" y="5"/>
                  </a:lnTo>
                  <a:lnTo>
                    <a:pt x="33" y="7"/>
                  </a:lnTo>
                  <a:lnTo>
                    <a:pt x="28" y="9"/>
                  </a:lnTo>
                  <a:lnTo>
                    <a:pt x="26" y="9"/>
                  </a:lnTo>
                  <a:lnTo>
                    <a:pt x="23" y="9"/>
                  </a:lnTo>
                  <a:lnTo>
                    <a:pt x="21" y="12"/>
                  </a:lnTo>
                  <a:lnTo>
                    <a:pt x="21" y="12"/>
                  </a:lnTo>
                  <a:lnTo>
                    <a:pt x="19" y="14"/>
                  </a:lnTo>
                  <a:lnTo>
                    <a:pt x="16" y="14"/>
                  </a:lnTo>
                  <a:lnTo>
                    <a:pt x="16" y="19"/>
                  </a:lnTo>
                  <a:lnTo>
                    <a:pt x="19" y="21"/>
                  </a:lnTo>
                  <a:lnTo>
                    <a:pt x="16" y="28"/>
                  </a:lnTo>
                  <a:lnTo>
                    <a:pt x="16" y="31"/>
                  </a:lnTo>
                  <a:lnTo>
                    <a:pt x="14" y="33"/>
                  </a:lnTo>
                  <a:lnTo>
                    <a:pt x="12" y="35"/>
                  </a:lnTo>
                  <a:lnTo>
                    <a:pt x="9" y="38"/>
                  </a:lnTo>
                  <a:lnTo>
                    <a:pt x="9" y="40"/>
                  </a:lnTo>
                  <a:lnTo>
                    <a:pt x="12" y="42"/>
                  </a:lnTo>
                  <a:lnTo>
                    <a:pt x="14" y="45"/>
                  </a:lnTo>
                  <a:lnTo>
                    <a:pt x="12" y="45"/>
                  </a:lnTo>
                  <a:lnTo>
                    <a:pt x="9" y="42"/>
                  </a:lnTo>
                  <a:lnTo>
                    <a:pt x="9" y="45"/>
                  </a:lnTo>
                  <a:lnTo>
                    <a:pt x="7" y="50"/>
                  </a:lnTo>
                  <a:lnTo>
                    <a:pt x="7" y="50"/>
                  </a:lnTo>
                  <a:lnTo>
                    <a:pt x="2" y="52"/>
                  </a:lnTo>
                  <a:lnTo>
                    <a:pt x="2" y="54"/>
                  </a:lnTo>
                  <a:lnTo>
                    <a:pt x="2" y="59"/>
                  </a:lnTo>
                  <a:lnTo>
                    <a:pt x="5" y="59"/>
                  </a:lnTo>
                  <a:lnTo>
                    <a:pt x="2" y="66"/>
                  </a:lnTo>
                  <a:lnTo>
                    <a:pt x="5" y="69"/>
                  </a:lnTo>
                  <a:lnTo>
                    <a:pt x="5" y="71"/>
                  </a:lnTo>
                  <a:lnTo>
                    <a:pt x="5" y="76"/>
                  </a:lnTo>
                  <a:lnTo>
                    <a:pt x="2" y="76"/>
                  </a:lnTo>
                  <a:lnTo>
                    <a:pt x="0" y="78"/>
                  </a:lnTo>
                  <a:lnTo>
                    <a:pt x="2" y="78"/>
                  </a:lnTo>
                  <a:lnTo>
                    <a:pt x="2" y="78"/>
                  </a:lnTo>
                  <a:lnTo>
                    <a:pt x="2" y="80"/>
                  </a:lnTo>
                  <a:lnTo>
                    <a:pt x="7" y="80"/>
                  </a:lnTo>
                  <a:lnTo>
                    <a:pt x="12" y="85"/>
                  </a:lnTo>
                  <a:lnTo>
                    <a:pt x="12" y="87"/>
                  </a:lnTo>
                  <a:lnTo>
                    <a:pt x="14" y="87"/>
                  </a:lnTo>
                  <a:lnTo>
                    <a:pt x="14" y="87"/>
                  </a:lnTo>
                  <a:lnTo>
                    <a:pt x="14" y="87"/>
                  </a:lnTo>
                  <a:lnTo>
                    <a:pt x="16" y="85"/>
                  </a:lnTo>
                  <a:lnTo>
                    <a:pt x="19" y="80"/>
                  </a:lnTo>
                  <a:lnTo>
                    <a:pt x="19" y="80"/>
                  </a:lnTo>
                  <a:lnTo>
                    <a:pt x="19" y="85"/>
                  </a:lnTo>
                  <a:lnTo>
                    <a:pt x="19" y="85"/>
                  </a:lnTo>
                  <a:lnTo>
                    <a:pt x="21" y="85"/>
                  </a:lnTo>
                  <a:lnTo>
                    <a:pt x="21" y="83"/>
                  </a:lnTo>
                  <a:lnTo>
                    <a:pt x="21" y="76"/>
                  </a:lnTo>
                  <a:lnTo>
                    <a:pt x="21" y="73"/>
                  </a:lnTo>
                  <a:lnTo>
                    <a:pt x="21" y="76"/>
                  </a:lnTo>
                  <a:lnTo>
                    <a:pt x="21" y="76"/>
                  </a:lnTo>
                  <a:lnTo>
                    <a:pt x="21" y="80"/>
                  </a:lnTo>
                  <a:lnTo>
                    <a:pt x="23" y="83"/>
                  </a:lnTo>
                  <a:lnTo>
                    <a:pt x="23" y="85"/>
                  </a:lnTo>
                  <a:lnTo>
                    <a:pt x="23" y="90"/>
                  </a:lnTo>
                  <a:lnTo>
                    <a:pt x="21" y="97"/>
                  </a:lnTo>
                  <a:lnTo>
                    <a:pt x="21" y="97"/>
                  </a:lnTo>
                  <a:lnTo>
                    <a:pt x="19" y="99"/>
                  </a:lnTo>
                  <a:lnTo>
                    <a:pt x="19" y="99"/>
                  </a:lnTo>
                  <a:lnTo>
                    <a:pt x="16" y="102"/>
                  </a:lnTo>
                  <a:lnTo>
                    <a:pt x="14" y="102"/>
                  </a:lnTo>
                  <a:lnTo>
                    <a:pt x="14" y="102"/>
                  </a:lnTo>
                  <a:lnTo>
                    <a:pt x="14" y="102"/>
                  </a:lnTo>
                  <a:lnTo>
                    <a:pt x="14" y="104"/>
                  </a:lnTo>
                  <a:lnTo>
                    <a:pt x="14" y="104"/>
                  </a:lnTo>
                  <a:lnTo>
                    <a:pt x="14" y="104"/>
                  </a:lnTo>
                  <a:lnTo>
                    <a:pt x="14" y="104"/>
                  </a:lnTo>
                  <a:lnTo>
                    <a:pt x="14" y="106"/>
                  </a:lnTo>
                  <a:lnTo>
                    <a:pt x="16" y="106"/>
                  </a:lnTo>
                  <a:lnTo>
                    <a:pt x="16" y="109"/>
                  </a:lnTo>
                  <a:lnTo>
                    <a:pt x="16" y="109"/>
                  </a:lnTo>
                  <a:lnTo>
                    <a:pt x="16" y="109"/>
                  </a:lnTo>
                  <a:lnTo>
                    <a:pt x="16" y="111"/>
                  </a:lnTo>
                  <a:lnTo>
                    <a:pt x="16" y="113"/>
                  </a:lnTo>
                  <a:lnTo>
                    <a:pt x="16" y="113"/>
                  </a:lnTo>
                  <a:lnTo>
                    <a:pt x="16" y="113"/>
                  </a:lnTo>
                  <a:lnTo>
                    <a:pt x="14" y="113"/>
                  </a:lnTo>
                  <a:lnTo>
                    <a:pt x="14" y="116"/>
                  </a:lnTo>
                  <a:lnTo>
                    <a:pt x="14" y="116"/>
                  </a:lnTo>
                  <a:lnTo>
                    <a:pt x="12" y="116"/>
                  </a:lnTo>
                  <a:lnTo>
                    <a:pt x="12" y="116"/>
                  </a:lnTo>
                  <a:lnTo>
                    <a:pt x="12" y="116"/>
                  </a:lnTo>
                  <a:lnTo>
                    <a:pt x="12" y="118"/>
                  </a:lnTo>
                  <a:lnTo>
                    <a:pt x="12" y="118"/>
                  </a:lnTo>
                  <a:lnTo>
                    <a:pt x="12" y="121"/>
                  </a:lnTo>
                  <a:lnTo>
                    <a:pt x="14" y="121"/>
                  </a:lnTo>
                  <a:lnTo>
                    <a:pt x="12" y="123"/>
                  </a:lnTo>
                  <a:lnTo>
                    <a:pt x="12" y="123"/>
                  </a:lnTo>
                  <a:lnTo>
                    <a:pt x="12" y="125"/>
                  </a:lnTo>
                  <a:lnTo>
                    <a:pt x="12" y="125"/>
                  </a:lnTo>
                  <a:lnTo>
                    <a:pt x="14" y="125"/>
                  </a:lnTo>
                  <a:lnTo>
                    <a:pt x="14" y="123"/>
                  </a:lnTo>
                  <a:lnTo>
                    <a:pt x="16" y="123"/>
                  </a:lnTo>
                  <a:lnTo>
                    <a:pt x="16" y="123"/>
                  </a:lnTo>
                  <a:lnTo>
                    <a:pt x="16" y="121"/>
                  </a:lnTo>
                  <a:lnTo>
                    <a:pt x="19" y="123"/>
                  </a:lnTo>
                  <a:lnTo>
                    <a:pt x="21" y="123"/>
                  </a:lnTo>
                  <a:lnTo>
                    <a:pt x="23" y="125"/>
                  </a:lnTo>
                  <a:lnTo>
                    <a:pt x="23" y="125"/>
                  </a:lnTo>
                  <a:lnTo>
                    <a:pt x="26" y="125"/>
                  </a:lnTo>
                  <a:lnTo>
                    <a:pt x="26" y="125"/>
                  </a:lnTo>
                  <a:lnTo>
                    <a:pt x="28" y="125"/>
                  </a:lnTo>
                  <a:lnTo>
                    <a:pt x="28" y="128"/>
                  </a:lnTo>
                  <a:lnTo>
                    <a:pt x="31" y="130"/>
                  </a:lnTo>
                  <a:lnTo>
                    <a:pt x="31" y="132"/>
                  </a:lnTo>
                  <a:lnTo>
                    <a:pt x="33" y="132"/>
                  </a:lnTo>
                  <a:lnTo>
                    <a:pt x="33" y="135"/>
                  </a:lnTo>
                  <a:lnTo>
                    <a:pt x="35" y="135"/>
                  </a:lnTo>
                  <a:lnTo>
                    <a:pt x="35" y="135"/>
                  </a:lnTo>
                  <a:lnTo>
                    <a:pt x="38" y="137"/>
                  </a:lnTo>
                  <a:lnTo>
                    <a:pt x="38" y="135"/>
                  </a:lnTo>
                  <a:lnTo>
                    <a:pt x="40" y="135"/>
                  </a:lnTo>
                  <a:lnTo>
                    <a:pt x="40" y="135"/>
                  </a:lnTo>
                  <a:lnTo>
                    <a:pt x="40" y="132"/>
                  </a:lnTo>
                  <a:lnTo>
                    <a:pt x="40" y="132"/>
                  </a:lnTo>
                  <a:lnTo>
                    <a:pt x="40" y="132"/>
                  </a:lnTo>
                  <a:lnTo>
                    <a:pt x="40" y="130"/>
                  </a:lnTo>
                  <a:lnTo>
                    <a:pt x="42" y="130"/>
                  </a:lnTo>
                  <a:lnTo>
                    <a:pt x="45" y="128"/>
                  </a:lnTo>
                  <a:lnTo>
                    <a:pt x="45" y="128"/>
                  </a:lnTo>
                  <a:lnTo>
                    <a:pt x="45" y="125"/>
                  </a:lnTo>
                  <a:lnTo>
                    <a:pt x="45" y="125"/>
                  </a:lnTo>
                  <a:lnTo>
                    <a:pt x="45" y="125"/>
                  </a:lnTo>
                  <a:lnTo>
                    <a:pt x="45" y="123"/>
                  </a:lnTo>
                  <a:lnTo>
                    <a:pt x="45" y="123"/>
                  </a:lnTo>
                  <a:lnTo>
                    <a:pt x="45" y="121"/>
                  </a:lnTo>
                  <a:lnTo>
                    <a:pt x="47" y="118"/>
                  </a:lnTo>
                  <a:lnTo>
                    <a:pt x="47" y="116"/>
                  </a:lnTo>
                  <a:lnTo>
                    <a:pt x="47" y="116"/>
                  </a:lnTo>
                  <a:lnTo>
                    <a:pt x="47" y="113"/>
                  </a:lnTo>
                  <a:lnTo>
                    <a:pt x="47" y="113"/>
                  </a:lnTo>
                  <a:lnTo>
                    <a:pt x="49" y="111"/>
                  </a:lnTo>
                  <a:lnTo>
                    <a:pt x="49" y="111"/>
                  </a:lnTo>
                  <a:lnTo>
                    <a:pt x="49" y="109"/>
                  </a:lnTo>
                  <a:lnTo>
                    <a:pt x="49" y="109"/>
                  </a:lnTo>
                  <a:lnTo>
                    <a:pt x="49" y="106"/>
                  </a:lnTo>
                  <a:lnTo>
                    <a:pt x="49" y="104"/>
                  </a:lnTo>
                  <a:lnTo>
                    <a:pt x="49" y="102"/>
                  </a:lnTo>
                  <a:lnTo>
                    <a:pt x="52" y="102"/>
                  </a:lnTo>
                  <a:lnTo>
                    <a:pt x="52" y="102"/>
                  </a:lnTo>
                  <a:lnTo>
                    <a:pt x="52" y="104"/>
                  </a:lnTo>
                  <a:lnTo>
                    <a:pt x="52" y="104"/>
                  </a:lnTo>
                  <a:lnTo>
                    <a:pt x="52" y="104"/>
                  </a:lnTo>
                  <a:lnTo>
                    <a:pt x="54" y="104"/>
                  </a:lnTo>
                  <a:lnTo>
                    <a:pt x="54" y="104"/>
                  </a:lnTo>
                  <a:lnTo>
                    <a:pt x="54" y="104"/>
                  </a:lnTo>
                  <a:lnTo>
                    <a:pt x="54" y="102"/>
                  </a:lnTo>
                  <a:lnTo>
                    <a:pt x="54" y="102"/>
                  </a:lnTo>
                  <a:lnTo>
                    <a:pt x="54" y="102"/>
                  </a:lnTo>
                  <a:lnTo>
                    <a:pt x="54" y="99"/>
                  </a:lnTo>
                  <a:lnTo>
                    <a:pt x="56" y="99"/>
                  </a:lnTo>
                  <a:lnTo>
                    <a:pt x="56" y="95"/>
                  </a:lnTo>
                  <a:lnTo>
                    <a:pt x="59" y="95"/>
                  </a:lnTo>
                  <a:lnTo>
                    <a:pt x="64" y="92"/>
                  </a:lnTo>
                  <a:lnTo>
                    <a:pt x="66" y="92"/>
                  </a:lnTo>
                  <a:lnTo>
                    <a:pt x="68" y="90"/>
                  </a:lnTo>
                  <a:lnTo>
                    <a:pt x="73" y="87"/>
                  </a:lnTo>
                  <a:lnTo>
                    <a:pt x="78" y="87"/>
                  </a:lnTo>
                  <a:lnTo>
                    <a:pt x="80" y="85"/>
                  </a:lnTo>
                  <a:lnTo>
                    <a:pt x="85" y="83"/>
                  </a:lnTo>
                  <a:lnTo>
                    <a:pt x="87" y="80"/>
                  </a:lnTo>
                  <a:lnTo>
                    <a:pt x="89" y="78"/>
                  </a:lnTo>
                  <a:lnTo>
                    <a:pt x="92" y="76"/>
                  </a:lnTo>
                  <a:lnTo>
                    <a:pt x="94" y="71"/>
                  </a:lnTo>
                  <a:lnTo>
                    <a:pt x="99" y="66"/>
                  </a:lnTo>
                  <a:lnTo>
                    <a:pt x="99" y="64"/>
                  </a:lnTo>
                  <a:lnTo>
                    <a:pt x="101" y="64"/>
                  </a:lnTo>
                  <a:lnTo>
                    <a:pt x="101" y="59"/>
                  </a:lnTo>
                  <a:lnTo>
                    <a:pt x="104" y="54"/>
                  </a:lnTo>
                  <a:lnTo>
                    <a:pt x="104" y="52"/>
                  </a:lnTo>
                  <a:lnTo>
                    <a:pt x="104" y="50"/>
                  </a:lnTo>
                  <a:lnTo>
                    <a:pt x="104" y="50"/>
                  </a:lnTo>
                  <a:lnTo>
                    <a:pt x="106" y="52"/>
                  </a:lnTo>
                  <a:lnTo>
                    <a:pt x="106" y="52"/>
                  </a:lnTo>
                  <a:lnTo>
                    <a:pt x="106" y="52"/>
                  </a:lnTo>
                  <a:lnTo>
                    <a:pt x="106" y="52"/>
                  </a:lnTo>
                  <a:lnTo>
                    <a:pt x="106"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53"/>
            <p:cNvSpPr>
              <a:spLocks noEditPoints="1"/>
            </p:cNvSpPr>
            <p:nvPr userDrawn="1"/>
          </p:nvSpPr>
          <p:spPr bwMode="auto">
            <a:xfrm>
              <a:off x="5951" y="2983"/>
              <a:ext cx="61" cy="26"/>
            </a:xfrm>
            <a:custGeom>
              <a:avLst/>
              <a:gdLst>
                <a:gd name="T0" fmla="*/ 0 w 61"/>
                <a:gd name="T1" fmla="*/ 23 h 26"/>
                <a:gd name="T2" fmla="*/ 0 w 61"/>
                <a:gd name="T3" fmla="*/ 23 h 26"/>
                <a:gd name="T4" fmla="*/ 5 w 61"/>
                <a:gd name="T5" fmla="*/ 23 h 26"/>
                <a:gd name="T6" fmla="*/ 5 w 61"/>
                <a:gd name="T7" fmla="*/ 23 h 26"/>
                <a:gd name="T8" fmla="*/ 7 w 61"/>
                <a:gd name="T9" fmla="*/ 21 h 26"/>
                <a:gd name="T10" fmla="*/ 2 w 61"/>
                <a:gd name="T11" fmla="*/ 21 h 26"/>
                <a:gd name="T12" fmla="*/ 61 w 61"/>
                <a:gd name="T13" fmla="*/ 2 h 26"/>
                <a:gd name="T14" fmla="*/ 56 w 61"/>
                <a:gd name="T15" fmla="*/ 2 h 26"/>
                <a:gd name="T16" fmla="*/ 54 w 61"/>
                <a:gd name="T17" fmla="*/ 2 h 26"/>
                <a:gd name="T18" fmla="*/ 52 w 61"/>
                <a:gd name="T19" fmla="*/ 2 h 26"/>
                <a:gd name="T20" fmla="*/ 47 w 61"/>
                <a:gd name="T21" fmla="*/ 4 h 26"/>
                <a:gd name="T22" fmla="*/ 35 w 61"/>
                <a:gd name="T23" fmla="*/ 4 h 26"/>
                <a:gd name="T24" fmla="*/ 26 w 61"/>
                <a:gd name="T25" fmla="*/ 7 h 26"/>
                <a:gd name="T26" fmla="*/ 21 w 61"/>
                <a:gd name="T27" fmla="*/ 7 h 26"/>
                <a:gd name="T28" fmla="*/ 19 w 61"/>
                <a:gd name="T29" fmla="*/ 11 h 26"/>
                <a:gd name="T30" fmla="*/ 16 w 61"/>
                <a:gd name="T31" fmla="*/ 16 h 26"/>
                <a:gd name="T32" fmla="*/ 16 w 61"/>
                <a:gd name="T33" fmla="*/ 16 h 26"/>
                <a:gd name="T34" fmla="*/ 21 w 61"/>
                <a:gd name="T35" fmla="*/ 16 h 26"/>
                <a:gd name="T36" fmla="*/ 21 w 61"/>
                <a:gd name="T37" fmla="*/ 16 h 26"/>
                <a:gd name="T38" fmla="*/ 16 w 61"/>
                <a:gd name="T39" fmla="*/ 19 h 26"/>
                <a:gd name="T40" fmla="*/ 16 w 61"/>
                <a:gd name="T41" fmla="*/ 21 h 26"/>
                <a:gd name="T42" fmla="*/ 16 w 61"/>
                <a:gd name="T43" fmla="*/ 21 h 26"/>
                <a:gd name="T44" fmla="*/ 19 w 61"/>
                <a:gd name="T45" fmla="*/ 26 h 26"/>
                <a:gd name="T46" fmla="*/ 26 w 61"/>
                <a:gd name="T47" fmla="*/ 21 h 26"/>
                <a:gd name="T48" fmla="*/ 33 w 61"/>
                <a:gd name="T49" fmla="*/ 19 h 26"/>
                <a:gd name="T50" fmla="*/ 35 w 61"/>
                <a:gd name="T51" fmla="*/ 16 h 26"/>
                <a:gd name="T52" fmla="*/ 40 w 61"/>
                <a:gd name="T53" fmla="*/ 14 h 26"/>
                <a:gd name="T54" fmla="*/ 45 w 61"/>
                <a:gd name="T55" fmla="*/ 14 h 26"/>
                <a:gd name="T56" fmla="*/ 47 w 61"/>
                <a:gd name="T57" fmla="*/ 11 h 26"/>
                <a:gd name="T58" fmla="*/ 52 w 61"/>
                <a:gd name="T59" fmla="*/ 9 h 26"/>
                <a:gd name="T60" fmla="*/ 59 w 61"/>
                <a:gd name="T61" fmla="*/ 7 h 26"/>
                <a:gd name="T62" fmla="*/ 61 w 61"/>
                <a:gd name="T6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26">
                  <a:moveTo>
                    <a:pt x="0" y="21"/>
                  </a:moveTo>
                  <a:lnTo>
                    <a:pt x="0" y="23"/>
                  </a:lnTo>
                  <a:lnTo>
                    <a:pt x="0" y="23"/>
                  </a:lnTo>
                  <a:lnTo>
                    <a:pt x="0" y="23"/>
                  </a:lnTo>
                  <a:lnTo>
                    <a:pt x="2" y="23"/>
                  </a:lnTo>
                  <a:lnTo>
                    <a:pt x="5" y="23"/>
                  </a:lnTo>
                  <a:lnTo>
                    <a:pt x="5" y="23"/>
                  </a:lnTo>
                  <a:lnTo>
                    <a:pt x="5" y="23"/>
                  </a:lnTo>
                  <a:lnTo>
                    <a:pt x="7" y="21"/>
                  </a:lnTo>
                  <a:lnTo>
                    <a:pt x="7" y="21"/>
                  </a:lnTo>
                  <a:lnTo>
                    <a:pt x="7" y="19"/>
                  </a:lnTo>
                  <a:lnTo>
                    <a:pt x="2" y="21"/>
                  </a:lnTo>
                  <a:lnTo>
                    <a:pt x="0" y="21"/>
                  </a:lnTo>
                  <a:close/>
                  <a:moveTo>
                    <a:pt x="61" y="2"/>
                  </a:moveTo>
                  <a:lnTo>
                    <a:pt x="59" y="2"/>
                  </a:lnTo>
                  <a:lnTo>
                    <a:pt x="56" y="2"/>
                  </a:lnTo>
                  <a:lnTo>
                    <a:pt x="56" y="0"/>
                  </a:lnTo>
                  <a:lnTo>
                    <a:pt x="54" y="2"/>
                  </a:lnTo>
                  <a:lnTo>
                    <a:pt x="54" y="2"/>
                  </a:lnTo>
                  <a:lnTo>
                    <a:pt x="52" y="2"/>
                  </a:lnTo>
                  <a:lnTo>
                    <a:pt x="49" y="4"/>
                  </a:lnTo>
                  <a:lnTo>
                    <a:pt x="47" y="4"/>
                  </a:lnTo>
                  <a:lnTo>
                    <a:pt x="40" y="4"/>
                  </a:lnTo>
                  <a:lnTo>
                    <a:pt x="35" y="4"/>
                  </a:lnTo>
                  <a:lnTo>
                    <a:pt x="33" y="4"/>
                  </a:lnTo>
                  <a:lnTo>
                    <a:pt x="26" y="7"/>
                  </a:lnTo>
                  <a:lnTo>
                    <a:pt x="23" y="7"/>
                  </a:lnTo>
                  <a:lnTo>
                    <a:pt x="21" y="7"/>
                  </a:lnTo>
                  <a:lnTo>
                    <a:pt x="21" y="9"/>
                  </a:lnTo>
                  <a:lnTo>
                    <a:pt x="19" y="11"/>
                  </a:lnTo>
                  <a:lnTo>
                    <a:pt x="16" y="14"/>
                  </a:lnTo>
                  <a:lnTo>
                    <a:pt x="16" y="16"/>
                  </a:lnTo>
                  <a:lnTo>
                    <a:pt x="16" y="16"/>
                  </a:lnTo>
                  <a:lnTo>
                    <a:pt x="16" y="16"/>
                  </a:lnTo>
                  <a:lnTo>
                    <a:pt x="19" y="14"/>
                  </a:lnTo>
                  <a:lnTo>
                    <a:pt x="21" y="16"/>
                  </a:lnTo>
                  <a:lnTo>
                    <a:pt x="21" y="16"/>
                  </a:lnTo>
                  <a:lnTo>
                    <a:pt x="21" y="16"/>
                  </a:lnTo>
                  <a:lnTo>
                    <a:pt x="19" y="19"/>
                  </a:lnTo>
                  <a:lnTo>
                    <a:pt x="16" y="19"/>
                  </a:lnTo>
                  <a:lnTo>
                    <a:pt x="16" y="19"/>
                  </a:lnTo>
                  <a:lnTo>
                    <a:pt x="16" y="21"/>
                  </a:lnTo>
                  <a:lnTo>
                    <a:pt x="16" y="21"/>
                  </a:lnTo>
                  <a:lnTo>
                    <a:pt x="16" y="21"/>
                  </a:lnTo>
                  <a:lnTo>
                    <a:pt x="19" y="23"/>
                  </a:lnTo>
                  <a:lnTo>
                    <a:pt x="19" y="26"/>
                  </a:lnTo>
                  <a:lnTo>
                    <a:pt x="21" y="23"/>
                  </a:lnTo>
                  <a:lnTo>
                    <a:pt x="26" y="21"/>
                  </a:lnTo>
                  <a:lnTo>
                    <a:pt x="30" y="19"/>
                  </a:lnTo>
                  <a:lnTo>
                    <a:pt x="33" y="19"/>
                  </a:lnTo>
                  <a:lnTo>
                    <a:pt x="35" y="19"/>
                  </a:lnTo>
                  <a:lnTo>
                    <a:pt x="35" y="16"/>
                  </a:lnTo>
                  <a:lnTo>
                    <a:pt x="38" y="16"/>
                  </a:lnTo>
                  <a:lnTo>
                    <a:pt x="40" y="14"/>
                  </a:lnTo>
                  <a:lnTo>
                    <a:pt x="42" y="14"/>
                  </a:lnTo>
                  <a:lnTo>
                    <a:pt x="45" y="14"/>
                  </a:lnTo>
                  <a:lnTo>
                    <a:pt x="45" y="14"/>
                  </a:lnTo>
                  <a:lnTo>
                    <a:pt x="47" y="11"/>
                  </a:lnTo>
                  <a:lnTo>
                    <a:pt x="49" y="9"/>
                  </a:lnTo>
                  <a:lnTo>
                    <a:pt x="52" y="9"/>
                  </a:lnTo>
                  <a:lnTo>
                    <a:pt x="54" y="9"/>
                  </a:lnTo>
                  <a:lnTo>
                    <a:pt x="59" y="7"/>
                  </a:lnTo>
                  <a:lnTo>
                    <a:pt x="61" y="2"/>
                  </a:lnTo>
                  <a:lnTo>
                    <a:pt x="61"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54"/>
            <p:cNvSpPr>
              <a:spLocks/>
            </p:cNvSpPr>
            <p:nvPr userDrawn="1"/>
          </p:nvSpPr>
          <p:spPr bwMode="auto">
            <a:xfrm>
              <a:off x="2338" y="2387"/>
              <a:ext cx="68" cy="49"/>
            </a:xfrm>
            <a:custGeom>
              <a:avLst/>
              <a:gdLst>
                <a:gd name="T0" fmla="*/ 66 w 68"/>
                <a:gd name="T1" fmla="*/ 26 h 49"/>
                <a:gd name="T2" fmla="*/ 59 w 68"/>
                <a:gd name="T3" fmla="*/ 19 h 49"/>
                <a:gd name="T4" fmla="*/ 54 w 68"/>
                <a:gd name="T5" fmla="*/ 19 h 49"/>
                <a:gd name="T6" fmla="*/ 49 w 68"/>
                <a:gd name="T7" fmla="*/ 19 h 49"/>
                <a:gd name="T8" fmla="*/ 45 w 68"/>
                <a:gd name="T9" fmla="*/ 16 h 49"/>
                <a:gd name="T10" fmla="*/ 45 w 68"/>
                <a:gd name="T11" fmla="*/ 16 h 49"/>
                <a:gd name="T12" fmla="*/ 49 w 68"/>
                <a:gd name="T13" fmla="*/ 16 h 49"/>
                <a:gd name="T14" fmla="*/ 52 w 68"/>
                <a:gd name="T15" fmla="*/ 14 h 49"/>
                <a:gd name="T16" fmla="*/ 42 w 68"/>
                <a:gd name="T17" fmla="*/ 14 h 49"/>
                <a:gd name="T18" fmla="*/ 40 w 68"/>
                <a:gd name="T19" fmla="*/ 9 h 49"/>
                <a:gd name="T20" fmla="*/ 40 w 68"/>
                <a:gd name="T21" fmla="*/ 5 h 49"/>
                <a:gd name="T22" fmla="*/ 38 w 68"/>
                <a:gd name="T23" fmla="*/ 7 h 49"/>
                <a:gd name="T24" fmla="*/ 33 w 68"/>
                <a:gd name="T25" fmla="*/ 5 h 49"/>
                <a:gd name="T26" fmla="*/ 30 w 68"/>
                <a:gd name="T27" fmla="*/ 2 h 49"/>
                <a:gd name="T28" fmla="*/ 28 w 68"/>
                <a:gd name="T29" fmla="*/ 2 h 49"/>
                <a:gd name="T30" fmla="*/ 26 w 68"/>
                <a:gd name="T31" fmla="*/ 0 h 49"/>
                <a:gd name="T32" fmla="*/ 21 w 68"/>
                <a:gd name="T33" fmla="*/ 0 h 49"/>
                <a:gd name="T34" fmla="*/ 16 w 68"/>
                <a:gd name="T35" fmla="*/ 2 h 49"/>
                <a:gd name="T36" fmla="*/ 12 w 68"/>
                <a:gd name="T37" fmla="*/ 0 h 49"/>
                <a:gd name="T38" fmla="*/ 9 w 68"/>
                <a:gd name="T39" fmla="*/ 2 h 49"/>
                <a:gd name="T40" fmla="*/ 7 w 68"/>
                <a:gd name="T41" fmla="*/ 5 h 49"/>
                <a:gd name="T42" fmla="*/ 7 w 68"/>
                <a:gd name="T43" fmla="*/ 5 h 49"/>
                <a:gd name="T44" fmla="*/ 7 w 68"/>
                <a:gd name="T45" fmla="*/ 12 h 49"/>
                <a:gd name="T46" fmla="*/ 7 w 68"/>
                <a:gd name="T47" fmla="*/ 14 h 49"/>
                <a:gd name="T48" fmla="*/ 7 w 68"/>
                <a:gd name="T49" fmla="*/ 16 h 49"/>
                <a:gd name="T50" fmla="*/ 7 w 68"/>
                <a:gd name="T51" fmla="*/ 19 h 49"/>
                <a:gd name="T52" fmla="*/ 5 w 68"/>
                <a:gd name="T53" fmla="*/ 21 h 49"/>
                <a:gd name="T54" fmla="*/ 5 w 68"/>
                <a:gd name="T55" fmla="*/ 23 h 49"/>
                <a:gd name="T56" fmla="*/ 2 w 68"/>
                <a:gd name="T57" fmla="*/ 28 h 49"/>
                <a:gd name="T58" fmla="*/ 0 w 68"/>
                <a:gd name="T59" fmla="*/ 28 h 49"/>
                <a:gd name="T60" fmla="*/ 0 w 68"/>
                <a:gd name="T61" fmla="*/ 31 h 49"/>
                <a:gd name="T62" fmla="*/ 5 w 68"/>
                <a:gd name="T63" fmla="*/ 33 h 49"/>
                <a:gd name="T64" fmla="*/ 2 w 68"/>
                <a:gd name="T65" fmla="*/ 35 h 49"/>
                <a:gd name="T66" fmla="*/ 5 w 68"/>
                <a:gd name="T67" fmla="*/ 40 h 49"/>
                <a:gd name="T68" fmla="*/ 5 w 68"/>
                <a:gd name="T69" fmla="*/ 42 h 49"/>
                <a:gd name="T70" fmla="*/ 5 w 68"/>
                <a:gd name="T71" fmla="*/ 45 h 49"/>
                <a:gd name="T72" fmla="*/ 7 w 68"/>
                <a:gd name="T73" fmla="*/ 47 h 49"/>
                <a:gd name="T74" fmla="*/ 9 w 68"/>
                <a:gd name="T75" fmla="*/ 47 h 49"/>
                <a:gd name="T76" fmla="*/ 12 w 68"/>
                <a:gd name="T77" fmla="*/ 45 h 49"/>
                <a:gd name="T78" fmla="*/ 16 w 68"/>
                <a:gd name="T79" fmla="*/ 38 h 49"/>
                <a:gd name="T80" fmla="*/ 16 w 68"/>
                <a:gd name="T81" fmla="*/ 35 h 49"/>
                <a:gd name="T82" fmla="*/ 19 w 68"/>
                <a:gd name="T83" fmla="*/ 35 h 49"/>
                <a:gd name="T84" fmla="*/ 23 w 68"/>
                <a:gd name="T85" fmla="*/ 33 h 49"/>
                <a:gd name="T86" fmla="*/ 26 w 68"/>
                <a:gd name="T87" fmla="*/ 35 h 49"/>
                <a:gd name="T88" fmla="*/ 33 w 68"/>
                <a:gd name="T89" fmla="*/ 35 h 49"/>
                <a:gd name="T90" fmla="*/ 35 w 68"/>
                <a:gd name="T91" fmla="*/ 33 h 49"/>
                <a:gd name="T92" fmla="*/ 40 w 68"/>
                <a:gd name="T93" fmla="*/ 31 h 49"/>
                <a:gd name="T94" fmla="*/ 45 w 68"/>
                <a:gd name="T95" fmla="*/ 33 h 49"/>
                <a:gd name="T96" fmla="*/ 49 w 68"/>
                <a:gd name="T97" fmla="*/ 31 h 49"/>
                <a:gd name="T98" fmla="*/ 56 w 68"/>
                <a:gd name="T99" fmla="*/ 33 h 49"/>
                <a:gd name="T100" fmla="*/ 59 w 68"/>
                <a:gd name="T101" fmla="*/ 35 h 49"/>
                <a:gd name="T102" fmla="*/ 59 w 68"/>
                <a:gd name="T103" fmla="*/ 35 h 49"/>
                <a:gd name="T104" fmla="*/ 61 w 68"/>
                <a:gd name="T105" fmla="*/ 35 h 49"/>
                <a:gd name="T106" fmla="*/ 63 w 68"/>
                <a:gd name="T107" fmla="*/ 33 h 49"/>
                <a:gd name="T108" fmla="*/ 66 w 68"/>
                <a:gd name="T109" fmla="*/ 31 h 49"/>
                <a:gd name="T110" fmla="*/ 66 w 68"/>
                <a:gd name="T111"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49">
                  <a:moveTo>
                    <a:pt x="66" y="26"/>
                  </a:moveTo>
                  <a:lnTo>
                    <a:pt x="66" y="26"/>
                  </a:lnTo>
                  <a:lnTo>
                    <a:pt x="61" y="21"/>
                  </a:lnTo>
                  <a:lnTo>
                    <a:pt x="59" y="19"/>
                  </a:lnTo>
                  <a:lnTo>
                    <a:pt x="56" y="19"/>
                  </a:lnTo>
                  <a:lnTo>
                    <a:pt x="54" y="19"/>
                  </a:lnTo>
                  <a:lnTo>
                    <a:pt x="52" y="19"/>
                  </a:lnTo>
                  <a:lnTo>
                    <a:pt x="49" y="19"/>
                  </a:lnTo>
                  <a:lnTo>
                    <a:pt x="47" y="16"/>
                  </a:lnTo>
                  <a:lnTo>
                    <a:pt x="45" y="16"/>
                  </a:lnTo>
                  <a:lnTo>
                    <a:pt x="45" y="16"/>
                  </a:lnTo>
                  <a:lnTo>
                    <a:pt x="45" y="16"/>
                  </a:lnTo>
                  <a:lnTo>
                    <a:pt x="47" y="14"/>
                  </a:lnTo>
                  <a:lnTo>
                    <a:pt x="49" y="16"/>
                  </a:lnTo>
                  <a:lnTo>
                    <a:pt x="52" y="14"/>
                  </a:lnTo>
                  <a:lnTo>
                    <a:pt x="52" y="14"/>
                  </a:lnTo>
                  <a:lnTo>
                    <a:pt x="52" y="12"/>
                  </a:lnTo>
                  <a:lnTo>
                    <a:pt x="42" y="14"/>
                  </a:lnTo>
                  <a:lnTo>
                    <a:pt x="42" y="12"/>
                  </a:lnTo>
                  <a:lnTo>
                    <a:pt x="40" y="9"/>
                  </a:lnTo>
                  <a:lnTo>
                    <a:pt x="40" y="7"/>
                  </a:lnTo>
                  <a:lnTo>
                    <a:pt x="40" y="5"/>
                  </a:lnTo>
                  <a:lnTo>
                    <a:pt x="40" y="5"/>
                  </a:lnTo>
                  <a:lnTo>
                    <a:pt x="38" y="7"/>
                  </a:lnTo>
                  <a:lnTo>
                    <a:pt x="35" y="7"/>
                  </a:lnTo>
                  <a:lnTo>
                    <a:pt x="33" y="5"/>
                  </a:lnTo>
                  <a:lnTo>
                    <a:pt x="30" y="5"/>
                  </a:lnTo>
                  <a:lnTo>
                    <a:pt x="30" y="2"/>
                  </a:lnTo>
                  <a:lnTo>
                    <a:pt x="28" y="2"/>
                  </a:lnTo>
                  <a:lnTo>
                    <a:pt x="28" y="2"/>
                  </a:lnTo>
                  <a:lnTo>
                    <a:pt x="26" y="2"/>
                  </a:lnTo>
                  <a:lnTo>
                    <a:pt x="26" y="0"/>
                  </a:lnTo>
                  <a:lnTo>
                    <a:pt x="23" y="0"/>
                  </a:lnTo>
                  <a:lnTo>
                    <a:pt x="21" y="0"/>
                  </a:lnTo>
                  <a:lnTo>
                    <a:pt x="16" y="2"/>
                  </a:lnTo>
                  <a:lnTo>
                    <a:pt x="16" y="2"/>
                  </a:lnTo>
                  <a:lnTo>
                    <a:pt x="14" y="0"/>
                  </a:lnTo>
                  <a:lnTo>
                    <a:pt x="12" y="0"/>
                  </a:lnTo>
                  <a:lnTo>
                    <a:pt x="9" y="2"/>
                  </a:lnTo>
                  <a:lnTo>
                    <a:pt x="9" y="2"/>
                  </a:lnTo>
                  <a:lnTo>
                    <a:pt x="9" y="2"/>
                  </a:lnTo>
                  <a:lnTo>
                    <a:pt x="7" y="5"/>
                  </a:lnTo>
                  <a:lnTo>
                    <a:pt x="7" y="5"/>
                  </a:lnTo>
                  <a:lnTo>
                    <a:pt x="7" y="5"/>
                  </a:lnTo>
                  <a:lnTo>
                    <a:pt x="7" y="9"/>
                  </a:lnTo>
                  <a:lnTo>
                    <a:pt x="7" y="12"/>
                  </a:lnTo>
                  <a:lnTo>
                    <a:pt x="7" y="12"/>
                  </a:lnTo>
                  <a:lnTo>
                    <a:pt x="7" y="14"/>
                  </a:lnTo>
                  <a:lnTo>
                    <a:pt x="7" y="16"/>
                  </a:lnTo>
                  <a:lnTo>
                    <a:pt x="7" y="16"/>
                  </a:lnTo>
                  <a:lnTo>
                    <a:pt x="7" y="16"/>
                  </a:lnTo>
                  <a:lnTo>
                    <a:pt x="7" y="19"/>
                  </a:lnTo>
                  <a:lnTo>
                    <a:pt x="5" y="21"/>
                  </a:lnTo>
                  <a:lnTo>
                    <a:pt x="5" y="21"/>
                  </a:lnTo>
                  <a:lnTo>
                    <a:pt x="5" y="23"/>
                  </a:lnTo>
                  <a:lnTo>
                    <a:pt x="5" y="23"/>
                  </a:lnTo>
                  <a:lnTo>
                    <a:pt x="5" y="26"/>
                  </a:lnTo>
                  <a:lnTo>
                    <a:pt x="2" y="28"/>
                  </a:lnTo>
                  <a:lnTo>
                    <a:pt x="2" y="28"/>
                  </a:lnTo>
                  <a:lnTo>
                    <a:pt x="0" y="28"/>
                  </a:lnTo>
                  <a:lnTo>
                    <a:pt x="0" y="28"/>
                  </a:lnTo>
                  <a:lnTo>
                    <a:pt x="0" y="31"/>
                  </a:lnTo>
                  <a:lnTo>
                    <a:pt x="2" y="33"/>
                  </a:lnTo>
                  <a:lnTo>
                    <a:pt x="5" y="33"/>
                  </a:lnTo>
                  <a:lnTo>
                    <a:pt x="5" y="35"/>
                  </a:lnTo>
                  <a:lnTo>
                    <a:pt x="2" y="35"/>
                  </a:lnTo>
                  <a:lnTo>
                    <a:pt x="2" y="40"/>
                  </a:lnTo>
                  <a:lnTo>
                    <a:pt x="5" y="40"/>
                  </a:lnTo>
                  <a:lnTo>
                    <a:pt x="5" y="42"/>
                  </a:lnTo>
                  <a:lnTo>
                    <a:pt x="5" y="42"/>
                  </a:lnTo>
                  <a:lnTo>
                    <a:pt x="5" y="45"/>
                  </a:lnTo>
                  <a:lnTo>
                    <a:pt x="5" y="45"/>
                  </a:lnTo>
                  <a:lnTo>
                    <a:pt x="7" y="45"/>
                  </a:lnTo>
                  <a:lnTo>
                    <a:pt x="7" y="47"/>
                  </a:lnTo>
                  <a:lnTo>
                    <a:pt x="7" y="49"/>
                  </a:lnTo>
                  <a:lnTo>
                    <a:pt x="9" y="47"/>
                  </a:lnTo>
                  <a:lnTo>
                    <a:pt x="9" y="47"/>
                  </a:lnTo>
                  <a:lnTo>
                    <a:pt x="12" y="45"/>
                  </a:lnTo>
                  <a:lnTo>
                    <a:pt x="14" y="40"/>
                  </a:lnTo>
                  <a:lnTo>
                    <a:pt x="16" y="38"/>
                  </a:lnTo>
                  <a:lnTo>
                    <a:pt x="16" y="35"/>
                  </a:lnTo>
                  <a:lnTo>
                    <a:pt x="16" y="35"/>
                  </a:lnTo>
                  <a:lnTo>
                    <a:pt x="16" y="35"/>
                  </a:lnTo>
                  <a:lnTo>
                    <a:pt x="19" y="35"/>
                  </a:lnTo>
                  <a:lnTo>
                    <a:pt x="21" y="33"/>
                  </a:lnTo>
                  <a:lnTo>
                    <a:pt x="23" y="33"/>
                  </a:lnTo>
                  <a:lnTo>
                    <a:pt x="26" y="35"/>
                  </a:lnTo>
                  <a:lnTo>
                    <a:pt x="26" y="35"/>
                  </a:lnTo>
                  <a:lnTo>
                    <a:pt x="33" y="35"/>
                  </a:lnTo>
                  <a:lnTo>
                    <a:pt x="33" y="35"/>
                  </a:lnTo>
                  <a:lnTo>
                    <a:pt x="35" y="33"/>
                  </a:lnTo>
                  <a:lnTo>
                    <a:pt x="35" y="33"/>
                  </a:lnTo>
                  <a:lnTo>
                    <a:pt x="38" y="33"/>
                  </a:lnTo>
                  <a:lnTo>
                    <a:pt x="40" y="31"/>
                  </a:lnTo>
                  <a:lnTo>
                    <a:pt x="42" y="31"/>
                  </a:lnTo>
                  <a:lnTo>
                    <a:pt x="45" y="33"/>
                  </a:lnTo>
                  <a:lnTo>
                    <a:pt x="47" y="33"/>
                  </a:lnTo>
                  <a:lnTo>
                    <a:pt x="49" y="31"/>
                  </a:lnTo>
                  <a:lnTo>
                    <a:pt x="54" y="33"/>
                  </a:lnTo>
                  <a:lnTo>
                    <a:pt x="56" y="33"/>
                  </a:lnTo>
                  <a:lnTo>
                    <a:pt x="59" y="33"/>
                  </a:lnTo>
                  <a:lnTo>
                    <a:pt x="59" y="35"/>
                  </a:lnTo>
                  <a:lnTo>
                    <a:pt x="59" y="35"/>
                  </a:lnTo>
                  <a:lnTo>
                    <a:pt x="59" y="35"/>
                  </a:lnTo>
                  <a:lnTo>
                    <a:pt x="61" y="35"/>
                  </a:lnTo>
                  <a:lnTo>
                    <a:pt x="61" y="35"/>
                  </a:lnTo>
                  <a:lnTo>
                    <a:pt x="63" y="33"/>
                  </a:lnTo>
                  <a:lnTo>
                    <a:pt x="63" y="33"/>
                  </a:lnTo>
                  <a:lnTo>
                    <a:pt x="63" y="33"/>
                  </a:lnTo>
                  <a:lnTo>
                    <a:pt x="66" y="31"/>
                  </a:lnTo>
                  <a:lnTo>
                    <a:pt x="68" y="28"/>
                  </a:lnTo>
                  <a:lnTo>
                    <a:pt x="66"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355"/>
            <p:cNvSpPr>
              <a:spLocks/>
            </p:cNvSpPr>
            <p:nvPr userDrawn="1"/>
          </p:nvSpPr>
          <p:spPr bwMode="auto">
            <a:xfrm>
              <a:off x="2524" y="2477"/>
              <a:ext cx="5" cy="9"/>
            </a:xfrm>
            <a:custGeom>
              <a:avLst/>
              <a:gdLst>
                <a:gd name="T0" fmla="*/ 5 w 5"/>
                <a:gd name="T1" fmla="*/ 2 h 9"/>
                <a:gd name="T2" fmla="*/ 2 w 5"/>
                <a:gd name="T3" fmla="*/ 2 h 9"/>
                <a:gd name="T4" fmla="*/ 0 w 5"/>
                <a:gd name="T5" fmla="*/ 0 h 9"/>
                <a:gd name="T6" fmla="*/ 0 w 5"/>
                <a:gd name="T7" fmla="*/ 2 h 9"/>
                <a:gd name="T8" fmla="*/ 0 w 5"/>
                <a:gd name="T9" fmla="*/ 2 h 9"/>
                <a:gd name="T10" fmla="*/ 0 w 5"/>
                <a:gd name="T11" fmla="*/ 7 h 9"/>
                <a:gd name="T12" fmla="*/ 2 w 5"/>
                <a:gd name="T13" fmla="*/ 9 h 9"/>
                <a:gd name="T14" fmla="*/ 2 w 5"/>
                <a:gd name="T15" fmla="*/ 9 h 9"/>
                <a:gd name="T16" fmla="*/ 5 w 5"/>
                <a:gd name="T17" fmla="*/ 7 h 9"/>
                <a:gd name="T18" fmla="*/ 5 w 5"/>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5" y="2"/>
                  </a:moveTo>
                  <a:lnTo>
                    <a:pt x="2" y="2"/>
                  </a:lnTo>
                  <a:lnTo>
                    <a:pt x="0" y="0"/>
                  </a:lnTo>
                  <a:lnTo>
                    <a:pt x="0" y="2"/>
                  </a:lnTo>
                  <a:lnTo>
                    <a:pt x="0" y="2"/>
                  </a:lnTo>
                  <a:lnTo>
                    <a:pt x="0" y="7"/>
                  </a:lnTo>
                  <a:lnTo>
                    <a:pt x="2" y="9"/>
                  </a:lnTo>
                  <a:lnTo>
                    <a:pt x="2" y="9"/>
                  </a:lnTo>
                  <a:lnTo>
                    <a:pt x="5" y="7"/>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356"/>
            <p:cNvSpPr>
              <a:spLocks/>
            </p:cNvSpPr>
            <p:nvPr userDrawn="1"/>
          </p:nvSpPr>
          <p:spPr bwMode="auto">
            <a:xfrm>
              <a:off x="4426" y="2540"/>
              <a:ext cx="31" cy="36"/>
            </a:xfrm>
            <a:custGeom>
              <a:avLst/>
              <a:gdLst>
                <a:gd name="T0" fmla="*/ 28 w 31"/>
                <a:gd name="T1" fmla="*/ 8 h 36"/>
                <a:gd name="T2" fmla="*/ 28 w 31"/>
                <a:gd name="T3" fmla="*/ 5 h 36"/>
                <a:gd name="T4" fmla="*/ 24 w 31"/>
                <a:gd name="T5" fmla="*/ 0 h 36"/>
                <a:gd name="T6" fmla="*/ 24 w 31"/>
                <a:gd name="T7" fmla="*/ 0 h 36"/>
                <a:gd name="T8" fmla="*/ 21 w 31"/>
                <a:gd name="T9" fmla="*/ 0 h 36"/>
                <a:gd name="T10" fmla="*/ 19 w 31"/>
                <a:gd name="T11" fmla="*/ 0 h 36"/>
                <a:gd name="T12" fmla="*/ 19 w 31"/>
                <a:gd name="T13" fmla="*/ 0 h 36"/>
                <a:gd name="T14" fmla="*/ 19 w 31"/>
                <a:gd name="T15" fmla="*/ 3 h 36"/>
                <a:gd name="T16" fmla="*/ 19 w 31"/>
                <a:gd name="T17" fmla="*/ 5 h 36"/>
                <a:gd name="T18" fmla="*/ 16 w 31"/>
                <a:gd name="T19" fmla="*/ 5 h 36"/>
                <a:gd name="T20" fmla="*/ 16 w 31"/>
                <a:gd name="T21" fmla="*/ 8 h 36"/>
                <a:gd name="T22" fmla="*/ 12 w 31"/>
                <a:gd name="T23" fmla="*/ 3 h 36"/>
                <a:gd name="T24" fmla="*/ 12 w 31"/>
                <a:gd name="T25" fmla="*/ 3 h 36"/>
                <a:gd name="T26" fmla="*/ 12 w 31"/>
                <a:gd name="T27" fmla="*/ 3 h 36"/>
                <a:gd name="T28" fmla="*/ 12 w 31"/>
                <a:gd name="T29" fmla="*/ 5 h 36"/>
                <a:gd name="T30" fmla="*/ 9 w 31"/>
                <a:gd name="T31" fmla="*/ 8 h 36"/>
                <a:gd name="T32" fmla="*/ 7 w 31"/>
                <a:gd name="T33" fmla="*/ 12 h 36"/>
                <a:gd name="T34" fmla="*/ 5 w 31"/>
                <a:gd name="T35" fmla="*/ 17 h 36"/>
                <a:gd name="T36" fmla="*/ 2 w 31"/>
                <a:gd name="T37" fmla="*/ 17 h 36"/>
                <a:gd name="T38" fmla="*/ 0 w 31"/>
                <a:gd name="T39" fmla="*/ 19 h 36"/>
                <a:gd name="T40" fmla="*/ 0 w 31"/>
                <a:gd name="T41" fmla="*/ 22 h 36"/>
                <a:gd name="T42" fmla="*/ 0 w 31"/>
                <a:gd name="T43" fmla="*/ 24 h 36"/>
                <a:gd name="T44" fmla="*/ 0 w 31"/>
                <a:gd name="T45" fmla="*/ 26 h 36"/>
                <a:gd name="T46" fmla="*/ 0 w 31"/>
                <a:gd name="T47" fmla="*/ 31 h 36"/>
                <a:gd name="T48" fmla="*/ 0 w 31"/>
                <a:gd name="T49" fmla="*/ 36 h 36"/>
                <a:gd name="T50" fmla="*/ 2 w 31"/>
                <a:gd name="T51" fmla="*/ 36 h 36"/>
                <a:gd name="T52" fmla="*/ 5 w 31"/>
                <a:gd name="T53" fmla="*/ 36 h 36"/>
                <a:gd name="T54" fmla="*/ 5 w 31"/>
                <a:gd name="T55" fmla="*/ 36 h 36"/>
                <a:gd name="T56" fmla="*/ 7 w 31"/>
                <a:gd name="T57" fmla="*/ 36 h 36"/>
                <a:gd name="T58" fmla="*/ 9 w 31"/>
                <a:gd name="T59" fmla="*/ 36 h 36"/>
                <a:gd name="T60" fmla="*/ 14 w 31"/>
                <a:gd name="T61" fmla="*/ 34 h 36"/>
                <a:gd name="T62" fmla="*/ 14 w 31"/>
                <a:gd name="T63" fmla="*/ 34 h 36"/>
                <a:gd name="T64" fmla="*/ 16 w 31"/>
                <a:gd name="T65" fmla="*/ 34 h 36"/>
                <a:gd name="T66" fmla="*/ 19 w 31"/>
                <a:gd name="T67" fmla="*/ 34 h 36"/>
                <a:gd name="T68" fmla="*/ 19 w 31"/>
                <a:gd name="T69" fmla="*/ 36 h 36"/>
                <a:gd name="T70" fmla="*/ 21 w 31"/>
                <a:gd name="T71" fmla="*/ 36 h 36"/>
                <a:gd name="T72" fmla="*/ 21 w 31"/>
                <a:gd name="T73" fmla="*/ 36 h 36"/>
                <a:gd name="T74" fmla="*/ 24 w 31"/>
                <a:gd name="T75" fmla="*/ 31 h 36"/>
                <a:gd name="T76" fmla="*/ 26 w 31"/>
                <a:gd name="T77" fmla="*/ 29 h 36"/>
                <a:gd name="T78" fmla="*/ 28 w 31"/>
                <a:gd name="T79" fmla="*/ 24 h 36"/>
                <a:gd name="T80" fmla="*/ 26 w 31"/>
                <a:gd name="T81" fmla="*/ 24 h 36"/>
                <a:gd name="T82" fmla="*/ 24 w 31"/>
                <a:gd name="T83" fmla="*/ 24 h 36"/>
                <a:gd name="T84" fmla="*/ 21 w 31"/>
                <a:gd name="T85" fmla="*/ 24 h 36"/>
                <a:gd name="T86" fmla="*/ 19 w 31"/>
                <a:gd name="T87" fmla="*/ 24 h 36"/>
                <a:gd name="T88" fmla="*/ 16 w 31"/>
                <a:gd name="T89" fmla="*/ 24 h 36"/>
                <a:gd name="T90" fmla="*/ 14 w 31"/>
                <a:gd name="T91" fmla="*/ 24 h 36"/>
                <a:gd name="T92" fmla="*/ 14 w 31"/>
                <a:gd name="T93" fmla="*/ 24 h 36"/>
                <a:gd name="T94" fmla="*/ 14 w 31"/>
                <a:gd name="T95" fmla="*/ 24 h 36"/>
                <a:gd name="T96" fmla="*/ 16 w 31"/>
                <a:gd name="T97" fmla="*/ 24 h 36"/>
                <a:gd name="T98" fmla="*/ 19 w 31"/>
                <a:gd name="T99" fmla="*/ 19 h 36"/>
                <a:gd name="T100" fmla="*/ 24 w 31"/>
                <a:gd name="T101" fmla="*/ 17 h 36"/>
                <a:gd name="T102" fmla="*/ 28 w 31"/>
                <a:gd name="T103" fmla="*/ 15 h 36"/>
                <a:gd name="T104" fmla="*/ 28 w 31"/>
                <a:gd name="T105" fmla="*/ 15 h 36"/>
                <a:gd name="T106" fmla="*/ 28 w 31"/>
                <a:gd name="T107" fmla="*/ 12 h 36"/>
                <a:gd name="T108" fmla="*/ 31 w 31"/>
                <a:gd name="T109" fmla="*/ 10 h 36"/>
                <a:gd name="T110" fmla="*/ 28 w 31"/>
                <a:gd name="T11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36">
                  <a:moveTo>
                    <a:pt x="28" y="8"/>
                  </a:moveTo>
                  <a:lnTo>
                    <a:pt x="28" y="5"/>
                  </a:lnTo>
                  <a:lnTo>
                    <a:pt x="24" y="0"/>
                  </a:lnTo>
                  <a:lnTo>
                    <a:pt x="24" y="0"/>
                  </a:lnTo>
                  <a:lnTo>
                    <a:pt x="21" y="0"/>
                  </a:lnTo>
                  <a:lnTo>
                    <a:pt x="19" y="0"/>
                  </a:lnTo>
                  <a:lnTo>
                    <a:pt x="19" y="0"/>
                  </a:lnTo>
                  <a:lnTo>
                    <a:pt x="19" y="3"/>
                  </a:lnTo>
                  <a:lnTo>
                    <a:pt x="19" y="5"/>
                  </a:lnTo>
                  <a:lnTo>
                    <a:pt x="16" y="5"/>
                  </a:lnTo>
                  <a:lnTo>
                    <a:pt x="16" y="8"/>
                  </a:lnTo>
                  <a:lnTo>
                    <a:pt x="12" y="3"/>
                  </a:lnTo>
                  <a:lnTo>
                    <a:pt x="12" y="3"/>
                  </a:lnTo>
                  <a:lnTo>
                    <a:pt x="12" y="3"/>
                  </a:lnTo>
                  <a:lnTo>
                    <a:pt x="12" y="5"/>
                  </a:lnTo>
                  <a:lnTo>
                    <a:pt x="9" y="8"/>
                  </a:lnTo>
                  <a:lnTo>
                    <a:pt x="7" y="12"/>
                  </a:lnTo>
                  <a:lnTo>
                    <a:pt x="5" y="17"/>
                  </a:lnTo>
                  <a:lnTo>
                    <a:pt x="2" y="17"/>
                  </a:lnTo>
                  <a:lnTo>
                    <a:pt x="0" y="19"/>
                  </a:lnTo>
                  <a:lnTo>
                    <a:pt x="0" y="22"/>
                  </a:lnTo>
                  <a:lnTo>
                    <a:pt x="0" y="24"/>
                  </a:lnTo>
                  <a:lnTo>
                    <a:pt x="0" y="26"/>
                  </a:lnTo>
                  <a:lnTo>
                    <a:pt x="0" y="31"/>
                  </a:lnTo>
                  <a:lnTo>
                    <a:pt x="0" y="36"/>
                  </a:lnTo>
                  <a:lnTo>
                    <a:pt x="2" y="36"/>
                  </a:lnTo>
                  <a:lnTo>
                    <a:pt x="5" y="36"/>
                  </a:lnTo>
                  <a:lnTo>
                    <a:pt x="5" y="36"/>
                  </a:lnTo>
                  <a:lnTo>
                    <a:pt x="7" y="36"/>
                  </a:lnTo>
                  <a:lnTo>
                    <a:pt x="9" y="36"/>
                  </a:lnTo>
                  <a:lnTo>
                    <a:pt x="14" y="34"/>
                  </a:lnTo>
                  <a:lnTo>
                    <a:pt x="14" y="34"/>
                  </a:lnTo>
                  <a:lnTo>
                    <a:pt x="16" y="34"/>
                  </a:lnTo>
                  <a:lnTo>
                    <a:pt x="19" y="34"/>
                  </a:lnTo>
                  <a:lnTo>
                    <a:pt x="19" y="36"/>
                  </a:lnTo>
                  <a:lnTo>
                    <a:pt x="21" y="36"/>
                  </a:lnTo>
                  <a:lnTo>
                    <a:pt x="21" y="36"/>
                  </a:lnTo>
                  <a:lnTo>
                    <a:pt x="24" y="31"/>
                  </a:lnTo>
                  <a:lnTo>
                    <a:pt x="26" y="29"/>
                  </a:lnTo>
                  <a:lnTo>
                    <a:pt x="28" y="24"/>
                  </a:lnTo>
                  <a:lnTo>
                    <a:pt x="26" y="24"/>
                  </a:lnTo>
                  <a:lnTo>
                    <a:pt x="24" y="24"/>
                  </a:lnTo>
                  <a:lnTo>
                    <a:pt x="21" y="24"/>
                  </a:lnTo>
                  <a:lnTo>
                    <a:pt x="19" y="24"/>
                  </a:lnTo>
                  <a:lnTo>
                    <a:pt x="16" y="24"/>
                  </a:lnTo>
                  <a:lnTo>
                    <a:pt x="14" y="24"/>
                  </a:lnTo>
                  <a:lnTo>
                    <a:pt x="14" y="24"/>
                  </a:lnTo>
                  <a:lnTo>
                    <a:pt x="14" y="24"/>
                  </a:lnTo>
                  <a:lnTo>
                    <a:pt x="16" y="24"/>
                  </a:lnTo>
                  <a:lnTo>
                    <a:pt x="19" y="19"/>
                  </a:lnTo>
                  <a:lnTo>
                    <a:pt x="24" y="17"/>
                  </a:lnTo>
                  <a:lnTo>
                    <a:pt x="28" y="15"/>
                  </a:lnTo>
                  <a:lnTo>
                    <a:pt x="28" y="15"/>
                  </a:lnTo>
                  <a:lnTo>
                    <a:pt x="28" y="12"/>
                  </a:lnTo>
                  <a:lnTo>
                    <a:pt x="31" y="10"/>
                  </a:lnTo>
                  <a:lnTo>
                    <a:pt x="28" y="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357"/>
            <p:cNvSpPr>
              <a:spLocks noEditPoints="1"/>
            </p:cNvSpPr>
            <p:nvPr userDrawn="1"/>
          </p:nvSpPr>
          <p:spPr bwMode="auto">
            <a:xfrm>
              <a:off x="3813" y="1602"/>
              <a:ext cx="109" cy="61"/>
            </a:xfrm>
            <a:custGeom>
              <a:avLst/>
              <a:gdLst>
                <a:gd name="T0" fmla="*/ 47 w 109"/>
                <a:gd name="T1" fmla="*/ 54 h 61"/>
                <a:gd name="T2" fmla="*/ 54 w 109"/>
                <a:gd name="T3" fmla="*/ 59 h 61"/>
                <a:gd name="T4" fmla="*/ 33 w 109"/>
                <a:gd name="T5" fmla="*/ 54 h 61"/>
                <a:gd name="T6" fmla="*/ 36 w 109"/>
                <a:gd name="T7" fmla="*/ 57 h 61"/>
                <a:gd name="T8" fmla="*/ 66 w 109"/>
                <a:gd name="T9" fmla="*/ 52 h 61"/>
                <a:gd name="T10" fmla="*/ 64 w 109"/>
                <a:gd name="T11" fmla="*/ 54 h 61"/>
                <a:gd name="T12" fmla="*/ 66 w 109"/>
                <a:gd name="T13" fmla="*/ 54 h 61"/>
                <a:gd name="T14" fmla="*/ 28 w 109"/>
                <a:gd name="T15" fmla="*/ 54 h 61"/>
                <a:gd name="T16" fmla="*/ 26 w 109"/>
                <a:gd name="T17" fmla="*/ 57 h 61"/>
                <a:gd name="T18" fmla="*/ 43 w 109"/>
                <a:gd name="T19" fmla="*/ 52 h 61"/>
                <a:gd name="T20" fmla="*/ 40 w 109"/>
                <a:gd name="T21" fmla="*/ 59 h 61"/>
                <a:gd name="T22" fmla="*/ 43 w 109"/>
                <a:gd name="T23" fmla="*/ 49 h 61"/>
                <a:gd name="T24" fmla="*/ 102 w 109"/>
                <a:gd name="T25" fmla="*/ 52 h 61"/>
                <a:gd name="T26" fmla="*/ 109 w 109"/>
                <a:gd name="T27" fmla="*/ 49 h 61"/>
                <a:gd name="T28" fmla="*/ 36 w 109"/>
                <a:gd name="T29" fmla="*/ 42 h 61"/>
                <a:gd name="T30" fmla="*/ 26 w 109"/>
                <a:gd name="T31" fmla="*/ 42 h 61"/>
                <a:gd name="T32" fmla="*/ 33 w 109"/>
                <a:gd name="T33" fmla="*/ 52 h 61"/>
                <a:gd name="T34" fmla="*/ 40 w 109"/>
                <a:gd name="T35" fmla="*/ 47 h 61"/>
                <a:gd name="T36" fmla="*/ 69 w 109"/>
                <a:gd name="T37" fmla="*/ 40 h 61"/>
                <a:gd name="T38" fmla="*/ 71 w 109"/>
                <a:gd name="T39" fmla="*/ 40 h 61"/>
                <a:gd name="T40" fmla="*/ 38 w 109"/>
                <a:gd name="T41" fmla="*/ 38 h 61"/>
                <a:gd name="T42" fmla="*/ 38 w 109"/>
                <a:gd name="T43" fmla="*/ 35 h 61"/>
                <a:gd name="T44" fmla="*/ 66 w 109"/>
                <a:gd name="T45" fmla="*/ 45 h 61"/>
                <a:gd name="T46" fmla="*/ 66 w 109"/>
                <a:gd name="T47" fmla="*/ 40 h 61"/>
                <a:gd name="T48" fmla="*/ 69 w 109"/>
                <a:gd name="T49" fmla="*/ 35 h 61"/>
                <a:gd name="T50" fmla="*/ 66 w 109"/>
                <a:gd name="T51" fmla="*/ 31 h 61"/>
                <a:gd name="T52" fmla="*/ 59 w 109"/>
                <a:gd name="T53" fmla="*/ 35 h 61"/>
                <a:gd name="T54" fmla="*/ 57 w 109"/>
                <a:gd name="T55" fmla="*/ 40 h 61"/>
                <a:gd name="T56" fmla="*/ 54 w 109"/>
                <a:gd name="T57" fmla="*/ 35 h 61"/>
                <a:gd name="T58" fmla="*/ 50 w 109"/>
                <a:gd name="T59" fmla="*/ 38 h 61"/>
                <a:gd name="T60" fmla="*/ 45 w 109"/>
                <a:gd name="T61" fmla="*/ 40 h 61"/>
                <a:gd name="T62" fmla="*/ 47 w 109"/>
                <a:gd name="T63" fmla="*/ 47 h 61"/>
                <a:gd name="T64" fmla="*/ 54 w 109"/>
                <a:gd name="T65" fmla="*/ 49 h 61"/>
                <a:gd name="T66" fmla="*/ 57 w 109"/>
                <a:gd name="T67" fmla="*/ 59 h 61"/>
                <a:gd name="T68" fmla="*/ 61 w 109"/>
                <a:gd name="T69" fmla="*/ 49 h 61"/>
                <a:gd name="T70" fmla="*/ 21 w 109"/>
                <a:gd name="T71" fmla="*/ 52 h 61"/>
                <a:gd name="T72" fmla="*/ 24 w 109"/>
                <a:gd name="T73" fmla="*/ 47 h 61"/>
                <a:gd name="T74" fmla="*/ 26 w 109"/>
                <a:gd name="T75" fmla="*/ 40 h 61"/>
                <a:gd name="T76" fmla="*/ 28 w 109"/>
                <a:gd name="T77" fmla="*/ 38 h 61"/>
                <a:gd name="T78" fmla="*/ 33 w 109"/>
                <a:gd name="T79" fmla="*/ 33 h 61"/>
                <a:gd name="T80" fmla="*/ 38 w 109"/>
                <a:gd name="T81" fmla="*/ 31 h 61"/>
                <a:gd name="T82" fmla="*/ 43 w 109"/>
                <a:gd name="T83" fmla="*/ 23 h 61"/>
                <a:gd name="T84" fmla="*/ 33 w 109"/>
                <a:gd name="T85" fmla="*/ 19 h 61"/>
                <a:gd name="T86" fmla="*/ 38 w 109"/>
                <a:gd name="T87" fmla="*/ 9 h 61"/>
                <a:gd name="T88" fmla="*/ 36 w 109"/>
                <a:gd name="T89" fmla="*/ 0 h 61"/>
                <a:gd name="T90" fmla="*/ 26 w 109"/>
                <a:gd name="T91" fmla="*/ 5 h 61"/>
                <a:gd name="T92" fmla="*/ 12 w 109"/>
                <a:gd name="T93" fmla="*/ 12 h 61"/>
                <a:gd name="T94" fmla="*/ 3 w 109"/>
                <a:gd name="T95" fmla="*/ 16 h 61"/>
                <a:gd name="T96" fmla="*/ 10 w 109"/>
                <a:gd name="T97" fmla="*/ 19 h 61"/>
                <a:gd name="T98" fmla="*/ 17 w 109"/>
                <a:gd name="T99" fmla="*/ 16 h 61"/>
                <a:gd name="T100" fmla="*/ 12 w 109"/>
                <a:gd name="T101" fmla="*/ 19 h 61"/>
                <a:gd name="T102" fmla="*/ 7 w 109"/>
                <a:gd name="T103" fmla="*/ 23 h 61"/>
                <a:gd name="T104" fmla="*/ 0 w 109"/>
                <a:gd name="T105" fmla="*/ 28 h 61"/>
                <a:gd name="T106" fmla="*/ 3 w 109"/>
                <a:gd name="T107" fmla="*/ 42 h 61"/>
                <a:gd name="T108" fmla="*/ 7 w 109"/>
                <a:gd name="T109" fmla="*/ 52 h 61"/>
                <a:gd name="T110" fmla="*/ 12 w 109"/>
                <a:gd name="T111" fmla="*/ 57 h 61"/>
                <a:gd name="T112" fmla="*/ 24 w 109"/>
                <a:gd name="T113" fmla="*/ 57 h 61"/>
                <a:gd name="T114" fmla="*/ 24 w 109"/>
                <a:gd name="T11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61">
                  <a:moveTo>
                    <a:pt x="57" y="57"/>
                  </a:moveTo>
                  <a:lnTo>
                    <a:pt x="54" y="57"/>
                  </a:lnTo>
                  <a:lnTo>
                    <a:pt x="52" y="57"/>
                  </a:lnTo>
                  <a:lnTo>
                    <a:pt x="50" y="57"/>
                  </a:lnTo>
                  <a:lnTo>
                    <a:pt x="47" y="54"/>
                  </a:lnTo>
                  <a:lnTo>
                    <a:pt x="45" y="54"/>
                  </a:lnTo>
                  <a:lnTo>
                    <a:pt x="45" y="57"/>
                  </a:lnTo>
                  <a:lnTo>
                    <a:pt x="45" y="59"/>
                  </a:lnTo>
                  <a:lnTo>
                    <a:pt x="52" y="61"/>
                  </a:lnTo>
                  <a:lnTo>
                    <a:pt x="54" y="59"/>
                  </a:lnTo>
                  <a:lnTo>
                    <a:pt x="54" y="61"/>
                  </a:lnTo>
                  <a:lnTo>
                    <a:pt x="57" y="59"/>
                  </a:lnTo>
                  <a:lnTo>
                    <a:pt x="57" y="59"/>
                  </a:lnTo>
                  <a:lnTo>
                    <a:pt x="57" y="57"/>
                  </a:lnTo>
                  <a:close/>
                  <a:moveTo>
                    <a:pt x="33" y="54"/>
                  </a:moveTo>
                  <a:lnTo>
                    <a:pt x="33" y="54"/>
                  </a:lnTo>
                  <a:lnTo>
                    <a:pt x="31" y="54"/>
                  </a:lnTo>
                  <a:lnTo>
                    <a:pt x="33" y="54"/>
                  </a:lnTo>
                  <a:lnTo>
                    <a:pt x="33" y="57"/>
                  </a:lnTo>
                  <a:lnTo>
                    <a:pt x="36" y="57"/>
                  </a:lnTo>
                  <a:lnTo>
                    <a:pt x="36" y="57"/>
                  </a:lnTo>
                  <a:lnTo>
                    <a:pt x="36" y="57"/>
                  </a:lnTo>
                  <a:lnTo>
                    <a:pt x="36" y="57"/>
                  </a:lnTo>
                  <a:lnTo>
                    <a:pt x="33" y="54"/>
                  </a:lnTo>
                  <a:close/>
                  <a:moveTo>
                    <a:pt x="66" y="52"/>
                  </a:moveTo>
                  <a:lnTo>
                    <a:pt x="66" y="52"/>
                  </a:lnTo>
                  <a:lnTo>
                    <a:pt x="64" y="52"/>
                  </a:lnTo>
                  <a:lnTo>
                    <a:pt x="64" y="52"/>
                  </a:lnTo>
                  <a:lnTo>
                    <a:pt x="64" y="52"/>
                  </a:lnTo>
                  <a:lnTo>
                    <a:pt x="64" y="54"/>
                  </a:lnTo>
                  <a:lnTo>
                    <a:pt x="61" y="54"/>
                  </a:lnTo>
                  <a:lnTo>
                    <a:pt x="61" y="54"/>
                  </a:lnTo>
                  <a:lnTo>
                    <a:pt x="61" y="54"/>
                  </a:lnTo>
                  <a:lnTo>
                    <a:pt x="64" y="57"/>
                  </a:lnTo>
                  <a:lnTo>
                    <a:pt x="66" y="54"/>
                  </a:lnTo>
                  <a:lnTo>
                    <a:pt x="69" y="54"/>
                  </a:lnTo>
                  <a:lnTo>
                    <a:pt x="69" y="54"/>
                  </a:lnTo>
                  <a:lnTo>
                    <a:pt x="69" y="54"/>
                  </a:lnTo>
                  <a:lnTo>
                    <a:pt x="66" y="52"/>
                  </a:lnTo>
                  <a:close/>
                  <a:moveTo>
                    <a:pt x="28" y="54"/>
                  </a:moveTo>
                  <a:lnTo>
                    <a:pt x="26" y="52"/>
                  </a:lnTo>
                  <a:lnTo>
                    <a:pt x="26" y="52"/>
                  </a:lnTo>
                  <a:lnTo>
                    <a:pt x="26" y="52"/>
                  </a:lnTo>
                  <a:lnTo>
                    <a:pt x="26" y="54"/>
                  </a:lnTo>
                  <a:lnTo>
                    <a:pt x="26" y="57"/>
                  </a:lnTo>
                  <a:lnTo>
                    <a:pt x="28" y="57"/>
                  </a:lnTo>
                  <a:lnTo>
                    <a:pt x="31" y="57"/>
                  </a:lnTo>
                  <a:lnTo>
                    <a:pt x="31" y="54"/>
                  </a:lnTo>
                  <a:lnTo>
                    <a:pt x="28" y="54"/>
                  </a:lnTo>
                  <a:close/>
                  <a:moveTo>
                    <a:pt x="43" y="52"/>
                  </a:moveTo>
                  <a:lnTo>
                    <a:pt x="40" y="54"/>
                  </a:lnTo>
                  <a:lnTo>
                    <a:pt x="40" y="54"/>
                  </a:lnTo>
                  <a:lnTo>
                    <a:pt x="38" y="57"/>
                  </a:lnTo>
                  <a:lnTo>
                    <a:pt x="38" y="57"/>
                  </a:lnTo>
                  <a:lnTo>
                    <a:pt x="40" y="59"/>
                  </a:lnTo>
                  <a:lnTo>
                    <a:pt x="40" y="59"/>
                  </a:lnTo>
                  <a:lnTo>
                    <a:pt x="40" y="57"/>
                  </a:lnTo>
                  <a:lnTo>
                    <a:pt x="43" y="52"/>
                  </a:lnTo>
                  <a:lnTo>
                    <a:pt x="43" y="49"/>
                  </a:lnTo>
                  <a:lnTo>
                    <a:pt x="43" y="49"/>
                  </a:lnTo>
                  <a:lnTo>
                    <a:pt x="43" y="52"/>
                  </a:lnTo>
                  <a:close/>
                  <a:moveTo>
                    <a:pt x="109" y="49"/>
                  </a:moveTo>
                  <a:lnTo>
                    <a:pt x="102" y="47"/>
                  </a:lnTo>
                  <a:lnTo>
                    <a:pt x="102" y="49"/>
                  </a:lnTo>
                  <a:lnTo>
                    <a:pt x="102" y="52"/>
                  </a:lnTo>
                  <a:lnTo>
                    <a:pt x="104" y="52"/>
                  </a:lnTo>
                  <a:lnTo>
                    <a:pt x="106" y="54"/>
                  </a:lnTo>
                  <a:lnTo>
                    <a:pt x="109" y="52"/>
                  </a:lnTo>
                  <a:lnTo>
                    <a:pt x="109" y="52"/>
                  </a:lnTo>
                  <a:lnTo>
                    <a:pt x="109" y="49"/>
                  </a:lnTo>
                  <a:close/>
                  <a:moveTo>
                    <a:pt x="40" y="45"/>
                  </a:moveTo>
                  <a:lnTo>
                    <a:pt x="40" y="42"/>
                  </a:lnTo>
                  <a:lnTo>
                    <a:pt x="38" y="42"/>
                  </a:lnTo>
                  <a:lnTo>
                    <a:pt x="38" y="40"/>
                  </a:lnTo>
                  <a:lnTo>
                    <a:pt x="36" y="42"/>
                  </a:lnTo>
                  <a:lnTo>
                    <a:pt x="36" y="42"/>
                  </a:lnTo>
                  <a:lnTo>
                    <a:pt x="33" y="42"/>
                  </a:lnTo>
                  <a:lnTo>
                    <a:pt x="33" y="42"/>
                  </a:lnTo>
                  <a:lnTo>
                    <a:pt x="28" y="42"/>
                  </a:lnTo>
                  <a:lnTo>
                    <a:pt x="26" y="42"/>
                  </a:lnTo>
                  <a:lnTo>
                    <a:pt x="26" y="47"/>
                  </a:lnTo>
                  <a:lnTo>
                    <a:pt x="28" y="49"/>
                  </a:lnTo>
                  <a:lnTo>
                    <a:pt x="28" y="49"/>
                  </a:lnTo>
                  <a:lnTo>
                    <a:pt x="28" y="49"/>
                  </a:lnTo>
                  <a:lnTo>
                    <a:pt x="33" y="52"/>
                  </a:lnTo>
                  <a:lnTo>
                    <a:pt x="36" y="52"/>
                  </a:lnTo>
                  <a:lnTo>
                    <a:pt x="38" y="52"/>
                  </a:lnTo>
                  <a:lnTo>
                    <a:pt x="40" y="52"/>
                  </a:lnTo>
                  <a:lnTo>
                    <a:pt x="40" y="49"/>
                  </a:lnTo>
                  <a:lnTo>
                    <a:pt x="40" y="47"/>
                  </a:lnTo>
                  <a:lnTo>
                    <a:pt x="43" y="47"/>
                  </a:lnTo>
                  <a:lnTo>
                    <a:pt x="40" y="45"/>
                  </a:lnTo>
                  <a:close/>
                  <a:moveTo>
                    <a:pt x="69" y="40"/>
                  </a:moveTo>
                  <a:lnTo>
                    <a:pt x="69" y="40"/>
                  </a:lnTo>
                  <a:lnTo>
                    <a:pt x="69" y="40"/>
                  </a:lnTo>
                  <a:lnTo>
                    <a:pt x="69" y="40"/>
                  </a:lnTo>
                  <a:lnTo>
                    <a:pt x="69" y="42"/>
                  </a:lnTo>
                  <a:lnTo>
                    <a:pt x="69" y="42"/>
                  </a:lnTo>
                  <a:lnTo>
                    <a:pt x="71" y="42"/>
                  </a:lnTo>
                  <a:lnTo>
                    <a:pt x="71" y="40"/>
                  </a:lnTo>
                  <a:lnTo>
                    <a:pt x="69" y="40"/>
                  </a:lnTo>
                  <a:close/>
                  <a:moveTo>
                    <a:pt x="38" y="38"/>
                  </a:moveTo>
                  <a:lnTo>
                    <a:pt x="38" y="38"/>
                  </a:lnTo>
                  <a:lnTo>
                    <a:pt x="38" y="38"/>
                  </a:lnTo>
                  <a:lnTo>
                    <a:pt x="38" y="38"/>
                  </a:lnTo>
                  <a:lnTo>
                    <a:pt x="40" y="35"/>
                  </a:lnTo>
                  <a:lnTo>
                    <a:pt x="38" y="35"/>
                  </a:lnTo>
                  <a:lnTo>
                    <a:pt x="38" y="33"/>
                  </a:lnTo>
                  <a:lnTo>
                    <a:pt x="38" y="35"/>
                  </a:lnTo>
                  <a:lnTo>
                    <a:pt x="38" y="35"/>
                  </a:lnTo>
                  <a:lnTo>
                    <a:pt x="38" y="38"/>
                  </a:lnTo>
                  <a:lnTo>
                    <a:pt x="38" y="38"/>
                  </a:lnTo>
                  <a:close/>
                  <a:moveTo>
                    <a:pt x="64" y="49"/>
                  </a:moveTo>
                  <a:lnTo>
                    <a:pt x="66" y="47"/>
                  </a:lnTo>
                  <a:lnTo>
                    <a:pt x="66" y="45"/>
                  </a:lnTo>
                  <a:lnTo>
                    <a:pt x="64" y="45"/>
                  </a:lnTo>
                  <a:lnTo>
                    <a:pt x="64" y="45"/>
                  </a:lnTo>
                  <a:lnTo>
                    <a:pt x="64" y="42"/>
                  </a:lnTo>
                  <a:lnTo>
                    <a:pt x="64" y="42"/>
                  </a:lnTo>
                  <a:lnTo>
                    <a:pt x="66" y="40"/>
                  </a:lnTo>
                  <a:lnTo>
                    <a:pt x="69" y="40"/>
                  </a:lnTo>
                  <a:lnTo>
                    <a:pt x="69" y="40"/>
                  </a:lnTo>
                  <a:lnTo>
                    <a:pt x="69" y="40"/>
                  </a:lnTo>
                  <a:lnTo>
                    <a:pt x="69" y="38"/>
                  </a:lnTo>
                  <a:lnTo>
                    <a:pt x="69" y="35"/>
                  </a:lnTo>
                  <a:lnTo>
                    <a:pt x="69" y="35"/>
                  </a:lnTo>
                  <a:lnTo>
                    <a:pt x="69" y="33"/>
                  </a:lnTo>
                  <a:lnTo>
                    <a:pt x="69" y="33"/>
                  </a:lnTo>
                  <a:lnTo>
                    <a:pt x="69" y="33"/>
                  </a:lnTo>
                  <a:lnTo>
                    <a:pt x="66" y="31"/>
                  </a:lnTo>
                  <a:lnTo>
                    <a:pt x="64" y="31"/>
                  </a:lnTo>
                  <a:lnTo>
                    <a:pt x="64" y="31"/>
                  </a:lnTo>
                  <a:lnTo>
                    <a:pt x="61" y="33"/>
                  </a:lnTo>
                  <a:lnTo>
                    <a:pt x="57" y="35"/>
                  </a:lnTo>
                  <a:lnTo>
                    <a:pt x="59" y="35"/>
                  </a:lnTo>
                  <a:lnTo>
                    <a:pt x="59" y="35"/>
                  </a:lnTo>
                  <a:lnTo>
                    <a:pt x="59" y="38"/>
                  </a:lnTo>
                  <a:lnTo>
                    <a:pt x="59" y="38"/>
                  </a:lnTo>
                  <a:lnTo>
                    <a:pt x="57" y="38"/>
                  </a:lnTo>
                  <a:lnTo>
                    <a:pt x="57" y="40"/>
                  </a:lnTo>
                  <a:lnTo>
                    <a:pt x="57" y="40"/>
                  </a:lnTo>
                  <a:lnTo>
                    <a:pt x="54" y="40"/>
                  </a:lnTo>
                  <a:lnTo>
                    <a:pt x="54" y="38"/>
                  </a:lnTo>
                  <a:lnTo>
                    <a:pt x="54" y="35"/>
                  </a:lnTo>
                  <a:lnTo>
                    <a:pt x="54" y="35"/>
                  </a:lnTo>
                  <a:lnTo>
                    <a:pt x="52" y="35"/>
                  </a:lnTo>
                  <a:lnTo>
                    <a:pt x="52" y="35"/>
                  </a:lnTo>
                  <a:lnTo>
                    <a:pt x="52" y="35"/>
                  </a:lnTo>
                  <a:lnTo>
                    <a:pt x="50" y="38"/>
                  </a:lnTo>
                  <a:lnTo>
                    <a:pt x="50" y="38"/>
                  </a:lnTo>
                  <a:lnTo>
                    <a:pt x="47" y="38"/>
                  </a:lnTo>
                  <a:lnTo>
                    <a:pt x="45" y="38"/>
                  </a:lnTo>
                  <a:lnTo>
                    <a:pt x="45" y="40"/>
                  </a:lnTo>
                  <a:lnTo>
                    <a:pt x="45" y="40"/>
                  </a:lnTo>
                  <a:lnTo>
                    <a:pt x="45" y="40"/>
                  </a:lnTo>
                  <a:lnTo>
                    <a:pt x="47" y="42"/>
                  </a:lnTo>
                  <a:lnTo>
                    <a:pt x="47" y="42"/>
                  </a:lnTo>
                  <a:lnTo>
                    <a:pt x="47" y="42"/>
                  </a:lnTo>
                  <a:lnTo>
                    <a:pt x="47" y="45"/>
                  </a:lnTo>
                  <a:lnTo>
                    <a:pt x="47" y="47"/>
                  </a:lnTo>
                  <a:lnTo>
                    <a:pt x="50" y="49"/>
                  </a:lnTo>
                  <a:lnTo>
                    <a:pt x="50" y="49"/>
                  </a:lnTo>
                  <a:lnTo>
                    <a:pt x="50" y="49"/>
                  </a:lnTo>
                  <a:lnTo>
                    <a:pt x="52" y="49"/>
                  </a:lnTo>
                  <a:lnTo>
                    <a:pt x="54" y="49"/>
                  </a:lnTo>
                  <a:lnTo>
                    <a:pt x="54" y="52"/>
                  </a:lnTo>
                  <a:lnTo>
                    <a:pt x="54" y="52"/>
                  </a:lnTo>
                  <a:lnTo>
                    <a:pt x="57" y="54"/>
                  </a:lnTo>
                  <a:lnTo>
                    <a:pt x="57" y="54"/>
                  </a:lnTo>
                  <a:lnTo>
                    <a:pt x="57" y="59"/>
                  </a:lnTo>
                  <a:lnTo>
                    <a:pt x="61" y="57"/>
                  </a:lnTo>
                  <a:lnTo>
                    <a:pt x="61" y="54"/>
                  </a:lnTo>
                  <a:lnTo>
                    <a:pt x="61" y="54"/>
                  </a:lnTo>
                  <a:lnTo>
                    <a:pt x="61" y="52"/>
                  </a:lnTo>
                  <a:lnTo>
                    <a:pt x="61" y="49"/>
                  </a:lnTo>
                  <a:lnTo>
                    <a:pt x="64" y="49"/>
                  </a:lnTo>
                  <a:close/>
                  <a:moveTo>
                    <a:pt x="24" y="54"/>
                  </a:moveTo>
                  <a:lnTo>
                    <a:pt x="24" y="54"/>
                  </a:lnTo>
                  <a:lnTo>
                    <a:pt x="24" y="52"/>
                  </a:lnTo>
                  <a:lnTo>
                    <a:pt x="21" y="52"/>
                  </a:lnTo>
                  <a:lnTo>
                    <a:pt x="21" y="52"/>
                  </a:lnTo>
                  <a:lnTo>
                    <a:pt x="21" y="52"/>
                  </a:lnTo>
                  <a:lnTo>
                    <a:pt x="24" y="49"/>
                  </a:lnTo>
                  <a:lnTo>
                    <a:pt x="24" y="47"/>
                  </a:lnTo>
                  <a:lnTo>
                    <a:pt x="24" y="47"/>
                  </a:lnTo>
                  <a:lnTo>
                    <a:pt x="24" y="45"/>
                  </a:lnTo>
                  <a:lnTo>
                    <a:pt x="21" y="42"/>
                  </a:lnTo>
                  <a:lnTo>
                    <a:pt x="24" y="42"/>
                  </a:lnTo>
                  <a:lnTo>
                    <a:pt x="26" y="42"/>
                  </a:lnTo>
                  <a:lnTo>
                    <a:pt x="26" y="40"/>
                  </a:lnTo>
                  <a:lnTo>
                    <a:pt x="28" y="40"/>
                  </a:lnTo>
                  <a:lnTo>
                    <a:pt x="28" y="38"/>
                  </a:lnTo>
                  <a:lnTo>
                    <a:pt x="28" y="38"/>
                  </a:lnTo>
                  <a:lnTo>
                    <a:pt x="28" y="38"/>
                  </a:lnTo>
                  <a:lnTo>
                    <a:pt x="28" y="38"/>
                  </a:lnTo>
                  <a:lnTo>
                    <a:pt x="28" y="35"/>
                  </a:lnTo>
                  <a:lnTo>
                    <a:pt x="31" y="35"/>
                  </a:lnTo>
                  <a:lnTo>
                    <a:pt x="31" y="35"/>
                  </a:lnTo>
                  <a:lnTo>
                    <a:pt x="31" y="35"/>
                  </a:lnTo>
                  <a:lnTo>
                    <a:pt x="33" y="33"/>
                  </a:lnTo>
                  <a:lnTo>
                    <a:pt x="33" y="28"/>
                  </a:lnTo>
                  <a:lnTo>
                    <a:pt x="36" y="28"/>
                  </a:lnTo>
                  <a:lnTo>
                    <a:pt x="36" y="28"/>
                  </a:lnTo>
                  <a:lnTo>
                    <a:pt x="38" y="31"/>
                  </a:lnTo>
                  <a:lnTo>
                    <a:pt x="38" y="31"/>
                  </a:lnTo>
                  <a:lnTo>
                    <a:pt x="40" y="28"/>
                  </a:lnTo>
                  <a:lnTo>
                    <a:pt x="43" y="28"/>
                  </a:lnTo>
                  <a:lnTo>
                    <a:pt x="43" y="26"/>
                  </a:lnTo>
                  <a:lnTo>
                    <a:pt x="43" y="26"/>
                  </a:lnTo>
                  <a:lnTo>
                    <a:pt x="43" y="23"/>
                  </a:lnTo>
                  <a:lnTo>
                    <a:pt x="43" y="23"/>
                  </a:lnTo>
                  <a:lnTo>
                    <a:pt x="36" y="23"/>
                  </a:lnTo>
                  <a:lnTo>
                    <a:pt x="36" y="23"/>
                  </a:lnTo>
                  <a:lnTo>
                    <a:pt x="33" y="21"/>
                  </a:lnTo>
                  <a:lnTo>
                    <a:pt x="33" y="19"/>
                  </a:lnTo>
                  <a:lnTo>
                    <a:pt x="33" y="16"/>
                  </a:lnTo>
                  <a:lnTo>
                    <a:pt x="33" y="14"/>
                  </a:lnTo>
                  <a:lnTo>
                    <a:pt x="33" y="14"/>
                  </a:lnTo>
                  <a:lnTo>
                    <a:pt x="36" y="9"/>
                  </a:lnTo>
                  <a:lnTo>
                    <a:pt x="38" y="9"/>
                  </a:lnTo>
                  <a:lnTo>
                    <a:pt x="38" y="7"/>
                  </a:lnTo>
                  <a:lnTo>
                    <a:pt x="38" y="5"/>
                  </a:lnTo>
                  <a:lnTo>
                    <a:pt x="36" y="2"/>
                  </a:lnTo>
                  <a:lnTo>
                    <a:pt x="36" y="2"/>
                  </a:lnTo>
                  <a:lnTo>
                    <a:pt x="36" y="0"/>
                  </a:lnTo>
                  <a:lnTo>
                    <a:pt x="38" y="0"/>
                  </a:lnTo>
                  <a:lnTo>
                    <a:pt x="38" y="0"/>
                  </a:lnTo>
                  <a:lnTo>
                    <a:pt x="33" y="2"/>
                  </a:lnTo>
                  <a:lnTo>
                    <a:pt x="28" y="2"/>
                  </a:lnTo>
                  <a:lnTo>
                    <a:pt x="26" y="5"/>
                  </a:lnTo>
                  <a:lnTo>
                    <a:pt x="21" y="9"/>
                  </a:lnTo>
                  <a:lnTo>
                    <a:pt x="21" y="9"/>
                  </a:lnTo>
                  <a:lnTo>
                    <a:pt x="19" y="12"/>
                  </a:lnTo>
                  <a:lnTo>
                    <a:pt x="14" y="12"/>
                  </a:lnTo>
                  <a:lnTo>
                    <a:pt x="12" y="12"/>
                  </a:lnTo>
                  <a:lnTo>
                    <a:pt x="12" y="12"/>
                  </a:lnTo>
                  <a:lnTo>
                    <a:pt x="7" y="12"/>
                  </a:lnTo>
                  <a:lnTo>
                    <a:pt x="5" y="14"/>
                  </a:lnTo>
                  <a:lnTo>
                    <a:pt x="3" y="16"/>
                  </a:lnTo>
                  <a:lnTo>
                    <a:pt x="3" y="16"/>
                  </a:lnTo>
                  <a:lnTo>
                    <a:pt x="3" y="19"/>
                  </a:lnTo>
                  <a:lnTo>
                    <a:pt x="3" y="19"/>
                  </a:lnTo>
                  <a:lnTo>
                    <a:pt x="5" y="21"/>
                  </a:lnTo>
                  <a:lnTo>
                    <a:pt x="7" y="19"/>
                  </a:lnTo>
                  <a:lnTo>
                    <a:pt x="10" y="19"/>
                  </a:lnTo>
                  <a:lnTo>
                    <a:pt x="12" y="16"/>
                  </a:lnTo>
                  <a:lnTo>
                    <a:pt x="14" y="14"/>
                  </a:lnTo>
                  <a:lnTo>
                    <a:pt x="14" y="14"/>
                  </a:lnTo>
                  <a:lnTo>
                    <a:pt x="17" y="14"/>
                  </a:lnTo>
                  <a:lnTo>
                    <a:pt x="17" y="16"/>
                  </a:lnTo>
                  <a:lnTo>
                    <a:pt x="17" y="19"/>
                  </a:lnTo>
                  <a:lnTo>
                    <a:pt x="17" y="19"/>
                  </a:lnTo>
                  <a:lnTo>
                    <a:pt x="14" y="19"/>
                  </a:lnTo>
                  <a:lnTo>
                    <a:pt x="14" y="19"/>
                  </a:lnTo>
                  <a:lnTo>
                    <a:pt x="12" y="19"/>
                  </a:lnTo>
                  <a:lnTo>
                    <a:pt x="10" y="21"/>
                  </a:lnTo>
                  <a:lnTo>
                    <a:pt x="10" y="23"/>
                  </a:lnTo>
                  <a:lnTo>
                    <a:pt x="10" y="23"/>
                  </a:lnTo>
                  <a:lnTo>
                    <a:pt x="7" y="23"/>
                  </a:lnTo>
                  <a:lnTo>
                    <a:pt x="7" y="23"/>
                  </a:lnTo>
                  <a:lnTo>
                    <a:pt x="5" y="23"/>
                  </a:lnTo>
                  <a:lnTo>
                    <a:pt x="3" y="21"/>
                  </a:lnTo>
                  <a:lnTo>
                    <a:pt x="3" y="21"/>
                  </a:lnTo>
                  <a:lnTo>
                    <a:pt x="0" y="21"/>
                  </a:lnTo>
                  <a:lnTo>
                    <a:pt x="0" y="28"/>
                  </a:lnTo>
                  <a:lnTo>
                    <a:pt x="0" y="31"/>
                  </a:lnTo>
                  <a:lnTo>
                    <a:pt x="0" y="33"/>
                  </a:lnTo>
                  <a:lnTo>
                    <a:pt x="0" y="35"/>
                  </a:lnTo>
                  <a:lnTo>
                    <a:pt x="0" y="42"/>
                  </a:lnTo>
                  <a:lnTo>
                    <a:pt x="3" y="42"/>
                  </a:lnTo>
                  <a:lnTo>
                    <a:pt x="7" y="45"/>
                  </a:lnTo>
                  <a:lnTo>
                    <a:pt x="7" y="47"/>
                  </a:lnTo>
                  <a:lnTo>
                    <a:pt x="7" y="49"/>
                  </a:lnTo>
                  <a:lnTo>
                    <a:pt x="7" y="52"/>
                  </a:lnTo>
                  <a:lnTo>
                    <a:pt x="7" y="52"/>
                  </a:lnTo>
                  <a:lnTo>
                    <a:pt x="7" y="54"/>
                  </a:lnTo>
                  <a:lnTo>
                    <a:pt x="7" y="54"/>
                  </a:lnTo>
                  <a:lnTo>
                    <a:pt x="7" y="54"/>
                  </a:lnTo>
                  <a:lnTo>
                    <a:pt x="12" y="54"/>
                  </a:lnTo>
                  <a:lnTo>
                    <a:pt x="12" y="57"/>
                  </a:lnTo>
                  <a:lnTo>
                    <a:pt x="17" y="57"/>
                  </a:lnTo>
                  <a:lnTo>
                    <a:pt x="17" y="57"/>
                  </a:lnTo>
                  <a:lnTo>
                    <a:pt x="19" y="57"/>
                  </a:lnTo>
                  <a:lnTo>
                    <a:pt x="21" y="57"/>
                  </a:lnTo>
                  <a:lnTo>
                    <a:pt x="24" y="57"/>
                  </a:lnTo>
                  <a:lnTo>
                    <a:pt x="24" y="57"/>
                  </a:lnTo>
                  <a:lnTo>
                    <a:pt x="24" y="57"/>
                  </a:lnTo>
                  <a:lnTo>
                    <a:pt x="24" y="57"/>
                  </a:lnTo>
                  <a:lnTo>
                    <a:pt x="24" y="54"/>
                  </a:lnTo>
                  <a:lnTo>
                    <a:pt x="24"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358"/>
            <p:cNvSpPr>
              <a:spLocks/>
            </p:cNvSpPr>
            <p:nvPr userDrawn="1"/>
          </p:nvSpPr>
          <p:spPr bwMode="auto">
            <a:xfrm>
              <a:off x="3879" y="2697"/>
              <a:ext cx="356" cy="394"/>
            </a:xfrm>
            <a:custGeom>
              <a:avLst/>
              <a:gdLst>
                <a:gd name="T0" fmla="*/ 344 w 356"/>
                <a:gd name="T1" fmla="*/ 59 h 394"/>
                <a:gd name="T2" fmla="*/ 347 w 356"/>
                <a:gd name="T3" fmla="*/ 42 h 394"/>
                <a:gd name="T4" fmla="*/ 342 w 356"/>
                <a:gd name="T5" fmla="*/ 35 h 394"/>
                <a:gd name="T6" fmla="*/ 328 w 356"/>
                <a:gd name="T7" fmla="*/ 16 h 394"/>
                <a:gd name="T8" fmla="*/ 307 w 356"/>
                <a:gd name="T9" fmla="*/ 16 h 394"/>
                <a:gd name="T10" fmla="*/ 292 w 356"/>
                <a:gd name="T11" fmla="*/ 14 h 394"/>
                <a:gd name="T12" fmla="*/ 276 w 356"/>
                <a:gd name="T13" fmla="*/ 2 h 394"/>
                <a:gd name="T14" fmla="*/ 245 w 356"/>
                <a:gd name="T15" fmla="*/ 0 h 394"/>
                <a:gd name="T16" fmla="*/ 217 w 356"/>
                <a:gd name="T17" fmla="*/ 9 h 394"/>
                <a:gd name="T18" fmla="*/ 196 w 356"/>
                <a:gd name="T19" fmla="*/ 14 h 394"/>
                <a:gd name="T20" fmla="*/ 170 w 356"/>
                <a:gd name="T21" fmla="*/ 18 h 394"/>
                <a:gd name="T22" fmla="*/ 146 w 356"/>
                <a:gd name="T23" fmla="*/ 7 h 394"/>
                <a:gd name="T24" fmla="*/ 118 w 356"/>
                <a:gd name="T25" fmla="*/ 21 h 394"/>
                <a:gd name="T26" fmla="*/ 109 w 356"/>
                <a:gd name="T27" fmla="*/ 68 h 394"/>
                <a:gd name="T28" fmla="*/ 104 w 356"/>
                <a:gd name="T29" fmla="*/ 122 h 394"/>
                <a:gd name="T30" fmla="*/ 80 w 356"/>
                <a:gd name="T31" fmla="*/ 153 h 394"/>
                <a:gd name="T32" fmla="*/ 66 w 356"/>
                <a:gd name="T33" fmla="*/ 196 h 394"/>
                <a:gd name="T34" fmla="*/ 45 w 356"/>
                <a:gd name="T35" fmla="*/ 215 h 394"/>
                <a:gd name="T36" fmla="*/ 43 w 356"/>
                <a:gd name="T37" fmla="*/ 205 h 394"/>
                <a:gd name="T38" fmla="*/ 31 w 356"/>
                <a:gd name="T39" fmla="*/ 205 h 394"/>
                <a:gd name="T40" fmla="*/ 24 w 356"/>
                <a:gd name="T41" fmla="*/ 212 h 394"/>
                <a:gd name="T42" fmla="*/ 17 w 356"/>
                <a:gd name="T43" fmla="*/ 210 h 394"/>
                <a:gd name="T44" fmla="*/ 7 w 356"/>
                <a:gd name="T45" fmla="*/ 219 h 394"/>
                <a:gd name="T46" fmla="*/ 5 w 356"/>
                <a:gd name="T47" fmla="*/ 238 h 394"/>
                <a:gd name="T48" fmla="*/ 21 w 356"/>
                <a:gd name="T49" fmla="*/ 234 h 394"/>
                <a:gd name="T50" fmla="*/ 61 w 356"/>
                <a:gd name="T51" fmla="*/ 234 h 394"/>
                <a:gd name="T52" fmla="*/ 85 w 356"/>
                <a:gd name="T53" fmla="*/ 243 h 394"/>
                <a:gd name="T54" fmla="*/ 92 w 356"/>
                <a:gd name="T55" fmla="*/ 267 h 394"/>
                <a:gd name="T56" fmla="*/ 109 w 356"/>
                <a:gd name="T57" fmla="*/ 281 h 394"/>
                <a:gd name="T58" fmla="*/ 135 w 356"/>
                <a:gd name="T59" fmla="*/ 274 h 394"/>
                <a:gd name="T60" fmla="*/ 149 w 356"/>
                <a:gd name="T61" fmla="*/ 257 h 394"/>
                <a:gd name="T62" fmla="*/ 172 w 356"/>
                <a:gd name="T63" fmla="*/ 264 h 394"/>
                <a:gd name="T64" fmla="*/ 179 w 356"/>
                <a:gd name="T65" fmla="*/ 300 h 394"/>
                <a:gd name="T66" fmla="*/ 186 w 356"/>
                <a:gd name="T67" fmla="*/ 333 h 394"/>
                <a:gd name="T68" fmla="*/ 189 w 356"/>
                <a:gd name="T69" fmla="*/ 347 h 394"/>
                <a:gd name="T70" fmla="*/ 212 w 356"/>
                <a:gd name="T71" fmla="*/ 342 h 394"/>
                <a:gd name="T72" fmla="*/ 222 w 356"/>
                <a:gd name="T73" fmla="*/ 345 h 394"/>
                <a:gd name="T74" fmla="*/ 231 w 356"/>
                <a:gd name="T75" fmla="*/ 349 h 394"/>
                <a:gd name="T76" fmla="*/ 243 w 356"/>
                <a:gd name="T77" fmla="*/ 354 h 394"/>
                <a:gd name="T78" fmla="*/ 262 w 356"/>
                <a:gd name="T79" fmla="*/ 364 h 394"/>
                <a:gd name="T80" fmla="*/ 276 w 356"/>
                <a:gd name="T81" fmla="*/ 357 h 394"/>
                <a:gd name="T82" fmla="*/ 288 w 356"/>
                <a:gd name="T83" fmla="*/ 371 h 394"/>
                <a:gd name="T84" fmla="*/ 304 w 356"/>
                <a:gd name="T85" fmla="*/ 383 h 394"/>
                <a:gd name="T86" fmla="*/ 316 w 356"/>
                <a:gd name="T87" fmla="*/ 392 h 394"/>
                <a:gd name="T88" fmla="*/ 325 w 356"/>
                <a:gd name="T89" fmla="*/ 394 h 394"/>
                <a:gd name="T90" fmla="*/ 323 w 356"/>
                <a:gd name="T91" fmla="*/ 368 h 394"/>
                <a:gd name="T92" fmla="*/ 311 w 356"/>
                <a:gd name="T93" fmla="*/ 371 h 394"/>
                <a:gd name="T94" fmla="*/ 299 w 356"/>
                <a:gd name="T95" fmla="*/ 354 h 394"/>
                <a:gd name="T96" fmla="*/ 304 w 356"/>
                <a:gd name="T97" fmla="*/ 321 h 394"/>
                <a:gd name="T98" fmla="*/ 309 w 356"/>
                <a:gd name="T99" fmla="*/ 297 h 394"/>
                <a:gd name="T100" fmla="*/ 337 w 356"/>
                <a:gd name="T101" fmla="*/ 286 h 394"/>
                <a:gd name="T102" fmla="*/ 335 w 356"/>
                <a:gd name="T103" fmla="*/ 260 h 394"/>
                <a:gd name="T104" fmla="*/ 321 w 356"/>
                <a:gd name="T105" fmla="*/ 236 h 394"/>
                <a:gd name="T106" fmla="*/ 318 w 356"/>
                <a:gd name="T107" fmla="*/ 212 h 394"/>
                <a:gd name="T108" fmla="*/ 316 w 356"/>
                <a:gd name="T109" fmla="*/ 182 h 394"/>
                <a:gd name="T110" fmla="*/ 311 w 356"/>
                <a:gd name="T111" fmla="*/ 167 h 394"/>
                <a:gd name="T112" fmla="*/ 316 w 356"/>
                <a:gd name="T113" fmla="*/ 151 h 394"/>
                <a:gd name="T114" fmla="*/ 323 w 356"/>
                <a:gd name="T115" fmla="*/ 134 h 394"/>
                <a:gd name="T116" fmla="*/ 328 w 356"/>
                <a:gd name="T117" fmla="*/ 108 h 394"/>
                <a:gd name="T118" fmla="*/ 335 w 356"/>
                <a:gd name="T119" fmla="*/ 8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94">
                  <a:moveTo>
                    <a:pt x="354" y="63"/>
                  </a:moveTo>
                  <a:lnTo>
                    <a:pt x="354" y="63"/>
                  </a:lnTo>
                  <a:lnTo>
                    <a:pt x="354" y="63"/>
                  </a:lnTo>
                  <a:lnTo>
                    <a:pt x="354" y="63"/>
                  </a:lnTo>
                  <a:lnTo>
                    <a:pt x="351" y="63"/>
                  </a:lnTo>
                  <a:lnTo>
                    <a:pt x="351" y="61"/>
                  </a:lnTo>
                  <a:lnTo>
                    <a:pt x="349" y="61"/>
                  </a:lnTo>
                  <a:lnTo>
                    <a:pt x="349" y="61"/>
                  </a:lnTo>
                  <a:lnTo>
                    <a:pt x="347" y="61"/>
                  </a:lnTo>
                  <a:lnTo>
                    <a:pt x="344" y="59"/>
                  </a:lnTo>
                  <a:lnTo>
                    <a:pt x="344" y="56"/>
                  </a:lnTo>
                  <a:lnTo>
                    <a:pt x="347" y="54"/>
                  </a:lnTo>
                  <a:lnTo>
                    <a:pt x="347" y="52"/>
                  </a:lnTo>
                  <a:lnTo>
                    <a:pt x="347" y="49"/>
                  </a:lnTo>
                  <a:lnTo>
                    <a:pt x="347" y="49"/>
                  </a:lnTo>
                  <a:lnTo>
                    <a:pt x="347" y="49"/>
                  </a:lnTo>
                  <a:lnTo>
                    <a:pt x="347" y="47"/>
                  </a:lnTo>
                  <a:lnTo>
                    <a:pt x="344" y="47"/>
                  </a:lnTo>
                  <a:lnTo>
                    <a:pt x="347" y="44"/>
                  </a:lnTo>
                  <a:lnTo>
                    <a:pt x="347" y="42"/>
                  </a:lnTo>
                  <a:lnTo>
                    <a:pt x="347" y="40"/>
                  </a:lnTo>
                  <a:lnTo>
                    <a:pt x="349" y="40"/>
                  </a:lnTo>
                  <a:lnTo>
                    <a:pt x="349" y="37"/>
                  </a:lnTo>
                  <a:lnTo>
                    <a:pt x="347" y="37"/>
                  </a:lnTo>
                  <a:lnTo>
                    <a:pt x="347" y="35"/>
                  </a:lnTo>
                  <a:lnTo>
                    <a:pt x="347" y="35"/>
                  </a:lnTo>
                  <a:lnTo>
                    <a:pt x="344" y="35"/>
                  </a:lnTo>
                  <a:lnTo>
                    <a:pt x="344" y="33"/>
                  </a:lnTo>
                  <a:lnTo>
                    <a:pt x="344" y="35"/>
                  </a:lnTo>
                  <a:lnTo>
                    <a:pt x="342" y="35"/>
                  </a:lnTo>
                  <a:lnTo>
                    <a:pt x="342" y="33"/>
                  </a:lnTo>
                  <a:lnTo>
                    <a:pt x="342" y="33"/>
                  </a:lnTo>
                  <a:lnTo>
                    <a:pt x="342" y="30"/>
                  </a:lnTo>
                  <a:lnTo>
                    <a:pt x="340" y="30"/>
                  </a:lnTo>
                  <a:lnTo>
                    <a:pt x="340" y="28"/>
                  </a:lnTo>
                  <a:lnTo>
                    <a:pt x="335" y="26"/>
                  </a:lnTo>
                  <a:lnTo>
                    <a:pt x="332" y="23"/>
                  </a:lnTo>
                  <a:lnTo>
                    <a:pt x="330" y="21"/>
                  </a:lnTo>
                  <a:lnTo>
                    <a:pt x="328" y="18"/>
                  </a:lnTo>
                  <a:lnTo>
                    <a:pt x="328" y="16"/>
                  </a:lnTo>
                  <a:lnTo>
                    <a:pt x="325" y="14"/>
                  </a:lnTo>
                  <a:lnTo>
                    <a:pt x="323" y="14"/>
                  </a:lnTo>
                  <a:lnTo>
                    <a:pt x="321" y="14"/>
                  </a:lnTo>
                  <a:lnTo>
                    <a:pt x="321" y="16"/>
                  </a:lnTo>
                  <a:lnTo>
                    <a:pt x="316" y="18"/>
                  </a:lnTo>
                  <a:lnTo>
                    <a:pt x="316" y="18"/>
                  </a:lnTo>
                  <a:lnTo>
                    <a:pt x="314" y="16"/>
                  </a:lnTo>
                  <a:lnTo>
                    <a:pt x="311" y="16"/>
                  </a:lnTo>
                  <a:lnTo>
                    <a:pt x="307" y="16"/>
                  </a:lnTo>
                  <a:lnTo>
                    <a:pt x="307" y="16"/>
                  </a:lnTo>
                  <a:lnTo>
                    <a:pt x="304" y="18"/>
                  </a:lnTo>
                  <a:lnTo>
                    <a:pt x="302" y="18"/>
                  </a:lnTo>
                  <a:lnTo>
                    <a:pt x="302" y="18"/>
                  </a:lnTo>
                  <a:lnTo>
                    <a:pt x="299" y="18"/>
                  </a:lnTo>
                  <a:lnTo>
                    <a:pt x="299" y="18"/>
                  </a:lnTo>
                  <a:lnTo>
                    <a:pt x="297" y="18"/>
                  </a:lnTo>
                  <a:lnTo>
                    <a:pt x="295" y="18"/>
                  </a:lnTo>
                  <a:lnTo>
                    <a:pt x="295" y="16"/>
                  </a:lnTo>
                  <a:lnTo>
                    <a:pt x="295" y="16"/>
                  </a:lnTo>
                  <a:lnTo>
                    <a:pt x="292" y="14"/>
                  </a:lnTo>
                  <a:lnTo>
                    <a:pt x="290" y="14"/>
                  </a:lnTo>
                  <a:lnTo>
                    <a:pt x="290" y="14"/>
                  </a:lnTo>
                  <a:lnTo>
                    <a:pt x="290" y="11"/>
                  </a:lnTo>
                  <a:lnTo>
                    <a:pt x="288" y="9"/>
                  </a:lnTo>
                  <a:lnTo>
                    <a:pt x="288" y="9"/>
                  </a:lnTo>
                  <a:lnTo>
                    <a:pt x="285" y="7"/>
                  </a:lnTo>
                  <a:lnTo>
                    <a:pt x="283" y="4"/>
                  </a:lnTo>
                  <a:lnTo>
                    <a:pt x="283" y="2"/>
                  </a:lnTo>
                  <a:lnTo>
                    <a:pt x="278" y="2"/>
                  </a:lnTo>
                  <a:lnTo>
                    <a:pt x="276" y="2"/>
                  </a:lnTo>
                  <a:lnTo>
                    <a:pt x="276" y="2"/>
                  </a:lnTo>
                  <a:lnTo>
                    <a:pt x="274" y="4"/>
                  </a:lnTo>
                  <a:lnTo>
                    <a:pt x="271" y="4"/>
                  </a:lnTo>
                  <a:lnTo>
                    <a:pt x="271" y="4"/>
                  </a:lnTo>
                  <a:lnTo>
                    <a:pt x="269" y="4"/>
                  </a:lnTo>
                  <a:lnTo>
                    <a:pt x="259" y="2"/>
                  </a:lnTo>
                  <a:lnTo>
                    <a:pt x="252" y="0"/>
                  </a:lnTo>
                  <a:lnTo>
                    <a:pt x="252" y="0"/>
                  </a:lnTo>
                  <a:lnTo>
                    <a:pt x="248" y="0"/>
                  </a:lnTo>
                  <a:lnTo>
                    <a:pt x="245" y="0"/>
                  </a:lnTo>
                  <a:lnTo>
                    <a:pt x="243" y="4"/>
                  </a:lnTo>
                  <a:lnTo>
                    <a:pt x="243" y="4"/>
                  </a:lnTo>
                  <a:lnTo>
                    <a:pt x="241" y="7"/>
                  </a:lnTo>
                  <a:lnTo>
                    <a:pt x="238" y="7"/>
                  </a:lnTo>
                  <a:lnTo>
                    <a:pt x="234" y="7"/>
                  </a:lnTo>
                  <a:lnTo>
                    <a:pt x="229" y="4"/>
                  </a:lnTo>
                  <a:lnTo>
                    <a:pt x="226" y="4"/>
                  </a:lnTo>
                  <a:lnTo>
                    <a:pt x="224" y="7"/>
                  </a:lnTo>
                  <a:lnTo>
                    <a:pt x="219" y="9"/>
                  </a:lnTo>
                  <a:lnTo>
                    <a:pt x="217" y="9"/>
                  </a:lnTo>
                  <a:lnTo>
                    <a:pt x="215" y="9"/>
                  </a:lnTo>
                  <a:lnTo>
                    <a:pt x="210" y="11"/>
                  </a:lnTo>
                  <a:lnTo>
                    <a:pt x="210" y="11"/>
                  </a:lnTo>
                  <a:lnTo>
                    <a:pt x="208" y="11"/>
                  </a:lnTo>
                  <a:lnTo>
                    <a:pt x="205" y="11"/>
                  </a:lnTo>
                  <a:lnTo>
                    <a:pt x="203" y="11"/>
                  </a:lnTo>
                  <a:lnTo>
                    <a:pt x="201" y="11"/>
                  </a:lnTo>
                  <a:lnTo>
                    <a:pt x="198" y="11"/>
                  </a:lnTo>
                  <a:lnTo>
                    <a:pt x="196" y="14"/>
                  </a:lnTo>
                  <a:lnTo>
                    <a:pt x="196" y="14"/>
                  </a:lnTo>
                  <a:lnTo>
                    <a:pt x="193" y="16"/>
                  </a:lnTo>
                  <a:lnTo>
                    <a:pt x="191" y="21"/>
                  </a:lnTo>
                  <a:lnTo>
                    <a:pt x="191" y="23"/>
                  </a:lnTo>
                  <a:lnTo>
                    <a:pt x="191" y="23"/>
                  </a:lnTo>
                  <a:lnTo>
                    <a:pt x="191" y="23"/>
                  </a:lnTo>
                  <a:lnTo>
                    <a:pt x="182" y="21"/>
                  </a:lnTo>
                  <a:lnTo>
                    <a:pt x="177" y="21"/>
                  </a:lnTo>
                  <a:lnTo>
                    <a:pt x="175" y="21"/>
                  </a:lnTo>
                  <a:lnTo>
                    <a:pt x="170" y="21"/>
                  </a:lnTo>
                  <a:lnTo>
                    <a:pt x="170" y="18"/>
                  </a:lnTo>
                  <a:lnTo>
                    <a:pt x="168" y="21"/>
                  </a:lnTo>
                  <a:lnTo>
                    <a:pt x="168" y="18"/>
                  </a:lnTo>
                  <a:lnTo>
                    <a:pt x="163" y="18"/>
                  </a:lnTo>
                  <a:lnTo>
                    <a:pt x="160" y="16"/>
                  </a:lnTo>
                  <a:lnTo>
                    <a:pt x="158" y="16"/>
                  </a:lnTo>
                  <a:lnTo>
                    <a:pt x="156" y="16"/>
                  </a:lnTo>
                  <a:lnTo>
                    <a:pt x="153" y="14"/>
                  </a:lnTo>
                  <a:lnTo>
                    <a:pt x="153" y="11"/>
                  </a:lnTo>
                  <a:lnTo>
                    <a:pt x="149" y="9"/>
                  </a:lnTo>
                  <a:lnTo>
                    <a:pt x="146" y="7"/>
                  </a:lnTo>
                  <a:lnTo>
                    <a:pt x="144" y="4"/>
                  </a:lnTo>
                  <a:lnTo>
                    <a:pt x="142" y="4"/>
                  </a:lnTo>
                  <a:lnTo>
                    <a:pt x="139" y="2"/>
                  </a:lnTo>
                  <a:lnTo>
                    <a:pt x="137" y="2"/>
                  </a:lnTo>
                  <a:lnTo>
                    <a:pt x="132" y="4"/>
                  </a:lnTo>
                  <a:lnTo>
                    <a:pt x="127" y="7"/>
                  </a:lnTo>
                  <a:lnTo>
                    <a:pt x="123" y="16"/>
                  </a:lnTo>
                  <a:lnTo>
                    <a:pt x="120" y="18"/>
                  </a:lnTo>
                  <a:lnTo>
                    <a:pt x="120" y="18"/>
                  </a:lnTo>
                  <a:lnTo>
                    <a:pt x="118" y="21"/>
                  </a:lnTo>
                  <a:lnTo>
                    <a:pt x="120" y="23"/>
                  </a:lnTo>
                  <a:lnTo>
                    <a:pt x="120" y="28"/>
                  </a:lnTo>
                  <a:lnTo>
                    <a:pt x="120" y="33"/>
                  </a:lnTo>
                  <a:lnTo>
                    <a:pt x="120" y="37"/>
                  </a:lnTo>
                  <a:lnTo>
                    <a:pt x="120" y="42"/>
                  </a:lnTo>
                  <a:lnTo>
                    <a:pt x="118" y="44"/>
                  </a:lnTo>
                  <a:lnTo>
                    <a:pt x="118" y="49"/>
                  </a:lnTo>
                  <a:lnTo>
                    <a:pt x="116" y="54"/>
                  </a:lnTo>
                  <a:lnTo>
                    <a:pt x="113" y="59"/>
                  </a:lnTo>
                  <a:lnTo>
                    <a:pt x="109" y="68"/>
                  </a:lnTo>
                  <a:lnTo>
                    <a:pt x="111" y="75"/>
                  </a:lnTo>
                  <a:lnTo>
                    <a:pt x="109" y="78"/>
                  </a:lnTo>
                  <a:lnTo>
                    <a:pt x="109" y="80"/>
                  </a:lnTo>
                  <a:lnTo>
                    <a:pt x="106" y="87"/>
                  </a:lnTo>
                  <a:lnTo>
                    <a:pt x="106" y="92"/>
                  </a:lnTo>
                  <a:lnTo>
                    <a:pt x="106" y="99"/>
                  </a:lnTo>
                  <a:lnTo>
                    <a:pt x="106" y="106"/>
                  </a:lnTo>
                  <a:lnTo>
                    <a:pt x="104" y="111"/>
                  </a:lnTo>
                  <a:lnTo>
                    <a:pt x="104" y="118"/>
                  </a:lnTo>
                  <a:lnTo>
                    <a:pt x="104" y="122"/>
                  </a:lnTo>
                  <a:lnTo>
                    <a:pt x="99" y="127"/>
                  </a:lnTo>
                  <a:lnTo>
                    <a:pt x="94" y="132"/>
                  </a:lnTo>
                  <a:lnTo>
                    <a:pt x="92" y="134"/>
                  </a:lnTo>
                  <a:lnTo>
                    <a:pt x="90" y="134"/>
                  </a:lnTo>
                  <a:lnTo>
                    <a:pt x="87" y="137"/>
                  </a:lnTo>
                  <a:lnTo>
                    <a:pt x="87" y="137"/>
                  </a:lnTo>
                  <a:lnTo>
                    <a:pt x="85" y="139"/>
                  </a:lnTo>
                  <a:lnTo>
                    <a:pt x="83" y="146"/>
                  </a:lnTo>
                  <a:lnTo>
                    <a:pt x="80" y="149"/>
                  </a:lnTo>
                  <a:lnTo>
                    <a:pt x="80" y="153"/>
                  </a:lnTo>
                  <a:lnTo>
                    <a:pt x="76" y="156"/>
                  </a:lnTo>
                  <a:lnTo>
                    <a:pt x="76" y="156"/>
                  </a:lnTo>
                  <a:lnTo>
                    <a:pt x="76" y="158"/>
                  </a:lnTo>
                  <a:lnTo>
                    <a:pt x="76" y="163"/>
                  </a:lnTo>
                  <a:lnTo>
                    <a:pt x="76" y="175"/>
                  </a:lnTo>
                  <a:lnTo>
                    <a:pt x="76" y="179"/>
                  </a:lnTo>
                  <a:lnTo>
                    <a:pt x="73" y="184"/>
                  </a:lnTo>
                  <a:lnTo>
                    <a:pt x="71" y="191"/>
                  </a:lnTo>
                  <a:lnTo>
                    <a:pt x="69" y="193"/>
                  </a:lnTo>
                  <a:lnTo>
                    <a:pt x="66" y="196"/>
                  </a:lnTo>
                  <a:lnTo>
                    <a:pt x="64" y="196"/>
                  </a:lnTo>
                  <a:lnTo>
                    <a:pt x="61" y="198"/>
                  </a:lnTo>
                  <a:lnTo>
                    <a:pt x="61" y="198"/>
                  </a:lnTo>
                  <a:lnTo>
                    <a:pt x="59" y="201"/>
                  </a:lnTo>
                  <a:lnTo>
                    <a:pt x="57" y="201"/>
                  </a:lnTo>
                  <a:lnTo>
                    <a:pt x="54" y="205"/>
                  </a:lnTo>
                  <a:lnTo>
                    <a:pt x="52" y="210"/>
                  </a:lnTo>
                  <a:lnTo>
                    <a:pt x="47" y="212"/>
                  </a:lnTo>
                  <a:lnTo>
                    <a:pt x="47" y="215"/>
                  </a:lnTo>
                  <a:lnTo>
                    <a:pt x="45" y="215"/>
                  </a:lnTo>
                  <a:lnTo>
                    <a:pt x="45" y="212"/>
                  </a:lnTo>
                  <a:lnTo>
                    <a:pt x="43" y="212"/>
                  </a:lnTo>
                  <a:lnTo>
                    <a:pt x="43" y="212"/>
                  </a:lnTo>
                  <a:lnTo>
                    <a:pt x="43" y="212"/>
                  </a:lnTo>
                  <a:lnTo>
                    <a:pt x="43" y="212"/>
                  </a:lnTo>
                  <a:lnTo>
                    <a:pt x="43" y="212"/>
                  </a:lnTo>
                  <a:lnTo>
                    <a:pt x="43" y="210"/>
                  </a:lnTo>
                  <a:lnTo>
                    <a:pt x="40" y="208"/>
                  </a:lnTo>
                  <a:lnTo>
                    <a:pt x="43" y="205"/>
                  </a:lnTo>
                  <a:lnTo>
                    <a:pt x="43" y="205"/>
                  </a:lnTo>
                  <a:lnTo>
                    <a:pt x="43" y="203"/>
                  </a:lnTo>
                  <a:lnTo>
                    <a:pt x="43" y="203"/>
                  </a:lnTo>
                  <a:lnTo>
                    <a:pt x="40" y="201"/>
                  </a:lnTo>
                  <a:lnTo>
                    <a:pt x="40" y="201"/>
                  </a:lnTo>
                  <a:lnTo>
                    <a:pt x="38" y="203"/>
                  </a:lnTo>
                  <a:lnTo>
                    <a:pt x="36" y="203"/>
                  </a:lnTo>
                  <a:lnTo>
                    <a:pt x="36" y="203"/>
                  </a:lnTo>
                  <a:lnTo>
                    <a:pt x="33" y="205"/>
                  </a:lnTo>
                  <a:lnTo>
                    <a:pt x="33" y="205"/>
                  </a:lnTo>
                  <a:lnTo>
                    <a:pt x="31" y="205"/>
                  </a:lnTo>
                  <a:lnTo>
                    <a:pt x="31" y="205"/>
                  </a:lnTo>
                  <a:lnTo>
                    <a:pt x="31" y="205"/>
                  </a:lnTo>
                  <a:lnTo>
                    <a:pt x="28" y="205"/>
                  </a:lnTo>
                  <a:lnTo>
                    <a:pt x="28" y="205"/>
                  </a:lnTo>
                  <a:lnTo>
                    <a:pt x="28" y="208"/>
                  </a:lnTo>
                  <a:lnTo>
                    <a:pt x="28" y="208"/>
                  </a:lnTo>
                  <a:lnTo>
                    <a:pt x="28" y="210"/>
                  </a:lnTo>
                  <a:lnTo>
                    <a:pt x="28" y="210"/>
                  </a:lnTo>
                  <a:lnTo>
                    <a:pt x="26" y="212"/>
                  </a:lnTo>
                  <a:lnTo>
                    <a:pt x="24" y="212"/>
                  </a:lnTo>
                  <a:lnTo>
                    <a:pt x="24" y="212"/>
                  </a:lnTo>
                  <a:lnTo>
                    <a:pt x="21" y="212"/>
                  </a:lnTo>
                  <a:lnTo>
                    <a:pt x="21" y="212"/>
                  </a:lnTo>
                  <a:lnTo>
                    <a:pt x="19" y="210"/>
                  </a:lnTo>
                  <a:lnTo>
                    <a:pt x="19" y="210"/>
                  </a:lnTo>
                  <a:lnTo>
                    <a:pt x="19" y="208"/>
                  </a:lnTo>
                  <a:lnTo>
                    <a:pt x="19" y="208"/>
                  </a:lnTo>
                  <a:lnTo>
                    <a:pt x="17" y="208"/>
                  </a:lnTo>
                  <a:lnTo>
                    <a:pt x="17" y="208"/>
                  </a:lnTo>
                  <a:lnTo>
                    <a:pt x="17" y="210"/>
                  </a:lnTo>
                  <a:lnTo>
                    <a:pt x="14" y="210"/>
                  </a:lnTo>
                  <a:lnTo>
                    <a:pt x="12" y="210"/>
                  </a:lnTo>
                  <a:lnTo>
                    <a:pt x="10" y="215"/>
                  </a:lnTo>
                  <a:lnTo>
                    <a:pt x="7" y="215"/>
                  </a:lnTo>
                  <a:lnTo>
                    <a:pt x="7" y="217"/>
                  </a:lnTo>
                  <a:lnTo>
                    <a:pt x="7" y="217"/>
                  </a:lnTo>
                  <a:lnTo>
                    <a:pt x="5" y="217"/>
                  </a:lnTo>
                  <a:lnTo>
                    <a:pt x="5" y="217"/>
                  </a:lnTo>
                  <a:lnTo>
                    <a:pt x="5" y="219"/>
                  </a:lnTo>
                  <a:lnTo>
                    <a:pt x="7" y="219"/>
                  </a:lnTo>
                  <a:lnTo>
                    <a:pt x="7" y="224"/>
                  </a:lnTo>
                  <a:lnTo>
                    <a:pt x="7" y="231"/>
                  </a:lnTo>
                  <a:lnTo>
                    <a:pt x="5" y="231"/>
                  </a:lnTo>
                  <a:lnTo>
                    <a:pt x="5" y="231"/>
                  </a:lnTo>
                  <a:lnTo>
                    <a:pt x="3" y="231"/>
                  </a:lnTo>
                  <a:lnTo>
                    <a:pt x="0" y="231"/>
                  </a:lnTo>
                  <a:lnTo>
                    <a:pt x="0" y="234"/>
                  </a:lnTo>
                  <a:lnTo>
                    <a:pt x="3" y="236"/>
                  </a:lnTo>
                  <a:lnTo>
                    <a:pt x="5" y="236"/>
                  </a:lnTo>
                  <a:lnTo>
                    <a:pt x="5" y="238"/>
                  </a:lnTo>
                  <a:lnTo>
                    <a:pt x="7" y="238"/>
                  </a:lnTo>
                  <a:lnTo>
                    <a:pt x="10" y="236"/>
                  </a:lnTo>
                  <a:lnTo>
                    <a:pt x="12" y="236"/>
                  </a:lnTo>
                  <a:lnTo>
                    <a:pt x="12" y="234"/>
                  </a:lnTo>
                  <a:lnTo>
                    <a:pt x="14" y="234"/>
                  </a:lnTo>
                  <a:lnTo>
                    <a:pt x="17" y="234"/>
                  </a:lnTo>
                  <a:lnTo>
                    <a:pt x="19" y="234"/>
                  </a:lnTo>
                  <a:lnTo>
                    <a:pt x="21" y="236"/>
                  </a:lnTo>
                  <a:lnTo>
                    <a:pt x="21" y="234"/>
                  </a:lnTo>
                  <a:lnTo>
                    <a:pt x="21" y="234"/>
                  </a:lnTo>
                  <a:lnTo>
                    <a:pt x="28" y="234"/>
                  </a:lnTo>
                  <a:lnTo>
                    <a:pt x="28" y="234"/>
                  </a:lnTo>
                  <a:lnTo>
                    <a:pt x="33" y="234"/>
                  </a:lnTo>
                  <a:lnTo>
                    <a:pt x="36" y="234"/>
                  </a:lnTo>
                  <a:lnTo>
                    <a:pt x="38" y="234"/>
                  </a:lnTo>
                  <a:lnTo>
                    <a:pt x="40" y="236"/>
                  </a:lnTo>
                  <a:lnTo>
                    <a:pt x="47" y="236"/>
                  </a:lnTo>
                  <a:lnTo>
                    <a:pt x="47" y="236"/>
                  </a:lnTo>
                  <a:lnTo>
                    <a:pt x="54" y="234"/>
                  </a:lnTo>
                  <a:lnTo>
                    <a:pt x="61" y="234"/>
                  </a:lnTo>
                  <a:lnTo>
                    <a:pt x="66" y="234"/>
                  </a:lnTo>
                  <a:lnTo>
                    <a:pt x="73" y="234"/>
                  </a:lnTo>
                  <a:lnTo>
                    <a:pt x="78" y="234"/>
                  </a:lnTo>
                  <a:lnTo>
                    <a:pt x="78" y="236"/>
                  </a:lnTo>
                  <a:lnTo>
                    <a:pt x="80" y="236"/>
                  </a:lnTo>
                  <a:lnTo>
                    <a:pt x="83" y="238"/>
                  </a:lnTo>
                  <a:lnTo>
                    <a:pt x="83" y="238"/>
                  </a:lnTo>
                  <a:lnTo>
                    <a:pt x="83" y="241"/>
                  </a:lnTo>
                  <a:lnTo>
                    <a:pt x="85" y="241"/>
                  </a:lnTo>
                  <a:lnTo>
                    <a:pt x="85" y="243"/>
                  </a:lnTo>
                  <a:lnTo>
                    <a:pt x="85" y="245"/>
                  </a:lnTo>
                  <a:lnTo>
                    <a:pt x="85" y="248"/>
                  </a:lnTo>
                  <a:lnTo>
                    <a:pt x="85" y="250"/>
                  </a:lnTo>
                  <a:lnTo>
                    <a:pt x="85" y="253"/>
                  </a:lnTo>
                  <a:lnTo>
                    <a:pt x="87" y="257"/>
                  </a:lnTo>
                  <a:lnTo>
                    <a:pt x="90" y="260"/>
                  </a:lnTo>
                  <a:lnTo>
                    <a:pt x="90" y="262"/>
                  </a:lnTo>
                  <a:lnTo>
                    <a:pt x="90" y="264"/>
                  </a:lnTo>
                  <a:lnTo>
                    <a:pt x="90" y="267"/>
                  </a:lnTo>
                  <a:lnTo>
                    <a:pt x="92" y="267"/>
                  </a:lnTo>
                  <a:lnTo>
                    <a:pt x="92" y="269"/>
                  </a:lnTo>
                  <a:lnTo>
                    <a:pt x="94" y="271"/>
                  </a:lnTo>
                  <a:lnTo>
                    <a:pt x="97" y="276"/>
                  </a:lnTo>
                  <a:lnTo>
                    <a:pt x="99" y="281"/>
                  </a:lnTo>
                  <a:lnTo>
                    <a:pt x="99" y="281"/>
                  </a:lnTo>
                  <a:lnTo>
                    <a:pt x="102" y="281"/>
                  </a:lnTo>
                  <a:lnTo>
                    <a:pt x="104" y="281"/>
                  </a:lnTo>
                  <a:lnTo>
                    <a:pt x="106" y="281"/>
                  </a:lnTo>
                  <a:lnTo>
                    <a:pt x="109" y="281"/>
                  </a:lnTo>
                  <a:lnTo>
                    <a:pt x="109" y="281"/>
                  </a:lnTo>
                  <a:lnTo>
                    <a:pt x="111" y="281"/>
                  </a:lnTo>
                  <a:lnTo>
                    <a:pt x="113" y="279"/>
                  </a:lnTo>
                  <a:lnTo>
                    <a:pt x="118" y="279"/>
                  </a:lnTo>
                  <a:lnTo>
                    <a:pt x="118" y="279"/>
                  </a:lnTo>
                  <a:lnTo>
                    <a:pt x="120" y="279"/>
                  </a:lnTo>
                  <a:lnTo>
                    <a:pt x="125" y="279"/>
                  </a:lnTo>
                  <a:lnTo>
                    <a:pt x="125" y="279"/>
                  </a:lnTo>
                  <a:lnTo>
                    <a:pt x="130" y="279"/>
                  </a:lnTo>
                  <a:lnTo>
                    <a:pt x="132" y="279"/>
                  </a:lnTo>
                  <a:lnTo>
                    <a:pt x="135" y="274"/>
                  </a:lnTo>
                  <a:lnTo>
                    <a:pt x="135" y="271"/>
                  </a:lnTo>
                  <a:lnTo>
                    <a:pt x="135" y="271"/>
                  </a:lnTo>
                  <a:lnTo>
                    <a:pt x="135" y="269"/>
                  </a:lnTo>
                  <a:lnTo>
                    <a:pt x="135" y="267"/>
                  </a:lnTo>
                  <a:lnTo>
                    <a:pt x="135" y="264"/>
                  </a:lnTo>
                  <a:lnTo>
                    <a:pt x="137" y="262"/>
                  </a:lnTo>
                  <a:lnTo>
                    <a:pt x="139" y="260"/>
                  </a:lnTo>
                  <a:lnTo>
                    <a:pt x="144" y="257"/>
                  </a:lnTo>
                  <a:lnTo>
                    <a:pt x="146" y="257"/>
                  </a:lnTo>
                  <a:lnTo>
                    <a:pt x="149" y="257"/>
                  </a:lnTo>
                  <a:lnTo>
                    <a:pt x="153" y="257"/>
                  </a:lnTo>
                  <a:lnTo>
                    <a:pt x="156" y="257"/>
                  </a:lnTo>
                  <a:lnTo>
                    <a:pt x="156" y="257"/>
                  </a:lnTo>
                  <a:lnTo>
                    <a:pt x="156" y="262"/>
                  </a:lnTo>
                  <a:lnTo>
                    <a:pt x="156" y="262"/>
                  </a:lnTo>
                  <a:lnTo>
                    <a:pt x="156" y="264"/>
                  </a:lnTo>
                  <a:lnTo>
                    <a:pt x="156" y="264"/>
                  </a:lnTo>
                  <a:lnTo>
                    <a:pt x="163" y="264"/>
                  </a:lnTo>
                  <a:lnTo>
                    <a:pt x="168" y="264"/>
                  </a:lnTo>
                  <a:lnTo>
                    <a:pt x="172" y="264"/>
                  </a:lnTo>
                  <a:lnTo>
                    <a:pt x="177" y="264"/>
                  </a:lnTo>
                  <a:lnTo>
                    <a:pt x="179" y="264"/>
                  </a:lnTo>
                  <a:lnTo>
                    <a:pt x="179" y="264"/>
                  </a:lnTo>
                  <a:lnTo>
                    <a:pt x="179" y="267"/>
                  </a:lnTo>
                  <a:lnTo>
                    <a:pt x="179" y="271"/>
                  </a:lnTo>
                  <a:lnTo>
                    <a:pt x="179" y="276"/>
                  </a:lnTo>
                  <a:lnTo>
                    <a:pt x="179" y="281"/>
                  </a:lnTo>
                  <a:lnTo>
                    <a:pt x="179" y="288"/>
                  </a:lnTo>
                  <a:lnTo>
                    <a:pt x="179" y="295"/>
                  </a:lnTo>
                  <a:lnTo>
                    <a:pt x="179" y="300"/>
                  </a:lnTo>
                  <a:lnTo>
                    <a:pt x="179" y="305"/>
                  </a:lnTo>
                  <a:lnTo>
                    <a:pt x="179" y="312"/>
                  </a:lnTo>
                  <a:lnTo>
                    <a:pt x="179" y="314"/>
                  </a:lnTo>
                  <a:lnTo>
                    <a:pt x="182" y="316"/>
                  </a:lnTo>
                  <a:lnTo>
                    <a:pt x="184" y="319"/>
                  </a:lnTo>
                  <a:lnTo>
                    <a:pt x="186" y="323"/>
                  </a:lnTo>
                  <a:lnTo>
                    <a:pt x="186" y="328"/>
                  </a:lnTo>
                  <a:lnTo>
                    <a:pt x="186" y="331"/>
                  </a:lnTo>
                  <a:lnTo>
                    <a:pt x="186" y="331"/>
                  </a:lnTo>
                  <a:lnTo>
                    <a:pt x="186" y="333"/>
                  </a:lnTo>
                  <a:lnTo>
                    <a:pt x="186" y="335"/>
                  </a:lnTo>
                  <a:lnTo>
                    <a:pt x="186" y="338"/>
                  </a:lnTo>
                  <a:lnTo>
                    <a:pt x="186" y="340"/>
                  </a:lnTo>
                  <a:lnTo>
                    <a:pt x="184" y="340"/>
                  </a:lnTo>
                  <a:lnTo>
                    <a:pt x="186" y="342"/>
                  </a:lnTo>
                  <a:lnTo>
                    <a:pt x="186" y="345"/>
                  </a:lnTo>
                  <a:lnTo>
                    <a:pt x="186" y="347"/>
                  </a:lnTo>
                  <a:lnTo>
                    <a:pt x="186" y="347"/>
                  </a:lnTo>
                  <a:lnTo>
                    <a:pt x="186" y="347"/>
                  </a:lnTo>
                  <a:lnTo>
                    <a:pt x="189" y="347"/>
                  </a:lnTo>
                  <a:lnTo>
                    <a:pt x="191" y="345"/>
                  </a:lnTo>
                  <a:lnTo>
                    <a:pt x="191" y="345"/>
                  </a:lnTo>
                  <a:lnTo>
                    <a:pt x="193" y="345"/>
                  </a:lnTo>
                  <a:lnTo>
                    <a:pt x="196" y="345"/>
                  </a:lnTo>
                  <a:lnTo>
                    <a:pt x="201" y="345"/>
                  </a:lnTo>
                  <a:lnTo>
                    <a:pt x="203" y="345"/>
                  </a:lnTo>
                  <a:lnTo>
                    <a:pt x="208" y="342"/>
                  </a:lnTo>
                  <a:lnTo>
                    <a:pt x="210" y="342"/>
                  </a:lnTo>
                  <a:lnTo>
                    <a:pt x="210" y="342"/>
                  </a:lnTo>
                  <a:lnTo>
                    <a:pt x="212" y="342"/>
                  </a:lnTo>
                  <a:lnTo>
                    <a:pt x="215" y="342"/>
                  </a:lnTo>
                  <a:lnTo>
                    <a:pt x="217" y="342"/>
                  </a:lnTo>
                  <a:lnTo>
                    <a:pt x="217" y="342"/>
                  </a:lnTo>
                  <a:lnTo>
                    <a:pt x="217" y="340"/>
                  </a:lnTo>
                  <a:lnTo>
                    <a:pt x="217" y="340"/>
                  </a:lnTo>
                  <a:lnTo>
                    <a:pt x="219" y="340"/>
                  </a:lnTo>
                  <a:lnTo>
                    <a:pt x="219" y="340"/>
                  </a:lnTo>
                  <a:lnTo>
                    <a:pt x="222" y="342"/>
                  </a:lnTo>
                  <a:lnTo>
                    <a:pt x="222" y="342"/>
                  </a:lnTo>
                  <a:lnTo>
                    <a:pt x="222" y="345"/>
                  </a:lnTo>
                  <a:lnTo>
                    <a:pt x="224" y="345"/>
                  </a:lnTo>
                  <a:lnTo>
                    <a:pt x="226" y="345"/>
                  </a:lnTo>
                  <a:lnTo>
                    <a:pt x="226" y="349"/>
                  </a:lnTo>
                  <a:lnTo>
                    <a:pt x="226" y="349"/>
                  </a:lnTo>
                  <a:lnTo>
                    <a:pt x="224" y="352"/>
                  </a:lnTo>
                  <a:lnTo>
                    <a:pt x="226" y="352"/>
                  </a:lnTo>
                  <a:lnTo>
                    <a:pt x="226" y="352"/>
                  </a:lnTo>
                  <a:lnTo>
                    <a:pt x="229" y="352"/>
                  </a:lnTo>
                  <a:lnTo>
                    <a:pt x="231" y="349"/>
                  </a:lnTo>
                  <a:lnTo>
                    <a:pt x="231" y="349"/>
                  </a:lnTo>
                  <a:lnTo>
                    <a:pt x="234" y="349"/>
                  </a:lnTo>
                  <a:lnTo>
                    <a:pt x="236" y="349"/>
                  </a:lnTo>
                  <a:lnTo>
                    <a:pt x="238" y="349"/>
                  </a:lnTo>
                  <a:lnTo>
                    <a:pt x="241" y="347"/>
                  </a:lnTo>
                  <a:lnTo>
                    <a:pt x="241" y="347"/>
                  </a:lnTo>
                  <a:lnTo>
                    <a:pt x="243" y="347"/>
                  </a:lnTo>
                  <a:lnTo>
                    <a:pt x="243" y="347"/>
                  </a:lnTo>
                  <a:lnTo>
                    <a:pt x="243" y="349"/>
                  </a:lnTo>
                  <a:lnTo>
                    <a:pt x="243" y="352"/>
                  </a:lnTo>
                  <a:lnTo>
                    <a:pt x="243" y="354"/>
                  </a:lnTo>
                  <a:lnTo>
                    <a:pt x="243" y="357"/>
                  </a:lnTo>
                  <a:lnTo>
                    <a:pt x="245" y="357"/>
                  </a:lnTo>
                  <a:lnTo>
                    <a:pt x="245" y="357"/>
                  </a:lnTo>
                  <a:lnTo>
                    <a:pt x="245" y="359"/>
                  </a:lnTo>
                  <a:lnTo>
                    <a:pt x="248" y="359"/>
                  </a:lnTo>
                  <a:lnTo>
                    <a:pt x="252" y="361"/>
                  </a:lnTo>
                  <a:lnTo>
                    <a:pt x="255" y="361"/>
                  </a:lnTo>
                  <a:lnTo>
                    <a:pt x="257" y="361"/>
                  </a:lnTo>
                  <a:lnTo>
                    <a:pt x="257" y="361"/>
                  </a:lnTo>
                  <a:lnTo>
                    <a:pt x="262" y="364"/>
                  </a:lnTo>
                  <a:lnTo>
                    <a:pt x="264" y="364"/>
                  </a:lnTo>
                  <a:lnTo>
                    <a:pt x="266" y="364"/>
                  </a:lnTo>
                  <a:lnTo>
                    <a:pt x="269" y="364"/>
                  </a:lnTo>
                  <a:lnTo>
                    <a:pt x="271" y="364"/>
                  </a:lnTo>
                  <a:lnTo>
                    <a:pt x="271" y="364"/>
                  </a:lnTo>
                  <a:lnTo>
                    <a:pt x="274" y="361"/>
                  </a:lnTo>
                  <a:lnTo>
                    <a:pt x="274" y="361"/>
                  </a:lnTo>
                  <a:lnTo>
                    <a:pt x="274" y="361"/>
                  </a:lnTo>
                  <a:lnTo>
                    <a:pt x="274" y="357"/>
                  </a:lnTo>
                  <a:lnTo>
                    <a:pt x="276" y="357"/>
                  </a:lnTo>
                  <a:lnTo>
                    <a:pt x="276" y="357"/>
                  </a:lnTo>
                  <a:lnTo>
                    <a:pt x="276" y="354"/>
                  </a:lnTo>
                  <a:lnTo>
                    <a:pt x="278" y="357"/>
                  </a:lnTo>
                  <a:lnTo>
                    <a:pt x="278" y="359"/>
                  </a:lnTo>
                  <a:lnTo>
                    <a:pt x="281" y="364"/>
                  </a:lnTo>
                  <a:lnTo>
                    <a:pt x="283" y="366"/>
                  </a:lnTo>
                  <a:lnTo>
                    <a:pt x="283" y="368"/>
                  </a:lnTo>
                  <a:lnTo>
                    <a:pt x="285" y="368"/>
                  </a:lnTo>
                  <a:lnTo>
                    <a:pt x="285" y="371"/>
                  </a:lnTo>
                  <a:lnTo>
                    <a:pt x="288" y="371"/>
                  </a:lnTo>
                  <a:lnTo>
                    <a:pt x="290" y="371"/>
                  </a:lnTo>
                  <a:lnTo>
                    <a:pt x="292" y="371"/>
                  </a:lnTo>
                  <a:lnTo>
                    <a:pt x="297" y="373"/>
                  </a:lnTo>
                  <a:lnTo>
                    <a:pt x="299" y="373"/>
                  </a:lnTo>
                  <a:lnTo>
                    <a:pt x="299" y="375"/>
                  </a:lnTo>
                  <a:lnTo>
                    <a:pt x="299" y="375"/>
                  </a:lnTo>
                  <a:lnTo>
                    <a:pt x="302" y="378"/>
                  </a:lnTo>
                  <a:lnTo>
                    <a:pt x="302" y="380"/>
                  </a:lnTo>
                  <a:lnTo>
                    <a:pt x="302" y="383"/>
                  </a:lnTo>
                  <a:lnTo>
                    <a:pt x="304" y="383"/>
                  </a:lnTo>
                  <a:lnTo>
                    <a:pt x="304" y="383"/>
                  </a:lnTo>
                  <a:lnTo>
                    <a:pt x="307" y="383"/>
                  </a:lnTo>
                  <a:lnTo>
                    <a:pt x="307" y="385"/>
                  </a:lnTo>
                  <a:lnTo>
                    <a:pt x="309" y="387"/>
                  </a:lnTo>
                  <a:lnTo>
                    <a:pt x="309" y="390"/>
                  </a:lnTo>
                  <a:lnTo>
                    <a:pt x="309" y="392"/>
                  </a:lnTo>
                  <a:lnTo>
                    <a:pt x="311" y="392"/>
                  </a:lnTo>
                  <a:lnTo>
                    <a:pt x="311" y="394"/>
                  </a:lnTo>
                  <a:lnTo>
                    <a:pt x="314" y="394"/>
                  </a:lnTo>
                  <a:lnTo>
                    <a:pt x="316" y="392"/>
                  </a:lnTo>
                  <a:lnTo>
                    <a:pt x="318" y="392"/>
                  </a:lnTo>
                  <a:lnTo>
                    <a:pt x="318" y="390"/>
                  </a:lnTo>
                  <a:lnTo>
                    <a:pt x="321" y="390"/>
                  </a:lnTo>
                  <a:lnTo>
                    <a:pt x="321" y="390"/>
                  </a:lnTo>
                  <a:lnTo>
                    <a:pt x="323" y="392"/>
                  </a:lnTo>
                  <a:lnTo>
                    <a:pt x="323" y="392"/>
                  </a:lnTo>
                  <a:lnTo>
                    <a:pt x="323" y="394"/>
                  </a:lnTo>
                  <a:lnTo>
                    <a:pt x="323" y="394"/>
                  </a:lnTo>
                  <a:lnTo>
                    <a:pt x="325" y="394"/>
                  </a:lnTo>
                  <a:lnTo>
                    <a:pt x="325" y="394"/>
                  </a:lnTo>
                  <a:lnTo>
                    <a:pt x="325" y="392"/>
                  </a:lnTo>
                  <a:lnTo>
                    <a:pt x="325" y="390"/>
                  </a:lnTo>
                  <a:lnTo>
                    <a:pt x="325" y="385"/>
                  </a:lnTo>
                  <a:lnTo>
                    <a:pt x="325" y="383"/>
                  </a:lnTo>
                  <a:lnTo>
                    <a:pt x="325" y="378"/>
                  </a:lnTo>
                  <a:lnTo>
                    <a:pt x="325" y="373"/>
                  </a:lnTo>
                  <a:lnTo>
                    <a:pt x="325" y="371"/>
                  </a:lnTo>
                  <a:lnTo>
                    <a:pt x="325" y="368"/>
                  </a:lnTo>
                  <a:lnTo>
                    <a:pt x="325" y="368"/>
                  </a:lnTo>
                  <a:lnTo>
                    <a:pt x="323" y="368"/>
                  </a:lnTo>
                  <a:lnTo>
                    <a:pt x="321" y="368"/>
                  </a:lnTo>
                  <a:lnTo>
                    <a:pt x="321" y="368"/>
                  </a:lnTo>
                  <a:lnTo>
                    <a:pt x="321" y="371"/>
                  </a:lnTo>
                  <a:lnTo>
                    <a:pt x="321" y="371"/>
                  </a:lnTo>
                  <a:lnTo>
                    <a:pt x="321" y="373"/>
                  </a:lnTo>
                  <a:lnTo>
                    <a:pt x="321" y="373"/>
                  </a:lnTo>
                  <a:lnTo>
                    <a:pt x="318" y="373"/>
                  </a:lnTo>
                  <a:lnTo>
                    <a:pt x="316" y="373"/>
                  </a:lnTo>
                  <a:lnTo>
                    <a:pt x="314" y="371"/>
                  </a:lnTo>
                  <a:lnTo>
                    <a:pt x="311" y="371"/>
                  </a:lnTo>
                  <a:lnTo>
                    <a:pt x="311" y="368"/>
                  </a:lnTo>
                  <a:lnTo>
                    <a:pt x="309" y="366"/>
                  </a:lnTo>
                  <a:lnTo>
                    <a:pt x="307" y="366"/>
                  </a:lnTo>
                  <a:lnTo>
                    <a:pt x="302" y="361"/>
                  </a:lnTo>
                  <a:lnTo>
                    <a:pt x="302" y="361"/>
                  </a:lnTo>
                  <a:lnTo>
                    <a:pt x="302" y="359"/>
                  </a:lnTo>
                  <a:lnTo>
                    <a:pt x="299" y="357"/>
                  </a:lnTo>
                  <a:lnTo>
                    <a:pt x="299" y="357"/>
                  </a:lnTo>
                  <a:lnTo>
                    <a:pt x="299" y="354"/>
                  </a:lnTo>
                  <a:lnTo>
                    <a:pt x="299" y="354"/>
                  </a:lnTo>
                  <a:lnTo>
                    <a:pt x="299" y="349"/>
                  </a:lnTo>
                  <a:lnTo>
                    <a:pt x="302" y="345"/>
                  </a:lnTo>
                  <a:lnTo>
                    <a:pt x="302" y="342"/>
                  </a:lnTo>
                  <a:lnTo>
                    <a:pt x="302" y="338"/>
                  </a:lnTo>
                  <a:lnTo>
                    <a:pt x="304" y="335"/>
                  </a:lnTo>
                  <a:lnTo>
                    <a:pt x="304" y="333"/>
                  </a:lnTo>
                  <a:lnTo>
                    <a:pt x="304" y="331"/>
                  </a:lnTo>
                  <a:lnTo>
                    <a:pt x="304" y="328"/>
                  </a:lnTo>
                  <a:lnTo>
                    <a:pt x="304" y="323"/>
                  </a:lnTo>
                  <a:lnTo>
                    <a:pt x="304" y="321"/>
                  </a:lnTo>
                  <a:lnTo>
                    <a:pt x="304" y="319"/>
                  </a:lnTo>
                  <a:lnTo>
                    <a:pt x="304" y="314"/>
                  </a:lnTo>
                  <a:lnTo>
                    <a:pt x="304" y="312"/>
                  </a:lnTo>
                  <a:lnTo>
                    <a:pt x="299" y="307"/>
                  </a:lnTo>
                  <a:lnTo>
                    <a:pt x="299" y="305"/>
                  </a:lnTo>
                  <a:lnTo>
                    <a:pt x="302" y="305"/>
                  </a:lnTo>
                  <a:lnTo>
                    <a:pt x="304" y="302"/>
                  </a:lnTo>
                  <a:lnTo>
                    <a:pt x="307" y="302"/>
                  </a:lnTo>
                  <a:lnTo>
                    <a:pt x="307" y="300"/>
                  </a:lnTo>
                  <a:lnTo>
                    <a:pt x="309" y="297"/>
                  </a:lnTo>
                  <a:lnTo>
                    <a:pt x="309" y="295"/>
                  </a:lnTo>
                  <a:lnTo>
                    <a:pt x="311" y="295"/>
                  </a:lnTo>
                  <a:lnTo>
                    <a:pt x="311" y="293"/>
                  </a:lnTo>
                  <a:lnTo>
                    <a:pt x="309" y="290"/>
                  </a:lnTo>
                  <a:lnTo>
                    <a:pt x="311" y="290"/>
                  </a:lnTo>
                  <a:lnTo>
                    <a:pt x="316" y="288"/>
                  </a:lnTo>
                  <a:lnTo>
                    <a:pt x="321" y="288"/>
                  </a:lnTo>
                  <a:lnTo>
                    <a:pt x="325" y="288"/>
                  </a:lnTo>
                  <a:lnTo>
                    <a:pt x="332" y="286"/>
                  </a:lnTo>
                  <a:lnTo>
                    <a:pt x="337" y="286"/>
                  </a:lnTo>
                  <a:lnTo>
                    <a:pt x="342" y="283"/>
                  </a:lnTo>
                  <a:lnTo>
                    <a:pt x="344" y="283"/>
                  </a:lnTo>
                  <a:lnTo>
                    <a:pt x="344" y="281"/>
                  </a:lnTo>
                  <a:lnTo>
                    <a:pt x="342" y="279"/>
                  </a:lnTo>
                  <a:lnTo>
                    <a:pt x="342" y="276"/>
                  </a:lnTo>
                  <a:lnTo>
                    <a:pt x="340" y="271"/>
                  </a:lnTo>
                  <a:lnTo>
                    <a:pt x="337" y="269"/>
                  </a:lnTo>
                  <a:lnTo>
                    <a:pt x="337" y="267"/>
                  </a:lnTo>
                  <a:lnTo>
                    <a:pt x="337" y="262"/>
                  </a:lnTo>
                  <a:lnTo>
                    <a:pt x="335" y="260"/>
                  </a:lnTo>
                  <a:lnTo>
                    <a:pt x="335" y="257"/>
                  </a:lnTo>
                  <a:lnTo>
                    <a:pt x="332" y="257"/>
                  </a:lnTo>
                  <a:lnTo>
                    <a:pt x="330" y="255"/>
                  </a:lnTo>
                  <a:lnTo>
                    <a:pt x="328" y="253"/>
                  </a:lnTo>
                  <a:lnTo>
                    <a:pt x="325" y="250"/>
                  </a:lnTo>
                  <a:lnTo>
                    <a:pt x="323" y="245"/>
                  </a:lnTo>
                  <a:lnTo>
                    <a:pt x="323" y="243"/>
                  </a:lnTo>
                  <a:lnTo>
                    <a:pt x="321" y="241"/>
                  </a:lnTo>
                  <a:lnTo>
                    <a:pt x="321" y="238"/>
                  </a:lnTo>
                  <a:lnTo>
                    <a:pt x="321" y="236"/>
                  </a:lnTo>
                  <a:lnTo>
                    <a:pt x="323" y="234"/>
                  </a:lnTo>
                  <a:lnTo>
                    <a:pt x="323" y="231"/>
                  </a:lnTo>
                  <a:lnTo>
                    <a:pt x="323" y="229"/>
                  </a:lnTo>
                  <a:lnTo>
                    <a:pt x="323" y="227"/>
                  </a:lnTo>
                  <a:lnTo>
                    <a:pt x="321" y="224"/>
                  </a:lnTo>
                  <a:lnTo>
                    <a:pt x="321" y="222"/>
                  </a:lnTo>
                  <a:lnTo>
                    <a:pt x="321" y="219"/>
                  </a:lnTo>
                  <a:lnTo>
                    <a:pt x="318" y="217"/>
                  </a:lnTo>
                  <a:lnTo>
                    <a:pt x="318" y="215"/>
                  </a:lnTo>
                  <a:lnTo>
                    <a:pt x="318" y="212"/>
                  </a:lnTo>
                  <a:lnTo>
                    <a:pt x="318" y="210"/>
                  </a:lnTo>
                  <a:lnTo>
                    <a:pt x="321" y="205"/>
                  </a:lnTo>
                  <a:lnTo>
                    <a:pt x="321" y="205"/>
                  </a:lnTo>
                  <a:lnTo>
                    <a:pt x="321" y="201"/>
                  </a:lnTo>
                  <a:lnTo>
                    <a:pt x="318" y="198"/>
                  </a:lnTo>
                  <a:lnTo>
                    <a:pt x="316" y="193"/>
                  </a:lnTo>
                  <a:lnTo>
                    <a:pt x="316" y="191"/>
                  </a:lnTo>
                  <a:lnTo>
                    <a:pt x="316" y="189"/>
                  </a:lnTo>
                  <a:lnTo>
                    <a:pt x="316" y="184"/>
                  </a:lnTo>
                  <a:lnTo>
                    <a:pt x="316" y="182"/>
                  </a:lnTo>
                  <a:lnTo>
                    <a:pt x="316" y="179"/>
                  </a:lnTo>
                  <a:lnTo>
                    <a:pt x="316" y="177"/>
                  </a:lnTo>
                  <a:lnTo>
                    <a:pt x="316" y="175"/>
                  </a:lnTo>
                  <a:lnTo>
                    <a:pt x="316" y="172"/>
                  </a:lnTo>
                  <a:lnTo>
                    <a:pt x="314" y="170"/>
                  </a:lnTo>
                  <a:lnTo>
                    <a:pt x="314" y="170"/>
                  </a:lnTo>
                  <a:lnTo>
                    <a:pt x="314" y="170"/>
                  </a:lnTo>
                  <a:lnTo>
                    <a:pt x="314" y="167"/>
                  </a:lnTo>
                  <a:lnTo>
                    <a:pt x="311" y="167"/>
                  </a:lnTo>
                  <a:lnTo>
                    <a:pt x="311" y="167"/>
                  </a:lnTo>
                  <a:lnTo>
                    <a:pt x="311" y="165"/>
                  </a:lnTo>
                  <a:lnTo>
                    <a:pt x="311" y="163"/>
                  </a:lnTo>
                  <a:lnTo>
                    <a:pt x="311" y="160"/>
                  </a:lnTo>
                  <a:lnTo>
                    <a:pt x="311" y="160"/>
                  </a:lnTo>
                  <a:lnTo>
                    <a:pt x="314" y="160"/>
                  </a:lnTo>
                  <a:lnTo>
                    <a:pt x="316" y="158"/>
                  </a:lnTo>
                  <a:lnTo>
                    <a:pt x="316" y="158"/>
                  </a:lnTo>
                  <a:lnTo>
                    <a:pt x="316" y="156"/>
                  </a:lnTo>
                  <a:lnTo>
                    <a:pt x="316" y="153"/>
                  </a:lnTo>
                  <a:lnTo>
                    <a:pt x="316" y="151"/>
                  </a:lnTo>
                  <a:lnTo>
                    <a:pt x="316" y="149"/>
                  </a:lnTo>
                  <a:lnTo>
                    <a:pt x="316" y="146"/>
                  </a:lnTo>
                  <a:lnTo>
                    <a:pt x="318" y="146"/>
                  </a:lnTo>
                  <a:lnTo>
                    <a:pt x="318" y="144"/>
                  </a:lnTo>
                  <a:lnTo>
                    <a:pt x="321" y="141"/>
                  </a:lnTo>
                  <a:lnTo>
                    <a:pt x="321" y="141"/>
                  </a:lnTo>
                  <a:lnTo>
                    <a:pt x="323" y="141"/>
                  </a:lnTo>
                  <a:lnTo>
                    <a:pt x="323" y="139"/>
                  </a:lnTo>
                  <a:lnTo>
                    <a:pt x="323" y="139"/>
                  </a:lnTo>
                  <a:lnTo>
                    <a:pt x="323" y="134"/>
                  </a:lnTo>
                  <a:lnTo>
                    <a:pt x="323" y="132"/>
                  </a:lnTo>
                  <a:lnTo>
                    <a:pt x="323" y="130"/>
                  </a:lnTo>
                  <a:lnTo>
                    <a:pt x="323" y="127"/>
                  </a:lnTo>
                  <a:lnTo>
                    <a:pt x="325" y="125"/>
                  </a:lnTo>
                  <a:lnTo>
                    <a:pt x="325" y="122"/>
                  </a:lnTo>
                  <a:lnTo>
                    <a:pt x="325" y="120"/>
                  </a:lnTo>
                  <a:lnTo>
                    <a:pt x="325" y="113"/>
                  </a:lnTo>
                  <a:lnTo>
                    <a:pt x="325" y="113"/>
                  </a:lnTo>
                  <a:lnTo>
                    <a:pt x="325" y="108"/>
                  </a:lnTo>
                  <a:lnTo>
                    <a:pt x="328" y="108"/>
                  </a:lnTo>
                  <a:lnTo>
                    <a:pt x="328" y="108"/>
                  </a:lnTo>
                  <a:lnTo>
                    <a:pt x="328" y="106"/>
                  </a:lnTo>
                  <a:lnTo>
                    <a:pt x="330" y="101"/>
                  </a:lnTo>
                  <a:lnTo>
                    <a:pt x="330" y="101"/>
                  </a:lnTo>
                  <a:lnTo>
                    <a:pt x="330" y="96"/>
                  </a:lnTo>
                  <a:lnTo>
                    <a:pt x="330" y="94"/>
                  </a:lnTo>
                  <a:lnTo>
                    <a:pt x="330" y="94"/>
                  </a:lnTo>
                  <a:lnTo>
                    <a:pt x="332" y="92"/>
                  </a:lnTo>
                  <a:lnTo>
                    <a:pt x="335" y="89"/>
                  </a:lnTo>
                  <a:lnTo>
                    <a:pt x="335" y="87"/>
                  </a:lnTo>
                  <a:lnTo>
                    <a:pt x="337" y="85"/>
                  </a:lnTo>
                  <a:lnTo>
                    <a:pt x="340" y="85"/>
                  </a:lnTo>
                  <a:lnTo>
                    <a:pt x="340" y="85"/>
                  </a:lnTo>
                  <a:lnTo>
                    <a:pt x="349" y="75"/>
                  </a:lnTo>
                  <a:lnTo>
                    <a:pt x="354" y="70"/>
                  </a:lnTo>
                  <a:lnTo>
                    <a:pt x="354" y="68"/>
                  </a:lnTo>
                  <a:lnTo>
                    <a:pt x="354" y="66"/>
                  </a:lnTo>
                  <a:lnTo>
                    <a:pt x="356" y="66"/>
                  </a:lnTo>
                  <a:lnTo>
                    <a:pt x="354" y="6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359"/>
            <p:cNvSpPr>
              <a:spLocks/>
            </p:cNvSpPr>
            <p:nvPr userDrawn="1"/>
          </p:nvSpPr>
          <p:spPr bwMode="auto">
            <a:xfrm>
              <a:off x="3874" y="1734"/>
              <a:ext cx="111" cy="52"/>
            </a:xfrm>
            <a:custGeom>
              <a:avLst/>
              <a:gdLst>
                <a:gd name="T0" fmla="*/ 107 w 111"/>
                <a:gd name="T1" fmla="*/ 26 h 52"/>
                <a:gd name="T2" fmla="*/ 102 w 111"/>
                <a:gd name="T3" fmla="*/ 24 h 52"/>
                <a:gd name="T4" fmla="*/ 97 w 111"/>
                <a:gd name="T5" fmla="*/ 21 h 52"/>
                <a:gd name="T6" fmla="*/ 97 w 111"/>
                <a:gd name="T7" fmla="*/ 21 h 52"/>
                <a:gd name="T8" fmla="*/ 92 w 111"/>
                <a:gd name="T9" fmla="*/ 21 h 52"/>
                <a:gd name="T10" fmla="*/ 90 w 111"/>
                <a:gd name="T11" fmla="*/ 19 h 52"/>
                <a:gd name="T12" fmla="*/ 92 w 111"/>
                <a:gd name="T13" fmla="*/ 17 h 52"/>
                <a:gd name="T14" fmla="*/ 88 w 111"/>
                <a:gd name="T15" fmla="*/ 17 h 52"/>
                <a:gd name="T16" fmla="*/ 78 w 111"/>
                <a:gd name="T17" fmla="*/ 14 h 52"/>
                <a:gd name="T18" fmla="*/ 81 w 111"/>
                <a:gd name="T19" fmla="*/ 17 h 52"/>
                <a:gd name="T20" fmla="*/ 76 w 111"/>
                <a:gd name="T21" fmla="*/ 19 h 52"/>
                <a:gd name="T22" fmla="*/ 71 w 111"/>
                <a:gd name="T23" fmla="*/ 17 h 52"/>
                <a:gd name="T24" fmla="*/ 66 w 111"/>
                <a:gd name="T25" fmla="*/ 14 h 52"/>
                <a:gd name="T26" fmla="*/ 69 w 111"/>
                <a:gd name="T27" fmla="*/ 12 h 52"/>
                <a:gd name="T28" fmla="*/ 71 w 111"/>
                <a:gd name="T29" fmla="*/ 10 h 52"/>
                <a:gd name="T30" fmla="*/ 64 w 111"/>
                <a:gd name="T31" fmla="*/ 10 h 52"/>
                <a:gd name="T32" fmla="*/ 62 w 111"/>
                <a:gd name="T33" fmla="*/ 7 h 52"/>
                <a:gd name="T34" fmla="*/ 55 w 111"/>
                <a:gd name="T35" fmla="*/ 5 h 52"/>
                <a:gd name="T36" fmla="*/ 52 w 111"/>
                <a:gd name="T37" fmla="*/ 3 h 52"/>
                <a:gd name="T38" fmla="*/ 48 w 111"/>
                <a:gd name="T39" fmla="*/ 3 h 52"/>
                <a:gd name="T40" fmla="*/ 45 w 111"/>
                <a:gd name="T41" fmla="*/ 5 h 52"/>
                <a:gd name="T42" fmla="*/ 41 w 111"/>
                <a:gd name="T43" fmla="*/ 5 h 52"/>
                <a:gd name="T44" fmla="*/ 41 w 111"/>
                <a:gd name="T45" fmla="*/ 3 h 52"/>
                <a:gd name="T46" fmla="*/ 36 w 111"/>
                <a:gd name="T47" fmla="*/ 0 h 52"/>
                <a:gd name="T48" fmla="*/ 38 w 111"/>
                <a:gd name="T49" fmla="*/ 3 h 52"/>
                <a:gd name="T50" fmla="*/ 31 w 111"/>
                <a:gd name="T51" fmla="*/ 5 h 52"/>
                <a:gd name="T52" fmla="*/ 24 w 111"/>
                <a:gd name="T53" fmla="*/ 7 h 52"/>
                <a:gd name="T54" fmla="*/ 22 w 111"/>
                <a:gd name="T55" fmla="*/ 10 h 52"/>
                <a:gd name="T56" fmla="*/ 19 w 111"/>
                <a:gd name="T57" fmla="*/ 10 h 52"/>
                <a:gd name="T58" fmla="*/ 15 w 111"/>
                <a:gd name="T59" fmla="*/ 14 h 52"/>
                <a:gd name="T60" fmla="*/ 10 w 111"/>
                <a:gd name="T61" fmla="*/ 14 h 52"/>
                <a:gd name="T62" fmla="*/ 5 w 111"/>
                <a:gd name="T63" fmla="*/ 17 h 52"/>
                <a:gd name="T64" fmla="*/ 3 w 111"/>
                <a:gd name="T65" fmla="*/ 17 h 52"/>
                <a:gd name="T66" fmla="*/ 0 w 111"/>
                <a:gd name="T67" fmla="*/ 17 h 52"/>
                <a:gd name="T68" fmla="*/ 3 w 111"/>
                <a:gd name="T69" fmla="*/ 19 h 52"/>
                <a:gd name="T70" fmla="*/ 8 w 111"/>
                <a:gd name="T71" fmla="*/ 24 h 52"/>
                <a:gd name="T72" fmla="*/ 8 w 111"/>
                <a:gd name="T73" fmla="*/ 26 h 52"/>
                <a:gd name="T74" fmla="*/ 8 w 111"/>
                <a:gd name="T75" fmla="*/ 29 h 52"/>
                <a:gd name="T76" fmla="*/ 12 w 111"/>
                <a:gd name="T77" fmla="*/ 36 h 52"/>
                <a:gd name="T78" fmla="*/ 17 w 111"/>
                <a:gd name="T79" fmla="*/ 40 h 52"/>
                <a:gd name="T80" fmla="*/ 22 w 111"/>
                <a:gd name="T81" fmla="*/ 43 h 52"/>
                <a:gd name="T82" fmla="*/ 26 w 111"/>
                <a:gd name="T83" fmla="*/ 45 h 52"/>
                <a:gd name="T84" fmla="*/ 31 w 111"/>
                <a:gd name="T85" fmla="*/ 47 h 52"/>
                <a:gd name="T86" fmla="*/ 38 w 111"/>
                <a:gd name="T87" fmla="*/ 52 h 52"/>
                <a:gd name="T88" fmla="*/ 43 w 111"/>
                <a:gd name="T89" fmla="*/ 52 h 52"/>
                <a:gd name="T90" fmla="*/ 48 w 111"/>
                <a:gd name="T91" fmla="*/ 47 h 52"/>
                <a:gd name="T92" fmla="*/ 50 w 111"/>
                <a:gd name="T93" fmla="*/ 43 h 52"/>
                <a:gd name="T94" fmla="*/ 52 w 111"/>
                <a:gd name="T95" fmla="*/ 43 h 52"/>
                <a:gd name="T96" fmla="*/ 59 w 111"/>
                <a:gd name="T97" fmla="*/ 45 h 52"/>
                <a:gd name="T98" fmla="*/ 69 w 111"/>
                <a:gd name="T99" fmla="*/ 47 h 52"/>
                <a:gd name="T100" fmla="*/ 74 w 111"/>
                <a:gd name="T101" fmla="*/ 47 h 52"/>
                <a:gd name="T102" fmla="*/ 78 w 111"/>
                <a:gd name="T103" fmla="*/ 50 h 52"/>
                <a:gd name="T104" fmla="*/ 81 w 111"/>
                <a:gd name="T105" fmla="*/ 50 h 52"/>
                <a:gd name="T106" fmla="*/ 85 w 111"/>
                <a:gd name="T107" fmla="*/ 45 h 52"/>
                <a:gd name="T108" fmla="*/ 95 w 111"/>
                <a:gd name="T109" fmla="*/ 45 h 52"/>
                <a:gd name="T110" fmla="*/ 97 w 111"/>
                <a:gd name="T111" fmla="*/ 43 h 52"/>
                <a:gd name="T112" fmla="*/ 99 w 111"/>
                <a:gd name="T113" fmla="*/ 38 h 52"/>
                <a:gd name="T114" fmla="*/ 104 w 111"/>
                <a:gd name="T115" fmla="*/ 36 h 52"/>
                <a:gd name="T116" fmla="*/ 107 w 111"/>
                <a:gd name="T117" fmla="*/ 33 h 52"/>
                <a:gd name="T118" fmla="*/ 109 w 111"/>
                <a:gd name="T119"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52">
                  <a:moveTo>
                    <a:pt x="109" y="31"/>
                  </a:moveTo>
                  <a:lnTo>
                    <a:pt x="109" y="31"/>
                  </a:lnTo>
                  <a:lnTo>
                    <a:pt x="107" y="26"/>
                  </a:lnTo>
                  <a:lnTo>
                    <a:pt x="107" y="26"/>
                  </a:lnTo>
                  <a:lnTo>
                    <a:pt x="107" y="26"/>
                  </a:lnTo>
                  <a:lnTo>
                    <a:pt x="107" y="24"/>
                  </a:lnTo>
                  <a:lnTo>
                    <a:pt x="104" y="24"/>
                  </a:lnTo>
                  <a:lnTo>
                    <a:pt x="102" y="24"/>
                  </a:lnTo>
                  <a:lnTo>
                    <a:pt x="102" y="24"/>
                  </a:lnTo>
                  <a:lnTo>
                    <a:pt x="99" y="24"/>
                  </a:lnTo>
                  <a:lnTo>
                    <a:pt x="99" y="24"/>
                  </a:lnTo>
                  <a:lnTo>
                    <a:pt x="97" y="21"/>
                  </a:lnTo>
                  <a:lnTo>
                    <a:pt x="97" y="21"/>
                  </a:lnTo>
                  <a:lnTo>
                    <a:pt x="97" y="21"/>
                  </a:lnTo>
                  <a:lnTo>
                    <a:pt x="97" y="21"/>
                  </a:lnTo>
                  <a:lnTo>
                    <a:pt x="97" y="21"/>
                  </a:lnTo>
                  <a:lnTo>
                    <a:pt x="97" y="21"/>
                  </a:lnTo>
                  <a:lnTo>
                    <a:pt x="95" y="24"/>
                  </a:lnTo>
                  <a:lnTo>
                    <a:pt x="92" y="21"/>
                  </a:lnTo>
                  <a:lnTo>
                    <a:pt x="92" y="21"/>
                  </a:lnTo>
                  <a:lnTo>
                    <a:pt x="92" y="21"/>
                  </a:lnTo>
                  <a:lnTo>
                    <a:pt x="90" y="19"/>
                  </a:lnTo>
                  <a:lnTo>
                    <a:pt x="90" y="19"/>
                  </a:lnTo>
                  <a:lnTo>
                    <a:pt x="90" y="19"/>
                  </a:lnTo>
                  <a:lnTo>
                    <a:pt x="90" y="19"/>
                  </a:lnTo>
                  <a:lnTo>
                    <a:pt x="92" y="19"/>
                  </a:lnTo>
                  <a:lnTo>
                    <a:pt x="92" y="17"/>
                  </a:lnTo>
                  <a:lnTo>
                    <a:pt x="92" y="17"/>
                  </a:lnTo>
                  <a:lnTo>
                    <a:pt x="92" y="17"/>
                  </a:lnTo>
                  <a:lnTo>
                    <a:pt x="90" y="17"/>
                  </a:lnTo>
                  <a:lnTo>
                    <a:pt x="90" y="17"/>
                  </a:lnTo>
                  <a:lnTo>
                    <a:pt x="88" y="17"/>
                  </a:lnTo>
                  <a:lnTo>
                    <a:pt x="88" y="17"/>
                  </a:lnTo>
                  <a:lnTo>
                    <a:pt x="83" y="14"/>
                  </a:lnTo>
                  <a:lnTo>
                    <a:pt x="81" y="14"/>
                  </a:lnTo>
                  <a:lnTo>
                    <a:pt x="78" y="14"/>
                  </a:lnTo>
                  <a:lnTo>
                    <a:pt x="78" y="14"/>
                  </a:lnTo>
                  <a:lnTo>
                    <a:pt x="78" y="14"/>
                  </a:lnTo>
                  <a:lnTo>
                    <a:pt x="81" y="17"/>
                  </a:lnTo>
                  <a:lnTo>
                    <a:pt x="81" y="17"/>
                  </a:lnTo>
                  <a:lnTo>
                    <a:pt x="78" y="19"/>
                  </a:lnTo>
                  <a:lnTo>
                    <a:pt x="78" y="19"/>
                  </a:lnTo>
                  <a:lnTo>
                    <a:pt x="76" y="19"/>
                  </a:lnTo>
                  <a:lnTo>
                    <a:pt x="76" y="19"/>
                  </a:lnTo>
                  <a:lnTo>
                    <a:pt x="76" y="19"/>
                  </a:lnTo>
                  <a:lnTo>
                    <a:pt x="74" y="19"/>
                  </a:lnTo>
                  <a:lnTo>
                    <a:pt x="74" y="19"/>
                  </a:lnTo>
                  <a:lnTo>
                    <a:pt x="71" y="17"/>
                  </a:lnTo>
                  <a:lnTo>
                    <a:pt x="69" y="14"/>
                  </a:lnTo>
                  <a:lnTo>
                    <a:pt x="69" y="14"/>
                  </a:lnTo>
                  <a:lnTo>
                    <a:pt x="69" y="14"/>
                  </a:lnTo>
                  <a:lnTo>
                    <a:pt x="66" y="14"/>
                  </a:lnTo>
                  <a:lnTo>
                    <a:pt x="66" y="14"/>
                  </a:lnTo>
                  <a:lnTo>
                    <a:pt x="66" y="12"/>
                  </a:lnTo>
                  <a:lnTo>
                    <a:pt x="69" y="12"/>
                  </a:lnTo>
                  <a:lnTo>
                    <a:pt x="69" y="12"/>
                  </a:lnTo>
                  <a:lnTo>
                    <a:pt x="69" y="12"/>
                  </a:lnTo>
                  <a:lnTo>
                    <a:pt x="69" y="12"/>
                  </a:lnTo>
                  <a:lnTo>
                    <a:pt x="71" y="10"/>
                  </a:lnTo>
                  <a:lnTo>
                    <a:pt x="71" y="10"/>
                  </a:lnTo>
                  <a:lnTo>
                    <a:pt x="69" y="10"/>
                  </a:lnTo>
                  <a:lnTo>
                    <a:pt x="69" y="10"/>
                  </a:lnTo>
                  <a:lnTo>
                    <a:pt x="64" y="10"/>
                  </a:lnTo>
                  <a:lnTo>
                    <a:pt x="64" y="10"/>
                  </a:lnTo>
                  <a:lnTo>
                    <a:pt x="64" y="10"/>
                  </a:lnTo>
                  <a:lnTo>
                    <a:pt x="62" y="10"/>
                  </a:lnTo>
                  <a:lnTo>
                    <a:pt x="62" y="7"/>
                  </a:lnTo>
                  <a:lnTo>
                    <a:pt x="62" y="7"/>
                  </a:lnTo>
                  <a:lnTo>
                    <a:pt x="59" y="7"/>
                  </a:lnTo>
                  <a:lnTo>
                    <a:pt x="57" y="7"/>
                  </a:lnTo>
                  <a:lnTo>
                    <a:pt x="55" y="5"/>
                  </a:lnTo>
                  <a:lnTo>
                    <a:pt x="55" y="5"/>
                  </a:lnTo>
                  <a:lnTo>
                    <a:pt x="52" y="5"/>
                  </a:lnTo>
                  <a:lnTo>
                    <a:pt x="52" y="5"/>
                  </a:lnTo>
                  <a:lnTo>
                    <a:pt x="52" y="5"/>
                  </a:lnTo>
                  <a:lnTo>
                    <a:pt x="52" y="3"/>
                  </a:lnTo>
                  <a:lnTo>
                    <a:pt x="50" y="3"/>
                  </a:lnTo>
                  <a:lnTo>
                    <a:pt x="48" y="3"/>
                  </a:lnTo>
                  <a:lnTo>
                    <a:pt x="48" y="3"/>
                  </a:lnTo>
                  <a:lnTo>
                    <a:pt x="48" y="3"/>
                  </a:lnTo>
                  <a:lnTo>
                    <a:pt x="48" y="5"/>
                  </a:lnTo>
                  <a:lnTo>
                    <a:pt x="45" y="5"/>
                  </a:lnTo>
                  <a:lnTo>
                    <a:pt x="45" y="5"/>
                  </a:lnTo>
                  <a:lnTo>
                    <a:pt x="45" y="5"/>
                  </a:lnTo>
                  <a:lnTo>
                    <a:pt x="43" y="5"/>
                  </a:lnTo>
                  <a:lnTo>
                    <a:pt x="43" y="5"/>
                  </a:lnTo>
                  <a:lnTo>
                    <a:pt x="43" y="5"/>
                  </a:lnTo>
                  <a:lnTo>
                    <a:pt x="41" y="5"/>
                  </a:lnTo>
                  <a:lnTo>
                    <a:pt x="41" y="3"/>
                  </a:lnTo>
                  <a:lnTo>
                    <a:pt x="41" y="3"/>
                  </a:lnTo>
                  <a:lnTo>
                    <a:pt x="41" y="3"/>
                  </a:lnTo>
                  <a:lnTo>
                    <a:pt x="41" y="3"/>
                  </a:lnTo>
                  <a:lnTo>
                    <a:pt x="41" y="3"/>
                  </a:lnTo>
                  <a:lnTo>
                    <a:pt x="38" y="0"/>
                  </a:lnTo>
                  <a:lnTo>
                    <a:pt x="36" y="0"/>
                  </a:lnTo>
                  <a:lnTo>
                    <a:pt x="36" y="0"/>
                  </a:lnTo>
                  <a:lnTo>
                    <a:pt x="36" y="3"/>
                  </a:lnTo>
                  <a:lnTo>
                    <a:pt x="36" y="3"/>
                  </a:lnTo>
                  <a:lnTo>
                    <a:pt x="36" y="3"/>
                  </a:lnTo>
                  <a:lnTo>
                    <a:pt x="38" y="3"/>
                  </a:lnTo>
                  <a:lnTo>
                    <a:pt x="38" y="5"/>
                  </a:lnTo>
                  <a:lnTo>
                    <a:pt x="36" y="5"/>
                  </a:lnTo>
                  <a:lnTo>
                    <a:pt x="33" y="5"/>
                  </a:lnTo>
                  <a:lnTo>
                    <a:pt x="31" y="5"/>
                  </a:lnTo>
                  <a:lnTo>
                    <a:pt x="29" y="7"/>
                  </a:lnTo>
                  <a:lnTo>
                    <a:pt x="26" y="7"/>
                  </a:lnTo>
                  <a:lnTo>
                    <a:pt x="24" y="7"/>
                  </a:lnTo>
                  <a:lnTo>
                    <a:pt x="24" y="7"/>
                  </a:lnTo>
                  <a:lnTo>
                    <a:pt x="24" y="10"/>
                  </a:lnTo>
                  <a:lnTo>
                    <a:pt x="22" y="10"/>
                  </a:lnTo>
                  <a:lnTo>
                    <a:pt x="22" y="10"/>
                  </a:lnTo>
                  <a:lnTo>
                    <a:pt x="22" y="10"/>
                  </a:lnTo>
                  <a:lnTo>
                    <a:pt x="22" y="10"/>
                  </a:lnTo>
                  <a:lnTo>
                    <a:pt x="19" y="10"/>
                  </a:lnTo>
                  <a:lnTo>
                    <a:pt x="19" y="10"/>
                  </a:lnTo>
                  <a:lnTo>
                    <a:pt x="19" y="10"/>
                  </a:lnTo>
                  <a:lnTo>
                    <a:pt x="19" y="12"/>
                  </a:lnTo>
                  <a:lnTo>
                    <a:pt x="15" y="12"/>
                  </a:lnTo>
                  <a:lnTo>
                    <a:pt x="15" y="12"/>
                  </a:lnTo>
                  <a:lnTo>
                    <a:pt x="15" y="14"/>
                  </a:lnTo>
                  <a:lnTo>
                    <a:pt x="15" y="14"/>
                  </a:lnTo>
                  <a:lnTo>
                    <a:pt x="12" y="14"/>
                  </a:lnTo>
                  <a:lnTo>
                    <a:pt x="12" y="14"/>
                  </a:lnTo>
                  <a:lnTo>
                    <a:pt x="10" y="14"/>
                  </a:lnTo>
                  <a:lnTo>
                    <a:pt x="10" y="14"/>
                  </a:lnTo>
                  <a:lnTo>
                    <a:pt x="8" y="14"/>
                  </a:lnTo>
                  <a:lnTo>
                    <a:pt x="8" y="14"/>
                  </a:lnTo>
                  <a:lnTo>
                    <a:pt x="5" y="17"/>
                  </a:lnTo>
                  <a:lnTo>
                    <a:pt x="5" y="19"/>
                  </a:lnTo>
                  <a:lnTo>
                    <a:pt x="3" y="19"/>
                  </a:lnTo>
                  <a:lnTo>
                    <a:pt x="3" y="17"/>
                  </a:lnTo>
                  <a:lnTo>
                    <a:pt x="3" y="17"/>
                  </a:lnTo>
                  <a:lnTo>
                    <a:pt x="0" y="17"/>
                  </a:lnTo>
                  <a:lnTo>
                    <a:pt x="0" y="17"/>
                  </a:lnTo>
                  <a:lnTo>
                    <a:pt x="0" y="17"/>
                  </a:lnTo>
                  <a:lnTo>
                    <a:pt x="0" y="17"/>
                  </a:lnTo>
                  <a:lnTo>
                    <a:pt x="0" y="17"/>
                  </a:lnTo>
                  <a:lnTo>
                    <a:pt x="3" y="19"/>
                  </a:lnTo>
                  <a:lnTo>
                    <a:pt x="3" y="19"/>
                  </a:lnTo>
                  <a:lnTo>
                    <a:pt x="3" y="19"/>
                  </a:lnTo>
                  <a:lnTo>
                    <a:pt x="3" y="21"/>
                  </a:lnTo>
                  <a:lnTo>
                    <a:pt x="5" y="21"/>
                  </a:lnTo>
                  <a:lnTo>
                    <a:pt x="8" y="24"/>
                  </a:lnTo>
                  <a:lnTo>
                    <a:pt x="8" y="24"/>
                  </a:lnTo>
                  <a:lnTo>
                    <a:pt x="8" y="24"/>
                  </a:lnTo>
                  <a:lnTo>
                    <a:pt x="8" y="26"/>
                  </a:lnTo>
                  <a:lnTo>
                    <a:pt x="8" y="26"/>
                  </a:lnTo>
                  <a:lnTo>
                    <a:pt x="8" y="26"/>
                  </a:lnTo>
                  <a:lnTo>
                    <a:pt x="5" y="29"/>
                  </a:lnTo>
                  <a:lnTo>
                    <a:pt x="5" y="29"/>
                  </a:lnTo>
                  <a:lnTo>
                    <a:pt x="8" y="29"/>
                  </a:lnTo>
                  <a:lnTo>
                    <a:pt x="8" y="29"/>
                  </a:lnTo>
                  <a:lnTo>
                    <a:pt x="8" y="31"/>
                  </a:lnTo>
                  <a:lnTo>
                    <a:pt x="10" y="33"/>
                  </a:lnTo>
                  <a:lnTo>
                    <a:pt x="10" y="33"/>
                  </a:lnTo>
                  <a:lnTo>
                    <a:pt x="12" y="36"/>
                  </a:lnTo>
                  <a:lnTo>
                    <a:pt x="12" y="36"/>
                  </a:lnTo>
                  <a:lnTo>
                    <a:pt x="15" y="36"/>
                  </a:lnTo>
                  <a:lnTo>
                    <a:pt x="17" y="38"/>
                  </a:lnTo>
                  <a:lnTo>
                    <a:pt x="17" y="40"/>
                  </a:lnTo>
                  <a:lnTo>
                    <a:pt x="19" y="40"/>
                  </a:lnTo>
                  <a:lnTo>
                    <a:pt x="19" y="40"/>
                  </a:lnTo>
                  <a:lnTo>
                    <a:pt x="22" y="43"/>
                  </a:lnTo>
                  <a:lnTo>
                    <a:pt x="22" y="43"/>
                  </a:lnTo>
                  <a:lnTo>
                    <a:pt x="22" y="43"/>
                  </a:lnTo>
                  <a:lnTo>
                    <a:pt x="24" y="43"/>
                  </a:lnTo>
                  <a:lnTo>
                    <a:pt x="24" y="43"/>
                  </a:lnTo>
                  <a:lnTo>
                    <a:pt x="26" y="45"/>
                  </a:lnTo>
                  <a:lnTo>
                    <a:pt x="29" y="47"/>
                  </a:lnTo>
                  <a:lnTo>
                    <a:pt x="29" y="47"/>
                  </a:lnTo>
                  <a:lnTo>
                    <a:pt x="29" y="47"/>
                  </a:lnTo>
                  <a:lnTo>
                    <a:pt x="31" y="47"/>
                  </a:lnTo>
                  <a:lnTo>
                    <a:pt x="31" y="50"/>
                  </a:lnTo>
                  <a:lnTo>
                    <a:pt x="33" y="50"/>
                  </a:lnTo>
                  <a:lnTo>
                    <a:pt x="36" y="52"/>
                  </a:lnTo>
                  <a:lnTo>
                    <a:pt x="38" y="52"/>
                  </a:lnTo>
                  <a:lnTo>
                    <a:pt x="38" y="50"/>
                  </a:lnTo>
                  <a:lnTo>
                    <a:pt x="41" y="50"/>
                  </a:lnTo>
                  <a:lnTo>
                    <a:pt x="41" y="50"/>
                  </a:lnTo>
                  <a:lnTo>
                    <a:pt x="43" y="52"/>
                  </a:lnTo>
                  <a:lnTo>
                    <a:pt x="43" y="50"/>
                  </a:lnTo>
                  <a:lnTo>
                    <a:pt x="45" y="47"/>
                  </a:lnTo>
                  <a:lnTo>
                    <a:pt x="45" y="47"/>
                  </a:lnTo>
                  <a:lnTo>
                    <a:pt x="48" y="47"/>
                  </a:lnTo>
                  <a:lnTo>
                    <a:pt x="48" y="47"/>
                  </a:lnTo>
                  <a:lnTo>
                    <a:pt x="48" y="43"/>
                  </a:lnTo>
                  <a:lnTo>
                    <a:pt x="48" y="43"/>
                  </a:lnTo>
                  <a:lnTo>
                    <a:pt x="50" y="43"/>
                  </a:lnTo>
                  <a:lnTo>
                    <a:pt x="50" y="43"/>
                  </a:lnTo>
                  <a:lnTo>
                    <a:pt x="50" y="45"/>
                  </a:lnTo>
                  <a:lnTo>
                    <a:pt x="52" y="43"/>
                  </a:lnTo>
                  <a:lnTo>
                    <a:pt x="52" y="43"/>
                  </a:lnTo>
                  <a:lnTo>
                    <a:pt x="52" y="43"/>
                  </a:lnTo>
                  <a:lnTo>
                    <a:pt x="55" y="43"/>
                  </a:lnTo>
                  <a:lnTo>
                    <a:pt x="57" y="45"/>
                  </a:lnTo>
                  <a:lnTo>
                    <a:pt x="59" y="45"/>
                  </a:lnTo>
                  <a:lnTo>
                    <a:pt x="62" y="45"/>
                  </a:lnTo>
                  <a:lnTo>
                    <a:pt x="62" y="45"/>
                  </a:lnTo>
                  <a:lnTo>
                    <a:pt x="66" y="47"/>
                  </a:lnTo>
                  <a:lnTo>
                    <a:pt x="69" y="47"/>
                  </a:lnTo>
                  <a:lnTo>
                    <a:pt x="71" y="47"/>
                  </a:lnTo>
                  <a:lnTo>
                    <a:pt x="71" y="47"/>
                  </a:lnTo>
                  <a:lnTo>
                    <a:pt x="74" y="47"/>
                  </a:lnTo>
                  <a:lnTo>
                    <a:pt x="74" y="47"/>
                  </a:lnTo>
                  <a:lnTo>
                    <a:pt x="74" y="47"/>
                  </a:lnTo>
                  <a:lnTo>
                    <a:pt x="76" y="47"/>
                  </a:lnTo>
                  <a:lnTo>
                    <a:pt x="78" y="47"/>
                  </a:lnTo>
                  <a:lnTo>
                    <a:pt x="78" y="50"/>
                  </a:lnTo>
                  <a:lnTo>
                    <a:pt x="78" y="50"/>
                  </a:lnTo>
                  <a:lnTo>
                    <a:pt x="81" y="50"/>
                  </a:lnTo>
                  <a:lnTo>
                    <a:pt x="81" y="52"/>
                  </a:lnTo>
                  <a:lnTo>
                    <a:pt x="81" y="50"/>
                  </a:lnTo>
                  <a:lnTo>
                    <a:pt x="83" y="47"/>
                  </a:lnTo>
                  <a:lnTo>
                    <a:pt x="83" y="45"/>
                  </a:lnTo>
                  <a:lnTo>
                    <a:pt x="83" y="45"/>
                  </a:lnTo>
                  <a:lnTo>
                    <a:pt x="85" y="45"/>
                  </a:lnTo>
                  <a:lnTo>
                    <a:pt x="88" y="47"/>
                  </a:lnTo>
                  <a:lnTo>
                    <a:pt x="90" y="45"/>
                  </a:lnTo>
                  <a:lnTo>
                    <a:pt x="92" y="45"/>
                  </a:lnTo>
                  <a:lnTo>
                    <a:pt x="95" y="45"/>
                  </a:lnTo>
                  <a:lnTo>
                    <a:pt x="95" y="43"/>
                  </a:lnTo>
                  <a:lnTo>
                    <a:pt x="95" y="43"/>
                  </a:lnTo>
                  <a:lnTo>
                    <a:pt x="97" y="43"/>
                  </a:lnTo>
                  <a:lnTo>
                    <a:pt x="97" y="43"/>
                  </a:lnTo>
                  <a:lnTo>
                    <a:pt x="99" y="40"/>
                  </a:lnTo>
                  <a:lnTo>
                    <a:pt x="99" y="40"/>
                  </a:lnTo>
                  <a:lnTo>
                    <a:pt x="99" y="38"/>
                  </a:lnTo>
                  <a:lnTo>
                    <a:pt x="99" y="38"/>
                  </a:lnTo>
                  <a:lnTo>
                    <a:pt x="99" y="38"/>
                  </a:lnTo>
                  <a:lnTo>
                    <a:pt x="102" y="36"/>
                  </a:lnTo>
                  <a:lnTo>
                    <a:pt x="102" y="36"/>
                  </a:lnTo>
                  <a:lnTo>
                    <a:pt x="104" y="36"/>
                  </a:lnTo>
                  <a:lnTo>
                    <a:pt x="104" y="33"/>
                  </a:lnTo>
                  <a:lnTo>
                    <a:pt x="104" y="33"/>
                  </a:lnTo>
                  <a:lnTo>
                    <a:pt x="107" y="33"/>
                  </a:lnTo>
                  <a:lnTo>
                    <a:pt x="107" y="33"/>
                  </a:lnTo>
                  <a:lnTo>
                    <a:pt x="109" y="33"/>
                  </a:lnTo>
                  <a:lnTo>
                    <a:pt x="109" y="33"/>
                  </a:lnTo>
                  <a:lnTo>
                    <a:pt x="111" y="33"/>
                  </a:lnTo>
                  <a:lnTo>
                    <a:pt x="109"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360"/>
            <p:cNvSpPr>
              <a:spLocks/>
            </p:cNvSpPr>
            <p:nvPr userDrawn="1"/>
          </p:nvSpPr>
          <p:spPr bwMode="auto">
            <a:xfrm>
              <a:off x="4230" y="2056"/>
              <a:ext cx="38" cy="21"/>
            </a:xfrm>
            <a:custGeom>
              <a:avLst/>
              <a:gdLst>
                <a:gd name="T0" fmla="*/ 38 w 38"/>
                <a:gd name="T1" fmla="*/ 0 h 21"/>
                <a:gd name="T2" fmla="*/ 38 w 38"/>
                <a:gd name="T3" fmla="*/ 0 h 21"/>
                <a:gd name="T4" fmla="*/ 36 w 38"/>
                <a:gd name="T5" fmla="*/ 0 h 21"/>
                <a:gd name="T6" fmla="*/ 33 w 38"/>
                <a:gd name="T7" fmla="*/ 0 h 21"/>
                <a:gd name="T8" fmla="*/ 33 w 38"/>
                <a:gd name="T9" fmla="*/ 2 h 21"/>
                <a:gd name="T10" fmla="*/ 31 w 38"/>
                <a:gd name="T11" fmla="*/ 2 h 21"/>
                <a:gd name="T12" fmla="*/ 24 w 38"/>
                <a:gd name="T13" fmla="*/ 4 h 21"/>
                <a:gd name="T14" fmla="*/ 22 w 38"/>
                <a:gd name="T15" fmla="*/ 4 h 21"/>
                <a:gd name="T16" fmla="*/ 17 w 38"/>
                <a:gd name="T17" fmla="*/ 4 h 21"/>
                <a:gd name="T18" fmla="*/ 14 w 38"/>
                <a:gd name="T19" fmla="*/ 4 h 21"/>
                <a:gd name="T20" fmla="*/ 12 w 38"/>
                <a:gd name="T21" fmla="*/ 4 h 21"/>
                <a:gd name="T22" fmla="*/ 12 w 38"/>
                <a:gd name="T23" fmla="*/ 7 h 21"/>
                <a:gd name="T24" fmla="*/ 10 w 38"/>
                <a:gd name="T25" fmla="*/ 9 h 21"/>
                <a:gd name="T26" fmla="*/ 10 w 38"/>
                <a:gd name="T27" fmla="*/ 9 h 21"/>
                <a:gd name="T28" fmla="*/ 7 w 38"/>
                <a:gd name="T29" fmla="*/ 9 h 21"/>
                <a:gd name="T30" fmla="*/ 7 w 38"/>
                <a:gd name="T31" fmla="*/ 9 h 21"/>
                <a:gd name="T32" fmla="*/ 5 w 38"/>
                <a:gd name="T33" fmla="*/ 9 h 21"/>
                <a:gd name="T34" fmla="*/ 3 w 38"/>
                <a:gd name="T35" fmla="*/ 12 h 21"/>
                <a:gd name="T36" fmla="*/ 3 w 38"/>
                <a:gd name="T37" fmla="*/ 12 h 21"/>
                <a:gd name="T38" fmla="*/ 0 w 38"/>
                <a:gd name="T39" fmla="*/ 12 h 21"/>
                <a:gd name="T40" fmla="*/ 0 w 38"/>
                <a:gd name="T41" fmla="*/ 14 h 21"/>
                <a:gd name="T42" fmla="*/ 3 w 38"/>
                <a:gd name="T43" fmla="*/ 19 h 21"/>
                <a:gd name="T44" fmla="*/ 3 w 38"/>
                <a:gd name="T45" fmla="*/ 19 h 21"/>
                <a:gd name="T46" fmla="*/ 5 w 38"/>
                <a:gd name="T47" fmla="*/ 19 h 21"/>
                <a:gd name="T48" fmla="*/ 7 w 38"/>
                <a:gd name="T49" fmla="*/ 21 h 21"/>
                <a:gd name="T50" fmla="*/ 10 w 38"/>
                <a:gd name="T51" fmla="*/ 21 h 21"/>
                <a:gd name="T52" fmla="*/ 12 w 38"/>
                <a:gd name="T53" fmla="*/ 21 h 21"/>
                <a:gd name="T54" fmla="*/ 12 w 38"/>
                <a:gd name="T55" fmla="*/ 21 h 21"/>
                <a:gd name="T56" fmla="*/ 12 w 38"/>
                <a:gd name="T57" fmla="*/ 21 h 21"/>
                <a:gd name="T58" fmla="*/ 14 w 38"/>
                <a:gd name="T59" fmla="*/ 21 h 21"/>
                <a:gd name="T60" fmla="*/ 14 w 38"/>
                <a:gd name="T61" fmla="*/ 21 h 21"/>
                <a:gd name="T62" fmla="*/ 14 w 38"/>
                <a:gd name="T63" fmla="*/ 21 h 21"/>
                <a:gd name="T64" fmla="*/ 14 w 38"/>
                <a:gd name="T65" fmla="*/ 19 h 21"/>
                <a:gd name="T66" fmla="*/ 14 w 38"/>
                <a:gd name="T67" fmla="*/ 19 h 21"/>
                <a:gd name="T68" fmla="*/ 17 w 38"/>
                <a:gd name="T69" fmla="*/ 19 h 21"/>
                <a:gd name="T70" fmla="*/ 19 w 38"/>
                <a:gd name="T71" fmla="*/ 19 h 21"/>
                <a:gd name="T72" fmla="*/ 22 w 38"/>
                <a:gd name="T73" fmla="*/ 19 h 21"/>
                <a:gd name="T74" fmla="*/ 22 w 38"/>
                <a:gd name="T75" fmla="*/ 16 h 21"/>
                <a:gd name="T76" fmla="*/ 26 w 38"/>
                <a:gd name="T77" fmla="*/ 14 h 21"/>
                <a:gd name="T78" fmla="*/ 26 w 38"/>
                <a:gd name="T79" fmla="*/ 14 h 21"/>
                <a:gd name="T80" fmla="*/ 26 w 38"/>
                <a:gd name="T81" fmla="*/ 14 h 21"/>
                <a:gd name="T82" fmla="*/ 29 w 38"/>
                <a:gd name="T83" fmla="*/ 14 h 21"/>
                <a:gd name="T84" fmla="*/ 31 w 38"/>
                <a:gd name="T85" fmla="*/ 14 h 21"/>
                <a:gd name="T86" fmla="*/ 31 w 38"/>
                <a:gd name="T87" fmla="*/ 12 h 21"/>
                <a:gd name="T88" fmla="*/ 31 w 38"/>
                <a:gd name="T89" fmla="*/ 12 h 21"/>
                <a:gd name="T90" fmla="*/ 29 w 38"/>
                <a:gd name="T91" fmla="*/ 9 h 21"/>
                <a:gd name="T92" fmla="*/ 29 w 38"/>
                <a:gd name="T93" fmla="*/ 9 h 21"/>
                <a:gd name="T94" fmla="*/ 29 w 38"/>
                <a:gd name="T95" fmla="*/ 7 h 21"/>
                <a:gd name="T96" fmla="*/ 38 w 38"/>
                <a:gd name="T9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21">
                  <a:moveTo>
                    <a:pt x="38" y="0"/>
                  </a:moveTo>
                  <a:lnTo>
                    <a:pt x="38" y="0"/>
                  </a:lnTo>
                  <a:lnTo>
                    <a:pt x="36" y="0"/>
                  </a:lnTo>
                  <a:lnTo>
                    <a:pt x="33" y="0"/>
                  </a:lnTo>
                  <a:lnTo>
                    <a:pt x="33" y="2"/>
                  </a:lnTo>
                  <a:lnTo>
                    <a:pt x="31" y="2"/>
                  </a:lnTo>
                  <a:lnTo>
                    <a:pt x="24" y="4"/>
                  </a:lnTo>
                  <a:lnTo>
                    <a:pt x="22" y="4"/>
                  </a:lnTo>
                  <a:lnTo>
                    <a:pt x="17" y="4"/>
                  </a:lnTo>
                  <a:lnTo>
                    <a:pt x="14" y="4"/>
                  </a:lnTo>
                  <a:lnTo>
                    <a:pt x="12" y="4"/>
                  </a:lnTo>
                  <a:lnTo>
                    <a:pt x="12" y="7"/>
                  </a:lnTo>
                  <a:lnTo>
                    <a:pt x="10" y="9"/>
                  </a:lnTo>
                  <a:lnTo>
                    <a:pt x="10" y="9"/>
                  </a:lnTo>
                  <a:lnTo>
                    <a:pt x="7" y="9"/>
                  </a:lnTo>
                  <a:lnTo>
                    <a:pt x="7" y="9"/>
                  </a:lnTo>
                  <a:lnTo>
                    <a:pt x="5" y="9"/>
                  </a:lnTo>
                  <a:lnTo>
                    <a:pt x="3" y="12"/>
                  </a:lnTo>
                  <a:lnTo>
                    <a:pt x="3" y="12"/>
                  </a:lnTo>
                  <a:lnTo>
                    <a:pt x="0" y="12"/>
                  </a:lnTo>
                  <a:lnTo>
                    <a:pt x="0" y="14"/>
                  </a:lnTo>
                  <a:lnTo>
                    <a:pt x="3" y="19"/>
                  </a:lnTo>
                  <a:lnTo>
                    <a:pt x="3" y="19"/>
                  </a:lnTo>
                  <a:lnTo>
                    <a:pt x="5" y="19"/>
                  </a:lnTo>
                  <a:lnTo>
                    <a:pt x="7" y="21"/>
                  </a:lnTo>
                  <a:lnTo>
                    <a:pt x="10" y="21"/>
                  </a:lnTo>
                  <a:lnTo>
                    <a:pt x="12" y="21"/>
                  </a:lnTo>
                  <a:lnTo>
                    <a:pt x="12" y="21"/>
                  </a:lnTo>
                  <a:lnTo>
                    <a:pt x="12" y="21"/>
                  </a:lnTo>
                  <a:lnTo>
                    <a:pt x="14" y="21"/>
                  </a:lnTo>
                  <a:lnTo>
                    <a:pt x="14" y="21"/>
                  </a:lnTo>
                  <a:lnTo>
                    <a:pt x="14" y="21"/>
                  </a:lnTo>
                  <a:lnTo>
                    <a:pt x="14" y="19"/>
                  </a:lnTo>
                  <a:lnTo>
                    <a:pt x="14" y="19"/>
                  </a:lnTo>
                  <a:lnTo>
                    <a:pt x="17" y="19"/>
                  </a:lnTo>
                  <a:lnTo>
                    <a:pt x="19" y="19"/>
                  </a:lnTo>
                  <a:lnTo>
                    <a:pt x="22" y="19"/>
                  </a:lnTo>
                  <a:lnTo>
                    <a:pt x="22" y="16"/>
                  </a:lnTo>
                  <a:lnTo>
                    <a:pt x="26" y="14"/>
                  </a:lnTo>
                  <a:lnTo>
                    <a:pt x="26" y="14"/>
                  </a:lnTo>
                  <a:lnTo>
                    <a:pt x="26" y="14"/>
                  </a:lnTo>
                  <a:lnTo>
                    <a:pt x="29" y="14"/>
                  </a:lnTo>
                  <a:lnTo>
                    <a:pt x="31" y="14"/>
                  </a:lnTo>
                  <a:lnTo>
                    <a:pt x="31" y="12"/>
                  </a:lnTo>
                  <a:lnTo>
                    <a:pt x="31" y="12"/>
                  </a:lnTo>
                  <a:lnTo>
                    <a:pt x="29" y="9"/>
                  </a:lnTo>
                  <a:lnTo>
                    <a:pt x="29" y="9"/>
                  </a:lnTo>
                  <a:lnTo>
                    <a:pt x="29" y="7"/>
                  </a:lnTo>
                  <a:lnTo>
                    <a:pt x="3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361"/>
            <p:cNvSpPr>
              <a:spLocks noEditPoints="1"/>
            </p:cNvSpPr>
            <p:nvPr userDrawn="1"/>
          </p:nvSpPr>
          <p:spPr bwMode="auto">
            <a:xfrm>
              <a:off x="2112" y="2318"/>
              <a:ext cx="190" cy="71"/>
            </a:xfrm>
            <a:custGeom>
              <a:avLst/>
              <a:gdLst>
                <a:gd name="T0" fmla="*/ 35 w 190"/>
                <a:gd name="T1" fmla="*/ 26 h 71"/>
                <a:gd name="T2" fmla="*/ 33 w 190"/>
                <a:gd name="T3" fmla="*/ 33 h 71"/>
                <a:gd name="T4" fmla="*/ 30 w 190"/>
                <a:gd name="T5" fmla="*/ 33 h 71"/>
                <a:gd name="T6" fmla="*/ 35 w 190"/>
                <a:gd name="T7" fmla="*/ 38 h 71"/>
                <a:gd name="T8" fmla="*/ 40 w 190"/>
                <a:gd name="T9" fmla="*/ 31 h 71"/>
                <a:gd name="T10" fmla="*/ 190 w 190"/>
                <a:gd name="T11" fmla="*/ 62 h 71"/>
                <a:gd name="T12" fmla="*/ 183 w 190"/>
                <a:gd name="T13" fmla="*/ 57 h 71"/>
                <a:gd name="T14" fmla="*/ 174 w 190"/>
                <a:gd name="T15" fmla="*/ 52 h 71"/>
                <a:gd name="T16" fmla="*/ 165 w 190"/>
                <a:gd name="T17" fmla="*/ 52 h 71"/>
                <a:gd name="T18" fmla="*/ 167 w 190"/>
                <a:gd name="T19" fmla="*/ 50 h 71"/>
                <a:gd name="T20" fmla="*/ 167 w 190"/>
                <a:gd name="T21" fmla="*/ 45 h 71"/>
                <a:gd name="T22" fmla="*/ 155 w 190"/>
                <a:gd name="T23" fmla="*/ 43 h 71"/>
                <a:gd name="T24" fmla="*/ 148 w 190"/>
                <a:gd name="T25" fmla="*/ 38 h 71"/>
                <a:gd name="T26" fmla="*/ 146 w 190"/>
                <a:gd name="T27" fmla="*/ 38 h 71"/>
                <a:gd name="T28" fmla="*/ 141 w 190"/>
                <a:gd name="T29" fmla="*/ 36 h 71"/>
                <a:gd name="T30" fmla="*/ 136 w 190"/>
                <a:gd name="T31" fmla="*/ 33 h 71"/>
                <a:gd name="T32" fmla="*/ 139 w 190"/>
                <a:gd name="T33" fmla="*/ 33 h 71"/>
                <a:gd name="T34" fmla="*/ 134 w 190"/>
                <a:gd name="T35" fmla="*/ 29 h 71"/>
                <a:gd name="T36" fmla="*/ 134 w 190"/>
                <a:gd name="T37" fmla="*/ 31 h 71"/>
                <a:gd name="T38" fmla="*/ 124 w 190"/>
                <a:gd name="T39" fmla="*/ 24 h 71"/>
                <a:gd name="T40" fmla="*/ 113 w 190"/>
                <a:gd name="T41" fmla="*/ 17 h 71"/>
                <a:gd name="T42" fmla="*/ 103 w 190"/>
                <a:gd name="T43" fmla="*/ 17 h 71"/>
                <a:gd name="T44" fmla="*/ 94 w 190"/>
                <a:gd name="T45" fmla="*/ 7 h 71"/>
                <a:gd name="T46" fmla="*/ 91 w 190"/>
                <a:gd name="T47" fmla="*/ 5 h 71"/>
                <a:gd name="T48" fmla="*/ 84 w 190"/>
                <a:gd name="T49" fmla="*/ 5 h 71"/>
                <a:gd name="T50" fmla="*/ 75 w 190"/>
                <a:gd name="T51" fmla="*/ 3 h 71"/>
                <a:gd name="T52" fmla="*/ 70 w 190"/>
                <a:gd name="T53" fmla="*/ 0 h 71"/>
                <a:gd name="T54" fmla="*/ 54 w 190"/>
                <a:gd name="T55" fmla="*/ 0 h 71"/>
                <a:gd name="T56" fmla="*/ 35 w 190"/>
                <a:gd name="T57" fmla="*/ 5 h 71"/>
                <a:gd name="T58" fmla="*/ 14 w 190"/>
                <a:gd name="T59" fmla="*/ 14 h 71"/>
                <a:gd name="T60" fmla="*/ 9 w 190"/>
                <a:gd name="T61" fmla="*/ 24 h 71"/>
                <a:gd name="T62" fmla="*/ 0 w 190"/>
                <a:gd name="T63" fmla="*/ 29 h 71"/>
                <a:gd name="T64" fmla="*/ 4 w 190"/>
                <a:gd name="T65" fmla="*/ 29 h 71"/>
                <a:gd name="T66" fmla="*/ 7 w 190"/>
                <a:gd name="T67" fmla="*/ 29 h 71"/>
                <a:gd name="T68" fmla="*/ 14 w 190"/>
                <a:gd name="T69" fmla="*/ 26 h 71"/>
                <a:gd name="T70" fmla="*/ 18 w 190"/>
                <a:gd name="T71" fmla="*/ 22 h 71"/>
                <a:gd name="T72" fmla="*/ 25 w 190"/>
                <a:gd name="T73" fmla="*/ 22 h 71"/>
                <a:gd name="T74" fmla="*/ 30 w 190"/>
                <a:gd name="T75" fmla="*/ 19 h 71"/>
                <a:gd name="T76" fmla="*/ 35 w 190"/>
                <a:gd name="T77" fmla="*/ 14 h 71"/>
                <a:gd name="T78" fmla="*/ 56 w 190"/>
                <a:gd name="T79" fmla="*/ 12 h 71"/>
                <a:gd name="T80" fmla="*/ 61 w 190"/>
                <a:gd name="T81" fmla="*/ 12 h 71"/>
                <a:gd name="T82" fmla="*/ 54 w 190"/>
                <a:gd name="T83" fmla="*/ 17 h 71"/>
                <a:gd name="T84" fmla="*/ 56 w 190"/>
                <a:gd name="T85" fmla="*/ 22 h 71"/>
                <a:gd name="T86" fmla="*/ 68 w 190"/>
                <a:gd name="T87" fmla="*/ 22 h 71"/>
                <a:gd name="T88" fmla="*/ 70 w 190"/>
                <a:gd name="T89" fmla="*/ 22 h 71"/>
                <a:gd name="T90" fmla="*/ 80 w 190"/>
                <a:gd name="T91" fmla="*/ 24 h 71"/>
                <a:gd name="T92" fmla="*/ 84 w 190"/>
                <a:gd name="T93" fmla="*/ 26 h 71"/>
                <a:gd name="T94" fmla="*/ 99 w 190"/>
                <a:gd name="T95" fmla="*/ 33 h 71"/>
                <a:gd name="T96" fmla="*/ 110 w 190"/>
                <a:gd name="T97" fmla="*/ 33 h 71"/>
                <a:gd name="T98" fmla="*/ 115 w 190"/>
                <a:gd name="T99" fmla="*/ 45 h 71"/>
                <a:gd name="T100" fmla="*/ 120 w 190"/>
                <a:gd name="T101" fmla="*/ 52 h 71"/>
                <a:gd name="T102" fmla="*/ 132 w 190"/>
                <a:gd name="T103" fmla="*/ 52 h 71"/>
                <a:gd name="T104" fmla="*/ 136 w 190"/>
                <a:gd name="T105" fmla="*/ 55 h 71"/>
                <a:gd name="T106" fmla="*/ 136 w 190"/>
                <a:gd name="T107" fmla="*/ 59 h 71"/>
                <a:gd name="T108" fmla="*/ 129 w 190"/>
                <a:gd name="T109" fmla="*/ 71 h 71"/>
                <a:gd name="T110" fmla="*/ 141 w 190"/>
                <a:gd name="T111" fmla="*/ 69 h 71"/>
                <a:gd name="T112" fmla="*/ 160 w 190"/>
                <a:gd name="T113" fmla="*/ 69 h 71"/>
                <a:gd name="T114" fmla="*/ 172 w 190"/>
                <a:gd name="T115" fmla="*/ 69 h 71"/>
                <a:gd name="T116" fmla="*/ 172 w 190"/>
                <a:gd name="T117" fmla="*/ 69 h 71"/>
                <a:gd name="T118" fmla="*/ 179 w 190"/>
                <a:gd name="T119" fmla="*/ 66 h 71"/>
                <a:gd name="T120" fmla="*/ 190 w 190"/>
                <a:gd name="T121"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71">
                  <a:moveTo>
                    <a:pt x="40" y="29"/>
                  </a:moveTo>
                  <a:lnTo>
                    <a:pt x="40" y="29"/>
                  </a:lnTo>
                  <a:lnTo>
                    <a:pt x="40" y="26"/>
                  </a:lnTo>
                  <a:lnTo>
                    <a:pt x="35" y="26"/>
                  </a:lnTo>
                  <a:lnTo>
                    <a:pt x="33" y="29"/>
                  </a:lnTo>
                  <a:lnTo>
                    <a:pt x="33" y="29"/>
                  </a:lnTo>
                  <a:lnTo>
                    <a:pt x="35" y="33"/>
                  </a:lnTo>
                  <a:lnTo>
                    <a:pt x="33" y="33"/>
                  </a:lnTo>
                  <a:lnTo>
                    <a:pt x="33" y="36"/>
                  </a:lnTo>
                  <a:lnTo>
                    <a:pt x="30" y="33"/>
                  </a:lnTo>
                  <a:lnTo>
                    <a:pt x="30" y="33"/>
                  </a:lnTo>
                  <a:lnTo>
                    <a:pt x="30" y="33"/>
                  </a:lnTo>
                  <a:lnTo>
                    <a:pt x="30" y="36"/>
                  </a:lnTo>
                  <a:lnTo>
                    <a:pt x="33" y="36"/>
                  </a:lnTo>
                  <a:lnTo>
                    <a:pt x="33" y="38"/>
                  </a:lnTo>
                  <a:lnTo>
                    <a:pt x="35" y="38"/>
                  </a:lnTo>
                  <a:lnTo>
                    <a:pt x="40" y="36"/>
                  </a:lnTo>
                  <a:lnTo>
                    <a:pt x="42" y="33"/>
                  </a:lnTo>
                  <a:lnTo>
                    <a:pt x="42" y="33"/>
                  </a:lnTo>
                  <a:lnTo>
                    <a:pt x="40" y="31"/>
                  </a:lnTo>
                  <a:lnTo>
                    <a:pt x="40" y="29"/>
                  </a:lnTo>
                  <a:close/>
                  <a:moveTo>
                    <a:pt x="190" y="62"/>
                  </a:moveTo>
                  <a:lnTo>
                    <a:pt x="190" y="62"/>
                  </a:lnTo>
                  <a:lnTo>
                    <a:pt x="190" y="62"/>
                  </a:lnTo>
                  <a:lnTo>
                    <a:pt x="188" y="62"/>
                  </a:lnTo>
                  <a:lnTo>
                    <a:pt x="186" y="62"/>
                  </a:lnTo>
                  <a:lnTo>
                    <a:pt x="186" y="59"/>
                  </a:lnTo>
                  <a:lnTo>
                    <a:pt x="183" y="57"/>
                  </a:lnTo>
                  <a:lnTo>
                    <a:pt x="181" y="55"/>
                  </a:lnTo>
                  <a:lnTo>
                    <a:pt x="179" y="55"/>
                  </a:lnTo>
                  <a:lnTo>
                    <a:pt x="176" y="52"/>
                  </a:lnTo>
                  <a:lnTo>
                    <a:pt x="174" y="52"/>
                  </a:lnTo>
                  <a:lnTo>
                    <a:pt x="172" y="52"/>
                  </a:lnTo>
                  <a:lnTo>
                    <a:pt x="167" y="52"/>
                  </a:lnTo>
                  <a:lnTo>
                    <a:pt x="165" y="52"/>
                  </a:lnTo>
                  <a:lnTo>
                    <a:pt x="165" y="52"/>
                  </a:lnTo>
                  <a:lnTo>
                    <a:pt x="162" y="52"/>
                  </a:lnTo>
                  <a:lnTo>
                    <a:pt x="162" y="52"/>
                  </a:lnTo>
                  <a:lnTo>
                    <a:pt x="165" y="50"/>
                  </a:lnTo>
                  <a:lnTo>
                    <a:pt x="167" y="50"/>
                  </a:lnTo>
                  <a:lnTo>
                    <a:pt x="165" y="48"/>
                  </a:lnTo>
                  <a:lnTo>
                    <a:pt x="165" y="48"/>
                  </a:lnTo>
                  <a:lnTo>
                    <a:pt x="167" y="48"/>
                  </a:lnTo>
                  <a:lnTo>
                    <a:pt x="167" y="45"/>
                  </a:lnTo>
                  <a:lnTo>
                    <a:pt x="165" y="45"/>
                  </a:lnTo>
                  <a:lnTo>
                    <a:pt x="162" y="45"/>
                  </a:lnTo>
                  <a:lnTo>
                    <a:pt x="157" y="43"/>
                  </a:lnTo>
                  <a:lnTo>
                    <a:pt x="155" y="43"/>
                  </a:lnTo>
                  <a:lnTo>
                    <a:pt x="153" y="40"/>
                  </a:lnTo>
                  <a:lnTo>
                    <a:pt x="150" y="40"/>
                  </a:lnTo>
                  <a:lnTo>
                    <a:pt x="148" y="40"/>
                  </a:lnTo>
                  <a:lnTo>
                    <a:pt x="148" y="38"/>
                  </a:lnTo>
                  <a:lnTo>
                    <a:pt x="148" y="38"/>
                  </a:lnTo>
                  <a:lnTo>
                    <a:pt x="146" y="38"/>
                  </a:lnTo>
                  <a:lnTo>
                    <a:pt x="143" y="40"/>
                  </a:lnTo>
                  <a:lnTo>
                    <a:pt x="146" y="38"/>
                  </a:lnTo>
                  <a:lnTo>
                    <a:pt x="146" y="38"/>
                  </a:lnTo>
                  <a:lnTo>
                    <a:pt x="143" y="36"/>
                  </a:lnTo>
                  <a:lnTo>
                    <a:pt x="141" y="33"/>
                  </a:lnTo>
                  <a:lnTo>
                    <a:pt x="141" y="36"/>
                  </a:lnTo>
                  <a:lnTo>
                    <a:pt x="139" y="36"/>
                  </a:lnTo>
                  <a:lnTo>
                    <a:pt x="139" y="36"/>
                  </a:lnTo>
                  <a:lnTo>
                    <a:pt x="139" y="36"/>
                  </a:lnTo>
                  <a:lnTo>
                    <a:pt x="136" y="33"/>
                  </a:lnTo>
                  <a:lnTo>
                    <a:pt x="139" y="33"/>
                  </a:lnTo>
                  <a:lnTo>
                    <a:pt x="139" y="33"/>
                  </a:lnTo>
                  <a:lnTo>
                    <a:pt x="141" y="33"/>
                  </a:lnTo>
                  <a:lnTo>
                    <a:pt x="139" y="33"/>
                  </a:lnTo>
                  <a:lnTo>
                    <a:pt x="139" y="31"/>
                  </a:lnTo>
                  <a:lnTo>
                    <a:pt x="136" y="31"/>
                  </a:lnTo>
                  <a:lnTo>
                    <a:pt x="134" y="29"/>
                  </a:lnTo>
                  <a:lnTo>
                    <a:pt x="134" y="29"/>
                  </a:lnTo>
                  <a:lnTo>
                    <a:pt x="134" y="29"/>
                  </a:lnTo>
                  <a:lnTo>
                    <a:pt x="134" y="29"/>
                  </a:lnTo>
                  <a:lnTo>
                    <a:pt x="134" y="31"/>
                  </a:lnTo>
                  <a:lnTo>
                    <a:pt x="134" y="31"/>
                  </a:lnTo>
                  <a:lnTo>
                    <a:pt x="132" y="29"/>
                  </a:lnTo>
                  <a:lnTo>
                    <a:pt x="127" y="26"/>
                  </a:lnTo>
                  <a:lnTo>
                    <a:pt x="127" y="26"/>
                  </a:lnTo>
                  <a:lnTo>
                    <a:pt x="124" y="24"/>
                  </a:lnTo>
                  <a:lnTo>
                    <a:pt x="115" y="17"/>
                  </a:lnTo>
                  <a:lnTo>
                    <a:pt x="113" y="17"/>
                  </a:lnTo>
                  <a:lnTo>
                    <a:pt x="113" y="17"/>
                  </a:lnTo>
                  <a:lnTo>
                    <a:pt x="113" y="17"/>
                  </a:lnTo>
                  <a:lnTo>
                    <a:pt x="110" y="17"/>
                  </a:lnTo>
                  <a:lnTo>
                    <a:pt x="106" y="17"/>
                  </a:lnTo>
                  <a:lnTo>
                    <a:pt x="103" y="17"/>
                  </a:lnTo>
                  <a:lnTo>
                    <a:pt x="103" y="17"/>
                  </a:lnTo>
                  <a:lnTo>
                    <a:pt x="101" y="14"/>
                  </a:lnTo>
                  <a:lnTo>
                    <a:pt x="99" y="12"/>
                  </a:lnTo>
                  <a:lnTo>
                    <a:pt x="99" y="10"/>
                  </a:lnTo>
                  <a:lnTo>
                    <a:pt x="94" y="7"/>
                  </a:lnTo>
                  <a:lnTo>
                    <a:pt x="96" y="7"/>
                  </a:lnTo>
                  <a:lnTo>
                    <a:pt x="94" y="7"/>
                  </a:lnTo>
                  <a:lnTo>
                    <a:pt x="91" y="7"/>
                  </a:lnTo>
                  <a:lnTo>
                    <a:pt x="91" y="5"/>
                  </a:lnTo>
                  <a:lnTo>
                    <a:pt x="89" y="5"/>
                  </a:lnTo>
                  <a:lnTo>
                    <a:pt x="87" y="5"/>
                  </a:lnTo>
                  <a:lnTo>
                    <a:pt x="84" y="5"/>
                  </a:lnTo>
                  <a:lnTo>
                    <a:pt x="84" y="5"/>
                  </a:lnTo>
                  <a:lnTo>
                    <a:pt x="82" y="5"/>
                  </a:lnTo>
                  <a:lnTo>
                    <a:pt x="82" y="3"/>
                  </a:lnTo>
                  <a:lnTo>
                    <a:pt x="80" y="3"/>
                  </a:lnTo>
                  <a:lnTo>
                    <a:pt x="75" y="3"/>
                  </a:lnTo>
                  <a:lnTo>
                    <a:pt x="73" y="3"/>
                  </a:lnTo>
                  <a:lnTo>
                    <a:pt x="70" y="3"/>
                  </a:lnTo>
                  <a:lnTo>
                    <a:pt x="70" y="3"/>
                  </a:lnTo>
                  <a:lnTo>
                    <a:pt x="70" y="0"/>
                  </a:lnTo>
                  <a:lnTo>
                    <a:pt x="68" y="3"/>
                  </a:lnTo>
                  <a:lnTo>
                    <a:pt x="63" y="3"/>
                  </a:lnTo>
                  <a:lnTo>
                    <a:pt x="58" y="0"/>
                  </a:lnTo>
                  <a:lnTo>
                    <a:pt x="54" y="0"/>
                  </a:lnTo>
                  <a:lnTo>
                    <a:pt x="49" y="0"/>
                  </a:lnTo>
                  <a:lnTo>
                    <a:pt x="44" y="3"/>
                  </a:lnTo>
                  <a:lnTo>
                    <a:pt x="44" y="3"/>
                  </a:lnTo>
                  <a:lnTo>
                    <a:pt x="35" y="5"/>
                  </a:lnTo>
                  <a:lnTo>
                    <a:pt x="33" y="5"/>
                  </a:lnTo>
                  <a:lnTo>
                    <a:pt x="18" y="12"/>
                  </a:lnTo>
                  <a:lnTo>
                    <a:pt x="16" y="12"/>
                  </a:lnTo>
                  <a:lnTo>
                    <a:pt x="14" y="14"/>
                  </a:lnTo>
                  <a:lnTo>
                    <a:pt x="11" y="17"/>
                  </a:lnTo>
                  <a:lnTo>
                    <a:pt x="11" y="19"/>
                  </a:lnTo>
                  <a:lnTo>
                    <a:pt x="11" y="24"/>
                  </a:lnTo>
                  <a:lnTo>
                    <a:pt x="9" y="24"/>
                  </a:lnTo>
                  <a:lnTo>
                    <a:pt x="9" y="24"/>
                  </a:lnTo>
                  <a:lnTo>
                    <a:pt x="7" y="24"/>
                  </a:lnTo>
                  <a:lnTo>
                    <a:pt x="7" y="24"/>
                  </a:lnTo>
                  <a:lnTo>
                    <a:pt x="0" y="29"/>
                  </a:lnTo>
                  <a:lnTo>
                    <a:pt x="0" y="29"/>
                  </a:lnTo>
                  <a:lnTo>
                    <a:pt x="0" y="29"/>
                  </a:lnTo>
                  <a:lnTo>
                    <a:pt x="2" y="29"/>
                  </a:lnTo>
                  <a:lnTo>
                    <a:pt x="4" y="29"/>
                  </a:lnTo>
                  <a:lnTo>
                    <a:pt x="4" y="26"/>
                  </a:lnTo>
                  <a:lnTo>
                    <a:pt x="7" y="26"/>
                  </a:lnTo>
                  <a:lnTo>
                    <a:pt x="7" y="26"/>
                  </a:lnTo>
                  <a:lnTo>
                    <a:pt x="7" y="29"/>
                  </a:lnTo>
                  <a:lnTo>
                    <a:pt x="7" y="31"/>
                  </a:lnTo>
                  <a:lnTo>
                    <a:pt x="7" y="29"/>
                  </a:lnTo>
                  <a:lnTo>
                    <a:pt x="11" y="29"/>
                  </a:lnTo>
                  <a:lnTo>
                    <a:pt x="14" y="26"/>
                  </a:lnTo>
                  <a:lnTo>
                    <a:pt x="16" y="26"/>
                  </a:lnTo>
                  <a:lnTo>
                    <a:pt x="16" y="26"/>
                  </a:lnTo>
                  <a:lnTo>
                    <a:pt x="18" y="24"/>
                  </a:lnTo>
                  <a:lnTo>
                    <a:pt x="18" y="22"/>
                  </a:lnTo>
                  <a:lnTo>
                    <a:pt x="18" y="22"/>
                  </a:lnTo>
                  <a:lnTo>
                    <a:pt x="23" y="22"/>
                  </a:lnTo>
                  <a:lnTo>
                    <a:pt x="23" y="22"/>
                  </a:lnTo>
                  <a:lnTo>
                    <a:pt x="25" y="22"/>
                  </a:lnTo>
                  <a:lnTo>
                    <a:pt x="25" y="22"/>
                  </a:lnTo>
                  <a:lnTo>
                    <a:pt x="25" y="22"/>
                  </a:lnTo>
                  <a:lnTo>
                    <a:pt x="28" y="22"/>
                  </a:lnTo>
                  <a:lnTo>
                    <a:pt x="30" y="19"/>
                  </a:lnTo>
                  <a:lnTo>
                    <a:pt x="33" y="17"/>
                  </a:lnTo>
                  <a:lnTo>
                    <a:pt x="33" y="17"/>
                  </a:lnTo>
                  <a:lnTo>
                    <a:pt x="35" y="17"/>
                  </a:lnTo>
                  <a:lnTo>
                    <a:pt x="35" y="14"/>
                  </a:lnTo>
                  <a:lnTo>
                    <a:pt x="40" y="12"/>
                  </a:lnTo>
                  <a:lnTo>
                    <a:pt x="40" y="12"/>
                  </a:lnTo>
                  <a:lnTo>
                    <a:pt x="42" y="10"/>
                  </a:lnTo>
                  <a:lnTo>
                    <a:pt x="56" y="12"/>
                  </a:lnTo>
                  <a:lnTo>
                    <a:pt x="58" y="12"/>
                  </a:lnTo>
                  <a:lnTo>
                    <a:pt x="58" y="12"/>
                  </a:lnTo>
                  <a:lnTo>
                    <a:pt x="58" y="12"/>
                  </a:lnTo>
                  <a:lnTo>
                    <a:pt x="61" y="12"/>
                  </a:lnTo>
                  <a:lnTo>
                    <a:pt x="61" y="14"/>
                  </a:lnTo>
                  <a:lnTo>
                    <a:pt x="58" y="14"/>
                  </a:lnTo>
                  <a:lnTo>
                    <a:pt x="58" y="14"/>
                  </a:lnTo>
                  <a:lnTo>
                    <a:pt x="54" y="17"/>
                  </a:lnTo>
                  <a:lnTo>
                    <a:pt x="54" y="17"/>
                  </a:lnTo>
                  <a:lnTo>
                    <a:pt x="54" y="19"/>
                  </a:lnTo>
                  <a:lnTo>
                    <a:pt x="56" y="22"/>
                  </a:lnTo>
                  <a:lnTo>
                    <a:pt x="56" y="22"/>
                  </a:lnTo>
                  <a:lnTo>
                    <a:pt x="63" y="22"/>
                  </a:lnTo>
                  <a:lnTo>
                    <a:pt x="66" y="24"/>
                  </a:lnTo>
                  <a:lnTo>
                    <a:pt x="66" y="24"/>
                  </a:lnTo>
                  <a:lnTo>
                    <a:pt x="68" y="22"/>
                  </a:lnTo>
                  <a:lnTo>
                    <a:pt x="68" y="22"/>
                  </a:lnTo>
                  <a:lnTo>
                    <a:pt x="68" y="19"/>
                  </a:lnTo>
                  <a:lnTo>
                    <a:pt x="70" y="22"/>
                  </a:lnTo>
                  <a:lnTo>
                    <a:pt x="70" y="22"/>
                  </a:lnTo>
                  <a:lnTo>
                    <a:pt x="70" y="24"/>
                  </a:lnTo>
                  <a:lnTo>
                    <a:pt x="70" y="24"/>
                  </a:lnTo>
                  <a:lnTo>
                    <a:pt x="73" y="24"/>
                  </a:lnTo>
                  <a:lnTo>
                    <a:pt x="80" y="24"/>
                  </a:lnTo>
                  <a:lnTo>
                    <a:pt x="80" y="24"/>
                  </a:lnTo>
                  <a:lnTo>
                    <a:pt x="80" y="24"/>
                  </a:lnTo>
                  <a:lnTo>
                    <a:pt x="82" y="24"/>
                  </a:lnTo>
                  <a:lnTo>
                    <a:pt x="84" y="26"/>
                  </a:lnTo>
                  <a:lnTo>
                    <a:pt x="84" y="29"/>
                  </a:lnTo>
                  <a:lnTo>
                    <a:pt x="87" y="29"/>
                  </a:lnTo>
                  <a:lnTo>
                    <a:pt x="89" y="31"/>
                  </a:lnTo>
                  <a:lnTo>
                    <a:pt x="99" y="33"/>
                  </a:lnTo>
                  <a:lnTo>
                    <a:pt x="101" y="36"/>
                  </a:lnTo>
                  <a:lnTo>
                    <a:pt x="103" y="36"/>
                  </a:lnTo>
                  <a:lnTo>
                    <a:pt x="110" y="33"/>
                  </a:lnTo>
                  <a:lnTo>
                    <a:pt x="110" y="33"/>
                  </a:lnTo>
                  <a:lnTo>
                    <a:pt x="113" y="36"/>
                  </a:lnTo>
                  <a:lnTo>
                    <a:pt x="113" y="38"/>
                  </a:lnTo>
                  <a:lnTo>
                    <a:pt x="113" y="40"/>
                  </a:lnTo>
                  <a:lnTo>
                    <a:pt x="115" y="45"/>
                  </a:lnTo>
                  <a:lnTo>
                    <a:pt x="115" y="45"/>
                  </a:lnTo>
                  <a:lnTo>
                    <a:pt x="115" y="48"/>
                  </a:lnTo>
                  <a:lnTo>
                    <a:pt x="117" y="48"/>
                  </a:lnTo>
                  <a:lnTo>
                    <a:pt x="120" y="52"/>
                  </a:lnTo>
                  <a:lnTo>
                    <a:pt x="122" y="52"/>
                  </a:lnTo>
                  <a:lnTo>
                    <a:pt x="124" y="52"/>
                  </a:lnTo>
                  <a:lnTo>
                    <a:pt x="129" y="52"/>
                  </a:lnTo>
                  <a:lnTo>
                    <a:pt x="132" y="52"/>
                  </a:lnTo>
                  <a:lnTo>
                    <a:pt x="134" y="52"/>
                  </a:lnTo>
                  <a:lnTo>
                    <a:pt x="136" y="55"/>
                  </a:lnTo>
                  <a:lnTo>
                    <a:pt x="136" y="55"/>
                  </a:lnTo>
                  <a:lnTo>
                    <a:pt x="136" y="55"/>
                  </a:lnTo>
                  <a:lnTo>
                    <a:pt x="139" y="57"/>
                  </a:lnTo>
                  <a:lnTo>
                    <a:pt x="139" y="57"/>
                  </a:lnTo>
                  <a:lnTo>
                    <a:pt x="139" y="59"/>
                  </a:lnTo>
                  <a:lnTo>
                    <a:pt x="136" y="59"/>
                  </a:lnTo>
                  <a:lnTo>
                    <a:pt x="136" y="62"/>
                  </a:lnTo>
                  <a:lnTo>
                    <a:pt x="129" y="66"/>
                  </a:lnTo>
                  <a:lnTo>
                    <a:pt x="124" y="71"/>
                  </a:lnTo>
                  <a:lnTo>
                    <a:pt x="129" y="71"/>
                  </a:lnTo>
                  <a:lnTo>
                    <a:pt x="134" y="69"/>
                  </a:lnTo>
                  <a:lnTo>
                    <a:pt x="139" y="69"/>
                  </a:lnTo>
                  <a:lnTo>
                    <a:pt x="141" y="69"/>
                  </a:lnTo>
                  <a:lnTo>
                    <a:pt x="141" y="69"/>
                  </a:lnTo>
                  <a:lnTo>
                    <a:pt x="148" y="69"/>
                  </a:lnTo>
                  <a:lnTo>
                    <a:pt x="153" y="69"/>
                  </a:lnTo>
                  <a:lnTo>
                    <a:pt x="153" y="69"/>
                  </a:lnTo>
                  <a:lnTo>
                    <a:pt x="160" y="69"/>
                  </a:lnTo>
                  <a:lnTo>
                    <a:pt x="162" y="69"/>
                  </a:lnTo>
                  <a:lnTo>
                    <a:pt x="165" y="69"/>
                  </a:lnTo>
                  <a:lnTo>
                    <a:pt x="169" y="69"/>
                  </a:lnTo>
                  <a:lnTo>
                    <a:pt x="172" y="69"/>
                  </a:lnTo>
                  <a:lnTo>
                    <a:pt x="172" y="69"/>
                  </a:lnTo>
                  <a:lnTo>
                    <a:pt x="172" y="66"/>
                  </a:lnTo>
                  <a:lnTo>
                    <a:pt x="172" y="69"/>
                  </a:lnTo>
                  <a:lnTo>
                    <a:pt x="172" y="69"/>
                  </a:lnTo>
                  <a:lnTo>
                    <a:pt x="172" y="69"/>
                  </a:lnTo>
                  <a:lnTo>
                    <a:pt x="174" y="69"/>
                  </a:lnTo>
                  <a:lnTo>
                    <a:pt x="176" y="69"/>
                  </a:lnTo>
                  <a:lnTo>
                    <a:pt x="179" y="66"/>
                  </a:lnTo>
                  <a:lnTo>
                    <a:pt x="181" y="66"/>
                  </a:lnTo>
                  <a:lnTo>
                    <a:pt x="186" y="66"/>
                  </a:lnTo>
                  <a:lnTo>
                    <a:pt x="188" y="66"/>
                  </a:lnTo>
                  <a:lnTo>
                    <a:pt x="190" y="64"/>
                  </a:lnTo>
                  <a:lnTo>
                    <a:pt x="190" y="64"/>
                  </a:lnTo>
                  <a:lnTo>
                    <a:pt x="190" y="62"/>
                  </a:lnTo>
                  <a:lnTo>
                    <a:pt x="190" y="6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362"/>
            <p:cNvSpPr>
              <a:spLocks noEditPoints="1"/>
            </p:cNvSpPr>
            <p:nvPr userDrawn="1"/>
          </p:nvSpPr>
          <p:spPr bwMode="auto">
            <a:xfrm>
              <a:off x="3898" y="1829"/>
              <a:ext cx="99" cy="73"/>
            </a:xfrm>
            <a:custGeom>
              <a:avLst/>
              <a:gdLst>
                <a:gd name="T0" fmla="*/ 33 w 99"/>
                <a:gd name="T1" fmla="*/ 52 h 73"/>
                <a:gd name="T2" fmla="*/ 31 w 99"/>
                <a:gd name="T3" fmla="*/ 52 h 73"/>
                <a:gd name="T4" fmla="*/ 26 w 99"/>
                <a:gd name="T5" fmla="*/ 45 h 73"/>
                <a:gd name="T6" fmla="*/ 31 w 99"/>
                <a:gd name="T7" fmla="*/ 45 h 73"/>
                <a:gd name="T8" fmla="*/ 24 w 99"/>
                <a:gd name="T9" fmla="*/ 40 h 73"/>
                <a:gd name="T10" fmla="*/ 24 w 99"/>
                <a:gd name="T11" fmla="*/ 38 h 73"/>
                <a:gd name="T12" fmla="*/ 21 w 99"/>
                <a:gd name="T13" fmla="*/ 35 h 73"/>
                <a:gd name="T14" fmla="*/ 24 w 99"/>
                <a:gd name="T15" fmla="*/ 33 h 73"/>
                <a:gd name="T16" fmla="*/ 19 w 99"/>
                <a:gd name="T17" fmla="*/ 28 h 73"/>
                <a:gd name="T18" fmla="*/ 19 w 99"/>
                <a:gd name="T19" fmla="*/ 33 h 73"/>
                <a:gd name="T20" fmla="*/ 99 w 99"/>
                <a:gd name="T21" fmla="*/ 26 h 73"/>
                <a:gd name="T22" fmla="*/ 92 w 99"/>
                <a:gd name="T23" fmla="*/ 21 h 73"/>
                <a:gd name="T24" fmla="*/ 90 w 99"/>
                <a:gd name="T25" fmla="*/ 19 h 73"/>
                <a:gd name="T26" fmla="*/ 90 w 99"/>
                <a:gd name="T27" fmla="*/ 12 h 73"/>
                <a:gd name="T28" fmla="*/ 87 w 99"/>
                <a:gd name="T29" fmla="*/ 12 h 73"/>
                <a:gd name="T30" fmla="*/ 80 w 99"/>
                <a:gd name="T31" fmla="*/ 14 h 73"/>
                <a:gd name="T32" fmla="*/ 68 w 99"/>
                <a:gd name="T33" fmla="*/ 12 h 73"/>
                <a:gd name="T34" fmla="*/ 64 w 99"/>
                <a:gd name="T35" fmla="*/ 9 h 73"/>
                <a:gd name="T36" fmla="*/ 54 w 99"/>
                <a:gd name="T37" fmla="*/ 2 h 73"/>
                <a:gd name="T38" fmla="*/ 47 w 99"/>
                <a:gd name="T39" fmla="*/ 0 h 73"/>
                <a:gd name="T40" fmla="*/ 45 w 99"/>
                <a:gd name="T41" fmla="*/ 2 h 73"/>
                <a:gd name="T42" fmla="*/ 38 w 99"/>
                <a:gd name="T43" fmla="*/ 5 h 73"/>
                <a:gd name="T44" fmla="*/ 35 w 99"/>
                <a:gd name="T45" fmla="*/ 7 h 73"/>
                <a:gd name="T46" fmla="*/ 35 w 99"/>
                <a:gd name="T47" fmla="*/ 14 h 73"/>
                <a:gd name="T48" fmla="*/ 31 w 99"/>
                <a:gd name="T49" fmla="*/ 16 h 73"/>
                <a:gd name="T50" fmla="*/ 31 w 99"/>
                <a:gd name="T51" fmla="*/ 21 h 73"/>
                <a:gd name="T52" fmla="*/ 24 w 99"/>
                <a:gd name="T53" fmla="*/ 21 h 73"/>
                <a:gd name="T54" fmla="*/ 19 w 99"/>
                <a:gd name="T55" fmla="*/ 16 h 73"/>
                <a:gd name="T56" fmla="*/ 14 w 99"/>
                <a:gd name="T57" fmla="*/ 21 h 73"/>
                <a:gd name="T58" fmla="*/ 9 w 99"/>
                <a:gd name="T59" fmla="*/ 21 h 73"/>
                <a:gd name="T60" fmla="*/ 2 w 99"/>
                <a:gd name="T61" fmla="*/ 19 h 73"/>
                <a:gd name="T62" fmla="*/ 5 w 99"/>
                <a:gd name="T63" fmla="*/ 33 h 73"/>
                <a:gd name="T64" fmla="*/ 12 w 99"/>
                <a:gd name="T65" fmla="*/ 33 h 73"/>
                <a:gd name="T66" fmla="*/ 19 w 99"/>
                <a:gd name="T67" fmla="*/ 23 h 73"/>
                <a:gd name="T68" fmla="*/ 24 w 99"/>
                <a:gd name="T69" fmla="*/ 38 h 73"/>
                <a:gd name="T70" fmla="*/ 33 w 99"/>
                <a:gd name="T71" fmla="*/ 47 h 73"/>
                <a:gd name="T72" fmla="*/ 28 w 99"/>
                <a:gd name="T73" fmla="*/ 49 h 73"/>
                <a:gd name="T74" fmla="*/ 42 w 99"/>
                <a:gd name="T75" fmla="*/ 61 h 73"/>
                <a:gd name="T76" fmla="*/ 47 w 99"/>
                <a:gd name="T77" fmla="*/ 61 h 73"/>
                <a:gd name="T78" fmla="*/ 66 w 99"/>
                <a:gd name="T79" fmla="*/ 71 h 73"/>
                <a:gd name="T80" fmla="*/ 71 w 99"/>
                <a:gd name="T81" fmla="*/ 73 h 73"/>
                <a:gd name="T82" fmla="*/ 64 w 99"/>
                <a:gd name="T83" fmla="*/ 64 h 73"/>
                <a:gd name="T84" fmla="*/ 54 w 99"/>
                <a:gd name="T85" fmla="*/ 57 h 73"/>
                <a:gd name="T86" fmla="*/ 47 w 99"/>
                <a:gd name="T87" fmla="*/ 47 h 73"/>
                <a:gd name="T88" fmla="*/ 40 w 99"/>
                <a:gd name="T89" fmla="*/ 38 h 73"/>
                <a:gd name="T90" fmla="*/ 40 w 99"/>
                <a:gd name="T91" fmla="*/ 26 h 73"/>
                <a:gd name="T92" fmla="*/ 47 w 99"/>
                <a:gd name="T93" fmla="*/ 31 h 73"/>
                <a:gd name="T94" fmla="*/ 57 w 99"/>
                <a:gd name="T95" fmla="*/ 26 h 73"/>
                <a:gd name="T96" fmla="*/ 64 w 99"/>
                <a:gd name="T97" fmla="*/ 26 h 73"/>
                <a:gd name="T98" fmla="*/ 71 w 99"/>
                <a:gd name="T99" fmla="*/ 28 h 73"/>
                <a:gd name="T100" fmla="*/ 78 w 99"/>
                <a:gd name="T101" fmla="*/ 28 h 73"/>
                <a:gd name="T102" fmla="*/ 85 w 99"/>
                <a:gd name="T103" fmla="*/ 28 h 73"/>
                <a:gd name="T104" fmla="*/ 90 w 99"/>
                <a:gd name="T105" fmla="*/ 33 h 73"/>
                <a:gd name="T106" fmla="*/ 92 w 99"/>
                <a:gd name="T107" fmla="*/ 33 h 73"/>
                <a:gd name="T108" fmla="*/ 94 w 99"/>
                <a:gd name="T109" fmla="*/ 28 h 73"/>
                <a:gd name="T110" fmla="*/ 97 w 99"/>
                <a:gd name="T11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3">
                  <a:moveTo>
                    <a:pt x="31" y="52"/>
                  </a:moveTo>
                  <a:lnTo>
                    <a:pt x="31" y="54"/>
                  </a:lnTo>
                  <a:lnTo>
                    <a:pt x="33" y="54"/>
                  </a:lnTo>
                  <a:lnTo>
                    <a:pt x="33" y="54"/>
                  </a:lnTo>
                  <a:lnTo>
                    <a:pt x="33" y="52"/>
                  </a:lnTo>
                  <a:lnTo>
                    <a:pt x="31" y="52"/>
                  </a:lnTo>
                  <a:close/>
                  <a:moveTo>
                    <a:pt x="28" y="49"/>
                  </a:moveTo>
                  <a:lnTo>
                    <a:pt x="28" y="49"/>
                  </a:lnTo>
                  <a:lnTo>
                    <a:pt x="28" y="49"/>
                  </a:lnTo>
                  <a:lnTo>
                    <a:pt x="31" y="52"/>
                  </a:lnTo>
                  <a:lnTo>
                    <a:pt x="31" y="52"/>
                  </a:lnTo>
                  <a:lnTo>
                    <a:pt x="28" y="49"/>
                  </a:lnTo>
                  <a:close/>
                  <a:moveTo>
                    <a:pt x="24" y="42"/>
                  </a:moveTo>
                  <a:lnTo>
                    <a:pt x="26" y="45"/>
                  </a:lnTo>
                  <a:lnTo>
                    <a:pt x="26" y="45"/>
                  </a:lnTo>
                  <a:lnTo>
                    <a:pt x="28" y="45"/>
                  </a:lnTo>
                  <a:lnTo>
                    <a:pt x="28" y="47"/>
                  </a:lnTo>
                  <a:lnTo>
                    <a:pt x="28" y="45"/>
                  </a:lnTo>
                  <a:lnTo>
                    <a:pt x="31" y="45"/>
                  </a:lnTo>
                  <a:lnTo>
                    <a:pt x="31" y="45"/>
                  </a:lnTo>
                  <a:lnTo>
                    <a:pt x="28" y="45"/>
                  </a:lnTo>
                  <a:lnTo>
                    <a:pt x="26" y="42"/>
                  </a:lnTo>
                  <a:lnTo>
                    <a:pt x="24" y="40"/>
                  </a:lnTo>
                  <a:lnTo>
                    <a:pt x="24" y="40"/>
                  </a:lnTo>
                  <a:lnTo>
                    <a:pt x="24" y="40"/>
                  </a:lnTo>
                  <a:lnTo>
                    <a:pt x="21" y="38"/>
                  </a:lnTo>
                  <a:lnTo>
                    <a:pt x="21" y="40"/>
                  </a:lnTo>
                  <a:lnTo>
                    <a:pt x="24" y="42"/>
                  </a:lnTo>
                  <a:lnTo>
                    <a:pt x="24" y="42"/>
                  </a:lnTo>
                  <a:close/>
                  <a:moveTo>
                    <a:pt x="24" y="38"/>
                  </a:moveTo>
                  <a:lnTo>
                    <a:pt x="24" y="38"/>
                  </a:lnTo>
                  <a:lnTo>
                    <a:pt x="21" y="35"/>
                  </a:lnTo>
                  <a:lnTo>
                    <a:pt x="21" y="35"/>
                  </a:lnTo>
                  <a:lnTo>
                    <a:pt x="21" y="35"/>
                  </a:lnTo>
                  <a:lnTo>
                    <a:pt x="21" y="35"/>
                  </a:lnTo>
                  <a:lnTo>
                    <a:pt x="21" y="35"/>
                  </a:lnTo>
                  <a:lnTo>
                    <a:pt x="21" y="38"/>
                  </a:lnTo>
                  <a:lnTo>
                    <a:pt x="21" y="38"/>
                  </a:lnTo>
                  <a:lnTo>
                    <a:pt x="24" y="38"/>
                  </a:lnTo>
                  <a:close/>
                  <a:moveTo>
                    <a:pt x="24" y="33"/>
                  </a:moveTo>
                  <a:lnTo>
                    <a:pt x="21" y="28"/>
                  </a:lnTo>
                  <a:lnTo>
                    <a:pt x="21" y="28"/>
                  </a:lnTo>
                  <a:lnTo>
                    <a:pt x="19" y="26"/>
                  </a:lnTo>
                  <a:lnTo>
                    <a:pt x="19" y="26"/>
                  </a:lnTo>
                  <a:lnTo>
                    <a:pt x="19" y="28"/>
                  </a:lnTo>
                  <a:lnTo>
                    <a:pt x="17" y="28"/>
                  </a:lnTo>
                  <a:lnTo>
                    <a:pt x="17" y="28"/>
                  </a:lnTo>
                  <a:lnTo>
                    <a:pt x="19" y="31"/>
                  </a:lnTo>
                  <a:lnTo>
                    <a:pt x="19" y="31"/>
                  </a:lnTo>
                  <a:lnTo>
                    <a:pt x="19" y="33"/>
                  </a:lnTo>
                  <a:lnTo>
                    <a:pt x="21" y="33"/>
                  </a:lnTo>
                  <a:lnTo>
                    <a:pt x="24" y="33"/>
                  </a:lnTo>
                  <a:close/>
                  <a:moveTo>
                    <a:pt x="99" y="26"/>
                  </a:moveTo>
                  <a:lnTo>
                    <a:pt x="99" y="26"/>
                  </a:lnTo>
                  <a:lnTo>
                    <a:pt x="99" y="26"/>
                  </a:lnTo>
                  <a:lnTo>
                    <a:pt x="99" y="26"/>
                  </a:lnTo>
                  <a:lnTo>
                    <a:pt x="97" y="23"/>
                  </a:lnTo>
                  <a:lnTo>
                    <a:pt x="94" y="23"/>
                  </a:lnTo>
                  <a:lnTo>
                    <a:pt x="92" y="21"/>
                  </a:lnTo>
                  <a:lnTo>
                    <a:pt x="92" y="21"/>
                  </a:lnTo>
                  <a:lnTo>
                    <a:pt x="92" y="21"/>
                  </a:lnTo>
                  <a:lnTo>
                    <a:pt x="94" y="19"/>
                  </a:lnTo>
                  <a:lnTo>
                    <a:pt x="92" y="19"/>
                  </a:lnTo>
                  <a:lnTo>
                    <a:pt x="92" y="19"/>
                  </a:lnTo>
                  <a:lnTo>
                    <a:pt x="90" y="19"/>
                  </a:lnTo>
                  <a:lnTo>
                    <a:pt x="92" y="16"/>
                  </a:lnTo>
                  <a:lnTo>
                    <a:pt x="90" y="14"/>
                  </a:lnTo>
                  <a:lnTo>
                    <a:pt x="90" y="14"/>
                  </a:lnTo>
                  <a:lnTo>
                    <a:pt x="90" y="12"/>
                  </a:lnTo>
                  <a:lnTo>
                    <a:pt x="90" y="12"/>
                  </a:lnTo>
                  <a:lnTo>
                    <a:pt x="90" y="12"/>
                  </a:lnTo>
                  <a:lnTo>
                    <a:pt x="90" y="12"/>
                  </a:lnTo>
                  <a:lnTo>
                    <a:pt x="90" y="12"/>
                  </a:lnTo>
                  <a:lnTo>
                    <a:pt x="87" y="12"/>
                  </a:lnTo>
                  <a:lnTo>
                    <a:pt x="87" y="12"/>
                  </a:lnTo>
                  <a:lnTo>
                    <a:pt x="85" y="14"/>
                  </a:lnTo>
                  <a:lnTo>
                    <a:pt x="85" y="14"/>
                  </a:lnTo>
                  <a:lnTo>
                    <a:pt x="83" y="14"/>
                  </a:lnTo>
                  <a:lnTo>
                    <a:pt x="83" y="14"/>
                  </a:lnTo>
                  <a:lnTo>
                    <a:pt x="80" y="14"/>
                  </a:lnTo>
                  <a:lnTo>
                    <a:pt x="80" y="14"/>
                  </a:lnTo>
                  <a:lnTo>
                    <a:pt x="75" y="14"/>
                  </a:lnTo>
                  <a:lnTo>
                    <a:pt x="73" y="14"/>
                  </a:lnTo>
                  <a:lnTo>
                    <a:pt x="71" y="14"/>
                  </a:lnTo>
                  <a:lnTo>
                    <a:pt x="68" y="12"/>
                  </a:lnTo>
                  <a:lnTo>
                    <a:pt x="68" y="12"/>
                  </a:lnTo>
                  <a:lnTo>
                    <a:pt x="68" y="12"/>
                  </a:lnTo>
                  <a:lnTo>
                    <a:pt x="66" y="12"/>
                  </a:lnTo>
                  <a:lnTo>
                    <a:pt x="64" y="9"/>
                  </a:lnTo>
                  <a:lnTo>
                    <a:pt x="64" y="9"/>
                  </a:lnTo>
                  <a:lnTo>
                    <a:pt x="61" y="7"/>
                  </a:lnTo>
                  <a:lnTo>
                    <a:pt x="59" y="7"/>
                  </a:lnTo>
                  <a:lnTo>
                    <a:pt x="57" y="5"/>
                  </a:lnTo>
                  <a:lnTo>
                    <a:pt x="57" y="2"/>
                  </a:lnTo>
                  <a:lnTo>
                    <a:pt x="54" y="2"/>
                  </a:lnTo>
                  <a:lnTo>
                    <a:pt x="52" y="0"/>
                  </a:lnTo>
                  <a:lnTo>
                    <a:pt x="50" y="0"/>
                  </a:lnTo>
                  <a:lnTo>
                    <a:pt x="50" y="0"/>
                  </a:lnTo>
                  <a:lnTo>
                    <a:pt x="47" y="0"/>
                  </a:lnTo>
                  <a:lnTo>
                    <a:pt x="47" y="0"/>
                  </a:lnTo>
                  <a:lnTo>
                    <a:pt x="47" y="0"/>
                  </a:lnTo>
                  <a:lnTo>
                    <a:pt x="45" y="0"/>
                  </a:lnTo>
                  <a:lnTo>
                    <a:pt x="47" y="2"/>
                  </a:lnTo>
                  <a:lnTo>
                    <a:pt x="45" y="2"/>
                  </a:lnTo>
                  <a:lnTo>
                    <a:pt x="45" y="2"/>
                  </a:lnTo>
                  <a:lnTo>
                    <a:pt x="42" y="2"/>
                  </a:lnTo>
                  <a:lnTo>
                    <a:pt x="42" y="5"/>
                  </a:lnTo>
                  <a:lnTo>
                    <a:pt x="40" y="5"/>
                  </a:lnTo>
                  <a:lnTo>
                    <a:pt x="40" y="5"/>
                  </a:lnTo>
                  <a:lnTo>
                    <a:pt x="38" y="5"/>
                  </a:lnTo>
                  <a:lnTo>
                    <a:pt x="38" y="5"/>
                  </a:lnTo>
                  <a:lnTo>
                    <a:pt x="35" y="5"/>
                  </a:lnTo>
                  <a:lnTo>
                    <a:pt x="35" y="7"/>
                  </a:lnTo>
                  <a:lnTo>
                    <a:pt x="35" y="7"/>
                  </a:lnTo>
                  <a:lnTo>
                    <a:pt x="35" y="7"/>
                  </a:lnTo>
                  <a:lnTo>
                    <a:pt x="35" y="9"/>
                  </a:lnTo>
                  <a:lnTo>
                    <a:pt x="38" y="9"/>
                  </a:lnTo>
                  <a:lnTo>
                    <a:pt x="38" y="12"/>
                  </a:lnTo>
                  <a:lnTo>
                    <a:pt x="35" y="12"/>
                  </a:lnTo>
                  <a:lnTo>
                    <a:pt x="35" y="14"/>
                  </a:lnTo>
                  <a:lnTo>
                    <a:pt x="33" y="14"/>
                  </a:lnTo>
                  <a:lnTo>
                    <a:pt x="31" y="16"/>
                  </a:lnTo>
                  <a:lnTo>
                    <a:pt x="31" y="16"/>
                  </a:lnTo>
                  <a:lnTo>
                    <a:pt x="31" y="16"/>
                  </a:lnTo>
                  <a:lnTo>
                    <a:pt x="31" y="16"/>
                  </a:lnTo>
                  <a:lnTo>
                    <a:pt x="31" y="19"/>
                  </a:lnTo>
                  <a:lnTo>
                    <a:pt x="31" y="19"/>
                  </a:lnTo>
                  <a:lnTo>
                    <a:pt x="31" y="19"/>
                  </a:lnTo>
                  <a:lnTo>
                    <a:pt x="31" y="21"/>
                  </a:lnTo>
                  <a:lnTo>
                    <a:pt x="31" y="21"/>
                  </a:lnTo>
                  <a:lnTo>
                    <a:pt x="31" y="21"/>
                  </a:lnTo>
                  <a:lnTo>
                    <a:pt x="28" y="21"/>
                  </a:lnTo>
                  <a:lnTo>
                    <a:pt x="26" y="21"/>
                  </a:lnTo>
                  <a:lnTo>
                    <a:pt x="24" y="21"/>
                  </a:lnTo>
                  <a:lnTo>
                    <a:pt x="24" y="21"/>
                  </a:lnTo>
                  <a:lnTo>
                    <a:pt x="21" y="21"/>
                  </a:lnTo>
                  <a:lnTo>
                    <a:pt x="21" y="19"/>
                  </a:lnTo>
                  <a:lnTo>
                    <a:pt x="19" y="19"/>
                  </a:lnTo>
                  <a:lnTo>
                    <a:pt x="19" y="19"/>
                  </a:lnTo>
                  <a:lnTo>
                    <a:pt x="19" y="16"/>
                  </a:lnTo>
                  <a:lnTo>
                    <a:pt x="19" y="16"/>
                  </a:lnTo>
                  <a:lnTo>
                    <a:pt x="19" y="16"/>
                  </a:lnTo>
                  <a:lnTo>
                    <a:pt x="17" y="19"/>
                  </a:lnTo>
                  <a:lnTo>
                    <a:pt x="17" y="21"/>
                  </a:lnTo>
                  <a:lnTo>
                    <a:pt x="14" y="21"/>
                  </a:lnTo>
                  <a:lnTo>
                    <a:pt x="14" y="21"/>
                  </a:lnTo>
                  <a:lnTo>
                    <a:pt x="12" y="21"/>
                  </a:lnTo>
                  <a:lnTo>
                    <a:pt x="9" y="21"/>
                  </a:lnTo>
                  <a:lnTo>
                    <a:pt x="9" y="19"/>
                  </a:lnTo>
                  <a:lnTo>
                    <a:pt x="9" y="21"/>
                  </a:lnTo>
                  <a:lnTo>
                    <a:pt x="9" y="21"/>
                  </a:lnTo>
                  <a:lnTo>
                    <a:pt x="7" y="21"/>
                  </a:lnTo>
                  <a:lnTo>
                    <a:pt x="7" y="21"/>
                  </a:lnTo>
                  <a:lnTo>
                    <a:pt x="2" y="21"/>
                  </a:lnTo>
                  <a:lnTo>
                    <a:pt x="2" y="19"/>
                  </a:lnTo>
                  <a:lnTo>
                    <a:pt x="0" y="21"/>
                  </a:lnTo>
                  <a:lnTo>
                    <a:pt x="2" y="26"/>
                  </a:lnTo>
                  <a:lnTo>
                    <a:pt x="2" y="26"/>
                  </a:lnTo>
                  <a:lnTo>
                    <a:pt x="2" y="28"/>
                  </a:lnTo>
                  <a:lnTo>
                    <a:pt x="5" y="33"/>
                  </a:lnTo>
                  <a:lnTo>
                    <a:pt x="7" y="35"/>
                  </a:lnTo>
                  <a:lnTo>
                    <a:pt x="7" y="35"/>
                  </a:lnTo>
                  <a:lnTo>
                    <a:pt x="9" y="35"/>
                  </a:lnTo>
                  <a:lnTo>
                    <a:pt x="9" y="33"/>
                  </a:lnTo>
                  <a:lnTo>
                    <a:pt x="12" y="33"/>
                  </a:lnTo>
                  <a:lnTo>
                    <a:pt x="14" y="28"/>
                  </a:lnTo>
                  <a:lnTo>
                    <a:pt x="14" y="23"/>
                  </a:lnTo>
                  <a:lnTo>
                    <a:pt x="14" y="23"/>
                  </a:lnTo>
                  <a:lnTo>
                    <a:pt x="17" y="23"/>
                  </a:lnTo>
                  <a:lnTo>
                    <a:pt x="19" y="23"/>
                  </a:lnTo>
                  <a:lnTo>
                    <a:pt x="19" y="26"/>
                  </a:lnTo>
                  <a:lnTo>
                    <a:pt x="24" y="28"/>
                  </a:lnTo>
                  <a:lnTo>
                    <a:pt x="24" y="33"/>
                  </a:lnTo>
                  <a:lnTo>
                    <a:pt x="24" y="35"/>
                  </a:lnTo>
                  <a:lnTo>
                    <a:pt x="24" y="38"/>
                  </a:lnTo>
                  <a:lnTo>
                    <a:pt x="26" y="40"/>
                  </a:lnTo>
                  <a:lnTo>
                    <a:pt x="31" y="45"/>
                  </a:lnTo>
                  <a:lnTo>
                    <a:pt x="33" y="45"/>
                  </a:lnTo>
                  <a:lnTo>
                    <a:pt x="33" y="47"/>
                  </a:lnTo>
                  <a:lnTo>
                    <a:pt x="33" y="47"/>
                  </a:lnTo>
                  <a:lnTo>
                    <a:pt x="31" y="47"/>
                  </a:lnTo>
                  <a:lnTo>
                    <a:pt x="31" y="47"/>
                  </a:lnTo>
                  <a:lnTo>
                    <a:pt x="28" y="47"/>
                  </a:lnTo>
                  <a:lnTo>
                    <a:pt x="28" y="47"/>
                  </a:lnTo>
                  <a:lnTo>
                    <a:pt x="28" y="49"/>
                  </a:lnTo>
                  <a:lnTo>
                    <a:pt x="35" y="54"/>
                  </a:lnTo>
                  <a:lnTo>
                    <a:pt x="38" y="57"/>
                  </a:lnTo>
                  <a:lnTo>
                    <a:pt x="40" y="59"/>
                  </a:lnTo>
                  <a:lnTo>
                    <a:pt x="42" y="59"/>
                  </a:lnTo>
                  <a:lnTo>
                    <a:pt x="42" y="61"/>
                  </a:lnTo>
                  <a:lnTo>
                    <a:pt x="42" y="61"/>
                  </a:lnTo>
                  <a:lnTo>
                    <a:pt x="42" y="61"/>
                  </a:lnTo>
                  <a:lnTo>
                    <a:pt x="45" y="64"/>
                  </a:lnTo>
                  <a:lnTo>
                    <a:pt x="45" y="64"/>
                  </a:lnTo>
                  <a:lnTo>
                    <a:pt x="47" y="61"/>
                  </a:lnTo>
                  <a:lnTo>
                    <a:pt x="50" y="61"/>
                  </a:lnTo>
                  <a:lnTo>
                    <a:pt x="54" y="64"/>
                  </a:lnTo>
                  <a:lnTo>
                    <a:pt x="59" y="66"/>
                  </a:lnTo>
                  <a:lnTo>
                    <a:pt x="64" y="68"/>
                  </a:lnTo>
                  <a:lnTo>
                    <a:pt x="66" y="71"/>
                  </a:lnTo>
                  <a:lnTo>
                    <a:pt x="68" y="73"/>
                  </a:lnTo>
                  <a:lnTo>
                    <a:pt x="71" y="73"/>
                  </a:lnTo>
                  <a:lnTo>
                    <a:pt x="71" y="73"/>
                  </a:lnTo>
                  <a:lnTo>
                    <a:pt x="71" y="73"/>
                  </a:lnTo>
                  <a:lnTo>
                    <a:pt x="71" y="73"/>
                  </a:lnTo>
                  <a:lnTo>
                    <a:pt x="71" y="73"/>
                  </a:lnTo>
                  <a:lnTo>
                    <a:pt x="66" y="68"/>
                  </a:lnTo>
                  <a:lnTo>
                    <a:pt x="66" y="66"/>
                  </a:lnTo>
                  <a:lnTo>
                    <a:pt x="66" y="66"/>
                  </a:lnTo>
                  <a:lnTo>
                    <a:pt x="64" y="64"/>
                  </a:lnTo>
                  <a:lnTo>
                    <a:pt x="64" y="64"/>
                  </a:lnTo>
                  <a:lnTo>
                    <a:pt x="61" y="61"/>
                  </a:lnTo>
                  <a:lnTo>
                    <a:pt x="59" y="59"/>
                  </a:lnTo>
                  <a:lnTo>
                    <a:pt x="54" y="57"/>
                  </a:lnTo>
                  <a:lnTo>
                    <a:pt x="54" y="57"/>
                  </a:lnTo>
                  <a:lnTo>
                    <a:pt x="52" y="54"/>
                  </a:lnTo>
                  <a:lnTo>
                    <a:pt x="52" y="52"/>
                  </a:lnTo>
                  <a:lnTo>
                    <a:pt x="50" y="52"/>
                  </a:lnTo>
                  <a:lnTo>
                    <a:pt x="47" y="49"/>
                  </a:lnTo>
                  <a:lnTo>
                    <a:pt x="47" y="47"/>
                  </a:lnTo>
                  <a:lnTo>
                    <a:pt x="45" y="45"/>
                  </a:lnTo>
                  <a:lnTo>
                    <a:pt x="45" y="42"/>
                  </a:lnTo>
                  <a:lnTo>
                    <a:pt x="45" y="42"/>
                  </a:lnTo>
                  <a:lnTo>
                    <a:pt x="45" y="42"/>
                  </a:lnTo>
                  <a:lnTo>
                    <a:pt x="40" y="38"/>
                  </a:lnTo>
                  <a:lnTo>
                    <a:pt x="38" y="38"/>
                  </a:lnTo>
                  <a:lnTo>
                    <a:pt x="38" y="35"/>
                  </a:lnTo>
                  <a:lnTo>
                    <a:pt x="38" y="31"/>
                  </a:lnTo>
                  <a:lnTo>
                    <a:pt x="40" y="26"/>
                  </a:lnTo>
                  <a:lnTo>
                    <a:pt x="40" y="26"/>
                  </a:lnTo>
                  <a:lnTo>
                    <a:pt x="40" y="26"/>
                  </a:lnTo>
                  <a:lnTo>
                    <a:pt x="42" y="26"/>
                  </a:lnTo>
                  <a:lnTo>
                    <a:pt x="42" y="26"/>
                  </a:lnTo>
                  <a:lnTo>
                    <a:pt x="45" y="28"/>
                  </a:lnTo>
                  <a:lnTo>
                    <a:pt x="47" y="31"/>
                  </a:lnTo>
                  <a:lnTo>
                    <a:pt x="47" y="31"/>
                  </a:lnTo>
                  <a:lnTo>
                    <a:pt x="50" y="28"/>
                  </a:lnTo>
                  <a:lnTo>
                    <a:pt x="50" y="26"/>
                  </a:lnTo>
                  <a:lnTo>
                    <a:pt x="52" y="26"/>
                  </a:lnTo>
                  <a:lnTo>
                    <a:pt x="57" y="26"/>
                  </a:lnTo>
                  <a:lnTo>
                    <a:pt x="57" y="26"/>
                  </a:lnTo>
                  <a:lnTo>
                    <a:pt x="61" y="26"/>
                  </a:lnTo>
                  <a:lnTo>
                    <a:pt x="64" y="28"/>
                  </a:lnTo>
                  <a:lnTo>
                    <a:pt x="64" y="26"/>
                  </a:lnTo>
                  <a:lnTo>
                    <a:pt x="64" y="26"/>
                  </a:lnTo>
                  <a:lnTo>
                    <a:pt x="66" y="28"/>
                  </a:lnTo>
                  <a:lnTo>
                    <a:pt x="68" y="28"/>
                  </a:lnTo>
                  <a:lnTo>
                    <a:pt x="68" y="28"/>
                  </a:lnTo>
                  <a:lnTo>
                    <a:pt x="71" y="26"/>
                  </a:lnTo>
                  <a:lnTo>
                    <a:pt x="71" y="28"/>
                  </a:lnTo>
                  <a:lnTo>
                    <a:pt x="73" y="28"/>
                  </a:lnTo>
                  <a:lnTo>
                    <a:pt x="73" y="28"/>
                  </a:lnTo>
                  <a:lnTo>
                    <a:pt x="75" y="28"/>
                  </a:lnTo>
                  <a:lnTo>
                    <a:pt x="75" y="28"/>
                  </a:lnTo>
                  <a:lnTo>
                    <a:pt x="78" y="28"/>
                  </a:lnTo>
                  <a:lnTo>
                    <a:pt x="80" y="28"/>
                  </a:lnTo>
                  <a:lnTo>
                    <a:pt x="80" y="28"/>
                  </a:lnTo>
                  <a:lnTo>
                    <a:pt x="83" y="28"/>
                  </a:lnTo>
                  <a:lnTo>
                    <a:pt x="83" y="28"/>
                  </a:lnTo>
                  <a:lnTo>
                    <a:pt x="85" y="28"/>
                  </a:lnTo>
                  <a:lnTo>
                    <a:pt x="87" y="28"/>
                  </a:lnTo>
                  <a:lnTo>
                    <a:pt x="87" y="31"/>
                  </a:lnTo>
                  <a:lnTo>
                    <a:pt x="90" y="33"/>
                  </a:lnTo>
                  <a:lnTo>
                    <a:pt x="90" y="33"/>
                  </a:lnTo>
                  <a:lnTo>
                    <a:pt x="90" y="33"/>
                  </a:lnTo>
                  <a:lnTo>
                    <a:pt x="90" y="35"/>
                  </a:lnTo>
                  <a:lnTo>
                    <a:pt x="92" y="35"/>
                  </a:lnTo>
                  <a:lnTo>
                    <a:pt x="92" y="35"/>
                  </a:lnTo>
                  <a:lnTo>
                    <a:pt x="92" y="33"/>
                  </a:lnTo>
                  <a:lnTo>
                    <a:pt x="92" y="33"/>
                  </a:lnTo>
                  <a:lnTo>
                    <a:pt x="94" y="33"/>
                  </a:lnTo>
                  <a:lnTo>
                    <a:pt x="94" y="33"/>
                  </a:lnTo>
                  <a:lnTo>
                    <a:pt x="94" y="33"/>
                  </a:lnTo>
                  <a:lnTo>
                    <a:pt x="94" y="33"/>
                  </a:lnTo>
                  <a:lnTo>
                    <a:pt x="94" y="28"/>
                  </a:lnTo>
                  <a:lnTo>
                    <a:pt x="94" y="28"/>
                  </a:lnTo>
                  <a:lnTo>
                    <a:pt x="94" y="26"/>
                  </a:lnTo>
                  <a:lnTo>
                    <a:pt x="94" y="26"/>
                  </a:lnTo>
                  <a:lnTo>
                    <a:pt x="97" y="26"/>
                  </a:lnTo>
                  <a:lnTo>
                    <a:pt x="97" y="26"/>
                  </a:lnTo>
                  <a:lnTo>
                    <a:pt x="99" y="26"/>
                  </a:lnTo>
                  <a:lnTo>
                    <a:pt x="99" y="26"/>
                  </a:lnTo>
                  <a:lnTo>
                    <a:pt x="99"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363"/>
            <p:cNvSpPr>
              <a:spLocks/>
            </p:cNvSpPr>
            <p:nvPr userDrawn="1"/>
          </p:nvSpPr>
          <p:spPr bwMode="auto">
            <a:xfrm>
              <a:off x="2064" y="2571"/>
              <a:ext cx="62" cy="66"/>
            </a:xfrm>
            <a:custGeom>
              <a:avLst/>
              <a:gdLst>
                <a:gd name="T0" fmla="*/ 57 w 62"/>
                <a:gd name="T1" fmla="*/ 31 h 66"/>
                <a:gd name="T2" fmla="*/ 52 w 62"/>
                <a:gd name="T3" fmla="*/ 24 h 66"/>
                <a:gd name="T4" fmla="*/ 45 w 62"/>
                <a:gd name="T5" fmla="*/ 10 h 66"/>
                <a:gd name="T6" fmla="*/ 43 w 62"/>
                <a:gd name="T7" fmla="*/ 7 h 66"/>
                <a:gd name="T8" fmla="*/ 41 w 62"/>
                <a:gd name="T9" fmla="*/ 10 h 66"/>
                <a:gd name="T10" fmla="*/ 33 w 62"/>
                <a:gd name="T11" fmla="*/ 10 h 66"/>
                <a:gd name="T12" fmla="*/ 31 w 62"/>
                <a:gd name="T13" fmla="*/ 7 h 66"/>
                <a:gd name="T14" fmla="*/ 29 w 62"/>
                <a:gd name="T15" fmla="*/ 5 h 66"/>
                <a:gd name="T16" fmla="*/ 22 w 62"/>
                <a:gd name="T17" fmla="*/ 5 h 66"/>
                <a:gd name="T18" fmla="*/ 12 w 62"/>
                <a:gd name="T19" fmla="*/ 3 h 66"/>
                <a:gd name="T20" fmla="*/ 8 w 62"/>
                <a:gd name="T21" fmla="*/ 0 h 66"/>
                <a:gd name="T22" fmla="*/ 5 w 62"/>
                <a:gd name="T23" fmla="*/ 3 h 66"/>
                <a:gd name="T24" fmla="*/ 5 w 62"/>
                <a:gd name="T25" fmla="*/ 3 h 66"/>
                <a:gd name="T26" fmla="*/ 0 w 62"/>
                <a:gd name="T27" fmla="*/ 7 h 66"/>
                <a:gd name="T28" fmla="*/ 5 w 62"/>
                <a:gd name="T29" fmla="*/ 10 h 66"/>
                <a:gd name="T30" fmla="*/ 5 w 62"/>
                <a:gd name="T31" fmla="*/ 14 h 66"/>
                <a:gd name="T32" fmla="*/ 3 w 62"/>
                <a:gd name="T33" fmla="*/ 24 h 66"/>
                <a:gd name="T34" fmla="*/ 10 w 62"/>
                <a:gd name="T35" fmla="*/ 29 h 66"/>
                <a:gd name="T36" fmla="*/ 15 w 62"/>
                <a:gd name="T37" fmla="*/ 33 h 66"/>
                <a:gd name="T38" fmla="*/ 19 w 62"/>
                <a:gd name="T39" fmla="*/ 29 h 66"/>
                <a:gd name="T40" fmla="*/ 15 w 62"/>
                <a:gd name="T41" fmla="*/ 26 h 66"/>
                <a:gd name="T42" fmla="*/ 12 w 62"/>
                <a:gd name="T43" fmla="*/ 22 h 66"/>
                <a:gd name="T44" fmla="*/ 22 w 62"/>
                <a:gd name="T45" fmla="*/ 29 h 66"/>
                <a:gd name="T46" fmla="*/ 22 w 62"/>
                <a:gd name="T47" fmla="*/ 33 h 66"/>
                <a:gd name="T48" fmla="*/ 31 w 62"/>
                <a:gd name="T49" fmla="*/ 38 h 66"/>
                <a:gd name="T50" fmla="*/ 38 w 62"/>
                <a:gd name="T51" fmla="*/ 43 h 66"/>
                <a:gd name="T52" fmla="*/ 41 w 62"/>
                <a:gd name="T53" fmla="*/ 50 h 66"/>
                <a:gd name="T54" fmla="*/ 41 w 62"/>
                <a:gd name="T55" fmla="*/ 57 h 66"/>
                <a:gd name="T56" fmla="*/ 45 w 62"/>
                <a:gd name="T57" fmla="*/ 59 h 66"/>
                <a:gd name="T58" fmla="*/ 45 w 62"/>
                <a:gd name="T59" fmla="*/ 57 h 66"/>
                <a:gd name="T60" fmla="*/ 45 w 62"/>
                <a:gd name="T61" fmla="*/ 52 h 66"/>
                <a:gd name="T62" fmla="*/ 50 w 62"/>
                <a:gd name="T63" fmla="*/ 57 h 66"/>
                <a:gd name="T64" fmla="*/ 52 w 62"/>
                <a:gd name="T65" fmla="*/ 64 h 66"/>
                <a:gd name="T66" fmla="*/ 52 w 62"/>
                <a:gd name="T67" fmla="*/ 64 h 66"/>
                <a:gd name="T68" fmla="*/ 50 w 62"/>
                <a:gd name="T69" fmla="*/ 62 h 66"/>
                <a:gd name="T70" fmla="*/ 55 w 62"/>
                <a:gd name="T71" fmla="*/ 57 h 66"/>
                <a:gd name="T72" fmla="*/ 52 w 62"/>
                <a:gd name="T73" fmla="*/ 52 h 66"/>
                <a:gd name="T74" fmla="*/ 57 w 62"/>
                <a:gd name="T75" fmla="*/ 50 h 66"/>
                <a:gd name="T76" fmla="*/ 57 w 62"/>
                <a:gd name="T77" fmla="*/ 48 h 66"/>
                <a:gd name="T78" fmla="*/ 55 w 62"/>
                <a:gd name="T79" fmla="*/ 40 h 66"/>
                <a:gd name="T80" fmla="*/ 55 w 62"/>
                <a:gd name="T81" fmla="*/ 36 h 66"/>
                <a:gd name="T82" fmla="*/ 57 w 62"/>
                <a:gd name="T83" fmla="*/ 33 h 66"/>
                <a:gd name="T84" fmla="*/ 59 w 62"/>
                <a:gd name="T85" fmla="*/ 36 h 66"/>
                <a:gd name="T86" fmla="*/ 62 w 62"/>
                <a:gd name="T8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66">
                  <a:moveTo>
                    <a:pt x="59" y="33"/>
                  </a:moveTo>
                  <a:lnTo>
                    <a:pt x="57" y="33"/>
                  </a:lnTo>
                  <a:lnTo>
                    <a:pt x="57" y="31"/>
                  </a:lnTo>
                  <a:lnTo>
                    <a:pt x="55" y="31"/>
                  </a:lnTo>
                  <a:lnTo>
                    <a:pt x="52" y="26"/>
                  </a:lnTo>
                  <a:lnTo>
                    <a:pt x="52" y="24"/>
                  </a:lnTo>
                  <a:lnTo>
                    <a:pt x="48" y="19"/>
                  </a:lnTo>
                  <a:lnTo>
                    <a:pt x="45" y="17"/>
                  </a:lnTo>
                  <a:lnTo>
                    <a:pt x="45" y="10"/>
                  </a:lnTo>
                  <a:lnTo>
                    <a:pt x="43" y="7"/>
                  </a:lnTo>
                  <a:lnTo>
                    <a:pt x="43" y="7"/>
                  </a:lnTo>
                  <a:lnTo>
                    <a:pt x="43" y="7"/>
                  </a:lnTo>
                  <a:lnTo>
                    <a:pt x="43" y="7"/>
                  </a:lnTo>
                  <a:lnTo>
                    <a:pt x="41" y="10"/>
                  </a:lnTo>
                  <a:lnTo>
                    <a:pt x="41" y="10"/>
                  </a:lnTo>
                  <a:lnTo>
                    <a:pt x="38" y="10"/>
                  </a:lnTo>
                  <a:lnTo>
                    <a:pt x="33" y="10"/>
                  </a:lnTo>
                  <a:lnTo>
                    <a:pt x="33" y="10"/>
                  </a:lnTo>
                  <a:lnTo>
                    <a:pt x="33" y="10"/>
                  </a:lnTo>
                  <a:lnTo>
                    <a:pt x="33" y="7"/>
                  </a:lnTo>
                  <a:lnTo>
                    <a:pt x="31" y="7"/>
                  </a:lnTo>
                  <a:lnTo>
                    <a:pt x="31" y="5"/>
                  </a:lnTo>
                  <a:lnTo>
                    <a:pt x="29" y="5"/>
                  </a:lnTo>
                  <a:lnTo>
                    <a:pt x="29" y="5"/>
                  </a:lnTo>
                  <a:lnTo>
                    <a:pt x="24" y="3"/>
                  </a:lnTo>
                  <a:lnTo>
                    <a:pt x="24" y="3"/>
                  </a:lnTo>
                  <a:lnTo>
                    <a:pt x="22" y="5"/>
                  </a:lnTo>
                  <a:lnTo>
                    <a:pt x="19" y="5"/>
                  </a:lnTo>
                  <a:lnTo>
                    <a:pt x="15" y="3"/>
                  </a:lnTo>
                  <a:lnTo>
                    <a:pt x="12" y="3"/>
                  </a:lnTo>
                  <a:lnTo>
                    <a:pt x="8" y="0"/>
                  </a:lnTo>
                  <a:lnTo>
                    <a:pt x="8" y="0"/>
                  </a:lnTo>
                  <a:lnTo>
                    <a:pt x="8" y="0"/>
                  </a:lnTo>
                  <a:lnTo>
                    <a:pt x="8" y="0"/>
                  </a:lnTo>
                  <a:lnTo>
                    <a:pt x="5" y="3"/>
                  </a:lnTo>
                  <a:lnTo>
                    <a:pt x="5" y="3"/>
                  </a:lnTo>
                  <a:lnTo>
                    <a:pt x="5" y="3"/>
                  </a:lnTo>
                  <a:lnTo>
                    <a:pt x="5" y="3"/>
                  </a:lnTo>
                  <a:lnTo>
                    <a:pt x="5" y="3"/>
                  </a:lnTo>
                  <a:lnTo>
                    <a:pt x="5" y="5"/>
                  </a:lnTo>
                  <a:lnTo>
                    <a:pt x="3" y="7"/>
                  </a:lnTo>
                  <a:lnTo>
                    <a:pt x="0" y="7"/>
                  </a:lnTo>
                  <a:lnTo>
                    <a:pt x="3" y="7"/>
                  </a:lnTo>
                  <a:lnTo>
                    <a:pt x="5" y="10"/>
                  </a:lnTo>
                  <a:lnTo>
                    <a:pt x="5" y="10"/>
                  </a:lnTo>
                  <a:lnTo>
                    <a:pt x="5" y="12"/>
                  </a:lnTo>
                  <a:lnTo>
                    <a:pt x="5" y="12"/>
                  </a:lnTo>
                  <a:lnTo>
                    <a:pt x="5" y="14"/>
                  </a:lnTo>
                  <a:lnTo>
                    <a:pt x="3" y="17"/>
                  </a:lnTo>
                  <a:lnTo>
                    <a:pt x="0" y="19"/>
                  </a:lnTo>
                  <a:lnTo>
                    <a:pt x="3" y="24"/>
                  </a:lnTo>
                  <a:lnTo>
                    <a:pt x="3" y="26"/>
                  </a:lnTo>
                  <a:lnTo>
                    <a:pt x="5" y="29"/>
                  </a:lnTo>
                  <a:lnTo>
                    <a:pt x="10" y="29"/>
                  </a:lnTo>
                  <a:lnTo>
                    <a:pt x="12" y="33"/>
                  </a:lnTo>
                  <a:lnTo>
                    <a:pt x="15" y="33"/>
                  </a:lnTo>
                  <a:lnTo>
                    <a:pt x="15" y="33"/>
                  </a:lnTo>
                  <a:lnTo>
                    <a:pt x="15" y="33"/>
                  </a:lnTo>
                  <a:lnTo>
                    <a:pt x="17" y="31"/>
                  </a:lnTo>
                  <a:lnTo>
                    <a:pt x="19" y="29"/>
                  </a:lnTo>
                  <a:lnTo>
                    <a:pt x="19" y="29"/>
                  </a:lnTo>
                  <a:lnTo>
                    <a:pt x="17" y="26"/>
                  </a:lnTo>
                  <a:lnTo>
                    <a:pt x="15" y="26"/>
                  </a:lnTo>
                  <a:lnTo>
                    <a:pt x="12" y="24"/>
                  </a:lnTo>
                  <a:lnTo>
                    <a:pt x="12" y="19"/>
                  </a:lnTo>
                  <a:lnTo>
                    <a:pt x="12" y="22"/>
                  </a:lnTo>
                  <a:lnTo>
                    <a:pt x="12" y="22"/>
                  </a:lnTo>
                  <a:lnTo>
                    <a:pt x="17" y="24"/>
                  </a:lnTo>
                  <a:lnTo>
                    <a:pt x="22" y="29"/>
                  </a:lnTo>
                  <a:lnTo>
                    <a:pt x="24" y="31"/>
                  </a:lnTo>
                  <a:lnTo>
                    <a:pt x="22" y="31"/>
                  </a:lnTo>
                  <a:lnTo>
                    <a:pt x="22" y="33"/>
                  </a:lnTo>
                  <a:lnTo>
                    <a:pt x="24" y="36"/>
                  </a:lnTo>
                  <a:lnTo>
                    <a:pt x="26" y="36"/>
                  </a:lnTo>
                  <a:lnTo>
                    <a:pt x="31" y="38"/>
                  </a:lnTo>
                  <a:lnTo>
                    <a:pt x="31" y="38"/>
                  </a:lnTo>
                  <a:lnTo>
                    <a:pt x="36" y="40"/>
                  </a:lnTo>
                  <a:lnTo>
                    <a:pt x="38" y="43"/>
                  </a:lnTo>
                  <a:lnTo>
                    <a:pt x="41" y="45"/>
                  </a:lnTo>
                  <a:lnTo>
                    <a:pt x="41" y="48"/>
                  </a:lnTo>
                  <a:lnTo>
                    <a:pt x="41" y="50"/>
                  </a:lnTo>
                  <a:lnTo>
                    <a:pt x="41" y="52"/>
                  </a:lnTo>
                  <a:lnTo>
                    <a:pt x="38" y="55"/>
                  </a:lnTo>
                  <a:lnTo>
                    <a:pt x="41" y="57"/>
                  </a:lnTo>
                  <a:lnTo>
                    <a:pt x="41" y="59"/>
                  </a:lnTo>
                  <a:lnTo>
                    <a:pt x="43" y="59"/>
                  </a:lnTo>
                  <a:lnTo>
                    <a:pt x="45" y="59"/>
                  </a:lnTo>
                  <a:lnTo>
                    <a:pt x="45" y="59"/>
                  </a:lnTo>
                  <a:lnTo>
                    <a:pt x="45" y="57"/>
                  </a:lnTo>
                  <a:lnTo>
                    <a:pt x="45" y="57"/>
                  </a:lnTo>
                  <a:lnTo>
                    <a:pt x="43" y="55"/>
                  </a:lnTo>
                  <a:lnTo>
                    <a:pt x="43" y="52"/>
                  </a:lnTo>
                  <a:lnTo>
                    <a:pt x="45" y="52"/>
                  </a:lnTo>
                  <a:lnTo>
                    <a:pt x="48" y="55"/>
                  </a:lnTo>
                  <a:lnTo>
                    <a:pt x="48" y="55"/>
                  </a:lnTo>
                  <a:lnTo>
                    <a:pt x="50" y="57"/>
                  </a:lnTo>
                  <a:lnTo>
                    <a:pt x="50" y="59"/>
                  </a:lnTo>
                  <a:lnTo>
                    <a:pt x="50" y="62"/>
                  </a:lnTo>
                  <a:lnTo>
                    <a:pt x="52" y="64"/>
                  </a:lnTo>
                  <a:lnTo>
                    <a:pt x="52" y="66"/>
                  </a:lnTo>
                  <a:lnTo>
                    <a:pt x="52" y="64"/>
                  </a:lnTo>
                  <a:lnTo>
                    <a:pt x="52" y="64"/>
                  </a:lnTo>
                  <a:lnTo>
                    <a:pt x="52" y="62"/>
                  </a:lnTo>
                  <a:lnTo>
                    <a:pt x="50" y="62"/>
                  </a:lnTo>
                  <a:lnTo>
                    <a:pt x="50" y="62"/>
                  </a:lnTo>
                  <a:lnTo>
                    <a:pt x="52" y="59"/>
                  </a:lnTo>
                  <a:lnTo>
                    <a:pt x="55" y="59"/>
                  </a:lnTo>
                  <a:lnTo>
                    <a:pt x="55" y="57"/>
                  </a:lnTo>
                  <a:lnTo>
                    <a:pt x="55" y="57"/>
                  </a:lnTo>
                  <a:lnTo>
                    <a:pt x="55" y="55"/>
                  </a:lnTo>
                  <a:lnTo>
                    <a:pt x="52" y="52"/>
                  </a:lnTo>
                  <a:lnTo>
                    <a:pt x="55" y="50"/>
                  </a:lnTo>
                  <a:lnTo>
                    <a:pt x="55" y="50"/>
                  </a:lnTo>
                  <a:lnTo>
                    <a:pt x="57" y="50"/>
                  </a:lnTo>
                  <a:lnTo>
                    <a:pt x="57" y="48"/>
                  </a:lnTo>
                  <a:lnTo>
                    <a:pt x="57" y="48"/>
                  </a:lnTo>
                  <a:lnTo>
                    <a:pt x="57" y="48"/>
                  </a:lnTo>
                  <a:lnTo>
                    <a:pt x="55" y="45"/>
                  </a:lnTo>
                  <a:lnTo>
                    <a:pt x="52" y="45"/>
                  </a:lnTo>
                  <a:lnTo>
                    <a:pt x="55" y="40"/>
                  </a:lnTo>
                  <a:lnTo>
                    <a:pt x="55" y="38"/>
                  </a:lnTo>
                  <a:lnTo>
                    <a:pt x="55" y="36"/>
                  </a:lnTo>
                  <a:lnTo>
                    <a:pt x="55" y="36"/>
                  </a:lnTo>
                  <a:lnTo>
                    <a:pt x="55" y="36"/>
                  </a:lnTo>
                  <a:lnTo>
                    <a:pt x="57" y="36"/>
                  </a:lnTo>
                  <a:lnTo>
                    <a:pt x="57" y="33"/>
                  </a:lnTo>
                  <a:lnTo>
                    <a:pt x="57" y="36"/>
                  </a:lnTo>
                  <a:lnTo>
                    <a:pt x="59" y="36"/>
                  </a:lnTo>
                  <a:lnTo>
                    <a:pt x="59" y="36"/>
                  </a:lnTo>
                  <a:lnTo>
                    <a:pt x="62" y="36"/>
                  </a:lnTo>
                  <a:lnTo>
                    <a:pt x="62" y="36"/>
                  </a:lnTo>
                  <a:lnTo>
                    <a:pt x="62" y="36"/>
                  </a:lnTo>
                  <a:lnTo>
                    <a:pt x="59"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364"/>
            <p:cNvSpPr>
              <a:spLocks/>
            </p:cNvSpPr>
            <p:nvPr userDrawn="1"/>
          </p:nvSpPr>
          <p:spPr bwMode="auto">
            <a:xfrm>
              <a:off x="3860" y="2730"/>
              <a:ext cx="139" cy="184"/>
            </a:xfrm>
            <a:custGeom>
              <a:avLst/>
              <a:gdLst>
                <a:gd name="T0" fmla="*/ 132 w 139"/>
                <a:gd name="T1" fmla="*/ 2 h 184"/>
                <a:gd name="T2" fmla="*/ 125 w 139"/>
                <a:gd name="T3" fmla="*/ 2 h 184"/>
                <a:gd name="T4" fmla="*/ 116 w 139"/>
                <a:gd name="T5" fmla="*/ 0 h 184"/>
                <a:gd name="T6" fmla="*/ 102 w 139"/>
                <a:gd name="T7" fmla="*/ 4 h 184"/>
                <a:gd name="T8" fmla="*/ 99 w 139"/>
                <a:gd name="T9" fmla="*/ 14 h 184"/>
                <a:gd name="T10" fmla="*/ 95 w 139"/>
                <a:gd name="T11" fmla="*/ 30 h 184"/>
                <a:gd name="T12" fmla="*/ 92 w 139"/>
                <a:gd name="T13" fmla="*/ 37 h 184"/>
                <a:gd name="T14" fmla="*/ 90 w 139"/>
                <a:gd name="T15" fmla="*/ 40 h 184"/>
                <a:gd name="T16" fmla="*/ 76 w 139"/>
                <a:gd name="T17" fmla="*/ 35 h 184"/>
                <a:gd name="T18" fmla="*/ 69 w 139"/>
                <a:gd name="T19" fmla="*/ 35 h 184"/>
                <a:gd name="T20" fmla="*/ 66 w 139"/>
                <a:gd name="T21" fmla="*/ 33 h 184"/>
                <a:gd name="T22" fmla="*/ 45 w 139"/>
                <a:gd name="T23" fmla="*/ 33 h 184"/>
                <a:gd name="T24" fmla="*/ 38 w 139"/>
                <a:gd name="T25" fmla="*/ 45 h 184"/>
                <a:gd name="T26" fmla="*/ 40 w 139"/>
                <a:gd name="T27" fmla="*/ 52 h 184"/>
                <a:gd name="T28" fmla="*/ 57 w 139"/>
                <a:gd name="T29" fmla="*/ 49 h 184"/>
                <a:gd name="T30" fmla="*/ 62 w 139"/>
                <a:gd name="T31" fmla="*/ 59 h 184"/>
                <a:gd name="T32" fmla="*/ 57 w 139"/>
                <a:gd name="T33" fmla="*/ 66 h 184"/>
                <a:gd name="T34" fmla="*/ 50 w 139"/>
                <a:gd name="T35" fmla="*/ 73 h 184"/>
                <a:gd name="T36" fmla="*/ 55 w 139"/>
                <a:gd name="T37" fmla="*/ 85 h 184"/>
                <a:gd name="T38" fmla="*/ 62 w 139"/>
                <a:gd name="T39" fmla="*/ 92 h 184"/>
                <a:gd name="T40" fmla="*/ 62 w 139"/>
                <a:gd name="T41" fmla="*/ 111 h 184"/>
                <a:gd name="T42" fmla="*/ 59 w 139"/>
                <a:gd name="T43" fmla="*/ 118 h 184"/>
                <a:gd name="T44" fmla="*/ 57 w 139"/>
                <a:gd name="T45" fmla="*/ 127 h 184"/>
                <a:gd name="T46" fmla="*/ 50 w 139"/>
                <a:gd name="T47" fmla="*/ 130 h 184"/>
                <a:gd name="T48" fmla="*/ 47 w 139"/>
                <a:gd name="T49" fmla="*/ 125 h 184"/>
                <a:gd name="T50" fmla="*/ 33 w 139"/>
                <a:gd name="T51" fmla="*/ 123 h 184"/>
                <a:gd name="T52" fmla="*/ 24 w 139"/>
                <a:gd name="T53" fmla="*/ 118 h 184"/>
                <a:gd name="T54" fmla="*/ 24 w 139"/>
                <a:gd name="T55" fmla="*/ 123 h 184"/>
                <a:gd name="T56" fmla="*/ 14 w 139"/>
                <a:gd name="T57" fmla="*/ 127 h 184"/>
                <a:gd name="T58" fmla="*/ 7 w 139"/>
                <a:gd name="T59" fmla="*/ 132 h 184"/>
                <a:gd name="T60" fmla="*/ 10 w 139"/>
                <a:gd name="T61" fmla="*/ 139 h 184"/>
                <a:gd name="T62" fmla="*/ 12 w 139"/>
                <a:gd name="T63" fmla="*/ 146 h 184"/>
                <a:gd name="T64" fmla="*/ 12 w 139"/>
                <a:gd name="T65" fmla="*/ 153 h 184"/>
                <a:gd name="T66" fmla="*/ 10 w 139"/>
                <a:gd name="T67" fmla="*/ 156 h 184"/>
                <a:gd name="T68" fmla="*/ 0 w 139"/>
                <a:gd name="T69" fmla="*/ 158 h 184"/>
                <a:gd name="T70" fmla="*/ 12 w 139"/>
                <a:gd name="T71" fmla="*/ 177 h 184"/>
                <a:gd name="T72" fmla="*/ 17 w 139"/>
                <a:gd name="T73" fmla="*/ 184 h 184"/>
                <a:gd name="T74" fmla="*/ 24 w 139"/>
                <a:gd name="T75" fmla="*/ 177 h 184"/>
                <a:gd name="T76" fmla="*/ 31 w 139"/>
                <a:gd name="T77" fmla="*/ 172 h 184"/>
                <a:gd name="T78" fmla="*/ 38 w 139"/>
                <a:gd name="T79" fmla="*/ 175 h 184"/>
                <a:gd name="T80" fmla="*/ 43 w 139"/>
                <a:gd name="T81" fmla="*/ 179 h 184"/>
                <a:gd name="T82" fmla="*/ 47 w 139"/>
                <a:gd name="T83" fmla="*/ 175 h 184"/>
                <a:gd name="T84" fmla="*/ 52 w 139"/>
                <a:gd name="T85" fmla="*/ 172 h 184"/>
                <a:gd name="T86" fmla="*/ 59 w 139"/>
                <a:gd name="T87" fmla="*/ 168 h 184"/>
                <a:gd name="T88" fmla="*/ 62 w 139"/>
                <a:gd name="T89" fmla="*/ 177 h 184"/>
                <a:gd name="T90" fmla="*/ 64 w 139"/>
                <a:gd name="T91" fmla="*/ 179 h 184"/>
                <a:gd name="T92" fmla="*/ 76 w 139"/>
                <a:gd name="T93" fmla="*/ 168 h 184"/>
                <a:gd name="T94" fmla="*/ 88 w 139"/>
                <a:gd name="T95" fmla="*/ 160 h 184"/>
                <a:gd name="T96" fmla="*/ 95 w 139"/>
                <a:gd name="T97" fmla="*/ 125 h 184"/>
                <a:gd name="T98" fmla="*/ 104 w 139"/>
                <a:gd name="T99" fmla="*/ 106 h 184"/>
                <a:gd name="T100" fmla="*/ 118 w 139"/>
                <a:gd name="T101" fmla="*/ 94 h 184"/>
                <a:gd name="T102" fmla="*/ 125 w 139"/>
                <a:gd name="T103" fmla="*/ 59 h 184"/>
                <a:gd name="T104" fmla="*/ 132 w 139"/>
                <a:gd name="T105"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84">
                  <a:moveTo>
                    <a:pt x="139" y="4"/>
                  </a:moveTo>
                  <a:lnTo>
                    <a:pt x="137" y="4"/>
                  </a:lnTo>
                  <a:lnTo>
                    <a:pt x="137" y="2"/>
                  </a:lnTo>
                  <a:lnTo>
                    <a:pt x="137" y="2"/>
                  </a:lnTo>
                  <a:lnTo>
                    <a:pt x="132" y="2"/>
                  </a:lnTo>
                  <a:lnTo>
                    <a:pt x="132" y="2"/>
                  </a:lnTo>
                  <a:lnTo>
                    <a:pt x="130" y="4"/>
                  </a:lnTo>
                  <a:lnTo>
                    <a:pt x="130" y="4"/>
                  </a:lnTo>
                  <a:lnTo>
                    <a:pt x="130" y="2"/>
                  </a:lnTo>
                  <a:lnTo>
                    <a:pt x="128" y="2"/>
                  </a:lnTo>
                  <a:lnTo>
                    <a:pt x="128" y="2"/>
                  </a:lnTo>
                  <a:lnTo>
                    <a:pt x="125" y="2"/>
                  </a:lnTo>
                  <a:lnTo>
                    <a:pt x="125" y="2"/>
                  </a:lnTo>
                  <a:lnTo>
                    <a:pt x="125" y="2"/>
                  </a:lnTo>
                  <a:lnTo>
                    <a:pt x="123" y="2"/>
                  </a:lnTo>
                  <a:lnTo>
                    <a:pt x="118" y="0"/>
                  </a:lnTo>
                  <a:lnTo>
                    <a:pt x="118" y="0"/>
                  </a:lnTo>
                  <a:lnTo>
                    <a:pt x="116" y="0"/>
                  </a:lnTo>
                  <a:lnTo>
                    <a:pt x="113" y="2"/>
                  </a:lnTo>
                  <a:lnTo>
                    <a:pt x="113" y="2"/>
                  </a:lnTo>
                  <a:lnTo>
                    <a:pt x="109" y="2"/>
                  </a:lnTo>
                  <a:lnTo>
                    <a:pt x="104" y="2"/>
                  </a:lnTo>
                  <a:lnTo>
                    <a:pt x="102" y="2"/>
                  </a:lnTo>
                  <a:lnTo>
                    <a:pt x="102" y="4"/>
                  </a:lnTo>
                  <a:lnTo>
                    <a:pt x="102" y="4"/>
                  </a:lnTo>
                  <a:lnTo>
                    <a:pt x="99" y="7"/>
                  </a:lnTo>
                  <a:lnTo>
                    <a:pt x="99" y="9"/>
                  </a:lnTo>
                  <a:lnTo>
                    <a:pt x="99" y="11"/>
                  </a:lnTo>
                  <a:lnTo>
                    <a:pt x="99" y="11"/>
                  </a:lnTo>
                  <a:lnTo>
                    <a:pt x="99" y="14"/>
                  </a:lnTo>
                  <a:lnTo>
                    <a:pt x="99" y="16"/>
                  </a:lnTo>
                  <a:lnTo>
                    <a:pt x="99" y="19"/>
                  </a:lnTo>
                  <a:lnTo>
                    <a:pt x="97" y="21"/>
                  </a:lnTo>
                  <a:lnTo>
                    <a:pt x="97" y="23"/>
                  </a:lnTo>
                  <a:lnTo>
                    <a:pt x="95" y="28"/>
                  </a:lnTo>
                  <a:lnTo>
                    <a:pt x="95" y="30"/>
                  </a:lnTo>
                  <a:lnTo>
                    <a:pt x="95" y="30"/>
                  </a:lnTo>
                  <a:lnTo>
                    <a:pt x="95" y="30"/>
                  </a:lnTo>
                  <a:lnTo>
                    <a:pt x="92" y="33"/>
                  </a:lnTo>
                  <a:lnTo>
                    <a:pt x="92" y="33"/>
                  </a:lnTo>
                  <a:lnTo>
                    <a:pt x="92" y="35"/>
                  </a:lnTo>
                  <a:lnTo>
                    <a:pt x="92" y="37"/>
                  </a:lnTo>
                  <a:lnTo>
                    <a:pt x="92" y="40"/>
                  </a:lnTo>
                  <a:lnTo>
                    <a:pt x="92" y="42"/>
                  </a:lnTo>
                  <a:lnTo>
                    <a:pt x="92" y="42"/>
                  </a:lnTo>
                  <a:lnTo>
                    <a:pt x="92" y="42"/>
                  </a:lnTo>
                  <a:lnTo>
                    <a:pt x="92" y="42"/>
                  </a:lnTo>
                  <a:lnTo>
                    <a:pt x="90" y="40"/>
                  </a:lnTo>
                  <a:lnTo>
                    <a:pt x="88" y="40"/>
                  </a:lnTo>
                  <a:lnTo>
                    <a:pt x="85" y="37"/>
                  </a:lnTo>
                  <a:lnTo>
                    <a:pt x="83" y="37"/>
                  </a:lnTo>
                  <a:lnTo>
                    <a:pt x="80" y="37"/>
                  </a:lnTo>
                  <a:lnTo>
                    <a:pt x="78" y="37"/>
                  </a:lnTo>
                  <a:lnTo>
                    <a:pt x="76" y="35"/>
                  </a:lnTo>
                  <a:lnTo>
                    <a:pt x="76" y="35"/>
                  </a:lnTo>
                  <a:lnTo>
                    <a:pt x="76" y="35"/>
                  </a:lnTo>
                  <a:lnTo>
                    <a:pt x="73" y="35"/>
                  </a:lnTo>
                  <a:lnTo>
                    <a:pt x="73" y="35"/>
                  </a:lnTo>
                  <a:lnTo>
                    <a:pt x="71" y="35"/>
                  </a:lnTo>
                  <a:lnTo>
                    <a:pt x="69" y="35"/>
                  </a:lnTo>
                  <a:lnTo>
                    <a:pt x="69" y="35"/>
                  </a:lnTo>
                  <a:lnTo>
                    <a:pt x="69" y="33"/>
                  </a:lnTo>
                  <a:lnTo>
                    <a:pt x="66" y="35"/>
                  </a:lnTo>
                  <a:lnTo>
                    <a:pt x="66" y="33"/>
                  </a:lnTo>
                  <a:lnTo>
                    <a:pt x="66" y="33"/>
                  </a:lnTo>
                  <a:lnTo>
                    <a:pt x="66" y="33"/>
                  </a:lnTo>
                  <a:lnTo>
                    <a:pt x="64" y="30"/>
                  </a:lnTo>
                  <a:lnTo>
                    <a:pt x="62" y="33"/>
                  </a:lnTo>
                  <a:lnTo>
                    <a:pt x="59" y="33"/>
                  </a:lnTo>
                  <a:lnTo>
                    <a:pt x="55" y="33"/>
                  </a:lnTo>
                  <a:lnTo>
                    <a:pt x="50" y="33"/>
                  </a:lnTo>
                  <a:lnTo>
                    <a:pt x="45" y="33"/>
                  </a:lnTo>
                  <a:lnTo>
                    <a:pt x="40" y="33"/>
                  </a:lnTo>
                  <a:lnTo>
                    <a:pt x="40" y="33"/>
                  </a:lnTo>
                  <a:lnTo>
                    <a:pt x="38" y="37"/>
                  </a:lnTo>
                  <a:lnTo>
                    <a:pt x="38" y="40"/>
                  </a:lnTo>
                  <a:lnTo>
                    <a:pt x="38" y="42"/>
                  </a:lnTo>
                  <a:lnTo>
                    <a:pt x="38" y="45"/>
                  </a:lnTo>
                  <a:lnTo>
                    <a:pt x="38" y="47"/>
                  </a:lnTo>
                  <a:lnTo>
                    <a:pt x="38" y="49"/>
                  </a:lnTo>
                  <a:lnTo>
                    <a:pt x="38" y="49"/>
                  </a:lnTo>
                  <a:lnTo>
                    <a:pt x="38" y="52"/>
                  </a:lnTo>
                  <a:lnTo>
                    <a:pt x="38" y="52"/>
                  </a:lnTo>
                  <a:lnTo>
                    <a:pt x="40" y="52"/>
                  </a:lnTo>
                  <a:lnTo>
                    <a:pt x="40" y="52"/>
                  </a:lnTo>
                  <a:lnTo>
                    <a:pt x="45" y="49"/>
                  </a:lnTo>
                  <a:lnTo>
                    <a:pt x="47" y="49"/>
                  </a:lnTo>
                  <a:lnTo>
                    <a:pt x="50" y="47"/>
                  </a:lnTo>
                  <a:lnTo>
                    <a:pt x="55" y="49"/>
                  </a:lnTo>
                  <a:lnTo>
                    <a:pt x="57" y="49"/>
                  </a:lnTo>
                  <a:lnTo>
                    <a:pt x="57" y="49"/>
                  </a:lnTo>
                  <a:lnTo>
                    <a:pt x="59" y="54"/>
                  </a:lnTo>
                  <a:lnTo>
                    <a:pt x="59" y="54"/>
                  </a:lnTo>
                  <a:lnTo>
                    <a:pt x="59" y="56"/>
                  </a:lnTo>
                  <a:lnTo>
                    <a:pt x="62" y="59"/>
                  </a:lnTo>
                  <a:lnTo>
                    <a:pt x="62" y="59"/>
                  </a:lnTo>
                  <a:lnTo>
                    <a:pt x="62" y="61"/>
                  </a:lnTo>
                  <a:lnTo>
                    <a:pt x="59" y="61"/>
                  </a:lnTo>
                  <a:lnTo>
                    <a:pt x="59" y="63"/>
                  </a:lnTo>
                  <a:lnTo>
                    <a:pt x="59" y="63"/>
                  </a:lnTo>
                  <a:lnTo>
                    <a:pt x="59" y="66"/>
                  </a:lnTo>
                  <a:lnTo>
                    <a:pt x="57" y="66"/>
                  </a:lnTo>
                  <a:lnTo>
                    <a:pt x="55" y="66"/>
                  </a:lnTo>
                  <a:lnTo>
                    <a:pt x="55" y="66"/>
                  </a:lnTo>
                  <a:lnTo>
                    <a:pt x="55" y="68"/>
                  </a:lnTo>
                  <a:lnTo>
                    <a:pt x="52" y="71"/>
                  </a:lnTo>
                  <a:lnTo>
                    <a:pt x="52" y="71"/>
                  </a:lnTo>
                  <a:lnTo>
                    <a:pt x="50" y="73"/>
                  </a:lnTo>
                  <a:lnTo>
                    <a:pt x="52" y="75"/>
                  </a:lnTo>
                  <a:lnTo>
                    <a:pt x="50" y="80"/>
                  </a:lnTo>
                  <a:lnTo>
                    <a:pt x="50" y="82"/>
                  </a:lnTo>
                  <a:lnTo>
                    <a:pt x="52" y="82"/>
                  </a:lnTo>
                  <a:lnTo>
                    <a:pt x="55" y="82"/>
                  </a:lnTo>
                  <a:lnTo>
                    <a:pt x="55" y="85"/>
                  </a:lnTo>
                  <a:lnTo>
                    <a:pt x="57" y="85"/>
                  </a:lnTo>
                  <a:lnTo>
                    <a:pt x="57" y="87"/>
                  </a:lnTo>
                  <a:lnTo>
                    <a:pt x="59" y="87"/>
                  </a:lnTo>
                  <a:lnTo>
                    <a:pt x="62" y="89"/>
                  </a:lnTo>
                  <a:lnTo>
                    <a:pt x="62" y="89"/>
                  </a:lnTo>
                  <a:lnTo>
                    <a:pt x="62" y="92"/>
                  </a:lnTo>
                  <a:lnTo>
                    <a:pt x="62" y="94"/>
                  </a:lnTo>
                  <a:lnTo>
                    <a:pt x="62" y="99"/>
                  </a:lnTo>
                  <a:lnTo>
                    <a:pt x="62" y="101"/>
                  </a:lnTo>
                  <a:lnTo>
                    <a:pt x="62" y="104"/>
                  </a:lnTo>
                  <a:lnTo>
                    <a:pt x="62" y="108"/>
                  </a:lnTo>
                  <a:lnTo>
                    <a:pt x="62" y="111"/>
                  </a:lnTo>
                  <a:lnTo>
                    <a:pt x="62" y="111"/>
                  </a:lnTo>
                  <a:lnTo>
                    <a:pt x="62" y="113"/>
                  </a:lnTo>
                  <a:lnTo>
                    <a:pt x="62" y="113"/>
                  </a:lnTo>
                  <a:lnTo>
                    <a:pt x="59" y="118"/>
                  </a:lnTo>
                  <a:lnTo>
                    <a:pt x="59" y="118"/>
                  </a:lnTo>
                  <a:lnTo>
                    <a:pt x="59" y="118"/>
                  </a:lnTo>
                  <a:lnTo>
                    <a:pt x="57" y="120"/>
                  </a:lnTo>
                  <a:lnTo>
                    <a:pt x="57" y="123"/>
                  </a:lnTo>
                  <a:lnTo>
                    <a:pt x="57" y="123"/>
                  </a:lnTo>
                  <a:lnTo>
                    <a:pt x="57" y="125"/>
                  </a:lnTo>
                  <a:lnTo>
                    <a:pt x="57" y="125"/>
                  </a:lnTo>
                  <a:lnTo>
                    <a:pt x="57" y="127"/>
                  </a:lnTo>
                  <a:lnTo>
                    <a:pt x="57" y="127"/>
                  </a:lnTo>
                  <a:lnTo>
                    <a:pt x="55" y="130"/>
                  </a:lnTo>
                  <a:lnTo>
                    <a:pt x="55" y="130"/>
                  </a:lnTo>
                  <a:lnTo>
                    <a:pt x="52" y="130"/>
                  </a:lnTo>
                  <a:lnTo>
                    <a:pt x="50" y="130"/>
                  </a:lnTo>
                  <a:lnTo>
                    <a:pt x="50" y="130"/>
                  </a:lnTo>
                  <a:lnTo>
                    <a:pt x="50" y="127"/>
                  </a:lnTo>
                  <a:lnTo>
                    <a:pt x="50" y="127"/>
                  </a:lnTo>
                  <a:lnTo>
                    <a:pt x="50" y="125"/>
                  </a:lnTo>
                  <a:lnTo>
                    <a:pt x="50" y="123"/>
                  </a:lnTo>
                  <a:lnTo>
                    <a:pt x="47" y="123"/>
                  </a:lnTo>
                  <a:lnTo>
                    <a:pt x="47" y="125"/>
                  </a:lnTo>
                  <a:lnTo>
                    <a:pt x="45" y="125"/>
                  </a:lnTo>
                  <a:lnTo>
                    <a:pt x="43" y="127"/>
                  </a:lnTo>
                  <a:lnTo>
                    <a:pt x="40" y="130"/>
                  </a:lnTo>
                  <a:lnTo>
                    <a:pt x="38" y="127"/>
                  </a:lnTo>
                  <a:lnTo>
                    <a:pt x="33" y="127"/>
                  </a:lnTo>
                  <a:lnTo>
                    <a:pt x="33" y="123"/>
                  </a:lnTo>
                  <a:lnTo>
                    <a:pt x="31" y="120"/>
                  </a:lnTo>
                  <a:lnTo>
                    <a:pt x="31" y="118"/>
                  </a:lnTo>
                  <a:lnTo>
                    <a:pt x="29" y="118"/>
                  </a:lnTo>
                  <a:lnTo>
                    <a:pt x="29" y="116"/>
                  </a:lnTo>
                  <a:lnTo>
                    <a:pt x="26" y="116"/>
                  </a:lnTo>
                  <a:lnTo>
                    <a:pt x="24" y="118"/>
                  </a:lnTo>
                  <a:lnTo>
                    <a:pt x="24" y="118"/>
                  </a:lnTo>
                  <a:lnTo>
                    <a:pt x="24" y="120"/>
                  </a:lnTo>
                  <a:lnTo>
                    <a:pt x="24" y="120"/>
                  </a:lnTo>
                  <a:lnTo>
                    <a:pt x="24" y="123"/>
                  </a:lnTo>
                  <a:lnTo>
                    <a:pt x="24" y="123"/>
                  </a:lnTo>
                  <a:lnTo>
                    <a:pt x="24" y="123"/>
                  </a:lnTo>
                  <a:lnTo>
                    <a:pt x="24" y="125"/>
                  </a:lnTo>
                  <a:lnTo>
                    <a:pt x="24" y="127"/>
                  </a:lnTo>
                  <a:lnTo>
                    <a:pt x="17" y="130"/>
                  </a:lnTo>
                  <a:lnTo>
                    <a:pt x="17" y="127"/>
                  </a:lnTo>
                  <a:lnTo>
                    <a:pt x="14" y="127"/>
                  </a:lnTo>
                  <a:lnTo>
                    <a:pt x="14" y="127"/>
                  </a:lnTo>
                  <a:lnTo>
                    <a:pt x="10" y="127"/>
                  </a:lnTo>
                  <a:lnTo>
                    <a:pt x="10" y="127"/>
                  </a:lnTo>
                  <a:lnTo>
                    <a:pt x="7" y="127"/>
                  </a:lnTo>
                  <a:lnTo>
                    <a:pt x="7" y="127"/>
                  </a:lnTo>
                  <a:lnTo>
                    <a:pt x="7" y="127"/>
                  </a:lnTo>
                  <a:lnTo>
                    <a:pt x="7" y="132"/>
                  </a:lnTo>
                  <a:lnTo>
                    <a:pt x="7" y="134"/>
                  </a:lnTo>
                  <a:lnTo>
                    <a:pt x="7" y="137"/>
                  </a:lnTo>
                  <a:lnTo>
                    <a:pt x="7" y="137"/>
                  </a:lnTo>
                  <a:lnTo>
                    <a:pt x="10" y="139"/>
                  </a:lnTo>
                  <a:lnTo>
                    <a:pt x="10" y="139"/>
                  </a:lnTo>
                  <a:lnTo>
                    <a:pt x="10" y="139"/>
                  </a:lnTo>
                  <a:lnTo>
                    <a:pt x="12" y="142"/>
                  </a:lnTo>
                  <a:lnTo>
                    <a:pt x="12" y="142"/>
                  </a:lnTo>
                  <a:lnTo>
                    <a:pt x="10" y="142"/>
                  </a:lnTo>
                  <a:lnTo>
                    <a:pt x="10" y="144"/>
                  </a:lnTo>
                  <a:lnTo>
                    <a:pt x="10" y="144"/>
                  </a:lnTo>
                  <a:lnTo>
                    <a:pt x="12" y="146"/>
                  </a:lnTo>
                  <a:lnTo>
                    <a:pt x="14" y="146"/>
                  </a:lnTo>
                  <a:lnTo>
                    <a:pt x="14" y="149"/>
                  </a:lnTo>
                  <a:lnTo>
                    <a:pt x="14" y="149"/>
                  </a:lnTo>
                  <a:lnTo>
                    <a:pt x="14" y="151"/>
                  </a:lnTo>
                  <a:lnTo>
                    <a:pt x="14" y="151"/>
                  </a:lnTo>
                  <a:lnTo>
                    <a:pt x="12" y="153"/>
                  </a:lnTo>
                  <a:lnTo>
                    <a:pt x="12" y="153"/>
                  </a:lnTo>
                  <a:lnTo>
                    <a:pt x="14" y="153"/>
                  </a:lnTo>
                  <a:lnTo>
                    <a:pt x="14" y="156"/>
                  </a:lnTo>
                  <a:lnTo>
                    <a:pt x="12" y="156"/>
                  </a:lnTo>
                  <a:lnTo>
                    <a:pt x="12" y="156"/>
                  </a:lnTo>
                  <a:lnTo>
                    <a:pt x="10" y="156"/>
                  </a:lnTo>
                  <a:lnTo>
                    <a:pt x="10" y="156"/>
                  </a:lnTo>
                  <a:lnTo>
                    <a:pt x="7" y="153"/>
                  </a:lnTo>
                  <a:lnTo>
                    <a:pt x="7" y="151"/>
                  </a:lnTo>
                  <a:lnTo>
                    <a:pt x="3" y="156"/>
                  </a:lnTo>
                  <a:lnTo>
                    <a:pt x="3" y="156"/>
                  </a:lnTo>
                  <a:lnTo>
                    <a:pt x="0" y="158"/>
                  </a:lnTo>
                  <a:lnTo>
                    <a:pt x="0" y="160"/>
                  </a:lnTo>
                  <a:lnTo>
                    <a:pt x="5" y="165"/>
                  </a:lnTo>
                  <a:lnTo>
                    <a:pt x="5" y="168"/>
                  </a:lnTo>
                  <a:lnTo>
                    <a:pt x="10" y="172"/>
                  </a:lnTo>
                  <a:lnTo>
                    <a:pt x="12" y="175"/>
                  </a:lnTo>
                  <a:lnTo>
                    <a:pt x="12" y="177"/>
                  </a:lnTo>
                  <a:lnTo>
                    <a:pt x="12" y="177"/>
                  </a:lnTo>
                  <a:lnTo>
                    <a:pt x="12" y="177"/>
                  </a:lnTo>
                  <a:lnTo>
                    <a:pt x="14" y="179"/>
                  </a:lnTo>
                  <a:lnTo>
                    <a:pt x="14" y="182"/>
                  </a:lnTo>
                  <a:lnTo>
                    <a:pt x="17" y="184"/>
                  </a:lnTo>
                  <a:lnTo>
                    <a:pt x="17" y="184"/>
                  </a:lnTo>
                  <a:lnTo>
                    <a:pt x="17" y="182"/>
                  </a:lnTo>
                  <a:lnTo>
                    <a:pt x="19" y="179"/>
                  </a:lnTo>
                  <a:lnTo>
                    <a:pt x="19" y="179"/>
                  </a:lnTo>
                  <a:lnTo>
                    <a:pt x="22" y="179"/>
                  </a:lnTo>
                  <a:lnTo>
                    <a:pt x="22" y="177"/>
                  </a:lnTo>
                  <a:lnTo>
                    <a:pt x="24" y="177"/>
                  </a:lnTo>
                  <a:lnTo>
                    <a:pt x="24" y="175"/>
                  </a:lnTo>
                  <a:lnTo>
                    <a:pt x="26" y="175"/>
                  </a:lnTo>
                  <a:lnTo>
                    <a:pt x="29" y="172"/>
                  </a:lnTo>
                  <a:lnTo>
                    <a:pt x="29" y="172"/>
                  </a:lnTo>
                  <a:lnTo>
                    <a:pt x="31" y="172"/>
                  </a:lnTo>
                  <a:lnTo>
                    <a:pt x="31" y="172"/>
                  </a:lnTo>
                  <a:lnTo>
                    <a:pt x="33" y="172"/>
                  </a:lnTo>
                  <a:lnTo>
                    <a:pt x="33" y="175"/>
                  </a:lnTo>
                  <a:lnTo>
                    <a:pt x="36" y="175"/>
                  </a:lnTo>
                  <a:lnTo>
                    <a:pt x="36" y="175"/>
                  </a:lnTo>
                  <a:lnTo>
                    <a:pt x="36" y="175"/>
                  </a:lnTo>
                  <a:lnTo>
                    <a:pt x="38" y="175"/>
                  </a:lnTo>
                  <a:lnTo>
                    <a:pt x="38" y="175"/>
                  </a:lnTo>
                  <a:lnTo>
                    <a:pt x="38" y="177"/>
                  </a:lnTo>
                  <a:lnTo>
                    <a:pt x="38" y="177"/>
                  </a:lnTo>
                  <a:lnTo>
                    <a:pt x="40" y="179"/>
                  </a:lnTo>
                  <a:lnTo>
                    <a:pt x="40" y="179"/>
                  </a:lnTo>
                  <a:lnTo>
                    <a:pt x="43" y="179"/>
                  </a:lnTo>
                  <a:lnTo>
                    <a:pt x="43" y="179"/>
                  </a:lnTo>
                  <a:lnTo>
                    <a:pt x="45" y="179"/>
                  </a:lnTo>
                  <a:lnTo>
                    <a:pt x="47" y="177"/>
                  </a:lnTo>
                  <a:lnTo>
                    <a:pt x="47" y="177"/>
                  </a:lnTo>
                  <a:lnTo>
                    <a:pt x="47" y="175"/>
                  </a:lnTo>
                  <a:lnTo>
                    <a:pt x="47" y="175"/>
                  </a:lnTo>
                  <a:lnTo>
                    <a:pt x="47" y="172"/>
                  </a:lnTo>
                  <a:lnTo>
                    <a:pt x="47" y="172"/>
                  </a:lnTo>
                  <a:lnTo>
                    <a:pt x="50" y="172"/>
                  </a:lnTo>
                  <a:lnTo>
                    <a:pt x="50" y="172"/>
                  </a:lnTo>
                  <a:lnTo>
                    <a:pt x="50" y="172"/>
                  </a:lnTo>
                  <a:lnTo>
                    <a:pt x="52" y="172"/>
                  </a:lnTo>
                  <a:lnTo>
                    <a:pt x="52" y="172"/>
                  </a:lnTo>
                  <a:lnTo>
                    <a:pt x="55" y="170"/>
                  </a:lnTo>
                  <a:lnTo>
                    <a:pt x="55" y="170"/>
                  </a:lnTo>
                  <a:lnTo>
                    <a:pt x="57" y="170"/>
                  </a:lnTo>
                  <a:lnTo>
                    <a:pt x="59" y="168"/>
                  </a:lnTo>
                  <a:lnTo>
                    <a:pt x="59" y="168"/>
                  </a:lnTo>
                  <a:lnTo>
                    <a:pt x="62" y="170"/>
                  </a:lnTo>
                  <a:lnTo>
                    <a:pt x="62" y="170"/>
                  </a:lnTo>
                  <a:lnTo>
                    <a:pt x="62" y="172"/>
                  </a:lnTo>
                  <a:lnTo>
                    <a:pt x="62" y="172"/>
                  </a:lnTo>
                  <a:lnTo>
                    <a:pt x="59" y="175"/>
                  </a:lnTo>
                  <a:lnTo>
                    <a:pt x="62" y="177"/>
                  </a:lnTo>
                  <a:lnTo>
                    <a:pt x="62" y="179"/>
                  </a:lnTo>
                  <a:lnTo>
                    <a:pt x="62" y="179"/>
                  </a:lnTo>
                  <a:lnTo>
                    <a:pt x="62" y="179"/>
                  </a:lnTo>
                  <a:lnTo>
                    <a:pt x="62" y="179"/>
                  </a:lnTo>
                  <a:lnTo>
                    <a:pt x="62" y="179"/>
                  </a:lnTo>
                  <a:lnTo>
                    <a:pt x="64" y="179"/>
                  </a:lnTo>
                  <a:lnTo>
                    <a:pt x="64" y="182"/>
                  </a:lnTo>
                  <a:lnTo>
                    <a:pt x="66" y="182"/>
                  </a:lnTo>
                  <a:lnTo>
                    <a:pt x="66" y="179"/>
                  </a:lnTo>
                  <a:lnTo>
                    <a:pt x="71" y="177"/>
                  </a:lnTo>
                  <a:lnTo>
                    <a:pt x="73" y="172"/>
                  </a:lnTo>
                  <a:lnTo>
                    <a:pt x="76" y="168"/>
                  </a:lnTo>
                  <a:lnTo>
                    <a:pt x="78" y="168"/>
                  </a:lnTo>
                  <a:lnTo>
                    <a:pt x="80" y="165"/>
                  </a:lnTo>
                  <a:lnTo>
                    <a:pt x="80" y="165"/>
                  </a:lnTo>
                  <a:lnTo>
                    <a:pt x="83" y="163"/>
                  </a:lnTo>
                  <a:lnTo>
                    <a:pt x="85" y="163"/>
                  </a:lnTo>
                  <a:lnTo>
                    <a:pt x="88" y="160"/>
                  </a:lnTo>
                  <a:lnTo>
                    <a:pt x="90" y="158"/>
                  </a:lnTo>
                  <a:lnTo>
                    <a:pt x="92" y="151"/>
                  </a:lnTo>
                  <a:lnTo>
                    <a:pt x="95" y="146"/>
                  </a:lnTo>
                  <a:lnTo>
                    <a:pt x="95" y="142"/>
                  </a:lnTo>
                  <a:lnTo>
                    <a:pt x="95" y="130"/>
                  </a:lnTo>
                  <a:lnTo>
                    <a:pt x="95" y="125"/>
                  </a:lnTo>
                  <a:lnTo>
                    <a:pt x="95" y="123"/>
                  </a:lnTo>
                  <a:lnTo>
                    <a:pt x="95" y="123"/>
                  </a:lnTo>
                  <a:lnTo>
                    <a:pt x="99" y="120"/>
                  </a:lnTo>
                  <a:lnTo>
                    <a:pt x="99" y="116"/>
                  </a:lnTo>
                  <a:lnTo>
                    <a:pt x="102" y="113"/>
                  </a:lnTo>
                  <a:lnTo>
                    <a:pt x="104" y="106"/>
                  </a:lnTo>
                  <a:lnTo>
                    <a:pt x="106" y="104"/>
                  </a:lnTo>
                  <a:lnTo>
                    <a:pt x="106" y="104"/>
                  </a:lnTo>
                  <a:lnTo>
                    <a:pt x="109" y="101"/>
                  </a:lnTo>
                  <a:lnTo>
                    <a:pt x="111" y="101"/>
                  </a:lnTo>
                  <a:lnTo>
                    <a:pt x="113" y="99"/>
                  </a:lnTo>
                  <a:lnTo>
                    <a:pt x="118" y="94"/>
                  </a:lnTo>
                  <a:lnTo>
                    <a:pt x="123" y="89"/>
                  </a:lnTo>
                  <a:lnTo>
                    <a:pt x="123" y="85"/>
                  </a:lnTo>
                  <a:lnTo>
                    <a:pt x="123" y="78"/>
                  </a:lnTo>
                  <a:lnTo>
                    <a:pt x="125" y="73"/>
                  </a:lnTo>
                  <a:lnTo>
                    <a:pt x="125" y="66"/>
                  </a:lnTo>
                  <a:lnTo>
                    <a:pt x="125" y="59"/>
                  </a:lnTo>
                  <a:lnTo>
                    <a:pt x="125" y="54"/>
                  </a:lnTo>
                  <a:lnTo>
                    <a:pt x="128" y="47"/>
                  </a:lnTo>
                  <a:lnTo>
                    <a:pt x="128" y="45"/>
                  </a:lnTo>
                  <a:lnTo>
                    <a:pt x="130" y="42"/>
                  </a:lnTo>
                  <a:lnTo>
                    <a:pt x="128" y="35"/>
                  </a:lnTo>
                  <a:lnTo>
                    <a:pt x="132" y="26"/>
                  </a:lnTo>
                  <a:lnTo>
                    <a:pt x="135" y="21"/>
                  </a:lnTo>
                  <a:lnTo>
                    <a:pt x="137" y="16"/>
                  </a:lnTo>
                  <a:lnTo>
                    <a:pt x="137" y="11"/>
                  </a:lnTo>
                  <a:lnTo>
                    <a:pt x="139" y="9"/>
                  </a:lnTo>
                  <a:lnTo>
                    <a:pt x="13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365"/>
            <p:cNvSpPr>
              <a:spLocks noEditPoints="1"/>
            </p:cNvSpPr>
            <p:nvPr userDrawn="1"/>
          </p:nvSpPr>
          <p:spPr bwMode="auto">
            <a:xfrm>
              <a:off x="2185" y="2545"/>
              <a:ext cx="224" cy="353"/>
            </a:xfrm>
            <a:custGeom>
              <a:avLst/>
              <a:gdLst>
                <a:gd name="T0" fmla="*/ 224 w 224"/>
                <a:gd name="T1" fmla="*/ 234 h 353"/>
                <a:gd name="T2" fmla="*/ 219 w 224"/>
                <a:gd name="T3" fmla="*/ 218 h 353"/>
                <a:gd name="T4" fmla="*/ 212 w 224"/>
                <a:gd name="T5" fmla="*/ 204 h 353"/>
                <a:gd name="T6" fmla="*/ 216 w 224"/>
                <a:gd name="T7" fmla="*/ 192 h 353"/>
                <a:gd name="T8" fmla="*/ 209 w 224"/>
                <a:gd name="T9" fmla="*/ 170 h 353"/>
                <a:gd name="T10" fmla="*/ 212 w 224"/>
                <a:gd name="T11" fmla="*/ 142 h 353"/>
                <a:gd name="T12" fmla="*/ 205 w 224"/>
                <a:gd name="T13" fmla="*/ 133 h 353"/>
                <a:gd name="T14" fmla="*/ 179 w 224"/>
                <a:gd name="T15" fmla="*/ 133 h 353"/>
                <a:gd name="T16" fmla="*/ 160 w 224"/>
                <a:gd name="T17" fmla="*/ 114 h 353"/>
                <a:gd name="T18" fmla="*/ 134 w 224"/>
                <a:gd name="T19" fmla="*/ 116 h 353"/>
                <a:gd name="T20" fmla="*/ 125 w 224"/>
                <a:gd name="T21" fmla="*/ 100 h 353"/>
                <a:gd name="T22" fmla="*/ 122 w 224"/>
                <a:gd name="T23" fmla="*/ 76 h 353"/>
                <a:gd name="T24" fmla="*/ 110 w 224"/>
                <a:gd name="T25" fmla="*/ 69 h 353"/>
                <a:gd name="T26" fmla="*/ 125 w 224"/>
                <a:gd name="T27" fmla="*/ 36 h 353"/>
                <a:gd name="T28" fmla="*/ 150 w 224"/>
                <a:gd name="T29" fmla="*/ 12 h 353"/>
                <a:gd name="T30" fmla="*/ 141 w 224"/>
                <a:gd name="T31" fmla="*/ 3 h 353"/>
                <a:gd name="T32" fmla="*/ 108 w 224"/>
                <a:gd name="T33" fmla="*/ 24 h 353"/>
                <a:gd name="T34" fmla="*/ 92 w 224"/>
                <a:gd name="T35" fmla="*/ 36 h 353"/>
                <a:gd name="T36" fmla="*/ 77 w 224"/>
                <a:gd name="T37" fmla="*/ 36 h 353"/>
                <a:gd name="T38" fmla="*/ 70 w 224"/>
                <a:gd name="T39" fmla="*/ 50 h 353"/>
                <a:gd name="T40" fmla="*/ 59 w 224"/>
                <a:gd name="T41" fmla="*/ 66 h 353"/>
                <a:gd name="T42" fmla="*/ 44 w 224"/>
                <a:gd name="T43" fmla="*/ 95 h 353"/>
                <a:gd name="T44" fmla="*/ 40 w 224"/>
                <a:gd name="T45" fmla="*/ 85 h 353"/>
                <a:gd name="T46" fmla="*/ 37 w 224"/>
                <a:gd name="T47" fmla="*/ 90 h 353"/>
                <a:gd name="T48" fmla="*/ 30 w 224"/>
                <a:gd name="T49" fmla="*/ 102 h 353"/>
                <a:gd name="T50" fmla="*/ 23 w 224"/>
                <a:gd name="T51" fmla="*/ 109 h 353"/>
                <a:gd name="T52" fmla="*/ 30 w 224"/>
                <a:gd name="T53" fmla="*/ 130 h 353"/>
                <a:gd name="T54" fmla="*/ 33 w 224"/>
                <a:gd name="T55" fmla="*/ 156 h 353"/>
                <a:gd name="T56" fmla="*/ 28 w 224"/>
                <a:gd name="T57" fmla="*/ 173 h 353"/>
                <a:gd name="T58" fmla="*/ 35 w 224"/>
                <a:gd name="T59" fmla="*/ 182 h 353"/>
                <a:gd name="T60" fmla="*/ 26 w 224"/>
                <a:gd name="T61" fmla="*/ 199 h 353"/>
                <a:gd name="T62" fmla="*/ 18 w 224"/>
                <a:gd name="T63" fmla="*/ 208 h 353"/>
                <a:gd name="T64" fmla="*/ 7 w 224"/>
                <a:gd name="T65" fmla="*/ 213 h 353"/>
                <a:gd name="T66" fmla="*/ 2 w 224"/>
                <a:gd name="T67" fmla="*/ 232 h 353"/>
                <a:gd name="T68" fmla="*/ 23 w 224"/>
                <a:gd name="T69" fmla="*/ 246 h 353"/>
                <a:gd name="T70" fmla="*/ 35 w 224"/>
                <a:gd name="T71" fmla="*/ 256 h 353"/>
                <a:gd name="T72" fmla="*/ 47 w 224"/>
                <a:gd name="T73" fmla="*/ 258 h 353"/>
                <a:gd name="T74" fmla="*/ 59 w 224"/>
                <a:gd name="T75" fmla="*/ 260 h 353"/>
                <a:gd name="T76" fmla="*/ 75 w 224"/>
                <a:gd name="T77" fmla="*/ 267 h 353"/>
                <a:gd name="T78" fmla="*/ 84 w 224"/>
                <a:gd name="T79" fmla="*/ 274 h 353"/>
                <a:gd name="T80" fmla="*/ 94 w 224"/>
                <a:gd name="T81" fmla="*/ 286 h 353"/>
                <a:gd name="T82" fmla="*/ 101 w 224"/>
                <a:gd name="T83" fmla="*/ 298 h 353"/>
                <a:gd name="T84" fmla="*/ 108 w 224"/>
                <a:gd name="T85" fmla="*/ 310 h 353"/>
                <a:gd name="T86" fmla="*/ 120 w 224"/>
                <a:gd name="T87" fmla="*/ 312 h 353"/>
                <a:gd name="T88" fmla="*/ 134 w 224"/>
                <a:gd name="T89" fmla="*/ 308 h 353"/>
                <a:gd name="T90" fmla="*/ 148 w 224"/>
                <a:gd name="T91" fmla="*/ 310 h 353"/>
                <a:gd name="T92" fmla="*/ 162 w 224"/>
                <a:gd name="T93" fmla="*/ 317 h 353"/>
                <a:gd name="T94" fmla="*/ 153 w 224"/>
                <a:gd name="T95" fmla="*/ 343 h 353"/>
                <a:gd name="T96" fmla="*/ 165 w 224"/>
                <a:gd name="T97" fmla="*/ 348 h 353"/>
                <a:gd name="T98" fmla="*/ 174 w 224"/>
                <a:gd name="T99" fmla="*/ 312 h 353"/>
                <a:gd name="T100" fmla="*/ 176 w 224"/>
                <a:gd name="T101" fmla="*/ 284 h 353"/>
                <a:gd name="T102" fmla="*/ 174 w 224"/>
                <a:gd name="T103" fmla="*/ 277 h 353"/>
                <a:gd name="T104" fmla="*/ 165 w 224"/>
                <a:gd name="T105" fmla="*/ 265 h 353"/>
                <a:gd name="T106" fmla="*/ 172 w 224"/>
                <a:gd name="T107" fmla="*/ 248 h 353"/>
                <a:gd name="T108" fmla="*/ 179 w 224"/>
                <a:gd name="T109" fmla="*/ 248 h 353"/>
                <a:gd name="T110" fmla="*/ 181 w 224"/>
                <a:gd name="T111" fmla="*/ 246 h 353"/>
                <a:gd name="T112" fmla="*/ 176 w 224"/>
                <a:gd name="T113" fmla="*/ 241 h 353"/>
                <a:gd name="T114" fmla="*/ 169 w 224"/>
                <a:gd name="T115" fmla="*/ 227 h 353"/>
                <a:gd name="T116" fmla="*/ 186 w 224"/>
                <a:gd name="T117" fmla="*/ 227 h 353"/>
                <a:gd name="T118" fmla="*/ 202 w 224"/>
                <a:gd name="T119" fmla="*/ 222 h 353"/>
                <a:gd name="T120" fmla="*/ 214 w 224"/>
                <a:gd name="T121" fmla="*/ 218 h 353"/>
                <a:gd name="T122" fmla="*/ 221 w 224"/>
                <a:gd name="T123" fmla="*/ 2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353">
                  <a:moveTo>
                    <a:pt x="16" y="211"/>
                  </a:moveTo>
                  <a:lnTo>
                    <a:pt x="16" y="208"/>
                  </a:lnTo>
                  <a:lnTo>
                    <a:pt x="16" y="208"/>
                  </a:lnTo>
                  <a:lnTo>
                    <a:pt x="16" y="208"/>
                  </a:lnTo>
                  <a:lnTo>
                    <a:pt x="16" y="206"/>
                  </a:lnTo>
                  <a:lnTo>
                    <a:pt x="14" y="208"/>
                  </a:lnTo>
                  <a:lnTo>
                    <a:pt x="14" y="208"/>
                  </a:lnTo>
                  <a:lnTo>
                    <a:pt x="16" y="211"/>
                  </a:lnTo>
                  <a:close/>
                  <a:moveTo>
                    <a:pt x="224" y="237"/>
                  </a:moveTo>
                  <a:lnTo>
                    <a:pt x="224" y="234"/>
                  </a:lnTo>
                  <a:lnTo>
                    <a:pt x="224" y="232"/>
                  </a:lnTo>
                  <a:lnTo>
                    <a:pt x="224" y="230"/>
                  </a:lnTo>
                  <a:lnTo>
                    <a:pt x="224" y="230"/>
                  </a:lnTo>
                  <a:lnTo>
                    <a:pt x="224" y="227"/>
                  </a:lnTo>
                  <a:lnTo>
                    <a:pt x="221" y="225"/>
                  </a:lnTo>
                  <a:lnTo>
                    <a:pt x="221" y="222"/>
                  </a:lnTo>
                  <a:lnTo>
                    <a:pt x="221" y="220"/>
                  </a:lnTo>
                  <a:lnTo>
                    <a:pt x="221" y="220"/>
                  </a:lnTo>
                  <a:lnTo>
                    <a:pt x="221" y="218"/>
                  </a:lnTo>
                  <a:lnTo>
                    <a:pt x="219" y="218"/>
                  </a:lnTo>
                  <a:lnTo>
                    <a:pt x="219" y="215"/>
                  </a:lnTo>
                  <a:lnTo>
                    <a:pt x="219" y="213"/>
                  </a:lnTo>
                  <a:lnTo>
                    <a:pt x="219" y="213"/>
                  </a:lnTo>
                  <a:lnTo>
                    <a:pt x="219" y="211"/>
                  </a:lnTo>
                  <a:lnTo>
                    <a:pt x="216" y="211"/>
                  </a:lnTo>
                  <a:lnTo>
                    <a:pt x="216" y="208"/>
                  </a:lnTo>
                  <a:lnTo>
                    <a:pt x="214" y="206"/>
                  </a:lnTo>
                  <a:lnTo>
                    <a:pt x="212" y="206"/>
                  </a:lnTo>
                  <a:lnTo>
                    <a:pt x="212" y="206"/>
                  </a:lnTo>
                  <a:lnTo>
                    <a:pt x="212" y="204"/>
                  </a:lnTo>
                  <a:lnTo>
                    <a:pt x="212" y="204"/>
                  </a:lnTo>
                  <a:lnTo>
                    <a:pt x="209" y="204"/>
                  </a:lnTo>
                  <a:lnTo>
                    <a:pt x="209" y="204"/>
                  </a:lnTo>
                  <a:lnTo>
                    <a:pt x="207" y="204"/>
                  </a:lnTo>
                  <a:lnTo>
                    <a:pt x="207" y="204"/>
                  </a:lnTo>
                  <a:lnTo>
                    <a:pt x="207" y="201"/>
                  </a:lnTo>
                  <a:lnTo>
                    <a:pt x="214" y="196"/>
                  </a:lnTo>
                  <a:lnTo>
                    <a:pt x="216" y="192"/>
                  </a:lnTo>
                  <a:lnTo>
                    <a:pt x="216" y="192"/>
                  </a:lnTo>
                  <a:lnTo>
                    <a:pt x="216" y="192"/>
                  </a:lnTo>
                  <a:lnTo>
                    <a:pt x="216" y="192"/>
                  </a:lnTo>
                  <a:lnTo>
                    <a:pt x="216" y="189"/>
                  </a:lnTo>
                  <a:lnTo>
                    <a:pt x="214" y="185"/>
                  </a:lnTo>
                  <a:lnTo>
                    <a:pt x="214" y="185"/>
                  </a:lnTo>
                  <a:lnTo>
                    <a:pt x="212" y="182"/>
                  </a:lnTo>
                  <a:lnTo>
                    <a:pt x="212" y="182"/>
                  </a:lnTo>
                  <a:lnTo>
                    <a:pt x="209" y="178"/>
                  </a:lnTo>
                  <a:lnTo>
                    <a:pt x="209" y="175"/>
                  </a:lnTo>
                  <a:lnTo>
                    <a:pt x="209" y="173"/>
                  </a:lnTo>
                  <a:lnTo>
                    <a:pt x="209" y="170"/>
                  </a:lnTo>
                  <a:lnTo>
                    <a:pt x="209" y="168"/>
                  </a:lnTo>
                  <a:lnTo>
                    <a:pt x="207" y="168"/>
                  </a:lnTo>
                  <a:lnTo>
                    <a:pt x="207" y="163"/>
                  </a:lnTo>
                  <a:lnTo>
                    <a:pt x="209" y="159"/>
                  </a:lnTo>
                  <a:lnTo>
                    <a:pt x="209" y="154"/>
                  </a:lnTo>
                  <a:lnTo>
                    <a:pt x="209" y="152"/>
                  </a:lnTo>
                  <a:lnTo>
                    <a:pt x="209" y="149"/>
                  </a:lnTo>
                  <a:lnTo>
                    <a:pt x="212" y="147"/>
                  </a:lnTo>
                  <a:lnTo>
                    <a:pt x="212" y="144"/>
                  </a:lnTo>
                  <a:lnTo>
                    <a:pt x="212" y="142"/>
                  </a:lnTo>
                  <a:lnTo>
                    <a:pt x="214" y="140"/>
                  </a:lnTo>
                  <a:lnTo>
                    <a:pt x="216" y="137"/>
                  </a:lnTo>
                  <a:lnTo>
                    <a:pt x="216" y="135"/>
                  </a:lnTo>
                  <a:lnTo>
                    <a:pt x="216" y="133"/>
                  </a:lnTo>
                  <a:lnTo>
                    <a:pt x="216" y="133"/>
                  </a:lnTo>
                  <a:lnTo>
                    <a:pt x="214" y="130"/>
                  </a:lnTo>
                  <a:lnTo>
                    <a:pt x="212" y="130"/>
                  </a:lnTo>
                  <a:lnTo>
                    <a:pt x="209" y="130"/>
                  </a:lnTo>
                  <a:lnTo>
                    <a:pt x="207" y="130"/>
                  </a:lnTo>
                  <a:lnTo>
                    <a:pt x="205" y="133"/>
                  </a:lnTo>
                  <a:lnTo>
                    <a:pt x="198" y="133"/>
                  </a:lnTo>
                  <a:lnTo>
                    <a:pt x="193" y="133"/>
                  </a:lnTo>
                  <a:lnTo>
                    <a:pt x="188" y="133"/>
                  </a:lnTo>
                  <a:lnTo>
                    <a:pt x="186" y="133"/>
                  </a:lnTo>
                  <a:lnTo>
                    <a:pt x="183" y="133"/>
                  </a:lnTo>
                  <a:lnTo>
                    <a:pt x="183" y="135"/>
                  </a:lnTo>
                  <a:lnTo>
                    <a:pt x="181" y="133"/>
                  </a:lnTo>
                  <a:lnTo>
                    <a:pt x="181" y="133"/>
                  </a:lnTo>
                  <a:lnTo>
                    <a:pt x="179" y="133"/>
                  </a:lnTo>
                  <a:lnTo>
                    <a:pt x="179" y="133"/>
                  </a:lnTo>
                  <a:lnTo>
                    <a:pt x="176" y="130"/>
                  </a:lnTo>
                  <a:lnTo>
                    <a:pt x="174" y="126"/>
                  </a:lnTo>
                  <a:lnTo>
                    <a:pt x="172" y="121"/>
                  </a:lnTo>
                  <a:lnTo>
                    <a:pt x="169" y="116"/>
                  </a:lnTo>
                  <a:lnTo>
                    <a:pt x="167" y="116"/>
                  </a:lnTo>
                  <a:lnTo>
                    <a:pt x="167" y="116"/>
                  </a:lnTo>
                  <a:lnTo>
                    <a:pt x="165" y="116"/>
                  </a:lnTo>
                  <a:lnTo>
                    <a:pt x="162" y="116"/>
                  </a:lnTo>
                  <a:lnTo>
                    <a:pt x="162" y="114"/>
                  </a:lnTo>
                  <a:lnTo>
                    <a:pt x="160" y="114"/>
                  </a:lnTo>
                  <a:lnTo>
                    <a:pt x="158" y="114"/>
                  </a:lnTo>
                  <a:lnTo>
                    <a:pt x="158" y="114"/>
                  </a:lnTo>
                  <a:lnTo>
                    <a:pt x="155" y="114"/>
                  </a:lnTo>
                  <a:lnTo>
                    <a:pt x="150" y="116"/>
                  </a:lnTo>
                  <a:lnTo>
                    <a:pt x="148" y="116"/>
                  </a:lnTo>
                  <a:lnTo>
                    <a:pt x="148" y="116"/>
                  </a:lnTo>
                  <a:lnTo>
                    <a:pt x="143" y="114"/>
                  </a:lnTo>
                  <a:lnTo>
                    <a:pt x="141" y="114"/>
                  </a:lnTo>
                  <a:lnTo>
                    <a:pt x="136" y="114"/>
                  </a:lnTo>
                  <a:lnTo>
                    <a:pt x="134" y="116"/>
                  </a:lnTo>
                  <a:lnTo>
                    <a:pt x="134" y="114"/>
                  </a:lnTo>
                  <a:lnTo>
                    <a:pt x="132" y="114"/>
                  </a:lnTo>
                  <a:lnTo>
                    <a:pt x="129" y="109"/>
                  </a:lnTo>
                  <a:lnTo>
                    <a:pt x="129" y="107"/>
                  </a:lnTo>
                  <a:lnTo>
                    <a:pt x="127" y="107"/>
                  </a:lnTo>
                  <a:lnTo>
                    <a:pt x="127" y="107"/>
                  </a:lnTo>
                  <a:lnTo>
                    <a:pt x="125" y="104"/>
                  </a:lnTo>
                  <a:lnTo>
                    <a:pt x="125" y="104"/>
                  </a:lnTo>
                  <a:lnTo>
                    <a:pt x="125" y="102"/>
                  </a:lnTo>
                  <a:lnTo>
                    <a:pt x="125" y="100"/>
                  </a:lnTo>
                  <a:lnTo>
                    <a:pt x="125" y="97"/>
                  </a:lnTo>
                  <a:lnTo>
                    <a:pt x="125" y="95"/>
                  </a:lnTo>
                  <a:lnTo>
                    <a:pt x="127" y="92"/>
                  </a:lnTo>
                  <a:lnTo>
                    <a:pt x="127" y="92"/>
                  </a:lnTo>
                  <a:lnTo>
                    <a:pt x="127" y="90"/>
                  </a:lnTo>
                  <a:lnTo>
                    <a:pt x="127" y="88"/>
                  </a:lnTo>
                  <a:lnTo>
                    <a:pt x="127" y="85"/>
                  </a:lnTo>
                  <a:lnTo>
                    <a:pt x="125" y="83"/>
                  </a:lnTo>
                  <a:lnTo>
                    <a:pt x="122" y="81"/>
                  </a:lnTo>
                  <a:lnTo>
                    <a:pt x="122" y="76"/>
                  </a:lnTo>
                  <a:lnTo>
                    <a:pt x="120" y="71"/>
                  </a:lnTo>
                  <a:lnTo>
                    <a:pt x="120" y="69"/>
                  </a:lnTo>
                  <a:lnTo>
                    <a:pt x="117" y="71"/>
                  </a:lnTo>
                  <a:lnTo>
                    <a:pt x="117" y="69"/>
                  </a:lnTo>
                  <a:lnTo>
                    <a:pt x="117" y="69"/>
                  </a:lnTo>
                  <a:lnTo>
                    <a:pt x="115" y="66"/>
                  </a:lnTo>
                  <a:lnTo>
                    <a:pt x="115" y="69"/>
                  </a:lnTo>
                  <a:lnTo>
                    <a:pt x="113" y="69"/>
                  </a:lnTo>
                  <a:lnTo>
                    <a:pt x="110" y="69"/>
                  </a:lnTo>
                  <a:lnTo>
                    <a:pt x="110" y="69"/>
                  </a:lnTo>
                  <a:lnTo>
                    <a:pt x="110" y="69"/>
                  </a:lnTo>
                  <a:lnTo>
                    <a:pt x="110" y="66"/>
                  </a:lnTo>
                  <a:lnTo>
                    <a:pt x="113" y="64"/>
                  </a:lnTo>
                  <a:lnTo>
                    <a:pt x="115" y="62"/>
                  </a:lnTo>
                  <a:lnTo>
                    <a:pt x="115" y="59"/>
                  </a:lnTo>
                  <a:lnTo>
                    <a:pt x="117" y="57"/>
                  </a:lnTo>
                  <a:lnTo>
                    <a:pt x="117" y="50"/>
                  </a:lnTo>
                  <a:lnTo>
                    <a:pt x="120" y="48"/>
                  </a:lnTo>
                  <a:lnTo>
                    <a:pt x="120" y="40"/>
                  </a:lnTo>
                  <a:lnTo>
                    <a:pt x="125" y="36"/>
                  </a:lnTo>
                  <a:lnTo>
                    <a:pt x="125" y="33"/>
                  </a:lnTo>
                  <a:lnTo>
                    <a:pt x="127" y="31"/>
                  </a:lnTo>
                  <a:lnTo>
                    <a:pt x="127" y="29"/>
                  </a:lnTo>
                  <a:lnTo>
                    <a:pt x="129" y="29"/>
                  </a:lnTo>
                  <a:lnTo>
                    <a:pt x="134" y="26"/>
                  </a:lnTo>
                  <a:lnTo>
                    <a:pt x="139" y="17"/>
                  </a:lnTo>
                  <a:lnTo>
                    <a:pt x="139" y="17"/>
                  </a:lnTo>
                  <a:lnTo>
                    <a:pt x="143" y="14"/>
                  </a:lnTo>
                  <a:lnTo>
                    <a:pt x="148" y="14"/>
                  </a:lnTo>
                  <a:lnTo>
                    <a:pt x="150" y="12"/>
                  </a:lnTo>
                  <a:lnTo>
                    <a:pt x="150" y="12"/>
                  </a:lnTo>
                  <a:lnTo>
                    <a:pt x="150" y="12"/>
                  </a:lnTo>
                  <a:lnTo>
                    <a:pt x="153" y="12"/>
                  </a:lnTo>
                  <a:lnTo>
                    <a:pt x="155" y="7"/>
                  </a:lnTo>
                  <a:lnTo>
                    <a:pt x="155" y="5"/>
                  </a:lnTo>
                  <a:lnTo>
                    <a:pt x="153" y="3"/>
                  </a:lnTo>
                  <a:lnTo>
                    <a:pt x="148" y="0"/>
                  </a:lnTo>
                  <a:lnTo>
                    <a:pt x="148" y="0"/>
                  </a:lnTo>
                  <a:lnTo>
                    <a:pt x="146" y="0"/>
                  </a:lnTo>
                  <a:lnTo>
                    <a:pt x="141" y="3"/>
                  </a:lnTo>
                  <a:lnTo>
                    <a:pt x="141" y="3"/>
                  </a:lnTo>
                  <a:lnTo>
                    <a:pt x="141" y="5"/>
                  </a:lnTo>
                  <a:lnTo>
                    <a:pt x="139" y="5"/>
                  </a:lnTo>
                  <a:lnTo>
                    <a:pt x="136" y="5"/>
                  </a:lnTo>
                  <a:lnTo>
                    <a:pt x="136" y="7"/>
                  </a:lnTo>
                  <a:lnTo>
                    <a:pt x="134" y="12"/>
                  </a:lnTo>
                  <a:lnTo>
                    <a:pt x="132" y="14"/>
                  </a:lnTo>
                  <a:lnTo>
                    <a:pt x="125" y="14"/>
                  </a:lnTo>
                  <a:lnTo>
                    <a:pt x="113" y="24"/>
                  </a:lnTo>
                  <a:lnTo>
                    <a:pt x="108" y="24"/>
                  </a:lnTo>
                  <a:lnTo>
                    <a:pt x="106" y="24"/>
                  </a:lnTo>
                  <a:lnTo>
                    <a:pt x="103" y="24"/>
                  </a:lnTo>
                  <a:lnTo>
                    <a:pt x="101" y="24"/>
                  </a:lnTo>
                  <a:lnTo>
                    <a:pt x="99" y="24"/>
                  </a:lnTo>
                  <a:lnTo>
                    <a:pt x="96" y="24"/>
                  </a:lnTo>
                  <a:lnTo>
                    <a:pt x="96" y="29"/>
                  </a:lnTo>
                  <a:lnTo>
                    <a:pt x="94" y="31"/>
                  </a:lnTo>
                  <a:lnTo>
                    <a:pt x="94" y="33"/>
                  </a:lnTo>
                  <a:lnTo>
                    <a:pt x="94" y="36"/>
                  </a:lnTo>
                  <a:lnTo>
                    <a:pt x="92" y="36"/>
                  </a:lnTo>
                  <a:lnTo>
                    <a:pt x="92" y="33"/>
                  </a:lnTo>
                  <a:lnTo>
                    <a:pt x="92" y="31"/>
                  </a:lnTo>
                  <a:lnTo>
                    <a:pt x="94" y="31"/>
                  </a:lnTo>
                  <a:lnTo>
                    <a:pt x="94" y="31"/>
                  </a:lnTo>
                  <a:lnTo>
                    <a:pt x="94" y="31"/>
                  </a:lnTo>
                  <a:lnTo>
                    <a:pt x="92" y="31"/>
                  </a:lnTo>
                  <a:lnTo>
                    <a:pt x="84" y="29"/>
                  </a:lnTo>
                  <a:lnTo>
                    <a:pt x="84" y="29"/>
                  </a:lnTo>
                  <a:lnTo>
                    <a:pt x="80" y="33"/>
                  </a:lnTo>
                  <a:lnTo>
                    <a:pt x="77" y="36"/>
                  </a:lnTo>
                  <a:lnTo>
                    <a:pt x="77" y="36"/>
                  </a:lnTo>
                  <a:lnTo>
                    <a:pt x="73" y="38"/>
                  </a:lnTo>
                  <a:lnTo>
                    <a:pt x="73" y="40"/>
                  </a:lnTo>
                  <a:lnTo>
                    <a:pt x="70" y="45"/>
                  </a:lnTo>
                  <a:lnTo>
                    <a:pt x="68" y="48"/>
                  </a:lnTo>
                  <a:lnTo>
                    <a:pt x="68" y="48"/>
                  </a:lnTo>
                  <a:lnTo>
                    <a:pt x="68" y="48"/>
                  </a:lnTo>
                  <a:lnTo>
                    <a:pt x="70" y="48"/>
                  </a:lnTo>
                  <a:lnTo>
                    <a:pt x="70" y="48"/>
                  </a:lnTo>
                  <a:lnTo>
                    <a:pt x="70" y="50"/>
                  </a:lnTo>
                  <a:lnTo>
                    <a:pt x="70" y="52"/>
                  </a:lnTo>
                  <a:lnTo>
                    <a:pt x="68" y="55"/>
                  </a:lnTo>
                  <a:lnTo>
                    <a:pt x="68" y="57"/>
                  </a:lnTo>
                  <a:lnTo>
                    <a:pt x="68" y="59"/>
                  </a:lnTo>
                  <a:lnTo>
                    <a:pt x="68" y="62"/>
                  </a:lnTo>
                  <a:lnTo>
                    <a:pt x="68" y="64"/>
                  </a:lnTo>
                  <a:lnTo>
                    <a:pt x="66" y="64"/>
                  </a:lnTo>
                  <a:lnTo>
                    <a:pt x="63" y="64"/>
                  </a:lnTo>
                  <a:lnTo>
                    <a:pt x="61" y="64"/>
                  </a:lnTo>
                  <a:lnTo>
                    <a:pt x="59" y="66"/>
                  </a:lnTo>
                  <a:lnTo>
                    <a:pt x="56" y="74"/>
                  </a:lnTo>
                  <a:lnTo>
                    <a:pt x="47" y="78"/>
                  </a:lnTo>
                  <a:lnTo>
                    <a:pt x="47" y="81"/>
                  </a:lnTo>
                  <a:lnTo>
                    <a:pt x="44" y="81"/>
                  </a:lnTo>
                  <a:lnTo>
                    <a:pt x="44" y="81"/>
                  </a:lnTo>
                  <a:lnTo>
                    <a:pt x="44" y="83"/>
                  </a:lnTo>
                  <a:lnTo>
                    <a:pt x="44" y="83"/>
                  </a:lnTo>
                  <a:lnTo>
                    <a:pt x="47" y="88"/>
                  </a:lnTo>
                  <a:lnTo>
                    <a:pt x="47" y="95"/>
                  </a:lnTo>
                  <a:lnTo>
                    <a:pt x="44" y="95"/>
                  </a:lnTo>
                  <a:lnTo>
                    <a:pt x="44" y="95"/>
                  </a:lnTo>
                  <a:lnTo>
                    <a:pt x="42" y="95"/>
                  </a:lnTo>
                  <a:lnTo>
                    <a:pt x="42" y="95"/>
                  </a:lnTo>
                  <a:lnTo>
                    <a:pt x="42" y="92"/>
                  </a:lnTo>
                  <a:lnTo>
                    <a:pt x="44" y="92"/>
                  </a:lnTo>
                  <a:lnTo>
                    <a:pt x="44" y="92"/>
                  </a:lnTo>
                  <a:lnTo>
                    <a:pt x="44" y="90"/>
                  </a:lnTo>
                  <a:lnTo>
                    <a:pt x="42" y="90"/>
                  </a:lnTo>
                  <a:lnTo>
                    <a:pt x="42" y="88"/>
                  </a:lnTo>
                  <a:lnTo>
                    <a:pt x="40" y="85"/>
                  </a:lnTo>
                  <a:lnTo>
                    <a:pt x="37" y="83"/>
                  </a:lnTo>
                  <a:lnTo>
                    <a:pt x="35" y="81"/>
                  </a:lnTo>
                  <a:lnTo>
                    <a:pt x="35" y="81"/>
                  </a:lnTo>
                  <a:lnTo>
                    <a:pt x="35" y="81"/>
                  </a:lnTo>
                  <a:lnTo>
                    <a:pt x="33" y="83"/>
                  </a:lnTo>
                  <a:lnTo>
                    <a:pt x="33" y="83"/>
                  </a:lnTo>
                  <a:lnTo>
                    <a:pt x="35" y="85"/>
                  </a:lnTo>
                  <a:lnTo>
                    <a:pt x="35" y="85"/>
                  </a:lnTo>
                  <a:lnTo>
                    <a:pt x="35" y="88"/>
                  </a:lnTo>
                  <a:lnTo>
                    <a:pt x="37" y="90"/>
                  </a:lnTo>
                  <a:lnTo>
                    <a:pt x="37" y="92"/>
                  </a:lnTo>
                  <a:lnTo>
                    <a:pt x="37" y="95"/>
                  </a:lnTo>
                  <a:lnTo>
                    <a:pt x="37" y="95"/>
                  </a:lnTo>
                  <a:lnTo>
                    <a:pt x="35" y="95"/>
                  </a:lnTo>
                  <a:lnTo>
                    <a:pt x="35" y="97"/>
                  </a:lnTo>
                  <a:lnTo>
                    <a:pt x="35" y="100"/>
                  </a:lnTo>
                  <a:lnTo>
                    <a:pt x="35" y="100"/>
                  </a:lnTo>
                  <a:lnTo>
                    <a:pt x="30" y="102"/>
                  </a:lnTo>
                  <a:lnTo>
                    <a:pt x="30" y="104"/>
                  </a:lnTo>
                  <a:lnTo>
                    <a:pt x="30" y="102"/>
                  </a:lnTo>
                  <a:lnTo>
                    <a:pt x="28" y="102"/>
                  </a:lnTo>
                  <a:lnTo>
                    <a:pt x="28" y="100"/>
                  </a:lnTo>
                  <a:lnTo>
                    <a:pt x="28" y="100"/>
                  </a:lnTo>
                  <a:lnTo>
                    <a:pt x="28" y="100"/>
                  </a:lnTo>
                  <a:lnTo>
                    <a:pt x="28" y="100"/>
                  </a:lnTo>
                  <a:lnTo>
                    <a:pt x="26" y="102"/>
                  </a:lnTo>
                  <a:lnTo>
                    <a:pt x="28" y="104"/>
                  </a:lnTo>
                  <a:lnTo>
                    <a:pt x="26" y="104"/>
                  </a:lnTo>
                  <a:lnTo>
                    <a:pt x="26" y="107"/>
                  </a:lnTo>
                  <a:lnTo>
                    <a:pt x="23" y="109"/>
                  </a:lnTo>
                  <a:lnTo>
                    <a:pt x="26" y="111"/>
                  </a:lnTo>
                  <a:lnTo>
                    <a:pt x="28" y="116"/>
                  </a:lnTo>
                  <a:lnTo>
                    <a:pt x="28" y="118"/>
                  </a:lnTo>
                  <a:lnTo>
                    <a:pt x="28" y="118"/>
                  </a:lnTo>
                  <a:lnTo>
                    <a:pt x="30" y="121"/>
                  </a:lnTo>
                  <a:lnTo>
                    <a:pt x="33" y="121"/>
                  </a:lnTo>
                  <a:lnTo>
                    <a:pt x="33" y="123"/>
                  </a:lnTo>
                  <a:lnTo>
                    <a:pt x="33" y="126"/>
                  </a:lnTo>
                  <a:lnTo>
                    <a:pt x="33" y="130"/>
                  </a:lnTo>
                  <a:lnTo>
                    <a:pt x="30" y="130"/>
                  </a:lnTo>
                  <a:lnTo>
                    <a:pt x="30" y="130"/>
                  </a:lnTo>
                  <a:lnTo>
                    <a:pt x="30" y="133"/>
                  </a:lnTo>
                  <a:lnTo>
                    <a:pt x="33" y="137"/>
                  </a:lnTo>
                  <a:lnTo>
                    <a:pt x="35" y="140"/>
                  </a:lnTo>
                  <a:lnTo>
                    <a:pt x="33" y="142"/>
                  </a:lnTo>
                  <a:lnTo>
                    <a:pt x="28" y="147"/>
                  </a:lnTo>
                  <a:lnTo>
                    <a:pt x="30" y="149"/>
                  </a:lnTo>
                  <a:lnTo>
                    <a:pt x="33" y="149"/>
                  </a:lnTo>
                  <a:lnTo>
                    <a:pt x="33" y="152"/>
                  </a:lnTo>
                  <a:lnTo>
                    <a:pt x="33" y="156"/>
                  </a:lnTo>
                  <a:lnTo>
                    <a:pt x="33" y="161"/>
                  </a:lnTo>
                  <a:lnTo>
                    <a:pt x="33" y="161"/>
                  </a:lnTo>
                  <a:lnTo>
                    <a:pt x="33" y="163"/>
                  </a:lnTo>
                  <a:lnTo>
                    <a:pt x="33" y="166"/>
                  </a:lnTo>
                  <a:lnTo>
                    <a:pt x="33" y="168"/>
                  </a:lnTo>
                  <a:lnTo>
                    <a:pt x="30" y="170"/>
                  </a:lnTo>
                  <a:lnTo>
                    <a:pt x="30" y="170"/>
                  </a:lnTo>
                  <a:lnTo>
                    <a:pt x="30" y="173"/>
                  </a:lnTo>
                  <a:lnTo>
                    <a:pt x="28" y="173"/>
                  </a:lnTo>
                  <a:lnTo>
                    <a:pt x="28" y="173"/>
                  </a:lnTo>
                  <a:lnTo>
                    <a:pt x="30" y="173"/>
                  </a:lnTo>
                  <a:lnTo>
                    <a:pt x="30" y="175"/>
                  </a:lnTo>
                  <a:lnTo>
                    <a:pt x="30" y="175"/>
                  </a:lnTo>
                  <a:lnTo>
                    <a:pt x="30" y="178"/>
                  </a:lnTo>
                  <a:lnTo>
                    <a:pt x="30" y="180"/>
                  </a:lnTo>
                  <a:lnTo>
                    <a:pt x="33" y="178"/>
                  </a:lnTo>
                  <a:lnTo>
                    <a:pt x="33" y="178"/>
                  </a:lnTo>
                  <a:lnTo>
                    <a:pt x="33" y="180"/>
                  </a:lnTo>
                  <a:lnTo>
                    <a:pt x="33" y="182"/>
                  </a:lnTo>
                  <a:lnTo>
                    <a:pt x="35" y="182"/>
                  </a:lnTo>
                  <a:lnTo>
                    <a:pt x="35" y="180"/>
                  </a:lnTo>
                  <a:lnTo>
                    <a:pt x="37" y="180"/>
                  </a:lnTo>
                  <a:lnTo>
                    <a:pt x="33" y="187"/>
                  </a:lnTo>
                  <a:lnTo>
                    <a:pt x="30" y="189"/>
                  </a:lnTo>
                  <a:lnTo>
                    <a:pt x="30" y="192"/>
                  </a:lnTo>
                  <a:lnTo>
                    <a:pt x="30" y="192"/>
                  </a:lnTo>
                  <a:lnTo>
                    <a:pt x="28" y="194"/>
                  </a:lnTo>
                  <a:lnTo>
                    <a:pt x="28" y="196"/>
                  </a:lnTo>
                  <a:lnTo>
                    <a:pt x="26" y="199"/>
                  </a:lnTo>
                  <a:lnTo>
                    <a:pt x="26" y="199"/>
                  </a:lnTo>
                  <a:lnTo>
                    <a:pt x="23" y="199"/>
                  </a:lnTo>
                  <a:lnTo>
                    <a:pt x="23" y="199"/>
                  </a:lnTo>
                  <a:lnTo>
                    <a:pt x="26" y="201"/>
                  </a:lnTo>
                  <a:lnTo>
                    <a:pt x="26" y="201"/>
                  </a:lnTo>
                  <a:lnTo>
                    <a:pt x="23" y="204"/>
                  </a:lnTo>
                  <a:lnTo>
                    <a:pt x="21" y="206"/>
                  </a:lnTo>
                  <a:lnTo>
                    <a:pt x="21" y="206"/>
                  </a:lnTo>
                  <a:lnTo>
                    <a:pt x="21" y="206"/>
                  </a:lnTo>
                  <a:lnTo>
                    <a:pt x="21" y="206"/>
                  </a:lnTo>
                  <a:lnTo>
                    <a:pt x="18" y="208"/>
                  </a:lnTo>
                  <a:lnTo>
                    <a:pt x="18" y="208"/>
                  </a:lnTo>
                  <a:lnTo>
                    <a:pt x="18" y="208"/>
                  </a:lnTo>
                  <a:lnTo>
                    <a:pt x="16" y="211"/>
                  </a:lnTo>
                  <a:lnTo>
                    <a:pt x="16" y="211"/>
                  </a:lnTo>
                  <a:lnTo>
                    <a:pt x="14" y="211"/>
                  </a:lnTo>
                  <a:lnTo>
                    <a:pt x="11" y="211"/>
                  </a:lnTo>
                  <a:lnTo>
                    <a:pt x="11" y="211"/>
                  </a:lnTo>
                  <a:lnTo>
                    <a:pt x="9" y="211"/>
                  </a:lnTo>
                  <a:lnTo>
                    <a:pt x="9" y="211"/>
                  </a:lnTo>
                  <a:lnTo>
                    <a:pt x="7" y="213"/>
                  </a:lnTo>
                  <a:lnTo>
                    <a:pt x="7" y="213"/>
                  </a:lnTo>
                  <a:lnTo>
                    <a:pt x="7" y="220"/>
                  </a:lnTo>
                  <a:lnTo>
                    <a:pt x="7" y="222"/>
                  </a:lnTo>
                  <a:lnTo>
                    <a:pt x="7" y="225"/>
                  </a:lnTo>
                  <a:lnTo>
                    <a:pt x="4" y="225"/>
                  </a:lnTo>
                  <a:lnTo>
                    <a:pt x="0" y="225"/>
                  </a:lnTo>
                  <a:lnTo>
                    <a:pt x="0" y="230"/>
                  </a:lnTo>
                  <a:lnTo>
                    <a:pt x="2" y="230"/>
                  </a:lnTo>
                  <a:lnTo>
                    <a:pt x="2" y="232"/>
                  </a:lnTo>
                  <a:lnTo>
                    <a:pt x="2" y="232"/>
                  </a:lnTo>
                  <a:lnTo>
                    <a:pt x="4" y="234"/>
                  </a:lnTo>
                  <a:lnTo>
                    <a:pt x="4" y="237"/>
                  </a:lnTo>
                  <a:lnTo>
                    <a:pt x="7" y="237"/>
                  </a:lnTo>
                  <a:lnTo>
                    <a:pt x="9" y="237"/>
                  </a:lnTo>
                  <a:lnTo>
                    <a:pt x="11" y="241"/>
                  </a:lnTo>
                  <a:lnTo>
                    <a:pt x="14" y="241"/>
                  </a:lnTo>
                  <a:lnTo>
                    <a:pt x="16" y="244"/>
                  </a:lnTo>
                  <a:lnTo>
                    <a:pt x="21" y="246"/>
                  </a:lnTo>
                  <a:lnTo>
                    <a:pt x="23" y="246"/>
                  </a:lnTo>
                  <a:lnTo>
                    <a:pt x="23" y="246"/>
                  </a:lnTo>
                  <a:lnTo>
                    <a:pt x="23" y="248"/>
                  </a:lnTo>
                  <a:lnTo>
                    <a:pt x="26" y="248"/>
                  </a:lnTo>
                  <a:lnTo>
                    <a:pt x="26" y="248"/>
                  </a:lnTo>
                  <a:lnTo>
                    <a:pt x="28" y="248"/>
                  </a:lnTo>
                  <a:lnTo>
                    <a:pt x="28" y="248"/>
                  </a:lnTo>
                  <a:lnTo>
                    <a:pt x="28" y="253"/>
                  </a:lnTo>
                  <a:lnTo>
                    <a:pt x="28" y="256"/>
                  </a:lnTo>
                  <a:lnTo>
                    <a:pt x="30" y="256"/>
                  </a:lnTo>
                  <a:lnTo>
                    <a:pt x="33" y="256"/>
                  </a:lnTo>
                  <a:lnTo>
                    <a:pt x="35" y="256"/>
                  </a:lnTo>
                  <a:lnTo>
                    <a:pt x="35" y="256"/>
                  </a:lnTo>
                  <a:lnTo>
                    <a:pt x="37" y="258"/>
                  </a:lnTo>
                  <a:lnTo>
                    <a:pt x="40" y="258"/>
                  </a:lnTo>
                  <a:lnTo>
                    <a:pt x="40" y="258"/>
                  </a:lnTo>
                  <a:lnTo>
                    <a:pt x="42" y="258"/>
                  </a:lnTo>
                  <a:lnTo>
                    <a:pt x="42" y="258"/>
                  </a:lnTo>
                  <a:lnTo>
                    <a:pt x="42" y="258"/>
                  </a:lnTo>
                  <a:lnTo>
                    <a:pt x="44" y="258"/>
                  </a:lnTo>
                  <a:lnTo>
                    <a:pt x="44" y="258"/>
                  </a:lnTo>
                  <a:lnTo>
                    <a:pt x="47" y="258"/>
                  </a:lnTo>
                  <a:lnTo>
                    <a:pt x="47" y="256"/>
                  </a:lnTo>
                  <a:lnTo>
                    <a:pt x="47" y="256"/>
                  </a:lnTo>
                  <a:lnTo>
                    <a:pt x="47" y="253"/>
                  </a:lnTo>
                  <a:lnTo>
                    <a:pt x="49" y="253"/>
                  </a:lnTo>
                  <a:lnTo>
                    <a:pt x="49" y="253"/>
                  </a:lnTo>
                  <a:lnTo>
                    <a:pt x="54" y="256"/>
                  </a:lnTo>
                  <a:lnTo>
                    <a:pt x="54" y="256"/>
                  </a:lnTo>
                  <a:lnTo>
                    <a:pt x="56" y="258"/>
                  </a:lnTo>
                  <a:lnTo>
                    <a:pt x="56" y="260"/>
                  </a:lnTo>
                  <a:lnTo>
                    <a:pt x="59" y="260"/>
                  </a:lnTo>
                  <a:lnTo>
                    <a:pt x="61" y="260"/>
                  </a:lnTo>
                  <a:lnTo>
                    <a:pt x="66" y="263"/>
                  </a:lnTo>
                  <a:lnTo>
                    <a:pt x="68" y="265"/>
                  </a:lnTo>
                  <a:lnTo>
                    <a:pt x="68" y="263"/>
                  </a:lnTo>
                  <a:lnTo>
                    <a:pt x="70" y="263"/>
                  </a:lnTo>
                  <a:lnTo>
                    <a:pt x="70" y="263"/>
                  </a:lnTo>
                  <a:lnTo>
                    <a:pt x="73" y="265"/>
                  </a:lnTo>
                  <a:lnTo>
                    <a:pt x="73" y="265"/>
                  </a:lnTo>
                  <a:lnTo>
                    <a:pt x="75" y="267"/>
                  </a:lnTo>
                  <a:lnTo>
                    <a:pt x="75" y="267"/>
                  </a:lnTo>
                  <a:lnTo>
                    <a:pt x="77" y="267"/>
                  </a:lnTo>
                  <a:lnTo>
                    <a:pt x="77" y="267"/>
                  </a:lnTo>
                  <a:lnTo>
                    <a:pt x="77" y="267"/>
                  </a:lnTo>
                  <a:lnTo>
                    <a:pt x="77" y="270"/>
                  </a:lnTo>
                  <a:lnTo>
                    <a:pt x="80" y="270"/>
                  </a:lnTo>
                  <a:lnTo>
                    <a:pt x="80" y="270"/>
                  </a:lnTo>
                  <a:lnTo>
                    <a:pt x="82" y="272"/>
                  </a:lnTo>
                  <a:lnTo>
                    <a:pt x="82" y="272"/>
                  </a:lnTo>
                  <a:lnTo>
                    <a:pt x="82" y="274"/>
                  </a:lnTo>
                  <a:lnTo>
                    <a:pt x="84" y="274"/>
                  </a:lnTo>
                  <a:lnTo>
                    <a:pt x="84" y="277"/>
                  </a:lnTo>
                  <a:lnTo>
                    <a:pt x="84" y="279"/>
                  </a:lnTo>
                  <a:lnTo>
                    <a:pt x="87" y="279"/>
                  </a:lnTo>
                  <a:lnTo>
                    <a:pt x="87" y="282"/>
                  </a:lnTo>
                  <a:lnTo>
                    <a:pt x="87" y="282"/>
                  </a:lnTo>
                  <a:lnTo>
                    <a:pt x="87" y="284"/>
                  </a:lnTo>
                  <a:lnTo>
                    <a:pt x="89" y="284"/>
                  </a:lnTo>
                  <a:lnTo>
                    <a:pt x="92" y="284"/>
                  </a:lnTo>
                  <a:lnTo>
                    <a:pt x="92" y="286"/>
                  </a:lnTo>
                  <a:lnTo>
                    <a:pt x="94" y="286"/>
                  </a:lnTo>
                  <a:lnTo>
                    <a:pt x="94" y="289"/>
                  </a:lnTo>
                  <a:lnTo>
                    <a:pt x="96" y="289"/>
                  </a:lnTo>
                  <a:lnTo>
                    <a:pt x="96" y="289"/>
                  </a:lnTo>
                  <a:lnTo>
                    <a:pt x="99" y="289"/>
                  </a:lnTo>
                  <a:lnTo>
                    <a:pt x="99" y="291"/>
                  </a:lnTo>
                  <a:lnTo>
                    <a:pt x="101" y="293"/>
                  </a:lnTo>
                  <a:lnTo>
                    <a:pt x="101" y="293"/>
                  </a:lnTo>
                  <a:lnTo>
                    <a:pt x="101" y="296"/>
                  </a:lnTo>
                  <a:lnTo>
                    <a:pt x="101" y="298"/>
                  </a:lnTo>
                  <a:lnTo>
                    <a:pt x="101" y="298"/>
                  </a:lnTo>
                  <a:lnTo>
                    <a:pt x="103" y="301"/>
                  </a:lnTo>
                  <a:lnTo>
                    <a:pt x="103" y="301"/>
                  </a:lnTo>
                  <a:lnTo>
                    <a:pt x="106" y="301"/>
                  </a:lnTo>
                  <a:lnTo>
                    <a:pt x="106" y="301"/>
                  </a:lnTo>
                  <a:lnTo>
                    <a:pt x="108" y="301"/>
                  </a:lnTo>
                  <a:lnTo>
                    <a:pt x="108" y="303"/>
                  </a:lnTo>
                  <a:lnTo>
                    <a:pt x="108" y="305"/>
                  </a:lnTo>
                  <a:lnTo>
                    <a:pt x="108" y="308"/>
                  </a:lnTo>
                  <a:lnTo>
                    <a:pt x="108" y="308"/>
                  </a:lnTo>
                  <a:lnTo>
                    <a:pt x="108" y="310"/>
                  </a:lnTo>
                  <a:lnTo>
                    <a:pt x="108" y="310"/>
                  </a:lnTo>
                  <a:lnTo>
                    <a:pt x="110" y="312"/>
                  </a:lnTo>
                  <a:lnTo>
                    <a:pt x="110" y="312"/>
                  </a:lnTo>
                  <a:lnTo>
                    <a:pt x="113" y="312"/>
                  </a:lnTo>
                  <a:lnTo>
                    <a:pt x="113" y="315"/>
                  </a:lnTo>
                  <a:lnTo>
                    <a:pt x="115" y="315"/>
                  </a:lnTo>
                  <a:lnTo>
                    <a:pt x="117" y="312"/>
                  </a:lnTo>
                  <a:lnTo>
                    <a:pt x="117" y="312"/>
                  </a:lnTo>
                  <a:lnTo>
                    <a:pt x="117" y="312"/>
                  </a:lnTo>
                  <a:lnTo>
                    <a:pt x="120" y="312"/>
                  </a:lnTo>
                  <a:lnTo>
                    <a:pt x="120" y="312"/>
                  </a:lnTo>
                  <a:lnTo>
                    <a:pt x="122" y="315"/>
                  </a:lnTo>
                  <a:lnTo>
                    <a:pt x="125" y="315"/>
                  </a:lnTo>
                  <a:lnTo>
                    <a:pt x="125" y="312"/>
                  </a:lnTo>
                  <a:lnTo>
                    <a:pt x="127" y="312"/>
                  </a:lnTo>
                  <a:lnTo>
                    <a:pt x="129" y="312"/>
                  </a:lnTo>
                  <a:lnTo>
                    <a:pt x="129" y="312"/>
                  </a:lnTo>
                  <a:lnTo>
                    <a:pt x="132" y="310"/>
                  </a:lnTo>
                  <a:lnTo>
                    <a:pt x="132" y="310"/>
                  </a:lnTo>
                  <a:lnTo>
                    <a:pt x="134" y="308"/>
                  </a:lnTo>
                  <a:lnTo>
                    <a:pt x="134" y="308"/>
                  </a:lnTo>
                  <a:lnTo>
                    <a:pt x="136" y="310"/>
                  </a:lnTo>
                  <a:lnTo>
                    <a:pt x="139" y="310"/>
                  </a:lnTo>
                  <a:lnTo>
                    <a:pt x="139" y="310"/>
                  </a:lnTo>
                  <a:lnTo>
                    <a:pt x="141" y="312"/>
                  </a:lnTo>
                  <a:lnTo>
                    <a:pt x="141" y="312"/>
                  </a:lnTo>
                  <a:lnTo>
                    <a:pt x="143" y="312"/>
                  </a:lnTo>
                  <a:lnTo>
                    <a:pt x="143" y="312"/>
                  </a:lnTo>
                  <a:lnTo>
                    <a:pt x="146" y="310"/>
                  </a:lnTo>
                  <a:lnTo>
                    <a:pt x="148" y="310"/>
                  </a:lnTo>
                  <a:lnTo>
                    <a:pt x="148" y="310"/>
                  </a:lnTo>
                  <a:lnTo>
                    <a:pt x="150" y="310"/>
                  </a:lnTo>
                  <a:lnTo>
                    <a:pt x="153" y="312"/>
                  </a:lnTo>
                  <a:lnTo>
                    <a:pt x="155" y="315"/>
                  </a:lnTo>
                  <a:lnTo>
                    <a:pt x="155" y="315"/>
                  </a:lnTo>
                  <a:lnTo>
                    <a:pt x="158" y="315"/>
                  </a:lnTo>
                  <a:lnTo>
                    <a:pt x="160" y="315"/>
                  </a:lnTo>
                  <a:lnTo>
                    <a:pt x="160" y="317"/>
                  </a:lnTo>
                  <a:lnTo>
                    <a:pt x="162" y="317"/>
                  </a:lnTo>
                  <a:lnTo>
                    <a:pt x="162" y="317"/>
                  </a:lnTo>
                  <a:lnTo>
                    <a:pt x="165" y="319"/>
                  </a:lnTo>
                  <a:lnTo>
                    <a:pt x="165" y="319"/>
                  </a:lnTo>
                  <a:lnTo>
                    <a:pt x="165" y="319"/>
                  </a:lnTo>
                  <a:lnTo>
                    <a:pt x="167" y="319"/>
                  </a:lnTo>
                  <a:lnTo>
                    <a:pt x="165" y="322"/>
                  </a:lnTo>
                  <a:lnTo>
                    <a:pt x="165" y="324"/>
                  </a:lnTo>
                  <a:lnTo>
                    <a:pt x="162" y="329"/>
                  </a:lnTo>
                  <a:lnTo>
                    <a:pt x="160" y="331"/>
                  </a:lnTo>
                  <a:lnTo>
                    <a:pt x="155" y="338"/>
                  </a:lnTo>
                  <a:lnTo>
                    <a:pt x="153" y="343"/>
                  </a:lnTo>
                  <a:lnTo>
                    <a:pt x="155" y="343"/>
                  </a:lnTo>
                  <a:lnTo>
                    <a:pt x="158" y="345"/>
                  </a:lnTo>
                  <a:lnTo>
                    <a:pt x="158" y="345"/>
                  </a:lnTo>
                  <a:lnTo>
                    <a:pt x="160" y="343"/>
                  </a:lnTo>
                  <a:lnTo>
                    <a:pt x="160" y="343"/>
                  </a:lnTo>
                  <a:lnTo>
                    <a:pt x="162" y="343"/>
                  </a:lnTo>
                  <a:lnTo>
                    <a:pt x="162" y="343"/>
                  </a:lnTo>
                  <a:lnTo>
                    <a:pt x="162" y="345"/>
                  </a:lnTo>
                  <a:lnTo>
                    <a:pt x="165" y="348"/>
                  </a:lnTo>
                  <a:lnTo>
                    <a:pt x="165" y="348"/>
                  </a:lnTo>
                  <a:lnTo>
                    <a:pt x="167" y="350"/>
                  </a:lnTo>
                  <a:lnTo>
                    <a:pt x="167" y="350"/>
                  </a:lnTo>
                  <a:lnTo>
                    <a:pt x="169" y="353"/>
                  </a:lnTo>
                  <a:lnTo>
                    <a:pt x="169" y="353"/>
                  </a:lnTo>
                  <a:lnTo>
                    <a:pt x="169" y="348"/>
                  </a:lnTo>
                  <a:lnTo>
                    <a:pt x="169" y="341"/>
                  </a:lnTo>
                  <a:lnTo>
                    <a:pt x="172" y="334"/>
                  </a:lnTo>
                  <a:lnTo>
                    <a:pt x="172" y="327"/>
                  </a:lnTo>
                  <a:lnTo>
                    <a:pt x="174" y="319"/>
                  </a:lnTo>
                  <a:lnTo>
                    <a:pt x="174" y="312"/>
                  </a:lnTo>
                  <a:lnTo>
                    <a:pt x="174" y="305"/>
                  </a:lnTo>
                  <a:lnTo>
                    <a:pt x="176" y="301"/>
                  </a:lnTo>
                  <a:lnTo>
                    <a:pt x="176" y="298"/>
                  </a:lnTo>
                  <a:lnTo>
                    <a:pt x="176" y="293"/>
                  </a:lnTo>
                  <a:lnTo>
                    <a:pt x="176" y="289"/>
                  </a:lnTo>
                  <a:lnTo>
                    <a:pt x="179" y="289"/>
                  </a:lnTo>
                  <a:lnTo>
                    <a:pt x="176" y="286"/>
                  </a:lnTo>
                  <a:lnTo>
                    <a:pt x="176" y="286"/>
                  </a:lnTo>
                  <a:lnTo>
                    <a:pt x="176" y="286"/>
                  </a:lnTo>
                  <a:lnTo>
                    <a:pt x="176" y="284"/>
                  </a:lnTo>
                  <a:lnTo>
                    <a:pt x="176" y="284"/>
                  </a:lnTo>
                  <a:lnTo>
                    <a:pt x="176" y="284"/>
                  </a:lnTo>
                  <a:lnTo>
                    <a:pt x="176" y="282"/>
                  </a:lnTo>
                  <a:lnTo>
                    <a:pt x="174" y="282"/>
                  </a:lnTo>
                  <a:lnTo>
                    <a:pt x="174" y="282"/>
                  </a:lnTo>
                  <a:lnTo>
                    <a:pt x="174" y="282"/>
                  </a:lnTo>
                  <a:lnTo>
                    <a:pt x="174" y="279"/>
                  </a:lnTo>
                  <a:lnTo>
                    <a:pt x="174" y="279"/>
                  </a:lnTo>
                  <a:lnTo>
                    <a:pt x="174" y="277"/>
                  </a:lnTo>
                  <a:lnTo>
                    <a:pt x="174" y="277"/>
                  </a:lnTo>
                  <a:lnTo>
                    <a:pt x="174" y="277"/>
                  </a:lnTo>
                  <a:lnTo>
                    <a:pt x="174" y="274"/>
                  </a:lnTo>
                  <a:lnTo>
                    <a:pt x="174" y="274"/>
                  </a:lnTo>
                  <a:lnTo>
                    <a:pt x="174" y="274"/>
                  </a:lnTo>
                  <a:lnTo>
                    <a:pt x="172" y="272"/>
                  </a:lnTo>
                  <a:lnTo>
                    <a:pt x="172" y="272"/>
                  </a:lnTo>
                  <a:lnTo>
                    <a:pt x="169" y="270"/>
                  </a:lnTo>
                  <a:lnTo>
                    <a:pt x="167" y="270"/>
                  </a:lnTo>
                  <a:lnTo>
                    <a:pt x="165" y="267"/>
                  </a:lnTo>
                  <a:lnTo>
                    <a:pt x="165" y="265"/>
                  </a:lnTo>
                  <a:lnTo>
                    <a:pt x="165" y="263"/>
                  </a:lnTo>
                  <a:lnTo>
                    <a:pt x="165" y="258"/>
                  </a:lnTo>
                  <a:lnTo>
                    <a:pt x="165" y="253"/>
                  </a:lnTo>
                  <a:lnTo>
                    <a:pt x="165" y="251"/>
                  </a:lnTo>
                  <a:lnTo>
                    <a:pt x="167" y="251"/>
                  </a:lnTo>
                  <a:lnTo>
                    <a:pt x="167" y="251"/>
                  </a:lnTo>
                  <a:lnTo>
                    <a:pt x="169" y="251"/>
                  </a:lnTo>
                  <a:lnTo>
                    <a:pt x="169" y="251"/>
                  </a:lnTo>
                  <a:lnTo>
                    <a:pt x="172" y="248"/>
                  </a:lnTo>
                  <a:lnTo>
                    <a:pt x="172" y="248"/>
                  </a:lnTo>
                  <a:lnTo>
                    <a:pt x="172" y="248"/>
                  </a:lnTo>
                  <a:lnTo>
                    <a:pt x="174" y="248"/>
                  </a:lnTo>
                  <a:lnTo>
                    <a:pt x="174" y="248"/>
                  </a:lnTo>
                  <a:lnTo>
                    <a:pt x="174" y="248"/>
                  </a:lnTo>
                  <a:lnTo>
                    <a:pt x="174" y="248"/>
                  </a:lnTo>
                  <a:lnTo>
                    <a:pt x="176" y="248"/>
                  </a:lnTo>
                  <a:lnTo>
                    <a:pt x="176" y="248"/>
                  </a:lnTo>
                  <a:lnTo>
                    <a:pt x="179" y="248"/>
                  </a:lnTo>
                  <a:lnTo>
                    <a:pt x="179" y="248"/>
                  </a:lnTo>
                  <a:lnTo>
                    <a:pt x="179" y="248"/>
                  </a:lnTo>
                  <a:lnTo>
                    <a:pt x="179" y="248"/>
                  </a:lnTo>
                  <a:lnTo>
                    <a:pt x="179" y="248"/>
                  </a:lnTo>
                  <a:lnTo>
                    <a:pt x="181" y="248"/>
                  </a:lnTo>
                  <a:lnTo>
                    <a:pt x="181" y="248"/>
                  </a:lnTo>
                  <a:lnTo>
                    <a:pt x="181" y="248"/>
                  </a:lnTo>
                  <a:lnTo>
                    <a:pt x="181" y="248"/>
                  </a:lnTo>
                  <a:lnTo>
                    <a:pt x="181" y="248"/>
                  </a:lnTo>
                  <a:lnTo>
                    <a:pt x="181" y="248"/>
                  </a:lnTo>
                  <a:lnTo>
                    <a:pt x="181" y="248"/>
                  </a:lnTo>
                  <a:lnTo>
                    <a:pt x="181" y="246"/>
                  </a:lnTo>
                  <a:lnTo>
                    <a:pt x="181" y="246"/>
                  </a:lnTo>
                  <a:lnTo>
                    <a:pt x="181" y="244"/>
                  </a:lnTo>
                  <a:lnTo>
                    <a:pt x="181" y="244"/>
                  </a:lnTo>
                  <a:lnTo>
                    <a:pt x="181" y="241"/>
                  </a:lnTo>
                  <a:lnTo>
                    <a:pt x="181" y="241"/>
                  </a:lnTo>
                  <a:lnTo>
                    <a:pt x="179" y="241"/>
                  </a:lnTo>
                  <a:lnTo>
                    <a:pt x="179" y="241"/>
                  </a:lnTo>
                  <a:lnTo>
                    <a:pt x="176" y="241"/>
                  </a:lnTo>
                  <a:lnTo>
                    <a:pt x="176" y="241"/>
                  </a:lnTo>
                  <a:lnTo>
                    <a:pt x="176" y="241"/>
                  </a:lnTo>
                  <a:lnTo>
                    <a:pt x="176" y="241"/>
                  </a:lnTo>
                  <a:lnTo>
                    <a:pt x="174" y="241"/>
                  </a:lnTo>
                  <a:lnTo>
                    <a:pt x="174" y="239"/>
                  </a:lnTo>
                  <a:lnTo>
                    <a:pt x="172" y="241"/>
                  </a:lnTo>
                  <a:lnTo>
                    <a:pt x="172" y="239"/>
                  </a:lnTo>
                  <a:lnTo>
                    <a:pt x="169" y="239"/>
                  </a:lnTo>
                  <a:lnTo>
                    <a:pt x="169" y="241"/>
                  </a:lnTo>
                  <a:lnTo>
                    <a:pt x="169" y="234"/>
                  </a:lnTo>
                  <a:lnTo>
                    <a:pt x="169" y="230"/>
                  </a:lnTo>
                  <a:lnTo>
                    <a:pt x="169" y="227"/>
                  </a:lnTo>
                  <a:lnTo>
                    <a:pt x="169" y="227"/>
                  </a:lnTo>
                  <a:lnTo>
                    <a:pt x="172" y="227"/>
                  </a:lnTo>
                  <a:lnTo>
                    <a:pt x="174" y="227"/>
                  </a:lnTo>
                  <a:lnTo>
                    <a:pt x="174" y="225"/>
                  </a:lnTo>
                  <a:lnTo>
                    <a:pt x="174" y="225"/>
                  </a:lnTo>
                  <a:lnTo>
                    <a:pt x="176" y="225"/>
                  </a:lnTo>
                  <a:lnTo>
                    <a:pt x="179" y="227"/>
                  </a:lnTo>
                  <a:lnTo>
                    <a:pt x="179" y="227"/>
                  </a:lnTo>
                  <a:lnTo>
                    <a:pt x="183" y="227"/>
                  </a:lnTo>
                  <a:lnTo>
                    <a:pt x="186" y="227"/>
                  </a:lnTo>
                  <a:lnTo>
                    <a:pt x="191" y="227"/>
                  </a:lnTo>
                  <a:lnTo>
                    <a:pt x="195" y="227"/>
                  </a:lnTo>
                  <a:lnTo>
                    <a:pt x="200" y="227"/>
                  </a:lnTo>
                  <a:lnTo>
                    <a:pt x="200" y="227"/>
                  </a:lnTo>
                  <a:lnTo>
                    <a:pt x="200" y="225"/>
                  </a:lnTo>
                  <a:lnTo>
                    <a:pt x="200" y="225"/>
                  </a:lnTo>
                  <a:lnTo>
                    <a:pt x="200" y="222"/>
                  </a:lnTo>
                  <a:lnTo>
                    <a:pt x="200" y="222"/>
                  </a:lnTo>
                  <a:lnTo>
                    <a:pt x="200" y="220"/>
                  </a:lnTo>
                  <a:lnTo>
                    <a:pt x="202" y="222"/>
                  </a:lnTo>
                  <a:lnTo>
                    <a:pt x="202" y="222"/>
                  </a:lnTo>
                  <a:lnTo>
                    <a:pt x="202" y="225"/>
                  </a:lnTo>
                  <a:lnTo>
                    <a:pt x="205" y="225"/>
                  </a:lnTo>
                  <a:lnTo>
                    <a:pt x="205" y="225"/>
                  </a:lnTo>
                  <a:lnTo>
                    <a:pt x="207" y="225"/>
                  </a:lnTo>
                  <a:lnTo>
                    <a:pt x="207" y="225"/>
                  </a:lnTo>
                  <a:lnTo>
                    <a:pt x="209" y="222"/>
                  </a:lnTo>
                  <a:lnTo>
                    <a:pt x="212" y="220"/>
                  </a:lnTo>
                  <a:lnTo>
                    <a:pt x="212" y="220"/>
                  </a:lnTo>
                  <a:lnTo>
                    <a:pt x="214" y="218"/>
                  </a:lnTo>
                  <a:lnTo>
                    <a:pt x="214" y="218"/>
                  </a:lnTo>
                  <a:lnTo>
                    <a:pt x="214" y="218"/>
                  </a:lnTo>
                  <a:lnTo>
                    <a:pt x="216" y="218"/>
                  </a:lnTo>
                  <a:lnTo>
                    <a:pt x="216" y="220"/>
                  </a:lnTo>
                  <a:lnTo>
                    <a:pt x="219" y="225"/>
                  </a:lnTo>
                  <a:lnTo>
                    <a:pt x="221" y="227"/>
                  </a:lnTo>
                  <a:lnTo>
                    <a:pt x="221" y="230"/>
                  </a:lnTo>
                  <a:lnTo>
                    <a:pt x="221" y="234"/>
                  </a:lnTo>
                  <a:lnTo>
                    <a:pt x="221" y="237"/>
                  </a:lnTo>
                  <a:lnTo>
                    <a:pt x="221" y="237"/>
                  </a:lnTo>
                  <a:lnTo>
                    <a:pt x="221" y="239"/>
                  </a:lnTo>
                  <a:lnTo>
                    <a:pt x="224" y="237"/>
                  </a:lnTo>
                  <a:lnTo>
                    <a:pt x="224" y="2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366"/>
            <p:cNvSpPr>
              <a:spLocks noEditPoints="1"/>
            </p:cNvSpPr>
            <p:nvPr userDrawn="1"/>
          </p:nvSpPr>
          <p:spPr bwMode="auto">
            <a:xfrm>
              <a:off x="4933" y="1685"/>
              <a:ext cx="957" cy="737"/>
            </a:xfrm>
            <a:custGeom>
              <a:avLst/>
              <a:gdLst>
                <a:gd name="T0" fmla="*/ 719 w 957"/>
                <a:gd name="T1" fmla="*/ 735 h 737"/>
                <a:gd name="T2" fmla="*/ 787 w 957"/>
                <a:gd name="T3" fmla="*/ 640 h 737"/>
                <a:gd name="T4" fmla="*/ 912 w 957"/>
                <a:gd name="T5" fmla="*/ 489 h 737"/>
                <a:gd name="T6" fmla="*/ 954 w 957"/>
                <a:gd name="T7" fmla="*/ 144 h 737"/>
                <a:gd name="T8" fmla="*/ 926 w 957"/>
                <a:gd name="T9" fmla="*/ 111 h 737"/>
                <a:gd name="T10" fmla="*/ 843 w 957"/>
                <a:gd name="T11" fmla="*/ 85 h 737"/>
                <a:gd name="T12" fmla="*/ 777 w 957"/>
                <a:gd name="T13" fmla="*/ 47 h 737"/>
                <a:gd name="T14" fmla="*/ 733 w 957"/>
                <a:gd name="T15" fmla="*/ 9 h 737"/>
                <a:gd name="T16" fmla="*/ 655 w 957"/>
                <a:gd name="T17" fmla="*/ 18 h 737"/>
                <a:gd name="T18" fmla="*/ 638 w 957"/>
                <a:gd name="T19" fmla="*/ 78 h 737"/>
                <a:gd name="T20" fmla="*/ 671 w 957"/>
                <a:gd name="T21" fmla="*/ 113 h 737"/>
                <a:gd name="T22" fmla="*/ 702 w 957"/>
                <a:gd name="T23" fmla="*/ 139 h 737"/>
                <a:gd name="T24" fmla="*/ 662 w 957"/>
                <a:gd name="T25" fmla="*/ 165 h 737"/>
                <a:gd name="T26" fmla="*/ 603 w 957"/>
                <a:gd name="T27" fmla="*/ 189 h 737"/>
                <a:gd name="T28" fmla="*/ 575 w 957"/>
                <a:gd name="T29" fmla="*/ 229 h 737"/>
                <a:gd name="T30" fmla="*/ 450 w 957"/>
                <a:gd name="T31" fmla="*/ 227 h 737"/>
                <a:gd name="T32" fmla="*/ 308 w 957"/>
                <a:gd name="T33" fmla="*/ 182 h 737"/>
                <a:gd name="T34" fmla="*/ 245 w 957"/>
                <a:gd name="T35" fmla="*/ 144 h 737"/>
                <a:gd name="T36" fmla="*/ 191 w 957"/>
                <a:gd name="T37" fmla="*/ 108 h 737"/>
                <a:gd name="T38" fmla="*/ 158 w 957"/>
                <a:gd name="T39" fmla="*/ 99 h 737"/>
                <a:gd name="T40" fmla="*/ 115 w 957"/>
                <a:gd name="T41" fmla="*/ 132 h 737"/>
                <a:gd name="T42" fmla="*/ 82 w 957"/>
                <a:gd name="T43" fmla="*/ 172 h 737"/>
                <a:gd name="T44" fmla="*/ 94 w 957"/>
                <a:gd name="T45" fmla="*/ 217 h 737"/>
                <a:gd name="T46" fmla="*/ 47 w 957"/>
                <a:gd name="T47" fmla="*/ 257 h 737"/>
                <a:gd name="T48" fmla="*/ 2 w 957"/>
                <a:gd name="T49" fmla="*/ 279 h 737"/>
                <a:gd name="T50" fmla="*/ 30 w 957"/>
                <a:gd name="T51" fmla="*/ 323 h 737"/>
                <a:gd name="T52" fmla="*/ 56 w 957"/>
                <a:gd name="T53" fmla="*/ 352 h 737"/>
                <a:gd name="T54" fmla="*/ 103 w 957"/>
                <a:gd name="T55" fmla="*/ 390 h 737"/>
                <a:gd name="T56" fmla="*/ 129 w 957"/>
                <a:gd name="T57" fmla="*/ 439 h 737"/>
                <a:gd name="T58" fmla="*/ 141 w 957"/>
                <a:gd name="T59" fmla="*/ 468 h 737"/>
                <a:gd name="T60" fmla="*/ 216 w 957"/>
                <a:gd name="T61" fmla="*/ 498 h 737"/>
                <a:gd name="T62" fmla="*/ 275 w 957"/>
                <a:gd name="T63" fmla="*/ 532 h 737"/>
                <a:gd name="T64" fmla="*/ 325 w 957"/>
                <a:gd name="T65" fmla="*/ 543 h 737"/>
                <a:gd name="T66" fmla="*/ 379 w 957"/>
                <a:gd name="T67" fmla="*/ 536 h 737"/>
                <a:gd name="T68" fmla="*/ 431 w 957"/>
                <a:gd name="T69" fmla="*/ 508 h 737"/>
                <a:gd name="T70" fmla="*/ 459 w 957"/>
                <a:gd name="T71" fmla="*/ 522 h 737"/>
                <a:gd name="T72" fmla="*/ 504 w 957"/>
                <a:gd name="T73" fmla="*/ 553 h 737"/>
                <a:gd name="T74" fmla="*/ 495 w 957"/>
                <a:gd name="T75" fmla="*/ 612 h 737"/>
                <a:gd name="T76" fmla="*/ 530 w 957"/>
                <a:gd name="T77" fmla="*/ 647 h 737"/>
                <a:gd name="T78" fmla="*/ 568 w 957"/>
                <a:gd name="T79" fmla="*/ 673 h 737"/>
                <a:gd name="T80" fmla="*/ 584 w 957"/>
                <a:gd name="T81" fmla="*/ 647 h 737"/>
                <a:gd name="T82" fmla="*/ 627 w 957"/>
                <a:gd name="T83" fmla="*/ 640 h 737"/>
                <a:gd name="T84" fmla="*/ 664 w 957"/>
                <a:gd name="T85" fmla="*/ 652 h 737"/>
                <a:gd name="T86" fmla="*/ 702 w 957"/>
                <a:gd name="T87" fmla="*/ 664 h 737"/>
                <a:gd name="T88" fmla="*/ 730 w 957"/>
                <a:gd name="T89" fmla="*/ 695 h 737"/>
                <a:gd name="T90" fmla="*/ 761 w 957"/>
                <a:gd name="T91" fmla="*/ 662 h 737"/>
                <a:gd name="T92" fmla="*/ 787 w 957"/>
                <a:gd name="T93" fmla="*/ 643 h 737"/>
                <a:gd name="T94" fmla="*/ 817 w 957"/>
                <a:gd name="T95" fmla="*/ 640 h 737"/>
                <a:gd name="T96" fmla="*/ 858 w 957"/>
                <a:gd name="T97" fmla="*/ 619 h 737"/>
                <a:gd name="T98" fmla="*/ 886 w 957"/>
                <a:gd name="T99" fmla="*/ 586 h 737"/>
                <a:gd name="T100" fmla="*/ 888 w 957"/>
                <a:gd name="T101" fmla="*/ 562 h 737"/>
                <a:gd name="T102" fmla="*/ 902 w 957"/>
                <a:gd name="T103" fmla="*/ 508 h 737"/>
                <a:gd name="T104" fmla="*/ 888 w 957"/>
                <a:gd name="T105" fmla="*/ 475 h 737"/>
                <a:gd name="T106" fmla="*/ 876 w 957"/>
                <a:gd name="T107" fmla="*/ 439 h 737"/>
                <a:gd name="T108" fmla="*/ 829 w 957"/>
                <a:gd name="T109" fmla="*/ 357 h 737"/>
                <a:gd name="T110" fmla="*/ 860 w 957"/>
                <a:gd name="T111" fmla="*/ 331 h 737"/>
                <a:gd name="T112" fmla="*/ 784 w 957"/>
                <a:gd name="T113" fmla="*/ 316 h 737"/>
                <a:gd name="T114" fmla="*/ 825 w 957"/>
                <a:gd name="T115" fmla="*/ 267 h 737"/>
                <a:gd name="T116" fmla="*/ 834 w 957"/>
                <a:gd name="T117" fmla="*/ 297 h 737"/>
                <a:gd name="T118" fmla="*/ 881 w 957"/>
                <a:gd name="T119" fmla="*/ 260 h 737"/>
                <a:gd name="T120" fmla="*/ 916 w 957"/>
                <a:gd name="T121" fmla="*/ 245 h 737"/>
                <a:gd name="T122" fmla="*/ 931 w 957"/>
                <a:gd name="T123" fmla="*/ 217 h 737"/>
                <a:gd name="T124" fmla="*/ 942 w 957"/>
                <a:gd name="T125" fmla="*/ 20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7" h="737">
                  <a:moveTo>
                    <a:pt x="749" y="704"/>
                  </a:moveTo>
                  <a:lnTo>
                    <a:pt x="749" y="702"/>
                  </a:lnTo>
                  <a:lnTo>
                    <a:pt x="749" y="702"/>
                  </a:lnTo>
                  <a:lnTo>
                    <a:pt x="747" y="699"/>
                  </a:lnTo>
                  <a:lnTo>
                    <a:pt x="747" y="699"/>
                  </a:lnTo>
                  <a:lnTo>
                    <a:pt x="744" y="697"/>
                  </a:lnTo>
                  <a:lnTo>
                    <a:pt x="744" y="697"/>
                  </a:lnTo>
                  <a:lnTo>
                    <a:pt x="742" y="699"/>
                  </a:lnTo>
                  <a:lnTo>
                    <a:pt x="742" y="699"/>
                  </a:lnTo>
                  <a:lnTo>
                    <a:pt x="742" y="702"/>
                  </a:lnTo>
                  <a:lnTo>
                    <a:pt x="740" y="699"/>
                  </a:lnTo>
                  <a:lnTo>
                    <a:pt x="740" y="699"/>
                  </a:lnTo>
                  <a:lnTo>
                    <a:pt x="740" y="699"/>
                  </a:lnTo>
                  <a:lnTo>
                    <a:pt x="740" y="702"/>
                  </a:lnTo>
                  <a:lnTo>
                    <a:pt x="737" y="699"/>
                  </a:lnTo>
                  <a:lnTo>
                    <a:pt x="735" y="699"/>
                  </a:lnTo>
                  <a:lnTo>
                    <a:pt x="735" y="699"/>
                  </a:lnTo>
                  <a:lnTo>
                    <a:pt x="733" y="702"/>
                  </a:lnTo>
                  <a:lnTo>
                    <a:pt x="730" y="702"/>
                  </a:lnTo>
                  <a:lnTo>
                    <a:pt x="726" y="702"/>
                  </a:lnTo>
                  <a:lnTo>
                    <a:pt x="726" y="702"/>
                  </a:lnTo>
                  <a:lnTo>
                    <a:pt x="723" y="702"/>
                  </a:lnTo>
                  <a:lnTo>
                    <a:pt x="721" y="702"/>
                  </a:lnTo>
                  <a:lnTo>
                    <a:pt x="721" y="702"/>
                  </a:lnTo>
                  <a:lnTo>
                    <a:pt x="719" y="704"/>
                  </a:lnTo>
                  <a:lnTo>
                    <a:pt x="719" y="704"/>
                  </a:lnTo>
                  <a:lnTo>
                    <a:pt x="719" y="707"/>
                  </a:lnTo>
                  <a:lnTo>
                    <a:pt x="719" y="707"/>
                  </a:lnTo>
                  <a:lnTo>
                    <a:pt x="721" y="707"/>
                  </a:lnTo>
                  <a:lnTo>
                    <a:pt x="719" y="707"/>
                  </a:lnTo>
                  <a:lnTo>
                    <a:pt x="716" y="709"/>
                  </a:lnTo>
                  <a:lnTo>
                    <a:pt x="714" y="711"/>
                  </a:lnTo>
                  <a:lnTo>
                    <a:pt x="711" y="714"/>
                  </a:lnTo>
                  <a:lnTo>
                    <a:pt x="711" y="714"/>
                  </a:lnTo>
                  <a:lnTo>
                    <a:pt x="709" y="716"/>
                  </a:lnTo>
                  <a:lnTo>
                    <a:pt x="709" y="716"/>
                  </a:lnTo>
                  <a:lnTo>
                    <a:pt x="711" y="723"/>
                  </a:lnTo>
                  <a:lnTo>
                    <a:pt x="711" y="725"/>
                  </a:lnTo>
                  <a:lnTo>
                    <a:pt x="711" y="728"/>
                  </a:lnTo>
                  <a:lnTo>
                    <a:pt x="714" y="733"/>
                  </a:lnTo>
                  <a:lnTo>
                    <a:pt x="719" y="735"/>
                  </a:lnTo>
                  <a:lnTo>
                    <a:pt x="719" y="735"/>
                  </a:lnTo>
                  <a:lnTo>
                    <a:pt x="723" y="735"/>
                  </a:lnTo>
                  <a:lnTo>
                    <a:pt x="726" y="737"/>
                  </a:lnTo>
                  <a:lnTo>
                    <a:pt x="726" y="737"/>
                  </a:lnTo>
                  <a:lnTo>
                    <a:pt x="728" y="737"/>
                  </a:lnTo>
                  <a:lnTo>
                    <a:pt x="730" y="737"/>
                  </a:lnTo>
                  <a:lnTo>
                    <a:pt x="733" y="737"/>
                  </a:lnTo>
                  <a:lnTo>
                    <a:pt x="733" y="737"/>
                  </a:lnTo>
                  <a:lnTo>
                    <a:pt x="733" y="735"/>
                  </a:lnTo>
                  <a:lnTo>
                    <a:pt x="733" y="735"/>
                  </a:lnTo>
                  <a:lnTo>
                    <a:pt x="737" y="735"/>
                  </a:lnTo>
                  <a:lnTo>
                    <a:pt x="737" y="735"/>
                  </a:lnTo>
                  <a:lnTo>
                    <a:pt x="737" y="733"/>
                  </a:lnTo>
                  <a:lnTo>
                    <a:pt x="737" y="733"/>
                  </a:lnTo>
                  <a:lnTo>
                    <a:pt x="737" y="733"/>
                  </a:lnTo>
                  <a:lnTo>
                    <a:pt x="740" y="730"/>
                  </a:lnTo>
                  <a:lnTo>
                    <a:pt x="742" y="728"/>
                  </a:lnTo>
                  <a:lnTo>
                    <a:pt x="742" y="728"/>
                  </a:lnTo>
                  <a:lnTo>
                    <a:pt x="742" y="728"/>
                  </a:lnTo>
                  <a:lnTo>
                    <a:pt x="744" y="728"/>
                  </a:lnTo>
                  <a:lnTo>
                    <a:pt x="744" y="728"/>
                  </a:lnTo>
                  <a:lnTo>
                    <a:pt x="744" y="725"/>
                  </a:lnTo>
                  <a:lnTo>
                    <a:pt x="744" y="723"/>
                  </a:lnTo>
                  <a:lnTo>
                    <a:pt x="744" y="721"/>
                  </a:lnTo>
                  <a:lnTo>
                    <a:pt x="744" y="718"/>
                  </a:lnTo>
                  <a:lnTo>
                    <a:pt x="744" y="718"/>
                  </a:lnTo>
                  <a:lnTo>
                    <a:pt x="747" y="718"/>
                  </a:lnTo>
                  <a:lnTo>
                    <a:pt x="747" y="716"/>
                  </a:lnTo>
                  <a:lnTo>
                    <a:pt x="749" y="709"/>
                  </a:lnTo>
                  <a:lnTo>
                    <a:pt x="749" y="709"/>
                  </a:lnTo>
                  <a:lnTo>
                    <a:pt x="751" y="709"/>
                  </a:lnTo>
                  <a:lnTo>
                    <a:pt x="751" y="707"/>
                  </a:lnTo>
                  <a:lnTo>
                    <a:pt x="749" y="704"/>
                  </a:lnTo>
                  <a:close/>
                  <a:moveTo>
                    <a:pt x="787" y="640"/>
                  </a:moveTo>
                  <a:lnTo>
                    <a:pt x="787" y="640"/>
                  </a:lnTo>
                  <a:lnTo>
                    <a:pt x="784" y="640"/>
                  </a:lnTo>
                  <a:lnTo>
                    <a:pt x="784" y="640"/>
                  </a:lnTo>
                  <a:lnTo>
                    <a:pt x="787" y="640"/>
                  </a:lnTo>
                  <a:lnTo>
                    <a:pt x="787" y="640"/>
                  </a:lnTo>
                  <a:lnTo>
                    <a:pt x="789" y="643"/>
                  </a:lnTo>
                  <a:lnTo>
                    <a:pt x="787" y="640"/>
                  </a:lnTo>
                  <a:lnTo>
                    <a:pt x="787" y="640"/>
                  </a:lnTo>
                  <a:close/>
                  <a:moveTo>
                    <a:pt x="865" y="605"/>
                  </a:moveTo>
                  <a:lnTo>
                    <a:pt x="865" y="605"/>
                  </a:lnTo>
                  <a:lnTo>
                    <a:pt x="865" y="605"/>
                  </a:lnTo>
                  <a:lnTo>
                    <a:pt x="865" y="605"/>
                  </a:lnTo>
                  <a:lnTo>
                    <a:pt x="865" y="607"/>
                  </a:lnTo>
                  <a:lnTo>
                    <a:pt x="865" y="607"/>
                  </a:lnTo>
                  <a:lnTo>
                    <a:pt x="865" y="605"/>
                  </a:lnTo>
                  <a:lnTo>
                    <a:pt x="865" y="605"/>
                  </a:lnTo>
                  <a:lnTo>
                    <a:pt x="865" y="605"/>
                  </a:lnTo>
                  <a:close/>
                  <a:moveTo>
                    <a:pt x="902" y="527"/>
                  </a:moveTo>
                  <a:lnTo>
                    <a:pt x="902" y="527"/>
                  </a:lnTo>
                  <a:lnTo>
                    <a:pt x="900" y="529"/>
                  </a:lnTo>
                  <a:lnTo>
                    <a:pt x="902" y="529"/>
                  </a:lnTo>
                  <a:lnTo>
                    <a:pt x="902" y="529"/>
                  </a:lnTo>
                  <a:lnTo>
                    <a:pt x="902" y="529"/>
                  </a:lnTo>
                  <a:lnTo>
                    <a:pt x="902" y="529"/>
                  </a:lnTo>
                  <a:lnTo>
                    <a:pt x="902" y="527"/>
                  </a:lnTo>
                  <a:close/>
                  <a:moveTo>
                    <a:pt x="909" y="494"/>
                  </a:moveTo>
                  <a:lnTo>
                    <a:pt x="907" y="494"/>
                  </a:lnTo>
                  <a:lnTo>
                    <a:pt x="907" y="496"/>
                  </a:lnTo>
                  <a:lnTo>
                    <a:pt x="909" y="496"/>
                  </a:lnTo>
                  <a:lnTo>
                    <a:pt x="912" y="496"/>
                  </a:lnTo>
                  <a:lnTo>
                    <a:pt x="912" y="496"/>
                  </a:lnTo>
                  <a:lnTo>
                    <a:pt x="909" y="496"/>
                  </a:lnTo>
                  <a:lnTo>
                    <a:pt x="909" y="494"/>
                  </a:lnTo>
                  <a:close/>
                  <a:moveTo>
                    <a:pt x="914" y="491"/>
                  </a:moveTo>
                  <a:lnTo>
                    <a:pt x="912" y="491"/>
                  </a:lnTo>
                  <a:lnTo>
                    <a:pt x="912" y="491"/>
                  </a:lnTo>
                  <a:lnTo>
                    <a:pt x="914" y="491"/>
                  </a:lnTo>
                  <a:lnTo>
                    <a:pt x="914" y="494"/>
                  </a:lnTo>
                  <a:lnTo>
                    <a:pt x="914" y="491"/>
                  </a:lnTo>
                  <a:lnTo>
                    <a:pt x="914" y="491"/>
                  </a:lnTo>
                  <a:close/>
                  <a:moveTo>
                    <a:pt x="907" y="487"/>
                  </a:moveTo>
                  <a:lnTo>
                    <a:pt x="905" y="487"/>
                  </a:lnTo>
                  <a:lnTo>
                    <a:pt x="905" y="489"/>
                  </a:lnTo>
                  <a:lnTo>
                    <a:pt x="907" y="489"/>
                  </a:lnTo>
                  <a:lnTo>
                    <a:pt x="909" y="489"/>
                  </a:lnTo>
                  <a:lnTo>
                    <a:pt x="912" y="491"/>
                  </a:lnTo>
                  <a:lnTo>
                    <a:pt x="912" y="491"/>
                  </a:lnTo>
                  <a:lnTo>
                    <a:pt x="912" y="489"/>
                  </a:lnTo>
                  <a:lnTo>
                    <a:pt x="909" y="489"/>
                  </a:lnTo>
                  <a:lnTo>
                    <a:pt x="907" y="487"/>
                  </a:lnTo>
                  <a:close/>
                  <a:moveTo>
                    <a:pt x="888" y="456"/>
                  </a:moveTo>
                  <a:lnTo>
                    <a:pt x="886" y="454"/>
                  </a:lnTo>
                  <a:lnTo>
                    <a:pt x="886" y="454"/>
                  </a:lnTo>
                  <a:lnTo>
                    <a:pt x="883" y="454"/>
                  </a:lnTo>
                  <a:lnTo>
                    <a:pt x="881" y="451"/>
                  </a:lnTo>
                  <a:lnTo>
                    <a:pt x="879" y="451"/>
                  </a:lnTo>
                  <a:lnTo>
                    <a:pt x="881" y="454"/>
                  </a:lnTo>
                  <a:lnTo>
                    <a:pt x="883" y="456"/>
                  </a:lnTo>
                  <a:lnTo>
                    <a:pt x="886" y="456"/>
                  </a:lnTo>
                  <a:lnTo>
                    <a:pt x="893" y="458"/>
                  </a:lnTo>
                  <a:lnTo>
                    <a:pt x="893" y="458"/>
                  </a:lnTo>
                  <a:lnTo>
                    <a:pt x="893" y="458"/>
                  </a:lnTo>
                  <a:lnTo>
                    <a:pt x="893" y="456"/>
                  </a:lnTo>
                  <a:lnTo>
                    <a:pt x="888" y="456"/>
                  </a:lnTo>
                  <a:close/>
                  <a:moveTo>
                    <a:pt x="957" y="170"/>
                  </a:moveTo>
                  <a:lnTo>
                    <a:pt x="954" y="167"/>
                  </a:lnTo>
                  <a:lnTo>
                    <a:pt x="954" y="165"/>
                  </a:lnTo>
                  <a:lnTo>
                    <a:pt x="954" y="163"/>
                  </a:lnTo>
                  <a:lnTo>
                    <a:pt x="957" y="163"/>
                  </a:lnTo>
                  <a:lnTo>
                    <a:pt x="957" y="163"/>
                  </a:lnTo>
                  <a:lnTo>
                    <a:pt x="957" y="163"/>
                  </a:lnTo>
                  <a:lnTo>
                    <a:pt x="957" y="160"/>
                  </a:lnTo>
                  <a:lnTo>
                    <a:pt x="957" y="160"/>
                  </a:lnTo>
                  <a:lnTo>
                    <a:pt x="957" y="158"/>
                  </a:lnTo>
                  <a:lnTo>
                    <a:pt x="954" y="158"/>
                  </a:lnTo>
                  <a:lnTo>
                    <a:pt x="954" y="156"/>
                  </a:lnTo>
                  <a:lnTo>
                    <a:pt x="954" y="156"/>
                  </a:lnTo>
                  <a:lnTo>
                    <a:pt x="957" y="156"/>
                  </a:lnTo>
                  <a:lnTo>
                    <a:pt x="957" y="156"/>
                  </a:lnTo>
                  <a:lnTo>
                    <a:pt x="957" y="153"/>
                  </a:lnTo>
                  <a:lnTo>
                    <a:pt x="957" y="153"/>
                  </a:lnTo>
                  <a:lnTo>
                    <a:pt x="954" y="151"/>
                  </a:lnTo>
                  <a:lnTo>
                    <a:pt x="954" y="151"/>
                  </a:lnTo>
                  <a:lnTo>
                    <a:pt x="957" y="149"/>
                  </a:lnTo>
                  <a:lnTo>
                    <a:pt x="957" y="149"/>
                  </a:lnTo>
                  <a:lnTo>
                    <a:pt x="957" y="149"/>
                  </a:lnTo>
                  <a:lnTo>
                    <a:pt x="954" y="146"/>
                  </a:lnTo>
                  <a:lnTo>
                    <a:pt x="954" y="146"/>
                  </a:lnTo>
                  <a:lnTo>
                    <a:pt x="954" y="144"/>
                  </a:lnTo>
                  <a:lnTo>
                    <a:pt x="954" y="144"/>
                  </a:lnTo>
                  <a:lnTo>
                    <a:pt x="954" y="141"/>
                  </a:lnTo>
                  <a:lnTo>
                    <a:pt x="952" y="139"/>
                  </a:lnTo>
                  <a:lnTo>
                    <a:pt x="952" y="137"/>
                  </a:lnTo>
                  <a:lnTo>
                    <a:pt x="952" y="137"/>
                  </a:lnTo>
                  <a:lnTo>
                    <a:pt x="952" y="134"/>
                  </a:lnTo>
                  <a:lnTo>
                    <a:pt x="949" y="134"/>
                  </a:lnTo>
                  <a:lnTo>
                    <a:pt x="949" y="132"/>
                  </a:lnTo>
                  <a:lnTo>
                    <a:pt x="949" y="130"/>
                  </a:lnTo>
                  <a:lnTo>
                    <a:pt x="949" y="130"/>
                  </a:lnTo>
                  <a:lnTo>
                    <a:pt x="949" y="127"/>
                  </a:lnTo>
                  <a:lnTo>
                    <a:pt x="947" y="127"/>
                  </a:lnTo>
                  <a:lnTo>
                    <a:pt x="947" y="125"/>
                  </a:lnTo>
                  <a:lnTo>
                    <a:pt x="949" y="125"/>
                  </a:lnTo>
                  <a:lnTo>
                    <a:pt x="949" y="125"/>
                  </a:lnTo>
                  <a:lnTo>
                    <a:pt x="949" y="125"/>
                  </a:lnTo>
                  <a:lnTo>
                    <a:pt x="949" y="125"/>
                  </a:lnTo>
                  <a:lnTo>
                    <a:pt x="952" y="125"/>
                  </a:lnTo>
                  <a:lnTo>
                    <a:pt x="952" y="123"/>
                  </a:lnTo>
                  <a:lnTo>
                    <a:pt x="952" y="123"/>
                  </a:lnTo>
                  <a:lnTo>
                    <a:pt x="952" y="120"/>
                  </a:lnTo>
                  <a:lnTo>
                    <a:pt x="952" y="120"/>
                  </a:lnTo>
                  <a:lnTo>
                    <a:pt x="952" y="118"/>
                  </a:lnTo>
                  <a:lnTo>
                    <a:pt x="949" y="115"/>
                  </a:lnTo>
                  <a:lnTo>
                    <a:pt x="949" y="115"/>
                  </a:lnTo>
                  <a:lnTo>
                    <a:pt x="947" y="113"/>
                  </a:lnTo>
                  <a:lnTo>
                    <a:pt x="945" y="113"/>
                  </a:lnTo>
                  <a:lnTo>
                    <a:pt x="945" y="111"/>
                  </a:lnTo>
                  <a:lnTo>
                    <a:pt x="945" y="111"/>
                  </a:lnTo>
                  <a:lnTo>
                    <a:pt x="945" y="108"/>
                  </a:lnTo>
                  <a:lnTo>
                    <a:pt x="945" y="108"/>
                  </a:lnTo>
                  <a:lnTo>
                    <a:pt x="945" y="108"/>
                  </a:lnTo>
                  <a:lnTo>
                    <a:pt x="940" y="106"/>
                  </a:lnTo>
                  <a:lnTo>
                    <a:pt x="938" y="106"/>
                  </a:lnTo>
                  <a:lnTo>
                    <a:pt x="938" y="106"/>
                  </a:lnTo>
                  <a:lnTo>
                    <a:pt x="935" y="104"/>
                  </a:lnTo>
                  <a:lnTo>
                    <a:pt x="935" y="106"/>
                  </a:lnTo>
                  <a:lnTo>
                    <a:pt x="931" y="106"/>
                  </a:lnTo>
                  <a:lnTo>
                    <a:pt x="928" y="108"/>
                  </a:lnTo>
                  <a:lnTo>
                    <a:pt x="928" y="111"/>
                  </a:lnTo>
                  <a:lnTo>
                    <a:pt x="926" y="111"/>
                  </a:lnTo>
                  <a:lnTo>
                    <a:pt x="924" y="111"/>
                  </a:lnTo>
                  <a:lnTo>
                    <a:pt x="921" y="111"/>
                  </a:lnTo>
                  <a:lnTo>
                    <a:pt x="919" y="111"/>
                  </a:lnTo>
                  <a:lnTo>
                    <a:pt x="919" y="113"/>
                  </a:lnTo>
                  <a:lnTo>
                    <a:pt x="916" y="113"/>
                  </a:lnTo>
                  <a:lnTo>
                    <a:pt x="916" y="113"/>
                  </a:lnTo>
                  <a:lnTo>
                    <a:pt x="914" y="115"/>
                  </a:lnTo>
                  <a:lnTo>
                    <a:pt x="916" y="118"/>
                  </a:lnTo>
                  <a:lnTo>
                    <a:pt x="914" y="118"/>
                  </a:lnTo>
                  <a:lnTo>
                    <a:pt x="914" y="118"/>
                  </a:lnTo>
                  <a:lnTo>
                    <a:pt x="909" y="118"/>
                  </a:lnTo>
                  <a:lnTo>
                    <a:pt x="905" y="120"/>
                  </a:lnTo>
                  <a:lnTo>
                    <a:pt x="900" y="120"/>
                  </a:lnTo>
                  <a:lnTo>
                    <a:pt x="898" y="118"/>
                  </a:lnTo>
                  <a:lnTo>
                    <a:pt x="895" y="118"/>
                  </a:lnTo>
                  <a:lnTo>
                    <a:pt x="893" y="118"/>
                  </a:lnTo>
                  <a:lnTo>
                    <a:pt x="891" y="118"/>
                  </a:lnTo>
                  <a:lnTo>
                    <a:pt x="891" y="118"/>
                  </a:lnTo>
                  <a:lnTo>
                    <a:pt x="888" y="118"/>
                  </a:lnTo>
                  <a:lnTo>
                    <a:pt x="888" y="115"/>
                  </a:lnTo>
                  <a:lnTo>
                    <a:pt x="886" y="113"/>
                  </a:lnTo>
                  <a:lnTo>
                    <a:pt x="883" y="113"/>
                  </a:lnTo>
                  <a:lnTo>
                    <a:pt x="881" y="111"/>
                  </a:lnTo>
                  <a:lnTo>
                    <a:pt x="881" y="108"/>
                  </a:lnTo>
                  <a:lnTo>
                    <a:pt x="879" y="106"/>
                  </a:lnTo>
                  <a:lnTo>
                    <a:pt x="879" y="104"/>
                  </a:lnTo>
                  <a:lnTo>
                    <a:pt x="876" y="104"/>
                  </a:lnTo>
                  <a:lnTo>
                    <a:pt x="874" y="104"/>
                  </a:lnTo>
                  <a:lnTo>
                    <a:pt x="874" y="101"/>
                  </a:lnTo>
                  <a:lnTo>
                    <a:pt x="872" y="99"/>
                  </a:lnTo>
                  <a:lnTo>
                    <a:pt x="872" y="99"/>
                  </a:lnTo>
                  <a:lnTo>
                    <a:pt x="872" y="96"/>
                  </a:lnTo>
                  <a:lnTo>
                    <a:pt x="869" y="94"/>
                  </a:lnTo>
                  <a:lnTo>
                    <a:pt x="865" y="94"/>
                  </a:lnTo>
                  <a:lnTo>
                    <a:pt x="862" y="94"/>
                  </a:lnTo>
                  <a:lnTo>
                    <a:pt x="860" y="92"/>
                  </a:lnTo>
                  <a:lnTo>
                    <a:pt x="853" y="87"/>
                  </a:lnTo>
                  <a:lnTo>
                    <a:pt x="848" y="87"/>
                  </a:lnTo>
                  <a:lnTo>
                    <a:pt x="848" y="87"/>
                  </a:lnTo>
                  <a:lnTo>
                    <a:pt x="846" y="85"/>
                  </a:lnTo>
                  <a:lnTo>
                    <a:pt x="843" y="85"/>
                  </a:lnTo>
                  <a:lnTo>
                    <a:pt x="843" y="85"/>
                  </a:lnTo>
                  <a:lnTo>
                    <a:pt x="843" y="85"/>
                  </a:lnTo>
                  <a:lnTo>
                    <a:pt x="843" y="85"/>
                  </a:lnTo>
                  <a:lnTo>
                    <a:pt x="841" y="85"/>
                  </a:lnTo>
                  <a:lnTo>
                    <a:pt x="841" y="85"/>
                  </a:lnTo>
                  <a:lnTo>
                    <a:pt x="839" y="85"/>
                  </a:lnTo>
                  <a:lnTo>
                    <a:pt x="839" y="85"/>
                  </a:lnTo>
                  <a:lnTo>
                    <a:pt x="839" y="85"/>
                  </a:lnTo>
                  <a:lnTo>
                    <a:pt x="836" y="82"/>
                  </a:lnTo>
                  <a:lnTo>
                    <a:pt x="834" y="82"/>
                  </a:lnTo>
                  <a:lnTo>
                    <a:pt x="832" y="82"/>
                  </a:lnTo>
                  <a:lnTo>
                    <a:pt x="832" y="82"/>
                  </a:lnTo>
                  <a:lnTo>
                    <a:pt x="832" y="80"/>
                  </a:lnTo>
                  <a:lnTo>
                    <a:pt x="829" y="80"/>
                  </a:lnTo>
                  <a:lnTo>
                    <a:pt x="829" y="80"/>
                  </a:lnTo>
                  <a:lnTo>
                    <a:pt x="827" y="80"/>
                  </a:lnTo>
                  <a:lnTo>
                    <a:pt x="822" y="80"/>
                  </a:lnTo>
                  <a:lnTo>
                    <a:pt x="817" y="80"/>
                  </a:lnTo>
                  <a:lnTo>
                    <a:pt x="815" y="80"/>
                  </a:lnTo>
                  <a:lnTo>
                    <a:pt x="813" y="78"/>
                  </a:lnTo>
                  <a:lnTo>
                    <a:pt x="810" y="78"/>
                  </a:lnTo>
                  <a:lnTo>
                    <a:pt x="810" y="75"/>
                  </a:lnTo>
                  <a:lnTo>
                    <a:pt x="808" y="75"/>
                  </a:lnTo>
                  <a:lnTo>
                    <a:pt x="806" y="73"/>
                  </a:lnTo>
                  <a:lnTo>
                    <a:pt x="803" y="73"/>
                  </a:lnTo>
                  <a:lnTo>
                    <a:pt x="803" y="70"/>
                  </a:lnTo>
                  <a:lnTo>
                    <a:pt x="803" y="68"/>
                  </a:lnTo>
                  <a:lnTo>
                    <a:pt x="799" y="66"/>
                  </a:lnTo>
                  <a:lnTo>
                    <a:pt x="796" y="63"/>
                  </a:lnTo>
                  <a:lnTo>
                    <a:pt x="796" y="63"/>
                  </a:lnTo>
                  <a:lnTo>
                    <a:pt x="796" y="63"/>
                  </a:lnTo>
                  <a:lnTo>
                    <a:pt x="794" y="61"/>
                  </a:lnTo>
                  <a:lnTo>
                    <a:pt x="794" y="61"/>
                  </a:lnTo>
                  <a:lnTo>
                    <a:pt x="794" y="61"/>
                  </a:lnTo>
                  <a:lnTo>
                    <a:pt x="794" y="59"/>
                  </a:lnTo>
                  <a:lnTo>
                    <a:pt x="792" y="56"/>
                  </a:lnTo>
                  <a:lnTo>
                    <a:pt x="789" y="54"/>
                  </a:lnTo>
                  <a:lnTo>
                    <a:pt x="782" y="52"/>
                  </a:lnTo>
                  <a:lnTo>
                    <a:pt x="780" y="49"/>
                  </a:lnTo>
                  <a:lnTo>
                    <a:pt x="780" y="47"/>
                  </a:lnTo>
                  <a:lnTo>
                    <a:pt x="777" y="47"/>
                  </a:lnTo>
                  <a:lnTo>
                    <a:pt x="777" y="44"/>
                  </a:lnTo>
                  <a:lnTo>
                    <a:pt x="775" y="44"/>
                  </a:lnTo>
                  <a:lnTo>
                    <a:pt x="775" y="42"/>
                  </a:lnTo>
                  <a:lnTo>
                    <a:pt x="775" y="42"/>
                  </a:lnTo>
                  <a:lnTo>
                    <a:pt x="773" y="42"/>
                  </a:lnTo>
                  <a:lnTo>
                    <a:pt x="773" y="40"/>
                  </a:lnTo>
                  <a:lnTo>
                    <a:pt x="773" y="40"/>
                  </a:lnTo>
                  <a:lnTo>
                    <a:pt x="770" y="40"/>
                  </a:lnTo>
                  <a:lnTo>
                    <a:pt x="770" y="37"/>
                  </a:lnTo>
                  <a:lnTo>
                    <a:pt x="768" y="37"/>
                  </a:lnTo>
                  <a:lnTo>
                    <a:pt x="766" y="35"/>
                  </a:lnTo>
                  <a:lnTo>
                    <a:pt x="763" y="33"/>
                  </a:lnTo>
                  <a:lnTo>
                    <a:pt x="761" y="30"/>
                  </a:lnTo>
                  <a:lnTo>
                    <a:pt x="759" y="28"/>
                  </a:lnTo>
                  <a:lnTo>
                    <a:pt x="756" y="28"/>
                  </a:lnTo>
                  <a:lnTo>
                    <a:pt x="756" y="26"/>
                  </a:lnTo>
                  <a:lnTo>
                    <a:pt x="756" y="26"/>
                  </a:lnTo>
                  <a:lnTo>
                    <a:pt x="754" y="23"/>
                  </a:lnTo>
                  <a:lnTo>
                    <a:pt x="754" y="23"/>
                  </a:lnTo>
                  <a:lnTo>
                    <a:pt x="754" y="23"/>
                  </a:lnTo>
                  <a:lnTo>
                    <a:pt x="751" y="23"/>
                  </a:lnTo>
                  <a:lnTo>
                    <a:pt x="751" y="21"/>
                  </a:lnTo>
                  <a:lnTo>
                    <a:pt x="749" y="21"/>
                  </a:lnTo>
                  <a:lnTo>
                    <a:pt x="749" y="21"/>
                  </a:lnTo>
                  <a:lnTo>
                    <a:pt x="747" y="18"/>
                  </a:lnTo>
                  <a:lnTo>
                    <a:pt x="747" y="18"/>
                  </a:lnTo>
                  <a:lnTo>
                    <a:pt x="744" y="18"/>
                  </a:lnTo>
                  <a:lnTo>
                    <a:pt x="744" y="18"/>
                  </a:lnTo>
                  <a:lnTo>
                    <a:pt x="744" y="16"/>
                  </a:lnTo>
                  <a:lnTo>
                    <a:pt x="744" y="16"/>
                  </a:lnTo>
                  <a:lnTo>
                    <a:pt x="744" y="16"/>
                  </a:lnTo>
                  <a:lnTo>
                    <a:pt x="744" y="16"/>
                  </a:lnTo>
                  <a:lnTo>
                    <a:pt x="742" y="16"/>
                  </a:lnTo>
                  <a:lnTo>
                    <a:pt x="740" y="14"/>
                  </a:lnTo>
                  <a:lnTo>
                    <a:pt x="740" y="14"/>
                  </a:lnTo>
                  <a:lnTo>
                    <a:pt x="737" y="14"/>
                  </a:lnTo>
                  <a:lnTo>
                    <a:pt x="737" y="14"/>
                  </a:lnTo>
                  <a:lnTo>
                    <a:pt x="735" y="11"/>
                  </a:lnTo>
                  <a:lnTo>
                    <a:pt x="735" y="11"/>
                  </a:lnTo>
                  <a:lnTo>
                    <a:pt x="735" y="11"/>
                  </a:lnTo>
                  <a:lnTo>
                    <a:pt x="733" y="9"/>
                  </a:lnTo>
                  <a:lnTo>
                    <a:pt x="733" y="9"/>
                  </a:lnTo>
                  <a:lnTo>
                    <a:pt x="730" y="9"/>
                  </a:lnTo>
                  <a:lnTo>
                    <a:pt x="728" y="9"/>
                  </a:lnTo>
                  <a:lnTo>
                    <a:pt x="723" y="7"/>
                  </a:lnTo>
                  <a:lnTo>
                    <a:pt x="721" y="7"/>
                  </a:lnTo>
                  <a:lnTo>
                    <a:pt x="721" y="7"/>
                  </a:lnTo>
                  <a:lnTo>
                    <a:pt x="719" y="7"/>
                  </a:lnTo>
                  <a:lnTo>
                    <a:pt x="719" y="7"/>
                  </a:lnTo>
                  <a:lnTo>
                    <a:pt x="719" y="7"/>
                  </a:lnTo>
                  <a:lnTo>
                    <a:pt x="714" y="7"/>
                  </a:lnTo>
                  <a:lnTo>
                    <a:pt x="711" y="7"/>
                  </a:lnTo>
                  <a:lnTo>
                    <a:pt x="709" y="4"/>
                  </a:lnTo>
                  <a:lnTo>
                    <a:pt x="707" y="4"/>
                  </a:lnTo>
                  <a:lnTo>
                    <a:pt x="707" y="2"/>
                  </a:lnTo>
                  <a:lnTo>
                    <a:pt x="704" y="4"/>
                  </a:lnTo>
                  <a:lnTo>
                    <a:pt x="702" y="2"/>
                  </a:lnTo>
                  <a:lnTo>
                    <a:pt x="695" y="0"/>
                  </a:lnTo>
                  <a:lnTo>
                    <a:pt x="693" y="0"/>
                  </a:lnTo>
                  <a:lnTo>
                    <a:pt x="693" y="0"/>
                  </a:lnTo>
                  <a:lnTo>
                    <a:pt x="693" y="0"/>
                  </a:lnTo>
                  <a:lnTo>
                    <a:pt x="693" y="0"/>
                  </a:lnTo>
                  <a:lnTo>
                    <a:pt x="690" y="0"/>
                  </a:lnTo>
                  <a:lnTo>
                    <a:pt x="688" y="0"/>
                  </a:lnTo>
                  <a:lnTo>
                    <a:pt x="686" y="0"/>
                  </a:lnTo>
                  <a:lnTo>
                    <a:pt x="683" y="0"/>
                  </a:lnTo>
                  <a:lnTo>
                    <a:pt x="681" y="2"/>
                  </a:lnTo>
                  <a:lnTo>
                    <a:pt x="678" y="2"/>
                  </a:lnTo>
                  <a:lnTo>
                    <a:pt x="676" y="2"/>
                  </a:lnTo>
                  <a:lnTo>
                    <a:pt x="674" y="0"/>
                  </a:lnTo>
                  <a:lnTo>
                    <a:pt x="671" y="2"/>
                  </a:lnTo>
                  <a:lnTo>
                    <a:pt x="667" y="2"/>
                  </a:lnTo>
                  <a:lnTo>
                    <a:pt x="662" y="4"/>
                  </a:lnTo>
                  <a:lnTo>
                    <a:pt x="655" y="4"/>
                  </a:lnTo>
                  <a:lnTo>
                    <a:pt x="653" y="7"/>
                  </a:lnTo>
                  <a:lnTo>
                    <a:pt x="653" y="11"/>
                  </a:lnTo>
                  <a:lnTo>
                    <a:pt x="650" y="14"/>
                  </a:lnTo>
                  <a:lnTo>
                    <a:pt x="648" y="14"/>
                  </a:lnTo>
                  <a:lnTo>
                    <a:pt x="648" y="16"/>
                  </a:lnTo>
                  <a:lnTo>
                    <a:pt x="650" y="18"/>
                  </a:lnTo>
                  <a:lnTo>
                    <a:pt x="653" y="18"/>
                  </a:lnTo>
                  <a:lnTo>
                    <a:pt x="655" y="18"/>
                  </a:lnTo>
                  <a:lnTo>
                    <a:pt x="657" y="18"/>
                  </a:lnTo>
                  <a:lnTo>
                    <a:pt x="660" y="18"/>
                  </a:lnTo>
                  <a:lnTo>
                    <a:pt x="662" y="21"/>
                  </a:lnTo>
                  <a:lnTo>
                    <a:pt x="662" y="23"/>
                  </a:lnTo>
                  <a:lnTo>
                    <a:pt x="664" y="26"/>
                  </a:lnTo>
                  <a:lnTo>
                    <a:pt x="667" y="26"/>
                  </a:lnTo>
                  <a:lnTo>
                    <a:pt x="669" y="28"/>
                  </a:lnTo>
                  <a:lnTo>
                    <a:pt x="669" y="30"/>
                  </a:lnTo>
                  <a:lnTo>
                    <a:pt x="667" y="33"/>
                  </a:lnTo>
                  <a:lnTo>
                    <a:pt x="664" y="35"/>
                  </a:lnTo>
                  <a:lnTo>
                    <a:pt x="664" y="40"/>
                  </a:lnTo>
                  <a:lnTo>
                    <a:pt x="664" y="42"/>
                  </a:lnTo>
                  <a:lnTo>
                    <a:pt x="664" y="44"/>
                  </a:lnTo>
                  <a:lnTo>
                    <a:pt x="664" y="47"/>
                  </a:lnTo>
                  <a:lnTo>
                    <a:pt x="664" y="49"/>
                  </a:lnTo>
                  <a:lnTo>
                    <a:pt x="664" y="49"/>
                  </a:lnTo>
                  <a:lnTo>
                    <a:pt x="664" y="52"/>
                  </a:lnTo>
                  <a:lnTo>
                    <a:pt x="664" y="54"/>
                  </a:lnTo>
                  <a:lnTo>
                    <a:pt x="664" y="56"/>
                  </a:lnTo>
                  <a:lnTo>
                    <a:pt x="667" y="56"/>
                  </a:lnTo>
                  <a:lnTo>
                    <a:pt x="664" y="59"/>
                  </a:lnTo>
                  <a:lnTo>
                    <a:pt x="664" y="59"/>
                  </a:lnTo>
                  <a:lnTo>
                    <a:pt x="664" y="61"/>
                  </a:lnTo>
                  <a:lnTo>
                    <a:pt x="664" y="63"/>
                  </a:lnTo>
                  <a:lnTo>
                    <a:pt x="664" y="63"/>
                  </a:lnTo>
                  <a:lnTo>
                    <a:pt x="664" y="63"/>
                  </a:lnTo>
                  <a:lnTo>
                    <a:pt x="667" y="63"/>
                  </a:lnTo>
                  <a:lnTo>
                    <a:pt x="669" y="66"/>
                  </a:lnTo>
                  <a:lnTo>
                    <a:pt x="671" y="68"/>
                  </a:lnTo>
                  <a:lnTo>
                    <a:pt x="671" y="70"/>
                  </a:lnTo>
                  <a:lnTo>
                    <a:pt x="669" y="70"/>
                  </a:lnTo>
                  <a:lnTo>
                    <a:pt x="667" y="73"/>
                  </a:lnTo>
                  <a:lnTo>
                    <a:pt x="664" y="73"/>
                  </a:lnTo>
                  <a:lnTo>
                    <a:pt x="660" y="75"/>
                  </a:lnTo>
                  <a:lnTo>
                    <a:pt x="657" y="78"/>
                  </a:lnTo>
                  <a:lnTo>
                    <a:pt x="655" y="82"/>
                  </a:lnTo>
                  <a:lnTo>
                    <a:pt x="655" y="82"/>
                  </a:lnTo>
                  <a:lnTo>
                    <a:pt x="653" y="80"/>
                  </a:lnTo>
                  <a:lnTo>
                    <a:pt x="648" y="80"/>
                  </a:lnTo>
                  <a:lnTo>
                    <a:pt x="643" y="80"/>
                  </a:lnTo>
                  <a:lnTo>
                    <a:pt x="638" y="78"/>
                  </a:lnTo>
                  <a:lnTo>
                    <a:pt x="636" y="78"/>
                  </a:lnTo>
                  <a:lnTo>
                    <a:pt x="631" y="75"/>
                  </a:lnTo>
                  <a:lnTo>
                    <a:pt x="631" y="78"/>
                  </a:lnTo>
                  <a:lnTo>
                    <a:pt x="631" y="82"/>
                  </a:lnTo>
                  <a:lnTo>
                    <a:pt x="631" y="89"/>
                  </a:lnTo>
                  <a:lnTo>
                    <a:pt x="634" y="92"/>
                  </a:lnTo>
                  <a:lnTo>
                    <a:pt x="634" y="94"/>
                  </a:lnTo>
                  <a:lnTo>
                    <a:pt x="634" y="94"/>
                  </a:lnTo>
                  <a:lnTo>
                    <a:pt x="634" y="96"/>
                  </a:lnTo>
                  <a:lnTo>
                    <a:pt x="634" y="99"/>
                  </a:lnTo>
                  <a:lnTo>
                    <a:pt x="631" y="101"/>
                  </a:lnTo>
                  <a:lnTo>
                    <a:pt x="634" y="104"/>
                  </a:lnTo>
                  <a:lnTo>
                    <a:pt x="634" y="106"/>
                  </a:lnTo>
                  <a:lnTo>
                    <a:pt x="636" y="108"/>
                  </a:lnTo>
                  <a:lnTo>
                    <a:pt x="634" y="108"/>
                  </a:lnTo>
                  <a:lnTo>
                    <a:pt x="631" y="111"/>
                  </a:lnTo>
                  <a:lnTo>
                    <a:pt x="636" y="113"/>
                  </a:lnTo>
                  <a:lnTo>
                    <a:pt x="636" y="115"/>
                  </a:lnTo>
                  <a:lnTo>
                    <a:pt x="638" y="118"/>
                  </a:lnTo>
                  <a:lnTo>
                    <a:pt x="641" y="118"/>
                  </a:lnTo>
                  <a:lnTo>
                    <a:pt x="643" y="118"/>
                  </a:lnTo>
                  <a:lnTo>
                    <a:pt x="645" y="118"/>
                  </a:lnTo>
                  <a:lnTo>
                    <a:pt x="645" y="118"/>
                  </a:lnTo>
                  <a:lnTo>
                    <a:pt x="648" y="115"/>
                  </a:lnTo>
                  <a:lnTo>
                    <a:pt x="648" y="115"/>
                  </a:lnTo>
                  <a:lnTo>
                    <a:pt x="650" y="115"/>
                  </a:lnTo>
                  <a:lnTo>
                    <a:pt x="653" y="115"/>
                  </a:lnTo>
                  <a:lnTo>
                    <a:pt x="655" y="115"/>
                  </a:lnTo>
                  <a:lnTo>
                    <a:pt x="655" y="115"/>
                  </a:lnTo>
                  <a:lnTo>
                    <a:pt x="657" y="115"/>
                  </a:lnTo>
                  <a:lnTo>
                    <a:pt x="660" y="115"/>
                  </a:lnTo>
                  <a:lnTo>
                    <a:pt x="662" y="115"/>
                  </a:lnTo>
                  <a:lnTo>
                    <a:pt x="664" y="118"/>
                  </a:lnTo>
                  <a:lnTo>
                    <a:pt x="667" y="120"/>
                  </a:lnTo>
                  <a:lnTo>
                    <a:pt x="667" y="120"/>
                  </a:lnTo>
                  <a:lnTo>
                    <a:pt x="669" y="120"/>
                  </a:lnTo>
                  <a:lnTo>
                    <a:pt x="669" y="118"/>
                  </a:lnTo>
                  <a:lnTo>
                    <a:pt x="669" y="115"/>
                  </a:lnTo>
                  <a:lnTo>
                    <a:pt x="669" y="115"/>
                  </a:lnTo>
                  <a:lnTo>
                    <a:pt x="671" y="113"/>
                  </a:lnTo>
                  <a:lnTo>
                    <a:pt x="671" y="113"/>
                  </a:lnTo>
                  <a:lnTo>
                    <a:pt x="674" y="113"/>
                  </a:lnTo>
                  <a:lnTo>
                    <a:pt x="674" y="113"/>
                  </a:lnTo>
                  <a:lnTo>
                    <a:pt x="676" y="113"/>
                  </a:lnTo>
                  <a:lnTo>
                    <a:pt x="678" y="113"/>
                  </a:lnTo>
                  <a:lnTo>
                    <a:pt x="683" y="113"/>
                  </a:lnTo>
                  <a:lnTo>
                    <a:pt x="683" y="113"/>
                  </a:lnTo>
                  <a:lnTo>
                    <a:pt x="688" y="115"/>
                  </a:lnTo>
                  <a:lnTo>
                    <a:pt x="690" y="118"/>
                  </a:lnTo>
                  <a:lnTo>
                    <a:pt x="693" y="118"/>
                  </a:lnTo>
                  <a:lnTo>
                    <a:pt x="693" y="118"/>
                  </a:lnTo>
                  <a:lnTo>
                    <a:pt x="695" y="120"/>
                  </a:lnTo>
                  <a:lnTo>
                    <a:pt x="695" y="120"/>
                  </a:lnTo>
                  <a:lnTo>
                    <a:pt x="697" y="120"/>
                  </a:lnTo>
                  <a:lnTo>
                    <a:pt x="697" y="123"/>
                  </a:lnTo>
                  <a:lnTo>
                    <a:pt x="700" y="123"/>
                  </a:lnTo>
                  <a:lnTo>
                    <a:pt x="700" y="123"/>
                  </a:lnTo>
                  <a:lnTo>
                    <a:pt x="702" y="123"/>
                  </a:lnTo>
                  <a:lnTo>
                    <a:pt x="702" y="125"/>
                  </a:lnTo>
                  <a:lnTo>
                    <a:pt x="702" y="125"/>
                  </a:lnTo>
                  <a:lnTo>
                    <a:pt x="704" y="125"/>
                  </a:lnTo>
                  <a:lnTo>
                    <a:pt x="707" y="127"/>
                  </a:lnTo>
                  <a:lnTo>
                    <a:pt x="709" y="130"/>
                  </a:lnTo>
                  <a:lnTo>
                    <a:pt x="711" y="130"/>
                  </a:lnTo>
                  <a:lnTo>
                    <a:pt x="714" y="132"/>
                  </a:lnTo>
                  <a:lnTo>
                    <a:pt x="714" y="132"/>
                  </a:lnTo>
                  <a:lnTo>
                    <a:pt x="716" y="134"/>
                  </a:lnTo>
                  <a:lnTo>
                    <a:pt x="716" y="134"/>
                  </a:lnTo>
                  <a:lnTo>
                    <a:pt x="719" y="137"/>
                  </a:lnTo>
                  <a:lnTo>
                    <a:pt x="719" y="137"/>
                  </a:lnTo>
                  <a:lnTo>
                    <a:pt x="721" y="139"/>
                  </a:lnTo>
                  <a:lnTo>
                    <a:pt x="721" y="139"/>
                  </a:lnTo>
                  <a:lnTo>
                    <a:pt x="719" y="141"/>
                  </a:lnTo>
                  <a:lnTo>
                    <a:pt x="719" y="141"/>
                  </a:lnTo>
                  <a:lnTo>
                    <a:pt x="716" y="141"/>
                  </a:lnTo>
                  <a:lnTo>
                    <a:pt x="714" y="141"/>
                  </a:lnTo>
                  <a:lnTo>
                    <a:pt x="711" y="141"/>
                  </a:lnTo>
                  <a:lnTo>
                    <a:pt x="709" y="141"/>
                  </a:lnTo>
                  <a:lnTo>
                    <a:pt x="707" y="139"/>
                  </a:lnTo>
                  <a:lnTo>
                    <a:pt x="704" y="139"/>
                  </a:lnTo>
                  <a:lnTo>
                    <a:pt x="702" y="139"/>
                  </a:lnTo>
                  <a:lnTo>
                    <a:pt x="702" y="139"/>
                  </a:lnTo>
                  <a:lnTo>
                    <a:pt x="702" y="139"/>
                  </a:lnTo>
                  <a:lnTo>
                    <a:pt x="700" y="139"/>
                  </a:lnTo>
                  <a:lnTo>
                    <a:pt x="700" y="139"/>
                  </a:lnTo>
                  <a:lnTo>
                    <a:pt x="695" y="139"/>
                  </a:lnTo>
                  <a:lnTo>
                    <a:pt x="695" y="139"/>
                  </a:lnTo>
                  <a:lnTo>
                    <a:pt x="693" y="139"/>
                  </a:lnTo>
                  <a:lnTo>
                    <a:pt x="690" y="139"/>
                  </a:lnTo>
                  <a:lnTo>
                    <a:pt x="688" y="141"/>
                  </a:lnTo>
                  <a:lnTo>
                    <a:pt x="688" y="144"/>
                  </a:lnTo>
                  <a:lnTo>
                    <a:pt x="686" y="144"/>
                  </a:lnTo>
                  <a:lnTo>
                    <a:pt x="686" y="144"/>
                  </a:lnTo>
                  <a:lnTo>
                    <a:pt x="683" y="141"/>
                  </a:lnTo>
                  <a:lnTo>
                    <a:pt x="683" y="141"/>
                  </a:lnTo>
                  <a:lnTo>
                    <a:pt x="681" y="141"/>
                  </a:lnTo>
                  <a:lnTo>
                    <a:pt x="681" y="141"/>
                  </a:lnTo>
                  <a:lnTo>
                    <a:pt x="681" y="144"/>
                  </a:lnTo>
                  <a:lnTo>
                    <a:pt x="681" y="144"/>
                  </a:lnTo>
                  <a:lnTo>
                    <a:pt x="681" y="146"/>
                  </a:lnTo>
                  <a:lnTo>
                    <a:pt x="681" y="146"/>
                  </a:lnTo>
                  <a:lnTo>
                    <a:pt x="681" y="146"/>
                  </a:lnTo>
                  <a:lnTo>
                    <a:pt x="678" y="146"/>
                  </a:lnTo>
                  <a:lnTo>
                    <a:pt x="676" y="146"/>
                  </a:lnTo>
                  <a:lnTo>
                    <a:pt x="674" y="146"/>
                  </a:lnTo>
                  <a:lnTo>
                    <a:pt x="671" y="146"/>
                  </a:lnTo>
                  <a:lnTo>
                    <a:pt x="671" y="146"/>
                  </a:lnTo>
                  <a:lnTo>
                    <a:pt x="671" y="146"/>
                  </a:lnTo>
                  <a:lnTo>
                    <a:pt x="669" y="149"/>
                  </a:lnTo>
                  <a:lnTo>
                    <a:pt x="669" y="149"/>
                  </a:lnTo>
                  <a:lnTo>
                    <a:pt x="669" y="151"/>
                  </a:lnTo>
                  <a:lnTo>
                    <a:pt x="669" y="151"/>
                  </a:lnTo>
                  <a:lnTo>
                    <a:pt x="669" y="156"/>
                  </a:lnTo>
                  <a:lnTo>
                    <a:pt x="669" y="156"/>
                  </a:lnTo>
                  <a:lnTo>
                    <a:pt x="669" y="158"/>
                  </a:lnTo>
                  <a:lnTo>
                    <a:pt x="669" y="158"/>
                  </a:lnTo>
                  <a:lnTo>
                    <a:pt x="669" y="158"/>
                  </a:lnTo>
                  <a:lnTo>
                    <a:pt x="669" y="160"/>
                  </a:lnTo>
                  <a:lnTo>
                    <a:pt x="667" y="160"/>
                  </a:lnTo>
                  <a:lnTo>
                    <a:pt x="667" y="160"/>
                  </a:lnTo>
                  <a:lnTo>
                    <a:pt x="664" y="163"/>
                  </a:lnTo>
                  <a:lnTo>
                    <a:pt x="664" y="165"/>
                  </a:lnTo>
                  <a:lnTo>
                    <a:pt x="662" y="165"/>
                  </a:lnTo>
                  <a:lnTo>
                    <a:pt x="660" y="165"/>
                  </a:lnTo>
                  <a:lnTo>
                    <a:pt x="657" y="165"/>
                  </a:lnTo>
                  <a:lnTo>
                    <a:pt x="655" y="167"/>
                  </a:lnTo>
                  <a:lnTo>
                    <a:pt x="653" y="167"/>
                  </a:lnTo>
                  <a:lnTo>
                    <a:pt x="648" y="165"/>
                  </a:lnTo>
                  <a:lnTo>
                    <a:pt x="648" y="165"/>
                  </a:lnTo>
                  <a:lnTo>
                    <a:pt x="645" y="167"/>
                  </a:lnTo>
                  <a:lnTo>
                    <a:pt x="645" y="167"/>
                  </a:lnTo>
                  <a:lnTo>
                    <a:pt x="645" y="167"/>
                  </a:lnTo>
                  <a:lnTo>
                    <a:pt x="645" y="170"/>
                  </a:lnTo>
                  <a:lnTo>
                    <a:pt x="645" y="170"/>
                  </a:lnTo>
                  <a:lnTo>
                    <a:pt x="643" y="172"/>
                  </a:lnTo>
                  <a:lnTo>
                    <a:pt x="643" y="172"/>
                  </a:lnTo>
                  <a:lnTo>
                    <a:pt x="643" y="177"/>
                  </a:lnTo>
                  <a:lnTo>
                    <a:pt x="641" y="177"/>
                  </a:lnTo>
                  <a:lnTo>
                    <a:pt x="641" y="177"/>
                  </a:lnTo>
                  <a:lnTo>
                    <a:pt x="641" y="179"/>
                  </a:lnTo>
                  <a:lnTo>
                    <a:pt x="638" y="179"/>
                  </a:lnTo>
                  <a:lnTo>
                    <a:pt x="638" y="182"/>
                  </a:lnTo>
                  <a:lnTo>
                    <a:pt x="636" y="182"/>
                  </a:lnTo>
                  <a:lnTo>
                    <a:pt x="634" y="182"/>
                  </a:lnTo>
                  <a:lnTo>
                    <a:pt x="634" y="182"/>
                  </a:lnTo>
                  <a:lnTo>
                    <a:pt x="631" y="179"/>
                  </a:lnTo>
                  <a:lnTo>
                    <a:pt x="629" y="179"/>
                  </a:lnTo>
                  <a:lnTo>
                    <a:pt x="627" y="179"/>
                  </a:lnTo>
                  <a:lnTo>
                    <a:pt x="620" y="179"/>
                  </a:lnTo>
                  <a:lnTo>
                    <a:pt x="617" y="177"/>
                  </a:lnTo>
                  <a:lnTo>
                    <a:pt x="615" y="175"/>
                  </a:lnTo>
                  <a:lnTo>
                    <a:pt x="612" y="172"/>
                  </a:lnTo>
                  <a:lnTo>
                    <a:pt x="612" y="172"/>
                  </a:lnTo>
                  <a:lnTo>
                    <a:pt x="608" y="172"/>
                  </a:lnTo>
                  <a:lnTo>
                    <a:pt x="608" y="172"/>
                  </a:lnTo>
                  <a:lnTo>
                    <a:pt x="605" y="172"/>
                  </a:lnTo>
                  <a:lnTo>
                    <a:pt x="603" y="177"/>
                  </a:lnTo>
                  <a:lnTo>
                    <a:pt x="603" y="177"/>
                  </a:lnTo>
                  <a:lnTo>
                    <a:pt x="603" y="179"/>
                  </a:lnTo>
                  <a:lnTo>
                    <a:pt x="603" y="182"/>
                  </a:lnTo>
                  <a:lnTo>
                    <a:pt x="603" y="184"/>
                  </a:lnTo>
                  <a:lnTo>
                    <a:pt x="603" y="186"/>
                  </a:lnTo>
                  <a:lnTo>
                    <a:pt x="603" y="189"/>
                  </a:lnTo>
                  <a:lnTo>
                    <a:pt x="603" y="189"/>
                  </a:lnTo>
                  <a:lnTo>
                    <a:pt x="605" y="189"/>
                  </a:lnTo>
                  <a:lnTo>
                    <a:pt x="605" y="191"/>
                  </a:lnTo>
                  <a:lnTo>
                    <a:pt x="608" y="193"/>
                  </a:lnTo>
                  <a:lnTo>
                    <a:pt x="610" y="193"/>
                  </a:lnTo>
                  <a:lnTo>
                    <a:pt x="612" y="196"/>
                  </a:lnTo>
                  <a:lnTo>
                    <a:pt x="615" y="198"/>
                  </a:lnTo>
                  <a:lnTo>
                    <a:pt x="617" y="198"/>
                  </a:lnTo>
                  <a:lnTo>
                    <a:pt x="617" y="201"/>
                  </a:lnTo>
                  <a:lnTo>
                    <a:pt x="620" y="201"/>
                  </a:lnTo>
                  <a:lnTo>
                    <a:pt x="620" y="203"/>
                  </a:lnTo>
                  <a:lnTo>
                    <a:pt x="620" y="203"/>
                  </a:lnTo>
                  <a:lnTo>
                    <a:pt x="617" y="203"/>
                  </a:lnTo>
                  <a:lnTo>
                    <a:pt x="617" y="205"/>
                  </a:lnTo>
                  <a:lnTo>
                    <a:pt x="615" y="205"/>
                  </a:lnTo>
                  <a:lnTo>
                    <a:pt x="615" y="208"/>
                  </a:lnTo>
                  <a:lnTo>
                    <a:pt x="615" y="208"/>
                  </a:lnTo>
                  <a:lnTo>
                    <a:pt x="612" y="208"/>
                  </a:lnTo>
                  <a:lnTo>
                    <a:pt x="610" y="210"/>
                  </a:lnTo>
                  <a:lnTo>
                    <a:pt x="608" y="210"/>
                  </a:lnTo>
                  <a:lnTo>
                    <a:pt x="608" y="210"/>
                  </a:lnTo>
                  <a:lnTo>
                    <a:pt x="605" y="212"/>
                  </a:lnTo>
                  <a:lnTo>
                    <a:pt x="605" y="212"/>
                  </a:lnTo>
                  <a:lnTo>
                    <a:pt x="605" y="215"/>
                  </a:lnTo>
                  <a:lnTo>
                    <a:pt x="605" y="215"/>
                  </a:lnTo>
                  <a:lnTo>
                    <a:pt x="603" y="217"/>
                  </a:lnTo>
                  <a:lnTo>
                    <a:pt x="603" y="219"/>
                  </a:lnTo>
                  <a:lnTo>
                    <a:pt x="603" y="219"/>
                  </a:lnTo>
                  <a:lnTo>
                    <a:pt x="603" y="219"/>
                  </a:lnTo>
                  <a:lnTo>
                    <a:pt x="603" y="222"/>
                  </a:lnTo>
                  <a:lnTo>
                    <a:pt x="601" y="222"/>
                  </a:lnTo>
                  <a:lnTo>
                    <a:pt x="598" y="222"/>
                  </a:lnTo>
                  <a:lnTo>
                    <a:pt x="598" y="224"/>
                  </a:lnTo>
                  <a:lnTo>
                    <a:pt x="594" y="224"/>
                  </a:lnTo>
                  <a:lnTo>
                    <a:pt x="594" y="227"/>
                  </a:lnTo>
                  <a:lnTo>
                    <a:pt x="591" y="227"/>
                  </a:lnTo>
                  <a:lnTo>
                    <a:pt x="589" y="229"/>
                  </a:lnTo>
                  <a:lnTo>
                    <a:pt x="587" y="229"/>
                  </a:lnTo>
                  <a:lnTo>
                    <a:pt x="584" y="229"/>
                  </a:lnTo>
                  <a:lnTo>
                    <a:pt x="579" y="229"/>
                  </a:lnTo>
                  <a:lnTo>
                    <a:pt x="577" y="229"/>
                  </a:lnTo>
                  <a:lnTo>
                    <a:pt x="575" y="229"/>
                  </a:lnTo>
                  <a:lnTo>
                    <a:pt x="570" y="229"/>
                  </a:lnTo>
                  <a:lnTo>
                    <a:pt x="568" y="229"/>
                  </a:lnTo>
                  <a:lnTo>
                    <a:pt x="565" y="229"/>
                  </a:lnTo>
                  <a:lnTo>
                    <a:pt x="563" y="229"/>
                  </a:lnTo>
                  <a:lnTo>
                    <a:pt x="561" y="229"/>
                  </a:lnTo>
                  <a:lnTo>
                    <a:pt x="554" y="231"/>
                  </a:lnTo>
                  <a:lnTo>
                    <a:pt x="551" y="231"/>
                  </a:lnTo>
                  <a:lnTo>
                    <a:pt x="546" y="231"/>
                  </a:lnTo>
                  <a:lnTo>
                    <a:pt x="546" y="231"/>
                  </a:lnTo>
                  <a:lnTo>
                    <a:pt x="544" y="231"/>
                  </a:lnTo>
                  <a:lnTo>
                    <a:pt x="542" y="234"/>
                  </a:lnTo>
                  <a:lnTo>
                    <a:pt x="542" y="234"/>
                  </a:lnTo>
                  <a:lnTo>
                    <a:pt x="539" y="234"/>
                  </a:lnTo>
                  <a:lnTo>
                    <a:pt x="532" y="238"/>
                  </a:lnTo>
                  <a:lnTo>
                    <a:pt x="528" y="241"/>
                  </a:lnTo>
                  <a:lnTo>
                    <a:pt x="528" y="241"/>
                  </a:lnTo>
                  <a:lnTo>
                    <a:pt x="525" y="243"/>
                  </a:lnTo>
                  <a:lnTo>
                    <a:pt x="523" y="243"/>
                  </a:lnTo>
                  <a:lnTo>
                    <a:pt x="523" y="243"/>
                  </a:lnTo>
                  <a:lnTo>
                    <a:pt x="523" y="245"/>
                  </a:lnTo>
                  <a:lnTo>
                    <a:pt x="521" y="245"/>
                  </a:lnTo>
                  <a:lnTo>
                    <a:pt x="518" y="245"/>
                  </a:lnTo>
                  <a:lnTo>
                    <a:pt x="518" y="245"/>
                  </a:lnTo>
                  <a:lnTo>
                    <a:pt x="513" y="243"/>
                  </a:lnTo>
                  <a:lnTo>
                    <a:pt x="511" y="241"/>
                  </a:lnTo>
                  <a:lnTo>
                    <a:pt x="506" y="241"/>
                  </a:lnTo>
                  <a:lnTo>
                    <a:pt x="502" y="241"/>
                  </a:lnTo>
                  <a:lnTo>
                    <a:pt x="499" y="243"/>
                  </a:lnTo>
                  <a:lnTo>
                    <a:pt x="492" y="241"/>
                  </a:lnTo>
                  <a:lnTo>
                    <a:pt x="490" y="238"/>
                  </a:lnTo>
                  <a:lnTo>
                    <a:pt x="485" y="236"/>
                  </a:lnTo>
                  <a:lnTo>
                    <a:pt x="480" y="236"/>
                  </a:lnTo>
                  <a:lnTo>
                    <a:pt x="476" y="236"/>
                  </a:lnTo>
                  <a:lnTo>
                    <a:pt x="469" y="234"/>
                  </a:lnTo>
                  <a:lnTo>
                    <a:pt x="464" y="234"/>
                  </a:lnTo>
                  <a:lnTo>
                    <a:pt x="462" y="231"/>
                  </a:lnTo>
                  <a:lnTo>
                    <a:pt x="459" y="227"/>
                  </a:lnTo>
                  <a:lnTo>
                    <a:pt x="457" y="227"/>
                  </a:lnTo>
                  <a:lnTo>
                    <a:pt x="455" y="227"/>
                  </a:lnTo>
                  <a:lnTo>
                    <a:pt x="455" y="227"/>
                  </a:lnTo>
                  <a:lnTo>
                    <a:pt x="450" y="227"/>
                  </a:lnTo>
                  <a:lnTo>
                    <a:pt x="447" y="227"/>
                  </a:lnTo>
                  <a:lnTo>
                    <a:pt x="440" y="224"/>
                  </a:lnTo>
                  <a:lnTo>
                    <a:pt x="436" y="224"/>
                  </a:lnTo>
                  <a:lnTo>
                    <a:pt x="429" y="224"/>
                  </a:lnTo>
                  <a:lnTo>
                    <a:pt x="426" y="224"/>
                  </a:lnTo>
                  <a:lnTo>
                    <a:pt x="424" y="224"/>
                  </a:lnTo>
                  <a:lnTo>
                    <a:pt x="419" y="227"/>
                  </a:lnTo>
                  <a:lnTo>
                    <a:pt x="410" y="224"/>
                  </a:lnTo>
                  <a:lnTo>
                    <a:pt x="405" y="224"/>
                  </a:lnTo>
                  <a:lnTo>
                    <a:pt x="398" y="224"/>
                  </a:lnTo>
                  <a:lnTo>
                    <a:pt x="389" y="222"/>
                  </a:lnTo>
                  <a:lnTo>
                    <a:pt x="379" y="222"/>
                  </a:lnTo>
                  <a:lnTo>
                    <a:pt x="374" y="222"/>
                  </a:lnTo>
                  <a:lnTo>
                    <a:pt x="370" y="222"/>
                  </a:lnTo>
                  <a:lnTo>
                    <a:pt x="365" y="222"/>
                  </a:lnTo>
                  <a:lnTo>
                    <a:pt x="365" y="222"/>
                  </a:lnTo>
                  <a:lnTo>
                    <a:pt x="365" y="219"/>
                  </a:lnTo>
                  <a:lnTo>
                    <a:pt x="363" y="219"/>
                  </a:lnTo>
                  <a:lnTo>
                    <a:pt x="360" y="217"/>
                  </a:lnTo>
                  <a:lnTo>
                    <a:pt x="358" y="215"/>
                  </a:lnTo>
                  <a:lnTo>
                    <a:pt x="353" y="212"/>
                  </a:lnTo>
                  <a:lnTo>
                    <a:pt x="353" y="212"/>
                  </a:lnTo>
                  <a:lnTo>
                    <a:pt x="351" y="210"/>
                  </a:lnTo>
                  <a:lnTo>
                    <a:pt x="346" y="203"/>
                  </a:lnTo>
                  <a:lnTo>
                    <a:pt x="344" y="201"/>
                  </a:lnTo>
                  <a:lnTo>
                    <a:pt x="344" y="198"/>
                  </a:lnTo>
                  <a:lnTo>
                    <a:pt x="341" y="198"/>
                  </a:lnTo>
                  <a:lnTo>
                    <a:pt x="341" y="196"/>
                  </a:lnTo>
                  <a:lnTo>
                    <a:pt x="339" y="196"/>
                  </a:lnTo>
                  <a:lnTo>
                    <a:pt x="337" y="196"/>
                  </a:lnTo>
                  <a:lnTo>
                    <a:pt x="337" y="193"/>
                  </a:lnTo>
                  <a:lnTo>
                    <a:pt x="337" y="193"/>
                  </a:lnTo>
                  <a:lnTo>
                    <a:pt x="337" y="191"/>
                  </a:lnTo>
                  <a:lnTo>
                    <a:pt x="337" y="191"/>
                  </a:lnTo>
                  <a:lnTo>
                    <a:pt x="332" y="191"/>
                  </a:lnTo>
                  <a:lnTo>
                    <a:pt x="327" y="191"/>
                  </a:lnTo>
                  <a:lnTo>
                    <a:pt x="325" y="189"/>
                  </a:lnTo>
                  <a:lnTo>
                    <a:pt x="320" y="186"/>
                  </a:lnTo>
                  <a:lnTo>
                    <a:pt x="318" y="186"/>
                  </a:lnTo>
                  <a:lnTo>
                    <a:pt x="313" y="184"/>
                  </a:lnTo>
                  <a:lnTo>
                    <a:pt x="308" y="182"/>
                  </a:lnTo>
                  <a:lnTo>
                    <a:pt x="308" y="182"/>
                  </a:lnTo>
                  <a:lnTo>
                    <a:pt x="304" y="179"/>
                  </a:lnTo>
                  <a:lnTo>
                    <a:pt x="301" y="177"/>
                  </a:lnTo>
                  <a:lnTo>
                    <a:pt x="299" y="177"/>
                  </a:lnTo>
                  <a:lnTo>
                    <a:pt x="297" y="177"/>
                  </a:lnTo>
                  <a:lnTo>
                    <a:pt x="290" y="175"/>
                  </a:lnTo>
                  <a:lnTo>
                    <a:pt x="287" y="175"/>
                  </a:lnTo>
                  <a:lnTo>
                    <a:pt x="282" y="175"/>
                  </a:lnTo>
                  <a:lnTo>
                    <a:pt x="280" y="175"/>
                  </a:lnTo>
                  <a:lnTo>
                    <a:pt x="275" y="175"/>
                  </a:lnTo>
                  <a:lnTo>
                    <a:pt x="273" y="172"/>
                  </a:lnTo>
                  <a:lnTo>
                    <a:pt x="271" y="172"/>
                  </a:lnTo>
                  <a:lnTo>
                    <a:pt x="268" y="172"/>
                  </a:lnTo>
                  <a:lnTo>
                    <a:pt x="266" y="172"/>
                  </a:lnTo>
                  <a:lnTo>
                    <a:pt x="266" y="172"/>
                  </a:lnTo>
                  <a:lnTo>
                    <a:pt x="264" y="172"/>
                  </a:lnTo>
                  <a:lnTo>
                    <a:pt x="261" y="172"/>
                  </a:lnTo>
                  <a:lnTo>
                    <a:pt x="259" y="172"/>
                  </a:lnTo>
                  <a:lnTo>
                    <a:pt x="259" y="170"/>
                  </a:lnTo>
                  <a:lnTo>
                    <a:pt x="257" y="170"/>
                  </a:lnTo>
                  <a:lnTo>
                    <a:pt x="254" y="170"/>
                  </a:lnTo>
                  <a:lnTo>
                    <a:pt x="254" y="170"/>
                  </a:lnTo>
                  <a:lnTo>
                    <a:pt x="254" y="170"/>
                  </a:lnTo>
                  <a:lnTo>
                    <a:pt x="252" y="170"/>
                  </a:lnTo>
                  <a:lnTo>
                    <a:pt x="249" y="167"/>
                  </a:lnTo>
                  <a:lnTo>
                    <a:pt x="249" y="165"/>
                  </a:lnTo>
                  <a:lnTo>
                    <a:pt x="249" y="165"/>
                  </a:lnTo>
                  <a:lnTo>
                    <a:pt x="247" y="163"/>
                  </a:lnTo>
                  <a:lnTo>
                    <a:pt x="247" y="163"/>
                  </a:lnTo>
                  <a:lnTo>
                    <a:pt x="247" y="160"/>
                  </a:lnTo>
                  <a:lnTo>
                    <a:pt x="247" y="156"/>
                  </a:lnTo>
                  <a:lnTo>
                    <a:pt x="247" y="156"/>
                  </a:lnTo>
                  <a:lnTo>
                    <a:pt x="247" y="156"/>
                  </a:lnTo>
                  <a:lnTo>
                    <a:pt x="249" y="153"/>
                  </a:lnTo>
                  <a:lnTo>
                    <a:pt x="249" y="153"/>
                  </a:lnTo>
                  <a:lnTo>
                    <a:pt x="249" y="151"/>
                  </a:lnTo>
                  <a:lnTo>
                    <a:pt x="247" y="151"/>
                  </a:lnTo>
                  <a:lnTo>
                    <a:pt x="245" y="149"/>
                  </a:lnTo>
                  <a:lnTo>
                    <a:pt x="245" y="146"/>
                  </a:lnTo>
                  <a:lnTo>
                    <a:pt x="245" y="146"/>
                  </a:lnTo>
                  <a:lnTo>
                    <a:pt x="245" y="144"/>
                  </a:lnTo>
                  <a:lnTo>
                    <a:pt x="245" y="141"/>
                  </a:lnTo>
                  <a:lnTo>
                    <a:pt x="245" y="141"/>
                  </a:lnTo>
                  <a:lnTo>
                    <a:pt x="245" y="139"/>
                  </a:lnTo>
                  <a:lnTo>
                    <a:pt x="242" y="139"/>
                  </a:lnTo>
                  <a:lnTo>
                    <a:pt x="240" y="137"/>
                  </a:lnTo>
                  <a:lnTo>
                    <a:pt x="240" y="134"/>
                  </a:lnTo>
                  <a:lnTo>
                    <a:pt x="238" y="134"/>
                  </a:lnTo>
                  <a:lnTo>
                    <a:pt x="235" y="132"/>
                  </a:lnTo>
                  <a:lnTo>
                    <a:pt x="235" y="132"/>
                  </a:lnTo>
                  <a:lnTo>
                    <a:pt x="233" y="130"/>
                  </a:lnTo>
                  <a:lnTo>
                    <a:pt x="231" y="127"/>
                  </a:lnTo>
                  <a:lnTo>
                    <a:pt x="231" y="127"/>
                  </a:lnTo>
                  <a:lnTo>
                    <a:pt x="228" y="125"/>
                  </a:lnTo>
                  <a:lnTo>
                    <a:pt x="228" y="123"/>
                  </a:lnTo>
                  <a:lnTo>
                    <a:pt x="226" y="123"/>
                  </a:lnTo>
                  <a:lnTo>
                    <a:pt x="226" y="120"/>
                  </a:lnTo>
                  <a:lnTo>
                    <a:pt x="224" y="120"/>
                  </a:lnTo>
                  <a:lnTo>
                    <a:pt x="224" y="120"/>
                  </a:lnTo>
                  <a:lnTo>
                    <a:pt x="221" y="118"/>
                  </a:lnTo>
                  <a:lnTo>
                    <a:pt x="221" y="118"/>
                  </a:lnTo>
                  <a:lnTo>
                    <a:pt x="219" y="115"/>
                  </a:lnTo>
                  <a:lnTo>
                    <a:pt x="219" y="115"/>
                  </a:lnTo>
                  <a:lnTo>
                    <a:pt x="219" y="115"/>
                  </a:lnTo>
                  <a:lnTo>
                    <a:pt x="216" y="115"/>
                  </a:lnTo>
                  <a:lnTo>
                    <a:pt x="216" y="115"/>
                  </a:lnTo>
                  <a:lnTo>
                    <a:pt x="214" y="115"/>
                  </a:lnTo>
                  <a:lnTo>
                    <a:pt x="214" y="115"/>
                  </a:lnTo>
                  <a:lnTo>
                    <a:pt x="214" y="115"/>
                  </a:lnTo>
                  <a:lnTo>
                    <a:pt x="212" y="115"/>
                  </a:lnTo>
                  <a:lnTo>
                    <a:pt x="212" y="115"/>
                  </a:lnTo>
                  <a:lnTo>
                    <a:pt x="209" y="113"/>
                  </a:lnTo>
                  <a:lnTo>
                    <a:pt x="207" y="113"/>
                  </a:lnTo>
                  <a:lnTo>
                    <a:pt x="205" y="113"/>
                  </a:lnTo>
                  <a:lnTo>
                    <a:pt x="202" y="113"/>
                  </a:lnTo>
                  <a:lnTo>
                    <a:pt x="202" y="113"/>
                  </a:lnTo>
                  <a:lnTo>
                    <a:pt x="200" y="113"/>
                  </a:lnTo>
                  <a:lnTo>
                    <a:pt x="200" y="111"/>
                  </a:lnTo>
                  <a:lnTo>
                    <a:pt x="198" y="111"/>
                  </a:lnTo>
                  <a:lnTo>
                    <a:pt x="198" y="111"/>
                  </a:lnTo>
                  <a:lnTo>
                    <a:pt x="193" y="108"/>
                  </a:lnTo>
                  <a:lnTo>
                    <a:pt x="191" y="108"/>
                  </a:lnTo>
                  <a:lnTo>
                    <a:pt x="191" y="106"/>
                  </a:lnTo>
                  <a:lnTo>
                    <a:pt x="188" y="104"/>
                  </a:lnTo>
                  <a:lnTo>
                    <a:pt x="188" y="104"/>
                  </a:lnTo>
                  <a:lnTo>
                    <a:pt x="186" y="104"/>
                  </a:lnTo>
                  <a:lnTo>
                    <a:pt x="181" y="101"/>
                  </a:lnTo>
                  <a:lnTo>
                    <a:pt x="181" y="101"/>
                  </a:lnTo>
                  <a:lnTo>
                    <a:pt x="179" y="101"/>
                  </a:lnTo>
                  <a:lnTo>
                    <a:pt x="179" y="101"/>
                  </a:lnTo>
                  <a:lnTo>
                    <a:pt x="179" y="99"/>
                  </a:lnTo>
                  <a:lnTo>
                    <a:pt x="179" y="99"/>
                  </a:lnTo>
                  <a:lnTo>
                    <a:pt x="179" y="99"/>
                  </a:lnTo>
                  <a:lnTo>
                    <a:pt x="179" y="99"/>
                  </a:lnTo>
                  <a:lnTo>
                    <a:pt x="179" y="96"/>
                  </a:lnTo>
                  <a:lnTo>
                    <a:pt x="176" y="96"/>
                  </a:lnTo>
                  <a:lnTo>
                    <a:pt x="174" y="96"/>
                  </a:lnTo>
                  <a:lnTo>
                    <a:pt x="174" y="94"/>
                  </a:lnTo>
                  <a:lnTo>
                    <a:pt x="172" y="94"/>
                  </a:lnTo>
                  <a:lnTo>
                    <a:pt x="172" y="94"/>
                  </a:lnTo>
                  <a:lnTo>
                    <a:pt x="172" y="94"/>
                  </a:lnTo>
                  <a:lnTo>
                    <a:pt x="174" y="92"/>
                  </a:lnTo>
                  <a:lnTo>
                    <a:pt x="174" y="92"/>
                  </a:lnTo>
                  <a:lnTo>
                    <a:pt x="172" y="92"/>
                  </a:lnTo>
                  <a:lnTo>
                    <a:pt x="172" y="89"/>
                  </a:lnTo>
                  <a:lnTo>
                    <a:pt x="172" y="89"/>
                  </a:lnTo>
                  <a:lnTo>
                    <a:pt x="172" y="89"/>
                  </a:lnTo>
                  <a:lnTo>
                    <a:pt x="169" y="89"/>
                  </a:lnTo>
                  <a:lnTo>
                    <a:pt x="169" y="89"/>
                  </a:lnTo>
                  <a:lnTo>
                    <a:pt x="167" y="89"/>
                  </a:lnTo>
                  <a:lnTo>
                    <a:pt x="167" y="89"/>
                  </a:lnTo>
                  <a:lnTo>
                    <a:pt x="167" y="89"/>
                  </a:lnTo>
                  <a:lnTo>
                    <a:pt x="165" y="89"/>
                  </a:lnTo>
                  <a:lnTo>
                    <a:pt x="165" y="89"/>
                  </a:lnTo>
                  <a:lnTo>
                    <a:pt x="162" y="89"/>
                  </a:lnTo>
                  <a:lnTo>
                    <a:pt x="160" y="89"/>
                  </a:lnTo>
                  <a:lnTo>
                    <a:pt x="158" y="89"/>
                  </a:lnTo>
                  <a:lnTo>
                    <a:pt x="158" y="89"/>
                  </a:lnTo>
                  <a:lnTo>
                    <a:pt x="155" y="92"/>
                  </a:lnTo>
                  <a:lnTo>
                    <a:pt x="155" y="92"/>
                  </a:lnTo>
                  <a:lnTo>
                    <a:pt x="155" y="94"/>
                  </a:lnTo>
                  <a:lnTo>
                    <a:pt x="155" y="94"/>
                  </a:lnTo>
                  <a:lnTo>
                    <a:pt x="158" y="99"/>
                  </a:lnTo>
                  <a:lnTo>
                    <a:pt x="158" y="99"/>
                  </a:lnTo>
                  <a:lnTo>
                    <a:pt x="155" y="101"/>
                  </a:lnTo>
                  <a:lnTo>
                    <a:pt x="155" y="101"/>
                  </a:lnTo>
                  <a:lnTo>
                    <a:pt x="153" y="104"/>
                  </a:lnTo>
                  <a:lnTo>
                    <a:pt x="151" y="104"/>
                  </a:lnTo>
                  <a:lnTo>
                    <a:pt x="148" y="104"/>
                  </a:lnTo>
                  <a:lnTo>
                    <a:pt x="146" y="104"/>
                  </a:lnTo>
                  <a:lnTo>
                    <a:pt x="143" y="104"/>
                  </a:lnTo>
                  <a:lnTo>
                    <a:pt x="143" y="106"/>
                  </a:lnTo>
                  <a:lnTo>
                    <a:pt x="143" y="108"/>
                  </a:lnTo>
                  <a:lnTo>
                    <a:pt x="143" y="108"/>
                  </a:lnTo>
                  <a:lnTo>
                    <a:pt x="143" y="111"/>
                  </a:lnTo>
                  <a:lnTo>
                    <a:pt x="143" y="113"/>
                  </a:lnTo>
                  <a:lnTo>
                    <a:pt x="146" y="118"/>
                  </a:lnTo>
                  <a:lnTo>
                    <a:pt x="148" y="123"/>
                  </a:lnTo>
                  <a:lnTo>
                    <a:pt x="148" y="123"/>
                  </a:lnTo>
                  <a:lnTo>
                    <a:pt x="151" y="125"/>
                  </a:lnTo>
                  <a:lnTo>
                    <a:pt x="151" y="127"/>
                  </a:lnTo>
                  <a:lnTo>
                    <a:pt x="151" y="127"/>
                  </a:lnTo>
                  <a:lnTo>
                    <a:pt x="151" y="130"/>
                  </a:lnTo>
                  <a:lnTo>
                    <a:pt x="151" y="132"/>
                  </a:lnTo>
                  <a:lnTo>
                    <a:pt x="151" y="132"/>
                  </a:lnTo>
                  <a:lnTo>
                    <a:pt x="148" y="132"/>
                  </a:lnTo>
                  <a:lnTo>
                    <a:pt x="146" y="132"/>
                  </a:lnTo>
                  <a:lnTo>
                    <a:pt x="143" y="134"/>
                  </a:lnTo>
                  <a:lnTo>
                    <a:pt x="143" y="134"/>
                  </a:lnTo>
                  <a:lnTo>
                    <a:pt x="141" y="137"/>
                  </a:lnTo>
                  <a:lnTo>
                    <a:pt x="141" y="137"/>
                  </a:lnTo>
                  <a:lnTo>
                    <a:pt x="139" y="137"/>
                  </a:lnTo>
                  <a:lnTo>
                    <a:pt x="139" y="134"/>
                  </a:lnTo>
                  <a:lnTo>
                    <a:pt x="136" y="134"/>
                  </a:lnTo>
                  <a:lnTo>
                    <a:pt x="136" y="134"/>
                  </a:lnTo>
                  <a:lnTo>
                    <a:pt x="134" y="134"/>
                  </a:lnTo>
                  <a:lnTo>
                    <a:pt x="132" y="134"/>
                  </a:lnTo>
                  <a:lnTo>
                    <a:pt x="129" y="134"/>
                  </a:lnTo>
                  <a:lnTo>
                    <a:pt x="127" y="134"/>
                  </a:lnTo>
                  <a:lnTo>
                    <a:pt x="127" y="134"/>
                  </a:lnTo>
                  <a:lnTo>
                    <a:pt x="122" y="134"/>
                  </a:lnTo>
                  <a:lnTo>
                    <a:pt x="120" y="132"/>
                  </a:lnTo>
                  <a:lnTo>
                    <a:pt x="120" y="132"/>
                  </a:lnTo>
                  <a:lnTo>
                    <a:pt x="115" y="132"/>
                  </a:lnTo>
                  <a:lnTo>
                    <a:pt x="110" y="130"/>
                  </a:lnTo>
                  <a:lnTo>
                    <a:pt x="110" y="130"/>
                  </a:lnTo>
                  <a:lnTo>
                    <a:pt x="108" y="130"/>
                  </a:lnTo>
                  <a:lnTo>
                    <a:pt x="108" y="130"/>
                  </a:lnTo>
                  <a:lnTo>
                    <a:pt x="108" y="132"/>
                  </a:lnTo>
                  <a:lnTo>
                    <a:pt x="110" y="134"/>
                  </a:lnTo>
                  <a:lnTo>
                    <a:pt x="108" y="141"/>
                  </a:lnTo>
                  <a:lnTo>
                    <a:pt x="108" y="146"/>
                  </a:lnTo>
                  <a:lnTo>
                    <a:pt x="108" y="151"/>
                  </a:lnTo>
                  <a:lnTo>
                    <a:pt x="108" y="153"/>
                  </a:lnTo>
                  <a:lnTo>
                    <a:pt x="108" y="158"/>
                  </a:lnTo>
                  <a:lnTo>
                    <a:pt x="108" y="160"/>
                  </a:lnTo>
                  <a:lnTo>
                    <a:pt x="108" y="163"/>
                  </a:lnTo>
                  <a:lnTo>
                    <a:pt x="108" y="163"/>
                  </a:lnTo>
                  <a:lnTo>
                    <a:pt x="108" y="163"/>
                  </a:lnTo>
                  <a:lnTo>
                    <a:pt x="110" y="165"/>
                  </a:lnTo>
                  <a:lnTo>
                    <a:pt x="113" y="165"/>
                  </a:lnTo>
                  <a:lnTo>
                    <a:pt x="115" y="165"/>
                  </a:lnTo>
                  <a:lnTo>
                    <a:pt x="115" y="167"/>
                  </a:lnTo>
                  <a:lnTo>
                    <a:pt x="115" y="167"/>
                  </a:lnTo>
                  <a:lnTo>
                    <a:pt x="115" y="170"/>
                  </a:lnTo>
                  <a:lnTo>
                    <a:pt x="115" y="172"/>
                  </a:lnTo>
                  <a:lnTo>
                    <a:pt x="115" y="172"/>
                  </a:lnTo>
                  <a:lnTo>
                    <a:pt x="115" y="172"/>
                  </a:lnTo>
                  <a:lnTo>
                    <a:pt x="113" y="170"/>
                  </a:lnTo>
                  <a:lnTo>
                    <a:pt x="110" y="170"/>
                  </a:lnTo>
                  <a:lnTo>
                    <a:pt x="110" y="170"/>
                  </a:lnTo>
                  <a:lnTo>
                    <a:pt x="108" y="170"/>
                  </a:lnTo>
                  <a:lnTo>
                    <a:pt x="106" y="172"/>
                  </a:lnTo>
                  <a:lnTo>
                    <a:pt x="106" y="172"/>
                  </a:lnTo>
                  <a:lnTo>
                    <a:pt x="103" y="170"/>
                  </a:lnTo>
                  <a:lnTo>
                    <a:pt x="103" y="170"/>
                  </a:lnTo>
                  <a:lnTo>
                    <a:pt x="101" y="167"/>
                  </a:lnTo>
                  <a:lnTo>
                    <a:pt x="99" y="167"/>
                  </a:lnTo>
                  <a:lnTo>
                    <a:pt x="99" y="167"/>
                  </a:lnTo>
                  <a:lnTo>
                    <a:pt x="94" y="170"/>
                  </a:lnTo>
                  <a:lnTo>
                    <a:pt x="89" y="170"/>
                  </a:lnTo>
                  <a:lnTo>
                    <a:pt x="87" y="172"/>
                  </a:lnTo>
                  <a:lnTo>
                    <a:pt x="87" y="172"/>
                  </a:lnTo>
                  <a:lnTo>
                    <a:pt x="85" y="172"/>
                  </a:lnTo>
                  <a:lnTo>
                    <a:pt x="82" y="172"/>
                  </a:lnTo>
                  <a:lnTo>
                    <a:pt x="80" y="172"/>
                  </a:lnTo>
                  <a:lnTo>
                    <a:pt x="77" y="175"/>
                  </a:lnTo>
                  <a:lnTo>
                    <a:pt x="75" y="175"/>
                  </a:lnTo>
                  <a:lnTo>
                    <a:pt x="73" y="177"/>
                  </a:lnTo>
                  <a:lnTo>
                    <a:pt x="73" y="179"/>
                  </a:lnTo>
                  <a:lnTo>
                    <a:pt x="73" y="179"/>
                  </a:lnTo>
                  <a:lnTo>
                    <a:pt x="75" y="179"/>
                  </a:lnTo>
                  <a:lnTo>
                    <a:pt x="75" y="179"/>
                  </a:lnTo>
                  <a:lnTo>
                    <a:pt x="77" y="179"/>
                  </a:lnTo>
                  <a:lnTo>
                    <a:pt x="80" y="179"/>
                  </a:lnTo>
                  <a:lnTo>
                    <a:pt x="82" y="182"/>
                  </a:lnTo>
                  <a:lnTo>
                    <a:pt x="85" y="182"/>
                  </a:lnTo>
                  <a:lnTo>
                    <a:pt x="85" y="182"/>
                  </a:lnTo>
                  <a:lnTo>
                    <a:pt x="85" y="182"/>
                  </a:lnTo>
                  <a:lnTo>
                    <a:pt x="82" y="182"/>
                  </a:lnTo>
                  <a:lnTo>
                    <a:pt x="82" y="184"/>
                  </a:lnTo>
                  <a:lnTo>
                    <a:pt x="82" y="184"/>
                  </a:lnTo>
                  <a:lnTo>
                    <a:pt x="82" y="184"/>
                  </a:lnTo>
                  <a:lnTo>
                    <a:pt x="85" y="186"/>
                  </a:lnTo>
                  <a:lnTo>
                    <a:pt x="85" y="189"/>
                  </a:lnTo>
                  <a:lnTo>
                    <a:pt x="85" y="191"/>
                  </a:lnTo>
                  <a:lnTo>
                    <a:pt x="87" y="193"/>
                  </a:lnTo>
                  <a:lnTo>
                    <a:pt x="87" y="193"/>
                  </a:lnTo>
                  <a:lnTo>
                    <a:pt x="87" y="196"/>
                  </a:lnTo>
                  <a:lnTo>
                    <a:pt x="89" y="198"/>
                  </a:lnTo>
                  <a:lnTo>
                    <a:pt x="89" y="198"/>
                  </a:lnTo>
                  <a:lnTo>
                    <a:pt x="94" y="203"/>
                  </a:lnTo>
                  <a:lnTo>
                    <a:pt x="94" y="205"/>
                  </a:lnTo>
                  <a:lnTo>
                    <a:pt x="96" y="208"/>
                  </a:lnTo>
                  <a:lnTo>
                    <a:pt x="96" y="210"/>
                  </a:lnTo>
                  <a:lnTo>
                    <a:pt x="96" y="210"/>
                  </a:lnTo>
                  <a:lnTo>
                    <a:pt x="99" y="212"/>
                  </a:lnTo>
                  <a:lnTo>
                    <a:pt x="99" y="212"/>
                  </a:lnTo>
                  <a:lnTo>
                    <a:pt x="99" y="212"/>
                  </a:lnTo>
                  <a:lnTo>
                    <a:pt x="101" y="215"/>
                  </a:lnTo>
                  <a:lnTo>
                    <a:pt x="99" y="215"/>
                  </a:lnTo>
                  <a:lnTo>
                    <a:pt x="96" y="215"/>
                  </a:lnTo>
                  <a:lnTo>
                    <a:pt x="96" y="215"/>
                  </a:lnTo>
                  <a:lnTo>
                    <a:pt x="94" y="217"/>
                  </a:lnTo>
                  <a:lnTo>
                    <a:pt x="94" y="217"/>
                  </a:lnTo>
                  <a:lnTo>
                    <a:pt x="94" y="217"/>
                  </a:lnTo>
                  <a:lnTo>
                    <a:pt x="94" y="217"/>
                  </a:lnTo>
                  <a:lnTo>
                    <a:pt x="96" y="217"/>
                  </a:lnTo>
                  <a:lnTo>
                    <a:pt x="96" y="219"/>
                  </a:lnTo>
                  <a:lnTo>
                    <a:pt x="99" y="219"/>
                  </a:lnTo>
                  <a:lnTo>
                    <a:pt x="96" y="219"/>
                  </a:lnTo>
                  <a:lnTo>
                    <a:pt x="94" y="222"/>
                  </a:lnTo>
                  <a:lnTo>
                    <a:pt x="92" y="222"/>
                  </a:lnTo>
                  <a:lnTo>
                    <a:pt x="92" y="224"/>
                  </a:lnTo>
                  <a:lnTo>
                    <a:pt x="94" y="224"/>
                  </a:lnTo>
                  <a:lnTo>
                    <a:pt x="94" y="227"/>
                  </a:lnTo>
                  <a:lnTo>
                    <a:pt x="94" y="229"/>
                  </a:lnTo>
                  <a:lnTo>
                    <a:pt x="96" y="231"/>
                  </a:lnTo>
                  <a:lnTo>
                    <a:pt x="96" y="231"/>
                  </a:lnTo>
                  <a:lnTo>
                    <a:pt x="96" y="234"/>
                  </a:lnTo>
                  <a:lnTo>
                    <a:pt x="96" y="234"/>
                  </a:lnTo>
                  <a:lnTo>
                    <a:pt x="96" y="234"/>
                  </a:lnTo>
                  <a:lnTo>
                    <a:pt x="99" y="236"/>
                  </a:lnTo>
                  <a:lnTo>
                    <a:pt x="99" y="236"/>
                  </a:lnTo>
                  <a:lnTo>
                    <a:pt x="99" y="236"/>
                  </a:lnTo>
                  <a:lnTo>
                    <a:pt x="92" y="236"/>
                  </a:lnTo>
                  <a:lnTo>
                    <a:pt x="92" y="238"/>
                  </a:lnTo>
                  <a:lnTo>
                    <a:pt x="92" y="238"/>
                  </a:lnTo>
                  <a:lnTo>
                    <a:pt x="87" y="241"/>
                  </a:lnTo>
                  <a:lnTo>
                    <a:pt x="85" y="241"/>
                  </a:lnTo>
                  <a:lnTo>
                    <a:pt x="85" y="241"/>
                  </a:lnTo>
                  <a:lnTo>
                    <a:pt x="82" y="243"/>
                  </a:lnTo>
                  <a:lnTo>
                    <a:pt x="75" y="245"/>
                  </a:lnTo>
                  <a:lnTo>
                    <a:pt x="73" y="248"/>
                  </a:lnTo>
                  <a:lnTo>
                    <a:pt x="70" y="250"/>
                  </a:lnTo>
                  <a:lnTo>
                    <a:pt x="70" y="250"/>
                  </a:lnTo>
                  <a:lnTo>
                    <a:pt x="70" y="250"/>
                  </a:lnTo>
                  <a:lnTo>
                    <a:pt x="70" y="253"/>
                  </a:lnTo>
                  <a:lnTo>
                    <a:pt x="68" y="257"/>
                  </a:lnTo>
                  <a:lnTo>
                    <a:pt x="66" y="257"/>
                  </a:lnTo>
                  <a:lnTo>
                    <a:pt x="63" y="257"/>
                  </a:lnTo>
                  <a:lnTo>
                    <a:pt x="61" y="257"/>
                  </a:lnTo>
                  <a:lnTo>
                    <a:pt x="59" y="257"/>
                  </a:lnTo>
                  <a:lnTo>
                    <a:pt x="54" y="257"/>
                  </a:lnTo>
                  <a:lnTo>
                    <a:pt x="52" y="257"/>
                  </a:lnTo>
                  <a:lnTo>
                    <a:pt x="49" y="257"/>
                  </a:lnTo>
                  <a:lnTo>
                    <a:pt x="47" y="257"/>
                  </a:lnTo>
                  <a:lnTo>
                    <a:pt x="47" y="257"/>
                  </a:lnTo>
                  <a:lnTo>
                    <a:pt x="44" y="262"/>
                  </a:lnTo>
                  <a:lnTo>
                    <a:pt x="44" y="262"/>
                  </a:lnTo>
                  <a:lnTo>
                    <a:pt x="44" y="262"/>
                  </a:lnTo>
                  <a:lnTo>
                    <a:pt x="44" y="264"/>
                  </a:lnTo>
                  <a:lnTo>
                    <a:pt x="44" y="267"/>
                  </a:lnTo>
                  <a:lnTo>
                    <a:pt x="44" y="269"/>
                  </a:lnTo>
                  <a:lnTo>
                    <a:pt x="44" y="269"/>
                  </a:lnTo>
                  <a:lnTo>
                    <a:pt x="42" y="271"/>
                  </a:lnTo>
                  <a:lnTo>
                    <a:pt x="42" y="271"/>
                  </a:lnTo>
                  <a:lnTo>
                    <a:pt x="40" y="269"/>
                  </a:lnTo>
                  <a:lnTo>
                    <a:pt x="40" y="269"/>
                  </a:lnTo>
                  <a:lnTo>
                    <a:pt x="40" y="271"/>
                  </a:lnTo>
                  <a:lnTo>
                    <a:pt x="37" y="271"/>
                  </a:lnTo>
                  <a:lnTo>
                    <a:pt x="35" y="271"/>
                  </a:lnTo>
                  <a:lnTo>
                    <a:pt x="35" y="271"/>
                  </a:lnTo>
                  <a:lnTo>
                    <a:pt x="30" y="271"/>
                  </a:lnTo>
                  <a:lnTo>
                    <a:pt x="30" y="271"/>
                  </a:lnTo>
                  <a:lnTo>
                    <a:pt x="28" y="267"/>
                  </a:lnTo>
                  <a:lnTo>
                    <a:pt x="28" y="267"/>
                  </a:lnTo>
                  <a:lnTo>
                    <a:pt x="28" y="267"/>
                  </a:lnTo>
                  <a:lnTo>
                    <a:pt x="26" y="267"/>
                  </a:lnTo>
                  <a:lnTo>
                    <a:pt x="23" y="269"/>
                  </a:lnTo>
                  <a:lnTo>
                    <a:pt x="21" y="269"/>
                  </a:lnTo>
                  <a:lnTo>
                    <a:pt x="19" y="269"/>
                  </a:lnTo>
                  <a:lnTo>
                    <a:pt x="16" y="269"/>
                  </a:lnTo>
                  <a:lnTo>
                    <a:pt x="16" y="269"/>
                  </a:lnTo>
                  <a:lnTo>
                    <a:pt x="16" y="269"/>
                  </a:lnTo>
                  <a:lnTo>
                    <a:pt x="16" y="269"/>
                  </a:lnTo>
                  <a:lnTo>
                    <a:pt x="16" y="271"/>
                  </a:lnTo>
                  <a:lnTo>
                    <a:pt x="16" y="271"/>
                  </a:lnTo>
                  <a:lnTo>
                    <a:pt x="16" y="271"/>
                  </a:lnTo>
                  <a:lnTo>
                    <a:pt x="14" y="271"/>
                  </a:lnTo>
                  <a:lnTo>
                    <a:pt x="14" y="274"/>
                  </a:lnTo>
                  <a:lnTo>
                    <a:pt x="9" y="276"/>
                  </a:lnTo>
                  <a:lnTo>
                    <a:pt x="7" y="276"/>
                  </a:lnTo>
                  <a:lnTo>
                    <a:pt x="4" y="276"/>
                  </a:lnTo>
                  <a:lnTo>
                    <a:pt x="4" y="279"/>
                  </a:lnTo>
                  <a:lnTo>
                    <a:pt x="4" y="279"/>
                  </a:lnTo>
                  <a:lnTo>
                    <a:pt x="2" y="279"/>
                  </a:lnTo>
                  <a:lnTo>
                    <a:pt x="2" y="279"/>
                  </a:lnTo>
                  <a:lnTo>
                    <a:pt x="2" y="281"/>
                  </a:lnTo>
                  <a:lnTo>
                    <a:pt x="2" y="281"/>
                  </a:lnTo>
                  <a:lnTo>
                    <a:pt x="2" y="281"/>
                  </a:lnTo>
                  <a:lnTo>
                    <a:pt x="4" y="283"/>
                  </a:lnTo>
                  <a:lnTo>
                    <a:pt x="4" y="286"/>
                  </a:lnTo>
                  <a:lnTo>
                    <a:pt x="4" y="286"/>
                  </a:lnTo>
                  <a:lnTo>
                    <a:pt x="4" y="286"/>
                  </a:lnTo>
                  <a:lnTo>
                    <a:pt x="4" y="288"/>
                  </a:lnTo>
                  <a:lnTo>
                    <a:pt x="2" y="288"/>
                  </a:lnTo>
                  <a:lnTo>
                    <a:pt x="0" y="288"/>
                  </a:lnTo>
                  <a:lnTo>
                    <a:pt x="0" y="290"/>
                  </a:lnTo>
                  <a:lnTo>
                    <a:pt x="2" y="293"/>
                  </a:lnTo>
                  <a:lnTo>
                    <a:pt x="2" y="293"/>
                  </a:lnTo>
                  <a:lnTo>
                    <a:pt x="4" y="295"/>
                  </a:lnTo>
                  <a:lnTo>
                    <a:pt x="4" y="297"/>
                  </a:lnTo>
                  <a:lnTo>
                    <a:pt x="7" y="297"/>
                  </a:lnTo>
                  <a:lnTo>
                    <a:pt x="7" y="300"/>
                  </a:lnTo>
                  <a:lnTo>
                    <a:pt x="7" y="300"/>
                  </a:lnTo>
                  <a:lnTo>
                    <a:pt x="4" y="300"/>
                  </a:lnTo>
                  <a:lnTo>
                    <a:pt x="4" y="300"/>
                  </a:lnTo>
                  <a:lnTo>
                    <a:pt x="4" y="302"/>
                  </a:lnTo>
                  <a:lnTo>
                    <a:pt x="4" y="302"/>
                  </a:lnTo>
                  <a:lnTo>
                    <a:pt x="7" y="305"/>
                  </a:lnTo>
                  <a:lnTo>
                    <a:pt x="7" y="307"/>
                  </a:lnTo>
                  <a:lnTo>
                    <a:pt x="9" y="307"/>
                  </a:lnTo>
                  <a:lnTo>
                    <a:pt x="11" y="307"/>
                  </a:lnTo>
                  <a:lnTo>
                    <a:pt x="11" y="307"/>
                  </a:lnTo>
                  <a:lnTo>
                    <a:pt x="11" y="307"/>
                  </a:lnTo>
                  <a:lnTo>
                    <a:pt x="14" y="305"/>
                  </a:lnTo>
                  <a:lnTo>
                    <a:pt x="14" y="305"/>
                  </a:lnTo>
                  <a:lnTo>
                    <a:pt x="16" y="305"/>
                  </a:lnTo>
                  <a:lnTo>
                    <a:pt x="21" y="307"/>
                  </a:lnTo>
                  <a:lnTo>
                    <a:pt x="26" y="309"/>
                  </a:lnTo>
                  <a:lnTo>
                    <a:pt x="26" y="309"/>
                  </a:lnTo>
                  <a:lnTo>
                    <a:pt x="26" y="312"/>
                  </a:lnTo>
                  <a:lnTo>
                    <a:pt x="26" y="314"/>
                  </a:lnTo>
                  <a:lnTo>
                    <a:pt x="26" y="316"/>
                  </a:lnTo>
                  <a:lnTo>
                    <a:pt x="28" y="316"/>
                  </a:lnTo>
                  <a:lnTo>
                    <a:pt x="28" y="319"/>
                  </a:lnTo>
                  <a:lnTo>
                    <a:pt x="30" y="321"/>
                  </a:lnTo>
                  <a:lnTo>
                    <a:pt x="30" y="323"/>
                  </a:lnTo>
                  <a:lnTo>
                    <a:pt x="30" y="323"/>
                  </a:lnTo>
                  <a:lnTo>
                    <a:pt x="33" y="323"/>
                  </a:lnTo>
                  <a:lnTo>
                    <a:pt x="33" y="326"/>
                  </a:lnTo>
                  <a:lnTo>
                    <a:pt x="33" y="328"/>
                  </a:lnTo>
                  <a:lnTo>
                    <a:pt x="33" y="328"/>
                  </a:lnTo>
                  <a:lnTo>
                    <a:pt x="33" y="331"/>
                  </a:lnTo>
                  <a:lnTo>
                    <a:pt x="35" y="331"/>
                  </a:lnTo>
                  <a:lnTo>
                    <a:pt x="37" y="333"/>
                  </a:lnTo>
                  <a:lnTo>
                    <a:pt x="37" y="333"/>
                  </a:lnTo>
                  <a:lnTo>
                    <a:pt x="35" y="335"/>
                  </a:lnTo>
                  <a:lnTo>
                    <a:pt x="35" y="335"/>
                  </a:lnTo>
                  <a:lnTo>
                    <a:pt x="33" y="335"/>
                  </a:lnTo>
                  <a:lnTo>
                    <a:pt x="33" y="335"/>
                  </a:lnTo>
                  <a:lnTo>
                    <a:pt x="30" y="335"/>
                  </a:lnTo>
                  <a:lnTo>
                    <a:pt x="30" y="335"/>
                  </a:lnTo>
                  <a:lnTo>
                    <a:pt x="30" y="335"/>
                  </a:lnTo>
                  <a:lnTo>
                    <a:pt x="30" y="335"/>
                  </a:lnTo>
                  <a:lnTo>
                    <a:pt x="28" y="335"/>
                  </a:lnTo>
                  <a:lnTo>
                    <a:pt x="26" y="338"/>
                  </a:lnTo>
                  <a:lnTo>
                    <a:pt x="26" y="338"/>
                  </a:lnTo>
                  <a:lnTo>
                    <a:pt x="28" y="340"/>
                  </a:lnTo>
                  <a:lnTo>
                    <a:pt x="28" y="340"/>
                  </a:lnTo>
                  <a:lnTo>
                    <a:pt x="28" y="340"/>
                  </a:lnTo>
                  <a:lnTo>
                    <a:pt x="30" y="340"/>
                  </a:lnTo>
                  <a:lnTo>
                    <a:pt x="30" y="340"/>
                  </a:lnTo>
                  <a:lnTo>
                    <a:pt x="33" y="340"/>
                  </a:lnTo>
                  <a:lnTo>
                    <a:pt x="35" y="342"/>
                  </a:lnTo>
                  <a:lnTo>
                    <a:pt x="35" y="342"/>
                  </a:lnTo>
                  <a:lnTo>
                    <a:pt x="35" y="342"/>
                  </a:lnTo>
                  <a:lnTo>
                    <a:pt x="37" y="340"/>
                  </a:lnTo>
                  <a:lnTo>
                    <a:pt x="40" y="342"/>
                  </a:lnTo>
                  <a:lnTo>
                    <a:pt x="42" y="342"/>
                  </a:lnTo>
                  <a:lnTo>
                    <a:pt x="44" y="342"/>
                  </a:lnTo>
                  <a:lnTo>
                    <a:pt x="44" y="347"/>
                  </a:lnTo>
                  <a:lnTo>
                    <a:pt x="47" y="347"/>
                  </a:lnTo>
                  <a:lnTo>
                    <a:pt x="47" y="347"/>
                  </a:lnTo>
                  <a:lnTo>
                    <a:pt x="49" y="347"/>
                  </a:lnTo>
                  <a:lnTo>
                    <a:pt x="52" y="347"/>
                  </a:lnTo>
                  <a:lnTo>
                    <a:pt x="54" y="349"/>
                  </a:lnTo>
                  <a:lnTo>
                    <a:pt x="54" y="349"/>
                  </a:lnTo>
                  <a:lnTo>
                    <a:pt x="56" y="352"/>
                  </a:lnTo>
                  <a:lnTo>
                    <a:pt x="56" y="352"/>
                  </a:lnTo>
                  <a:lnTo>
                    <a:pt x="56" y="354"/>
                  </a:lnTo>
                  <a:lnTo>
                    <a:pt x="59" y="359"/>
                  </a:lnTo>
                  <a:lnTo>
                    <a:pt x="56" y="359"/>
                  </a:lnTo>
                  <a:lnTo>
                    <a:pt x="56" y="361"/>
                  </a:lnTo>
                  <a:lnTo>
                    <a:pt x="56" y="361"/>
                  </a:lnTo>
                  <a:lnTo>
                    <a:pt x="59" y="361"/>
                  </a:lnTo>
                  <a:lnTo>
                    <a:pt x="59" y="364"/>
                  </a:lnTo>
                  <a:lnTo>
                    <a:pt x="61" y="364"/>
                  </a:lnTo>
                  <a:lnTo>
                    <a:pt x="61" y="364"/>
                  </a:lnTo>
                  <a:lnTo>
                    <a:pt x="63" y="366"/>
                  </a:lnTo>
                  <a:lnTo>
                    <a:pt x="63" y="366"/>
                  </a:lnTo>
                  <a:lnTo>
                    <a:pt x="63" y="366"/>
                  </a:lnTo>
                  <a:lnTo>
                    <a:pt x="66" y="366"/>
                  </a:lnTo>
                  <a:lnTo>
                    <a:pt x="68" y="366"/>
                  </a:lnTo>
                  <a:lnTo>
                    <a:pt x="68" y="364"/>
                  </a:lnTo>
                  <a:lnTo>
                    <a:pt x="70" y="368"/>
                  </a:lnTo>
                  <a:lnTo>
                    <a:pt x="70" y="368"/>
                  </a:lnTo>
                  <a:lnTo>
                    <a:pt x="73" y="368"/>
                  </a:lnTo>
                  <a:lnTo>
                    <a:pt x="73" y="371"/>
                  </a:lnTo>
                  <a:lnTo>
                    <a:pt x="75" y="371"/>
                  </a:lnTo>
                  <a:lnTo>
                    <a:pt x="80" y="373"/>
                  </a:lnTo>
                  <a:lnTo>
                    <a:pt x="85" y="373"/>
                  </a:lnTo>
                  <a:lnTo>
                    <a:pt x="87" y="373"/>
                  </a:lnTo>
                  <a:lnTo>
                    <a:pt x="87" y="373"/>
                  </a:lnTo>
                  <a:lnTo>
                    <a:pt x="89" y="373"/>
                  </a:lnTo>
                  <a:lnTo>
                    <a:pt x="92" y="373"/>
                  </a:lnTo>
                  <a:lnTo>
                    <a:pt x="92" y="373"/>
                  </a:lnTo>
                  <a:lnTo>
                    <a:pt x="94" y="373"/>
                  </a:lnTo>
                  <a:lnTo>
                    <a:pt x="94" y="373"/>
                  </a:lnTo>
                  <a:lnTo>
                    <a:pt x="94" y="373"/>
                  </a:lnTo>
                  <a:lnTo>
                    <a:pt x="94" y="373"/>
                  </a:lnTo>
                  <a:lnTo>
                    <a:pt x="96" y="373"/>
                  </a:lnTo>
                  <a:lnTo>
                    <a:pt x="96" y="373"/>
                  </a:lnTo>
                  <a:lnTo>
                    <a:pt x="96" y="373"/>
                  </a:lnTo>
                  <a:lnTo>
                    <a:pt x="96" y="373"/>
                  </a:lnTo>
                  <a:lnTo>
                    <a:pt x="96" y="378"/>
                  </a:lnTo>
                  <a:lnTo>
                    <a:pt x="99" y="378"/>
                  </a:lnTo>
                  <a:lnTo>
                    <a:pt x="99" y="380"/>
                  </a:lnTo>
                  <a:lnTo>
                    <a:pt x="101" y="385"/>
                  </a:lnTo>
                  <a:lnTo>
                    <a:pt x="103" y="390"/>
                  </a:lnTo>
                  <a:lnTo>
                    <a:pt x="106" y="392"/>
                  </a:lnTo>
                  <a:lnTo>
                    <a:pt x="106" y="392"/>
                  </a:lnTo>
                  <a:lnTo>
                    <a:pt x="110" y="394"/>
                  </a:lnTo>
                  <a:lnTo>
                    <a:pt x="113" y="394"/>
                  </a:lnTo>
                  <a:lnTo>
                    <a:pt x="115" y="394"/>
                  </a:lnTo>
                  <a:lnTo>
                    <a:pt x="118" y="397"/>
                  </a:lnTo>
                  <a:lnTo>
                    <a:pt x="118" y="397"/>
                  </a:lnTo>
                  <a:lnTo>
                    <a:pt x="120" y="399"/>
                  </a:lnTo>
                  <a:lnTo>
                    <a:pt x="120" y="399"/>
                  </a:lnTo>
                  <a:lnTo>
                    <a:pt x="120" y="399"/>
                  </a:lnTo>
                  <a:lnTo>
                    <a:pt x="120" y="402"/>
                  </a:lnTo>
                  <a:lnTo>
                    <a:pt x="115" y="404"/>
                  </a:lnTo>
                  <a:lnTo>
                    <a:pt x="115" y="404"/>
                  </a:lnTo>
                  <a:lnTo>
                    <a:pt x="115" y="404"/>
                  </a:lnTo>
                  <a:lnTo>
                    <a:pt x="118" y="409"/>
                  </a:lnTo>
                  <a:lnTo>
                    <a:pt x="118" y="409"/>
                  </a:lnTo>
                  <a:lnTo>
                    <a:pt x="120" y="413"/>
                  </a:lnTo>
                  <a:lnTo>
                    <a:pt x="120" y="416"/>
                  </a:lnTo>
                  <a:lnTo>
                    <a:pt x="122" y="418"/>
                  </a:lnTo>
                  <a:lnTo>
                    <a:pt x="122" y="418"/>
                  </a:lnTo>
                  <a:lnTo>
                    <a:pt x="122" y="418"/>
                  </a:lnTo>
                  <a:lnTo>
                    <a:pt x="125" y="420"/>
                  </a:lnTo>
                  <a:lnTo>
                    <a:pt x="125" y="420"/>
                  </a:lnTo>
                  <a:lnTo>
                    <a:pt x="127" y="420"/>
                  </a:lnTo>
                  <a:lnTo>
                    <a:pt x="127" y="423"/>
                  </a:lnTo>
                  <a:lnTo>
                    <a:pt x="127" y="423"/>
                  </a:lnTo>
                  <a:lnTo>
                    <a:pt x="127" y="425"/>
                  </a:lnTo>
                  <a:lnTo>
                    <a:pt x="127" y="425"/>
                  </a:lnTo>
                  <a:lnTo>
                    <a:pt x="127" y="425"/>
                  </a:lnTo>
                  <a:lnTo>
                    <a:pt x="127" y="425"/>
                  </a:lnTo>
                  <a:lnTo>
                    <a:pt x="129" y="428"/>
                  </a:lnTo>
                  <a:lnTo>
                    <a:pt x="129" y="430"/>
                  </a:lnTo>
                  <a:lnTo>
                    <a:pt x="129" y="430"/>
                  </a:lnTo>
                  <a:lnTo>
                    <a:pt x="132" y="432"/>
                  </a:lnTo>
                  <a:lnTo>
                    <a:pt x="132" y="432"/>
                  </a:lnTo>
                  <a:lnTo>
                    <a:pt x="132" y="435"/>
                  </a:lnTo>
                  <a:lnTo>
                    <a:pt x="132" y="437"/>
                  </a:lnTo>
                  <a:lnTo>
                    <a:pt x="132" y="437"/>
                  </a:lnTo>
                  <a:lnTo>
                    <a:pt x="132" y="437"/>
                  </a:lnTo>
                  <a:lnTo>
                    <a:pt x="129" y="437"/>
                  </a:lnTo>
                  <a:lnTo>
                    <a:pt x="129" y="439"/>
                  </a:lnTo>
                  <a:lnTo>
                    <a:pt x="129" y="439"/>
                  </a:lnTo>
                  <a:lnTo>
                    <a:pt x="127" y="439"/>
                  </a:lnTo>
                  <a:lnTo>
                    <a:pt x="125" y="439"/>
                  </a:lnTo>
                  <a:lnTo>
                    <a:pt x="125" y="437"/>
                  </a:lnTo>
                  <a:lnTo>
                    <a:pt x="122" y="437"/>
                  </a:lnTo>
                  <a:lnTo>
                    <a:pt x="122" y="435"/>
                  </a:lnTo>
                  <a:lnTo>
                    <a:pt x="122" y="435"/>
                  </a:lnTo>
                  <a:lnTo>
                    <a:pt x="120" y="435"/>
                  </a:lnTo>
                  <a:lnTo>
                    <a:pt x="120" y="435"/>
                  </a:lnTo>
                  <a:lnTo>
                    <a:pt x="118" y="435"/>
                  </a:lnTo>
                  <a:lnTo>
                    <a:pt x="118" y="437"/>
                  </a:lnTo>
                  <a:lnTo>
                    <a:pt x="118" y="437"/>
                  </a:lnTo>
                  <a:lnTo>
                    <a:pt x="118" y="437"/>
                  </a:lnTo>
                  <a:lnTo>
                    <a:pt x="118" y="439"/>
                  </a:lnTo>
                  <a:lnTo>
                    <a:pt x="120" y="442"/>
                  </a:lnTo>
                  <a:lnTo>
                    <a:pt x="120" y="442"/>
                  </a:lnTo>
                  <a:lnTo>
                    <a:pt x="120" y="442"/>
                  </a:lnTo>
                  <a:lnTo>
                    <a:pt x="125" y="446"/>
                  </a:lnTo>
                  <a:lnTo>
                    <a:pt x="125" y="449"/>
                  </a:lnTo>
                  <a:lnTo>
                    <a:pt x="125" y="449"/>
                  </a:lnTo>
                  <a:lnTo>
                    <a:pt x="125" y="449"/>
                  </a:lnTo>
                  <a:lnTo>
                    <a:pt x="125" y="451"/>
                  </a:lnTo>
                  <a:lnTo>
                    <a:pt x="125" y="454"/>
                  </a:lnTo>
                  <a:lnTo>
                    <a:pt x="127" y="454"/>
                  </a:lnTo>
                  <a:lnTo>
                    <a:pt x="127" y="456"/>
                  </a:lnTo>
                  <a:lnTo>
                    <a:pt x="127" y="456"/>
                  </a:lnTo>
                  <a:lnTo>
                    <a:pt x="127" y="458"/>
                  </a:lnTo>
                  <a:lnTo>
                    <a:pt x="127" y="458"/>
                  </a:lnTo>
                  <a:lnTo>
                    <a:pt x="129" y="461"/>
                  </a:lnTo>
                  <a:lnTo>
                    <a:pt x="129" y="463"/>
                  </a:lnTo>
                  <a:lnTo>
                    <a:pt x="129" y="463"/>
                  </a:lnTo>
                  <a:lnTo>
                    <a:pt x="129" y="463"/>
                  </a:lnTo>
                  <a:lnTo>
                    <a:pt x="132" y="461"/>
                  </a:lnTo>
                  <a:lnTo>
                    <a:pt x="132" y="461"/>
                  </a:lnTo>
                  <a:lnTo>
                    <a:pt x="132" y="461"/>
                  </a:lnTo>
                  <a:lnTo>
                    <a:pt x="132" y="461"/>
                  </a:lnTo>
                  <a:lnTo>
                    <a:pt x="134" y="458"/>
                  </a:lnTo>
                  <a:lnTo>
                    <a:pt x="134" y="461"/>
                  </a:lnTo>
                  <a:lnTo>
                    <a:pt x="136" y="463"/>
                  </a:lnTo>
                  <a:lnTo>
                    <a:pt x="139" y="465"/>
                  </a:lnTo>
                  <a:lnTo>
                    <a:pt x="141" y="468"/>
                  </a:lnTo>
                  <a:lnTo>
                    <a:pt x="141" y="468"/>
                  </a:lnTo>
                  <a:lnTo>
                    <a:pt x="143" y="468"/>
                  </a:lnTo>
                  <a:lnTo>
                    <a:pt x="143" y="470"/>
                  </a:lnTo>
                  <a:lnTo>
                    <a:pt x="146" y="470"/>
                  </a:lnTo>
                  <a:lnTo>
                    <a:pt x="148" y="470"/>
                  </a:lnTo>
                  <a:lnTo>
                    <a:pt x="151" y="470"/>
                  </a:lnTo>
                  <a:lnTo>
                    <a:pt x="151" y="470"/>
                  </a:lnTo>
                  <a:lnTo>
                    <a:pt x="151" y="470"/>
                  </a:lnTo>
                  <a:lnTo>
                    <a:pt x="155" y="472"/>
                  </a:lnTo>
                  <a:lnTo>
                    <a:pt x="155" y="472"/>
                  </a:lnTo>
                  <a:lnTo>
                    <a:pt x="155" y="472"/>
                  </a:lnTo>
                  <a:lnTo>
                    <a:pt x="158" y="475"/>
                  </a:lnTo>
                  <a:lnTo>
                    <a:pt x="158" y="477"/>
                  </a:lnTo>
                  <a:lnTo>
                    <a:pt x="158" y="477"/>
                  </a:lnTo>
                  <a:lnTo>
                    <a:pt x="158" y="477"/>
                  </a:lnTo>
                  <a:lnTo>
                    <a:pt x="162" y="480"/>
                  </a:lnTo>
                  <a:lnTo>
                    <a:pt x="165" y="480"/>
                  </a:lnTo>
                  <a:lnTo>
                    <a:pt x="165" y="480"/>
                  </a:lnTo>
                  <a:lnTo>
                    <a:pt x="167" y="480"/>
                  </a:lnTo>
                  <a:lnTo>
                    <a:pt x="167" y="482"/>
                  </a:lnTo>
                  <a:lnTo>
                    <a:pt x="169" y="484"/>
                  </a:lnTo>
                  <a:lnTo>
                    <a:pt x="172" y="484"/>
                  </a:lnTo>
                  <a:lnTo>
                    <a:pt x="174" y="487"/>
                  </a:lnTo>
                  <a:lnTo>
                    <a:pt x="174" y="487"/>
                  </a:lnTo>
                  <a:lnTo>
                    <a:pt x="176" y="489"/>
                  </a:lnTo>
                  <a:lnTo>
                    <a:pt x="176" y="489"/>
                  </a:lnTo>
                  <a:lnTo>
                    <a:pt x="179" y="487"/>
                  </a:lnTo>
                  <a:lnTo>
                    <a:pt x="179" y="482"/>
                  </a:lnTo>
                  <a:lnTo>
                    <a:pt x="184" y="482"/>
                  </a:lnTo>
                  <a:lnTo>
                    <a:pt x="188" y="482"/>
                  </a:lnTo>
                  <a:lnTo>
                    <a:pt x="191" y="482"/>
                  </a:lnTo>
                  <a:lnTo>
                    <a:pt x="193" y="484"/>
                  </a:lnTo>
                  <a:lnTo>
                    <a:pt x="193" y="487"/>
                  </a:lnTo>
                  <a:lnTo>
                    <a:pt x="193" y="487"/>
                  </a:lnTo>
                  <a:lnTo>
                    <a:pt x="195" y="489"/>
                  </a:lnTo>
                  <a:lnTo>
                    <a:pt x="200" y="491"/>
                  </a:lnTo>
                  <a:lnTo>
                    <a:pt x="205" y="494"/>
                  </a:lnTo>
                  <a:lnTo>
                    <a:pt x="207" y="496"/>
                  </a:lnTo>
                  <a:lnTo>
                    <a:pt x="212" y="498"/>
                  </a:lnTo>
                  <a:lnTo>
                    <a:pt x="214" y="498"/>
                  </a:lnTo>
                  <a:lnTo>
                    <a:pt x="216" y="498"/>
                  </a:lnTo>
                  <a:lnTo>
                    <a:pt x="219" y="501"/>
                  </a:lnTo>
                  <a:lnTo>
                    <a:pt x="221" y="503"/>
                  </a:lnTo>
                  <a:lnTo>
                    <a:pt x="224" y="506"/>
                  </a:lnTo>
                  <a:lnTo>
                    <a:pt x="224" y="506"/>
                  </a:lnTo>
                  <a:lnTo>
                    <a:pt x="226" y="506"/>
                  </a:lnTo>
                  <a:lnTo>
                    <a:pt x="228" y="506"/>
                  </a:lnTo>
                  <a:lnTo>
                    <a:pt x="231" y="506"/>
                  </a:lnTo>
                  <a:lnTo>
                    <a:pt x="233" y="506"/>
                  </a:lnTo>
                  <a:lnTo>
                    <a:pt x="233" y="508"/>
                  </a:lnTo>
                  <a:lnTo>
                    <a:pt x="235" y="510"/>
                  </a:lnTo>
                  <a:lnTo>
                    <a:pt x="235" y="513"/>
                  </a:lnTo>
                  <a:lnTo>
                    <a:pt x="238" y="513"/>
                  </a:lnTo>
                  <a:lnTo>
                    <a:pt x="240" y="515"/>
                  </a:lnTo>
                  <a:lnTo>
                    <a:pt x="240" y="515"/>
                  </a:lnTo>
                  <a:lnTo>
                    <a:pt x="245" y="517"/>
                  </a:lnTo>
                  <a:lnTo>
                    <a:pt x="245" y="517"/>
                  </a:lnTo>
                  <a:lnTo>
                    <a:pt x="245" y="520"/>
                  </a:lnTo>
                  <a:lnTo>
                    <a:pt x="247" y="520"/>
                  </a:lnTo>
                  <a:lnTo>
                    <a:pt x="247" y="520"/>
                  </a:lnTo>
                  <a:lnTo>
                    <a:pt x="249" y="520"/>
                  </a:lnTo>
                  <a:lnTo>
                    <a:pt x="252" y="520"/>
                  </a:lnTo>
                  <a:lnTo>
                    <a:pt x="252" y="520"/>
                  </a:lnTo>
                  <a:lnTo>
                    <a:pt x="254" y="520"/>
                  </a:lnTo>
                  <a:lnTo>
                    <a:pt x="254" y="520"/>
                  </a:lnTo>
                  <a:lnTo>
                    <a:pt x="254" y="522"/>
                  </a:lnTo>
                  <a:lnTo>
                    <a:pt x="254" y="524"/>
                  </a:lnTo>
                  <a:lnTo>
                    <a:pt x="254" y="524"/>
                  </a:lnTo>
                  <a:lnTo>
                    <a:pt x="257" y="524"/>
                  </a:lnTo>
                  <a:lnTo>
                    <a:pt x="259" y="527"/>
                  </a:lnTo>
                  <a:lnTo>
                    <a:pt x="264" y="527"/>
                  </a:lnTo>
                  <a:lnTo>
                    <a:pt x="266" y="527"/>
                  </a:lnTo>
                  <a:lnTo>
                    <a:pt x="268" y="529"/>
                  </a:lnTo>
                  <a:lnTo>
                    <a:pt x="271" y="532"/>
                  </a:lnTo>
                  <a:lnTo>
                    <a:pt x="271" y="534"/>
                  </a:lnTo>
                  <a:lnTo>
                    <a:pt x="271" y="534"/>
                  </a:lnTo>
                  <a:lnTo>
                    <a:pt x="273" y="534"/>
                  </a:lnTo>
                  <a:lnTo>
                    <a:pt x="273" y="532"/>
                  </a:lnTo>
                  <a:lnTo>
                    <a:pt x="273" y="529"/>
                  </a:lnTo>
                  <a:lnTo>
                    <a:pt x="273" y="529"/>
                  </a:lnTo>
                  <a:lnTo>
                    <a:pt x="273" y="529"/>
                  </a:lnTo>
                  <a:lnTo>
                    <a:pt x="275" y="532"/>
                  </a:lnTo>
                  <a:lnTo>
                    <a:pt x="278" y="532"/>
                  </a:lnTo>
                  <a:lnTo>
                    <a:pt x="278" y="534"/>
                  </a:lnTo>
                  <a:lnTo>
                    <a:pt x="280" y="534"/>
                  </a:lnTo>
                  <a:lnTo>
                    <a:pt x="280" y="532"/>
                  </a:lnTo>
                  <a:lnTo>
                    <a:pt x="280" y="529"/>
                  </a:lnTo>
                  <a:lnTo>
                    <a:pt x="282" y="529"/>
                  </a:lnTo>
                  <a:lnTo>
                    <a:pt x="282" y="529"/>
                  </a:lnTo>
                  <a:lnTo>
                    <a:pt x="282" y="529"/>
                  </a:lnTo>
                  <a:lnTo>
                    <a:pt x="285" y="532"/>
                  </a:lnTo>
                  <a:lnTo>
                    <a:pt x="287" y="532"/>
                  </a:lnTo>
                  <a:lnTo>
                    <a:pt x="287" y="532"/>
                  </a:lnTo>
                  <a:lnTo>
                    <a:pt x="290" y="534"/>
                  </a:lnTo>
                  <a:lnTo>
                    <a:pt x="292" y="534"/>
                  </a:lnTo>
                  <a:lnTo>
                    <a:pt x="294" y="536"/>
                  </a:lnTo>
                  <a:lnTo>
                    <a:pt x="299" y="536"/>
                  </a:lnTo>
                  <a:lnTo>
                    <a:pt x="299" y="536"/>
                  </a:lnTo>
                  <a:lnTo>
                    <a:pt x="301" y="536"/>
                  </a:lnTo>
                  <a:lnTo>
                    <a:pt x="301" y="536"/>
                  </a:lnTo>
                  <a:lnTo>
                    <a:pt x="304" y="534"/>
                  </a:lnTo>
                  <a:lnTo>
                    <a:pt x="306" y="534"/>
                  </a:lnTo>
                  <a:lnTo>
                    <a:pt x="308" y="534"/>
                  </a:lnTo>
                  <a:lnTo>
                    <a:pt x="308" y="534"/>
                  </a:lnTo>
                  <a:lnTo>
                    <a:pt x="308" y="534"/>
                  </a:lnTo>
                  <a:lnTo>
                    <a:pt x="308" y="534"/>
                  </a:lnTo>
                  <a:lnTo>
                    <a:pt x="311" y="532"/>
                  </a:lnTo>
                  <a:lnTo>
                    <a:pt x="313" y="532"/>
                  </a:lnTo>
                  <a:lnTo>
                    <a:pt x="315" y="532"/>
                  </a:lnTo>
                  <a:lnTo>
                    <a:pt x="315" y="532"/>
                  </a:lnTo>
                  <a:lnTo>
                    <a:pt x="315" y="532"/>
                  </a:lnTo>
                  <a:lnTo>
                    <a:pt x="318" y="529"/>
                  </a:lnTo>
                  <a:lnTo>
                    <a:pt x="318" y="529"/>
                  </a:lnTo>
                  <a:lnTo>
                    <a:pt x="320" y="532"/>
                  </a:lnTo>
                  <a:lnTo>
                    <a:pt x="320" y="532"/>
                  </a:lnTo>
                  <a:lnTo>
                    <a:pt x="323" y="534"/>
                  </a:lnTo>
                  <a:lnTo>
                    <a:pt x="323" y="534"/>
                  </a:lnTo>
                  <a:lnTo>
                    <a:pt x="323" y="536"/>
                  </a:lnTo>
                  <a:lnTo>
                    <a:pt x="323" y="541"/>
                  </a:lnTo>
                  <a:lnTo>
                    <a:pt x="323" y="543"/>
                  </a:lnTo>
                  <a:lnTo>
                    <a:pt x="325" y="546"/>
                  </a:lnTo>
                  <a:lnTo>
                    <a:pt x="325" y="546"/>
                  </a:lnTo>
                  <a:lnTo>
                    <a:pt x="325" y="543"/>
                  </a:lnTo>
                  <a:lnTo>
                    <a:pt x="327" y="541"/>
                  </a:lnTo>
                  <a:lnTo>
                    <a:pt x="327" y="541"/>
                  </a:lnTo>
                  <a:lnTo>
                    <a:pt x="330" y="539"/>
                  </a:lnTo>
                  <a:lnTo>
                    <a:pt x="330" y="536"/>
                  </a:lnTo>
                  <a:lnTo>
                    <a:pt x="332" y="532"/>
                  </a:lnTo>
                  <a:lnTo>
                    <a:pt x="334" y="529"/>
                  </a:lnTo>
                  <a:lnTo>
                    <a:pt x="334" y="529"/>
                  </a:lnTo>
                  <a:lnTo>
                    <a:pt x="337" y="529"/>
                  </a:lnTo>
                  <a:lnTo>
                    <a:pt x="337" y="527"/>
                  </a:lnTo>
                  <a:lnTo>
                    <a:pt x="339" y="527"/>
                  </a:lnTo>
                  <a:lnTo>
                    <a:pt x="339" y="524"/>
                  </a:lnTo>
                  <a:lnTo>
                    <a:pt x="341" y="524"/>
                  </a:lnTo>
                  <a:lnTo>
                    <a:pt x="344" y="524"/>
                  </a:lnTo>
                  <a:lnTo>
                    <a:pt x="346" y="527"/>
                  </a:lnTo>
                  <a:lnTo>
                    <a:pt x="348" y="527"/>
                  </a:lnTo>
                  <a:lnTo>
                    <a:pt x="348" y="527"/>
                  </a:lnTo>
                  <a:lnTo>
                    <a:pt x="348" y="529"/>
                  </a:lnTo>
                  <a:lnTo>
                    <a:pt x="348" y="529"/>
                  </a:lnTo>
                  <a:lnTo>
                    <a:pt x="348" y="529"/>
                  </a:lnTo>
                  <a:lnTo>
                    <a:pt x="348" y="529"/>
                  </a:lnTo>
                  <a:lnTo>
                    <a:pt x="351" y="529"/>
                  </a:lnTo>
                  <a:lnTo>
                    <a:pt x="353" y="529"/>
                  </a:lnTo>
                  <a:lnTo>
                    <a:pt x="356" y="529"/>
                  </a:lnTo>
                  <a:lnTo>
                    <a:pt x="358" y="532"/>
                  </a:lnTo>
                  <a:lnTo>
                    <a:pt x="360" y="532"/>
                  </a:lnTo>
                  <a:lnTo>
                    <a:pt x="360" y="532"/>
                  </a:lnTo>
                  <a:lnTo>
                    <a:pt x="363" y="532"/>
                  </a:lnTo>
                  <a:lnTo>
                    <a:pt x="363" y="532"/>
                  </a:lnTo>
                  <a:lnTo>
                    <a:pt x="365" y="529"/>
                  </a:lnTo>
                  <a:lnTo>
                    <a:pt x="365" y="529"/>
                  </a:lnTo>
                  <a:lnTo>
                    <a:pt x="365" y="529"/>
                  </a:lnTo>
                  <a:lnTo>
                    <a:pt x="367" y="532"/>
                  </a:lnTo>
                  <a:lnTo>
                    <a:pt x="370" y="532"/>
                  </a:lnTo>
                  <a:lnTo>
                    <a:pt x="372" y="532"/>
                  </a:lnTo>
                  <a:lnTo>
                    <a:pt x="372" y="534"/>
                  </a:lnTo>
                  <a:lnTo>
                    <a:pt x="372" y="536"/>
                  </a:lnTo>
                  <a:lnTo>
                    <a:pt x="372" y="536"/>
                  </a:lnTo>
                  <a:lnTo>
                    <a:pt x="374" y="536"/>
                  </a:lnTo>
                  <a:lnTo>
                    <a:pt x="377" y="536"/>
                  </a:lnTo>
                  <a:lnTo>
                    <a:pt x="379" y="536"/>
                  </a:lnTo>
                  <a:lnTo>
                    <a:pt x="379" y="536"/>
                  </a:lnTo>
                  <a:lnTo>
                    <a:pt x="381" y="536"/>
                  </a:lnTo>
                  <a:lnTo>
                    <a:pt x="381" y="536"/>
                  </a:lnTo>
                  <a:lnTo>
                    <a:pt x="384" y="536"/>
                  </a:lnTo>
                  <a:lnTo>
                    <a:pt x="384" y="534"/>
                  </a:lnTo>
                  <a:lnTo>
                    <a:pt x="384" y="536"/>
                  </a:lnTo>
                  <a:lnTo>
                    <a:pt x="386" y="536"/>
                  </a:lnTo>
                  <a:lnTo>
                    <a:pt x="386" y="536"/>
                  </a:lnTo>
                  <a:lnTo>
                    <a:pt x="389" y="534"/>
                  </a:lnTo>
                  <a:lnTo>
                    <a:pt x="389" y="534"/>
                  </a:lnTo>
                  <a:lnTo>
                    <a:pt x="391" y="532"/>
                  </a:lnTo>
                  <a:lnTo>
                    <a:pt x="391" y="532"/>
                  </a:lnTo>
                  <a:lnTo>
                    <a:pt x="391" y="532"/>
                  </a:lnTo>
                  <a:lnTo>
                    <a:pt x="391" y="532"/>
                  </a:lnTo>
                  <a:lnTo>
                    <a:pt x="391" y="529"/>
                  </a:lnTo>
                  <a:lnTo>
                    <a:pt x="391" y="529"/>
                  </a:lnTo>
                  <a:lnTo>
                    <a:pt x="391" y="529"/>
                  </a:lnTo>
                  <a:lnTo>
                    <a:pt x="393" y="527"/>
                  </a:lnTo>
                  <a:lnTo>
                    <a:pt x="396" y="524"/>
                  </a:lnTo>
                  <a:lnTo>
                    <a:pt x="398" y="522"/>
                  </a:lnTo>
                  <a:lnTo>
                    <a:pt x="398" y="522"/>
                  </a:lnTo>
                  <a:lnTo>
                    <a:pt x="398" y="520"/>
                  </a:lnTo>
                  <a:lnTo>
                    <a:pt x="398" y="517"/>
                  </a:lnTo>
                  <a:lnTo>
                    <a:pt x="400" y="517"/>
                  </a:lnTo>
                  <a:lnTo>
                    <a:pt x="405" y="517"/>
                  </a:lnTo>
                  <a:lnTo>
                    <a:pt x="407" y="515"/>
                  </a:lnTo>
                  <a:lnTo>
                    <a:pt x="410" y="515"/>
                  </a:lnTo>
                  <a:lnTo>
                    <a:pt x="410" y="513"/>
                  </a:lnTo>
                  <a:lnTo>
                    <a:pt x="412" y="513"/>
                  </a:lnTo>
                  <a:lnTo>
                    <a:pt x="410" y="510"/>
                  </a:lnTo>
                  <a:lnTo>
                    <a:pt x="412" y="510"/>
                  </a:lnTo>
                  <a:lnTo>
                    <a:pt x="414" y="510"/>
                  </a:lnTo>
                  <a:lnTo>
                    <a:pt x="414" y="508"/>
                  </a:lnTo>
                  <a:lnTo>
                    <a:pt x="417" y="506"/>
                  </a:lnTo>
                  <a:lnTo>
                    <a:pt x="419" y="503"/>
                  </a:lnTo>
                  <a:lnTo>
                    <a:pt x="422" y="503"/>
                  </a:lnTo>
                  <a:lnTo>
                    <a:pt x="422" y="506"/>
                  </a:lnTo>
                  <a:lnTo>
                    <a:pt x="424" y="506"/>
                  </a:lnTo>
                  <a:lnTo>
                    <a:pt x="424" y="508"/>
                  </a:lnTo>
                  <a:lnTo>
                    <a:pt x="426" y="508"/>
                  </a:lnTo>
                  <a:lnTo>
                    <a:pt x="429" y="508"/>
                  </a:lnTo>
                  <a:lnTo>
                    <a:pt x="431" y="508"/>
                  </a:lnTo>
                  <a:lnTo>
                    <a:pt x="433" y="510"/>
                  </a:lnTo>
                  <a:lnTo>
                    <a:pt x="433" y="510"/>
                  </a:lnTo>
                  <a:lnTo>
                    <a:pt x="436" y="510"/>
                  </a:lnTo>
                  <a:lnTo>
                    <a:pt x="436" y="510"/>
                  </a:lnTo>
                  <a:lnTo>
                    <a:pt x="436" y="508"/>
                  </a:lnTo>
                  <a:lnTo>
                    <a:pt x="436" y="508"/>
                  </a:lnTo>
                  <a:lnTo>
                    <a:pt x="436" y="508"/>
                  </a:lnTo>
                  <a:lnTo>
                    <a:pt x="436" y="506"/>
                  </a:lnTo>
                  <a:lnTo>
                    <a:pt x="440" y="503"/>
                  </a:lnTo>
                  <a:lnTo>
                    <a:pt x="443" y="503"/>
                  </a:lnTo>
                  <a:lnTo>
                    <a:pt x="445" y="501"/>
                  </a:lnTo>
                  <a:lnTo>
                    <a:pt x="445" y="501"/>
                  </a:lnTo>
                  <a:lnTo>
                    <a:pt x="447" y="503"/>
                  </a:lnTo>
                  <a:lnTo>
                    <a:pt x="447" y="506"/>
                  </a:lnTo>
                  <a:lnTo>
                    <a:pt x="450" y="506"/>
                  </a:lnTo>
                  <a:lnTo>
                    <a:pt x="450" y="506"/>
                  </a:lnTo>
                  <a:lnTo>
                    <a:pt x="452" y="506"/>
                  </a:lnTo>
                  <a:lnTo>
                    <a:pt x="452" y="506"/>
                  </a:lnTo>
                  <a:lnTo>
                    <a:pt x="450" y="508"/>
                  </a:lnTo>
                  <a:lnTo>
                    <a:pt x="450" y="508"/>
                  </a:lnTo>
                  <a:lnTo>
                    <a:pt x="447" y="508"/>
                  </a:lnTo>
                  <a:lnTo>
                    <a:pt x="450" y="510"/>
                  </a:lnTo>
                  <a:lnTo>
                    <a:pt x="450" y="513"/>
                  </a:lnTo>
                  <a:lnTo>
                    <a:pt x="450" y="513"/>
                  </a:lnTo>
                  <a:lnTo>
                    <a:pt x="452" y="510"/>
                  </a:lnTo>
                  <a:lnTo>
                    <a:pt x="455" y="510"/>
                  </a:lnTo>
                  <a:lnTo>
                    <a:pt x="455" y="510"/>
                  </a:lnTo>
                  <a:lnTo>
                    <a:pt x="455" y="510"/>
                  </a:lnTo>
                  <a:lnTo>
                    <a:pt x="457" y="515"/>
                  </a:lnTo>
                  <a:lnTo>
                    <a:pt x="457" y="515"/>
                  </a:lnTo>
                  <a:lnTo>
                    <a:pt x="455" y="520"/>
                  </a:lnTo>
                  <a:lnTo>
                    <a:pt x="455" y="520"/>
                  </a:lnTo>
                  <a:lnTo>
                    <a:pt x="455" y="522"/>
                  </a:lnTo>
                  <a:lnTo>
                    <a:pt x="455" y="522"/>
                  </a:lnTo>
                  <a:lnTo>
                    <a:pt x="455" y="522"/>
                  </a:lnTo>
                  <a:lnTo>
                    <a:pt x="455" y="522"/>
                  </a:lnTo>
                  <a:lnTo>
                    <a:pt x="455" y="524"/>
                  </a:lnTo>
                  <a:lnTo>
                    <a:pt x="455" y="524"/>
                  </a:lnTo>
                  <a:lnTo>
                    <a:pt x="457" y="524"/>
                  </a:lnTo>
                  <a:lnTo>
                    <a:pt x="457" y="522"/>
                  </a:lnTo>
                  <a:lnTo>
                    <a:pt x="459" y="522"/>
                  </a:lnTo>
                  <a:lnTo>
                    <a:pt x="459" y="522"/>
                  </a:lnTo>
                  <a:lnTo>
                    <a:pt x="464" y="524"/>
                  </a:lnTo>
                  <a:lnTo>
                    <a:pt x="464" y="524"/>
                  </a:lnTo>
                  <a:lnTo>
                    <a:pt x="466" y="524"/>
                  </a:lnTo>
                  <a:lnTo>
                    <a:pt x="469" y="524"/>
                  </a:lnTo>
                  <a:lnTo>
                    <a:pt x="469" y="524"/>
                  </a:lnTo>
                  <a:lnTo>
                    <a:pt x="473" y="527"/>
                  </a:lnTo>
                  <a:lnTo>
                    <a:pt x="473" y="527"/>
                  </a:lnTo>
                  <a:lnTo>
                    <a:pt x="473" y="527"/>
                  </a:lnTo>
                  <a:lnTo>
                    <a:pt x="476" y="524"/>
                  </a:lnTo>
                  <a:lnTo>
                    <a:pt x="476" y="522"/>
                  </a:lnTo>
                  <a:lnTo>
                    <a:pt x="476" y="522"/>
                  </a:lnTo>
                  <a:lnTo>
                    <a:pt x="476" y="520"/>
                  </a:lnTo>
                  <a:lnTo>
                    <a:pt x="478" y="520"/>
                  </a:lnTo>
                  <a:lnTo>
                    <a:pt x="478" y="522"/>
                  </a:lnTo>
                  <a:lnTo>
                    <a:pt x="478" y="522"/>
                  </a:lnTo>
                  <a:lnTo>
                    <a:pt x="480" y="522"/>
                  </a:lnTo>
                  <a:lnTo>
                    <a:pt x="480" y="524"/>
                  </a:lnTo>
                  <a:lnTo>
                    <a:pt x="480" y="524"/>
                  </a:lnTo>
                  <a:lnTo>
                    <a:pt x="483" y="524"/>
                  </a:lnTo>
                  <a:lnTo>
                    <a:pt x="483" y="524"/>
                  </a:lnTo>
                  <a:lnTo>
                    <a:pt x="483" y="524"/>
                  </a:lnTo>
                  <a:lnTo>
                    <a:pt x="485" y="527"/>
                  </a:lnTo>
                  <a:lnTo>
                    <a:pt x="488" y="527"/>
                  </a:lnTo>
                  <a:lnTo>
                    <a:pt x="488" y="529"/>
                  </a:lnTo>
                  <a:lnTo>
                    <a:pt x="488" y="532"/>
                  </a:lnTo>
                  <a:lnTo>
                    <a:pt x="490" y="532"/>
                  </a:lnTo>
                  <a:lnTo>
                    <a:pt x="492" y="539"/>
                  </a:lnTo>
                  <a:lnTo>
                    <a:pt x="492" y="541"/>
                  </a:lnTo>
                  <a:lnTo>
                    <a:pt x="495" y="541"/>
                  </a:lnTo>
                  <a:lnTo>
                    <a:pt x="495" y="541"/>
                  </a:lnTo>
                  <a:lnTo>
                    <a:pt x="495" y="541"/>
                  </a:lnTo>
                  <a:lnTo>
                    <a:pt x="495" y="539"/>
                  </a:lnTo>
                  <a:lnTo>
                    <a:pt x="497" y="539"/>
                  </a:lnTo>
                  <a:lnTo>
                    <a:pt x="497" y="539"/>
                  </a:lnTo>
                  <a:lnTo>
                    <a:pt x="499" y="541"/>
                  </a:lnTo>
                  <a:lnTo>
                    <a:pt x="499" y="541"/>
                  </a:lnTo>
                  <a:lnTo>
                    <a:pt x="502" y="543"/>
                  </a:lnTo>
                  <a:lnTo>
                    <a:pt x="502" y="548"/>
                  </a:lnTo>
                  <a:lnTo>
                    <a:pt x="502" y="548"/>
                  </a:lnTo>
                  <a:lnTo>
                    <a:pt x="504" y="553"/>
                  </a:lnTo>
                  <a:lnTo>
                    <a:pt x="504" y="555"/>
                  </a:lnTo>
                  <a:lnTo>
                    <a:pt x="504" y="558"/>
                  </a:lnTo>
                  <a:lnTo>
                    <a:pt x="504" y="560"/>
                  </a:lnTo>
                  <a:lnTo>
                    <a:pt x="506" y="562"/>
                  </a:lnTo>
                  <a:lnTo>
                    <a:pt x="506" y="565"/>
                  </a:lnTo>
                  <a:lnTo>
                    <a:pt x="506" y="567"/>
                  </a:lnTo>
                  <a:lnTo>
                    <a:pt x="506" y="569"/>
                  </a:lnTo>
                  <a:lnTo>
                    <a:pt x="506" y="572"/>
                  </a:lnTo>
                  <a:lnTo>
                    <a:pt x="504" y="572"/>
                  </a:lnTo>
                  <a:lnTo>
                    <a:pt x="504" y="572"/>
                  </a:lnTo>
                  <a:lnTo>
                    <a:pt x="506" y="574"/>
                  </a:lnTo>
                  <a:lnTo>
                    <a:pt x="506" y="576"/>
                  </a:lnTo>
                  <a:lnTo>
                    <a:pt x="506" y="576"/>
                  </a:lnTo>
                  <a:lnTo>
                    <a:pt x="506" y="576"/>
                  </a:lnTo>
                  <a:lnTo>
                    <a:pt x="506" y="576"/>
                  </a:lnTo>
                  <a:lnTo>
                    <a:pt x="504" y="579"/>
                  </a:lnTo>
                  <a:lnTo>
                    <a:pt x="504" y="581"/>
                  </a:lnTo>
                  <a:lnTo>
                    <a:pt x="502" y="584"/>
                  </a:lnTo>
                  <a:lnTo>
                    <a:pt x="502" y="584"/>
                  </a:lnTo>
                  <a:lnTo>
                    <a:pt x="499" y="584"/>
                  </a:lnTo>
                  <a:lnTo>
                    <a:pt x="499" y="584"/>
                  </a:lnTo>
                  <a:lnTo>
                    <a:pt x="499" y="586"/>
                  </a:lnTo>
                  <a:lnTo>
                    <a:pt x="497" y="588"/>
                  </a:lnTo>
                  <a:lnTo>
                    <a:pt x="497" y="588"/>
                  </a:lnTo>
                  <a:lnTo>
                    <a:pt x="497" y="591"/>
                  </a:lnTo>
                  <a:lnTo>
                    <a:pt x="497" y="591"/>
                  </a:lnTo>
                  <a:lnTo>
                    <a:pt x="495" y="591"/>
                  </a:lnTo>
                  <a:lnTo>
                    <a:pt x="495" y="591"/>
                  </a:lnTo>
                  <a:lnTo>
                    <a:pt x="492" y="595"/>
                  </a:lnTo>
                  <a:lnTo>
                    <a:pt x="492" y="595"/>
                  </a:lnTo>
                  <a:lnTo>
                    <a:pt x="495" y="598"/>
                  </a:lnTo>
                  <a:lnTo>
                    <a:pt x="495" y="598"/>
                  </a:lnTo>
                  <a:lnTo>
                    <a:pt x="492" y="598"/>
                  </a:lnTo>
                  <a:lnTo>
                    <a:pt x="492" y="600"/>
                  </a:lnTo>
                  <a:lnTo>
                    <a:pt x="490" y="602"/>
                  </a:lnTo>
                  <a:lnTo>
                    <a:pt x="492" y="605"/>
                  </a:lnTo>
                  <a:lnTo>
                    <a:pt x="492" y="607"/>
                  </a:lnTo>
                  <a:lnTo>
                    <a:pt x="492" y="607"/>
                  </a:lnTo>
                  <a:lnTo>
                    <a:pt x="495" y="607"/>
                  </a:lnTo>
                  <a:lnTo>
                    <a:pt x="495" y="610"/>
                  </a:lnTo>
                  <a:lnTo>
                    <a:pt x="495" y="612"/>
                  </a:lnTo>
                  <a:lnTo>
                    <a:pt x="495" y="614"/>
                  </a:lnTo>
                  <a:lnTo>
                    <a:pt x="495" y="617"/>
                  </a:lnTo>
                  <a:lnTo>
                    <a:pt x="495" y="619"/>
                  </a:lnTo>
                  <a:lnTo>
                    <a:pt x="495" y="619"/>
                  </a:lnTo>
                  <a:lnTo>
                    <a:pt x="497" y="619"/>
                  </a:lnTo>
                  <a:lnTo>
                    <a:pt x="497" y="617"/>
                  </a:lnTo>
                  <a:lnTo>
                    <a:pt x="499" y="617"/>
                  </a:lnTo>
                  <a:lnTo>
                    <a:pt x="502" y="614"/>
                  </a:lnTo>
                  <a:lnTo>
                    <a:pt x="504" y="614"/>
                  </a:lnTo>
                  <a:lnTo>
                    <a:pt x="509" y="614"/>
                  </a:lnTo>
                  <a:lnTo>
                    <a:pt x="511" y="614"/>
                  </a:lnTo>
                  <a:lnTo>
                    <a:pt x="511" y="614"/>
                  </a:lnTo>
                  <a:lnTo>
                    <a:pt x="511" y="614"/>
                  </a:lnTo>
                  <a:lnTo>
                    <a:pt x="516" y="614"/>
                  </a:lnTo>
                  <a:lnTo>
                    <a:pt x="516" y="614"/>
                  </a:lnTo>
                  <a:lnTo>
                    <a:pt x="516" y="614"/>
                  </a:lnTo>
                  <a:lnTo>
                    <a:pt x="516" y="614"/>
                  </a:lnTo>
                  <a:lnTo>
                    <a:pt x="513" y="617"/>
                  </a:lnTo>
                  <a:lnTo>
                    <a:pt x="513" y="619"/>
                  </a:lnTo>
                  <a:lnTo>
                    <a:pt x="513" y="619"/>
                  </a:lnTo>
                  <a:lnTo>
                    <a:pt x="516" y="621"/>
                  </a:lnTo>
                  <a:lnTo>
                    <a:pt x="516" y="621"/>
                  </a:lnTo>
                  <a:lnTo>
                    <a:pt x="518" y="624"/>
                  </a:lnTo>
                  <a:lnTo>
                    <a:pt x="518" y="626"/>
                  </a:lnTo>
                  <a:lnTo>
                    <a:pt x="518" y="626"/>
                  </a:lnTo>
                  <a:lnTo>
                    <a:pt x="518" y="628"/>
                  </a:lnTo>
                  <a:lnTo>
                    <a:pt x="521" y="628"/>
                  </a:lnTo>
                  <a:lnTo>
                    <a:pt x="521" y="631"/>
                  </a:lnTo>
                  <a:lnTo>
                    <a:pt x="521" y="633"/>
                  </a:lnTo>
                  <a:lnTo>
                    <a:pt x="523" y="636"/>
                  </a:lnTo>
                  <a:lnTo>
                    <a:pt x="528" y="636"/>
                  </a:lnTo>
                  <a:lnTo>
                    <a:pt x="528" y="636"/>
                  </a:lnTo>
                  <a:lnTo>
                    <a:pt x="530" y="636"/>
                  </a:lnTo>
                  <a:lnTo>
                    <a:pt x="530" y="636"/>
                  </a:lnTo>
                  <a:lnTo>
                    <a:pt x="532" y="638"/>
                  </a:lnTo>
                  <a:lnTo>
                    <a:pt x="532" y="638"/>
                  </a:lnTo>
                  <a:lnTo>
                    <a:pt x="532" y="638"/>
                  </a:lnTo>
                  <a:lnTo>
                    <a:pt x="530" y="640"/>
                  </a:lnTo>
                  <a:lnTo>
                    <a:pt x="530" y="643"/>
                  </a:lnTo>
                  <a:lnTo>
                    <a:pt x="530" y="645"/>
                  </a:lnTo>
                  <a:lnTo>
                    <a:pt x="530" y="647"/>
                  </a:lnTo>
                  <a:lnTo>
                    <a:pt x="530" y="650"/>
                  </a:lnTo>
                  <a:lnTo>
                    <a:pt x="528" y="652"/>
                  </a:lnTo>
                  <a:lnTo>
                    <a:pt x="528" y="655"/>
                  </a:lnTo>
                  <a:lnTo>
                    <a:pt x="528" y="655"/>
                  </a:lnTo>
                  <a:lnTo>
                    <a:pt x="530" y="655"/>
                  </a:lnTo>
                  <a:lnTo>
                    <a:pt x="530" y="657"/>
                  </a:lnTo>
                  <a:lnTo>
                    <a:pt x="530" y="657"/>
                  </a:lnTo>
                  <a:lnTo>
                    <a:pt x="532" y="657"/>
                  </a:lnTo>
                  <a:lnTo>
                    <a:pt x="537" y="657"/>
                  </a:lnTo>
                  <a:lnTo>
                    <a:pt x="542" y="657"/>
                  </a:lnTo>
                  <a:lnTo>
                    <a:pt x="542" y="657"/>
                  </a:lnTo>
                  <a:lnTo>
                    <a:pt x="544" y="659"/>
                  </a:lnTo>
                  <a:lnTo>
                    <a:pt x="544" y="659"/>
                  </a:lnTo>
                  <a:lnTo>
                    <a:pt x="544" y="662"/>
                  </a:lnTo>
                  <a:lnTo>
                    <a:pt x="544" y="664"/>
                  </a:lnTo>
                  <a:lnTo>
                    <a:pt x="544" y="664"/>
                  </a:lnTo>
                  <a:lnTo>
                    <a:pt x="546" y="664"/>
                  </a:lnTo>
                  <a:lnTo>
                    <a:pt x="546" y="666"/>
                  </a:lnTo>
                  <a:lnTo>
                    <a:pt x="546" y="666"/>
                  </a:lnTo>
                  <a:lnTo>
                    <a:pt x="546" y="669"/>
                  </a:lnTo>
                  <a:lnTo>
                    <a:pt x="546" y="669"/>
                  </a:lnTo>
                  <a:lnTo>
                    <a:pt x="549" y="669"/>
                  </a:lnTo>
                  <a:lnTo>
                    <a:pt x="549" y="669"/>
                  </a:lnTo>
                  <a:lnTo>
                    <a:pt x="551" y="669"/>
                  </a:lnTo>
                  <a:lnTo>
                    <a:pt x="554" y="669"/>
                  </a:lnTo>
                  <a:lnTo>
                    <a:pt x="556" y="669"/>
                  </a:lnTo>
                  <a:lnTo>
                    <a:pt x="556" y="669"/>
                  </a:lnTo>
                  <a:lnTo>
                    <a:pt x="558" y="669"/>
                  </a:lnTo>
                  <a:lnTo>
                    <a:pt x="561" y="666"/>
                  </a:lnTo>
                  <a:lnTo>
                    <a:pt x="563" y="664"/>
                  </a:lnTo>
                  <a:lnTo>
                    <a:pt x="565" y="664"/>
                  </a:lnTo>
                  <a:lnTo>
                    <a:pt x="565" y="664"/>
                  </a:lnTo>
                  <a:lnTo>
                    <a:pt x="565" y="664"/>
                  </a:lnTo>
                  <a:lnTo>
                    <a:pt x="565" y="664"/>
                  </a:lnTo>
                  <a:lnTo>
                    <a:pt x="565" y="666"/>
                  </a:lnTo>
                  <a:lnTo>
                    <a:pt x="565" y="666"/>
                  </a:lnTo>
                  <a:lnTo>
                    <a:pt x="568" y="669"/>
                  </a:lnTo>
                  <a:lnTo>
                    <a:pt x="568" y="671"/>
                  </a:lnTo>
                  <a:lnTo>
                    <a:pt x="568" y="671"/>
                  </a:lnTo>
                  <a:lnTo>
                    <a:pt x="568" y="671"/>
                  </a:lnTo>
                  <a:lnTo>
                    <a:pt x="568" y="673"/>
                  </a:lnTo>
                  <a:lnTo>
                    <a:pt x="568" y="676"/>
                  </a:lnTo>
                  <a:lnTo>
                    <a:pt x="570" y="676"/>
                  </a:lnTo>
                  <a:lnTo>
                    <a:pt x="570" y="676"/>
                  </a:lnTo>
                  <a:lnTo>
                    <a:pt x="572" y="673"/>
                  </a:lnTo>
                  <a:lnTo>
                    <a:pt x="575" y="673"/>
                  </a:lnTo>
                  <a:lnTo>
                    <a:pt x="575" y="676"/>
                  </a:lnTo>
                  <a:lnTo>
                    <a:pt x="575" y="676"/>
                  </a:lnTo>
                  <a:lnTo>
                    <a:pt x="577" y="676"/>
                  </a:lnTo>
                  <a:lnTo>
                    <a:pt x="577" y="676"/>
                  </a:lnTo>
                  <a:lnTo>
                    <a:pt x="577" y="676"/>
                  </a:lnTo>
                  <a:lnTo>
                    <a:pt x="579" y="676"/>
                  </a:lnTo>
                  <a:lnTo>
                    <a:pt x="579" y="676"/>
                  </a:lnTo>
                  <a:lnTo>
                    <a:pt x="579" y="673"/>
                  </a:lnTo>
                  <a:lnTo>
                    <a:pt x="577" y="673"/>
                  </a:lnTo>
                  <a:lnTo>
                    <a:pt x="577" y="673"/>
                  </a:lnTo>
                  <a:lnTo>
                    <a:pt x="577" y="671"/>
                  </a:lnTo>
                  <a:lnTo>
                    <a:pt x="577" y="669"/>
                  </a:lnTo>
                  <a:lnTo>
                    <a:pt x="577" y="666"/>
                  </a:lnTo>
                  <a:lnTo>
                    <a:pt x="577" y="664"/>
                  </a:lnTo>
                  <a:lnTo>
                    <a:pt x="577" y="662"/>
                  </a:lnTo>
                  <a:lnTo>
                    <a:pt x="575" y="662"/>
                  </a:lnTo>
                  <a:lnTo>
                    <a:pt x="572" y="659"/>
                  </a:lnTo>
                  <a:lnTo>
                    <a:pt x="572" y="657"/>
                  </a:lnTo>
                  <a:lnTo>
                    <a:pt x="572" y="657"/>
                  </a:lnTo>
                  <a:lnTo>
                    <a:pt x="572" y="655"/>
                  </a:lnTo>
                  <a:lnTo>
                    <a:pt x="572" y="655"/>
                  </a:lnTo>
                  <a:lnTo>
                    <a:pt x="570" y="652"/>
                  </a:lnTo>
                  <a:lnTo>
                    <a:pt x="572" y="652"/>
                  </a:lnTo>
                  <a:lnTo>
                    <a:pt x="572" y="652"/>
                  </a:lnTo>
                  <a:lnTo>
                    <a:pt x="572" y="650"/>
                  </a:lnTo>
                  <a:lnTo>
                    <a:pt x="572" y="647"/>
                  </a:lnTo>
                  <a:lnTo>
                    <a:pt x="575" y="647"/>
                  </a:lnTo>
                  <a:lnTo>
                    <a:pt x="575" y="647"/>
                  </a:lnTo>
                  <a:lnTo>
                    <a:pt x="575" y="647"/>
                  </a:lnTo>
                  <a:lnTo>
                    <a:pt x="577" y="650"/>
                  </a:lnTo>
                  <a:lnTo>
                    <a:pt x="577" y="650"/>
                  </a:lnTo>
                  <a:lnTo>
                    <a:pt x="579" y="650"/>
                  </a:lnTo>
                  <a:lnTo>
                    <a:pt x="582" y="650"/>
                  </a:lnTo>
                  <a:lnTo>
                    <a:pt x="582" y="650"/>
                  </a:lnTo>
                  <a:lnTo>
                    <a:pt x="582" y="650"/>
                  </a:lnTo>
                  <a:lnTo>
                    <a:pt x="584" y="647"/>
                  </a:lnTo>
                  <a:lnTo>
                    <a:pt x="584" y="647"/>
                  </a:lnTo>
                  <a:lnTo>
                    <a:pt x="584" y="645"/>
                  </a:lnTo>
                  <a:lnTo>
                    <a:pt x="587" y="643"/>
                  </a:lnTo>
                  <a:lnTo>
                    <a:pt x="587" y="643"/>
                  </a:lnTo>
                  <a:lnTo>
                    <a:pt x="587" y="643"/>
                  </a:lnTo>
                  <a:lnTo>
                    <a:pt x="587" y="643"/>
                  </a:lnTo>
                  <a:lnTo>
                    <a:pt x="589" y="643"/>
                  </a:lnTo>
                  <a:lnTo>
                    <a:pt x="591" y="645"/>
                  </a:lnTo>
                  <a:lnTo>
                    <a:pt x="594" y="645"/>
                  </a:lnTo>
                  <a:lnTo>
                    <a:pt x="594" y="647"/>
                  </a:lnTo>
                  <a:lnTo>
                    <a:pt x="596" y="647"/>
                  </a:lnTo>
                  <a:lnTo>
                    <a:pt x="596" y="650"/>
                  </a:lnTo>
                  <a:lnTo>
                    <a:pt x="598" y="650"/>
                  </a:lnTo>
                  <a:lnTo>
                    <a:pt x="598" y="647"/>
                  </a:lnTo>
                  <a:lnTo>
                    <a:pt x="598" y="647"/>
                  </a:lnTo>
                  <a:lnTo>
                    <a:pt x="598" y="645"/>
                  </a:lnTo>
                  <a:lnTo>
                    <a:pt x="601" y="645"/>
                  </a:lnTo>
                  <a:lnTo>
                    <a:pt x="601" y="643"/>
                  </a:lnTo>
                  <a:lnTo>
                    <a:pt x="601" y="643"/>
                  </a:lnTo>
                  <a:lnTo>
                    <a:pt x="603" y="643"/>
                  </a:lnTo>
                  <a:lnTo>
                    <a:pt x="603" y="643"/>
                  </a:lnTo>
                  <a:lnTo>
                    <a:pt x="605" y="645"/>
                  </a:lnTo>
                  <a:lnTo>
                    <a:pt x="605" y="645"/>
                  </a:lnTo>
                  <a:lnTo>
                    <a:pt x="605" y="645"/>
                  </a:lnTo>
                  <a:lnTo>
                    <a:pt x="608" y="643"/>
                  </a:lnTo>
                  <a:lnTo>
                    <a:pt x="608" y="643"/>
                  </a:lnTo>
                  <a:lnTo>
                    <a:pt x="608" y="643"/>
                  </a:lnTo>
                  <a:lnTo>
                    <a:pt x="612" y="647"/>
                  </a:lnTo>
                  <a:lnTo>
                    <a:pt x="615" y="647"/>
                  </a:lnTo>
                  <a:lnTo>
                    <a:pt x="615" y="647"/>
                  </a:lnTo>
                  <a:lnTo>
                    <a:pt x="615" y="645"/>
                  </a:lnTo>
                  <a:lnTo>
                    <a:pt x="615" y="645"/>
                  </a:lnTo>
                  <a:lnTo>
                    <a:pt x="615" y="643"/>
                  </a:lnTo>
                  <a:lnTo>
                    <a:pt x="617" y="640"/>
                  </a:lnTo>
                  <a:lnTo>
                    <a:pt x="617" y="640"/>
                  </a:lnTo>
                  <a:lnTo>
                    <a:pt x="620" y="643"/>
                  </a:lnTo>
                  <a:lnTo>
                    <a:pt x="620" y="643"/>
                  </a:lnTo>
                  <a:lnTo>
                    <a:pt x="622" y="643"/>
                  </a:lnTo>
                  <a:lnTo>
                    <a:pt x="624" y="640"/>
                  </a:lnTo>
                  <a:lnTo>
                    <a:pt x="624" y="640"/>
                  </a:lnTo>
                  <a:lnTo>
                    <a:pt x="627" y="640"/>
                  </a:lnTo>
                  <a:lnTo>
                    <a:pt x="627" y="640"/>
                  </a:lnTo>
                  <a:lnTo>
                    <a:pt x="627" y="640"/>
                  </a:lnTo>
                  <a:lnTo>
                    <a:pt x="629" y="638"/>
                  </a:lnTo>
                  <a:lnTo>
                    <a:pt x="629" y="638"/>
                  </a:lnTo>
                  <a:lnTo>
                    <a:pt x="629" y="636"/>
                  </a:lnTo>
                  <a:lnTo>
                    <a:pt x="629" y="633"/>
                  </a:lnTo>
                  <a:lnTo>
                    <a:pt x="629" y="633"/>
                  </a:lnTo>
                  <a:lnTo>
                    <a:pt x="631" y="633"/>
                  </a:lnTo>
                  <a:lnTo>
                    <a:pt x="634" y="631"/>
                  </a:lnTo>
                  <a:lnTo>
                    <a:pt x="636" y="631"/>
                  </a:lnTo>
                  <a:lnTo>
                    <a:pt x="636" y="631"/>
                  </a:lnTo>
                  <a:lnTo>
                    <a:pt x="636" y="631"/>
                  </a:lnTo>
                  <a:lnTo>
                    <a:pt x="638" y="633"/>
                  </a:lnTo>
                  <a:lnTo>
                    <a:pt x="641" y="633"/>
                  </a:lnTo>
                  <a:lnTo>
                    <a:pt x="641" y="636"/>
                  </a:lnTo>
                  <a:lnTo>
                    <a:pt x="641" y="636"/>
                  </a:lnTo>
                  <a:lnTo>
                    <a:pt x="643" y="636"/>
                  </a:lnTo>
                  <a:lnTo>
                    <a:pt x="645" y="638"/>
                  </a:lnTo>
                  <a:lnTo>
                    <a:pt x="648" y="638"/>
                  </a:lnTo>
                  <a:lnTo>
                    <a:pt x="648" y="638"/>
                  </a:lnTo>
                  <a:lnTo>
                    <a:pt x="650" y="638"/>
                  </a:lnTo>
                  <a:lnTo>
                    <a:pt x="650" y="638"/>
                  </a:lnTo>
                  <a:lnTo>
                    <a:pt x="650" y="638"/>
                  </a:lnTo>
                  <a:lnTo>
                    <a:pt x="653" y="638"/>
                  </a:lnTo>
                  <a:lnTo>
                    <a:pt x="653" y="638"/>
                  </a:lnTo>
                  <a:lnTo>
                    <a:pt x="655" y="640"/>
                  </a:lnTo>
                  <a:lnTo>
                    <a:pt x="655" y="640"/>
                  </a:lnTo>
                  <a:lnTo>
                    <a:pt x="657" y="640"/>
                  </a:lnTo>
                  <a:lnTo>
                    <a:pt x="660" y="640"/>
                  </a:lnTo>
                  <a:lnTo>
                    <a:pt x="660" y="640"/>
                  </a:lnTo>
                  <a:lnTo>
                    <a:pt x="662" y="640"/>
                  </a:lnTo>
                  <a:lnTo>
                    <a:pt x="664" y="643"/>
                  </a:lnTo>
                  <a:lnTo>
                    <a:pt x="664" y="643"/>
                  </a:lnTo>
                  <a:lnTo>
                    <a:pt x="664" y="645"/>
                  </a:lnTo>
                  <a:lnTo>
                    <a:pt x="662" y="645"/>
                  </a:lnTo>
                  <a:lnTo>
                    <a:pt x="662" y="645"/>
                  </a:lnTo>
                  <a:lnTo>
                    <a:pt x="662" y="647"/>
                  </a:lnTo>
                  <a:lnTo>
                    <a:pt x="662" y="650"/>
                  </a:lnTo>
                  <a:lnTo>
                    <a:pt x="662" y="652"/>
                  </a:lnTo>
                  <a:lnTo>
                    <a:pt x="662" y="652"/>
                  </a:lnTo>
                  <a:lnTo>
                    <a:pt x="664" y="652"/>
                  </a:lnTo>
                  <a:lnTo>
                    <a:pt x="664" y="652"/>
                  </a:lnTo>
                  <a:lnTo>
                    <a:pt x="664" y="655"/>
                  </a:lnTo>
                  <a:lnTo>
                    <a:pt x="664" y="657"/>
                  </a:lnTo>
                  <a:lnTo>
                    <a:pt x="664" y="659"/>
                  </a:lnTo>
                  <a:lnTo>
                    <a:pt x="667" y="659"/>
                  </a:lnTo>
                  <a:lnTo>
                    <a:pt x="667" y="659"/>
                  </a:lnTo>
                  <a:lnTo>
                    <a:pt x="667" y="659"/>
                  </a:lnTo>
                  <a:lnTo>
                    <a:pt x="669" y="659"/>
                  </a:lnTo>
                  <a:lnTo>
                    <a:pt x="671" y="659"/>
                  </a:lnTo>
                  <a:lnTo>
                    <a:pt x="671" y="659"/>
                  </a:lnTo>
                  <a:lnTo>
                    <a:pt x="671" y="662"/>
                  </a:lnTo>
                  <a:lnTo>
                    <a:pt x="671" y="662"/>
                  </a:lnTo>
                  <a:lnTo>
                    <a:pt x="674" y="662"/>
                  </a:lnTo>
                  <a:lnTo>
                    <a:pt x="676" y="664"/>
                  </a:lnTo>
                  <a:lnTo>
                    <a:pt x="676" y="664"/>
                  </a:lnTo>
                  <a:lnTo>
                    <a:pt x="678" y="666"/>
                  </a:lnTo>
                  <a:lnTo>
                    <a:pt x="681" y="666"/>
                  </a:lnTo>
                  <a:lnTo>
                    <a:pt x="681" y="666"/>
                  </a:lnTo>
                  <a:lnTo>
                    <a:pt x="683" y="666"/>
                  </a:lnTo>
                  <a:lnTo>
                    <a:pt x="686" y="666"/>
                  </a:lnTo>
                  <a:lnTo>
                    <a:pt x="688" y="666"/>
                  </a:lnTo>
                  <a:lnTo>
                    <a:pt x="690" y="669"/>
                  </a:lnTo>
                  <a:lnTo>
                    <a:pt x="690" y="669"/>
                  </a:lnTo>
                  <a:lnTo>
                    <a:pt x="693" y="669"/>
                  </a:lnTo>
                  <a:lnTo>
                    <a:pt x="693" y="666"/>
                  </a:lnTo>
                  <a:lnTo>
                    <a:pt x="695" y="669"/>
                  </a:lnTo>
                  <a:lnTo>
                    <a:pt x="697" y="666"/>
                  </a:lnTo>
                  <a:lnTo>
                    <a:pt x="697" y="664"/>
                  </a:lnTo>
                  <a:lnTo>
                    <a:pt x="697" y="664"/>
                  </a:lnTo>
                  <a:lnTo>
                    <a:pt x="697" y="664"/>
                  </a:lnTo>
                  <a:lnTo>
                    <a:pt x="700" y="666"/>
                  </a:lnTo>
                  <a:lnTo>
                    <a:pt x="700" y="666"/>
                  </a:lnTo>
                  <a:lnTo>
                    <a:pt x="700" y="666"/>
                  </a:lnTo>
                  <a:lnTo>
                    <a:pt x="700" y="664"/>
                  </a:lnTo>
                  <a:lnTo>
                    <a:pt x="700" y="662"/>
                  </a:lnTo>
                  <a:lnTo>
                    <a:pt x="700" y="659"/>
                  </a:lnTo>
                  <a:lnTo>
                    <a:pt x="700" y="659"/>
                  </a:lnTo>
                  <a:lnTo>
                    <a:pt x="702" y="662"/>
                  </a:lnTo>
                  <a:lnTo>
                    <a:pt x="702" y="662"/>
                  </a:lnTo>
                  <a:lnTo>
                    <a:pt x="702" y="664"/>
                  </a:lnTo>
                  <a:lnTo>
                    <a:pt x="702" y="664"/>
                  </a:lnTo>
                  <a:lnTo>
                    <a:pt x="704" y="666"/>
                  </a:lnTo>
                  <a:lnTo>
                    <a:pt x="704" y="666"/>
                  </a:lnTo>
                  <a:lnTo>
                    <a:pt x="707" y="666"/>
                  </a:lnTo>
                  <a:lnTo>
                    <a:pt x="707" y="666"/>
                  </a:lnTo>
                  <a:lnTo>
                    <a:pt x="709" y="666"/>
                  </a:lnTo>
                  <a:lnTo>
                    <a:pt x="711" y="666"/>
                  </a:lnTo>
                  <a:lnTo>
                    <a:pt x="711" y="669"/>
                  </a:lnTo>
                  <a:lnTo>
                    <a:pt x="711" y="669"/>
                  </a:lnTo>
                  <a:lnTo>
                    <a:pt x="711" y="671"/>
                  </a:lnTo>
                  <a:lnTo>
                    <a:pt x="711" y="671"/>
                  </a:lnTo>
                  <a:lnTo>
                    <a:pt x="714" y="671"/>
                  </a:lnTo>
                  <a:lnTo>
                    <a:pt x="716" y="669"/>
                  </a:lnTo>
                  <a:lnTo>
                    <a:pt x="719" y="669"/>
                  </a:lnTo>
                  <a:lnTo>
                    <a:pt x="719" y="669"/>
                  </a:lnTo>
                  <a:lnTo>
                    <a:pt x="719" y="664"/>
                  </a:lnTo>
                  <a:lnTo>
                    <a:pt x="719" y="664"/>
                  </a:lnTo>
                  <a:lnTo>
                    <a:pt x="719" y="666"/>
                  </a:lnTo>
                  <a:lnTo>
                    <a:pt x="721" y="669"/>
                  </a:lnTo>
                  <a:lnTo>
                    <a:pt x="723" y="669"/>
                  </a:lnTo>
                  <a:lnTo>
                    <a:pt x="723" y="669"/>
                  </a:lnTo>
                  <a:lnTo>
                    <a:pt x="726" y="669"/>
                  </a:lnTo>
                  <a:lnTo>
                    <a:pt x="726" y="669"/>
                  </a:lnTo>
                  <a:lnTo>
                    <a:pt x="726" y="671"/>
                  </a:lnTo>
                  <a:lnTo>
                    <a:pt x="723" y="673"/>
                  </a:lnTo>
                  <a:lnTo>
                    <a:pt x="723" y="673"/>
                  </a:lnTo>
                  <a:lnTo>
                    <a:pt x="723" y="676"/>
                  </a:lnTo>
                  <a:lnTo>
                    <a:pt x="723" y="678"/>
                  </a:lnTo>
                  <a:lnTo>
                    <a:pt x="723" y="681"/>
                  </a:lnTo>
                  <a:lnTo>
                    <a:pt x="723" y="683"/>
                  </a:lnTo>
                  <a:lnTo>
                    <a:pt x="726" y="683"/>
                  </a:lnTo>
                  <a:lnTo>
                    <a:pt x="726" y="683"/>
                  </a:lnTo>
                  <a:lnTo>
                    <a:pt x="726" y="685"/>
                  </a:lnTo>
                  <a:lnTo>
                    <a:pt x="726" y="688"/>
                  </a:lnTo>
                  <a:lnTo>
                    <a:pt x="728" y="690"/>
                  </a:lnTo>
                  <a:lnTo>
                    <a:pt x="730" y="690"/>
                  </a:lnTo>
                  <a:lnTo>
                    <a:pt x="730" y="690"/>
                  </a:lnTo>
                  <a:lnTo>
                    <a:pt x="730" y="692"/>
                  </a:lnTo>
                  <a:lnTo>
                    <a:pt x="730" y="692"/>
                  </a:lnTo>
                  <a:lnTo>
                    <a:pt x="728" y="692"/>
                  </a:lnTo>
                  <a:lnTo>
                    <a:pt x="728" y="692"/>
                  </a:lnTo>
                  <a:lnTo>
                    <a:pt x="730" y="695"/>
                  </a:lnTo>
                  <a:lnTo>
                    <a:pt x="733" y="695"/>
                  </a:lnTo>
                  <a:lnTo>
                    <a:pt x="737" y="695"/>
                  </a:lnTo>
                  <a:lnTo>
                    <a:pt x="740" y="692"/>
                  </a:lnTo>
                  <a:lnTo>
                    <a:pt x="740" y="692"/>
                  </a:lnTo>
                  <a:lnTo>
                    <a:pt x="740" y="690"/>
                  </a:lnTo>
                  <a:lnTo>
                    <a:pt x="740" y="690"/>
                  </a:lnTo>
                  <a:lnTo>
                    <a:pt x="735" y="685"/>
                  </a:lnTo>
                  <a:lnTo>
                    <a:pt x="735" y="685"/>
                  </a:lnTo>
                  <a:lnTo>
                    <a:pt x="737" y="685"/>
                  </a:lnTo>
                  <a:lnTo>
                    <a:pt x="737" y="683"/>
                  </a:lnTo>
                  <a:lnTo>
                    <a:pt x="737" y="683"/>
                  </a:lnTo>
                  <a:lnTo>
                    <a:pt x="733" y="683"/>
                  </a:lnTo>
                  <a:lnTo>
                    <a:pt x="733" y="681"/>
                  </a:lnTo>
                  <a:lnTo>
                    <a:pt x="733" y="678"/>
                  </a:lnTo>
                  <a:lnTo>
                    <a:pt x="735" y="676"/>
                  </a:lnTo>
                  <a:lnTo>
                    <a:pt x="735" y="676"/>
                  </a:lnTo>
                  <a:lnTo>
                    <a:pt x="735" y="673"/>
                  </a:lnTo>
                  <a:lnTo>
                    <a:pt x="735" y="673"/>
                  </a:lnTo>
                  <a:lnTo>
                    <a:pt x="735" y="673"/>
                  </a:lnTo>
                  <a:lnTo>
                    <a:pt x="737" y="673"/>
                  </a:lnTo>
                  <a:lnTo>
                    <a:pt x="737" y="676"/>
                  </a:lnTo>
                  <a:lnTo>
                    <a:pt x="740" y="676"/>
                  </a:lnTo>
                  <a:lnTo>
                    <a:pt x="740" y="673"/>
                  </a:lnTo>
                  <a:lnTo>
                    <a:pt x="742" y="671"/>
                  </a:lnTo>
                  <a:lnTo>
                    <a:pt x="744" y="671"/>
                  </a:lnTo>
                  <a:lnTo>
                    <a:pt x="747" y="671"/>
                  </a:lnTo>
                  <a:lnTo>
                    <a:pt x="747" y="669"/>
                  </a:lnTo>
                  <a:lnTo>
                    <a:pt x="747" y="669"/>
                  </a:lnTo>
                  <a:lnTo>
                    <a:pt x="747" y="669"/>
                  </a:lnTo>
                  <a:lnTo>
                    <a:pt x="749" y="669"/>
                  </a:lnTo>
                  <a:lnTo>
                    <a:pt x="749" y="669"/>
                  </a:lnTo>
                  <a:lnTo>
                    <a:pt x="751" y="669"/>
                  </a:lnTo>
                  <a:lnTo>
                    <a:pt x="754" y="669"/>
                  </a:lnTo>
                  <a:lnTo>
                    <a:pt x="756" y="669"/>
                  </a:lnTo>
                  <a:lnTo>
                    <a:pt x="759" y="666"/>
                  </a:lnTo>
                  <a:lnTo>
                    <a:pt x="759" y="666"/>
                  </a:lnTo>
                  <a:lnTo>
                    <a:pt x="759" y="664"/>
                  </a:lnTo>
                  <a:lnTo>
                    <a:pt x="761" y="664"/>
                  </a:lnTo>
                  <a:lnTo>
                    <a:pt x="761" y="664"/>
                  </a:lnTo>
                  <a:lnTo>
                    <a:pt x="761" y="664"/>
                  </a:lnTo>
                  <a:lnTo>
                    <a:pt x="761" y="662"/>
                  </a:lnTo>
                  <a:lnTo>
                    <a:pt x="763" y="662"/>
                  </a:lnTo>
                  <a:lnTo>
                    <a:pt x="766" y="662"/>
                  </a:lnTo>
                  <a:lnTo>
                    <a:pt x="766" y="664"/>
                  </a:lnTo>
                  <a:lnTo>
                    <a:pt x="768" y="664"/>
                  </a:lnTo>
                  <a:lnTo>
                    <a:pt x="770" y="664"/>
                  </a:lnTo>
                  <a:lnTo>
                    <a:pt x="770" y="662"/>
                  </a:lnTo>
                  <a:lnTo>
                    <a:pt x="770" y="659"/>
                  </a:lnTo>
                  <a:lnTo>
                    <a:pt x="768" y="659"/>
                  </a:lnTo>
                  <a:lnTo>
                    <a:pt x="770" y="659"/>
                  </a:lnTo>
                  <a:lnTo>
                    <a:pt x="770" y="659"/>
                  </a:lnTo>
                  <a:lnTo>
                    <a:pt x="770" y="659"/>
                  </a:lnTo>
                  <a:lnTo>
                    <a:pt x="770" y="662"/>
                  </a:lnTo>
                  <a:lnTo>
                    <a:pt x="773" y="662"/>
                  </a:lnTo>
                  <a:lnTo>
                    <a:pt x="773" y="664"/>
                  </a:lnTo>
                  <a:lnTo>
                    <a:pt x="775" y="662"/>
                  </a:lnTo>
                  <a:lnTo>
                    <a:pt x="775" y="662"/>
                  </a:lnTo>
                  <a:lnTo>
                    <a:pt x="775" y="659"/>
                  </a:lnTo>
                  <a:lnTo>
                    <a:pt x="777" y="659"/>
                  </a:lnTo>
                  <a:lnTo>
                    <a:pt x="780" y="662"/>
                  </a:lnTo>
                  <a:lnTo>
                    <a:pt x="780" y="659"/>
                  </a:lnTo>
                  <a:lnTo>
                    <a:pt x="780" y="659"/>
                  </a:lnTo>
                  <a:lnTo>
                    <a:pt x="780" y="657"/>
                  </a:lnTo>
                  <a:lnTo>
                    <a:pt x="782" y="655"/>
                  </a:lnTo>
                  <a:lnTo>
                    <a:pt x="782" y="657"/>
                  </a:lnTo>
                  <a:lnTo>
                    <a:pt x="784" y="657"/>
                  </a:lnTo>
                  <a:lnTo>
                    <a:pt x="787" y="655"/>
                  </a:lnTo>
                  <a:lnTo>
                    <a:pt x="787" y="655"/>
                  </a:lnTo>
                  <a:lnTo>
                    <a:pt x="787" y="655"/>
                  </a:lnTo>
                  <a:lnTo>
                    <a:pt x="789" y="655"/>
                  </a:lnTo>
                  <a:lnTo>
                    <a:pt x="789" y="655"/>
                  </a:lnTo>
                  <a:lnTo>
                    <a:pt x="789" y="655"/>
                  </a:lnTo>
                  <a:lnTo>
                    <a:pt x="789" y="652"/>
                  </a:lnTo>
                  <a:lnTo>
                    <a:pt x="789" y="652"/>
                  </a:lnTo>
                  <a:lnTo>
                    <a:pt x="789" y="655"/>
                  </a:lnTo>
                  <a:lnTo>
                    <a:pt x="789" y="655"/>
                  </a:lnTo>
                  <a:lnTo>
                    <a:pt x="789" y="652"/>
                  </a:lnTo>
                  <a:lnTo>
                    <a:pt x="789" y="650"/>
                  </a:lnTo>
                  <a:lnTo>
                    <a:pt x="789" y="650"/>
                  </a:lnTo>
                  <a:lnTo>
                    <a:pt x="789" y="645"/>
                  </a:lnTo>
                  <a:lnTo>
                    <a:pt x="787" y="643"/>
                  </a:lnTo>
                  <a:lnTo>
                    <a:pt x="787" y="643"/>
                  </a:lnTo>
                  <a:lnTo>
                    <a:pt x="787" y="643"/>
                  </a:lnTo>
                  <a:lnTo>
                    <a:pt x="784" y="640"/>
                  </a:lnTo>
                  <a:lnTo>
                    <a:pt x="784" y="640"/>
                  </a:lnTo>
                  <a:lnTo>
                    <a:pt x="784" y="638"/>
                  </a:lnTo>
                  <a:lnTo>
                    <a:pt x="784" y="638"/>
                  </a:lnTo>
                  <a:lnTo>
                    <a:pt x="784" y="638"/>
                  </a:lnTo>
                  <a:lnTo>
                    <a:pt x="784" y="636"/>
                  </a:lnTo>
                  <a:lnTo>
                    <a:pt x="787" y="636"/>
                  </a:lnTo>
                  <a:lnTo>
                    <a:pt x="787" y="636"/>
                  </a:lnTo>
                  <a:lnTo>
                    <a:pt x="787" y="636"/>
                  </a:lnTo>
                  <a:lnTo>
                    <a:pt x="787" y="638"/>
                  </a:lnTo>
                  <a:lnTo>
                    <a:pt x="789" y="638"/>
                  </a:lnTo>
                  <a:lnTo>
                    <a:pt x="789" y="640"/>
                  </a:lnTo>
                  <a:lnTo>
                    <a:pt x="789" y="640"/>
                  </a:lnTo>
                  <a:lnTo>
                    <a:pt x="792" y="643"/>
                  </a:lnTo>
                  <a:lnTo>
                    <a:pt x="794" y="645"/>
                  </a:lnTo>
                  <a:lnTo>
                    <a:pt x="796" y="647"/>
                  </a:lnTo>
                  <a:lnTo>
                    <a:pt x="796" y="647"/>
                  </a:lnTo>
                  <a:lnTo>
                    <a:pt x="796" y="647"/>
                  </a:lnTo>
                  <a:lnTo>
                    <a:pt x="799" y="647"/>
                  </a:lnTo>
                  <a:lnTo>
                    <a:pt x="799" y="647"/>
                  </a:lnTo>
                  <a:lnTo>
                    <a:pt x="799" y="647"/>
                  </a:lnTo>
                  <a:lnTo>
                    <a:pt x="801" y="647"/>
                  </a:lnTo>
                  <a:lnTo>
                    <a:pt x="801" y="647"/>
                  </a:lnTo>
                  <a:lnTo>
                    <a:pt x="801" y="647"/>
                  </a:lnTo>
                  <a:lnTo>
                    <a:pt x="803" y="645"/>
                  </a:lnTo>
                  <a:lnTo>
                    <a:pt x="803" y="645"/>
                  </a:lnTo>
                  <a:lnTo>
                    <a:pt x="806" y="647"/>
                  </a:lnTo>
                  <a:lnTo>
                    <a:pt x="808" y="647"/>
                  </a:lnTo>
                  <a:lnTo>
                    <a:pt x="806" y="645"/>
                  </a:lnTo>
                  <a:lnTo>
                    <a:pt x="808" y="645"/>
                  </a:lnTo>
                  <a:lnTo>
                    <a:pt x="808" y="643"/>
                  </a:lnTo>
                  <a:lnTo>
                    <a:pt x="808" y="643"/>
                  </a:lnTo>
                  <a:lnTo>
                    <a:pt x="808" y="643"/>
                  </a:lnTo>
                  <a:lnTo>
                    <a:pt x="810" y="645"/>
                  </a:lnTo>
                  <a:lnTo>
                    <a:pt x="813" y="645"/>
                  </a:lnTo>
                  <a:lnTo>
                    <a:pt x="813" y="645"/>
                  </a:lnTo>
                  <a:lnTo>
                    <a:pt x="813" y="645"/>
                  </a:lnTo>
                  <a:lnTo>
                    <a:pt x="815" y="643"/>
                  </a:lnTo>
                  <a:lnTo>
                    <a:pt x="815" y="643"/>
                  </a:lnTo>
                  <a:lnTo>
                    <a:pt x="817" y="640"/>
                  </a:lnTo>
                  <a:lnTo>
                    <a:pt x="820" y="643"/>
                  </a:lnTo>
                  <a:lnTo>
                    <a:pt x="822" y="643"/>
                  </a:lnTo>
                  <a:lnTo>
                    <a:pt x="825" y="643"/>
                  </a:lnTo>
                  <a:lnTo>
                    <a:pt x="825" y="643"/>
                  </a:lnTo>
                  <a:lnTo>
                    <a:pt x="825" y="640"/>
                  </a:lnTo>
                  <a:lnTo>
                    <a:pt x="825" y="640"/>
                  </a:lnTo>
                  <a:lnTo>
                    <a:pt x="827" y="640"/>
                  </a:lnTo>
                  <a:lnTo>
                    <a:pt x="829" y="640"/>
                  </a:lnTo>
                  <a:lnTo>
                    <a:pt x="834" y="640"/>
                  </a:lnTo>
                  <a:lnTo>
                    <a:pt x="834" y="640"/>
                  </a:lnTo>
                  <a:lnTo>
                    <a:pt x="836" y="638"/>
                  </a:lnTo>
                  <a:lnTo>
                    <a:pt x="836" y="638"/>
                  </a:lnTo>
                  <a:lnTo>
                    <a:pt x="836" y="638"/>
                  </a:lnTo>
                  <a:lnTo>
                    <a:pt x="839" y="638"/>
                  </a:lnTo>
                  <a:lnTo>
                    <a:pt x="841" y="638"/>
                  </a:lnTo>
                  <a:lnTo>
                    <a:pt x="841" y="638"/>
                  </a:lnTo>
                  <a:lnTo>
                    <a:pt x="841" y="633"/>
                  </a:lnTo>
                  <a:lnTo>
                    <a:pt x="841" y="633"/>
                  </a:lnTo>
                  <a:lnTo>
                    <a:pt x="843" y="633"/>
                  </a:lnTo>
                  <a:lnTo>
                    <a:pt x="843" y="631"/>
                  </a:lnTo>
                  <a:lnTo>
                    <a:pt x="843" y="631"/>
                  </a:lnTo>
                  <a:lnTo>
                    <a:pt x="841" y="631"/>
                  </a:lnTo>
                  <a:lnTo>
                    <a:pt x="843" y="628"/>
                  </a:lnTo>
                  <a:lnTo>
                    <a:pt x="843" y="628"/>
                  </a:lnTo>
                  <a:lnTo>
                    <a:pt x="846" y="628"/>
                  </a:lnTo>
                  <a:lnTo>
                    <a:pt x="846" y="624"/>
                  </a:lnTo>
                  <a:lnTo>
                    <a:pt x="848" y="624"/>
                  </a:lnTo>
                  <a:lnTo>
                    <a:pt x="848" y="626"/>
                  </a:lnTo>
                  <a:lnTo>
                    <a:pt x="850" y="624"/>
                  </a:lnTo>
                  <a:lnTo>
                    <a:pt x="850" y="624"/>
                  </a:lnTo>
                  <a:lnTo>
                    <a:pt x="853" y="621"/>
                  </a:lnTo>
                  <a:lnTo>
                    <a:pt x="853" y="621"/>
                  </a:lnTo>
                  <a:lnTo>
                    <a:pt x="853" y="624"/>
                  </a:lnTo>
                  <a:lnTo>
                    <a:pt x="855" y="624"/>
                  </a:lnTo>
                  <a:lnTo>
                    <a:pt x="855" y="624"/>
                  </a:lnTo>
                  <a:lnTo>
                    <a:pt x="855" y="621"/>
                  </a:lnTo>
                  <a:lnTo>
                    <a:pt x="855" y="621"/>
                  </a:lnTo>
                  <a:lnTo>
                    <a:pt x="855" y="621"/>
                  </a:lnTo>
                  <a:lnTo>
                    <a:pt x="855" y="619"/>
                  </a:lnTo>
                  <a:lnTo>
                    <a:pt x="858" y="619"/>
                  </a:lnTo>
                  <a:lnTo>
                    <a:pt x="858" y="619"/>
                  </a:lnTo>
                  <a:lnTo>
                    <a:pt x="858" y="617"/>
                  </a:lnTo>
                  <a:lnTo>
                    <a:pt x="860" y="617"/>
                  </a:lnTo>
                  <a:lnTo>
                    <a:pt x="862" y="617"/>
                  </a:lnTo>
                  <a:lnTo>
                    <a:pt x="862" y="614"/>
                  </a:lnTo>
                  <a:lnTo>
                    <a:pt x="865" y="612"/>
                  </a:lnTo>
                  <a:lnTo>
                    <a:pt x="865" y="610"/>
                  </a:lnTo>
                  <a:lnTo>
                    <a:pt x="862" y="607"/>
                  </a:lnTo>
                  <a:lnTo>
                    <a:pt x="860" y="607"/>
                  </a:lnTo>
                  <a:lnTo>
                    <a:pt x="860" y="607"/>
                  </a:lnTo>
                  <a:lnTo>
                    <a:pt x="860" y="607"/>
                  </a:lnTo>
                  <a:lnTo>
                    <a:pt x="860" y="605"/>
                  </a:lnTo>
                  <a:lnTo>
                    <a:pt x="860" y="607"/>
                  </a:lnTo>
                  <a:lnTo>
                    <a:pt x="862" y="605"/>
                  </a:lnTo>
                  <a:lnTo>
                    <a:pt x="862" y="605"/>
                  </a:lnTo>
                  <a:lnTo>
                    <a:pt x="862" y="602"/>
                  </a:lnTo>
                  <a:lnTo>
                    <a:pt x="865" y="602"/>
                  </a:lnTo>
                  <a:lnTo>
                    <a:pt x="867" y="605"/>
                  </a:lnTo>
                  <a:lnTo>
                    <a:pt x="869" y="602"/>
                  </a:lnTo>
                  <a:lnTo>
                    <a:pt x="872" y="605"/>
                  </a:lnTo>
                  <a:lnTo>
                    <a:pt x="874" y="602"/>
                  </a:lnTo>
                  <a:lnTo>
                    <a:pt x="874" y="600"/>
                  </a:lnTo>
                  <a:lnTo>
                    <a:pt x="874" y="600"/>
                  </a:lnTo>
                  <a:lnTo>
                    <a:pt x="872" y="600"/>
                  </a:lnTo>
                  <a:lnTo>
                    <a:pt x="872" y="598"/>
                  </a:lnTo>
                  <a:lnTo>
                    <a:pt x="874" y="598"/>
                  </a:lnTo>
                  <a:lnTo>
                    <a:pt x="876" y="598"/>
                  </a:lnTo>
                  <a:lnTo>
                    <a:pt x="876" y="595"/>
                  </a:lnTo>
                  <a:lnTo>
                    <a:pt x="876" y="595"/>
                  </a:lnTo>
                  <a:lnTo>
                    <a:pt x="876" y="593"/>
                  </a:lnTo>
                  <a:lnTo>
                    <a:pt x="876" y="591"/>
                  </a:lnTo>
                  <a:lnTo>
                    <a:pt x="876" y="591"/>
                  </a:lnTo>
                  <a:lnTo>
                    <a:pt x="881" y="591"/>
                  </a:lnTo>
                  <a:lnTo>
                    <a:pt x="881" y="591"/>
                  </a:lnTo>
                  <a:lnTo>
                    <a:pt x="881" y="588"/>
                  </a:lnTo>
                  <a:lnTo>
                    <a:pt x="879" y="588"/>
                  </a:lnTo>
                  <a:lnTo>
                    <a:pt x="879" y="586"/>
                  </a:lnTo>
                  <a:lnTo>
                    <a:pt x="879" y="586"/>
                  </a:lnTo>
                  <a:lnTo>
                    <a:pt x="881" y="586"/>
                  </a:lnTo>
                  <a:lnTo>
                    <a:pt x="883" y="586"/>
                  </a:lnTo>
                  <a:lnTo>
                    <a:pt x="883" y="586"/>
                  </a:lnTo>
                  <a:lnTo>
                    <a:pt x="886" y="586"/>
                  </a:lnTo>
                  <a:lnTo>
                    <a:pt x="888" y="588"/>
                  </a:lnTo>
                  <a:lnTo>
                    <a:pt x="888" y="586"/>
                  </a:lnTo>
                  <a:lnTo>
                    <a:pt x="888" y="586"/>
                  </a:lnTo>
                  <a:lnTo>
                    <a:pt x="886" y="584"/>
                  </a:lnTo>
                  <a:lnTo>
                    <a:pt x="886" y="581"/>
                  </a:lnTo>
                  <a:lnTo>
                    <a:pt x="886" y="576"/>
                  </a:lnTo>
                  <a:lnTo>
                    <a:pt x="886" y="576"/>
                  </a:lnTo>
                  <a:lnTo>
                    <a:pt x="886" y="574"/>
                  </a:lnTo>
                  <a:lnTo>
                    <a:pt x="883" y="574"/>
                  </a:lnTo>
                  <a:lnTo>
                    <a:pt x="881" y="574"/>
                  </a:lnTo>
                  <a:lnTo>
                    <a:pt x="879" y="574"/>
                  </a:lnTo>
                  <a:lnTo>
                    <a:pt x="879" y="574"/>
                  </a:lnTo>
                  <a:lnTo>
                    <a:pt x="876" y="572"/>
                  </a:lnTo>
                  <a:lnTo>
                    <a:pt x="876" y="572"/>
                  </a:lnTo>
                  <a:lnTo>
                    <a:pt x="879" y="572"/>
                  </a:lnTo>
                  <a:lnTo>
                    <a:pt x="881" y="572"/>
                  </a:lnTo>
                  <a:lnTo>
                    <a:pt x="881" y="572"/>
                  </a:lnTo>
                  <a:lnTo>
                    <a:pt x="883" y="572"/>
                  </a:lnTo>
                  <a:lnTo>
                    <a:pt x="886" y="569"/>
                  </a:lnTo>
                  <a:lnTo>
                    <a:pt x="886" y="567"/>
                  </a:lnTo>
                  <a:lnTo>
                    <a:pt x="888" y="567"/>
                  </a:lnTo>
                  <a:lnTo>
                    <a:pt x="888" y="567"/>
                  </a:lnTo>
                  <a:lnTo>
                    <a:pt x="886" y="565"/>
                  </a:lnTo>
                  <a:lnTo>
                    <a:pt x="886" y="565"/>
                  </a:lnTo>
                  <a:lnTo>
                    <a:pt x="886" y="562"/>
                  </a:lnTo>
                  <a:lnTo>
                    <a:pt x="883" y="560"/>
                  </a:lnTo>
                  <a:lnTo>
                    <a:pt x="881" y="560"/>
                  </a:lnTo>
                  <a:lnTo>
                    <a:pt x="881" y="560"/>
                  </a:lnTo>
                  <a:lnTo>
                    <a:pt x="881" y="558"/>
                  </a:lnTo>
                  <a:lnTo>
                    <a:pt x="881" y="558"/>
                  </a:lnTo>
                  <a:lnTo>
                    <a:pt x="881" y="558"/>
                  </a:lnTo>
                  <a:lnTo>
                    <a:pt x="883" y="558"/>
                  </a:lnTo>
                  <a:lnTo>
                    <a:pt x="883" y="558"/>
                  </a:lnTo>
                  <a:lnTo>
                    <a:pt x="883" y="555"/>
                  </a:lnTo>
                  <a:lnTo>
                    <a:pt x="883" y="555"/>
                  </a:lnTo>
                  <a:lnTo>
                    <a:pt x="883" y="558"/>
                  </a:lnTo>
                  <a:lnTo>
                    <a:pt x="886" y="558"/>
                  </a:lnTo>
                  <a:lnTo>
                    <a:pt x="886" y="560"/>
                  </a:lnTo>
                  <a:lnTo>
                    <a:pt x="886" y="560"/>
                  </a:lnTo>
                  <a:lnTo>
                    <a:pt x="886" y="560"/>
                  </a:lnTo>
                  <a:lnTo>
                    <a:pt x="888" y="562"/>
                  </a:lnTo>
                  <a:lnTo>
                    <a:pt x="888" y="560"/>
                  </a:lnTo>
                  <a:lnTo>
                    <a:pt x="891" y="560"/>
                  </a:lnTo>
                  <a:lnTo>
                    <a:pt x="891" y="558"/>
                  </a:lnTo>
                  <a:lnTo>
                    <a:pt x="891" y="555"/>
                  </a:lnTo>
                  <a:lnTo>
                    <a:pt x="891" y="550"/>
                  </a:lnTo>
                  <a:lnTo>
                    <a:pt x="893" y="550"/>
                  </a:lnTo>
                  <a:lnTo>
                    <a:pt x="893" y="548"/>
                  </a:lnTo>
                  <a:lnTo>
                    <a:pt x="895" y="546"/>
                  </a:lnTo>
                  <a:lnTo>
                    <a:pt x="895" y="543"/>
                  </a:lnTo>
                  <a:lnTo>
                    <a:pt x="895" y="543"/>
                  </a:lnTo>
                  <a:lnTo>
                    <a:pt x="895" y="541"/>
                  </a:lnTo>
                  <a:lnTo>
                    <a:pt x="895" y="539"/>
                  </a:lnTo>
                  <a:lnTo>
                    <a:pt x="895" y="539"/>
                  </a:lnTo>
                  <a:lnTo>
                    <a:pt x="895" y="536"/>
                  </a:lnTo>
                  <a:lnTo>
                    <a:pt x="898" y="534"/>
                  </a:lnTo>
                  <a:lnTo>
                    <a:pt x="898" y="534"/>
                  </a:lnTo>
                  <a:lnTo>
                    <a:pt x="895" y="532"/>
                  </a:lnTo>
                  <a:lnTo>
                    <a:pt x="895" y="532"/>
                  </a:lnTo>
                  <a:lnTo>
                    <a:pt x="895" y="532"/>
                  </a:lnTo>
                  <a:lnTo>
                    <a:pt x="898" y="532"/>
                  </a:lnTo>
                  <a:lnTo>
                    <a:pt x="898" y="532"/>
                  </a:lnTo>
                  <a:lnTo>
                    <a:pt x="900" y="529"/>
                  </a:lnTo>
                  <a:lnTo>
                    <a:pt x="900" y="524"/>
                  </a:lnTo>
                  <a:lnTo>
                    <a:pt x="900" y="524"/>
                  </a:lnTo>
                  <a:lnTo>
                    <a:pt x="902" y="524"/>
                  </a:lnTo>
                  <a:lnTo>
                    <a:pt x="902" y="527"/>
                  </a:lnTo>
                  <a:lnTo>
                    <a:pt x="905" y="527"/>
                  </a:lnTo>
                  <a:lnTo>
                    <a:pt x="907" y="524"/>
                  </a:lnTo>
                  <a:lnTo>
                    <a:pt x="909" y="524"/>
                  </a:lnTo>
                  <a:lnTo>
                    <a:pt x="907" y="524"/>
                  </a:lnTo>
                  <a:lnTo>
                    <a:pt x="907" y="520"/>
                  </a:lnTo>
                  <a:lnTo>
                    <a:pt x="905" y="517"/>
                  </a:lnTo>
                  <a:lnTo>
                    <a:pt x="905" y="517"/>
                  </a:lnTo>
                  <a:lnTo>
                    <a:pt x="907" y="515"/>
                  </a:lnTo>
                  <a:lnTo>
                    <a:pt x="907" y="515"/>
                  </a:lnTo>
                  <a:lnTo>
                    <a:pt x="907" y="513"/>
                  </a:lnTo>
                  <a:lnTo>
                    <a:pt x="905" y="513"/>
                  </a:lnTo>
                  <a:lnTo>
                    <a:pt x="905" y="513"/>
                  </a:lnTo>
                  <a:lnTo>
                    <a:pt x="907" y="513"/>
                  </a:lnTo>
                  <a:lnTo>
                    <a:pt x="905" y="510"/>
                  </a:lnTo>
                  <a:lnTo>
                    <a:pt x="902" y="508"/>
                  </a:lnTo>
                  <a:lnTo>
                    <a:pt x="900" y="508"/>
                  </a:lnTo>
                  <a:lnTo>
                    <a:pt x="902" y="506"/>
                  </a:lnTo>
                  <a:lnTo>
                    <a:pt x="902" y="506"/>
                  </a:lnTo>
                  <a:lnTo>
                    <a:pt x="905" y="506"/>
                  </a:lnTo>
                  <a:lnTo>
                    <a:pt x="905" y="506"/>
                  </a:lnTo>
                  <a:lnTo>
                    <a:pt x="907" y="506"/>
                  </a:lnTo>
                  <a:lnTo>
                    <a:pt x="909" y="508"/>
                  </a:lnTo>
                  <a:lnTo>
                    <a:pt x="909" y="508"/>
                  </a:lnTo>
                  <a:lnTo>
                    <a:pt x="907" y="501"/>
                  </a:lnTo>
                  <a:lnTo>
                    <a:pt x="907" y="498"/>
                  </a:lnTo>
                  <a:lnTo>
                    <a:pt x="905" y="496"/>
                  </a:lnTo>
                  <a:lnTo>
                    <a:pt x="905" y="498"/>
                  </a:lnTo>
                  <a:lnTo>
                    <a:pt x="902" y="501"/>
                  </a:lnTo>
                  <a:lnTo>
                    <a:pt x="900" y="501"/>
                  </a:lnTo>
                  <a:lnTo>
                    <a:pt x="900" y="498"/>
                  </a:lnTo>
                  <a:lnTo>
                    <a:pt x="902" y="498"/>
                  </a:lnTo>
                  <a:lnTo>
                    <a:pt x="905" y="494"/>
                  </a:lnTo>
                  <a:lnTo>
                    <a:pt x="907" y="491"/>
                  </a:lnTo>
                  <a:lnTo>
                    <a:pt x="907" y="491"/>
                  </a:lnTo>
                  <a:lnTo>
                    <a:pt x="905" y="491"/>
                  </a:lnTo>
                  <a:lnTo>
                    <a:pt x="902" y="491"/>
                  </a:lnTo>
                  <a:lnTo>
                    <a:pt x="900" y="489"/>
                  </a:lnTo>
                  <a:lnTo>
                    <a:pt x="893" y="484"/>
                  </a:lnTo>
                  <a:lnTo>
                    <a:pt x="893" y="484"/>
                  </a:lnTo>
                  <a:lnTo>
                    <a:pt x="891" y="482"/>
                  </a:lnTo>
                  <a:lnTo>
                    <a:pt x="888" y="482"/>
                  </a:lnTo>
                  <a:lnTo>
                    <a:pt x="886" y="487"/>
                  </a:lnTo>
                  <a:lnTo>
                    <a:pt x="881" y="487"/>
                  </a:lnTo>
                  <a:lnTo>
                    <a:pt x="876" y="482"/>
                  </a:lnTo>
                  <a:lnTo>
                    <a:pt x="874" y="484"/>
                  </a:lnTo>
                  <a:lnTo>
                    <a:pt x="872" y="484"/>
                  </a:lnTo>
                  <a:lnTo>
                    <a:pt x="872" y="484"/>
                  </a:lnTo>
                  <a:lnTo>
                    <a:pt x="872" y="484"/>
                  </a:lnTo>
                  <a:lnTo>
                    <a:pt x="872" y="484"/>
                  </a:lnTo>
                  <a:lnTo>
                    <a:pt x="876" y="482"/>
                  </a:lnTo>
                  <a:lnTo>
                    <a:pt x="879" y="482"/>
                  </a:lnTo>
                  <a:lnTo>
                    <a:pt x="881" y="482"/>
                  </a:lnTo>
                  <a:lnTo>
                    <a:pt x="883" y="482"/>
                  </a:lnTo>
                  <a:lnTo>
                    <a:pt x="883" y="480"/>
                  </a:lnTo>
                  <a:lnTo>
                    <a:pt x="883" y="477"/>
                  </a:lnTo>
                  <a:lnTo>
                    <a:pt x="888" y="475"/>
                  </a:lnTo>
                  <a:lnTo>
                    <a:pt x="891" y="472"/>
                  </a:lnTo>
                  <a:lnTo>
                    <a:pt x="891" y="472"/>
                  </a:lnTo>
                  <a:lnTo>
                    <a:pt x="895" y="470"/>
                  </a:lnTo>
                  <a:lnTo>
                    <a:pt x="895" y="470"/>
                  </a:lnTo>
                  <a:lnTo>
                    <a:pt x="898" y="470"/>
                  </a:lnTo>
                  <a:lnTo>
                    <a:pt x="895" y="468"/>
                  </a:lnTo>
                  <a:lnTo>
                    <a:pt x="895" y="465"/>
                  </a:lnTo>
                  <a:lnTo>
                    <a:pt x="891" y="461"/>
                  </a:lnTo>
                  <a:lnTo>
                    <a:pt x="883" y="458"/>
                  </a:lnTo>
                  <a:lnTo>
                    <a:pt x="881" y="456"/>
                  </a:lnTo>
                  <a:lnTo>
                    <a:pt x="876" y="454"/>
                  </a:lnTo>
                  <a:lnTo>
                    <a:pt x="874" y="454"/>
                  </a:lnTo>
                  <a:lnTo>
                    <a:pt x="872" y="451"/>
                  </a:lnTo>
                  <a:lnTo>
                    <a:pt x="872" y="449"/>
                  </a:lnTo>
                  <a:lnTo>
                    <a:pt x="869" y="449"/>
                  </a:lnTo>
                  <a:lnTo>
                    <a:pt x="865" y="446"/>
                  </a:lnTo>
                  <a:lnTo>
                    <a:pt x="862" y="449"/>
                  </a:lnTo>
                  <a:lnTo>
                    <a:pt x="860" y="449"/>
                  </a:lnTo>
                  <a:lnTo>
                    <a:pt x="858" y="449"/>
                  </a:lnTo>
                  <a:lnTo>
                    <a:pt x="858" y="449"/>
                  </a:lnTo>
                  <a:lnTo>
                    <a:pt x="858" y="449"/>
                  </a:lnTo>
                  <a:lnTo>
                    <a:pt x="860" y="449"/>
                  </a:lnTo>
                  <a:lnTo>
                    <a:pt x="865" y="444"/>
                  </a:lnTo>
                  <a:lnTo>
                    <a:pt x="867" y="446"/>
                  </a:lnTo>
                  <a:lnTo>
                    <a:pt x="872" y="446"/>
                  </a:lnTo>
                  <a:lnTo>
                    <a:pt x="874" y="451"/>
                  </a:lnTo>
                  <a:lnTo>
                    <a:pt x="879" y="451"/>
                  </a:lnTo>
                  <a:lnTo>
                    <a:pt x="881" y="451"/>
                  </a:lnTo>
                  <a:lnTo>
                    <a:pt x="881" y="451"/>
                  </a:lnTo>
                  <a:lnTo>
                    <a:pt x="888" y="454"/>
                  </a:lnTo>
                  <a:lnTo>
                    <a:pt x="891" y="454"/>
                  </a:lnTo>
                  <a:lnTo>
                    <a:pt x="893" y="454"/>
                  </a:lnTo>
                  <a:lnTo>
                    <a:pt x="891" y="451"/>
                  </a:lnTo>
                  <a:lnTo>
                    <a:pt x="891" y="449"/>
                  </a:lnTo>
                  <a:lnTo>
                    <a:pt x="888" y="446"/>
                  </a:lnTo>
                  <a:lnTo>
                    <a:pt x="886" y="446"/>
                  </a:lnTo>
                  <a:lnTo>
                    <a:pt x="883" y="444"/>
                  </a:lnTo>
                  <a:lnTo>
                    <a:pt x="881" y="444"/>
                  </a:lnTo>
                  <a:lnTo>
                    <a:pt x="881" y="444"/>
                  </a:lnTo>
                  <a:lnTo>
                    <a:pt x="879" y="439"/>
                  </a:lnTo>
                  <a:lnTo>
                    <a:pt x="876" y="439"/>
                  </a:lnTo>
                  <a:lnTo>
                    <a:pt x="876" y="437"/>
                  </a:lnTo>
                  <a:lnTo>
                    <a:pt x="869" y="435"/>
                  </a:lnTo>
                  <a:lnTo>
                    <a:pt x="867" y="435"/>
                  </a:lnTo>
                  <a:lnTo>
                    <a:pt x="867" y="432"/>
                  </a:lnTo>
                  <a:lnTo>
                    <a:pt x="867" y="430"/>
                  </a:lnTo>
                  <a:lnTo>
                    <a:pt x="865" y="425"/>
                  </a:lnTo>
                  <a:lnTo>
                    <a:pt x="860" y="420"/>
                  </a:lnTo>
                  <a:lnTo>
                    <a:pt x="858" y="416"/>
                  </a:lnTo>
                  <a:lnTo>
                    <a:pt x="853" y="413"/>
                  </a:lnTo>
                  <a:lnTo>
                    <a:pt x="853" y="411"/>
                  </a:lnTo>
                  <a:lnTo>
                    <a:pt x="850" y="409"/>
                  </a:lnTo>
                  <a:lnTo>
                    <a:pt x="846" y="402"/>
                  </a:lnTo>
                  <a:lnTo>
                    <a:pt x="846" y="399"/>
                  </a:lnTo>
                  <a:lnTo>
                    <a:pt x="843" y="399"/>
                  </a:lnTo>
                  <a:lnTo>
                    <a:pt x="839" y="397"/>
                  </a:lnTo>
                  <a:lnTo>
                    <a:pt x="834" y="394"/>
                  </a:lnTo>
                  <a:lnTo>
                    <a:pt x="832" y="392"/>
                  </a:lnTo>
                  <a:lnTo>
                    <a:pt x="827" y="390"/>
                  </a:lnTo>
                  <a:lnTo>
                    <a:pt x="825" y="390"/>
                  </a:lnTo>
                  <a:lnTo>
                    <a:pt x="822" y="390"/>
                  </a:lnTo>
                  <a:lnTo>
                    <a:pt x="822" y="387"/>
                  </a:lnTo>
                  <a:lnTo>
                    <a:pt x="820" y="383"/>
                  </a:lnTo>
                  <a:lnTo>
                    <a:pt x="822" y="383"/>
                  </a:lnTo>
                  <a:lnTo>
                    <a:pt x="822" y="378"/>
                  </a:lnTo>
                  <a:lnTo>
                    <a:pt x="825" y="375"/>
                  </a:lnTo>
                  <a:lnTo>
                    <a:pt x="825" y="373"/>
                  </a:lnTo>
                  <a:lnTo>
                    <a:pt x="825" y="371"/>
                  </a:lnTo>
                  <a:lnTo>
                    <a:pt x="827" y="371"/>
                  </a:lnTo>
                  <a:lnTo>
                    <a:pt x="827" y="371"/>
                  </a:lnTo>
                  <a:lnTo>
                    <a:pt x="827" y="368"/>
                  </a:lnTo>
                  <a:lnTo>
                    <a:pt x="829" y="368"/>
                  </a:lnTo>
                  <a:lnTo>
                    <a:pt x="829" y="366"/>
                  </a:lnTo>
                  <a:lnTo>
                    <a:pt x="829" y="366"/>
                  </a:lnTo>
                  <a:lnTo>
                    <a:pt x="832" y="364"/>
                  </a:lnTo>
                  <a:lnTo>
                    <a:pt x="832" y="364"/>
                  </a:lnTo>
                  <a:lnTo>
                    <a:pt x="832" y="361"/>
                  </a:lnTo>
                  <a:lnTo>
                    <a:pt x="829" y="361"/>
                  </a:lnTo>
                  <a:lnTo>
                    <a:pt x="827" y="359"/>
                  </a:lnTo>
                  <a:lnTo>
                    <a:pt x="827" y="359"/>
                  </a:lnTo>
                  <a:lnTo>
                    <a:pt x="829" y="359"/>
                  </a:lnTo>
                  <a:lnTo>
                    <a:pt x="829" y="357"/>
                  </a:lnTo>
                  <a:lnTo>
                    <a:pt x="832" y="357"/>
                  </a:lnTo>
                  <a:lnTo>
                    <a:pt x="832" y="359"/>
                  </a:lnTo>
                  <a:lnTo>
                    <a:pt x="832" y="359"/>
                  </a:lnTo>
                  <a:lnTo>
                    <a:pt x="832" y="361"/>
                  </a:lnTo>
                  <a:lnTo>
                    <a:pt x="834" y="361"/>
                  </a:lnTo>
                  <a:lnTo>
                    <a:pt x="834" y="359"/>
                  </a:lnTo>
                  <a:lnTo>
                    <a:pt x="836" y="359"/>
                  </a:lnTo>
                  <a:lnTo>
                    <a:pt x="836" y="359"/>
                  </a:lnTo>
                  <a:lnTo>
                    <a:pt x="836" y="354"/>
                  </a:lnTo>
                  <a:lnTo>
                    <a:pt x="836" y="354"/>
                  </a:lnTo>
                  <a:lnTo>
                    <a:pt x="836" y="352"/>
                  </a:lnTo>
                  <a:lnTo>
                    <a:pt x="839" y="354"/>
                  </a:lnTo>
                  <a:lnTo>
                    <a:pt x="839" y="352"/>
                  </a:lnTo>
                  <a:lnTo>
                    <a:pt x="839" y="352"/>
                  </a:lnTo>
                  <a:lnTo>
                    <a:pt x="839" y="352"/>
                  </a:lnTo>
                  <a:lnTo>
                    <a:pt x="836" y="349"/>
                  </a:lnTo>
                  <a:lnTo>
                    <a:pt x="836" y="349"/>
                  </a:lnTo>
                  <a:lnTo>
                    <a:pt x="836" y="349"/>
                  </a:lnTo>
                  <a:lnTo>
                    <a:pt x="839" y="349"/>
                  </a:lnTo>
                  <a:lnTo>
                    <a:pt x="841" y="349"/>
                  </a:lnTo>
                  <a:lnTo>
                    <a:pt x="841" y="347"/>
                  </a:lnTo>
                  <a:lnTo>
                    <a:pt x="846" y="347"/>
                  </a:lnTo>
                  <a:lnTo>
                    <a:pt x="848" y="345"/>
                  </a:lnTo>
                  <a:lnTo>
                    <a:pt x="853" y="342"/>
                  </a:lnTo>
                  <a:lnTo>
                    <a:pt x="855" y="342"/>
                  </a:lnTo>
                  <a:lnTo>
                    <a:pt x="858" y="342"/>
                  </a:lnTo>
                  <a:lnTo>
                    <a:pt x="858" y="342"/>
                  </a:lnTo>
                  <a:lnTo>
                    <a:pt x="858" y="342"/>
                  </a:lnTo>
                  <a:lnTo>
                    <a:pt x="860" y="345"/>
                  </a:lnTo>
                  <a:lnTo>
                    <a:pt x="860" y="345"/>
                  </a:lnTo>
                  <a:lnTo>
                    <a:pt x="860" y="345"/>
                  </a:lnTo>
                  <a:lnTo>
                    <a:pt x="862" y="342"/>
                  </a:lnTo>
                  <a:lnTo>
                    <a:pt x="862" y="342"/>
                  </a:lnTo>
                  <a:lnTo>
                    <a:pt x="862" y="340"/>
                  </a:lnTo>
                  <a:lnTo>
                    <a:pt x="862" y="340"/>
                  </a:lnTo>
                  <a:lnTo>
                    <a:pt x="860" y="340"/>
                  </a:lnTo>
                  <a:lnTo>
                    <a:pt x="862" y="338"/>
                  </a:lnTo>
                  <a:lnTo>
                    <a:pt x="862" y="338"/>
                  </a:lnTo>
                  <a:lnTo>
                    <a:pt x="860" y="333"/>
                  </a:lnTo>
                  <a:lnTo>
                    <a:pt x="862" y="333"/>
                  </a:lnTo>
                  <a:lnTo>
                    <a:pt x="860" y="331"/>
                  </a:lnTo>
                  <a:lnTo>
                    <a:pt x="858" y="333"/>
                  </a:lnTo>
                  <a:lnTo>
                    <a:pt x="855" y="333"/>
                  </a:lnTo>
                  <a:lnTo>
                    <a:pt x="853" y="331"/>
                  </a:lnTo>
                  <a:lnTo>
                    <a:pt x="850" y="331"/>
                  </a:lnTo>
                  <a:lnTo>
                    <a:pt x="850" y="331"/>
                  </a:lnTo>
                  <a:lnTo>
                    <a:pt x="850" y="331"/>
                  </a:lnTo>
                  <a:lnTo>
                    <a:pt x="848" y="331"/>
                  </a:lnTo>
                  <a:lnTo>
                    <a:pt x="846" y="331"/>
                  </a:lnTo>
                  <a:lnTo>
                    <a:pt x="843" y="331"/>
                  </a:lnTo>
                  <a:lnTo>
                    <a:pt x="841" y="331"/>
                  </a:lnTo>
                  <a:lnTo>
                    <a:pt x="839" y="328"/>
                  </a:lnTo>
                  <a:lnTo>
                    <a:pt x="834" y="328"/>
                  </a:lnTo>
                  <a:lnTo>
                    <a:pt x="832" y="326"/>
                  </a:lnTo>
                  <a:lnTo>
                    <a:pt x="825" y="323"/>
                  </a:lnTo>
                  <a:lnTo>
                    <a:pt x="820" y="326"/>
                  </a:lnTo>
                  <a:lnTo>
                    <a:pt x="817" y="326"/>
                  </a:lnTo>
                  <a:lnTo>
                    <a:pt x="817" y="326"/>
                  </a:lnTo>
                  <a:lnTo>
                    <a:pt x="817" y="326"/>
                  </a:lnTo>
                  <a:lnTo>
                    <a:pt x="820" y="328"/>
                  </a:lnTo>
                  <a:lnTo>
                    <a:pt x="817" y="331"/>
                  </a:lnTo>
                  <a:lnTo>
                    <a:pt x="813" y="333"/>
                  </a:lnTo>
                  <a:lnTo>
                    <a:pt x="815" y="335"/>
                  </a:lnTo>
                  <a:lnTo>
                    <a:pt x="815" y="335"/>
                  </a:lnTo>
                  <a:lnTo>
                    <a:pt x="813" y="338"/>
                  </a:lnTo>
                  <a:lnTo>
                    <a:pt x="808" y="338"/>
                  </a:lnTo>
                  <a:lnTo>
                    <a:pt x="806" y="338"/>
                  </a:lnTo>
                  <a:lnTo>
                    <a:pt x="801" y="338"/>
                  </a:lnTo>
                  <a:lnTo>
                    <a:pt x="799" y="335"/>
                  </a:lnTo>
                  <a:lnTo>
                    <a:pt x="799" y="333"/>
                  </a:lnTo>
                  <a:lnTo>
                    <a:pt x="796" y="331"/>
                  </a:lnTo>
                  <a:lnTo>
                    <a:pt x="796" y="328"/>
                  </a:lnTo>
                  <a:lnTo>
                    <a:pt x="796" y="326"/>
                  </a:lnTo>
                  <a:lnTo>
                    <a:pt x="796" y="326"/>
                  </a:lnTo>
                  <a:lnTo>
                    <a:pt x="796" y="326"/>
                  </a:lnTo>
                  <a:lnTo>
                    <a:pt x="796" y="323"/>
                  </a:lnTo>
                  <a:lnTo>
                    <a:pt x="796" y="323"/>
                  </a:lnTo>
                  <a:lnTo>
                    <a:pt x="794" y="321"/>
                  </a:lnTo>
                  <a:lnTo>
                    <a:pt x="792" y="319"/>
                  </a:lnTo>
                  <a:lnTo>
                    <a:pt x="789" y="316"/>
                  </a:lnTo>
                  <a:lnTo>
                    <a:pt x="787" y="316"/>
                  </a:lnTo>
                  <a:lnTo>
                    <a:pt x="784" y="316"/>
                  </a:lnTo>
                  <a:lnTo>
                    <a:pt x="775" y="316"/>
                  </a:lnTo>
                  <a:lnTo>
                    <a:pt x="768" y="312"/>
                  </a:lnTo>
                  <a:lnTo>
                    <a:pt x="766" y="309"/>
                  </a:lnTo>
                  <a:lnTo>
                    <a:pt x="763" y="307"/>
                  </a:lnTo>
                  <a:lnTo>
                    <a:pt x="761" y="305"/>
                  </a:lnTo>
                  <a:lnTo>
                    <a:pt x="761" y="302"/>
                  </a:lnTo>
                  <a:lnTo>
                    <a:pt x="761" y="295"/>
                  </a:lnTo>
                  <a:lnTo>
                    <a:pt x="763" y="295"/>
                  </a:lnTo>
                  <a:lnTo>
                    <a:pt x="766" y="293"/>
                  </a:lnTo>
                  <a:lnTo>
                    <a:pt x="768" y="295"/>
                  </a:lnTo>
                  <a:lnTo>
                    <a:pt x="770" y="297"/>
                  </a:lnTo>
                  <a:lnTo>
                    <a:pt x="775" y="295"/>
                  </a:lnTo>
                  <a:lnTo>
                    <a:pt x="775" y="295"/>
                  </a:lnTo>
                  <a:lnTo>
                    <a:pt x="777" y="295"/>
                  </a:lnTo>
                  <a:lnTo>
                    <a:pt x="780" y="295"/>
                  </a:lnTo>
                  <a:lnTo>
                    <a:pt x="782" y="295"/>
                  </a:lnTo>
                  <a:lnTo>
                    <a:pt x="782" y="295"/>
                  </a:lnTo>
                  <a:lnTo>
                    <a:pt x="782" y="293"/>
                  </a:lnTo>
                  <a:lnTo>
                    <a:pt x="784" y="290"/>
                  </a:lnTo>
                  <a:lnTo>
                    <a:pt x="784" y="286"/>
                  </a:lnTo>
                  <a:lnTo>
                    <a:pt x="784" y="283"/>
                  </a:lnTo>
                  <a:lnTo>
                    <a:pt x="784" y="283"/>
                  </a:lnTo>
                  <a:lnTo>
                    <a:pt x="787" y="279"/>
                  </a:lnTo>
                  <a:lnTo>
                    <a:pt x="789" y="276"/>
                  </a:lnTo>
                  <a:lnTo>
                    <a:pt x="796" y="274"/>
                  </a:lnTo>
                  <a:lnTo>
                    <a:pt x="799" y="274"/>
                  </a:lnTo>
                  <a:lnTo>
                    <a:pt x="799" y="267"/>
                  </a:lnTo>
                  <a:lnTo>
                    <a:pt x="801" y="264"/>
                  </a:lnTo>
                  <a:lnTo>
                    <a:pt x="801" y="264"/>
                  </a:lnTo>
                  <a:lnTo>
                    <a:pt x="801" y="262"/>
                  </a:lnTo>
                  <a:lnTo>
                    <a:pt x="803" y="262"/>
                  </a:lnTo>
                  <a:lnTo>
                    <a:pt x="803" y="260"/>
                  </a:lnTo>
                  <a:lnTo>
                    <a:pt x="810" y="260"/>
                  </a:lnTo>
                  <a:lnTo>
                    <a:pt x="810" y="262"/>
                  </a:lnTo>
                  <a:lnTo>
                    <a:pt x="813" y="262"/>
                  </a:lnTo>
                  <a:lnTo>
                    <a:pt x="813" y="260"/>
                  </a:lnTo>
                  <a:lnTo>
                    <a:pt x="813" y="260"/>
                  </a:lnTo>
                  <a:lnTo>
                    <a:pt x="813" y="257"/>
                  </a:lnTo>
                  <a:lnTo>
                    <a:pt x="815" y="262"/>
                  </a:lnTo>
                  <a:lnTo>
                    <a:pt x="822" y="264"/>
                  </a:lnTo>
                  <a:lnTo>
                    <a:pt x="825" y="267"/>
                  </a:lnTo>
                  <a:lnTo>
                    <a:pt x="825" y="267"/>
                  </a:lnTo>
                  <a:lnTo>
                    <a:pt x="827" y="269"/>
                  </a:lnTo>
                  <a:lnTo>
                    <a:pt x="827" y="271"/>
                  </a:lnTo>
                  <a:lnTo>
                    <a:pt x="827" y="271"/>
                  </a:lnTo>
                  <a:lnTo>
                    <a:pt x="825" y="276"/>
                  </a:lnTo>
                  <a:lnTo>
                    <a:pt x="825" y="279"/>
                  </a:lnTo>
                  <a:lnTo>
                    <a:pt x="822" y="279"/>
                  </a:lnTo>
                  <a:lnTo>
                    <a:pt x="820" y="281"/>
                  </a:lnTo>
                  <a:lnTo>
                    <a:pt x="820" y="281"/>
                  </a:lnTo>
                  <a:lnTo>
                    <a:pt x="820" y="283"/>
                  </a:lnTo>
                  <a:lnTo>
                    <a:pt x="822" y="286"/>
                  </a:lnTo>
                  <a:lnTo>
                    <a:pt x="820" y="286"/>
                  </a:lnTo>
                  <a:lnTo>
                    <a:pt x="820" y="286"/>
                  </a:lnTo>
                  <a:lnTo>
                    <a:pt x="817" y="286"/>
                  </a:lnTo>
                  <a:lnTo>
                    <a:pt x="817" y="288"/>
                  </a:lnTo>
                  <a:lnTo>
                    <a:pt x="820" y="288"/>
                  </a:lnTo>
                  <a:lnTo>
                    <a:pt x="820" y="290"/>
                  </a:lnTo>
                  <a:lnTo>
                    <a:pt x="822" y="290"/>
                  </a:lnTo>
                  <a:lnTo>
                    <a:pt x="825" y="290"/>
                  </a:lnTo>
                  <a:lnTo>
                    <a:pt x="829" y="290"/>
                  </a:lnTo>
                  <a:lnTo>
                    <a:pt x="829" y="290"/>
                  </a:lnTo>
                  <a:lnTo>
                    <a:pt x="829" y="290"/>
                  </a:lnTo>
                  <a:lnTo>
                    <a:pt x="827" y="293"/>
                  </a:lnTo>
                  <a:lnTo>
                    <a:pt x="827" y="293"/>
                  </a:lnTo>
                  <a:lnTo>
                    <a:pt x="829" y="295"/>
                  </a:lnTo>
                  <a:lnTo>
                    <a:pt x="825" y="300"/>
                  </a:lnTo>
                  <a:lnTo>
                    <a:pt x="822" y="300"/>
                  </a:lnTo>
                  <a:lnTo>
                    <a:pt x="822" y="300"/>
                  </a:lnTo>
                  <a:lnTo>
                    <a:pt x="822" y="302"/>
                  </a:lnTo>
                  <a:lnTo>
                    <a:pt x="825" y="305"/>
                  </a:lnTo>
                  <a:lnTo>
                    <a:pt x="825" y="305"/>
                  </a:lnTo>
                  <a:lnTo>
                    <a:pt x="825" y="302"/>
                  </a:lnTo>
                  <a:lnTo>
                    <a:pt x="827" y="302"/>
                  </a:lnTo>
                  <a:lnTo>
                    <a:pt x="829" y="302"/>
                  </a:lnTo>
                  <a:lnTo>
                    <a:pt x="832" y="300"/>
                  </a:lnTo>
                  <a:lnTo>
                    <a:pt x="832" y="300"/>
                  </a:lnTo>
                  <a:lnTo>
                    <a:pt x="829" y="300"/>
                  </a:lnTo>
                  <a:lnTo>
                    <a:pt x="829" y="297"/>
                  </a:lnTo>
                  <a:lnTo>
                    <a:pt x="832" y="297"/>
                  </a:lnTo>
                  <a:lnTo>
                    <a:pt x="832" y="297"/>
                  </a:lnTo>
                  <a:lnTo>
                    <a:pt x="834" y="297"/>
                  </a:lnTo>
                  <a:lnTo>
                    <a:pt x="834" y="297"/>
                  </a:lnTo>
                  <a:lnTo>
                    <a:pt x="834" y="297"/>
                  </a:lnTo>
                  <a:lnTo>
                    <a:pt x="836" y="295"/>
                  </a:lnTo>
                  <a:lnTo>
                    <a:pt x="836" y="295"/>
                  </a:lnTo>
                  <a:lnTo>
                    <a:pt x="836" y="293"/>
                  </a:lnTo>
                  <a:lnTo>
                    <a:pt x="839" y="290"/>
                  </a:lnTo>
                  <a:lnTo>
                    <a:pt x="843" y="286"/>
                  </a:lnTo>
                  <a:lnTo>
                    <a:pt x="846" y="286"/>
                  </a:lnTo>
                  <a:lnTo>
                    <a:pt x="848" y="283"/>
                  </a:lnTo>
                  <a:lnTo>
                    <a:pt x="850" y="283"/>
                  </a:lnTo>
                  <a:lnTo>
                    <a:pt x="850" y="283"/>
                  </a:lnTo>
                  <a:lnTo>
                    <a:pt x="853" y="281"/>
                  </a:lnTo>
                  <a:lnTo>
                    <a:pt x="855" y="281"/>
                  </a:lnTo>
                  <a:lnTo>
                    <a:pt x="855" y="281"/>
                  </a:lnTo>
                  <a:lnTo>
                    <a:pt x="855" y="281"/>
                  </a:lnTo>
                  <a:lnTo>
                    <a:pt x="855" y="279"/>
                  </a:lnTo>
                  <a:lnTo>
                    <a:pt x="858" y="281"/>
                  </a:lnTo>
                  <a:lnTo>
                    <a:pt x="865" y="281"/>
                  </a:lnTo>
                  <a:lnTo>
                    <a:pt x="867" y="279"/>
                  </a:lnTo>
                  <a:lnTo>
                    <a:pt x="867" y="279"/>
                  </a:lnTo>
                  <a:lnTo>
                    <a:pt x="867" y="279"/>
                  </a:lnTo>
                  <a:lnTo>
                    <a:pt x="867" y="276"/>
                  </a:lnTo>
                  <a:lnTo>
                    <a:pt x="867" y="274"/>
                  </a:lnTo>
                  <a:lnTo>
                    <a:pt x="869" y="271"/>
                  </a:lnTo>
                  <a:lnTo>
                    <a:pt x="869" y="271"/>
                  </a:lnTo>
                  <a:lnTo>
                    <a:pt x="872" y="269"/>
                  </a:lnTo>
                  <a:lnTo>
                    <a:pt x="872" y="269"/>
                  </a:lnTo>
                  <a:lnTo>
                    <a:pt x="874" y="269"/>
                  </a:lnTo>
                  <a:lnTo>
                    <a:pt x="874" y="269"/>
                  </a:lnTo>
                  <a:lnTo>
                    <a:pt x="874" y="267"/>
                  </a:lnTo>
                  <a:lnTo>
                    <a:pt x="874" y="267"/>
                  </a:lnTo>
                  <a:lnTo>
                    <a:pt x="874" y="267"/>
                  </a:lnTo>
                  <a:lnTo>
                    <a:pt x="876" y="264"/>
                  </a:lnTo>
                  <a:lnTo>
                    <a:pt x="879" y="264"/>
                  </a:lnTo>
                  <a:lnTo>
                    <a:pt x="879" y="262"/>
                  </a:lnTo>
                  <a:lnTo>
                    <a:pt x="881" y="262"/>
                  </a:lnTo>
                  <a:lnTo>
                    <a:pt x="881" y="262"/>
                  </a:lnTo>
                  <a:lnTo>
                    <a:pt x="881" y="262"/>
                  </a:lnTo>
                  <a:lnTo>
                    <a:pt x="881" y="262"/>
                  </a:lnTo>
                  <a:lnTo>
                    <a:pt x="881" y="260"/>
                  </a:lnTo>
                  <a:lnTo>
                    <a:pt x="881" y="260"/>
                  </a:lnTo>
                  <a:lnTo>
                    <a:pt x="883" y="260"/>
                  </a:lnTo>
                  <a:lnTo>
                    <a:pt x="886" y="260"/>
                  </a:lnTo>
                  <a:lnTo>
                    <a:pt x="886" y="257"/>
                  </a:lnTo>
                  <a:lnTo>
                    <a:pt x="886" y="257"/>
                  </a:lnTo>
                  <a:lnTo>
                    <a:pt x="886" y="257"/>
                  </a:lnTo>
                  <a:lnTo>
                    <a:pt x="888" y="255"/>
                  </a:lnTo>
                  <a:lnTo>
                    <a:pt x="888" y="253"/>
                  </a:lnTo>
                  <a:lnTo>
                    <a:pt x="888" y="250"/>
                  </a:lnTo>
                  <a:lnTo>
                    <a:pt x="888" y="250"/>
                  </a:lnTo>
                  <a:lnTo>
                    <a:pt x="888" y="250"/>
                  </a:lnTo>
                  <a:lnTo>
                    <a:pt x="888" y="250"/>
                  </a:lnTo>
                  <a:lnTo>
                    <a:pt x="888" y="248"/>
                  </a:lnTo>
                  <a:lnTo>
                    <a:pt x="888" y="245"/>
                  </a:lnTo>
                  <a:lnTo>
                    <a:pt x="888" y="245"/>
                  </a:lnTo>
                  <a:lnTo>
                    <a:pt x="888" y="243"/>
                  </a:lnTo>
                  <a:lnTo>
                    <a:pt x="888" y="243"/>
                  </a:lnTo>
                  <a:lnTo>
                    <a:pt x="891" y="243"/>
                  </a:lnTo>
                  <a:lnTo>
                    <a:pt x="891" y="243"/>
                  </a:lnTo>
                  <a:lnTo>
                    <a:pt x="891" y="243"/>
                  </a:lnTo>
                  <a:lnTo>
                    <a:pt x="891" y="241"/>
                  </a:lnTo>
                  <a:lnTo>
                    <a:pt x="893" y="243"/>
                  </a:lnTo>
                  <a:lnTo>
                    <a:pt x="893" y="243"/>
                  </a:lnTo>
                  <a:lnTo>
                    <a:pt x="895" y="243"/>
                  </a:lnTo>
                  <a:lnTo>
                    <a:pt x="895" y="245"/>
                  </a:lnTo>
                  <a:lnTo>
                    <a:pt x="898" y="245"/>
                  </a:lnTo>
                  <a:lnTo>
                    <a:pt x="898" y="245"/>
                  </a:lnTo>
                  <a:lnTo>
                    <a:pt x="900" y="248"/>
                  </a:lnTo>
                  <a:lnTo>
                    <a:pt x="900" y="248"/>
                  </a:lnTo>
                  <a:lnTo>
                    <a:pt x="905" y="248"/>
                  </a:lnTo>
                  <a:lnTo>
                    <a:pt x="905" y="248"/>
                  </a:lnTo>
                  <a:lnTo>
                    <a:pt x="907" y="248"/>
                  </a:lnTo>
                  <a:lnTo>
                    <a:pt x="909" y="248"/>
                  </a:lnTo>
                  <a:lnTo>
                    <a:pt x="912" y="248"/>
                  </a:lnTo>
                  <a:lnTo>
                    <a:pt x="914" y="248"/>
                  </a:lnTo>
                  <a:lnTo>
                    <a:pt x="914" y="250"/>
                  </a:lnTo>
                  <a:lnTo>
                    <a:pt x="916" y="250"/>
                  </a:lnTo>
                  <a:lnTo>
                    <a:pt x="916" y="250"/>
                  </a:lnTo>
                  <a:lnTo>
                    <a:pt x="916" y="248"/>
                  </a:lnTo>
                  <a:lnTo>
                    <a:pt x="916" y="248"/>
                  </a:lnTo>
                  <a:lnTo>
                    <a:pt x="916" y="245"/>
                  </a:lnTo>
                  <a:lnTo>
                    <a:pt x="916" y="245"/>
                  </a:lnTo>
                  <a:lnTo>
                    <a:pt x="916" y="245"/>
                  </a:lnTo>
                  <a:lnTo>
                    <a:pt x="914" y="243"/>
                  </a:lnTo>
                  <a:lnTo>
                    <a:pt x="912" y="243"/>
                  </a:lnTo>
                  <a:lnTo>
                    <a:pt x="912" y="241"/>
                  </a:lnTo>
                  <a:lnTo>
                    <a:pt x="909" y="241"/>
                  </a:lnTo>
                  <a:lnTo>
                    <a:pt x="909" y="238"/>
                  </a:lnTo>
                  <a:lnTo>
                    <a:pt x="909" y="238"/>
                  </a:lnTo>
                  <a:lnTo>
                    <a:pt x="909" y="238"/>
                  </a:lnTo>
                  <a:lnTo>
                    <a:pt x="909" y="236"/>
                  </a:lnTo>
                  <a:lnTo>
                    <a:pt x="912" y="236"/>
                  </a:lnTo>
                  <a:lnTo>
                    <a:pt x="914" y="236"/>
                  </a:lnTo>
                  <a:lnTo>
                    <a:pt x="919" y="236"/>
                  </a:lnTo>
                  <a:lnTo>
                    <a:pt x="921" y="236"/>
                  </a:lnTo>
                  <a:lnTo>
                    <a:pt x="921" y="236"/>
                  </a:lnTo>
                  <a:lnTo>
                    <a:pt x="924" y="236"/>
                  </a:lnTo>
                  <a:lnTo>
                    <a:pt x="924" y="236"/>
                  </a:lnTo>
                  <a:lnTo>
                    <a:pt x="924" y="234"/>
                  </a:lnTo>
                  <a:lnTo>
                    <a:pt x="926" y="234"/>
                  </a:lnTo>
                  <a:lnTo>
                    <a:pt x="926" y="234"/>
                  </a:lnTo>
                  <a:lnTo>
                    <a:pt x="926" y="231"/>
                  </a:lnTo>
                  <a:lnTo>
                    <a:pt x="926" y="231"/>
                  </a:lnTo>
                  <a:lnTo>
                    <a:pt x="926" y="229"/>
                  </a:lnTo>
                  <a:lnTo>
                    <a:pt x="926" y="229"/>
                  </a:lnTo>
                  <a:lnTo>
                    <a:pt x="926" y="229"/>
                  </a:lnTo>
                  <a:lnTo>
                    <a:pt x="928" y="229"/>
                  </a:lnTo>
                  <a:lnTo>
                    <a:pt x="928" y="229"/>
                  </a:lnTo>
                  <a:lnTo>
                    <a:pt x="931" y="229"/>
                  </a:lnTo>
                  <a:lnTo>
                    <a:pt x="931" y="229"/>
                  </a:lnTo>
                  <a:lnTo>
                    <a:pt x="931" y="229"/>
                  </a:lnTo>
                  <a:lnTo>
                    <a:pt x="931" y="229"/>
                  </a:lnTo>
                  <a:lnTo>
                    <a:pt x="931" y="229"/>
                  </a:lnTo>
                  <a:lnTo>
                    <a:pt x="931" y="227"/>
                  </a:lnTo>
                  <a:lnTo>
                    <a:pt x="931" y="224"/>
                  </a:lnTo>
                  <a:lnTo>
                    <a:pt x="931" y="222"/>
                  </a:lnTo>
                  <a:lnTo>
                    <a:pt x="928" y="222"/>
                  </a:lnTo>
                  <a:lnTo>
                    <a:pt x="928" y="219"/>
                  </a:lnTo>
                  <a:lnTo>
                    <a:pt x="928" y="217"/>
                  </a:lnTo>
                  <a:lnTo>
                    <a:pt x="928" y="217"/>
                  </a:lnTo>
                  <a:lnTo>
                    <a:pt x="931" y="217"/>
                  </a:lnTo>
                  <a:lnTo>
                    <a:pt x="931" y="217"/>
                  </a:lnTo>
                  <a:lnTo>
                    <a:pt x="931" y="217"/>
                  </a:lnTo>
                  <a:lnTo>
                    <a:pt x="933" y="217"/>
                  </a:lnTo>
                  <a:lnTo>
                    <a:pt x="933" y="217"/>
                  </a:lnTo>
                  <a:lnTo>
                    <a:pt x="933" y="219"/>
                  </a:lnTo>
                  <a:lnTo>
                    <a:pt x="935" y="219"/>
                  </a:lnTo>
                  <a:lnTo>
                    <a:pt x="935" y="219"/>
                  </a:lnTo>
                  <a:lnTo>
                    <a:pt x="938" y="222"/>
                  </a:lnTo>
                  <a:lnTo>
                    <a:pt x="940" y="224"/>
                  </a:lnTo>
                  <a:lnTo>
                    <a:pt x="940" y="224"/>
                  </a:lnTo>
                  <a:lnTo>
                    <a:pt x="942" y="224"/>
                  </a:lnTo>
                  <a:lnTo>
                    <a:pt x="945" y="227"/>
                  </a:lnTo>
                  <a:lnTo>
                    <a:pt x="945" y="227"/>
                  </a:lnTo>
                  <a:lnTo>
                    <a:pt x="945" y="227"/>
                  </a:lnTo>
                  <a:lnTo>
                    <a:pt x="945" y="224"/>
                  </a:lnTo>
                  <a:lnTo>
                    <a:pt x="942" y="224"/>
                  </a:lnTo>
                  <a:lnTo>
                    <a:pt x="942" y="224"/>
                  </a:lnTo>
                  <a:lnTo>
                    <a:pt x="940" y="222"/>
                  </a:lnTo>
                  <a:lnTo>
                    <a:pt x="940" y="222"/>
                  </a:lnTo>
                  <a:lnTo>
                    <a:pt x="940" y="222"/>
                  </a:lnTo>
                  <a:lnTo>
                    <a:pt x="942" y="222"/>
                  </a:lnTo>
                  <a:lnTo>
                    <a:pt x="942" y="222"/>
                  </a:lnTo>
                  <a:lnTo>
                    <a:pt x="945" y="219"/>
                  </a:lnTo>
                  <a:lnTo>
                    <a:pt x="945" y="219"/>
                  </a:lnTo>
                  <a:lnTo>
                    <a:pt x="947" y="219"/>
                  </a:lnTo>
                  <a:lnTo>
                    <a:pt x="947" y="219"/>
                  </a:lnTo>
                  <a:lnTo>
                    <a:pt x="949" y="219"/>
                  </a:lnTo>
                  <a:lnTo>
                    <a:pt x="949" y="219"/>
                  </a:lnTo>
                  <a:lnTo>
                    <a:pt x="949" y="217"/>
                  </a:lnTo>
                  <a:lnTo>
                    <a:pt x="949" y="217"/>
                  </a:lnTo>
                  <a:lnTo>
                    <a:pt x="949" y="215"/>
                  </a:lnTo>
                  <a:lnTo>
                    <a:pt x="949" y="215"/>
                  </a:lnTo>
                  <a:lnTo>
                    <a:pt x="949" y="215"/>
                  </a:lnTo>
                  <a:lnTo>
                    <a:pt x="947" y="212"/>
                  </a:lnTo>
                  <a:lnTo>
                    <a:pt x="947" y="210"/>
                  </a:lnTo>
                  <a:lnTo>
                    <a:pt x="947" y="210"/>
                  </a:lnTo>
                  <a:lnTo>
                    <a:pt x="947" y="208"/>
                  </a:lnTo>
                  <a:lnTo>
                    <a:pt x="947" y="208"/>
                  </a:lnTo>
                  <a:lnTo>
                    <a:pt x="945" y="208"/>
                  </a:lnTo>
                  <a:lnTo>
                    <a:pt x="945" y="208"/>
                  </a:lnTo>
                  <a:lnTo>
                    <a:pt x="945" y="205"/>
                  </a:lnTo>
                  <a:lnTo>
                    <a:pt x="942" y="203"/>
                  </a:lnTo>
                  <a:lnTo>
                    <a:pt x="942" y="203"/>
                  </a:lnTo>
                  <a:lnTo>
                    <a:pt x="940" y="196"/>
                  </a:lnTo>
                  <a:lnTo>
                    <a:pt x="940" y="196"/>
                  </a:lnTo>
                  <a:lnTo>
                    <a:pt x="933" y="186"/>
                  </a:lnTo>
                  <a:lnTo>
                    <a:pt x="931" y="184"/>
                  </a:lnTo>
                  <a:lnTo>
                    <a:pt x="928" y="184"/>
                  </a:lnTo>
                  <a:lnTo>
                    <a:pt x="926" y="182"/>
                  </a:lnTo>
                  <a:lnTo>
                    <a:pt x="926" y="179"/>
                  </a:lnTo>
                  <a:lnTo>
                    <a:pt x="926" y="179"/>
                  </a:lnTo>
                  <a:lnTo>
                    <a:pt x="926" y="179"/>
                  </a:lnTo>
                  <a:lnTo>
                    <a:pt x="926" y="177"/>
                  </a:lnTo>
                  <a:lnTo>
                    <a:pt x="928" y="177"/>
                  </a:lnTo>
                  <a:lnTo>
                    <a:pt x="928" y="177"/>
                  </a:lnTo>
                  <a:lnTo>
                    <a:pt x="931" y="177"/>
                  </a:lnTo>
                  <a:lnTo>
                    <a:pt x="933" y="175"/>
                  </a:lnTo>
                  <a:lnTo>
                    <a:pt x="933" y="172"/>
                  </a:lnTo>
                  <a:lnTo>
                    <a:pt x="933" y="172"/>
                  </a:lnTo>
                  <a:lnTo>
                    <a:pt x="933" y="170"/>
                  </a:lnTo>
                  <a:lnTo>
                    <a:pt x="933" y="170"/>
                  </a:lnTo>
                  <a:lnTo>
                    <a:pt x="933" y="167"/>
                  </a:lnTo>
                  <a:lnTo>
                    <a:pt x="933" y="167"/>
                  </a:lnTo>
                  <a:lnTo>
                    <a:pt x="935" y="170"/>
                  </a:lnTo>
                  <a:lnTo>
                    <a:pt x="938" y="170"/>
                  </a:lnTo>
                  <a:lnTo>
                    <a:pt x="940" y="170"/>
                  </a:lnTo>
                  <a:lnTo>
                    <a:pt x="940" y="170"/>
                  </a:lnTo>
                  <a:lnTo>
                    <a:pt x="945" y="172"/>
                  </a:lnTo>
                  <a:lnTo>
                    <a:pt x="947" y="172"/>
                  </a:lnTo>
                  <a:lnTo>
                    <a:pt x="949" y="172"/>
                  </a:lnTo>
                  <a:lnTo>
                    <a:pt x="952" y="172"/>
                  </a:lnTo>
                  <a:lnTo>
                    <a:pt x="954" y="172"/>
                  </a:lnTo>
                  <a:lnTo>
                    <a:pt x="954" y="175"/>
                  </a:lnTo>
                  <a:lnTo>
                    <a:pt x="957" y="175"/>
                  </a:lnTo>
                  <a:lnTo>
                    <a:pt x="957" y="172"/>
                  </a:lnTo>
                  <a:lnTo>
                    <a:pt x="957" y="172"/>
                  </a:lnTo>
                  <a:lnTo>
                    <a:pt x="957" y="17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367"/>
            <p:cNvSpPr>
              <a:spLocks noEditPoints="1"/>
            </p:cNvSpPr>
            <p:nvPr userDrawn="1"/>
          </p:nvSpPr>
          <p:spPr bwMode="auto">
            <a:xfrm>
              <a:off x="2366" y="3177"/>
              <a:ext cx="290" cy="796"/>
            </a:xfrm>
            <a:custGeom>
              <a:avLst/>
              <a:gdLst>
                <a:gd name="T0" fmla="*/ 271 w 290"/>
                <a:gd name="T1" fmla="*/ 787 h 796"/>
                <a:gd name="T2" fmla="*/ 238 w 290"/>
                <a:gd name="T3" fmla="*/ 787 h 796"/>
                <a:gd name="T4" fmla="*/ 262 w 290"/>
                <a:gd name="T5" fmla="*/ 794 h 796"/>
                <a:gd name="T6" fmla="*/ 219 w 290"/>
                <a:gd name="T7" fmla="*/ 782 h 796"/>
                <a:gd name="T8" fmla="*/ 191 w 290"/>
                <a:gd name="T9" fmla="*/ 761 h 796"/>
                <a:gd name="T10" fmla="*/ 158 w 290"/>
                <a:gd name="T11" fmla="*/ 754 h 796"/>
                <a:gd name="T12" fmla="*/ 184 w 290"/>
                <a:gd name="T13" fmla="*/ 766 h 796"/>
                <a:gd name="T14" fmla="*/ 137 w 290"/>
                <a:gd name="T15" fmla="*/ 737 h 796"/>
                <a:gd name="T16" fmla="*/ 229 w 290"/>
                <a:gd name="T17" fmla="*/ 735 h 796"/>
                <a:gd name="T18" fmla="*/ 217 w 290"/>
                <a:gd name="T19" fmla="*/ 751 h 796"/>
                <a:gd name="T20" fmla="*/ 229 w 290"/>
                <a:gd name="T21" fmla="*/ 770 h 796"/>
                <a:gd name="T22" fmla="*/ 212 w 290"/>
                <a:gd name="T23" fmla="*/ 770 h 796"/>
                <a:gd name="T24" fmla="*/ 137 w 290"/>
                <a:gd name="T25" fmla="*/ 721 h 796"/>
                <a:gd name="T26" fmla="*/ 120 w 290"/>
                <a:gd name="T27" fmla="*/ 711 h 796"/>
                <a:gd name="T28" fmla="*/ 106 w 290"/>
                <a:gd name="T29" fmla="*/ 697 h 796"/>
                <a:gd name="T30" fmla="*/ 83 w 290"/>
                <a:gd name="T31" fmla="*/ 659 h 796"/>
                <a:gd name="T32" fmla="*/ 92 w 290"/>
                <a:gd name="T33" fmla="*/ 657 h 796"/>
                <a:gd name="T34" fmla="*/ 101 w 290"/>
                <a:gd name="T35" fmla="*/ 671 h 796"/>
                <a:gd name="T36" fmla="*/ 83 w 290"/>
                <a:gd name="T37" fmla="*/ 657 h 796"/>
                <a:gd name="T38" fmla="*/ 78 w 290"/>
                <a:gd name="T39" fmla="*/ 636 h 796"/>
                <a:gd name="T40" fmla="*/ 54 w 290"/>
                <a:gd name="T41" fmla="*/ 574 h 796"/>
                <a:gd name="T42" fmla="*/ 92 w 290"/>
                <a:gd name="T43" fmla="*/ 569 h 796"/>
                <a:gd name="T44" fmla="*/ 66 w 290"/>
                <a:gd name="T45" fmla="*/ 574 h 796"/>
                <a:gd name="T46" fmla="*/ 64 w 290"/>
                <a:gd name="T47" fmla="*/ 555 h 796"/>
                <a:gd name="T48" fmla="*/ 59 w 290"/>
                <a:gd name="T49" fmla="*/ 527 h 796"/>
                <a:gd name="T50" fmla="*/ 54 w 290"/>
                <a:gd name="T51" fmla="*/ 541 h 796"/>
                <a:gd name="T52" fmla="*/ 231 w 290"/>
                <a:gd name="T53" fmla="*/ 728 h 796"/>
                <a:gd name="T54" fmla="*/ 151 w 290"/>
                <a:gd name="T55" fmla="*/ 695 h 796"/>
                <a:gd name="T56" fmla="*/ 130 w 290"/>
                <a:gd name="T57" fmla="*/ 657 h 796"/>
                <a:gd name="T58" fmla="*/ 123 w 290"/>
                <a:gd name="T59" fmla="*/ 607 h 796"/>
                <a:gd name="T60" fmla="*/ 118 w 290"/>
                <a:gd name="T61" fmla="*/ 569 h 796"/>
                <a:gd name="T62" fmla="*/ 87 w 290"/>
                <a:gd name="T63" fmla="*/ 527 h 796"/>
                <a:gd name="T64" fmla="*/ 73 w 290"/>
                <a:gd name="T65" fmla="*/ 480 h 796"/>
                <a:gd name="T66" fmla="*/ 76 w 290"/>
                <a:gd name="T67" fmla="*/ 444 h 796"/>
                <a:gd name="T68" fmla="*/ 71 w 290"/>
                <a:gd name="T69" fmla="*/ 392 h 796"/>
                <a:gd name="T70" fmla="*/ 66 w 290"/>
                <a:gd name="T71" fmla="*/ 342 h 796"/>
                <a:gd name="T72" fmla="*/ 43 w 290"/>
                <a:gd name="T73" fmla="*/ 297 h 796"/>
                <a:gd name="T74" fmla="*/ 43 w 290"/>
                <a:gd name="T75" fmla="*/ 250 h 796"/>
                <a:gd name="T76" fmla="*/ 64 w 290"/>
                <a:gd name="T77" fmla="*/ 198 h 796"/>
                <a:gd name="T78" fmla="*/ 59 w 290"/>
                <a:gd name="T79" fmla="*/ 144 h 796"/>
                <a:gd name="T80" fmla="*/ 43 w 290"/>
                <a:gd name="T81" fmla="*/ 73 h 796"/>
                <a:gd name="T82" fmla="*/ 38 w 290"/>
                <a:gd name="T83" fmla="*/ 40 h 796"/>
                <a:gd name="T84" fmla="*/ 10 w 290"/>
                <a:gd name="T85" fmla="*/ 14 h 796"/>
                <a:gd name="T86" fmla="*/ 10 w 290"/>
                <a:gd name="T87" fmla="*/ 122 h 796"/>
                <a:gd name="T88" fmla="*/ 19 w 290"/>
                <a:gd name="T89" fmla="*/ 215 h 796"/>
                <a:gd name="T90" fmla="*/ 33 w 290"/>
                <a:gd name="T91" fmla="*/ 335 h 796"/>
                <a:gd name="T92" fmla="*/ 21 w 290"/>
                <a:gd name="T93" fmla="*/ 418 h 796"/>
                <a:gd name="T94" fmla="*/ 54 w 290"/>
                <a:gd name="T95" fmla="*/ 513 h 796"/>
                <a:gd name="T96" fmla="*/ 73 w 290"/>
                <a:gd name="T97" fmla="*/ 522 h 796"/>
                <a:gd name="T98" fmla="*/ 90 w 290"/>
                <a:gd name="T99" fmla="*/ 584 h 796"/>
                <a:gd name="T100" fmla="*/ 85 w 290"/>
                <a:gd name="T101" fmla="*/ 595 h 796"/>
                <a:gd name="T102" fmla="*/ 68 w 290"/>
                <a:gd name="T103" fmla="*/ 595 h 796"/>
                <a:gd name="T104" fmla="*/ 83 w 290"/>
                <a:gd name="T105" fmla="*/ 619 h 796"/>
                <a:gd name="T106" fmla="*/ 94 w 290"/>
                <a:gd name="T107" fmla="*/ 640 h 796"/>
                <a:gd name="T108" fmla="*/ 101 w 290"/>
                <a:gd name="T109" fmla="*/ 652 h 796"/>
                <a:gd name="T110" fmla="*/ 111 w 290"/>
                <a:gd name="T111" fmla="*/ 673 h 796"/>
                <a:gd name="T112" fmla="*/ 130 w 290"/>
                <a:gd name="T113" fmla="*/ 699 h 796"/>
                <a:gd name="T114" fmla="*/ 132 w 290"/>
                <a:gd name="T115" fmla="*/ 716 h 796"/>
                <a:gd name="T116" fmla="*/ 165 w 290"/>
                <a:gd name="T117" fmla="*/ 725 h 796"/>
                <a:gd name="T118" fmla="*/ 139 w 290"/>
                <a:gd name="T119" fmla="*/ 725 h 796"/>
                <a:gd name="T120" fmla="*/ 165 w 290"/>
                <a:gd name="T121" fmla="*/ 744 h 796"/>
                <a:gd name="T122" fmla="*/ 167 w 290"/>
                <a:gd name="T123" fmla="*/ 747 h 796"/>
                <a:gd name="T124" fmla="*/ 182 w 290"/>
                <a:gd name="T125" fmla="*/ 75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796">
                  <a:moveTo>
                    <a:pt x="290" y="787"/>
                  </a:moveTo>
                  <a:lnTo>
                    <a:pt x="290" y="787"/>
                  </a:lnTo>
                  <a:lnTo>
                    <a:pt x="288" y="787"/>
                  </a:lnTo>
                  <a:lnTo>
                    <a:pt x="288" y="787"/>
                  </a:lnTo>
                  <a:lnTo>
                    <a:pt x="288" y="787"/>
                  </a:lnTo>
                  <a:lnTo>
                    <a:pt x="288" y="789"/>
                  </a:lnTo>
                  <a:lnTo>
                    <a:pt x="290" y="789"/>
                  </a:lnTo>
                  <a:lnTo>
                    <a:pt x="290" y="789"/>
                  </a:lnTo>
                  <a:lnTo>
                    <a:pt x="290" y="787"/>
                  </a:lnTo>
                  <a:lnTo>
                    <a:pt x="290" y="787"/>
                  </a:lnTo>
                  <a:lnTo>
                    <a:pt x="290" y="787"/>
                  </a:lnTo>
                  <a:close/>
                  <a:moveTo>
                    <a:pt x="276" y="789"/>
                  </a:moveTo>
                  <a:lnTo>
                    <a:pt x="278" y="789"/>
                  </a:lnTo>
                  <a:lnTo>
                    <a:pt x="278" y="789"/>
                  </a:lnTo>
                  <a:lnTo>
                    <a:pt x="281" y="787"/>
                  </a:lnTo>
                  <a:lnTo>
                    <a:pt x="281" y="787"/>
                  </a:lnTo>
                  <a:lnTo>
                    <a:pt x="281" y="787"/>
                  </a:lnTo>
                  <a:lnTo>
                    <a:pt x="281" y="785"/>
                  </a:lnTo>
                  <a:lnTo>
                    <a:pt x="278" y="785"/>
                  </a:lnTo>
                  <a:lnTo>
                    <a:pt x="276" y="782"/>
                  </a:lnTo>
                  <a:lnTo>
                    <a:pt x="273" y="782"/>
                  </a:lnTo>
                  <a:lnTo>
                    <a:pt x="266" y="782"/>
                  </a:lnTo>
                  <a:lnTo>
                    <a:pt x="262" y="782"/>
                  </a:lnTo>
                  <a:lnTo>
                    <a:pt x="259" y="782"/>
                  </a:lnTo>
                  <a:lnTo>
                    <a:pt x="262" y="785"/>
                  </a:lnTo>
                  <a:lnTo>
                    <a:pt x="264" y="787"/>
                  </a:lnTo>
                  <a:lnTo>
                    <a:pt x="266" y="787"/>
                  </a:lnTo>
                  <a:lnTo>
                    <a:pt x="266" y="787"/>
                  </a:lnTo>
                  <a:lnTo>
                    <a:pt x="271" y="789"/>
                  </a:lnTo>
                  <a:lnTo>
                    <a:pt x="271" y="789"/>
                  </a:lnTo>
                  <a:lnTo>
                    <a:pt x="271" y="787"/>
                  </a:lnTo>
                  <a:lnTo>
                    <a:pt x="273" y="787"/>
                  </a:lnTo>
                  <a:lnTo>
                    <a:pt x="273" y="787"/>
                  </a:lnTo>
                  <a:lnTo>
                    <a:pt x="273" y="787"/>
                  </a:lnTo>
                  <a:lnTo>
                    <a:pt x="276" y="787"/>
                  </a:lnTo>
                  <a:lnTo>
                    <a:pt x="276" y="787"/>
                  </a:lnTo>
                  <a:lnTo>
                    <a:pt x="276" y="787"/>
                  </a:lnTo>
                  <a:lnTo>
                    <a:pt x="276" y="789"/>
                  </a:lnTo>
                  <a:close/>
                  <a:moveTo>
                    <a:pt x="269" y="794"/>
                  </a:moveTo>
                  <a:lnTo>
                    <a:pt x="269" y="792"/>
                  </a:lnTo>
                  <a:lnTo>
                    <a:pt x="266" y="792"/>
                  </a:lnTo>
                  <a:lnTo>
                    <a:pt x="264" y="789"/>
                  </a:lnTo>
                  <a:lnTo>
                    <a:pt x="264" y="789"/>
                  </a:lnTo>
                  <a:lnTo>
                    <a:pt x="264" y="789"/>
                  </a:lnTo>
                  <a:lnTo>
                    <a:pt x="264" y="789"/>
                  </a:lnTo>
                  <a:lnTo>
                    <a:pt x="262" y="787"/>
                  </a:lnTo>
                  <a:lnTo>
                    <a:pt x="262" y="787"/>
                  </a:lnTo>
                  <a:lnTo>
                    <a:pt x="257" y="787"/>
                  </a:lnTo>
                  <a:lnTo>
                    <a:pt x="257" y="787"/>
                  </a:lnTo>
                  <a:lnTo>
                    <a:pt x="257" y="785"/>
                  </a:lnTo>
                  <a:lnTo>
                    <a:pt x="259" y="785"/>
                  </a:lnTo>
                  <a:lnTo>
                    <a:pt x="257" y="782"/>
                  </a:lnTo>
                  <a:lnTo>
                    <a:pt x="255" y="782"/>
                  </a:lnTo>
                  <a:lnTo>
                    <a:pt x="250" y="785"/>
                  </a:lnTo>
                  <a:lnTo>
                    <a:pt x="238" y="782"/>
                  </a:lnTo>
                  <a:lnTo>
                    <a:pt x="233" y="780"/>
                  </a:lnTo>
                  <a:lnTo>
                    <a:pt x="236" y="785"/>
                  </a:lnTo>
                  <a:lnTo>
                    <a:pt x="236" y="785"/>
                  </a:lnTo>
                  <a:lnTo>
                    <a:pt x="236" y="787"/>
                  </a:lnTo>
                  <a:lnTo>
                    <a:pt x="236" y="787"/>
                  </a:lnTo>
                  <a:lnTo>
                    <a:pt x="238" y="787"/>
                  </a:lnTo>
                  <a:lnTo>
                    <a:pt x="238" y="787"/>
                  </a:lnTo>
                  <a:lnTo>
                    <a:pt x="238" y="787"/>
                  </a:lnTo>
                  <a:lnTo>
                    <a:pt x="238" y="787"/>
                  </a:lnTo>
                  <a:lnTo>
                    <a:pt x="241" y="787"/>
                  </a:lnTo>
                  <a:lnTo>
                    <a:pt x="241" y="787"/>
                  </a:lnTo>
                  <a:lnTo>
                    <a:pt x="243" y="789"/>
                  </a:lnTo>
                  <a:lnTo>
                    <a:pt x="243" y="789"/>
                  </a:lnTo>
                  <a:lnTo>
                    <a:pt x="243" y="789"/>
                  </a:lnTo>
                  <a:lnTo>
                    <a:pt x="245" y="792"/>
                  </a:lnTo>
                  <a:lnTo>
                    <a:pt x="248" y="792"/>
                  </a:lnTo>
                  <a:lnTo>
                    <a:pt x="248" y="792"/>
                  </a:lnTo>
                  <a:lnTo>
                    <a:pt x="250" y="792"/>
                  </a:lnTo>
                  <a:lnTo>
                    <a:pt x="252" y="792"/>
                  </a:lnTo>
                  <a:lnTo>
                    <a:pt x="248" y="792"/>
                  </a:lnTo>
                  <a:lnTo>
                    <a:pt x="248" y="789"/>
                  </a:lnTo>
                  <a:lnTo>
                    <a:pt x="248" y="789"/>
                  </a:lnTo>
                  <a:lnTo>
                    <a:pt x="248" y="787"/>
                  </a:lnTo>
                  <a:lnTo>
                    <a:pt x="248" y="787"/>
                  </a:lnTo>
                  <a:lnTo>
                    <a:pt x="250" y="787"/>
                  </a:lnTo>
                  <a:lnTo>
                    <a:pt x="252" y="787"/>
                  </a:lnTo>
                  <a:lnTo>
                    <a:pt x="252" y="789"/>
                  </a:lnTo>
                  <a:lnTo>
                    <a:pt x="252" y="787"/>
                  </a:lnTo>
                  <a:lnTo>
                    <a:pt x="255" y="787"/>
                  </a:lnTo>
                  <a:lnTo>
                    <a:pt x="255" y="789"/>
                  </a:lnTo>
                  <a:lnTo>
                    <a:pt x="255" y="789"/>
                  </a:lnTo>
                  <a:lnTo>
                    <a:pt x="255" y="792"/>
                  </a:lnTo>
                  <a:lnTo>
                    <a:pt x="255" y="792"/>
                  </a:lnTo>
                  <a:lnTo>
                    <a:pt x="257" y="792"/>
                  </a:lnTo>
                  <a:lnTo>
                    <a:pt x="257" y="792"/>
                  </a:lnTo>
                  <a:lnTo>
                    <a:pt x="259" y="792"/>
                  </a:lnTo>
                  <a:lnTo>
                    <a:pt x="259" y="792"/>
                  </a:lnTo>
                  <a:lnTo>
                    <a:pt x="262" y="794"/>
                  </a:lnTo>
                  <a:lnTo>
                    <a:pt x="264" y="794"/>
                  </a:lnTo>
                  <a:lnTo>
                    <a:pt x="266" y="794"/>
                  </a:lnTo>
                  <a:lnTo>
                    <a:pt x="266" y="794"/>
                  </a:lnTo>
                  <a:lnTo>
                    <a:pt x="269" y="796"/>
                  </a:lnTo>
                  <a:lnTo>
                    <a:pt x="271" y="796"/>
                  </a:lnTo>
                  <a:lnTo>
                    <a:pt x="271" y="796"/>
                  </a:lnTo>
                  <a:lnTo>
                    <a:pt x="271" y="794"/>
                  </a:lnTo>
                  <a:lnTo>
                    <a:pt x="269" y="794"/>
                  </a:lnTo>
                  <a:close/>
                  <a:moveTo>
                    <a:pt x="226" y="782"/>
                  </a:moveTo>
                  <a:lnTo>
                    <a:pt x="224" y="782"/>
                  </a:lnTo>
                  <a:lnTo>
                    <a:pt x="224" y="782"/>
                  </a:lnTo>
                  <a:lnTo>
                    <a:pt x="222" y="782"/>
                  </a:lnTo>
                  <a:lnTo>
                    <a:pt x="222" y="782"/>
                  </a:lnTo>
                  <a:lnTo>
                    <a:pt x="219" y="782"/>
                  </a:lnTo>
                  <a:lnTo>
                    <a:pt x="219" y="782"/>
                  </a:lnTo>
                  <a:lnTo>
                    <a:pt x="217" y="780"/>
                  </a:lnTo>
                  <a:lnTo>
                    <a:pt x="215" y="780"/>
                  </a:lnTo>
                  <a:lnTo>
                    <a:pt x="215" y="780"/>
                  </a:lnTo>
                  <a:lnTo>
                    <a:pt x="210" y="780"/>
                  </a:lnTo>
                  <a:lnTo>
                    <a:pt x="210" y="780"/>
                  </a:lnTo>
                  <a:lnTo>
                    <a:pt x="210" y="780"/>
                  </a:lnTo>
                  <a:lnTo>
                    <a:pt x="210" y="782"/>
                  </a:lnTo>
                  <a:lnTo>
                    <a:pt x="212" y="782"/>
                  </a:lnTo>
                  <a:lnTo>
                    <a:pt x="212" y="782"/>
                  </a:lnTo>
                  <a:lnTo>
                    <a:pt x="212" y="782"/>
                  </a:lnTo>
                  <a:lnTo>
                    <a:pt x="212" y="782"/>
                  </a:lnTo>
                  <a:lnTo>
                    <a:pt x="212" y="780"/>
                  </a:lnTo>
                  <a:lnTo>
                    <a:pt x="215" y="782"/>
                  </a:lnTo>
                  <a:lnTo>
                    <a:pt x="215" y="782"/>
                  </a:lnTo>
                  <a:lnTo>
                    <a:pt x="219" y="782"/>
                  </a:lnTo>
                  <a:lnTo>
                    <a:pt x="219" y="782"/>
                  </a:lnTo>
                  <a:lnTo>
                    <a:pt x="219" y="785"/>
                  </a:lnTo>
                  <a:lnTo>
                    <a:pt x="219" y="785"/>
                  </a:lnTo>
                  <a:lnTo>
                    <a:pt x="222" y="785"/>
                  </a:lnTo>
                  <a:lnTo>
                    <a:pt x="224" y="785"/>
                  </a:lnTo>
                  <a:lnTo>
                    <a:pt x="224" y="785"/>
                  </a:lnTo>
                  <a:lnTo>
                    <a:pt x="224" y="785"/>
                  </a:lnTo>
                  <a:lnTo>
                    <a:pt x="226" y="785"/>
                  </a:lnTo>
                  <a:lnTo>
                    <a:pt x="226" y="785"/>
                  </a:lnTo>
                  <a:lnTo>
                    <a:pt x="226" y="787"/>
                  </a:lnTo>
                  <a:lnTo>
                    <a:pt x="226" y="787"/>
                  </a:lnTo>
                  <a:lnTo>
                    <a:pt x="229" y="787"/>
                  </a:lnTo>
                  <a:lnTo>
                    <a:pt x="229" y="787"/>
                  </a:lnTo>
                  <a:lnTo>
                    <a:pt x="231" y="785"/>
                  </a:lnTo>
                  <a:lnTo>
                    <a:pt x="231" y="785"/>
                  </a:lnTo>
                  <a:lnTo>
                    <a:pt x="226" y="782"/>
                  </a:lnTo>
                  <a:close/>
                  <a:moveTo>
                    <a:pt x="200" y="768"/>
                  </a:moveTo>
                  <a:lnTo>
                    <a:pt x="203" y="768"/>
                  </a:lnTo>
                  <a:lnTo>
                    <a:pt x="205" y="770"/>
                  </a:lnTo>
                  <a:lnTo>
                    <a:pt x="210" y="770"/>
                  </a:lnTo>
                  <a:lnTo>
                    <a:pt x="210" y="770"/>
                  </a:lnTo>
                  <a:lnTo>
                    <a:pt x="210" y="770"/>
                  </a:lnTo>
                  <a:lnTo>
                    <a:pt x="210" y="768"/>
                  </a:lnTo>
                  <a:lnTo>
                    <a:pt x="210" y="768"/>
                  </a:lnTo>
                  <a:lnTo>
                    <a:pt x="210" y="766"/>
                  </a:lnTo>
                  <a:lnTo>
                    <a:pt x="208" y="766"/>
                  </a:lnTo>
                  <a:lnTo>
                    <a:pt x="205" y="766"/>
                  </a:lnTo>
                  <a:lnTo>
                    <a:pt x="203" y="763"/>
                  </a:lnTo>
                  <a:lnTo>
                    <a:pt x="198" y="763"/>
                  </a:lnTo>
                  <a:lnTo>
                    <a:pt x="196" y="761"/>
                  </a:lnTo>
                  <a:lnTo>
                    <a:pt x="191" y="761"/>
                  </a:lnTo>
                  <a:lnTo>
                    <a:pt x="191" y="761"/>
                  </a:lnTo>
                  <a:lnTo>
                    <a:pt x="189" y="761"/>
                  </a:lnTo>
                  <a:lnTo>
                    <a:pt x="189" y="763"/>
                  </a:lnTo>
                  <a:lnTo>
                    <a:pt x="191" y="766"/>
                  </a:lnTo>
                  <a:lnTo>
                    <a:pt x="196" y="768"/>
                  </a:lnTo>
                  <a:lnTo>
                    <a:pt x="196" y="770"/>
                  </a:lnTo>
                  <a:lnTo>
                    <a:pt x="198" y="768"/>
                  </a:lnTo>
                  <a:lnTo>
                    <a:pt x="198" y="768"/>
                  </a:lnTo>
                  <a:lnTo>
                    <a:pt x="200" y="768"/>
                  </a:lnTo>
                  <a:lnTo>
                    <a:pt x="200" y="768"/>
                  </a:lnTo>
                  <a:close/>
                  <a:moveTo>
                    <a:pt x="186" y="759"/>
                  </a:moveTo>
                  <a:lnTo>
                    <a:pt x="184" y="759"/>
                  </a:lnTo>
                  <a:lnTo>
                    <a:pt x="184" y="756"/>
                  </a:lnTo>
                  <a:lnTo>
                    <a:pt x="182" y="756"/>
                  </a:lnTo>
                  <a:lnTo>
                    <a:pt x="179" y="754"/>
                  </a:lnTo>
                  <a:lnTo>
                    <a:pt x="177" y="754"/>
                  </a:lnTo>
                  <a:lnTo>
                    <a:pt x="175" y="754"/>
                  </a:lnTo>
                  <a:lnTo>
                    <a:pt x="175" y="754"/>
                  </a:lnTo>
                  <a:lnTo>
                    <a:pt x="175" y="754"/>
                  </a:lnTo>
                  <a:lnTo>
                    <a:pt x="172" y="754"/>
                  </a:lnTo>
                  <a:lnTo>
                    <a:pt x="172" y="751"/>
                  </a:lnTo>
                  <a:lnTo>
                    <a:pt x="170" y="751"/>
                  </a:lnTo>
                  <a:lnTo>
                    <a:pt x="170" y="751"/>
                  </a:lnTo>
                  <a:lnTo>
                    <a:pt x="170" y="751"/>
                  </a:lnTo>
                  <a:lnTo>
                    <a:pt x="170" y="751"/>
                  </a:lnTo>
                  <a:lnTo>
                    <a:pt x="167" y="751"/>
                  </a:lnTo>
                  <a:lnTo>
                    <a:pt x="170" y="751"/>
                  </a:lnTo>
                  <a:lnTo>
                    <a:pt x="170" y="754"/>
                  </a:lnTo>
                  <a:lnTo>
                    <a:pt x="165" y="751"/>
                  </a:lnTo>
                  <a:lnTo>
                    <a:pt x="163" y="751"/>
                  </a:lnTo>
                  <a:lnTo>
                    <a:pt x="160" y="751"/>
                  </a:lnTo>
                  <a:lnTo>
                    <a:pt x="158" y="754"/>
                  </a:lnTo>
                  <a:lnTo>
                    <a:pt x="163" y="754"/>
                  </a:lnTo>
                  <a:lnTo>
                    <a:pt x="163" y="756"/>
                  </a:lnTo>
                  <a:lnTo>
                    <a:pt x="165" y="759"/>
                  </a:lnTo>
                  <a:lnTo>
                    <a:pt x="167" y="759"/>
                  </a:lnTo>
                  <a:lnTo>
                    <a:pt x="167" y="759"/>
                  </a:lnTo>
                  <a:lnTo>
                    <a:pt x="167" y="759"/>
                  </a:lnTo>
                  <a:lnTo>
                    <a:pt x="170" y="759"/>
                  </a:lnTo>
                  <a:lnTo>
                    <a:pt x="170" y="761"/>
                  </a:lnTo>
                  <a:lnTo>
                    <a:pt x="170" y="761"/>
                  </a:lnTo>
                  <a:lnTo>
                    <a:pt x="172" y="761"/>
                  </a:lnTo>
                  <a:lnTo>
                    <a:pt x="172" y="763"/>
                  </a:lnTo>
                  <a:lnTo>
                    <a:pt x="175" y="763"/>
                  </a:lnTo>
                  <a:lnTo>
                    <a:pt x="175" y="763"/>
                  </a:lnTo>
                  <a:lnTo>
                    <a:pt x="175" y="763"/>
                  </a:lnTo>
                  <a:lnTo>
                    <a:pt x="175" y="761"/>
                  </a:lnTo>
                  <a:lnTo>
                    <a:pt x="175" y="761"/>
                  </a:lnTo>
                  <a:lnTo>
                    <a:pt x="175" y="761"/>
                  </a:lnTo>
                  <a:lnTo>
                    <a:pt x="175" y="761"/>
                  </a:lnTo>
                  <a:lnTo>
                    <a:pt x="177" y="761"/>
                  </a:lnTo>
                  <a:lnTo>
                    <a:pt x="177" y="761"/>
                  </a:lnTo>
                  <a:lnTo>
                    <a:pt x="179" y="761"/>
                  </a:lnTo>
                  <a:lnTo>
                    <a:pt x="179" y="763"/>
                  </a:lnTo>
                  <a:lnTo>
                    <a:pt x="179" y="763"/>
                  </a:lnTo>
                  <a:lnTo>
                    <a:pt x="177" y="766"/>
                  </a:lnTo>
                  <a:lnTo>
                    <a:pt x="179" y="766"/>
                  </a:lnTo>
                  <a:lnTo>
                    <a:pt x="179" y="766"/>
                  </a:lnTo>
                  <a:lnTo>
                    <a:pt x="179" y="766"/>
                  </a:lnTo>
                  <a:lnTo>
                    <a:pt x="179" y="766"/>
                  </a:lnTo>
                  <a:lnTo>
                    <a:pt x="182" y="766"/>
                  </a:lnTo>
                  <a:lnTo>
                    <a:pt x="182" y="766"/>
                  </a:lnTo>
                  <a:lnTo>
                    <a:pt x="184" y="766"/>
                  </a:lnTo>
                  <a:lnTo>
                    <a:pt x="184" y="763"/>
                  </a:lnTo>
                  <a:lnTo>
                    <a:pt x="186" y="763"/>
                  </a:lnTo>
                  <a:lnTo>
                    <a:pt x="186" y="763"/>
                  </a:lnTo>
                  <a:lnTo>
                    <a:pt x="186" y="761"/>
                  </a:lnTo>
                  <a:lnTo>
                    <a:pt x="186" y="761"/>
                  </a:lnTo>
                  <a:lnTo>
                    <a:pt x="186" y="759"/>
                  </a:lnTo>
                  <a:close/>
                  <a:moveTo>
                    <a:pt x="158" y="749"/>
                  </a:moveTo>
                  <a:lnTo>
                    <a:pt x="160" y="749"/>
                  </a:lnTo>
                  <a:lnTo>
                    <a:pt x="160" y="749"/>
                  </a:lnTo>
                  <a:lnTo>
                    <a:pt x="160" y="749"/>
                  </a:lnTo>
                  <a:lnTo>
                    <a:pt x="163" y="749"/>
                  </a:lnTo>
                  <a:lnTo>
                    <a:pt x="165" y="751"/>
                  </a:lnTo>
                  <a:lnTo>
                    <a:pt x="167" y="749"/>
                  </a:lnTo>
                  <a:lnTo>
                    <a:pt x="167" y="749"/>
                  </a:lnTo>
                  <a:lnTo>
                    <a:pt x="163" y="749"/>
                  </a:lnTo>
                  <a:lnTo>
                    <a:pt x="163" y="749"/>
                  </a:lnTo>
                  <a:lnTo>
                    <a:pt x="160" y="747"/>
                  </a:lnTo>
                  <a:lnTo>
                    <a:pt x="160" y="747"/>
                  </a:lnTo>
                  <a:lnTo>
                    <a:pt x="158" y="747"/>
                  </a:lnTo>
                  <a:lnTo>
                    <a:pt x="156" y="744"/>
                  </a:lnTo>
                  <a:lnTo>
                    <a:pt x="153" y="744"/>
                  </a:lnTo>
                  <a:lnTo>
                    <a:pt x="151" y="744"/>
                  </a:lnTo>
                  <a:lnTo>
                    <a:pt x="149" y="742"/>
                  </a:lnTo>
                  <a:lnTo>
                    <a:pt x="146" y="742"/>
                  </a:lnTo>
                  <a:lnTo>
                    <a:pt x="144" y="742"/>
                  </a:lnTo>
                  <a:lnTo>
                    <a:pt x="144" y="742"/>
                  </a:lnTo>
                  <a:lnTo>
                    <a:pt x="144" y="742"/>
                  </a:lnTo>
                  <a:lnTo>
                    <a:pt x="142" y="740"/>
                  </a:lnTo>
                  <a:lnTo>
                    <a:pt x="142" y="740"/>
                  </a:lnTo>
                  <a:lnTo>
                    <a:pt x="139" y="740"/>
                  </a:lnTo>
                  <a:lnTo>
                    <a:pt x="137" y="737"/>
                  </a:lnTo>
                  <a:lnTo>
                    <a:pt x="137" y="737"/>
                  </a:lnTo>
                  <a:lnTo>
                    <a:pt x="137" y="740"/>
                  </a:lnTo>
                  <a:lnTo>
                    <a:pt x="139" y="740"/>
                  </a:lnTo>
                  <a:lnTo>
                    <a:pt x="142" y="742"/>
                  </a:lnTo>
                  <a:lnTo>
                    <a:pt x="144" y="742"/>
                  </a:lnTo>
                  <a:lnTo>
                    <a:pt x="146" y="744"/>
                  </a:lnTo>
                  <a:lnTo>
                    <a:pt x="146" y="744"/>
                  </a:lnTo>
                  <a:lnTo>
                    <a:pt x="149" y="744"/>
                  </a:lnTo>
                  <a:lnTo>
                    <a:pt x="151" y="744"/>
                  </a:lnTo>
                  <a:lnTo>
                    <a:pt x="153" y="744"/>
                  </a:lnTo>
                  <a:lnTo>
                    <a:pt x="156" y="747"/>
                  </a:lnTo>
                  <a:lnTo>
                    <a:pt x="158" y="747"/>
                  </a:lnTo>
                  <a:lnTo>
                    <a:pt x="158" y="749"/>
                  </a:lnTo>
                  <a:close/>
                  <a:moveTo>
                    <a:pt x="236" y="777"/>
                  </a:moveTo>
                  <a:lnTo>
                    <a:pt x="238" y="780"/>
                  </a:lnTo>
                  <a:lnTo>
                    <a:pt x="241" y="780"/>
                  </a:lnTo>
                  <a:lnTo>
                    <a:pt x="248" y="782"/>
                  </a:lnTo>
                  <a:lnTo>
                    <a:pt x="250" y="780"/>
                  </a:lnTo>
                  <a:lnTo>
                    <a:pt x="250" y="780"/>
                  </a:lnTo>
                  <a:lnTo>
                    <a:pt x="252" y="780"/>
                  </a:lnTo>
                  <a:lnTo>
                    <a:pt x="250" y="775"/>
                  </a:lnTo>
                  <a:lnTo>
                    <a:pt x="248" y="770"/>
                  </a:lnTo>
                  <a:lnTo>
                    <a:pt x="245" y="763"/>
                  </a:lnTo>
                  <a:lnTo>
                    <a:pt x="243" y="759"/>
                  </a:lnTo>
                  <a:lnTo>
                    <a:pt x="241" y="754"/>
                  </a:lnTo>
                  <a:lnTo>
                    <a:pt x="238" y="749"/>
                  </a:lnTo>
                  <a:lnTo>
                    <a:pt x="233" y="742"/>
                  </a:lnTo>
                  <a:lnTo>
                    <a:pt x="231" y="737"/>
                  </a:lnTo>
                  <a:lnTo>
                    <a:pt x="231" y="735"/>
                  </a:lnTo>
                  <a:lnTo>
                    <a:pt x="229" y="735"/>
                  </a:lnTo>
                  <a:lnTo>
                    <a:pt x="229" y="735"/>
                  </a:lnTo>
                  <a:lnTo>
                    <a:pt x="224" y="737"/>
                  </a:lnTo>
                  <a:lnTo>
                    <a:pt x="224" y="737"/>
                  </a:lnTo>
                  <a:lnTo>
                    <a:pt x="217" y="733"/>
                  </a:lnTo>
                  <a:lnTo>
                    <a:pt x="217" y="733"/>
                  </a:lnTo>
                  <a:lnTo>
                    <a:pt x="215" y="735"/>
                  </a:lnTo>
                  <a:lnTo>
                    <a:pt x="215" y="735"/>
                  </a:lnTo>
                  <a:lnTo>
                    <a:pt x="215" y="737"/>
                  </a:lnTo>
                  <a:lnTo>
                    <a:pt x="212" y="740"/>
                  </a:lnTo>
                  <a:lnTo>
                    <a:pt x="212" y="740"/>
                  </a:lnTo>
                  <a:lnTo>
                    <a:pt x="212" y="740"/>
                  </a:lnTo>
                  <a:lnTo>
                    <a:pt x="210" y="740"/>
                  </a:lnTo>
                  <a:lnTo>
                    <a:pt x="208" y="737"/>
                  </a:lnTo>
                  <a:lnTo>
                    <a:pt x="205" y="737"/>
                  </a:lnTo>
                  <a:lnTo>
                    <a:pt x="205" y="737"/>
                  </a:lnTo>
                  <a:lnTo>
                    <a:pt x="208" y="740"/>
                  </a:lnTo>
                  <a:lnTo>
                    <a:pt x="208" y="740"/>
                  </a:lnTo>
                  <a:lnTo>
                    <a:pt x="210" y="742"/>
                  </a:lnTo>
                  <a:lnTo>
                    <a:pt x="210" y="742"/>
                  </a:lnTo>
                  <a:lnTo>
                    <a:pt x="210" y="742"/>
                  </a:lnTo>
                  <a:lnTo>
                    <a:pt x="210" y="742"/>
                  </a:lnTo>
                  <a:lnTo>
                    <a:pt x="210" y="742"/>
                  </a:lnTo>
                  <a:lnTo>
                    <a:pt x="210" y="744"/>
                  </a:lnTo>
                  <a:lnTo>
                    <a:pt x="208" y="742"/>
                  </a:lnTo>
                  <a:lnTo>
                    <a:pt x="208" y="744"/>
                  </a:lnTo>
                  <a:lnTo>
                    <a:pt x="208" y="744"/>
                  </a:lnTo>
                  <a:lnTo>
                    <a:pt x="208" y="747"/>
                  </a:lnTo>
                  <a:lnTo>
                    <a:pt x="208" y="747"/>
                  </a:lnTo>
                  <a:lnTo>
                    <a:pt x="210" y="749"/>
                  </a:lnTo>
                  <a:lnTo>
                    <a:pt x="212" y="751"/>
                  </a:lnTo>
                  <a:lnTo>
                    <a:pt x="215" y="751"/>
                  </a:lnTo>
                  <a:lnTo>
                    <a:pt x="217" y="751"/>
                  </a:lnTo>
                  <a:lnTo>
                    <a:pt x="219" y="749"/>
                  </a:lnTo>
                  <a:lnTo>
                    <a:pt x="219" y="749"/>
                  </a:lnTo>
                  <a:lnTo>
                    <a:pt x="222" y="749"/>
                  </a:lnTo>
                  <a:lnTo>
                    <a:pt x="224" y="749"/>
                  </a:lnTo>
                  <a:lnTo>
                    <a:pt x="226" y="751"/>
                  </a:lnTo>
                  <a:lnTo>
                    <a:pt x="226" y="751"/>
                  </a:lnTo>
                  <a:lnTo>
                    <a:pt x="229" y="754"/>
                  </a:lnTo>
                  <a:lnTo>
                    <a:pt x="229" y="754"/>
                  </a:lnTo>
                  <a:lnTo>
                    <a:pt x="224" y="756"/>
                  </a:lnTo>
                  <a:lnTo>
                    <a:pt x="222" y="756"/>
                  </a:lnTo>
                  <a:lnTo>
                    <a:pt x="219" y="759"/>
                  </a:lnTo>
                  <a:lnTo>
                    <a:pt x="219" y="759"/>
                  </a:lnTo>
                  <a:lnTo>
                    <a:pt x="219" y="761"/>
                  </a:lnTo>
                  <a:lnTo>
                    <a:pt x="222" y="763"/>
                  </a:lnTo>
                  <a:lnTo>
                    <a:pt x="224" y="766"/>
                  </a:lnTo>
                  <a:lnTo>
                    <a:pt x="241" y="770"/>
                  </a:lnTo>
                  <a:lnTo>
                    <a:pt x="243" y="770"/>
                  </a:lnTo>
                  <a:lnTo>
                    <a:pt x="243" y="773"/>
                  </a:lnTo>
                  <a:lnTo>
                    <a:pt x="243" y="773"/>
                  </a:lnTo>
                  <a:lnTo>
                    <a:pt x="243" y="773"/>
                  </a:lnTo>
                  <a:lnTo>
                    <a:pt x="241" y="773"/>
                  </a:lnTo>
                  <a:lnTo>
                    <a:pt x="241" y="775"/>
                  </a:lnTo>
                  <a:lnTo>
                    <a:pt x="241" y="775"/>
                  </a:lnTo>
                  <a:lnTo>
                    <a:pt x="241" y="775"/>
                  </a:lnTo>
                  <a:lnTo>
                    <a:pt x="238" y="773"/>
                  </a:lnTo>
                  <a:lnTo>
                    <a:pt x="238" y="773"/>
                  </a:lnTo>
                  <a:lnTo>
                    <a:pt x="236" y="770"/>
                  </a:lnTo>
                  <a:lnTo>
                    <a:pt x="233" y="770"/>
                  </a:lnTo>
                  <a:lnTo>
                    <a:pt x="231" y="770"/>
                  </a:lnTo>
                  <a:lnTo>
                    <a:pt x="229" y="770"/>
                  </a:lnTo>
                  <a:lnTo>
                    <a:pt x="229" y="770"/>
                  </a:lnTo>
                  <a:lnTo>
                    <a:pt x="226" y="770"/>
                  </a:lnTo>
                  <a:lnTo>
                    <a:pt x="224" y="770"/>
                  </a:lnTo>
                  <a:lnTo>
                    <a:pt x="224" y="770"/>
                  </a:lnTo>
                  <a:lnTo>
                    <a:pt x="222" y="768"/>
                  </a:lnTo>
                  <a:lnTo>
                    <a:pt x="219" y="766"/>
                  </a:lnTo>
                  <a:lnTo>
                    <a:pt x="217" y="766"/>
                  </a:lnTo>
                  <a:lnTo>
                    <a:pt x="215" y="763"/>
                  </a:lnTo>
                  <a:lnTo>
                    <a:pt x="217" y="763"/>
                  </a:lnTo>
                  <a:lnTo>
                    <a:pt x="217" y="763"/>
                  </a:lnTo>
                  <a:lnTo>
                    <a:pt x="215" y="761"/>
                  </a:lnTo>
                  <a:lnTo>
                    <a:pt x="212" y="756"/>
                  </a:lnTo>
                  <a:lnTo>
                    <a:pt x="210" y="756"/>
                  </a:lnTo>
                  <a:lnTo>
                    <a:pt x="210" y="759"/>
                  </a:lnTo>
                  <a:lnTo>
                    <a:pt x="212" y="759"/>
                  </a:lnTo>
                  <a:lnTo>
                    <a:pt x="208" y="761"/>
                  </a:lnTo>
                  <a:lnTo>
                    <a:pt x="210" y="763"/>
                  </a:lnTo>
                  <a:lnTo>
                    <a:pt x="210" y="766"/>
                  </a:lnTo>
                  <a:lnTo>
                    <a:pt x="215" y="768"/>
                  </a:lnTo>
                  <a:lnTo>
                    <a:pt x="217" y="768"/>
                  </a:lnTo>
                  <a:lnTo>
                    <a:pt x="217" y="770"/>
                  </a:lnTo>
                  <a:lnTo>
                    <a:pt x="219" y="770"/>
                  </a:lnTo>
                  <a:lnTo>
                    <a:pt x="224" y="773"/>
                  </a:lnTo>
                  <a:lnTo>
                    <a:pt x="224" y="773"/>
                  </a:lnTo>
                  <a:lnTo>
                    <a:pt x="222" y="773"/>
                  </a:lnTo>
                  <a:lnTo>
                    <a:pt x="219" y="773"/>
                  </a:lnTo>
                  <a:lnTo>
                    <a:pt x="217" y="773"/>
                  </a:lnTo>
                  <a:lnTo>
                    <a:pt x="217" y="770"/>
                  </a:lnTo>
                  <a:lnTo>
                    <a:pt x="217" y="770"/>
                  </a:lnTo>
                  <a:lnTo>
                    <a:pt x="215" y="770"/>
                  </a:lnTo>
                  <a:lnTo>
                    <a:pt x="212" y="770"/>
                  </a:lnTo>
                  <a:lnTo>
                    <a:pt x="212" y="770"/>
                  </a:lnTo>
                  <a:lnTo>
                    <a:pt x="212" y="770"/>
                  </a:lnTo>
                  <a:lnTo>
                    <a:pt x="212" y="773"/>
                  </a:lnTo>
                  <a:lnTo>
                    <a:pt x="212" y="773"/>
                  </a:lnTo>
                  <a:lnTo>
                    <a:pt x="210" y="773"/>
                  </a:lnTo>
                  <a:lnTo>
                    <a:pt x="205" y="770"/>
                  </a:lnTo>
                  <a:lnTo>
                    <a:pt x="205" y="770"/>
                  </a:lnTo>
                  <a:lnTo>
                    <a:pt x="205" y="773"/>
                  </a:lnTo>
                  <a:lnTo>
                    <a:pt x="205" y="773"/>
                  </a:lnTo>
                  <a:lnTo>
                    <a:pt x="203" y="773"/>
                  </a:lnTo>
                  <a:lnTo>
                    <a:pt x="200" y="773"/>
                  </a:lnTo>
                  <a:lnTo>
                    <a:pt x="200" y="773"/>
                  </a:lnTo>
                  <a:lnTo>
                    <a:pt x="200" y="773"/>
                  </a:lnTo>
                  <a:lnTo>
                    <a:pt x="198" y="773"/>
                  </a:lnTo>
                  <a:lnTo>
                    <a:pt x="198" y="773"/>
                  </a:lnTo>
                  <a:lnTo>
                    <a:pt x="200" y="775"/>
                  </a:lnTo>
                  <a:lnTo>
                    <a:pt x="200" y="775"/>
                  </a:lnTo>
                  <a:lnTo>
                    <a:pt x="208" y="775"/>
                  </a:lnTo>
                  <a:lnTo>
                    <a:pt x="212" y="777"/>
                  </a:lnTo>
                  <a:lnTo>
                    <a:pt x="217" y="777"/>
                  </a:lnTo>
                  <a:lnTo>
                    <a:pt x="219" y="777"/>
                  </a:lnTo>
                  <a:lnTo>
                    <a:pt x="224" y="780"/>
                  </a:lnTo>
                  <a:lnTo>
                    <a:pt x="226" y="777"/>
                  </a:lnTo>
                  <a:lnTo>
                    <a:pt x="226" y="777"/>
                  </a:lnTo>
                  <a:lnTo>
                    <a:pt x="229" y="780"/>
                  </a:lnTo>
                  <a:lnTo>
                    <a:pt x="229" y="780"/>
                  </a:lnTo>
                  <a:lnTo>
                    <a:pt x="231" y="780"/>
                  </a:lnTo>
                  <a:lnTo>
                    <a:pt x="233" y="780"/>
                  </a:lnTo>
                  <a:lnTo>
                    <a:pt x="233" y="777"/>
                  </a:lnTo>
                  <a:lnTo>
                    <a:pt x="236" y="777"/>
                  </a:lnTo>
                  <a:close/>
                  <a:moveTo>
                    <a:pt x="137" y="721"/>
                  </a:moveTo>
                  <a:lnTo>
                    <a:pt x="137" y="721"/>
                  </a:lnTo>
                  <a:lnTo>
                    <a:pt x="137" y="721"/>
                  </a:lnTo>
                  <a:lnTo>
                    <a:pt x="137" y="721"/>
                  </a:lnTo>
                  <a:lnTo>
                    <a:pt x="134" y="718"/>
                  </a:lnTo>
                  <a:lnTo>
                    <a:pt x="132" y="718"/>
                  </a:lnTo>
                  <a:lnTo>
                    <a:pt x="132" y="718"/>
                  </a:lnTo>
                  <a:lnTo>
                    <a:pt x="130" y="718"/>
                  </a:lnTo>
                  <a:lnTo>
                    <a:pt x="130" y="718"/>
                  </a:lnTo>
                  <a:lnTo>
                    <a:pt x="130" y="718"/>
                  </a:lnTo>
                  <a:lnTo>
                    <a:pt x="132" y="721"/>
                  </a:lnTo>
                  <a:lnTo>
                    <a:pt x="132" y="721"/>
                  </a:lnTo>
                  <a:lnTo>
                    <a:pt x="134" y="721"/>
                  </a:lnTo>
                  <a:lnTo>
                    <a:pt x="137" y="721"/>
                  </a:lnTo>
                  <a:lnTo>
                    <a:pt x="137" y="721"/>
                  </a:lnTo>
                  <a:close/>
                  <a:moveTo>
                    <a:pt x="132" y="723"/>
                  </a:moveTo>
                  <a:lnTo>
                    <a:pt x="130" y="723"/>
                  </a:lnTo>
                  <a:lnTo>
                    <a:pt x="127" y="721"/>
                  </a:lnTo>
                  <a:lnTo>
                    <a:pt x="125" y="721"/>
                  </a:lnTo>
                  <a:lnTo>
                    <a:pt x="125" y="718"/>
                  </a:lnTo>
                  <a:lnTo>
                    <a:pt x="123" y="716"/>
                  </a:lnTo>
                  <a:lnTo>
                    <a:pt x="123" y="716"/>
                  </a:lnTo>
                  <a:lnTo>
                    <a:pt x="123" y="718"/>
                  </a:lnTo>
                  <a:lnTo>
                    <a:pt x="120" y="718"/>
                  </a:lnTo>
                  <a:lnTo>
                    <a:pt x="120" y="718"/>
                  </a:lnTo>
                  <a:lnTo>
                    <a:pt x="123" y="721"/>
                  </a:lnTo>
                  <a:lnTo>
                    <a:pt x="125" y="723"/>
                  </a:lnTo>
                  <a:lnTo>
                    <a:pt x="127" y="725"/>
                  </a:lnTo>
                  <a:lnTo>
                    <a:pt x="130" y="728"/>
                  </a:lnTo>
                  <a:lnTo>
                    <a:pt x="132" y="728"/>
                  </a:lnTo>
                  <a:lnTo>
                    <a:pt x="130" y="725"/>
                  </a:lnTo>
                  <a:lnTo>
                    <a:pt x="132" y="723"/>
                  </a:lnTo>
                  <a:close/>
                  <a:moveTo>
                    <a:pt x="120" y="711"/>
                  </a:moveTo>
                  <a:lnTo>
                    <a:pt x="123" y="711"/>
                  </a:lnTo>
                  <a:lnTo>
                    <a:pt x="123" y="711"/>
                  </a:lnTo>
                  <a:lnTo>
                    <a:pt x="123" y="711"/>
                  </a:lnTo>
                  <a:lnTo>
                    <a:pt x="125" y="711"/>
                  </a:lnTo>
                  <a:lnTo>
                    <a:pt x="125" y="709"/>
                  </a:lnTo>
                  <a:lnTo>
                    <a:pt x="123" y="709"/>
                  </a:lnTo>
                  <a:lnTo>
                    <a:pt x="123" y="707"/>
                  </a:lnTo>
                  <a:lnTo>
                    <a:pt x="123" y="707"/>
                  </a:lnTo>
                  <a:lnTo>
                    <a:pt x="120" y="707"/>
                  </a:lnTo>
                  <a:lnTo>
                    <a:pt x="118" y="709"/>
                  </a:lnTo>
                  <a:lnTo>
                    <a:pt x="116" y="709"/>
                  </a:lnTo>
                  <a:lnTo>
                    <a:pt x="113" y="709"/>
                  </a:lnTo>
                  <a:lnTo>
                    <a:pt x="113" y="711"/>
                  </a:lnTo>
                  <a:lnTo>
                    <a:pt x="113" y="711"/>
                  </a:lnTo>
                  <a:lnTo>
                    <a:pt x="113" y="714"/>
                  </a:lnTo>
                  <a:lnTo>
                    <a:pt x="116" y="716"/>
                  </a:lnTo>
                  <a:lnTo>
                    <a:pt x="116" y="714"/>
                  </a:lnTo>
                  <a:lnTo>
                    <a:pt x="116" y="714"/>
                  </a:lnTo>
                  <a:lnTo>
                    <a:pt x="116" y="711"/>
                  </a:lnTo>
                  <a:lnTo>
                    <a:pt x="118" y="711"/>
                  </a:lnTo>
                  <a:lnTo>
                    <a:pt x="120" y="711"/>
                  </a:lnTo>
                  <a:lnTo>
                    <a:pt x="120" y="711"/>
                  </a:lnTo>
                  <a:close/>
                  <a:moveTo>
                    <a:pt x="104" y="692"/>
                  </a:moveTo>
                  <a:lnTo>
                    <a:pt x="101" y="692"/>
                  </a:lnTo>
                  <a:lnTo>
                    <a:pt x="101" y="692"/>
                  </a:lnTo>
                  <a:lnTo>
                    <a:pt x="101" y="695"/>
                  </a:lnTo>
                  <a:lnTo>
                    <a:pt x="101" y="695"/>
                  </a:lnTo>
                  <a:lnTo>
                    <a:pt x="104" y="697"/>
                  </a:lnTo>
                  <a:lnTo>
                    <a:pt x="104" y="697"/>
                  </a:lnTo>
                  <a:lnTo>
                    <a:pt x="104" y="697"/>
                  </a:lnTo>
                  <a:lnTo>
                    <a:pt x="106" y="697"/>
                  </a:lnTo>
                  <a:lnTo>
                    <a:pt x="106" y="697"/>
                  </a:lnTo>
                  <a:lnTo>
                    <a:pt x="104" y="695"/>
                  </a:lnTo>
                  <a:lnTo>
                    <a:pt x="106" y="695"/>
                  </a:lnTo>
                  <a:lnTo>
                    <a:pt x="106" y="695"/>
                  </a:lnTo>
                  <a:lnTo>
                    <a:pt x="106" y="692"/>
                  </a:lnTo>
                  <a:lnTo>
                    <a:pt x="106" y="692"/>
                  </a:lnTo>
                  <a:lnTo>
                    <a:pt x="104" y="692"/>
                  </a:lnTo>
                  <a:close/>
                  <a:moveTo>
                    <a:pt x="104" y="683"/>
                  </a:moveTo>
                  <a:lnTo>
                    <a:pt x="101" y="683"/>
                  </a:lnTo>
                  <a:lnTo>
                    <a:pt x="101" y="683"/>
                  </a:lnTo>
                  <a:lnTo>
                    <a:pt x="99" y="683"/>
                  </a:lnTo>
                  <a:lnTo>
                    <a:pt x="99" y="685"/>
                  </a:lnTo>
                  <a:lnTo>
                    <a:pt x="99" y="685"/>
                  </a:lnTo>
                  <a:lnTo>
                    <a:pt x="99" y="685"/>
                  </a:lnTo>
                  <a:lnTo>
                    <a:pt x="99" y="688"/>
                  </a:lnTo>
                  <a:lnTo>
                    <a:pt x="99" y="690"/>
                  </a:lnTo>
                  <a:lnTo>
                    <a:pt x="101" y="690"/>
                  </a:lnTo>
                  <a:lnTo>
                    <a:pt x="104" y="690"/>
                  </a:lnTo>
                  <a:lnTo>
                    <a:pt x="106" y="688"/>
                  </a:lnTo>
                  <a:lnTo>
                    <a:pt x="106" y="688"/>
                  </a:lnTo>
                  <a:lnTo>
                    <a:pt x="109" y="685"/>
                  </a:lnTo>
                  <a:lnTo>
                    <a:pt x="106" y="685"/>
                  </a:lnTo>
                  <a:lnTo>
                    <a:pt x="104" y="683"/>
                  </a:lnTo>
                  <a:close/>
                  <a:moveTo>
                    <a:pt x="92" y="659"/>
                  </a:moveTo>
                  <a:lnTo>
                    <a:pt x="90" y="659"/>
                  </a:lnTo>
                  <a:lnTo>
                    <a:pt x="90" y="657"/>
                  </a:lnTo>
                  <a:lnTo>
                    <a:pt x="87" y="657"/>
                  </a:lnTo>
                  <a:lnTo>
                    <a:pt x="87" y="657"/>
                  </a:lnTo>
                  <a:lnTo>
                    <a:pt x="85" y="659"/>
                  </a:lnTo>
                  <a:lnTo>
                    <a:pt x="83" y="659"/>
                  </a:lnTo>
                  <a:lnTo>
                    <a:pt x="83" y="659"/>
                  </a:lnTo>
                  <a:lnTo>
                    <a:pt x="83" y="659"/>
                  </a:lnTo>
                  <a:lnTo>
                    <a:pt x="83" y="662"/>
                  </a:lnTo>
                  <a:lnTo>
                    <a:pt x="85" y="662"/>
                  </a:lnTo>
                  <a:lnTo>
                    <a:pt x="85" y="662"/>
                  </a:lnTo>
                  <a:lnTo>
                    <a:pt x="85" y="662"/>
                  </a:lnTo>
                  <a:lnTo>
                    <a:pt x="87" y="664"/>
                  </a:lnTo>
                  <a:lnTo>
                    <a:pt x="85" y="664"/>
                  </a:lnTo>
                  <a:lnTo>
                    <a:pt x="85" y="666"/>
                  </a:lnTo>
                  <a:lnTo>
                    <a:pt x="87" y="666"/>
                  </a:lnTo>
                  <a:lnTo>
                    <a:pt x="87" y="666"/>
                  </a:lnTo>
                  <a:lnTo>
                    <a:pt x="90" y="664"/>
                  </a:lnTo>
                  <a:lnTo>
                    <a:pt x="90" y="664"/>
                  </a:lnTo>
                  <a:lnTo>
                    <a:pt x="92" y="659"/>
                  </a:lnTo>
                  <a:close/>
                  <a:moveTo>
                    <a:pt x="111" y="683"/>
                  </a:moveTo>
                  <a:lnTo>
                    <a:pt x="111" y="681"/>
                  </a:lnTo>
                  <a:lnTo>
                    <a:pt x="111" y="678"/>
                  </a:lnTo>
                  <a:lnTo>
                    <a:pt x="111" y="678"/>
                  </a:lnTo>
                  <a:lnTo>
                    <a:pt x="109" y="676"/>
                  </a:lnTo>
                  <a:lnTo>
                    <a:pt x="109" y="676"/>
                  </a:lnTo>
                  <a:lnTo>
                    <a:pt x="109" y="676"/>
                  </a:lnTo>
                  <a:lnTo>
                    <a:pt x="109" y="673"/>
                  </a:lnTo>
                  <a:lnTo>
                    <a:pt x="106" y="671"/>
                  </a:lnTo>
                  <a:lnTo>
                    <a:pt x="106" y="669"/>
                  </a:lnTo>
                  <a:lnTo>
                    <a:pt x="104" y="664"/>
                  </a:lnTo>
                  <a:lnTo>
                    <a:pt x="99" y="657"/>
                  </a:lnTo>
                  <a:lnTo>
                    <a:pt x="99" y="657"/>
                  </a:lnTo>
                  <a:lnTo>
                    <a:pt x="99" y="657"/>
                  </a:lnTo>
                  <a:lnTo>
                    <a:pt x="97" y="657"/>
                  </a:lnTo>
                  <a:lnTo>
                    <a:pt x="94" y="654"/>
                  </a:lnTo>
                  <a:lnTo>
                    <a:pt x="94" y="654"/>
                  </a:lnTo>
                  <a:lnTo>
                    <a:pt x="92" y="657"/>
                  </a:lnTo>
                  <a:lnTo>
                    <a:pt x="92" y="657"/>
                  </a:lnTo>
                  <a:lnTo>
                    <a:pt x="92" y="657"/>
                  </a:lnTo>
                  <a:lnTo>
                    <a:pt x="94" y="659"/>
                  </a:lnTo>
                  <a:lnTo>
                    <a:pt x="94" y="662"/>
                  </a:lnTo>
                  <a:lnTo>
                    <a:pt x="94" y="662"/>
                  </a:lnTo>
                  <a:lnTo>
                    <a:pt x="92" y="664"/>
                  </a:lnTo>
                  <a:lnTo>
                    <a:pt x="92" y="664"/>
                  </a:lnTo>
                  <a:lnTo>
                    <a:pt x="94" y="666"/>
                  </a:lnTo>
                  <a:lnTo>
                    <a:pt x="94" y="666"/>
                  </a:lnTo>
                  <a:lnTo>
                    <a:pt x="94" y="669"/>
                  </a:lnTo>
                  <a:lnTo>
                    <a:pt x="92" y="666"/>
                  </a:lnTo>
                  <a:lnTo>
                    <a:pt x="92" y="666"/>
                  </a:lnTo>
                  <a:lnTo>
                    <a:pt x="90" y="669"/>
                  </a:lnTo>
                  <a:lnTo>
                    <a:pt x="90" y="669"/>
                  </a:lnTo>
                  <a:lnTo>
                    <a:pt x="92" y="671"/>
                  </a:lnTo>
                  <a:lnTo>
                    <a:pt x="92" y="671"/>
                  </a:lnTo>
                  <a:lnTo>
                    <a:pt x="94" y="671"/>
                  </a:lnTo>
                  <a:lnTo>
                    <a:pt x="94" y="673"/>
                  </a:lnTo>
                  <a:lnTo>
                    <a:pt x="92" y="673"/>
                  </a:lnTo>
                  <a:lnTo>
                    <a:pt x="92" y="676"/>
                  </a:lnTo>
                  <a:lnTo>
                    <a:pt x="92" y="678"/>
                  </a:lnTo>
                  <a:lnTo>
                    <a:pt x="94" y="678"/>
                  </a:lnTo>
                  <a:lnTo>
                    <a:pt x="97" y="678"/>
                  </a:lnTo>
                  <a:lnTo>
                    <a:pt x="99" y="678"/>
                  </a:lnTo>
                  <a:lnTo>
                    <a:pt x="101" y="678"/>
                  </a:lnTo>
                  <a:lnTo>
                    <a:pt x="101" y="678"/>
                  </a:lnTo>
                  <a:lnTo>
                    <a:pt x="101" y="678"/>
                  </a:lnTo>
                  <a:lnTo>
                    <a:pt x="99" y="673"/>
                  </a:lnTo>
                  <a:lnTo>
                    <a:pt x="99" y="673"/>
                  </a:lnTo>
                  <a:lnTo>
                    <a:pt x="99" y="673"/>
                  </a:lnTo>
                  <a:lnTo>
                    <a:pt x="101" y="671"/>
                  </a:lnTo>
                  <a:lnTo>
                    <a:pt x="101" y="671"/>
                  </a:lnTo>
                  <a:lnTo>
                    <a:pt x="104" y="671"/>
                  </a:lnTo>
                  <a:lnTo>
                    <a:pt x="104" y="671"/>
                  </a:lnTo>
                  <a:lnTo>
                    <a:pt x="101" y="671"/>
                  </a:lnTo>
                  <a:lnTo>
                    <a:pt x="101" y="673"/>
                  </a:lnTo>
                  <a:lnTo>
                    <a:pt x="104" y="673"/>
                  </a:lnTo>
                  <a:lnTo>
                    <a:pt x="101" y="676"/>
                  </a:lnTo>
                  <a:lnTo>
                    <a:pt x="101" y="676"/>
                  </a:lnTo>
                  <a:lnTo>
                    <a:pt x="104" y="676"/>
                  </a:lnTo>
                  <a:lnTo>
                    <a:pt x="104" y="678"/>
                  </a:lnTo>
                  <a:lnTo>
                    <a:pt x="106" y="681"/>
                  </a:lnTo>
                  <a:lnTo>
                    <a:pt x="106" y="681"/>
                  </a:lnTo>
                  <a:lnTo>
                    <a:pt x="109" y="683"/>
                  </a:lnTo>
                  <a:lnTo>
                    <a:pt x="109" y="683"/>
                  </a:lnTo>
                  <a:lnTo>
                    <a:pt x="111" y="683"/>
                  </a:lnTo>
                  <a:lnTo>
                    <a:pt x="111" y="683"/>
                  </a:lnTo>
                  <a:close/>
                  <a:moveTo>
                    <a:pt x="85" y="657"/>
                  </a:moveTo>
                  <a:lnTo>
                    <a:pt x="87" y="654"/>
                  </a:lnTo>
                  <a:lnTo>
                    <a:pt x="87" y="654"/>
                  </a:lnTo>
                  <a:lnTo>
                    <a:pt x="85" y="650"/>
                  </a:lnTo>
                  <a:lnTo>
                    <a:pt x="83" y="645"/>
                  </a:lnTo>
                  <a:lnTo>
                    <a:pt x="80" y="643"/>
                  </a:lnTo>
                  <a:lnTo>
                    <a:pt x="78" y="640"/>
                  </a:lnTo>
                  <a:lnTo>
                    <a:pt x="76" y="643"/>
                  </a:lnTo>
                  <a:lnTo>
                    <a:pt x="76" y="643"/>
                  </a:lnTo>
                  <a:lnTo>
                    <a:pt x="78" y="645"/>
                  </a:lnTo>
                  <a:lnTo>
                    <a:pt x="78" y="645"/>
                  </a:lnTo>
                  <a:lnTo>
                    <a:pt x="80" y="647"/>
                  </a:lnTo>
                  <a:lnTo>
                    <a:pt x="80" y="652"/>
                  </a:lnTo>
                  <a:lnTo>
                    <a:pt x="83" y="657"/>
                  </a:lnTo>
                  <a:lnTo>
                    <a:pt x="83" y="657"/>
                  </a:lnTo>
                  <a:lnTo>
                    <a:pt x="85" y="657"/>
                  </a:lnTo>
                  <a:close/>
                  <a:moveTo>
                    <a:pt x="80" y="643"/>
                  </a:moveTo>
                  <a:lnTo>
                    <a:pt x="80" y="643"/>
                  </a:lnTo>
                  <a:lnTo>
                    <a:pt x="83" y="645"/>
                  </a:lnTo>
                  <a:lnTo>
                    <a:pt x="85" y="645"/>
                  </a:lnTo>
                  <a:lnTo>
                    <a:pt x="85" y="647"/>
                  </a:lnTo>
                  <a:lnTo>
                    <a:pt x="87" y="647"/>
                  </a:lnTo>
                  <a:lnTo>
                    <a:pt x="87" y="650"/>
                  </a:lnTo>
                  <a:lnTo>
                    <a:pt x="90" y="652"/>
                  </a:lnTo>
                  <a:lnTo>
                    <a:pt x="92" y="654"/>
                  </a:lnTo>
                  <a:lnTo>
                    <a:pt x="94" y="654"/>
                  </a:lnTo>
                  <a:lnTo>
                    <a:pt x="97" y="654"/>
                  </a:lnTo>
                  <a:lnTo>
                    <a:pt x="97" y="652"/>
                  </a:lnTo>
                  <a:lnTo>
                    <a:pt x="94" y="650"/>
                  </a:lnTo>
                  <a:lnTo>
                    <a:pt x="94" y="650"/>
                  </a:lnTo>
                  <a:lnTo>
                    <a:pt x="94" y="650"/>
                  </a:lnTo>
                  <a:lnTo>
                    <a:pt x="94" y="647"/>
                  </a:lnTo>
                  <a:lnTo>
                    <a:pt x="92" y="647"/>
                  </a:lnTo>
                  <a:lnTo>
                    <a:pt x="92" y="645"/>
                  </a:lnTo>
                  <a:lnTo>
                    <a:pt x="90" y="645"/>
                  </a:lnTo>
                  <a:lnTo>
                    <a:pt x="90" y="643"/>
                  </a:lnTo>
                  <a:lnTo>
                    <a:pt x="90" y="643"/>
                  </a:lnTo>
                  <a:lnTo>
                    <a:pt x="87" y="640"/>
                  </a:lnTo>
                  <a:lnTo>
                    <a:pt x="87" y="638"/>
                  </a:lnTo>
                  <a:lnTo>
                    <a:pt x="85" y="638"/>
                  </a:lnTo>
                  <a:lnTo>
                    <a:pt x="85" y="640"/>
                  </a:lnTo>
                  <a:lnTo>
                    <a:pt x="80" y="640"/>
                  </a:lnTo>
                  <a:lnTo>
                    <a:pt x="80" y="643"/>
                  </a:lnTo>
                  <a:close/>
                  <a:moveTo>
                    <a:pt x="83" y="636"/>
                  </a:moveTo>
                  <a:lnTo>
                    <a:pt x="80" y="636"/>
                  </a:lnTo>
                  <a:lnTo>
                    <a:pt x="78" y="636"/>
                  </a:lnTo>
                  <a:lnTo>
                    <a:pt x="78" y="636"/>
                  </a:lnTo>
                  <a:lnTo>
                    <a:pt x="80" y="638"/>
                  </a:lnTo>
                  <a:lnTo>
                    <a:pt x="80" y="638"/>
                  </a:lnTo>
                  <a:lnTo>
                    <a:pt x="80" y="638"/>
                  </a:lnTo>
                  <a:lnTo>
                    <a:pt x="83" y="638"/>
                  </a:lnTo>
                  <a:lnTo>
                    <a:pt x="83" y="638"/>
                  </a:lnTo>
                  <a:lnTo>
                    <a:pt x="85" y="636"/>
                  </a:lnTo>
                  <a:lnTo>
                    <a:pt x="83" y="636"/>
                  </a:lnTo>
                  <a:lnTo>
                    <a:pt x="83" y="636"/>
                  </a:lnTo>
                  <a:close/>
                  <a:moveTo>
                    <a:pt x="68" y="591"/>
                  </a:moveTo>
                  <a:lnTo>
                    <a:pt x="68" y="593"/>
                  </a:lnTo>
                  <a:lnTo>
                    <a:pt x="71" y="595"/>
                  </a:lnTo>
                  <a:lnTo>
                    <a:pt x="71" y="593"/>
                  </a:lnTo>
                  <a:lnTo>
                    <a:pt x="73" y="595"/>
                  </a:lnTo>
                  <a:lnTo>
                    <a:pt x="76" y="595"/>
                  </a:lnTo>
                  <a:lnTo>
                    <a:pt x="76" y="593"/>
                  </a:lnTo>
                  <a:lnTo>
                    <a:pt x="76" y="593"/>
                  </a:lnTo>
                  <a:lnTo>
                    <a:pt x="76" y="591"/>
                  </a:lnTo>
                  <a:lnTo>
                    <a:pt x="76" y="591"/>
                  </a:lnTo>
                  <a:lnTo>
                    <a:pt x="73" y="588"/>
                  </a:lnTo>
                  <a:lnTo>
                    <a:pt x="73" y="586"/>
                  </a:lnTo>
                  <a:lnTo>
                    <a:pt x="71" y="584"/>
                  </a:lnTo>
                  <a:lnTo>
                    <a:pt x="71" y="584"/>
                  </a:lnTo>
                  <a:lnTo>
                    <a:pt x="68" y="584"/>
                  </a:lnTo>
                  <a:lnTo>
                    <a:pt x="68" y="586"/>
                  </a:lnTo>
                  <a:lnTo>
                    <a:pt x="71" y="588"/>
                  </a:lnTo>
                  <a:lnTo>
                    <a:pt x="71" y="591"/>
                  </a:lnTo>
                  <a:lnTo>
                    <a:pt x="68" y="591"/>
                  </a:lnTo>
                  <a:close/>
                  <a:moveTo>
                    <a:pt x="54" y="574"/>
                  </a:moveTo>
                  <a:lnTo>
                    <a:pt x="54" y="574"/>
                  </a:lnTo>
                  <a:lnTo>
                    <a:pt x="54" y="574"/>
                  </a:lnTo>
                  <a:lnTo>
                    <a:pt x="54" y="574"/>
                  </a:lnTo>
                  <a:lnTo>
                    <a:pt x="57" y="576"/>
                  </a:lnTo>
                  <a:lnTo>
                    <a:pt x="57" y="576"/>
                  </a:lnTo>
                  <a:lnTo>
                    <a:pt x="57" y="574"/>
                  </a:lnTo>
                  <a:lnTo>
                    <a:pt x="57" y="574"/>
                  </a:lnTo>
                  <a:lnTo>
                    <a:pt x="57" y="574"/>
                  </a:lnTo>
                  <a:lnTo>
                    <a:pt x="54" y="574"/>
                  </a:lnTo>
                  <a:close/>
                  <a:moveTo>
                    <a:pt x="78" y="572"/>
                  </a:moveTo>
                  <a:lnTo>
                    <a:pt x="78" y="574"/>
                  </a:lnTo>
                  <a:lnTo>
                    <a:pt x="78" y="574"/>
                  </a:lnTo>
                  <a:lnTo>
                    <a:pt x="80" y="574"/>
                  </a:lnTo>
                  <a:lnTo>
                    <a:pt x="80" y="574"/>
                  </a:lnTo>
                  <a:lnTo>
                    <a:pt x="80" y="572"/>
                  </a:lnTo>
                  <a:lnTo>
                    <a:pt x="78" y="572"/>
                  </a:lnTo>
                  <a:lnTo>
                    <a:pt x="78" y="569"/>
                  </a:lnTo>
                  <a:lnTo>
                    <a:pt x="76" y="569"/>
                  </a:lnTo>
                  <a:lnTo>
                    <a:pt x="76" y="567"/>
                  </a:lnTo>
                  <a:lnTo>
                    <a:pt x="76" y="569"/>
                  </a:lnTo>
                  <a:lnTo>
                    <a:pt x="76" y="569"/>
                  </a:lnTo>
                  <a:lnTo>
                    <a:pt x="76" y="569"/>
                  </a:lnTo>
                  <a:lnTo>
                    <a:pt x="76" y="572"/>
                  </a:lnTo>
                  <a:lnTo>
                    <a:pt x="78" y="572"/>
                  </a:lnTo>
                  <a:close/>
                  <a:moveTo>
                    <a:pt x="83" y="569"/>
                  </a:moveTo>
                  <a:lnTo>
                    <a:pt x="80" y="569"/>
                  </a:lnTo>
                  <a:lnTo>
                    <a:pt x="83" y="572"/>
                  </a:lnTo>
                  <a:lnTo>
                    <a:pt x="83" y="572"/>
                  </a:lnTo>
                  <a:lnTo>
                    <a:pt x="85" y="574"/>
                  </a:lnTo>
                  <a:lnTo>
                    <a:pt x="87" y="574"/>
                  </a:lnTo>
                  <a:lnTo>
                    <a:pt x="90" y="574"/>
                  </a:lnTo>
                  <a:lnTo>
                    <a:pt x="92" y="572"/>
                  </a:lnTo>
                  <a:lnTo>
                    <a:pt x="92" y="569"/>
                  </a:lnTo>
                  <a:lnTo>
                    <a:pt x="92" y="569"/>
                  </a:lnTo>
                  <a:lnTo>
                    <a:pt x="92" y="567"/>
                  </a:lnTo>
                  <a:lnTo>
                    <a:pt x="90" y="567"/>
                  </a:lnTo>
                  <a:lnTo>
                    <a:pt x="85" y="565"/>
                  </a:lnTo>
                  <a:lnTo>
                    <a:pt x="83" y="565"/>
                  </a:lnTo>
                  <a:lnTo>
                    <a:pt x="83" y="565"/>
                  </a:lnTo>
                  <a:lnTo>
                    <a:pt x="83" y="565"/>
                  </a:lnTo>
                  <a:lnTo>
                    <a:pt x="83" y="567"/>
                  </a:lnTo>
                  <a:lnTo>
                    <a:pt x="83" y="567"/>
                  </a:lnTo>
                  <a:lnTo>
                    <a:pt x="83" y="567"/>
                  </a:lnTo>
                  <a:lnTo>
                    <a:pt x="83" y="569"/>
                  </a:lnTo>
                  <a:close/>
                  <a:moveTo>
                    <a:pt x="73" y="567"/>
                  </a:moveTo>
                  <a:lnTo>
                    <a:pt x="73" y="565"/>
                  </a:lnTo>
                  <a:lnTo>
                    <a:pt x="73" y="565"/>
                  </a:lnTo>
                  <a:lnTo>
                    <a:pt x="73" y="562"/>
                  </a:lnTo>
                  <a:lnTo>
                    <a:pt x="71" y="562"/>
                  </a:lnTo>
                  <a:lnTo>
                    <a:pt x="71" y="560"/>
                  </a:lnTo>
                  <a:lnTo>
                    <a:pt x="68" y="560"/>
                  </a:lnTo>
                  <a:lnTo>
                    <a:pt x="68" y="560"/>
                  </a:lnTo>
                  <a:lnTo>
                    <a:pt x="66" y="560"/>
                  </a:lnTo>
                  <a:lnTo>
                    <a:pt x="66" y="562"/>
                  </a:lnTo>
                  <a:lnTo>
                    <a:pt x="68" y="565"/>
                  </a:lnTo>
                  <a:lnTo>
                    <a:pt x="68" y="565"/>
                  </a:lnTo>
                  <a:lnTo>
                    <a:pt x="66" y="565"/>
                  </a:lnTo>
                  <a:lnTo>
                    <a:pt x="64" y="565"/>
                  </a:lnTo>
                  <a:lnTo>
                    <a:pt x="64" y="567"/>
                  </a:lnTo>
                  <a:lnTo>
                    <a:pt x="61" y="567"/>
                  </a:lnTo>
                  <a:lnTo>
                    <a:pt x="64" y="569"/>
                  </a:lnTo>
                  <a:lnTo>
                    <a:pt x="61" y="569"/>
                  </a:lnTo>
                  <a:lnTo>
                    <a:pt x="64" y="572"/>
                  </a:lnTo>
                  <a:lnTo>
                    <a:pt x="66" y="574"/>
                  </a:lnTo>
                  <a:lnTo>
                    <a:pt x="68" y="576"/>
                  </a:lnTo>
                  <a:lnTo>
                    <a:pt x="71" y="581"/>
                  </a:lnTo>
                  <a:lnTo>
                    <a:pt x="73" y="581"/>
                  </a:lnTo>
                  <a:lnTo>
                    <a:pt x="76" y="584"/>
                  </a:lnTo>
                  <a:lnTo>
                    <a:pt x="76" y="586"/>
                  </a:lnTo>
                  <a:lnTo>
                    <a:pt x="78" y="586"/>
                  </a:lnTo>
                  <a:lnTo>
                    <a:pt x="80" y="586"/>
                  </a:lnTo>
                  <a:lnTo>
                    <a:pt x="80" y="586"/>
                  </a:lnTo>
                  <a:lnTo>
                    <a:pt x="80" y="586"/>
                  </a:lnTo>
                  <a:lnTo>
                    <a:pt x="80" y="586"/>
                  </a:lnTo>
                  <a:lnTo>
                    <a:pt x="80" y="584"/>
                  </a:lnTo>
                  <a:lnTo>
                    <a:pt x="80" y="584"/>
                  </a:lnTo>
                  <a:lnTo>
                    <a:pt x="80" y="584"/>
                  </a:lnTo>
                  <a:lnTo>
                    <a:pt x="80" y="581"/>
                  </a:lnTo>
                  <a:lnTo>
                    <a:pt x="78" y="579"/>
                  </a:lnTo>
                  <a:lnTo>
                    <a:pt x="78" y="576"/>
                  </a:lnTo>
                  <a:lnTo>
                    <a:pt x="78" y="576"/>
                  </a:lnTo>
                  <a:lnTo>
                    <a:pt x="76" y="574"/>
                  </a:lnTo>
                  <a:lnTo>
                    <a:pt x="76" y="572"/>
                  </a:lnTo>
                  <a:lnTo>
                    <a:pt x="73" y="569"/>
                  </a:lnTo>
                  <a:lnTo>
                    <a:pt x="71" y="569"/>
                  </a:lnTo>
                  <a:lnTo>
                    <a:pt x="71" y="567"/>
                  </a:lnTo>
                  <a:lnTo>
                    <a:pt x="71" y="567"/>
                  </a:lnTo>
                  <a:lnTo>
                    <a:pt x="73" y="567"/>
                  </a:lnTo>
                  <a:lnTo>
                    <a:pt x="73" y="567"/>
                  </a:lnTo>
                  <a:close/>
                  <a:moveTo>
                    <a:pt x="68" y="553"/>
                  </a:moveTo>
                  <a:lnTo>
                    <a:pt x="66" y="553"/>
                  </a:lnTo>
                  <a:lnTo>
                    <a:pt x="66" y="553"/>
                  </a:lnTo>
                  <a:lnTo>
                    <a:pt x="64" y="553"/>
                  </a:lnTo>
                  <a:lnTo>
                    <a:pt x="64" y="555"/>
                  </a:lnTo>
                  <a:lnTo>
                    <a:pt x="64" y="555"/>
                  </a:lnTo>
                  <a:lnTo>
                    <a:pt x="66" y="555"/>
                  </a:lnTo>
                  <a:lnTo>
                    <a:pt x="66" y="555"/>
                  </a:lnTo>
                  <a:lnTo>
                    <a:pt x="66" y="555"/>
                  </a:lnTo>
                  <a:lnTo>
                    <a:pt x="68" y="555"/>
                  </a:lnTo>
                  <a:lnTo>
                    <a:pt x="68" y="555"/>
                  </a:lnTo>
                  <a:lnTo>
                    <a:pt x="68" y="553"/>
                  </a:lnTo>
                  <a:lnTo>
                    <a:pt x="68" y="553"/>
                  </a:lnTo>
                  <a:close/>
                  <a:moveTo>
                    <a:pt x="52" y="548"/>
                  </a:moveTo>
                  <a:lnTo>
                    <a:pt x="52" y="548"/>
                  </a:lnTo>
                  <a:lnTo>
                    <a:pt x="50" y="548"/>
                  </a:lnTo>
                  <a:lnTo>
                    <a:pt x="50" y="548"/>
                  </a:lnTo>
                  <a:lnTo>
                    <a:pt x="50" y="548"/>
                  </a:lnTo>
                  <a:lnTo>
                    <a:pt x="50" y="548"/>
                  </a:lnTo>
                  <a:lnTo>
                    <a:pt x="50" y="550"/>
                  </a:lnTo>
                  <a:lnTo>
                    <a:pt x="52" y="548"/>
                  </a:lnTo>
                  <a:lnTo>
                    <a:pt x="52" y="548"/>
                  </a:lnTo>
                  <a:lnTo>
                    <a:pt x="52" y="548"/>
                  </a:lnTo>
                  <a:close/>
                  <a:moveTo>
                    <a:pt x="64" y="543"/>
                  </a:moveTo>
                  <a:lnTo>
                    <a:pt x="66" y="543"/>
                  </a:lnTo>
                  <a:lnTo>
                    <a:pt x="66" y="543"/>
                  </a:lnTo>
                  <a:lnTo>
                    <a:pt x="64" y="541"/>
                  </a:lnTo>
                  <a:lnTo>
                    <a:pt x="66" y="539"/>
                  </a:lnTo>
                  <a:lnTo>
                    <a:pt x="66" y="539"/>
                  </a:lnTo>
                  <a:lnTo>
                    <a:pt x="66" y="536"/>
                  </a:lnTo>
                  <a:lnTo>
                    <a:pt x="66" y="536"/>
                  </a:lnTo>
                  <a:lnTo>
                    <a:pt x="66" y="534"/>
                  </a:lnTo>
                  <a:lnTo>
                    <a:pt x="64" y="532"/>
                  </a:lnTo>
                  <a:lnTo>
                    <a:pt x="61" y="532"/>
                  </a:lnTo>
                  <a:lnTo>
                    <a:pt x="59" y="529"/>
                  </a:lnTo>
                  <a:lnTo>
                    <a:pt x="59" y="529"/>
                  </a:lnTo>
                  <a:lnTo>
                    <a:pt x="59" y="527"/>
                  </a:lnTo>
                  <a:lnTo>
                    <a:pt x="61" y="527"/>
                  </a:lnTo>
                  <a:lnTo>
                    <a:pt x="61" y="527"/>
                  </a:lnTo>
                  <a:lnTo>
                    <a:pt x="61" y="527"/>
                  </a:lnTo>
                  <a:lnTo>
                    <a:pt x="64" y="527"/>
                  </a:lnTo>
                  <a:lnTo>
                    <a:pt x="61" y="524"/>
                  </a:lnTo>
                  <a:lnTo>
                    <a:pt x="61" y="522"/>
                  </a:lnTo>
                  <a:lnTo>
                    <a:pt x="61" y="522"/>
                  </a:lnTo>
                  <a:lnTo>
                    <a:pt x="61" y="520"/>
                  </a:lnTo>
                  <a:lnTo>
                    <a:pt x="61" y="520"/>
                  </a:lnTo>
                  <a:lnTo>
                    <a:pt x="59" y="517"/>
                  </a:lnTo>
                  <a:lnTo>
                    <a:pt x="59" y="515"/>
                  </a:lnTo>
                  <a:lnTo>
                    <a:pt x="57" y="515"/>
                  </a:lnTo>
                  <a:lnTo>
                    <a:pt x="54" y="513"/>
                  </a:lnTo>
                  <a:lnTo>
                    <a:pt x="47" y="513"/>
                  </a:lnTo>
                  <a:lnTo>
                    <a:pt x="47" y="513"/>
                  </a:lnTo>
                  <a:lnTo>
                    <a:pt x="50" y="513"/>
                  </a:lnTo>
                  <a:lnTo>
                    <a:pt x="50" y="515"/>
                  </a:lnTo>
                  <a:lnTo>
                    <a:pt x="50" y="517"/>
                  </a:lnTo>
                  <a:lnTo>
                    <a:pt x="50" y="517"/>
                  </a:lnTo>
                  <a:lnTo>
                    <a:pt x="50" y="517"/>
                  </a:lnTo>
                  <a:lnTo>
                    <a:pt x="50" y="520"/>
                  </a:lnTo>
                  <a:lnTo>
                    <a:pt x="50" y="522"/>
                  </a:lnTo>
                  <a:lnTo>
                    <a:pt x="50" y="522"/>
                  </a:lnTo>
                  <a:lnTo>
                    <a:pt x="50" y="524"/>
                  </a:lnTo>
                  <a:lnTo>
                    <a:pt x="50" y="524"/>
                  </a:lnTo>
                  <a:lnTo>
                    <a:pt x="50" y="527"/>
                  </a:lnTo>
                  <a:lnTo>
                    <a:pt x="52" y="529"/>
                  </a:lnTo>
                  <a:lnTo>
                    <a:pt x="54" y="534"/>
                  </a:lnTo>
                  <a:lnTo>
                    <a:pt x="54" y="539"/>
                  </a:lnTo>
                  <a:lnTo>
                    <a:pt x="54" y="541"/>
                  </a:lnTo>
                  <a:lnTo>
                    <a:pt x="54" y="541"/>
                  </a:lnTo>
                  <a:lnTo>
                    <a:pt x="54" y="541"/>
                  </a:lnTo>
                  <a:lnTo>
                    <a:pt x="57" y="543"/>
                  </a:lnTo>
                  <a:lnTo>
                    <a:pt x="59" y="543"/>
                  </a:lnTo>
                  <a:lnTo>
                    <a:pt x="61" y="543"/>
                  </a:lnTo>
                  <a:lnTo>
                    <a:pt x="64" y="543"/>
                  </a:lnTo>
                  <a:lnTo>
                    <a:pt x="64" y="543"/>
                  </a:lnTo>
                  <a:close/>
                  <a:moveTo>
                    <a:pt x="196" y="759"/>
                  </a:moveTo>
                  <a:lnTo>
                    <a:pt x="198" y="761"/>
                  </a:lnTo>
                  <a:lnTo>
                    <a:pt x="203" y="761"/>
                  </a:lnTo>
                  <a:lnTo>
                    <a:pt x="205" y="759"/>
                  </a:lnTo>
                  <a:lnTo>
                    <a:pt x="205" y="759"/>
                  </a:lnTo>
                  <a:lnTo>
                    <a:pt x="205" y="754"/>
                  </a:lnTo>
                  <a:lnTo>
                    <a:pt x="203" y="751"/>
                  </a:lnTo>
                  <a:lnTo>
                    <a:pt x="200" y="751"/>
                  </a:lnTo>
                  <a:lnTo>
                    <a:pt x="200" y="747"/>
                  </a:lnTo>
                  <a:lnTo>
                    <a:pt x="200" y="742"/>
                  </a:lnTo>
                  <a:lnTo>
                    <a:pt x="198" y="742"/>
                  </a:lnTo>
                  <a:lnTo>
                    <a:pt x="198" y="740"/>
                  </a:lnTo>
                  <a:lnTo>
                    <a:pt x="200" y="737"/>
                  </a:lnTo>
                  <a:lnTo>
                    <a:pt x="200" y="737"/>
                  </a:lnTo>
                  <a:lnTo>
                    <a:pt x="203" y="737"/>
                  </a:lnTo>
                  <a:lnTo>
                    <a:pt x="210" y="733"/>
                  </a:lnTo>
                  <a:lnTo>
                    <a:pt x="212" y="733"/>
                  </a:lnTo>
                  <a:lnTo>
                    <a:pt x="215" y="733"/>
                  </a:lnTo>
                  <a:lnTo>
                    <a:pt x="215" y="733"/>
                  </a:lnTo>
                  <a:lnTo>
                    <a:pt x="215" y="728"/>
                  </a:lnTo>
                  <a:lnTo>
                    <a:pt x="217" y="728"/>
                  </a:lnTo>
                  <a:lnTo>
                    <a:pt x="219" y="728"/>
                  </a:lnTo>
                  <a:lnTo>
                    <a:pt x="222" y="728"/>
                  </a:lnTo>
                  <a:lnTo>
                    <a:pt x="231" y="730"/>
                  </a:lnTo>
                  <a:lnTo>
                    <a:pt x="231" y="728"/>
                  </a:lnTo>
                  <a:lnTo>
                    <a:pt x="229" y="728"/>
                  </a:lnTo>
                  <a:lnTo>
                    <a:pt x="226" y="728"/>
                  </a:lnTo>
                  <a:lnTo>
                    <a:pt x="222" y="728"/>
                  </a:lnTo>
                  <a:lnTo>
                    <a:pt x="217" y="725"/>
                  </a:lnTo>
                  <a:lnTo>
                    <a:pt x="212" y="725"/>
                  </a:lnTo>
                  <a:lnTo>
                    <a:pt x="208" y="725"/>
                  </a:lnTo>
                  <a:lnTo>
                    <a:pt x="203" y="723"/>
                  </a:lnTo>
                  <a:lnTo>
                    <a:pt x="196" y="723"/>
                  </a:lnTo>
                  <a:lnTo>
                    <a:pt x="189" y="723"/>
                  </a:lnTo>
                  <a:lnTo>
                    <a:pt x="182" y="723"/>
                  </a:lnTo>
                  <a:lnTo>
                    <a:pt x="177" y="723"/>
                  </a:lnTo>
                  <a:lnTo>
                    <a:pt x="172" y="723"/>
                  </a:lnTo>
                  <a:lnTo>
                    <a:pt x="172" y="723"/>
                  </a:lnTo>
                  <a:lnTo>
                    <a:pt x="170" y="721"/>
                  </a:lnTo>
                  <a:lnTo>
                    <a:pt x="170" y="718"/>
                  </a:lnTo>
                  <a:lnTo>
                    <a:pt x="167" y="718"/>
                  </a:lnTo>
                  <a:lnTo>
                    <a:pt x="165" y="716"/>
                  </a:lnTo>
                  <a:lnTo>
                    <a:pt x="163" y="716"/>
                  </a:lnTo>
                  <a:lnTo>
                    <a:pt x="160" y="714"/>
                  </a:lnTo>
                  <a:lnTo>
                    <a:pt x="160" y="711"/>
                  </a:lnTo>
                  <a:lnTo>
                    <a:pt x="160" y="709"/>
                  </a:lnTo>
                  <a:lnTo>
                    <a:pt x="158" y="707"/>
                  </a:lnTo>
                  <a:lnTo>
                    <a:pt x="158" y="707"/>
                  </a:lnTo>
                  <a:lnTo>
                    <a:pt x="156" y="704"/>
                  </a:lnTo>
                  <a:lnTo>
                    <a:pt x="156" y="704"/>
                  </a:lnTo>
                  <a:lnTo>
                    <a:pt x="158" y="704"/>
                  </a:lnTo>
                  <a:lnTo>
                    <a:pt x="156" y="702"/>
                  </a:lnTo>
                  <a:lnTo>
                    <a:pt x="156" y="699"/>
                  </a:lnTo>
                  <a:lnTo>
                    <a:pt x="153" y="697"/>
                  </a:lnTo>
                  <a:lnTo>
                    <a:pt x="151" y="695"/>
                  </a:lnTo>
                  <a:lnTo>
                    <a:pt x="151" y="695"/>
                  </a:lnTo>
                  <a:lnTo>
                    <a:pt x="149" y="695"/>
                  </a:lnTo>
                  <a:lnTo>
                    <a:pt x="149" y="695"/>
                  </a:lnTo>
                  <a:lnTo>
                    <a:pt x="146" y="695"/>
                  </a:lnTo>
                  <a:lnTo>
                    <a:pt x="144" y="695"/>
                  </a:lnTo>
                  <a:lnTo>
                    <a:pt x="144" y="697"/>
                  </a:lnTo>
                  <a:lnTo>
                    <a:pt x="142" y="697"/>
                  </a:lnTo>
                  <a:lnTo>
                    <a:pt x="142" y="697"/>
                  </a:lnTo>
                  <a:lnTo>
                    <a:pt x="139" y="697"/>
                  </a:lnTo>
                  <a:lnTo>
                    <a:pt x="139" y="695"/>
                  </a:lnTo>
                  <a:lnTo>
                    <a:pt x="137" y="695"/>
                  </a:lnTo>
                  <a:lnTo>
                    <a:pt x="137" y="692"/>
                  </a:lnTo>
                  <a:lnTo>
                    <a:pt x="134" y="690"/>
                  </a:lnTo>
                  <a:lnTo>
                    <a:pt x="132" y="688"/>
                  </a:lnTo>
                  <a:lnTo>
                    <a:pt x="130" y="685"/>
                  </a:lnTo>
                  <a:lnTo>
                    <a:pt x="127" y="683"/>
                  </a:lnTo>
                  <a:lnTo>
                    <a:pt x="127" y="681"/>
                  </a:lnTo>
                  <a:lnTo>
                    <a:pt x="127" y="678"/>
                  </a:lnTo>
                  <a:lnTo>
                    <a:pt x="125" y="676"/>
                  </a:lnTo>
                  <a:lnTo>
                    <a:pt x="123" y="673"/>
                  </a:lnTo>
                  <a:lnTo>
                    <a:pt x="123" y="671"/>
                  </a:lnTo>
                  <a:lnTo>
                    <a:pt x="123" y="669"/>
                  </a:lnTo>
                  <a:lnTo>
                    <a:pt x="123" y="669"/>
                  </a:lnTo>
                  <a:lnTo>
                    <a:pt x="127" y="669"/>
                  </a:lnTo>
                  <a:lnTo>
                    <a:pt x="125" y="666"/>
                  </a:lnTo>
                  <a:lnTo>
                    <a:pt x="125" y="664"/>
                  </a:lnTo>
                  <a:lnTo>
                    <a:pt x="125" y="662"/>
                  </a:lnTo>
                  <a:lnTo>
                    <a:pt x="127" y="662"/>
                  </a:lnTo>
                  <a:lnTo>
                    <a:pt x="127" y="662"/>
                  </a:lnTo>
                  <a:lnTo>
                    <a:pt x="130" y="659"/>
                  </a:lnTo>
                  <a:lnTo>
                    <a:pt x="130" y="659"/>
                  </a:lnTo>
                  <a:lnTo>
                    <a:pt x="130" y="657"/>
                  </a:lnTo>
                  <a:lnTo>
                    <a:pt x="130" y="657"/>
                  </a:lnTo>
                  <a:lnTo>
                    <a:pt x="130" y="654"/>
                  </a:lnTo>
                  <a:lnTo>
                    <a:pt x="127" y="652"/>
                  </a:lnTo>
                  <a:lnTo>
                    <a:pt x="127" y="650"/>
                  </a:lnTo>
                  <a:lnTo>
                    <a:pt x="130" y="650"/>
                  </a:lnTo>
                  <a:lnTo>
                    <a:pt x="132" y="647"/>
                  </a:lnTo>
                  <a:lnTo>
                    <a:pt x="132" y="645"/>
                  </a:lnTo>
                  <a:lnTo>
                    <a:pt x="130" y="643"/>
                  </a:lnTo>
                  <a:lnTo>
                    <a:pt x="127" y="640"/>
                  </a:lnTo>
                  <a:lnTo>
                    <a:pt x="125" y="640"/>
                  </a:lnTo>
                  <a:lnTo>
                    <a:pt x="125" y="638"/>
                  </a:lnTo>
                  <a:lnTo>
                    <a:pt x="125" y="636"/>
                  </a:lnTo>
                  <a:lnTo>
                    <a:pt x="125" y="636"/>
                  </a:lnTo>
                  <a:lnTo>
                    <a:pt x="125" y="633"/>
                  </a:lnTo>
                  <a:lnTo>
                    <a:pt x="123" y="631"/>
                  </a:lnTo>
                  <a:lnTo>
                    <a:pt x="125" y="628"/>
                  </a:lnTo>
                  <a:lnTo>
                    <a:pt x="127" y="628"/>
                  </a:lnTo>
                  <a:lnTo>
                    <a:pt x="127" y="626"/>
                  </a:lnTo>
                  <a:lnTo>
                    <a:pt x="127" y="624"/>
                  </a:lnTo>
                  <a:lnTo>
                    <a:pt x="127" y="624"/>
                  </a:lnTo>
                  <a:lnTo>
                    <a:pt x="127" y="624"/>
                  </a:lnTo>
                  <a:lnTo>
                    <a:pt x="127" y="621"/>
                  </a:lnTo>
                  <a:lnTo>
                    <a:pt x="125" y="621"/>
                  </a:lnTo>
                  <a:lnTo>
                    <a:pt x="125" y="619"/>
                  </a:lnTo>
                  <a:lnTo>
                    <a:pt x="125" y="617"/>
                  </a:lnTo>
                  <a:lnTo>
                    <a:pt x="125" y="617"/>
                  </a:lnTo>
                  <a:lnTo>
                    <a:pt x="127" y="614"/>
                  </a:lnTo>
                  <a:lnTo>
                    <a:pt x="127" y="614"/>
                  </a:lnTo>
                  <a:lnTo>
                    <a:pt x="127" y="612"/>
                  </a:lnTo>
                  <a:lnTo>
                    <a:pt x="125" y="610"/>
                  </a:lnTo>
                  <a:lnTo>
                    <a:pt x="123" y="607"/>
                  </a:lnTo>
                  <a:lnTo>
                    <a:pt x="123" y="605"/>
                  </a:lnTo>
                  <a:lnTo>
                    <a:pt x="120" y="605"/>
                  </a:lnTo>
                  <a:lnTo>
                    <a:pt x="120" y="602"/>
                  </a:lnTo>
                  <a:lnTo>
                    <a:pt x="120" y="602"/>
                  </a:lnTo>
                  <a:lnTo>
                    <a:pt x="123" y="600"/>
                  </a:lnTo>
                  <a:lnTo>
                    <a:pt x="123" y="598"/>
                  </a:lnTo>
                  <a:lnTo>
                    <a:pt x="120" y="598"/>
                  </a:lnTo>
                  <a:lnTo>
                    <a:pt x="120" y="595"/>
                  </a:lnTo>
                  <a:lnTo>
                    <a:pt x="118" y="593"/>
                  </a:lnTo>
                  <a:lnTo>
                    <a:pt x="118" y="591"/>
                  </a:lnTo>
                  <a:lnTo>
                    <a:pt x="118" y="591"/>
                  </a:lnTo>
                  <a:lnTo>
                    <a:pt x="120" y="591"/>
                  </a:lnTo>
                  <a:lnTo>
                    <a:pt x="120" y="588"/>
                  </a:lnTo>
                  <a:lnTo>
                    <a:pt x="123" y="586"/>
                  </a:lnTo>
                  <a:lnTo>
                    <a:pt x="120" y="584"/>
                  </a:lnTo>
                  <a:lnTo>
                    <a:pt x="118" y="584"/>
                  </a:lnTo>
                  <a:lnTo>
                    <a:pt x="116" y="581"/>
                  </a:lnTo>
                  <a:lnTo>
                    <a:pt x="116" y="576"/>
                  </a:lnTo>
                  <a:lnTo>
                    <a:pt x="111" y="576"/>
                  </a:lnTo>
                  <a:lnTo>
                    <a:pt x="106" y="576"/>
                  </a:lnTo>
                  <a:lnTo>
                    <a:pt x="106" y="574"/>
                  </a:lnTo>
                  <a:lnTo>
                    <a:pt x="106" y="572"/>
                  </a:lnTo>
                  <a:lnTo>
                    <a:pt x="106" y="574"/>
                  </a:lnTo>
                  <a:lnTo>
                    <a:pt x="111" y="572"/>
                  </a:lnTo>
                  <a:lnTo>
                    <a:pt x="113" y="572"/>
                  </a:lnTo>
                  <a:lnTo>
                    <a:pt x="113" y="572"/>
                  </a:lnTo>
                  <a:lnTo>
                    <a:pt x="116" y="572"/>
                  </a:lnTo>
                  <a:lnTo>
                    <a:pt x="118" y="574"/>
                  </a:lnTo>
                  <a:lnTo>
                    <a:pt x="118" y="572"/>
                  </a:lnTo>
                  <a:lnTo>
                    <a:pt x="118" y="569"/>
                  </a:lnTo>
                  <a:lnTo>
                    <a:pt x="118" y="569"/>
                  </a:lnTo>
                  <a:lnTo>
                    <a:pt x="118" y="567"/>
                  </a:lnTo>
                  <a:lnTo>
                    <a:pt x="118" y="567"/>
                  </a:lnTo>
                  <a:lnTo>
                    <a:pt x="116" y="565"/>
                  </a:lnTo>
                  <a:lnTo>
                    <a:pt x="106" y="565"/>
                  </a:lnTo>
                  <a:lnTo>
                    <a:pt x="106" y="565"/>
                  </a:lnTo>
                  <a:lnTo>
                    <a:pt x="104" y="562"/>
                  </a:lnTo>
                  <a:lnTo>
                    <a:pt x="104" y="560"/>
                  </a:lnTo>
                  <a:lnTo>
                    <a:pt x="104" y="560"/>
                  </a:lnTo>
                  <a:lnTo>
                    <a:pt x="104" y="558"/>
                  </a:lnTo>
                  <a:lnTo>
                    <a:pt x="104" y="558"/>
                  </a:lnTo>
                  <a:lnTo>
                    <a:pt x="104" y="555"/>
                  </a:lnTo>
                  <a:lnTo>
                    <a:pt x="104" y="555"/>
                  </a:lnTo>
                  <a:lnTo>
                    <a:pt x="101" y="553"/>
                  </a:lnTo>
                  <a:lnTo>
                    <a:pt x="101" y="550"/>
                  </a:lnTo>
                  <a:lnTo>
                    <a:pt x="101" y="550"/>
                  </a:lnTo>
                  <a:lnTo>
                    <a:pt x="101" y="548"/>
                  </a:lnTo>
                  <a:lnTo>
                    <a:pt x="99" y="548"/>
                  </a:lnTo>
                  <a:lnTo>
                    <a:pt x="97" y="546"/>
                  </a:lnTo>
                  <a:lnTo>
                    <a:pt x="97" y="543"/>
                  </a:lnTo>
                  <a:lnTo>
                    <a:pt x="97" y="543"/>
                  </a:lnTo>
                  <a:lnTo>
                    <a:pt x="99" y="543"/>
                  </a:lnTo>
                  <a:lnTo>
                    <a:pt x="99" y="541"/>
                  </a:lnTo>
                  <a:lnTo>
                    <a:pt x="97" y="541"/>
                  </a:lnTo>
                  <a:lnTo>
                    <a:pt x="94" y="539"/>
                  </a:lnTo>
                  <a:lnTo>
                    <a:pt x="92" y="539"/>
                  </a:lnTo>
                  <a:lnTo>
                    <a:pt x="90" y="539"/>
                  </a:lnTo>
                  <a:lnTo>
                    <a:pt x="90" y="536"/>
                  </a:lnTo>
                  <a:lnTo>
                    <a:pt x="87" y="532"/>
                  </a:lnTo>
                  <a:lnTo>
                    <a:pt x="87" y="529"/>
                  </a:lnTo>
                  <a:lnTo>
                    <a:pt x="87" y="529"/>
                  </a:lnTo>
                  <a:lnTo>
                    <a:pt x="87" y="527"/>
                  </a:lnTo>
                  <a:lnTo>
                    <a:pt x="87" y="527"/>
                  </a:lnTo>
                  <a:lnTo>
                    <a:pt x="85" y="524"/>
                  </a:lnTo>
                  <a:lnTo>
                    <a:pt x="85" y="522"/>
                  </a:lnTo>
                  <a:lnTo>
                    <a:pt x="85" y="522"/>
                  </a:lnTo>
                  <a:lnTo>
                    <a:pt x="85" y="520"/>
                  </a:lnTo>
                  <a:lnTo>
                    <a:pt x="85" y="520"/>
                  </a:lnTo>
                  <a:lnTo>
                    <a:pt x="85" y="520"/>
                  </a:lnTo>
                  <a:lnTo>
                    <a:pt x="87" y="520"/>
                  </a:lnTo>
                  <a:lnTo>
                    <a:pt x="87" y="520"/>
                  </a:lnTo>
                  <a:lnTo>
                    <a:pt x="90" y="517"/>
                  </a:lnTo>
                  <a:lnTo>
                    <a:pt x="90" y="517"/>
                  </a:lnTo>
                  <a:lnTo>
                    <a:pt x="87" y="515"/>
                  </a:lnTo>
                  <a:lnTo>
                    <a:pt x="85" y="513"/>
                  </a:lnTo>
                  <a:lnTo>
                    <a:pt x="83" y="508"/>
                  </a:lnTo>
                  <a:lnTo>
                    <a:pt x="83" y="508"/>
                  </a:lnTo>
                  <a:lnTo>
                    <a:pt x="83" y="508"/>
                  </a:lnTo>
                  <a:lnTo>
                    <a:pt x="80" y="503"/>
                  </a:lnTo>
                  <a:lnTo>
                    <a:pt x="80" y="501"/>
                  </a:lnTo>
                  <a:lnTo>
                    <a:pt x="78" y="496"/>
                  </a:lnTo>
                  <a:lnTo>
                    <a:pt x="78" y="494"/>
                  </a:lnTo>
                  <a:lnTo>
                    <a:pt x="76" y="491"/>
                  </a:lnTo>
                  <a:lnTo>
                    <a:pt x="76" y="489"/>
                  </a:lnTo>
                  <a:lnTo>
                    <a:pt x="76" y="487"/>
                  </a:lnTo>
                  <a:lnTo>
                    <a:pt x="76" y="487"/>
                  </a:lnTo>
                  <a:lnTo>
                    <a:pt x="76" y="484"/>
                  </a:lnTo>
                  <a:lnTo>
                    <a:pt x="76" y="484"/>
                  </a:lnTo>
                  <a:lnTo>
                    <a:pt x="78" y="482"/>
                  </a:lnTo>
                  <a:lnTo>
                    <a:pt x="78" y="482"/>
                  </a:lnTo>
                  <a:lnTo>
                    <a:pt x="76" y="482"/>
                  </a:lnTo>
                  <a:lnTo>
                    <a:pt x="73" y="480"/>
                  </a:lnTo>
                  <a:lnTo>
                    <a:pt x="73" y="480"/>
                  </a:lnTo>
                  <a:lnTo>
                    <a:pt x="73" y="477"/>
                  </a:lnTo>
                  <a:lnTo>
                    <a:pt x="73" y="477"/>
                  </a:lnTo>
                  <a:lnTo>
                    <a:pt x="76" y="477"/>
                  </a:lnTo>
                  <a:lnTo>
                    <a:pt x="76" y="475"/>
                  </a:lnTo>
                  <a:lnTo>
                    <a:pt x="76" y="475"/>
                  </a:lnTo>
                  <a:lnTo>
                    <a:pt x="76" y="475"/>
                  </a:lnTo>
                  <a:lnTo>
                    <a:pt x="73" y="472"/>
                  </a:lnTo>
                  <a:lnTo>
                    <a:pt x="73" y="470"/>
                  </a:lnTo>
                  <a:lnTo>
                    <a:pt x="71" y="468"/>
                  </a:lnTo>
                  <a:lnTo>
                    <a:pt x="71" y="468"/>
                  </a:lnTo>
                  <a:lnTo>
                    <a:pt x="73" y="468"/>
                  </a:lnTo>
                  <a:lnTo>
                    <a:pt x="73" y="468"/>
                  </a:lnTo>
                  <a:lnTo>
                    <a:pt x="73" y="468"/>
                  </a:lnTo>
                  <a:lnTo>
                    <a:pt x="73" y="468"/>
                  </a:lnTo>
                  <a:lnTo>
                    <a:pt x="73" y="465"/>
                  </a:lnTo>
                  <a:lnTo>
                    <a:pt x="73" y="465"/>
                  </a:lnTo>
                  <a:lnTo>
                    <a:pt x="73" y="463"/>
                  </a:lnTo>
                  <a:lnTo>
                    <a:pt x="73" y="461"/>
                  </a:lnTo>
                  <a:lnTo>
                    <a:pt x="73" y="461"/>
                  </a:lnTo>
                  <a:lnTo>
                    <a:pt x="71" y="456"/>
                  </a:lnTo>
                  <a:lnTo>
                    <a:pt x="71" y="454"/>
                  </a:lnTo>
                  <a:lnTo>
                    <a:pt x="73" y="454"/>
                  </a:lnTo>
                  <a:lnTo>
                    <a:pt x="73" y="451"/>
                  </a:lnTo>
                  <a:lnTo>
                    <a:pt x="76" y="451"/>
                  </a:lnTo>
                  <a:lnTo>
                    <a:pt x="76" y="451"/>
                  </a:lnTo>
                  <a:lnTo>
                    <a:pt x="78" y="449"/>
                  </a:lnTo>
                  <a:lnTo>
                    <a:pt x="78" y="449"/>
                  </a:lnTo>
                  <a:lnTo>
                    <a:pt x="78" y="446"/>
                  </a:lnTo>
                  <a:lnTo>
                    <a:pt x="78" y="446"/>
                  </a:lnTo>
                  <a:lnTo>
                    <a:pt x="78" y="444"/>
                  </a:lnTo>
                  <a:lnTo>
                    <a:pt x="76" y="444"/>
                  </a:lnTo>
                  <a:lnTo>
                    <a:pt x="76" y="442"/>
                  </a:lnTo>
                  <a:lnTo>
                    <a:pt x="73" y="439"/>
                  </a:lnTo>
                  <a:lnTo>
                    <a:pt x="73" y="435"/>
                  </a:lnTo>
                  <a:lnTo>
                    <a:pt x="71" y="432"/>
                  </a:lnTo>
                  <a:lnTo>
                    <a:pt x="68" y="430"/>
                  </a:lnTo>
                  <a:lnTo>
                    <a:pt x="66" y="425"/>
                  </a:lnTo>
                  <a:lnTo>
                    <a:pt x="66" y="425"/>
                  </a:lnTo>
                  <a:lnTo>
                    <a:pt x="66" y="423"/>
                  </a:lnTo>
                  <a:lnTo>
                    <a:pt x="66" y="420"/>
                  </a:lnTo>
                  <a:lnTo>
                    <a:pt x="64" y="418"/>
                  </a:lnTo>
                  <a:lnTo>
                    <a:pt x="64" y="418"/>
                  </a:lnTo>
                  <a:lnTo>
                    <a:pt x="64" y="416"/>
                  </a:lnTo>
                  <a:lnTo>
                    <a:pt x="64" y="413"/>
                  </a:lnTo>
                  <a:lnTo>
                    <a:pt x="64" y="411"/>
                  </a:lnTo>
                  <a:lnTo>
                    <a:pt x="61" y="409"/>
                  </a:lnTo>
                  <a:lnTo>
                    <a:pt x="61" y="409"/>
                  </a:lnTo>
                  <a:lnTo>
                    <a:pt x="61" y="406"/>
                  </a:lnTo>
                  <a:lnTo>
                    <a:pt x="64" y="404"/>
                  </a:lnTo>
                  <a:lnTo>
                    <a:pt x="61" y="404"/>
                  </a:lnTo>
                  <a:lnTo>
                    <a:pt x="61" y="401"/>
                  </a:lnTo>
                  <a:lnTo>
                    <a:pt x="64" y="401"/>
                  </a:lnTo>
                  <a:lnTo>
                    <a:pt x="64" y="399"/>
                  </a:lnTo>
                  <a:lnTo>
                    <a:pt x="66" y="399"/>
                  </a:lnTo>
                  <a:lnTo>
                    <a:pt x="66" y="399"/>
                  </a:lnTo>
                  <a:lnTo>
                    <a:pt x="66" y="399"/>
                  </a:lnTo>
                  <a:lnTo>
                    <a:pt x="66" y="399"/>
                  </a:lnTo>
                  <a:lnTo>
                    <a:pt x="66" y="397"/>
                  </a:lnTo>
                  <a:lnTo>
                    <a:pt x="68" y="397"/>
                  </a:lnTo>
                  <a:lnTo>
                    <a:pt x="68" y="394"/>
                  </a:lnTo>
                  <a:lnTo>
                    <a:pt x="71" y="394"/>
                  </a:lnTo>
                  <a:lnTo>
                    <a:pt x="71" y="392"/>
                  </a:lnTo>
                  <a:lnTo>
                    <a:pt x="71" y="390"/>
                  </a:lnTo>
                  <a:lnTo>
                    <a:pt x="68" y="387"/>
                  </a:lnTo>
                  <a:lnTo>
                    <a:pt x="68" y="387"/>
                  </a:lnTo>
                  <a:lnTo>
                    <a:pt x="68" y="383"/>
                  </a:lnTo>
                  <a:lnTo>
                    <a:pt x="68" y="380"/>
                  </a:lnTo>
                  <a:lnTo>
                    <a:pt x="66" y="380"/>
                  </a:lnTo>
                  <a:lnTo>
                    <a:pt x="66" y="378"/>
                  </a:lnTo>
                  <a:lnTo>
                    <a:pt x="66" y="375"/>
                  </a:lnTo>
                  <a:lnTo>
                    <a:pt x="64" y="375"/>
                  </a:lnTo>
                  <a:lnTo>
                    <a:pt x="64" y="375"/>
                  </a:lnTo>
                  <a:lnTo>
                    <a:pt x="64" y="373"/>
                  </a:lnTo>
                  <a:lnTo>
                    <a:pt x="64" y="373"/>
                  </a:lnTo>
                  <a:lnTo>
                    <a:pt x="66" y="373"/>
                  </a:lnTo>
                  <a:lnTo>
                    <a:pt x="66" y="368"/>
                  </a:lnTo>
                  <a:lnTo>
                    <a:pt x="66" y="366"/>
                  </a:lnTo>
                  <a:lnTo>
                    <a:pt x="66" y="364"/>
                  </a:lnTo>
                  <a:lnTo>
                    <a:pt x="66" y="364"/>
                  </a:lnTo>
                  <a:lnTo>
                    <a:pt x="66" y="364"/>
                  </a:lnTo>
                  <a:lnTo>
                    <a:pt x="66" y="361"/>
                  </a:lnTo>
                  <a:lnTo>
                    <a:pt x="66" y="359"/>
                  </a:lnTo>
                  <a:lnTo>
                    <a:pt x="66" y="357"/>
                  </a:lnTo>
                  <a:lnTo>
                    <a:pt x="66" y="357"/>
                  </a:lnTo>
                  <a:lnTo>
                    <a:pt x="66" y="354"/>
                  </a:lnTo>
                  <a:lnTo>
                    <a:pt x="68" y="354"/>
                  </a:lnTo>
                  <a:lnTo>
                    <a:pt x="68" y="354"/>
                  </a:lnTo>
                  <a:lnTo>
                    <a:pt x="68" y="354"/>
                  </a:lnTo>
                  <a:lnTo>
                    <a:pt x="71" y="354"/>
                  </a:lnTo>
                  <a:lnTo>
                    <a:pt x="68" y="352"/>
                  </a:lnTo>
                  <a:lnTo>
                    <a:pt x="68" y="349"/>
                  </a:lnTo>
                  <a:lnTo>
                    <a:pt x="68" y="347"/>
                  </a:lnTo>
                  <a:lnTo>
                    <a:pt x="66" y="342"/>
                  </a:lnTo>
                  <a:lnTo>
                    <a:pt x="66" y="340"/>
                  </a:lnTo>
                  <a:lnTo>
                    <a:pt x="66" y="338"/>
                  </a:lnTo>
                  <a:lnTo>
                    <a:pt x="66" y="335"/>
                  </a:lnTo>
                  <a:lnTo>
                    <a:pt x="66" y="335"/>
                  </a:lnTo>
                  <a:lnTo>
                    <a:pt x="66" y="333"/>
                  </a:lnTo>
                  <a:lnTo>
                    <a:pt x="64" y="333"/>
                  </a:lnTo>
                  <a:lnTo>
                    <a:pt x="61" y="333"/>
                  </a:lnTo>
                  <a:lnTo>
                    <a:pt x="61" y="333"/>
                  </a:lnTo>
                  <a:lnTo>
                    <a:pt x="59" y="331"/>
                  </a:lnTo>
                  <a:lnTo>
                    <a:pt x="59" y="331"/>
                  </a:lnTo>
                  <a:lnTo>
                    <a:pt x="59" y="328"/>
                  </a:lnTo>
                  <a:lnTo>
                    <a:pt x="59" y="326"/>
                  </a:lnTo>
                  <a:lnTo>
                    <a:pt x="59" y="326"/>
                  </a:lnTo>
                  <a:lnTo>
                    <a:pt x="59" y="323"/>
                  </a:lnTo>
                  <a:lnTo>
                    <a:pt x="57" y="323"/>
                  </a:lnTo>
                  <a:lnTo>
                    <a:pt x="54" y="319"/>
                  </a:lnTo>
                  <a:lnTo>
                    <a:pt x="54" y="316"/>
                  </a:lnTo>
                  <a:lnTo>
                    <a:pt x="54" y="314"/>
                  </a:lnTo>
                  <a:lnTo>
                    <a:pt x="52" y="312"/>
                  </a:lnTo>
                  <a:lnTo>
                    <a:pt x="52" y="312"/>
                  </a:lnTo>
                  <a:lnTo>
                    <a:pt x="50" y="309"/>
                  </a:lnTo>
                  <a:lnTo>
                    <a:pt x="50" y="307"/>
                  </a:lnTo>
                  <a:lnTo>
                    <a:pt x="50" y="307"/>
                  </a:lnTo>
                  <a:lnTo>
                    <a:pt x="50" y="307"/>
                  </a:lnTo>
                  <a:lnTo>
                    <a:pt x="50" y="305"/>
                  </a:lnTo>
                  <a:lnTo>
                    <a:pt x="50" y="305"/>
                  </a:lnTo>
                  <a:lnTo>
                    <a:pt x="50" y="305"/>
                  </a:lnTo>
                  <a:lnTo>
                    <a:pt x="47" y="305"/>
                  </a:lnTo>
                  <a:lnTo>
                    <a:pt x="47" y="302"/>
                  </a:lnTo>
                  <a:lnTo>
                    <a:pt x="45" y="300"/>
                  </a:lnTo>
                  <a:lnTo>
                    <a:pt x="43" y="297"/>
                  </a:lnTo>
                  <a:lnTo>
                    <a:pt x="43" y="295"/>
                  </a:lnTo>
                  <a:lnTo>
                    <a:pt x="43" y="293"/>
                  </a:lnTo>
                  <a:lnTo>
                    <a:pt x="43" y="290"/>
                  </a:lnTo>
                  <a:lnTo>
                    <a:pt x="43" y="288"/>
                  </a:lnTo>
                  <a:lnTo>
                    <a:pt x="43" y="288"/>
                  </a:lnTo>
                  <a:lnTo>
                    <a:pt x="43" y="288"/>
                  </a:lnTo>
                  <a:lnTo>
                    <a:pt x="45" y="288"/>
                  </a:lnTo>
                  <a:lnTo>
                    <a:pt x="45" y="286"/>
                  </a:lnTo>
                  <a:lnTo>
                    <a:pt x="45" y="286"/>
                  </a:lnTo>
                  <a:lnTo>
                    <a:pt x="45" y="286"/>
                  </a:lnTo>
                  <a:lnTo>
                    <a:pt x="45" y="283"/>
                  </a:lnTo>
                  <a:lnTo>
                    <a:pt x="43" y="283"/>
                  </a:lnTo>
                  <a:lnTo>
                    <a:pt x="45" y="281"/>
                  </a:lnTo>
                  <a:lnTo>
                    <a:pt x="45" y="279"/>
                  </a:lnTo>
                  <a:lnTo>
                    <a:pt x="45" y="274"/>
                  </a:lnTo>
                  <a:lnTo>
                    <a:pt x="45" y="274"/>
                  </a:lnTo>
                  <a:lnTo>
                    <a:pt x="45" y="271"/>
                  </a:lnTo>
                  <a:lnTo>
                    <a:pt x="45" y="271"/>
                  </a:lnTo>
                  <a:lnTo>
                    <a:pt x="45" y="271"/>
                  </a:lnTo>
                  <a:lnTo>
                    <a:pt x="47" y="271"/>
                  </a:lnTo>
                  <a:lnTo>
                    <a:pt x="50" y="269"/>
                  </a:lnTo>
                  <a:lnTo>
                    <a:pt x="50" y="269"/>
                  </a:lnTo>
                  <a:lnTo>
                    <a:pt x="50" y="267"/>
                  </a:lnTo>
                  <a:lnTo>
                    <a:pt x="50" y="267"/>
                  </a:lnTo>
                  <a:lnTo>
                    <a:pt x="47" y="267"/>
                  </a:lnTo>
                  <a:lnTo>
                    <a:pt x="47" y="267"/>
                  </a:lnTo>
                  <a:lnTo>
                    <a:pt x="47" y="264"/>
                  </a:lnTo>
                  <a:lnTo>
                    <a:pt x="47" y="262"/>
                  </a:lnTo>
                  <a:lnTo>
                    <a:pt x="45" y="260"/>
                  </a:lnTo>
                  <a:lnTo>
                    <a:pt x="45" y="255"/>
                  </a:lnTo>
                  <a:lnTo>
                    <a:pt x="43" y="250"/>
                  </a:lnTo>
                  <a:lnTo>
                    <a:pt x="43" y="248"/>
                  </a:lnTo>
                  <a:lnTo>
                    <a:pt x="43" y="245"/>
                  </a:lnTo>
                  <a:lnTo>
                    <a:pt x="45" y="245"/>
                  </a:lnTo>
                  <a:lnTo>
                    <a:pt x="45" y="243"/>
                  </a:lnTo>
                  <a:lnTo>
                    <a:pt x="45" y="238"/>
                  </a:lnTo>
                  <a:lnTo>
                    <a:pt x="45" y="236"/>
                  </a:lnTo>
                  <a:lnTo>
                    <a:pt x="45" y="234"/>
                  </a:lnTo>
                  <a:lnTo>
                    <a:pt x="45" y="231"/>
                  </a:lnTo>
                  <a:lnTo>
                    <a:pt x="47" y="229"/>
                  </a:lnTo>
                  <a:lnTo>
                    <a:pt x="47" y="227"/>
                  </a:lnTo>
                  <a:lnTo>
                    <a:pt x="47" y="227"/>
                  </a:lnTo>
                  <a:lnTo>
                    <a:pt x="47" y="227"/>
                  </a:lnTo>
                  <a:lnTo>
                    <a:pt x="50" y="224"/>
                  </a:lnTo>
                  <a:lnTo>
                    <a:pt x="50" y="222"/>
                  </a:lnTo>
                  <a:lnTo>
                    <a:pt x="52" y="219"/>
                  </a:lnTo>
                  <a:lnTo>
                    <a:pt x="52" y="219"/>
                  </a:lnTo>
                  <a:lnTo>
                    <a:pt x="52" y="217"/>
                  </a:lnTo>
                  <a:lnTo>
                    <a:pt x="52" y="212"/>
                  </a:lnTo>
                  <a:lnTo>
                    <a:pt x="52" y="210"/>
                  </a:lnTo>
                  <a:lnTo>
                    <a:pt x="54" y="210"/>
                  </a:lnTo>
                  <a:lnTo>
                    <a:pt x="54" y="205"/>
                  </a:lnTo>
                  <a:lnTo>
                    <a:pt x="54" y="203"/>
                  </a:lnTo>
                  <a:lnTo>
                    <a:pt x="57" y="203"/>
                  </a:lnTo>
                  <a:lnTo>
                    <a:pt x="57" y="203"/>
                  </a:lnTo>
                  <a:lnTo>
                    <a:pt x="57" y="203"/>
                  </a:lnTo>
                  <a:lnTo>
                    <a:pt x="59" y="203"/>
                  </a:lnTo>
                  <a:lnTo>
                    <a:pt x="59" y="203"/>
                  </a:lnTo>
                  <a:lnTo>
                    <a:pt x="61" y="203"/>
                  </a:lnTo>
                  <a:lnTo>
                    <a:pt x="64" y="201"/>
                  </a:lnTo>
                  <a:lnTo>
                    <a:pt x="64" y="201"/>
                  </a:lnTo>
                  <a:lnTo>
                    <a:pt x="64" y="198"/>
                  </a:lnTo>
                  <a:lnTo>
                    <a:pt x="61" y="196"/>
                  </a:lnTo>
                  <a:lnTo>
                    <a:pt x="59" y="193"/>
                  </a:lnTo>
                  <a:lnTo>
                    <a:pt x="57" y="191"/>
                  </a:lnTo>
                  <a:lnTo>
                    <a:pt x="57" y="189"/>
                  </a:lnTo>
                  <a:lnTo>
                    <a:pt x="57" y="189"/>
                  </a:lnTo>
                  <a:lnTo>
                    <a:pt x="57" y="186"/>
                  </a:lnTo>
                  <a:lnTo>
                    <a:pt x="57" y="186"/>
                  </a:lnTo>
                  <a:lnTo>
                    <a:pt x="59" y="184"/>
                  </a:lnTo>
                  <a:lnTo>
                    <a:pt x="59" y="182"/>
                  </a:lnTo>
                  <a:lnTo>
                    <a:pt x="54" y="175"/>
                  </a:lnTo>
                  <a:lnTo>
                    <a:pt x="54" y="172"/>
                  </a:lnTo>
                  <a:lnTo>
                    <a:pt x="52" y="170"/>
                  </a:lnTo>
                  <a:lnTo>
                    <a:pt x="52" y="167"/>
                  </a:lnTo>
                  <a:lnTo>
                    <a:pt x="52" y="163"/>
                  </a:lnTo>
                  <a:lnTo>
                    <a:pt x="54" y="163"/>
                  </a:lnTo>
                  <a:lnTo>
                    <a:pt x="54" y="163"/>
                  </a:lnTo>
                  <a:lnTo>
                    <a:pt x="54" y="160"/>
                  </a:lnTo>
                  <a:lnTo>
                    <a:pt x="54" y="160"/>
                  </a:lnTo>
                  <a:lnTo>
                    <a:pt x="54" y="160"/>
                  </a:lnTo>
                  <a:lnTo>
                    <a:pt x="54" y="158"/>
                  </a:lnTo>
                  <a:lnTo>
                    <a:pt x="54" y="158"/>
                  </a:lnTo>
                  <a:lnTo>
                    <a:pt x="52" y="156"/>
                  </a:lnTo>
                  <a:lnTo>
                    <a:pt x="52" y="156"/>
                  </a:lnTo>
                  <a:lnTo>
                    <a:pt x="52" y="153"/>
                  </a:lnTo>
                  <a:lnTo>
                    <a:pt x="52" y="151"/>
                  </a:lnTo>
                  <a:lnTo>
                    <a:pt x="52" y="151"/>
                  </a:lnTo>
                  <a:lnTo>
                    <a:pt x="52" y="148"/>
                  </a:lnTo>
                  <a:lnTo>
                    <a:pt x="54" y="148"/>
                  </a:lnTo>
                  <a:lnTo>
                    <a:pt x="54" y="146"/>
                  </a:lnTo>
                  <a:lnTo>
                    <a:pt x="57" y="146"/>
                  </a:lnTo>
                  <a:lnTo>
                    <a:pt x="59" y="144"/>
                  </a:lnTo>
                  <a:lnTo>
                    <a:pt x="61" y="141"/>
                  </a:lnTo>
                  <a:lnTo>
                    <a:pt x="66" y="139"/>
                  </a:lnTo>
                  <a:lnTo>
                    <a:pt x="71" y="139"/>
                  </a:lnTo>
                  <a:lnTo>
                    <a:pt x="71" y="137"/>
                  </a:lnTo>
                  <a:lnTo>
                    <a:pt x="71" y="137"/>
                  </a:lnTo>
                  <a:lnTo>
                    <a:pt x="73" y="130"/>
                  </a:lnTo>
                  <a:lnTo>
                    <a:pt x="73" y="122"/>
                  </a:lnTo>
                  <a:lnTo>
                    <a:pt x="73" y="115"/>
                  </a:lnTo>
                  <a:lnTo>
                    <a:pt x="71" y="113"/>
                  </a:lnTo>
                  <a:lnTo>
                    <a:pt x="68" y="113"/>
                  </a:lnTo>
                  <a:lnTo>
                    <a:pt x="64" y="113"/>
                  </a:lnTo>
                  <a:lnTo>
                    <a:pt x="61" y="113"/>
                  </a:lnTo>
                  <a:lnTo>
                    <a:pt x="59" y="113"/>
                  </a:lnTo>
                  <a:lnTo>
                    <a:pt x="59" y="113"/>
                  </a:lnTo>
                  <a:lnTo>
                    <a:pt x="59" y="113"/>
                  </a:lnTo>
                  <a:lnTo>
                    <a:pt x="57" y="111"/>
                  </a:lnTo>
                  <a:lnTo>
                    <a:pt x="57" y="111"/>
                  </a:lnTo>
                  <a:lnTo>
                    <a:pt x="57" y="108"/>
                  </a:lnTo>
                  <a:lnTo>
                    <a:pt x="57" y="106"/>
                  </a:lnTo>
                  <a:lnTo>
                    <a:pt x="54" y="101"/>
                  </a:lnTo>
                  <a:lnTo>
                    <a:pt x="54" y="101"/>
                  </a:lnTo>
                  <a:lnTo>
                    <a:pt x="54" y="99"/>
                  </a:lnTo>
                  <a:lnTo>
                    <a:pt x="54" y="96"/>
                  </a:lnTo>
                  <a:lnTo>
                    <a:pt x="52" y="94"/>
                  </a:lnTo>
                  <a:lnTo>
                    <a:pt x="52" y="92"/>
                  </a:lnTo>
                  <a:lnTo>
                    <a:pt x="52" y="89"/>
                  </a:lnTo>
                  <a:lnTo>
                    <a:pt x="50" y="87"/>
                  </a:lnTo>
                  <a:lnTo>
                    <a:pt x="50" y="85"/>
                  </a:lnTo>
                  <a:lnTo>
                    <a:pt x="47" y="80"/>
                  </a:lnTo>
                  <a:lnTo>
                    <a:pt x="45" y="78"/>
                  </a:lnTo>
                  <a:lnTo>
                    <a:pt x="43" y="73"/>
                  </a:lnTo>
                  <a:lnTo>
                    <a:pt x="40" y="73"/>
                  </a:lnTo>
                  <a:lnTo>
                    <a:pt x="40" y="73"/>
                  </a:lnTo>
                  <a:lnTo>
                    <a:pt x="40" y="70"/>
                  </a:lnTo>
                  <a:lnTo>
                    <a:pt x="40" y="68"/>
                  </a:lnTo>
                  <a:lnTo>
                    <a:pt x="40" y="68"/>
                  </a:lnTo>
                  <a:lnTo>
                    <a:pt x="40" y="66"/>
                  </a:lnTo>
                  <a:lnTo>
                    <a:pt x="40" y="66"/>
                  </a:lnTo>
                  <a:lnTo>
                    <a:pt x="40" y="66"/>
                  </a:lnTo>
                  <a:lnTo>
                    <a:pt x="38" y="63"/>
                  </a:lnTo>
                  <a:lnTo>
                    <a:pt x="35" y="63"/>
                  </a:lnTo>
                  <a:lnTo>
                    <a:pt x="35" y="61"/>
                  </a:lnTo>
                  <a:lnTo>
                    <a:pt x="35" y="61"/>
                  </a:lnTo>
                  <a:lnTo>
                    <a:pt x="35" y="61"/>
                  </a:lnTo>
                  <a:lnTo>
                    <a:pt x="38" y="59"/>
                  </a:lnTo>
                  <a:lnTo>
                    <a:pt x="35" y="59"/>
                  </a:lnTo>
                  <a:lnTo>
                    <a:pt x="35" y="56"/>
                  </a:lnTo>
                  <a:lnTo>
                    <a:pt x="35" y="56"/>
                  </a:lnTo>
                  <a:lnTo>
                    <a:pt x="35" y="54"/>
                  </a:lnTo>
                  <a:lnTo>
                    <a:pt x="35" y="54"/>
                  </a:lnTo>
                  <a:lnTo>
                    <a:pt x="38" y="54"/>
                  </a:lnTo>
                  <a:lnTo>
                    <a:pt x="38" y="52"/>
                  </a:lnTo>
                  <a:lnTo>
                    <a:pt x="38" y="52"/>
                  </a:lnTo>
                  <a:lnTo>
                    <a:pt x="38" y="49"/>
                  </a:lnTo>
                  <a:lnTo>
                    <a:pt x="35" y="47"/>
                  </a:lnTo>
                  <a:lnTo>
                    <a:pt x="35" y="47"/>
                  </a:lnTo>
                  <a:lnTo>
                    <a:pt x="38" y="44"/>
                  </a:lnTo>
                  <a:lnTo>
                    <a:pt x="38" y="42"/>
                  </a:lnTo>
                  <a:lnTo>
                    <a:pt x="38" y="42"/>
                  </a:lnTo>
                  <a:lnTo>
                    <a:pt x="38" y="40"/>
                  </a:lnTo>
                  <a:lnTo>
                    <a:pt x="38" y="40"/>
                  </a:lnTo>
                  <a:lnTo>
                    <a:pt x="38" y="40"/>
                  </a:lnTo>
                  <a:lnTo>
                    <a:pt x="35" y="37"/>
                  </a:lnTo>
                  <a:lnTo>
                    <a:pt x="35" y="37"/>
                  </a:lnTo>
                  <a:lnTo>
                    <a:pt x="33" y="35"/>
                  </a:lnTo>
                  <a:lnTo>
                    <a:pt x="31" y="35"/>
                  </a:lnTo>
                  <a:lnTo>
                    <a:pt x="28" y="33"/>
                  </a:lnTo>
                  <a:lnTo>
                    <a:pt x="28" y="30"/>
                  </a:lnTo>
                  <a:lnTo>
                    <a:pt x="28" y="30"/>
                  </a:lnTo>
                  <a:lnTo>
                    <a:pt x="28" y="28"/>
                  </a:lnTo>
                  <a:lnTo>
                    <a:pt x="26" y="26"/>
                  </a:lnTo>
                  <a:lnTo>
                    <a:pt x="26" y="23"/>
                  </a:lnTo>
                  <a:lnTo>
                    <a:pt x="26" y="21"/>
                  </a:lnTo>
                  <a:lnTo>
                    <a:pt x="24" y="18"/>
                  </a:lnTo>
                  <a:lnTo>
                    <a:pt x="24" y="16"/>
                  </a:lnTo>
                  <a:lnTo>
                    <a:pt x="24" y="16"/>
                  </a:lnTo>
                  <a:lnTo>
                    <a:pt x="24" y="14"/>
                  </a:lnTo>
                  <a:lnTo>
                    <a:pt x="24" y="14"/>
                  </a:lnTo>
                  <a:lnTo>
                    <a:pt x="24" y="11"/>
                  </a:lnTo>
                  <a:lnTo>
                    <a:pt x="24" y="11"/>
                  </a:lnTo>
                  <a:lnTo>
                    <a:pt x="21" y="9"/>
                  </a:lnTo>
                  <a:lnTo>
                    <a:pt x="19" y="9"/>
                  </a:lnTo>
                  <a:lnTo>
                    <a:pt x="19" y="7"/>
                  </a:lnTo>
                  <a:lnTo>
                    <a:pt x="17" y="2"/>
                  </a:lnTo>
                  <a:lnTo>
                    <a:pt x="14" y="0"/>
                  </a:lnTo>
                  <a:lnTo>
                    <a:pt x="14" y="2"/>
                  </a:lnTo>
                  <a:lnTo>
                    <a:pt x="12" y="4"/>
                  </a:lnTo>
                  <a:lnTo>
                    <a:pt x="10" y="4"/>
                  </a:lnTo>
                  <a:lnTo>
                    <a:pt x="10" y="4"/>
                  </a:lnTo>
                  <a:lnTo>
                    <a:pt x="10" y="7"/>
                  </a:lnTo>
                  <a:lnTo>
                    <a:pt x="10" y="9"/>
                  </a:lnTo>
                  <a:lnTo>
                    <a:pt x="12" y="11"/>
                  </a:lnTo>
                  <a:lnTo>
                    <a:pt x="10" y="14"/>
                  </a:lnTo>
                  <a:lnTo>
                    <a:pt x="10" y="16"/>
                  </a:lnTo>
                  <a:lnTo>
                    <a:pt x="7" y="16"/>
                  </a:lnTo>
                  <a:lnTo>
                    <a:pt x="5" y="18"/>
                  </a:lnTo>
                  <a:lnTo>
                    <a:pt x="2" y="18"/>
                  </a:lnTo>
                  <a:lnTo>
                    <a:pt x="0" y="18"/>
                  </a:lnTo>
                  <a:lnTo>
                    <a:pt x="0" y="18"/>
                  </a:lnTo>
                  <a:lnTo>
                    <a:pt x="2" y="18"/>
                  </a:lnTo>
                  <a:lnTo>
                    <a:pt x="2" y="23"/>
                  </a:lnTo>
                  <a:lnTo>
                    <a:pt x="2" y="28"/>
                  </a:lnTo>
                  <a:lnTo>
                    <a:pt x="5" y="37"/>
                  </a:lnTo>
                  <a:lnTo>
                    <a:pt x="7" y="42"/>
                  </a:lnTo>
                  <a:lnTo>
                    <a:pt x="7" y="44"/>
                  </a:lnTo>
                  <a:lnTo>
                    <a:pt x="10" y="47"/>
                  </a:lnTo>
                  <a:lnTo>
                    <a:pt x="10" y="49"/>
                  </a:lnTo>
                  <a:lnTo>
                    <a:pt x="10" y="59"/>
                  </a:lnTo>
                  <a:lnTo>
                    <a:pt x="10" y="63"/>
                  </a:lnTo>
                  <a:lnTo>
                    <a:pt x="10" y="68"/>
                  </a:lnTo>
                  <a:lnTo>
                    <a:pt x="14" y="80"/>
                  </a:lnTo>
                  <a:lnTo>
                    <a:pt x="14" y="82"/>
                  </a:lnTo>
                  <a:lnTo>
                    <a:pt x="14" y="85"/>
                  </a:lnTo>
                  <a:lnTo>
                    <a:pt x="14" y="87"/>
                  </a:lnTo>
                  <a:lnTo>
                    <a:pt x="14" y="92"/>
                  </a:lnTo>
                  <a:lnTo>
                    <a:pt x="14" y="94"/>
                  </a:lnTo>
                  <a:lnTo>
                    <a:pt x="14" y="99"/>
                  </a:lnTo>
                  <a:lnTo>
                    <a:pt x="14" y="106"/>
                  </a:lnTo>
                  <a:lnTo>
                    <a:pt x="14" y="113"/>
                  </a:lnTo>
                  <a:lnTo>
                    <a:pt x="12" y="115"/>
                  </a:lnTo>
                  <a:lnTo>
                    <a:pt x="12" y="118"/>
                  </a:lnTo>
                  <a:lnTo>
                    <a:pt x="10" y="118"/>
                  </a:lnTo>
                  <a:lnTo>
                    <a:pt x="10" y="120"/>
                  </a:lnTo>
                  <a:lnTo>
                    <a:pt x="10" y="122"/>
                  </a:lnTo>
                  <a:lnTo>
                    <a:pt x="10" y="125"/>
                  </a:lnTo>
                  <a:lnTo>
                    <a:pt x="12" y="127"/>
                  </a:lnTo>
                  <a:lnTo>
                    <a:pt x="14" y="127"/>
                  </a:lnTo>
                  <a:lnTo>
                    <a:pt x="14" y="127"/>
                  </a:lnTo>
                  <a:lnTo>
                    <a:pt x="14" y="130"/>
                  </a:lnTo>
                  <a:lnTo>
                    <a:pt x="14" y="132"/>
                  </a:lnTo>
                  <a:lnTo>
                    <a:pt x="14" y="134"/>
                  </a:lnTo>
                  <a:lnTo>
                    <a:pt x="14" y="137"/>
                  </a:lnTo>
                  <a:lnTo>
                    <a:pt x="14" y="139"/>
                  </a:lnTo>
                  <a:lnTo>
                    <a:pt x="14" y="144"/>
                  </a:lnTo>
                  <a:lnTo>
                    <a:pt x="14" y="151"/>
                  </a:lnTo>
                  <a:lnTo>
                    <a:pt x="14" y="153"/>
                  </a:lnTo>
                  <a:lnTo>
                    <a:pt x="19" y="163"/>
                  </a:lnTo>
                  <a:lnTo>
                    <a:pt x="19" y="163"/>
                  </a:lnTo>
                  <a:lnTo>
                    <a:pt x="19" y="167"/>
                  </a:lnTo>
                  <a:lnTo>
                    <a:pt x="17" y="170"/>
                  </a:lnTo>
                  <a:lnTo>
                    <a:pt x="17" y="170"/>
                  </a:lnTo>
                  <a:lnTo>
                    <a:pt x="17" y="175"/>
                  </a:lnTo>
                  <a:lnTo>
                    <a:pt x="17" y="177"/>
                  </a:lnTo>
                  <a:lnTo>
                    <a:pt x="19" y="179"/>
                  </a:lnTo>
                  <a:lnTo>
                    <a:pt x="19" y="184"/>
                  </a:lnTo>
                  <a:lnTo>
                    <a:pt x="19" y="186"/>
                  </a:lnTo>
                  <a:lnTo>
                    <a:pt x="19" y="189"/>
                  </a:lnTo>
                  <a:lnTo>
                    <a:pt x="19" y="193"/>
                  </a:lnTo>
                  <a:lnTo>
                    <a:pt x="19" y="198"/>
                  </a:lnTo>
                  <a:lnTo>
                    <a:pt x="19" y="201"/>
                  </a:lnTo>
                  <a:lnTo>
                    <a:pt x="17" y="205"/>
                  </a:lnTo>
                  <a:lnTo>
                    <a:pt x="17" y="208"/>
                  </a:lnTo>
                  <a:lnTo>
                    <a:pt x="19" y="212"/>
                  </a:lnTo>
                  <a:lnTo>
                    <a:pt x="19" y="212"/>
                  </a:lnTo>
                  <a:lnTo>
                    <a:pt x="19" y="215"/>
                  </a:lnTo>
                  <a:lnTo>
                    <a:pt x="17" y="217"/>
                  </a:lnTo>
                  <a:lnTo>
                    <a:pt x="17" y="217"/>
                  </a:lnTo>
                  <a:lnTo>
                    <a:pt x="17" y="224"/>
                  </a:lnTo>
                  <a:lnTo>
                    <a:pt x="17" y="229"/>
                  </a:lnTo>
                  <a:lnTo>
                    <a:pt x="17" y="234"/>
                  </a:lnTo>
                  <a:lnTo>
                    <a:pt x="17" y="236"/>
                  </a:lnTo>
                  <a:lnTo>
                    <a:pt x="14" y="238"/>
                  </a:lnTo>
                  <a:lnTo>
                    <a:pt x="14" y="241"/>
                  </a:lnTo>
                  <a:lnTo>
                    <a:pt x="14" y="241"/>
                  </a:lnTo>
                  <a:lnTo>
                    <a:pt x="14" y="248"/>
                  </a:lnTo>
                  <a:lnTo>
                    <a:pt x="19" y="250"/>
                  </a:lnTo>
                  <a:lnTo>
                    <a:pt x="19" y="253"/>
                  </a:lnTo>
                  <a:lnTo>
                    <a:pt x="21" y="257"/>
                  </a:lnTo>
                  <a:lnTo>
                    <a:pt x="21" y="262"/>
                  </a:lnTo>
                  <a:lnTo>
                    <a:pt x="21" y="267"/>
                  </a:lnTo>
                  <a:lnTo>
                    <a:pt x="17" y="271"/>
                  </a:lnTo>
                  <a:lnTo>
                    <a:pt x="19" y="276"/>
                  </a:lnTo>
                  <a:lnTo>
                    <a:pt x="19" y="281"/>
                  </a:lnTo>
                  <a:lnTo>
                    <a:pt x="21" y="286"/>
                  </a:lnTo>
                  <a:lnTo>
                    <a:pt x="21" y="288"/>
                  </a:lnTo>
                  <a:lnTo>
                    <a:pt x="24" y="295"/>
                  </a:lnTo>
                  <a:lnTo>
                    <a:pt x="26" y="302"/>
                  </a:lnTo>
                  <a:lnTo>
                    <a:pt x="28" y="312"/>
                  </a:lnTo>
                  <a:lnTo>
                    <a:pt x="33" y="314"/>
                  </a:lnTo>
                  <a:lnTo>
                    <a:pt x="33" y="316"/>
                  </a:lnTo>
                  <a:lnTo>
                    <a:pt x="33" y="321"/>
                  </a:lnTo>
                  <a:lnTo>
                    <a:pt x="33" y="326"/>
                  </a:lnTo>
                  <a:lnTo>
                    <a:pt x="31" y="328"/>
                  </a:lnTo>
                  <a:lnTo>
                    <a:pt x="31" y="328"/>
                  </a:lnTo>
                  <a:lnTo>
                    <a:pt x="33" y="333"/>
                  </a:lnTo>
                  <a:lnTo>
                    <a:pt x="33" y="335"/>
                  </a:lnTo>
                  <a:lnTo>
                    <a:pt x="35" y="338"/>
                  </a:lnTo>
                  <a:lnTo>
                    <a:pt x="35" y="340"/>
                  </a:lnTo>
                  <a:lnTo>
                    <a:pt x="33" y="345"/>
                  </a:lnTo>
                  <a:lnTo>
                    <a:pt x="33" y="347"/>
                  </a:lnTo>
                  <a:lnTo>
                    <a:pt x="33" y="349"/>
                  </a:lnTo>
                  <a:lnTo>
                    <a:pt x="31" y="352"/>
                  </a:lnTo>
                  <a:lnTo>
                    <a:pt x="33" y="354"/>
                  </a:lnTo>
                  <a:lnTo>
                    <a:pt x="33" y="357"/>
                  </a:lnTo>
                  <a:lnTo>
                    <a:pt x="33" y="361"/>
                  </a:lnTo>
                  <a:lnTo>
                    <a:pt x="33" y="368"/>
                  </a:lnTo>
                  <a:lnTo>
                    <a:pt x="33" y="371"/>
                  </a:lnTo>
                  <a:lnTo>
                    <a:pt x="31" y="375"/>
                  </a:lnTo>
                  <a:lnTo>
                    <a:pt x="31" y="378"/>
                  </a:lnTo>
                  <a:lnTo>
                    <a:pt x="31" y="380"/>
                  </a:lnTo>
                  <a:lnTo>
                    <a:pt x="31" y="380"/>
                  </a:lnTo>
                  <a:lnTo>
                    <a:pt x="28" y="383"/>
                  </a:lnTo>
                  <a:lnTo>
                    <a:pt x="31" y="385"/>
                  </a:lnTo>
                  <a:lnTo>
                    <a:pt x="31" y="387"/>
                  </a:lnTo>
                  <a:lnTo>
                    <a:pt x="28" y="390"/>
                  </a:lnTo>
                  <a:lnTo>
                    <a:pt x="31" y="399"/>
                  </a:lnTo>
                  <a:lnTo>
                    <a:pt x="28" y="401"/>
                  </a:lnTo>
                  <a:lnTo>
                    <a:pt x="28" y="404"/>
                  </a:lnTo>
                  <a:lnTo>
                    <a:pt x="28" y="406"/>
                  </a:lnTo>
                  <a:lnTo>
                    <a:pt x="28" y="409"/>
                  </a:lnTo>
                  <a:lnTo>
                    <a:pt x="28" y="411"/>
                  </a:lnTo>
                  <a:lnTo>
                    <a:pt x="28" y="413"/>
                  </a:lnTo>
                  <a:lnTo>
                    <a:pt x="28" y="416"/>
                  </a:lnTo>
                  <a:lnTo>
                    <a:pt x="28" y="418"/>
                  </a:lnTo>
                  <a:lnTo>
                    <a:pt x="26" y="418"/>
                  </a:lnTo>
                  <a:lnTo>
                    <a:pt x="21" y="416"/>
                  </a:lnTo>
                  <a:lnTo>
                    <a:pt x="21" y="418"/>
                  </a:lnTo>
                  <a:lnTo>
                    <a:pt x="21" y="420"/>
                  </a:lnTo>
                  <a:lnTo>
                    <a:pt x="24" y="423"/>
                  </a:lnTo>
                  <a:lnTo>
                    <a:pt x="24" y="425"/>
                  </a:lnTo>
                  <a:lnTo>
                    <a:pt x="24" y="428"/>
                  </a:lnTo>
                  <a:lnTo>
                    <a:pt x="28" y="432"/>
                  </a:lnTo>
                  <a:lnTo>
                    <a:pt x="31" y="435"/>
                  </a:lnTo>
                  <a:lnTo>
                    <a:pt x="31" y="437"/>
                  </a:lnTo>
                  <a:lnTo>
                    <a:pt x="31" y="442"/>
                  </a:lnTo>
                  <a:lnTo>
                    <a:pt x="33" y="444"/>
                  </a:lnTo>
                  <a:lnTo>
                    <a:pt x="33" y="446"/>
                  </a:lnTo>
                  <a:lnTo>
                    <a:pt x="43" y="461"/>
                  </a:lnTo>
                  <a:lnTo>
                    <a:pt x="43" y="465"/>
                  </a:lnTo>
                  <a:lnTo>
                    <a:pt x="43" y="472"/>
                  </a:lnTo>
                  <a:lnTo>
                    <a:pt x="43" y="472"/>
                  </a:lnTo>
                  <a:lnTo>
                    <a:pt x="40" y="475"/>
                  </a:lnTo>
                  <a:lnTo>
                    <a:pt x="40" y="477"/>
                  </a:lnTo>
                  <a:lnTo>
                    <a:pt x="40" y="480"/>
                  </a:lnTo>
                  <a:lnTo>
                    <a:pt x="43" y="484"/>
                  </a:lnTo>
                  <a:lnTo>
                    <a:pt x="43" y="494"/>
                  </a:lnTo>
                  <a:lnTo>
                    <a:pt x="43" y="496"/>
                  </a:lnTo>
                  <a:lnTo>
                    <a:pt x="45" y="498"/>
                  </a:lnTo>
                  <a:lnTo>
                    <a:pt x="47" y="503"/>
                  </a:lnTo>
                  <a:lnTo>
                    <a:pt x="47" y="506"/>
                  </a:lnTo>
                  <a:lnTo>
                    <a:pt x="50" y="506"/>
                  </a:lnTo>
                  <a:lnTo>
                    <a:pt x="52" y="508"/>
                  </a:lnTo>
                  <a:lnTo>
                    <a:pt x="54" y="508"/>
                  </a:lnTo>
                  <a:lnTo>
                    <a:pt x="54" y="508"/>
                  </a:lnTo>
                  <a:lnTo>
                    <a:pt x="52" y="508"/>
                  </a:lnTo>
                  <a:lnTo>
                    <a:pt x="52" y="510"/>
                  </a:lnTo>
                  <a:lnTo>
                    <a:pt x="52" y="510"/>
                  </a:lnTo>
                  <a:lnTo>
                    <a:pt x="54" y="513"/>
                  </a:lnTo>
                  <a:lnTo>
                    <a:pt x="57" y="513"/>
                  </a:lnTo>
                  <a:lnTo>
                    <a:pt x="61" y="513"/>
                  </a:lnTo>
                  <a:lnTo>
                    <a:pt x="61" y="510"/>
                  </a:lnTo>
                  <a:lnTo>
                    <a:pt x="64" y="508"/>
                  </a:lnTo>
                  <a:lnTo>
                    <a:pt x="64" y="506"/>
                  </a:lnTo>
                  <a:lnTo>
                    <a:pt x="66" y="506"/>
                  </a:lnTo>
                  <a:lnTo>
                    <a:pt x="66" y="508"/>
                  </a:lnTo>
                  <a:lnTo>
                    <a:pt x="71" y="510"/>
                  </a:lnTo>
                  <a:lnTo>
                    <a:pt x="71" y="510"/>
                  </a:lnTo>
                  <a:lnTo>
                    <a:pt x="73" y="510"/>
                  </a:lnTo>
                  <a:lnTo>
                    <a:pt x="73" y="508"/>
                  </a:lnTo>
                  <a:lnTo>
                    <a:pt x="73" y="506"/>
                  </a:lnTo>
                  <a:lnTo>
                    <a:pt x="76" y="506"/>
                  </a:lnTo>
                  <a:lnTo>
                    <a:pt x="76" y="508"/>
                  </a:lnTo>
                  <a:lnTo>
                    <a:pt x="73" y="510"/>
                  </a:lnTo>
                  <a:lnTo>
                    <a:pt x="71" y="510"/>
                  </a:lnTo>
                  <a:lnTo>
                    <a:pt x="71" y="513"/>
                  </a:lnTo>
                  <a:lnTo>
                    <a:pt x="68" y="513"/>
                  </a:lnTo>
                  <a:lnTo>
                    <a:pt x="68" y="515"/>
                  </a:lnTo>
                  <a:lnTo>
                    <a:pt x="71" y="515"/>
                  </a:lnTo>
                  <a:lnTo>
                    <a:pt x="71" y="515"/>
                  </a:lnTo>
                  <a:lnTo>
                    <a:pt x="73" y="517"/>
                  </a:lnTo>
                  <a:lnTo>
                    <a:pt x="76" y="515"/>
                  </a:lnTo>
                  <a:lnTo>
                    <a:pt x="78" y="520"/>
                  </a:lnTo>
                  <a:lnTo>
                    <a:pt x="80" y="524"/>
                  </a:lnTo>
                  <a:lnTo>
                    <a:pt x="80" y="524"/>
                  </a:lnTo>
                  <a:lnTo>
                    <a:pt x="78" y="522"/>
                  </a:lnTo>
                  <a:lnTo>
                    <a:pt x="76" y="520"/>
                  </a:lnTo>
                  <a:lnTo>
                    <a:pt x="73" y="520"/>
                  </a:lnTo>
                  <a:lnTo>
                    <a:pt x="73" y="522"/>
                  </a:lnTo>
                  <a:lnTo>
                    <a:pt x="73" y="522"/>
                  </a:lnTo>
                  <a:lnTo>
                    <a:pt x="76" y="524"/>
                  </a:lnTo>
                  <a:lnTo>
                    <a:pt x="78" y="527"/>
                  </a:lnTo>
                  <a:lnTo>
                    <a:pt x="78" y="527"/>
                  </a:lnTo>
                  <a:lnTo>
                    <a:pt x="76" y="527"/>
                  </a:lnTo>
                  <a:lnTo>
                    <a:pt x="76" y="529"/>
                  </a:lnTo>
                  <a:lnTo>
                    <a:pt x="76" y="534"/>
                  </a:lnTo>
                  <a:lnTo>
                    <a:pt x="78" y="534"/>
                  </a:lnTo>
                  <a:lnTo>
                    <a:pt x="80" y="536"/>
                  </a:lnTo>
                  <a:lnTo>
                    <a:pt x="80" y="539"/>
                  </a:lnTo>
                  <a:lnTo>
                    <a:pt x="78" y="539"/>
                  </a:lnTo>
                  <a:lnTo>
                    <a:pt x="78" y="539"/>
                  </a:lnTo>
                  <a:lnTo>
                    <a:pt x="78" y="541"/>
                  </a:lnTo>
                  <a:lnTo>
                    <a:pt x="76" y="543"/>
                  </a:lnTo>
                  <a:lnTo>
                    <a:pt x="78" y="546"/>
                  </a:lnTo>
                  <a:lnTo>
                    <a:pt x="80" y="550"/>
                  </a:lnTo>
                  <a:lnTo>
                    <a:pt x="80" y="555"/>
                  </a:lnTo>
                  <a:lnTo>
                    <a:pt x="78" y="555"/>
                  </a:lnTo>
                  <a:lnTo>
                    <a:pt x="80" y="558"/>
                  </a:lnTo>
                  <a:lnTo>
                    <a:pt x="80" y="560"/>
                  </a:lnTo>
                  <a:lnTo>
                    <a:pt x="83" y="562"/>
                  </a:lnTo>
                  <a:lnTo>
                    <a:pt x="85" y="562"/>
                  </a:lnTo>
                  <a:lnTo>
                    <a:pt x="90" y="565"/>
                  </a:lnTo>
                  <a:lnTo>
                    <a:pt x="92" y="567"/>
                  </a:lnTo>
                  <a:lnTo>
                    <a:pt x="94" y="569"/>
                  </a:lnTo>
                  <a:lnTo>
                    <a:pt x="94" y="572"/>
                  </a:lnTo>
                  <a:lnTo>
                    <a:pt x="90" y="576"/>
                  </a:lnTo>
                  <a:lnTo>
                    <a:pt x="87" y="576"/>
                  </a:lnTo>
                  <a:lnTo>
                    <a:pt x="85" y="576"/>
                  </a:lnTo>
                  <a:lnTo>
                    <a:pt x="85" y="581"/>
                  </a:lnTo>
                  <a:lnTo>
                    <a:pt x="87" y="584"/>
                  </a:lnTo>
                  <a:lnTo>
                    <a:pt x="90" y="584"/>
                  </a:lnTo>
                  <a:lnTo>
                    <a:pt x="94" y="586"/>
                  </a:lnTo>
                  <a:lnTo>
                    <a:pt x="94" y="588"/>
                  </a:lnTo>
                  <a:lnTo>
                    <a:pt x="97" y="588"/>
                  </a:lnTo>
                  <a:lnTo>
                    <a:pt x="97" y="588"/>
                  </a:lnTo>
                  <a:lnTo>
                    <a:pt x="97" y="588"/>
                  </a:lnTo>
                  <a:lnTo>
                    <a:pt x="92" y="586"/>
                  </a:lnTo>
                  <a:lnTo>
                    <a:pt x="90" y="586"/>
                  </a:lnTo>
                  <a:lnTo>
                    <a:pt x="90" y="586"/>
                  </a:lnTo>
                  <a:lnTo>
                    <a:pt x="87" y="588"/>
                  </a:lnTo>
                  <a:lnTo>
                    <a:pt x="83" y="588"/>
                  </a:lnTo>
                  <a:lnTo>
                    <a:pt x="85" y="593"/>
                  </a:lnTo>
                  <a:lnTo>
                    <a:pt x="85" y="593"/>
                  </a:lnTo>
                  <a:lnTo>
                    <a:pt x="87" y="595"/>
                  </a:lnTo>
                  <a:lnTo>
                    <a:pt x="87" y="595"/>
                  </a:lnTo>
                  <a:lnTo>
                    <a:pt x="90" y="598"/>
                  </a:lnTo>
                  <a:lnTo>
                    <a:pt x="90" y="600"/>
                  </a:lnTo>
                  <a:lnTo>
                    <a:pt x="90" y="602"/>
                  </a:lnTo>
                  <a:lnTo>
                    <a:pt x="90" y="605"/>
                  </a:lnTo>
                  <a:lnTo>
                    <a:pt x="92" y="605"/>
                  </a:lnTo>
                  <a:lnTo>
                    <a:pt x="92" y="607"/>
                  </a:lnTo>
                  <a:lnTo>
                    <a:pt x="92" y="610"/>
                  </a:lnTo>
                  <a:lnTo>
                    <a:pt x="92" y="612"/>
                  </a:lnTo>
                  <a:lnTo>
                    <a:pt x="90" y="612"/>
                  </a:lnTo>
                  <a:lnTo>
                    <a:pt x="90" y="610"/>
                  </a:lnTo>
                  <a:lnTo>
                    <a:pt x="90" y="610"/>
                  </a:lnTo>
                  <a:lnTo>
                    <a:pt x="90" y="607"/>
                  </a:lnTo>
                  <a:lnTo>
                    <a:pt x="90" y="600"/>
                  </a:lnTo>
                  <a:lnTo>
                    <a:pt x="87" y="600"/>
                  </a:lnTo>
                  <a:lnTo>
                    <a:pt x="87" y="598"/>
                  </a:lnTo>
                  <a:lnTo>
                    <a:pt x="87" y="595"/>
                  </a:lnTo>
                  <a:lnTo>
                    <a:pt x="85" y="595"/>
                  </a:lnTo>
                  <a:lnTo>
                    <a:pt x="85" y="598"/>
                  </a:lnTo>
                  <a:lnTo>
                    <a:pt x="85" y="600"/>
                  </a:lnTo>
                  <a:lnTo>
                    <a:pt x="85" y="602"/>
                  </a:lnTo>
                  <a:lnTo>
                    <a:pt x="85" y="605"/>
                  </a:lnTo>
                  <a:lnTo>
                    <a:pt x="83" y="605"/>
                  </a:lnTo>
                  <a:lnTo>
                    <a:pt x="80" y="605"/>
                  </a:lnTo>
                  <a:lnTo>
                    <a:pt x="78" y="605"/>
                  </a:lnTo>
                  <a:lnTo>
                    <a:pt x="80" y="605"/>
                  </a:lnTo>
                  <a:lnTo>
                    <a:pt x="83" y="602"/>
                  </a:lnTo>
                  <a:lnTo>
                    <a:pt x="83" y="600"/>
                  </a:lnTo>
                  <a:lnTo>
                    <a:pt x="83" y="598"/>
                  </a:lnTo>
                  <a:lnTo>
                    <a:pt x="83" y="598"/>
                  </a:lnTo>
                  <a:lnTo>
                    <a:pt x="83" y="595"/>
                  </a:lnTo>
                  <a:lnTo>
                    <a:pt x="83" y="591"/>
                  </a:lnTo>
                  <a:lnTo>
                    <a:pt x="83" y="591"/>
                  </a:lnTo>
                  <a:lnTo>
                    <a:pt x="83" y="588"/>
                  </a:lnTo>
                  <a:lnTo>
                    <a:pt x="80" y="588"/>
                  </a:lnTo>
                  <a:lnTo>
                    <a:pt x="80" y="588"/>
                  </a:lnTo>
                  <a:lnTo>
                    <a:pt x="78" y="588"/>
                  </a:lnTo>
                  <a:lnTo>
                    <a:pt x="78" y="588"/>
                  </a:lnTo>
                  <a:lnTo>
                    <a:pt x="78" y="588"/>
                  </a:lnTo>
                  <a:lnTo>
                    <a:pt x="78" y="591"/>
                  </a:lnTo>
                  <a:lnTo>
                    <a:pt x="80" y="593"/>
                  </a:lnTo>
                  <a:lnTo>
                    <a:pt x="80" y="593"/>
                  </a:lnTo>
                  <a:lnTo>
                    <a:pt x="80" y="593"/>
                  </a:lnTo>
                  <a:lnTo>
                    <a:pt x="78" y="595"/>
                  </a:lnTo>
                  <a:lnTo>
                    <a:pt x="78" y="595"/>
                  </a:lnTo>
                  <a:lnTo>
                    <a:pt x="76" y="595"/>
                  </a:lnTo>
                  <a:lnTo>
                    <a:pt x="76" y="595"/>
                  </a:lnTo>
                  <a:lnTo>
                    <a:pt x="71" y="595"/>
                  </a:lnTo>
                  <a:lnTo>
                    <a:pt x="68" y="595"/>
                  </a:lnTo>
                  <a:lnTo>
                    <a:pt x="64" y="598"/>
                  </a:lnTo>
                  <a:lnTo>
                    <a:pt x="66" y="600"/>
                  </a:lnTo>
                  <a:lnTo>
                    <a:pt x="68" y="602"/>
                  </a:lnTo>
                  <a:lnTo>
                    <a:pt x="68" y="602"/>
                  </a:lnTo>
                  <a:lnTo>
                    <a:pt x="68" y="605"/>
                  </a:lnTo>
                  <a:lnTo>
                    <a:pt x="66" y="607"/>
                  </a:lnTo>
                  <a:lnTo>
                    <a:pt x="64" y="610"/>
                  </a:lnTo>
                  <a:lnTo>
                    <a:pt x="64" y="610"/>
                  </a:lnTo>
                  <a:lnTo>
                    <a:pt x="61" y="612"/>
                  </a:lnTo>
                  <a:lnTo>
                    <a:pt x="61" y="614"/>
                  </a:lnTo>
                  <a:lnTo>
                    <a:pt x="61" y="617"/>
                  </a:lnTo>
                  <a:lnTo>
                    <a:pt x="64" y="617"/>
                  </a:lnTo>
                  <a:lnTo>
                    <a:pt x="66" y="619"/>
                  </a:lnTo>
                  <a:lnTo>
                    <a:pt x="68" y="619"/>
                  </a:lnTo>
                  <a:lnTo>
                    <a:pt x="68" y="619"/>
                  </a:lnTo>
                  <a:lnTo>
                    <a:pt x="68" y="617"/>
                  </a:lnTo>
                  <a:lnTo>
                    <a:pt x="66" y="614"/>
                  </a:lnTo>
                  <a:lnTo>
                    <a:pt x="64" y="614"/>
                  </a:lnTo>
                  <a:lnTo>
                    <a:pt x="64" y="614"/>
                  </a:lnTo>
                  <a:lnTo>
                    <a:pt x="64" y="614"/>
                  </a:lnTo>
                  <a:lnTo>
                    <a:pt x="64" y="614"/>
                  </a:lnTo>
                  <a:lnTo>
                    <a:pt x="66" y="612"/>
                  </a:lnTo>
                  <a:lnTo>
                    <a:pt x="71" y="612"/>
                  </a:lnTo>
                  <a:lnTo>
                    <a:pt x="71" y="610"/>
                  </a:lnTo>
                  <a:lnTo>
                    <a:pt x="71" y="610"/>
                  </a:lnTo>
                  <a:lnTo>
                    <a:pt x="71" y="612"/>
                  </a:lnTo>
                  <a:lnTo>
                    <a:pt x="73" y="614"/>
                  </a:lnTo>
                  <a:lnTo>
                    <a:pt x="73" y="614"/>
                  </a:lnTo>
                  <a:lnTo>
                    <a:pt x="78" y="617"/>
                  </a:lnTo>
                  <a:lnTo>
                    <a:pt x="80" y="617"/>
                  </a:lnTo>
                  <a:lnTo>
                    <a:pt x="83" y="619"/>
                  </a:lnTo>
                  <a:lnTo>
                    <a:pt x="83" y="619"/>
                  </a:lnTo>
                  <a:lnTo>
                    <a:pt x="83" y="617"/>
                  </a:lnTo>
                  <a:lnTo>
                    <a:pt x="83" y="617"/>
                  </a:lnTo>
                  <a:lnTo>
                    <a:pt x="83" y="617"/>
                  </a:lnTo>
                  <a:lnTo>
                    <a:pt x="83" y="617"/>
                  </a:lnTo>
                  <a:lnTo>
                    <a:pt x="85" y="617"/>
                  </a:lnTo>
                  <a:lnTo>
                    <a:pt x="87" y="619"/>
                  </a:lnTo>
                  <a:lnTo>
                    <a:pt x="90" y="619"/>
                  </a:lnTo>
                  <a:lnTo>
                    <a:pt x="90" y="621"/>
                  </a:lnTo>
                  <a:lnTo>
                    <a:pt x="92" y="624"/>
                  </a:lnTo>
                  <a:lnTo>
                    <a:pt x="90" y="624"/>
                  </a:lnTo>
                  <a:lnTo>
                    <a:pt x="87" y="626"/>
                  </a:lnTo>
                  <a:lnTo>
                    <a:pt x="87" y="628"/>
                  </a:lnTo>
                  <a:lnTo>
                    <a:pt x="92" y="631"/>
                  </a:lnTo>
                  <a:lnTo>
                    <a:pt x="92" y="631"/>
                  </a:lnTo>
                  <a:lnTo>
                    <a:pt x="94" y="633"/>
                  </a:lnTo>
                  <a:lnTo>
                    <a:pt x="94" y="633"/>
                  </a:lnTo>
                  <a:lnTo>
                    <a:pt x="94" y="633"/>
                  </a:lnTo>
                  <a:lnTo>
                    <a:pt x="94" y="636"/>
                  </a:lnTo>
                  <a:lnTo>
                    <a:pt x="92" y="633"/>
                  </a:lnTo>
                  <a:lnTo>
                    <a:pt x="92" y="633"/>
                  </a:lnTo>
                  <a:lnTo>
                    <a:pt x="90" y="633"/>
                  </a:lnTo>
                  <a:lnTo>
                    <a:pt x="87" y="633"/>
                  </a:lnTo>
                  <a:lnTo>
                    <a:pt x="87" y="633"/>
                  </a:lnTo>
                  <a:lnTo>
                    <a:pt x="87" y="636"/>
                  </a:lnTo>
                  <a:lnTo>
                    <a:pt x="90" y="636"/>
                  </a:lnTo>
                  <a:lnTo>
                    <a:pt x="90" y="636"/>
                  </a:lnTo>
                  <a:lnTo>
                    <a:pt x="92" y="638"/>
                  </a:lnTo>
                  <a:lnTo>
                    <a:pt x="94" y="638"/>
                  </a:lnTo>
                  <a:lnTo>
                    <a:pt x="94" y="638"/>
                  </a:lnTo>
                  <a:lnTo>
                    <a:pt x="94" y="640"/>
                  </a:lnTo>
                  <a:lnTo>
                    <a:pt x="97" y="640"/>
                  </a:lnTo>
                  <a:lnTo>
                    <a:pt x="99" y="640"/>
                  </a:lnTo>
                  <a:lnTo>
                    <a:pt x="101" y="640"/>
                  </a:lnTo>
                  <a:lnTo>
                    <a:pt x="101" y="638"/>
                  </a:lnTo>
                  <a:lnTo>
                    <a:pt x="101" y="636"/>
                  </a:lnTo>
                  <a:lnTo>
                    <a:pt x="101" y="633"/>
                  </a:lnTo>
                  <a:lnTo>
                    <a:pt x="104" y="633"/>
                  </a:lnTo>
                  <a:lnTo>
                    <a:pt x="106" y="638"/>
                  </a:lnTo>
                  <a:lnTo>
                    <a:pt x="106" y="640"/>
                  </a:lnTo>
                  <a:lnTo>
                    <a:pt x="109" y="640"/>
                  </a:lnTo>
                  <a:lnTo>
                    <a:pt x="109" y="640"/>
                  </a:lnTo>
                  <a:lnTo>
                    <a:pt x="111" y="643"/>
                  </a:lnTo>
                  <a:lnTo>
                    <a:pt x="113" y="645"/>
                  </a:lnTo>
                  <a:lnTo>
                    <a:pt x="113" y="645"/>
                  </a:lnTo>
                  <a:lnTo>
                    <a:pt x="111" y="645"/>
                  </a:lnTo>
                  <a:lnTo>
                    <a:pt x="104" y="643"/>
                  </a:lnTo>
                  <a:lnTo>
                    <a:pt x="97" y="643"/>
                  </a:lnTo>
                  <a:lnTo>
                    <a:pt x="94" y="640"/>
                  </a:lnTo>
                  <a:lnTo>
                    <a:pt x="92" y="640"/>
                  </a:lnTo>
                  <a:lnTo>
                    <a:pt x="92" y="645"/>
                  </a:lnTo>
                  <a:lnTo>
                    <a:pt x="94" y="647"/>
                  </a:lnTo>
                  <a:lnTo>
                    <a:pt x="97" y="647"/>
                  </a:lnTo>
                  <a:lnTo>
                    <a:pt x="97" y="650"/>
                  </a:lnTo>
                  <a:lnTo>
                    <a:pt x="99" y="652"/>
                  </a:lnTo>
                  <a:lnTo>
                    <a:pt x="101" y="650"/>
                  </a:lnTo>
                  <a:lnTo>
                    <a:pt x="101" y="650"/>
                  </a:lnTo>
                  <a:lnTo>
                    <a:pt x="106" y="650"/>
                  </a:lnTo>
                  <a:lnTo>
                    <a:pt x="104" y="652"/>
                  </a:lnTo>
                  <a:lnTo>
                    <a:pt x="104" y="652"/>
                  </a:lnTo>
                  <a:lnTo>
                    <a:pt x="104" y="652"/>
                  </a:lnTo>
                  <a:lnTo>
                    <a:pt x="101" y="652"/>
                  </a:lnTo>
                  <a:lnTo>
                    <a:pt x="101" y="654"/>
                  </a:lnTo>
                  <a:lnTo>
                    <a:pt x="101" y="657"/>
                  </a:lnTo>
                  <a:lnTo>
                    <a:pt x="104" y="662"/>
                  </a:lnTo>
                  <a:lnTo>
                    <a:pt x="109" y="669"/>
                  </a:lnTo>
                  <a:lnTo>
                    <a:pt x="109" y="671"/>
                  </a:lnTo>
                  <a:lnTo>
                    <a:pt x="109" y="671"/>
                  </a:lnTo>
                  <a:lnTo>
                    <a:pt x="109" y="671"/>
                  </a:lnTo>
                  <a:lnTo>
                    <a:pt x="111" y="671"/>
                  </a:lnTo>
                  <a:lnTo>
                    <a:pt x="111" y="671"/>
                  </a:lnTo>
                  <a:lnTo>
                    <a:pt x="111" y="669"/>
                  </a:lnTo>
                  <a:lnTo>
                    <a:pt x="111" y="666"/>
                  </a:lnTo>
                  <a:lnTo>
                    <a:pt x="111" y="666"/>
                  </a:lnTo>
                  <a:lnTo>
                    <a:pt x="111" y="664"/>
                  </a:lnTo>
                  <a:lnTo>
                    <a:pt x="111" y="662"/>
                  </a:lnTo>
                  <a:lnTo>
                    <a:pt x="111" y="662"/>
                  </a:lnTo>
                  <a:lnTo>
                    <a:pt x="111" y="662"/>
                  </a:lnTo>
                  <a:lnTo>
                    <a:pt x="111" y="664"/>
                  </a:lnTo>
                  <a:lnTo>
                    <a:pt x="111" y="664"/>
                  </a:lnTo>
                  <a:lnTo>
                    <a:pt x="111" y="664"/>
                  </a:lnTo>
                  <a:lnTo>
                    <a:pt x="113" y="666"/>
                  </a:lnTo>
                  <a:lnTo>
                    <a:pt x="113" y="669"/>
                  </a:lnTo>
                  <a:lnTo>
                    <a:pt x="113" y="669"/>
                  </a:lnTo>
                  <a:lnTo>
                    <a:pt x="113" y="671"/>
                  </a:lnTo>
                  <a:lnTo>
                    <a:pt x="116" y="671"/>
                  </a:lnTo>
                  <a:lnTo>
                    <a:pt x="118" y="673"/>
                  </a:lnTo>
                  <a:lnTo>
                    <a:pt x="118" y="673"/>
                  </a:lnTo>
                  <a:lnTo>
                    <a:pt x="118" y="673"/>
                  </a:lnTo>
                  <a:lnTo>
                    <a:pt x="116" y="673"/>
                  </a:lnTo>
                  <a:lnTo>
                    <a:pt x="113" y="673"/>
                  </a:lnTo>
                  <a:lnTo>
                    <a:pt x="111" y="673"/>
                  </a:lnTo>
                  <a:lnTo>
                    <a:pt x="111" y="673"/>
                  </a:lnTo>
                  <a:lnTo>
                    <a:pt x="111" y="676"/>
                  </a:lnTo>
                  <a:lnTo>
                    <a:pt x="113" y="678"/>
                  </a:lnTo>
                  <a:lnTo>
                    <a:pt x="116" y="681"/>
                  </a:lnTo>
                  <a:lnTo>
                    <a:pt x="118" y="681"/>
                  </a:lnTo>
                  <a:lnTo>
                    <a:pt x="118" y="681"/>
                  </a:lnTo>
                  <a:lnTo>
                    <a:pt x="120" y="683"/>
                  </a:lnTo>
                  <a:lnTo>
                    <a:pt x="120" y="683"/>
                  </a:lnTo>
                  <a:lnTo>
                    <a:pt x="113" y="681"/>
                  </a:lnTo>
                  <a:lnTo>
                    <a:pt x="113" y="683"/>
                  </a:lnTo>
                  <a:lnTo>
                    <a:pt x="111" y="685"/>
                  </a:lnTo>
                  <a:lnTo>
                    <a:pt x="113" y="688"/>
                  </a:lnTo>
                  <a:lnTo>
                    <a:pt x="116" y="690"/>
                  </a:lnTo>
                  <a:lnTo>
                    <a:pt x="118" y="690"/>
                  </a:lnTo>
                  <a:lnTo>
                    <a:pt x="118" y="690"/>
                  </a:lnTo>
                  <a:lnTo>
                    <a:pt x="123" y="692"/>
                  </a:lnTo>
                  <a:lnTo>
                    <a:pt x="125" y="692"/>
                  </a:lnTo>
                  <a:lnTo>
                    <a:pt x="120" y="692"/>
                  </a:lnTo>
                  <a:lnTo>
                    <a:pt x="123" y="695"/>
                  </a:lnTo>
                  <a:lnTo>
                    <a:pt x="123" y="695"/>
                  </a:lnTo>
                  <a:lnTo>
                    <a:pt x="125" y="697"/>
                  </a:lnTo>
                  <a:lnTo>
                    <a:pt x="127" y="699"/>
                  </a:lnTo>
                  <a:lnTo>
                    <a:pt x="130" y="697"/>
                  </a:lnTo>
                  <a:lnTo>
                    <a:pt x="130" y="692"/>
                  </a:lnTo>
                  <a:lnTo>
                    <a:pt x="130" y="692"/>
                  </a:lnTo>
                  <a:lnTo>
                    <a:pt x="130" y="692"/>
                  </a:lnTo>
                  <a:lnTo>
                    <a:pt x="130" y="695"/>
                  </a:lnTo>
                  <a:lnTo>
                    <a:pt x="132" y="695"/>
                  </a:lnTo>
                  <a:lnTo>
                    <a:pt x="132" y="695"/>
                  </a:lnTo>
                  <a:lnTo>
                    <a:pt x="132" y="695"/>
                  </a:lnTo>
                  <a:lnTo>
                    <a:pt x="130" y="697"/>
                  </a:lnTo>
                  <a:lnTo>
                    <a:pt x="130" y="699"/>
                  </a:lnTo>
                  <a:lnTo>
                    <a:pt x="132" y="702"/>
                  </a:lnTo>
                  <a:lnTo>
                    <a:pt x="132" y="702"/>
                  </a:lnTo>
                  <a:lnTo>
                    <a:pt x="125" y="699"/>
                  </a:lnTo>
                  <a:lnTo>
                    <a:pt x="125" y="699"/>
                  </a:lnTo>
                  <a:lnTo>
                    <a:pt x="125" y="697"/>
                  </a:lnTo>
                  <a:lnTo>
                    <a:pt x="120" y="695"/>
                  </a:lnTo>
                  <a:lnTo>
                    <a:pt x="118" y="692"/>
                  </a:lnTo>
                  <a:lnTo>
                    <a:pt x="113" y="690"/>
                  </a:lnTo>
                  <a:lnTo>
                    <a:pt x="113" y="690"/>
                  </a:lnTo>
                  <a:lnTo>
                    <a:pt x="111" y="690"/>
                  </a:lnTo>
                  <a:lnTo>
                    <a:pt x="111" y="692"/>
                  </a:lnTo>
                  <a:lnTo>
                    <a:pt x="113" y="692"/>
                  </a:lnTo>
                  <a:lnTo>
                    <a:pt x="116" y="695"/>
                  </a:lnTo>
                  <a:lnTo>
                    <a:pt x="116" y="695"/>
                  </a:lnTo>
                  <a:lnTo>
                    <a:pt x="113" y="697"/>
                  </a:lnTo>
                  <a:lnTo>
                    <a:pt x="109" y="697"/>
                  </a:lnTo>
                  <a:lnTo>
                    <a:pt x="111" y="699"/>
                  </a:lnTo>
                  <a:lnTo>
                    <a:pt x="113" y="699"/>
                  </a:lnTo>
                  <a:lnTo>
                    <a:pt x="118" y="704"/>
                  </a:lnTo>
                  <a:lnTo>
                    <a:pt x="120" y="704"/>
                  </a:lnTo>
                  <a:lnTo>
                    <a:pt x="120" y="704"/>
                  </a:lnTo>
                  <a:lnTo>
                    <a:pt x="123" y="707"/>
                  </a:lnTo>
                  <a:lnTo>
                    <a:pt x="125" y="707"/>
                  </a:lnTo>
                  <a:lnTo>
                    <a:pt x="125" y="707"/>
                  </a:lnTo>
                  <a:lnTo>
                    <a:pt x="127" y="707"/>
                  </a:lnTo>
                  <a:lnTo>
                    <a:pt x="130" y="707"/>
                  </a:lnTo>
                  <a:lnTo>
                    <a:pt x="132" y="709"/>
                  </a:lnTo>
                  <a:lnTo>
                    <a:pt x="134" y="709"/>
                  </a:lnTo>
                  <a:lnTo>
                    <a:pt x="137" y="716"/>
                  </a:lnTo>
                  <a:lnTo>
                    <a:pt x="134" y="714"/>
                  </a:lnTo>
                  <a:lnTo>
                    <a:pt x="132" y="716"/>
                  </a:lnTo>
                  <a:lnTo>
                    <a:pt x="134" y="716"/>
                  </a:lnTo>
                  <a:lnTo>
                    <a:pt x="137" y="718"/>
                  </a:lnTo>
                  <a:lnTo>
                    <a:pt x="139" y="718"/>
                  </a:lnTo>
                  <a:lnTo>
                    <a:pt x="139" y="718"/>
                  </a:lnTo>
                  <a:lnTo>
                    <a:pt x="142" y="718"/>
                  </a:lnTo>
                  <a:lnTo>
                    <a:pt x="142" y="718"/>
                  </a:lnTo>
                  <a:lnTo>
                    <a:pt x="144" y="721"/>
                  </a:lnTo>
                  <a:lnTo>
                    <a:pt x="146" y="723"/>
                  </a:lnTo>
                  <a:lnTo>
                    <a:pt x="149" y="723"/>
                  </a:lnTo>
                  <a:lnTo>
                    <a:pt x="151" y="725"/>
                  </a:lnTo>
                  <a:lnTo>
                    <a:pt x="153" y="723"/>
                  </a:lnTo>
                  <a:lnTo>
                    <a:pt x="156" y="721"/>
                  </a:lnTo>
                  <a:lnTo>
                    <a:pt x="160" y="718"/>
                  </a:lnTo>
                  <a:lnTo>
                    <a:pt x="160" y="718"/>
                  </a:lnTo>
                  <a:lnTo>
                    <a:pt x="158" y="716"/>
                  </a:lnTo>
                  <a:lnTo>
                    <a:pt x="158" y="716"/>
                  </a:lnTo>
                  <a:lnTo>
                    <a:pt x="156" y="716"/>
                  </a:lnTo>
                  <a:lnTo>
                    <a:pt x="149" y="714"/>
                  </a:lnTo>
                  <a:lnTo>
                    <a:pt x="149" y="714"/>
                  </a:lnTo>
                  <a:lnTo>
                    <a:pt x="146" y="711"/>
                  </a:lnTo>
                  <a:lnTo>
                    <a:pt x="146" y="711"/>
                  </a:lnTo>
                  <a:lnTo>
                    <a:pt x="149" y="711"/>
                  </a:lnTo>
                  <a:lnTo>
                    <a:pt x="156" y="714"/>
                  </a:lnTo>
                  <a:lnTo>
                    <a:pt x="160" y="716"/>
                  </a:lnTo>
                  <a:lnTo>
                    <a:pt x="160" y="718"/>
                  </a:lnTo>
                  <a:lnTo>
                    <a:pt x="163" y="721"/>
                  </a:lnTo>
                  <a:lnTo>
                    <a:pt x="163" y="721"/>
                  </a:lnTo>
                  <a:lnTo>
                    <a:pt x="160" y="721"/>
                  </a:lnTo>
                  <a:lnTo>
                    <a:pt x="163" y="723"/>
                  </a:lnTo>
                  <a:lnTo>
                    <a:pt x="163" y="723"/>
                  </a:lnTo>
                  <a:lnTo>
                    <a:pt x="165" y="725"/>
                  </a:lnTo>
                  <a:lnTo>
                    <a:pt x="165" y="728"/>
                  </a:lnTo>
                  <a:lnTo>
                    <a:pt x="165" y="728"/>
                  </a:lnTo>
                  <a:lnTo>
                    <a:pt x="165" y="728"/>
                  </a:lnTo>
                  <a:lnTo>
                    <a:pt x="165" y="730"/>
                  </a:lnTo>
                  <a:lnTo>
                    <a:pt x="165" y="730"/>
                  </a:lnTo>
                  <a:lnTo>
                    <a:pt x="165" y="730"/>
                  </a:lnTo>
                  <a:lnTo>
                    <a:pt x="163" y="730"/>
                  </a:lnTo>
                  <a:lnTo>
                    <a:pt x="163" y="730"/>
                  </a:lnTo>
                  <a:lnTo>
                    <a:pt x="165" y="728"/>
                  </a:lnTo>
                  <a:lnTo>
                    <a:pt x="165" y="728"/>
                  </a:lnTo>
                  <a:lnTo>
                    <a:pt x="163" y="725"/>
                  </a:lnTo>
                  <a:lnTo>
                    <a:pt x="163" y="725"/>
                  </a:lnTo>
                  <a:lnTo>
                    <a:pt x="160" y="723"/>
                  </a:lnTo>
                  <a:lnTo>
                    <a:pt x="160" y="723"/>
                  </a:lnTo>
                  <a:lnTo>
                    <a:pt x="160" y="723"/>
                  </a:lnTo>
                  <a:lnTo>
                    <a:pt x="158" y="723"/>
                  </a:lnTo>
                  <a:lnTo>
                    <a:pt x="158" y="723"/>
                  </a:lnTo>
                  <a:lnTo>
                    <a:pt x="158" y="723"/>
                  </a:lnTo>
                  <a:lnTo>
                    <a:pt x="156" y="725"/>
                  </a:lnTo>
                  <a:lnTo>
                    <a:pt x="153" y="725"/>
                  </a:lnTo>
                  <a:lnTo>
                    <a:pt x="151" y="725"/>
                  </a:lnTo>
                  <a:lnTo>
                    <a:pt x="149" y="725"/>
                  </a:lnTo>
                  <a:lnTo>
                    <a:pt x="149" y="725"/>
                  </a:lnTo>
                  <a:lnTo>
                    <a:pt x="146" y="725"/>
                  </a:lnTo>
                  <a:lnTo>
                    <a:pt x="146" y="725"/>
                  </a:lnTo>
                  <a:lnTo>
                    <a:pt x="146" y="725"/>
                  </a:lnTo>
                  <a:lnTo>
                    <a:pt x="146" y="728"/>
                  </a:lnTo>
                  <a:lnTo>
                    <a:pt x="146" y="728"/>
                  </a:lnTo>
                  <a:lnTo>
                    <a:pt x="144" y="728"/>
                  </a:lnTo>
                  <a:lnTo>
                    <a:pt x="142" y="725"/>
                  </a:lnTo>
                  <a:lnTo>
                    <a:pt x="139" y="725"/>
                  </a:lnTo>
                  <a:lnTo>
                    <a:pt x="137" y="725"/>
                  </a:lnTo>
                  <a:lnTo>
                    <a:pt x="137" y="725"/>
                  </a:lnTo>
                  <a:lnTo>
                    <a:pt x="137" y="725"/>
                  </a:lnTo>
                  <a:lnTo>
                    <a:pt x="137" y="725"/>
                  </a:lnTo>
                  <a:lnTo>
                    <a:pt x="137" y="728"/>
                  </a:lnTo>
                  <a:lnTo>
                    <a:pt x="139" y="730"/>
                  </a:lnTo>
                  <a:lnTo>
                    <a:pt x="142" y="730"/>
                  </a:lnTo>
                  <a:lnTo>
                    <a:pt x="142" y="730"/>
                  </a:lnTo>
                  <a:lnTo>
                    <a:pt x="144" y="730"/>
                  </a:lnTo>
                  <a:lnTo>
                    <a:pt x="144" y="733"/>
                  </a:lnTo>
                  <a:lnTo>
                    <a:pt x="144" y="735"/>
                  </a:lnTo>
                  <a:lnTo>
                    <a:pt x="146" y="735"/>
                  </a:lnTo>
                  <a:lnTo>
                    <a:pt x="149" y="737"/>
                  </a:lnTo>
                  <a:lnTo>
                    <a:pt x="151" y="737"/>
                  </a:lnTo>
                  <a:lnTo>
                    <a:pt x="153" y="737"/>
                  </a:lnTo>
                  <a:lnTo>
                    <a:pt x="156" y="735"/>
                  </a:lnTo>
                  <a:lnTo>
                    <a:pt x="158" y="735"/>
                  </a:lnTo>
                  <a:lnTo>
                    <a:pt x="158" y="735"/>
                  </a:lnTo>
                  <a:lnTo>
                    <a:pt x="158" y="733"/>
                  </a:lnTo>
                  <a:lnTo>
                    <a:pt x="158" y="733"/>
                  </a:lnTo>
                  <a:lnTo>
                    <a:pt x="160" y="735"/>
                  </a:lnTo>
                  <a:lnTo>
                    <a:pt x="160" y="735"/>
                  </a:lnTo>
                  <a:lnTo>
                    <a:pt x="158" y="737"/>
                  </a:lnTo>
                  <a:lnTo>
                    <a:pt x="158" y="737"/>
                  </a:lnTo>
                  <a:lnTo>
                    <a:pt x="153" y="740"/>
                  </a:lnTo>
                  <a:lnTo>
                    <a:pt x="156" y="742"/>
                  </a:lnTo>
                  <a:lnTo>
                    <a:pt x="158" y="742"/>
                  </a:lnTo>
                  <a:lnTo>
                    <a:pt x="160" y="744"/>
                  </a:lnTo>
                  <a:lnTo>
                    <a:pt x="165" y="744"/>
                  </a:lnTo>
                  <a:lnTo>
                    <a:pt x="165" y="744"/>
                  </a:lnTo>
                  <a:lnTo>
                    <a:pt x="165" y="744"/>
                  </a:lnTo>
                  <a:lnTo>
                    <a:pt x="165" y="742"/>
                  </a:lnTo>
                  <a:lnTo>
                    <a:pt x="165" y="742"/>
                  </a:lnTo>
                  <a:lnTo>
                    <a:pt x="165" y="740"/>
                  </a:lnTo>
                  <a:lnTo>
                    <a:pt x="165" y="737"/>
                  </a:lnTo>
                  <a:lnTo>
                    <a:pt x="165" y="735"/>
                  </a:lnTo>
                  <a:lnTo>
                    <a:pt x="165" y="735"/>
                  </a:lnTo>
                  <a:lnTo>
                    <a:pt x="165" y="735"/>
                  </a:lnTo>
                  <a:lnTo>
                    <a:pt x="167" y="733"/>
                  </a:lnTo>
                  <a:lnTo>
                    <a:pt x="170" y="735"/>
                  </a:lnTo>
                  <a:lnTo>
                    <a:pt x="170" y="735"/>
                  </a:lnTo>
                  <a:lnTo>
                    <a:pt x="170" y="735"/>
                  </a:lnTo>
                  <a:lnTo>
                    <a:pt x="172" y="735"/>
                  </a:lnTo>
                  <a:lnTo>
                    <a:pt x="172" y="733"/>
                  </a:lnTo>
                  <a:lnTo>
                    <a:pt x="179" y="735"/>
                  </a:lnTo>
                  <a:lnTo>
                    <a:pt x="182" y="735"/>
                  </a:lnTo>
                  <a:lnTo>
                    <a:pt x="186" y="735"/>
                  </a:lnTo>
                  <a:lnTo>
                    <a:pt x="184" y="735"/>
                  </a:lnTo>
                  <a:lnTo>
                    <a:pt x="184" y="737"/>
                  </a:lnTo>
                  <a:lnTo>
                    <a:pt x="182" y="737"/>
                  </a:lnTo>
                  <a:lnTo>
                    <a:pt x="179" y="735"/>
                  </a:lnTo>
                  <a:lnTo>
                    <a:pt x="177" y="735"/>
                  </a:lnTo>
                  <a:lnTo>
                    <a:pt x="172" y="740"/>
                  </a:lnTo>
                  <a:lnTo>
                    <a:pt x="170" y="740"/>
                  </a:lnTo>
                  <a:lnTo>
                    <a:pt x="170" y="740"/>
                  </a:lnTo>
                  <a:lnTo>
                    <a:pt x="167" y="737"/>
                  </a:lnTo>
                  <a:lnTo>
                    <a:pt x="167" y="737"/>
                  </a:lnTo>
                  <a:lnTo>
                    <a:pt x="167" y="740"/>
                  </a:lnTo>
                  <a:lnTo>
                    <a:pt x="165" y="740"/>
                  </a:lnTo>
                  <a:lnTo>
                    <a:pt x="167" y="742"/>
                  </a:lnTo>
                  <a:lnTo>
                    <a:pt x="167" y="747"/>
                  </a:lnTo>
                  <a:lnTo>
                    <a:pt x="167" y="747"/>
                  </a:lnTo>
                  <a:lnTo>
                    <a:pt x="167" y="749"/>
                  </a:lnTo>
                  <a:lnTo>
                    <a:pt x="170" y="749"/>
                  </a:lnTo>
                  <a:lnTo>
                    <a:pt x="175" y="751"/>
                  </a:lnTo>
                  <a:lnTo>
                    <a:pt x="177" y="751"/>
                  </a:lnTo>
                  <a:lnTo>
                    <a:pt x="177" y="751"/>
                  </a:lnTo>
                  <a:lnTo>
                    <a:pt x="177" y="749"/>
                  </a:lnTo>
                  <a:lnTo>
                    <a:pt x="177" y="749"/>
                  </a:lnTo>
                  <a:lnTo>
                    <a:pt x="179" y="747"/>
                  </a:lnTo>
                  <a:lnTo>
                    <a:pt x="179" y="744"/>
                  </a:lnTo>
                  <a:lnTo>
                    <a:pt x="184" y="742"/>
                  </a:lnTo>
                  <a:lnTo>
                    <a:pt x="189" y="737"/>
                  </a:lnTo>
                  <a:lnTo>
                    <a:pt x="191" y="740"/>
                  </a:lnTo>
                  <a:lnTo>
                    <a:pt x="193" y="740"/>
                  </a:lnTo>
                  <a:lnTo>
                    <a:pt x="193" y="742"/>
                  </a:lnTo>
                  <a:lnTo>
                    <a:pt x="193" y="742"/>
                  </a:lnTo>
                  <a:lnTo>
                    <a:pt x="193" y="744"/>
                  </a:lnTo>
                  <a:lnTo>
                    <a:pt x="191" y="744"/>
                  </a:lnTo>
                  <a:lnTo>
                    <a:pt x="189" y="747"/>
                  </a:lnTo>
                  <a:lnTo>
                    <a:pt x="191" y="754"/>
                  </a:lnTo>
                  <a:lnTo>
                    <a:pt x="189" y="754"/>
                  </a:lnTo>
                  <a:lnTo>
                    <a:pt x="189" y="754"/>
                  </a:lnTo>
                  <a:lnTo>
                    <a:pt x="189" y="751"/>
                  </a:lnTo>
                  <a:lnTo>
                    <a:pt x="189" y="751"/>
                  </a:lnTo>
                  <a:lnTo>
                    <a:pt x="186" y="749"/>
                  </a:lnTo>
                  <a:lnTo>
                    <a:pt x="184" y="747"/>
                  </a:lnTo>
                  <a:lnTo>
                    <a:pt x="184" y="749"/>
                  </a:lnTo>
                  <a:lnTo>
                    <a:pt x="179" y="749"/>
                  </a:lnTo>
                  <a:lnTo>
                    <a:pt x="179" y="749"/>
                  </a:lnTo>
                  <a:lnTo>
                    <a:pt x="179" y="749"/>
                  </a:lnTo>
                  <a:lnTo>
                    <a:pt x="179" y="751"/>
                  </a:lnTo>
                  <a:lnTo>
                    <a:pt x="182" y="751"/>
                  </a:lnTo>
                  <a:lnTo>
                    <a:pt x="186" y="756"/>
                  </a:lnTo>
                  <a:lnTo>
                    <a:pt x="186" y="756"/>
                  </a:lnTo>
                  <a:lnTo>
                    <a:pt x="191" y="759"/>
                  </a:lnTo>
                  <a:lnTo>
                    <a:pt x="196" y="7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368"/>
            <p:cNvSpPr>
              <a:spLocks/>
            </p:cNvSpPr>
            <p:nvPr userDrawn="1"/>
          </p:nvSpPr>
          <p:spPr bwMode="auto">
            <a:xfrm>
              <a:off x="3903" y="2313"/>
              <a:ext cx="193" cy="336"/>
            </a:xfrm>
            <a:custGeom>
              <a:avLst/>
              <a:gdLst>
                <a:gd name="T0" fmla="*/ 193 w 193"/>
                <a:gd name="T1" fmla="*/ 121 h 336"/>
                <a:gd name="T2" fmla="*/ 184 w 193"/>
                <a:gd name="T3" fmla="*/ 79 h 336"/>
                <a:gd name="T4" fmla="*/ 139 w 193"/>
                <a:gd name="T5" fmla="*/ 53 h 336"/>
                <a:gd name="T6" fmla="*/ 94 w 193"/>
                <a:gd name="T7" fmla="*/ 29 h 336"/>
                <a:gd name="T8" fmla="*/ 52 w 193"/>
                <a:gd name="T9" fmla="*/ 3 h 336"/>
                <a:gd name="T10" fmla="*/ 28 w 193"/>
                <a:gd name="T11" fmla="*/ 22 h 336"/>
                <a:gd name="T12" fmla="*/ 33 w 193"/>
                <a:gd name="T13" fmla="*/ 43 h 336"/>
                <a:gd name="T14" fmla="*/ 45 w 193"/>
                <a:gd name="T15" fmla="*/ 64 h 336"/>
                <a:gd name="T16" fmla="*/ 40 w 193"/>
                <a:gd name="T17" fmla="*/ 83 h 336"/>
                <a:gd name="T18" fmla="*/ 37 w 193"/>
                <a:gd name="T19" fmla="*/ 128 h 336"/>
                <a:gd name="T20" fmla="*/ 14 w 193"/>
                <a:gd name="T21" fmla="*/ 168 h 336"/>
                <a:gd name="T22" fmla="*/ 0 w 193"/>
                <a:gd name="T23" fmla="*/ 197 h 336"/>
                <a:gd name="T24" fmla="*/ 14 w 193"/>
                <a:gd name="T25" fmla="*/ 218 h 336"/>
                <a:gd name="T26" fmla="*/ 23 w 193"/>
                <a:gd name="T27" fmla="*/ 227 h 336"/>
                <a:gd name="T28" fmla="*/ 30 w 193"/>
                <a:gd name="T29" fmla="*/ 244 h 336"/>
                <a:gd name="T30" fmla="*/ 30 w 193"/>
                <a:gd name="T31" fmla="*/ 256 h 336"/>
                <a:gd name="T32" fmla="*/ 33 w 193"/>
                <a:gd name="T33" fmla="*/ 272 h 336"/>
                <a:gd name="T34" fmla="*/ 37 w 193"/>
                <a:gd name="T35" fmla="*/ 284 h 336"/>
                <a:gd name="T36" fmla="*/ 26 w 193"/>
                <a:gd name="T37" fmla="*/ 284 h 336"/>
                <a:gd name="T38" fmla="*/ 12 w 193"/>
                <a:gd name="T39" fmla="*/ 289 h 336"/>
                <a:gd name="T40" fmla="*/ 14 w 193"/>
                <a:gd name="T41" fmla="*/ 298 h 336"/>
                <a:gd name="T42" fmla="*/ 26 w 193"/>
                <a:gd name="T43" fmla="*/ 308 h 336"/>
                <a:gd name="T44" fmla="*/ 35 w 193"/>
                <a:gd name="T45" fmla="*/ 324 h 336"/>
                <a:gd name="T46" fmla="*/ 40 w 193"/>
                <a:gd name="T47" fmla="*/ 334 h 336"/>
                <a:gd name="T48" fmla="*/ 45 w 193"/>
                <a:gd name="T49" fmla="*/ 336 h 336"/>
                <a:gd name="T50" fmla="*/ 54 w 193"/>
                <a:gd name="T51" fmla="*/ 332 h 336"/>
                <a:gd name="T52" fmla="*/ 59 w 193"/>
                <a:gd name="T53" fmla="*/ 332 h 336"/>
                <a:gd name="T54" fmla="*/ 66 w 193"/>
                <a:gd name="T55" fmla="*/ 332 h 336"/>
                <a:gd name="T56" fmla="*/ 75 w 193"/>
                <a:gd name="T57" fmla="*/ 327 h 336"/>
                <a:gd name="T58" fmla="*/ 92 w 193"/>
                <a:gd name="T59" fmla="*/ 324 h 336"/>
                <a:gd name="T60" fmla="*/ 99 w 193"/>
                <a:gd name="T61" fmla="*/ 320 h 336"/>
                <a:gd name="T62" fmla="*/ 103 w 193"/>
                <a:gd name="T63" fmla="*/ 313 h 336"/>
                <a:gd name="T64" fmla="*/ 101 w 193"/>
                <a:gd name="T65" fmla="*/ 308 h 336"/>
                <a:gd name="T66" fmla="*/ 111 w 193"/>
                <a:gd name="T67" fmla="*/ 306 h 336"/>
                <a:gd name="T68" fmla="*/ 122 w 193"/>
                <a:gd name="T69" fmla="*/ 301 h 336"/>
                <a:gd name="T70" fmla="*/ 134 w 193"/>
                <a:gd name="T71" fmla="*/ 298 h 336"/>
                <a:gd name="T72" fmla="*/ 144 w 193"/>
                <a:gd name="T73" fmla="*/ 284 h 336"/>
                <a:gd name="T74" fmla="*/ 151 w 193"/>
                <a:gd name="T75" fmla="*/ 280 h 336"/>
                <a:gd name="T76" fmla="*/ 153 w 193"/>
                <a:gd name="T77" fmla="*/ 272 h 336"/>
                <a:gd name="T78" fmla="*/ 158 w 193"/>
                <a:gd name="T79" fmla="*/ 268 h 336"/>
                <a:gd name="T80" fmla="*/ 162 w 193"/>
                <a:gd name="T81" fmla="*/ 265 h 336"/>
                <a:gd name="T82" fmla="*/ 172 w 193"/>
                <a:gd name="T83" fmla="*/ 263 h 336"/>
                <a:gd name="T84" fmla="*/ 174 w 193"/>
                <a:gd name="T85" fmla="*/ 256 h 336"/>
                <a:gd name="T86" fmla="*/ 169 w 193"/>
                <a:gd name="T87" fmla="*/ 251 h 336"/>
                <a:gd name="T88" fmla="*/ 167 w 193"/>
                <a:gd name="T89" fmla="*/ 239 h 336"/>
                <a:gd name="T90" fmla="*/ 165 w 193"/>
                <a:gd name="T91" fmla="*/ 230 h 336"/>
                <a:gd name="T92" fmla="*/ 155 w 193"/>
                <a:gd name="T93" fmla="*/ 227 h 336"/>
                <a:gd name="T94" fmla="*/ 155 w 193"/>
                <a:gd name="T95" fmla="*/ 220 h 336"/>
                <a:gd name="T96" fmla="*/ 162 w 193"/>
                <a:gd name="T97" fmla="*/ 211 h 336"/>
                <a:gd name="T98" fmla="*/ 160 w 193"/>
                <a:gd name="T99" fmla="*/ 204 h 336"/>
                <a:gd name="T100" fmla="*/ 162 w 193"/>
                <a:gd name="T101" fmla="*/ 199 h 336"/>
                <a:gd name="T102" fmla="*/ 167 w 193"/>
                <a:gd name="T103" fmla="*/ 194 h 336"/>
                <a:gd name="T104" fmla="*/ 165 w 193"/>
                <a:gd name="T105" fmla="*/ 187 h 336"/>
                <a:gd name="T106" fmla="*/ 169 w 193"/>
                <a:gd name="T107" fmla="*/ 185 h 336"/>
                <a:gd name="T108" fmla="*/ 172 w 193"/>
                <a:gd name="T109" fmla="*/ 178 h 336"/>
                <a:gd name="T110" fmla="*/ 174 w 193"/>
                <a:gd name="T111" fmla="*/ 166 h 336"/>
                <a:gd name="T112" fmla="*/ 186 w 193"/>
                <a:gd name="T113" fmla="*/ 161 h 336"/>
                <a:gd name="T114" fmla="*/ 193 w 193"/>
                <a:gd name="T115" fmla="*/ 16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 h="336">
                  <a:moveTo>
                    <a:pt x="193" y="159"/>
                  </a:moveTo>
                  <a:lnTo>
                    <a:pt x="193" y="149"/>
                  </a:lnTo>
                  <a:lnTo>
                    <a:pt x="193" y="140"/>
                  </a:lnTo>
                  <a:lnTo>
                    <a:pt x="193" y="131"/>
                  </a:lnTo>
                  <a:lnTo>
                    <a:pt x="193" y="121"/>
                  </a:lnTo>
                  <a:lnTo>
                    <a:pt x="193" y="112"/>
                  </a:lnTo>
                  <a:lnTo>
                    <a:pt x="193" y="102"/>
                  </a:lnTo>
                  <a:lnTo>
                    <a:pt x="191" y="93"/>
                  </a:lnTo>
                  <a:lnTo>
                    <a:pt x="191" y="83"/>
                  </a:lnTo>
                  <a:lnTo>
                    <a:pt x="184" y="79"/>
                  </a:lnTo>
                  <a:lnTo>
                    <a:pt x="174" y="74"/>
                  </a:lnTo>
                  <a:lnTo>
                    <a:pt x="165" y="69"/>
                  </a:lnTo>
                  <a:lnTo>
                    <a:pt x="155" y="64"/>
                  </a:lnTo>
                  <a:lnTo>
                    <a:pt x="148" y="57"/>
                  </a:lnTo>
                  <a:lnTo>
                    <a:pt x="139" y="53"/>
                  </a:lnTo>
                  <a:lnTo>
                    <a:pt x="129" y="48"/>
                  </a:lnTo>
                  <a:lnTo>
                    <a:pt x="120" y="43"/>
                  </a:lnTo>
                  <a:lnTo>
                    <a:pt x="113" y="38"/>
                  </a:lnTo>
                  <a:lnTo>
                    <a:pt x="103" y="34"/>
                  </a:lnTo>
                  <a:lnTo>
                    <a:pt x="94" y="29"/>
                  </a:lnTo>
                  <a:lnTo>
                    <a:pt x="87" y="24"/>
                  </a:lnTo>
                  <a:lnTo>
                    <a:pt x="78" y="19"/>
                  </a:lnTo>
                  <a:lnTo>
                    <a:pt x="68" y="12"/>
                  </a:lnTo>
                  <a:lnTo>
                    <a:pt x="59" y="8"/>
                  </a:lnTo>
                  <a:lnTo>
                    <a:pt x="52" y="3"/>
                  </a:lnTo>
                  <a:lnTo>
                    <a:pt x="45" y="0"/>
                  </a:lnTo>
                  <a:lnTo>
                    <a:pt x="37" y="3"/>
                  </a:lnTo>
                  <a:lnTo>
                    <a:pt x="33" y="5"/>
                  </a:lnTo>
                  <a:lnTo>
                    <a:pt x="26" y="10"/>
                  </a:lnTo>
                  <a:lnTo>
                    <a:pt x="28" y="22"/>
                  </a:lnTo>
                  <a:lnTo>
                    <a:pt x="30" y="31"/>
                  </a:lnTo>
                  <a:lnTo>
                    <a:pt x="30" y="38"/>
                  </a:lnTo>
                  <a:lnTo>
                    <a:pt x="30" y="41"/>
                  </a:lnTo>
                  <a:lnTo>
                    <a:pt x="30" y="41"/>
                  </a:lnTo>
                  <a:lnTo>
                    <a:pt x="33" y="43"/>
                  </a:lnTo>
                  <a:lnTo>
                    <a:pt x="37" y="53"/>
                  </a:lnTo>
                  <a:lnTo>
                    <a:pt x="37" y="55"/>
                  </a:lnTo>
                  <a:lnTo>
                    <a:pt x="37" y="57"/>
                  </a:lnTo>
                  <a:lnTo>
                    <a:pt x="40" y="57"/>
                  </a:lnTo>
                  <a:lnTo>
                    <a:pt x="45" y="64"/>
                  </a:lnTo>
                  <a:lnTo>
                    <a:pt x="45" y="64"/>
                  </a:lnTo>
                  <a:lnTo>
                    <a:pt x="45" y="67"/>
                  </a:lnTo>
                  <a:lnTo>
                    <a:pt x="42" y="74"/>
                  </a:lnTo>
                  <a:lnTo>
                    <a:pt x="40" y="74"/>
                  </a:lnTo>
                  <a:lnTo>
                    <a:pt x="40" y="83"/>
                  </a:lnTo>
                  <a:lnTo>
                    <a:pt x="40" y="90"/>
                  </a:lnTo>
                  <a:lnTo>
                    <a:pt x="40" y="97"/>
                  </a:lnTo>
                  <a:lnTo>
                    <a:pt x="37" y="107"/>
                  </a:lnTo>
                  <a:lnTo>
                    <a:pt x="37" y="116"/>
                  </a:lnTo>
                  <a:lnTo>
                    <a:pt x="37" y="128"/>
                  </a:lnTo>
                  <a:lnTo>
                    <a:pt x="37" y="138"/>
                  </a:lnTo>
                  <a:lnTo>
                    <a:pt x="33" y="145"/>
                  </a:lnTo>
                  <a:lnTo>
                    <a:pt x="23" y="154"/>
                  </a:lnTo>
                  <a:lnTo>
                    <a:pt x="16" y="161"/>
                  </a:lnTo>
                  <a:lnTo>
                    <a:pt x="14" y="168"/>
                  </a:lnTo>
                  <a:lnTo>
                    <a:pt x="7" y="178"/>
                  </a:lnTo>
                  <a:lnTo>
                    <a:pt x="2" y="185"/>
                  </a:lnTo>
                  <a:lnTo>
                    <a:pt x="0" y="190"/>
                  </a:lnTo>
                  <a:lnTo>
                    <a:pt x="0" y="192"/>
                  </a:lnTo>
                  <a:lnTo>
                    <a:pt x="0" y="197"/>
                  </a:lnTo>
                  <a:lnTo>
                    <a:pt x="2" y="206"/>
                  </a:lnTo>
                  <a:lnTo>
                    <a:pt x="4" y="211"/>
                  </a:lnTo>
                  <a:lnTo>
                    <a:pt x="9" y="216"/>
                  </a:lnTo>
                  <a:lnTo>
                    <a:pt x="12" y="218"/>
                  </a:lnTo>
                  <a:lnTo>
                    <a:pt x="14" y="218"/>
                  </a:lnTo>
                  <a:lnTo>
                    <a:pt x="19" y="220"/>
                  </a:lnTo>
                  <a:lnTo>
                    <a:pt x="19" y="220"/>
                  </a:lnTo>
                  <a:lnTo>
                    <a:pt x="19" y="225"/>
                  </a:lnTo>
                  <a:lnTo>
                    <a:pt x="21" y="225"/>
                  </a:lnTo>
                  <a:lnTo>
                    <a:pt x="23" y="227"/>
                  </a:lnTo>
                  <a:lnTo>
                    <a:pt x="26" y="230"/>
                  </a:lnTo>
                  <a:lnTo>
                    <a:pt x="26" y="235"/>
                  </a:lnTo>
                  <a:lnTo>
                    <a:pt x="28" y="239"/>
                  </a:lnTo>
                  <a:lnTo>
                    <a:pt x="28" y="239"/>
                  </a:lnTo>
                  <a:lnTo>
                    <a:pt x="30" y="244"/>
                  </a:lnTo>
                  <a:lnTo>
                    <a:pt x="30" y="244"/>
                  </a:lnTo>
                  <a:lnTo>
                    <a:pt x="30" y="246"/>
                  </a:lnTo>
                  <a:lnTo>
                    <a:pt x="30" y="249"/>
                  </a:lnTo>
                  <a:lnTo>
                    <a:pt x="30" y="251"/>
                  </a:lnTo>
                  <a:lnTo>
                    <a:pt x="30" y="256"/>
                  </a:lnTo>
                  <a:lnTo>
                    <a:pt x="28" y="256"/>
                  </a:lnTo>
                  <a:lnTo>
                    <a:pt x="28" y="261"/>
                  </a:lnTo>
                  <a:lnTo>
                    <a:pt x="30" y="265"/>
                  </a:lnTo>
                  <a:lnTo>
                    <a:pt x="30" y="270"/>
                  </a:lnTo>
                  <a:lnTo>
                    <a:pt x="33" y="272"/>
                  </a:lnTo>
                  <a:lnTo>
                    <a:pt x="33" y="277"/>
                  </a:lnTo>
                  <a:lnTo>
                    <a:pt x="35" y="280"/>
                  </a:lnTo>
                  <a:lnTo>
                    <a:pt x="37" y="282"/>
                  </a:lnTo>
                  <a:lnTo>
                    <a:pt x="40" y="284"/>
                  </a:lnTo>
                  <a:lnTo>
                    <a:pt x="37" y="284"/>
                  </a:lnTo>
                  <a:lnTo>
                    <a:pt x="35" y="284"/>
                  </a:lnTo>
                  <a:lnTo>
                    <a:pt x="33" y="284"/>
                  </a:lnTo>
                  <a:lnTo>
                    <a:pt x="30" y="284"/>
                  </a:lnTo>
                  <a:lnTo>
                    <a:pt x="30" y="284"/>
                  </a:lnTo>
                  <a:lnTo>
                    <a:pt x="26" y="284"/>
                  </a:lnTo>
                  <a:lnTo>
                    <a:pt x="21" y="284"/>
                  </a:lnTo>
                  <a:lnTo>
                    <a:pt x="16" y="284"/>
                  </a:lnTo>
                  <a:lnTo>
                    <a:pt x="14" y="284"/>
                  </a:lnTo>
                  <a:lnTo>
                    <a:pt x="12" y="287"/>
                  </a:lnTo>
                  <a:lnTo>
                    <a:pt x="12" y="289"/>
                  </a:lnTo>
                  <a:lnTo>
                    <a:pt x="9" y="291"/>
                  </a:lnTo>
                  <a:lnTo>
                    <a:pt x="9" y="291"/>
                  </a:lnTo>
                  <a:lnTo>
                    <a:pt x="12" y="294"/>
                  </a:lnTo>
                  <a:lnTo>
                    <a:pt x="14" y="296"/>
                  </a:lnTo>
                  <a:lnTo>
                    <a:pt x="14" y="298"/>
                  </a:lnTo>
                  <a:lnTo>
                    <a:pt x="16" y="301"/>
                  </a:lnTo>
                  <a:lnTo>
                    <a:pt x="21" y="303"/>
                  </a:lnTo>
                  <a:lnTo>
                    <a:pt x="23" y="308"/>
                  </a:lnTo>
                  <a:lnTo>
                    <a:pt x="23" y="308"/>
                  </a:lnTo>
                  <a:lnTo>
                    <a:pt x="26" y="308"/>
                  </a:lnTo>
                  <a:lnTo>
                    <a:pt x="26" y="308"/>
                  </a:lnTo>
                  <a:lnTo>
                    <a:pt x="28" y="310"/>
                  </a:lnTo>
                  <a:lnTo>
                    <a:pt x="30" y="315"/>
                  </a:lnTo>
                  <a:lnTo>
                    <a:pt x="33" y="320"/>
                  </a:lnTo>
                  <a:lnTo>
                    <a:pt x="35" y="324"/>
                  </a:lnTo>
                  <a:lnTo>
                    <a:pt x="37" y="329"/>
                  </a:lnTo>
                  <a:lnTo>
                    <a:pt x="37" y="329"/>
                  </a:lnTo>
                  <a:lnTo>
                    <a:pt x="40" y="329"/>
                  </a:lnTo>
                  <a:lnTo>
                    <a:pt x="40" y="332"/>
                  </a:lnTo>
                  <a:lnTo>
                    <a:pt x="40" y="334"/>
                  </a:lnTo>
                  <a:lnTo>
                    <a:pt x="37" y="334"/>
                  </a:lnTo>
                  <a:lnTo>
                    <a:pt x="37" y="336"/>
                  </a:lnTo>
                  <a:lnTo>
                    <a:pt x="40" y="336"/>
                  </a:lnTo>
                  <a:lnTo>
                    <a:pt x="42" y="336"/>
                  </a:lnTo>
                  <a:lnTo>
                    <a:pt x="45" y="336"/>
                  </a:lnTo>
                  <a:lnTo>
                    <a:pt x="47" y="336"/>
                  </a:lnTo>
                  <a:lnTo>
                    <a:pt x="47" y="334"/>
                  </a:lnTo>
                  <a:lnTo>
                    <a:pt x="52" y="334"/>
                  </a:lnTo>
                  <a:lnTo>
                    <a:pt x="54" y="332"/>
                  </a:lnTo>
                  <a:lnTo>
                    <a:pt x="54" y="332"/>
                  </a:lnTo>
                  <a:lnTo>
                    <a:pt x="56" y="329"/>
                  </a:lnTo>
                  <a:lnTo>
                    <a:pt x="56" y="329"/>
                  </a:lnTo>
                  <a:lnTo>
                    <a:pt x="56" y="329"/>
                  </a:lnTo>
                  <a:lnTo>
                    <a:pt x="56" y="329"/>
                  </a:lnTo>
                  <a:lnTo>
                    <a:pt x="59" y="332"/>
                  </a:lnTo>
                  <a:lnTo>
                    <a:pt x="59" y="334"/>
                  </a:lnTo>
                  <a:lnTo>
                    <a:pt x="61" y="336"/>
                  </a:lnTo>
                  <a:lnTo>
                    <a:pt x="61" y="336"/>
                  </a:lnTo>
                  <a:lnTo>
                    <a:pt x="63" y="334"/>
                  </a:lnTo>
                  <a:lnTo>
                    <a:pt x="66" y="332"/>
                  </a:lnTo>
                  <a:lnTo>
                    <a:pt x="68" y="332"/>
                  </a:lnTo>
                  <a:lnTo>
                    <a:pt x="70" y="329"/>
                  </a:lnTo>
                  <a:lnTo>
                    <a:pt x="73" y="329"/>
                  </a:lnTo>
                  <a:lnTo>
                    <a:pt x="73" y="329"/>
                  </a:lnTo>
                  <a:lnTo>
                    <a:pt x="75" y="327"/>
                  </a:lnTo>
                  <a:lnTo>
                    <a:pt x="78" y="327"/>
                  </a:lnTo>
                  <a:lnTo>
                    <a:pt x="80" y="327"/>
                  </a:lnTo>
                  <a:lnTo>
                    <a:pt x="82" y="327"/>
                  </a:lnTo>
                  <a:lnTo>
                    <a:pt x="89" y="324"/>
                  </a:lnTo>
                  <a:lnTo>
                    <a:pt x="92" y="324"/>
                  </a:lnTo>
                  <a:lnTo>
                    <a:pt x="94" y="324"/>
                  </a:lnTo>
                  <a:lnTo>
                    <a:pt x="94" y="324"/>
                  </a:lnTo>
                  <a:lnTo>
                    <a:pt x="96" y="322"/>
                  </a:lnTo>
                  <a:lnTo>
                    <a:pt x="96" y="322"/>
                  </a:lnTo>
                  <a:lnTo>
                    <a:pt x="99" y="320"/>
                  </a:lnTo>
                  <a:lnTo>
                    <a:pt x="101" y="317"/>
                  </a:lnTo>
                  <a:lnTo>
                    <a:pt x="103" y="315"/>
                  </a:lnTo>
                  <a:lnTo>
                    <a:pt x="103" y="313"/>
                  </a:lnTo>
                  <a:lnTo>
                    <a:pt x="103" y="313"/>
                  </a:lnTo>
                  <a:lnTo>
                    <a:pt x="103" y="313"/>
                  </a:lnTo>
                  <a:lnTo>
                    <a:pt x="103" y="313"/>
                  </a:lnTo>
                  <a:lnTo>
                    <a:pt x="103" y="310"/>
                  </a:lnTo>
                  <a:lnTo>
                    <a:pt x="101" y="308"/>
                  </a:lnTo>
                  <a:lnTo>
                    <a:pt x="101" y="308"/>
                  </a:lnTo>
                  <a:lnTo>
                    <a:pt x="101" y="308"/>
                  </a:lnTo>
                  <a:lnTo>
                    <a:pt x="101" y="308"/>
                  </a:lnTo>
                  <a:lnTo>
                    <a:pt x="101" y="306"/>
                  </a:lnTo>
                  <a:lnTo>
                    <a:pt x="103" y="306"/>
                  </a:lnTo>
                  <a:lnTo>
                    <a:pt x="106" y="306"/>
                  </a:lnTo>
                  <a:lnTo>
                    <a:pt x="111" y="306"/>
                  </a:lnTo>
                  <a:lnTo>
                    <a:pt x="113" y="303"/>
                  </a:lnTo>
                  <a:lnTo>
                    <a:pt x="115" y="303"/>
                  </a:lnTo>
                  <a:lnTo>
                    <a:pt x="118" y="303"/>
                  </a:lnTo>
                  <a:lnTo>
                    <a:pt x="120" y="303"/>
                  </a:lnTo>
                  <a:lnTo>
                    <a:pt x="122" y="301"/>
                  </a:lnTo>
                  <a:lnTo>
                    <a:pt x="127" y="303"/>
                  </a:lnTo>
                  <a:lnTo>
                    <a:pt x="132" y="298"/>
                  </a:lnTo>
                  <a:lnTo>
                    <a:pt x="132" y="298"/>
                  </a:lnTo>
                  <a:lnTo>
                    <a:pt x="134" y="298"/>
                  </a:lnTo>
                  <a:lnTo>
                    <a:pt x="134" y="298"/>
                  </a:lnTo>
                  <a:lnTo>
                    <a:pt x="136" y="296"/>
                  </a:lnTo>
                  <a:lnTo>
                    <a:pt x="136" y="294"/>
                  </a:lnTo>
                  <a:lnTo>
                    <a:pt x="139" y="291"/>
                  </a:lnTo>
                  <a:lnTo>
                    <a:pt x="139" y="289"/>
                  </a:lnTo>
                  <a:lnTo>
                    <a:pt x="144" y="284"/>
                  </a:lnTo>
                  <a:lnTo>
                    <a:pt x="146" y="284"/>
                  </a:lnTo>
                  <a:lnTo>
                    <a:pt x="146" y="284"/>
                  </a:lnTo>
                  <a:lnTo>
                    <a:pt x="148" y="280"/>
                  </a:lnTo>
                  <a:lnTo>
                    <a:pt x="148" y="280"/>
                  </a:lnTo>
                  <a:lnTo>
                    <a:pt x="151" y="280"/>
                  </a:lnTo>
                  <a:lnTo>
                    <a:pt x="151" y="280"/>
                  </a:lnTo>
                  <a:lnTo>
                    <a:pt x="153" y="277"/>
                  </a:lnTo>
                  <a:lnTo>
                    <a:pt x="153" y="275"/>
                  </a:lnTo>
                  <a:lnTo>
                    <a:pt x="153" y="275"/>
                  </a:lnTo>
                  <a:lnTo>
                    <a:pt x="153" y="272"/>
                  </a:lnTo>
                  <a:lnTo>
                    <a:pt x="153" y="272"/>
                  </a:lnTo>
                  <a:lnTo>
                    <a:pt x="153" y="270"/>
                  </a:lnTo>
                  <a:lnTo>
                    <a:pt x="153" y="270"/>
                  </a:lnTo>
                  <a:lnTo>
                    <a:pt x="158" y="268"/>
                  </a:lnTo>
                  <a:lnTo>
                    <a:pt x="158" y="268"/>
                  </a:lnTo>
                  <a:lnTo>
                    <a:pt x="158" y="265"/>
                  </a:lnTo>
                  <a:lnTo>
                    <a:pt x="160" y="265"/>
                  </a:lnTo>
                  <a:lnTo>
                    <a:pt x="160" y="265"/>
                  </a:lnTo>
                  <a:lnTo>
                    <a:pt x="162" y="265"/>
                  </a:lnTo>
                  <a:lnTo>
                    <a:pt x="162" y="265"/>
                  </a:lnTo>
                  <a:lnTo>
                    <a:pt x="165" y="263"/>
                  </a:lnTo>
                  <a:lnTo>
                    <a:pt x="167" y="263"/>
                  </a:lnTo>
                  <a:lnTo>
                    <a:pt x="169" y="263"/>
                  </a:lnTo>
                  <a:lnTo>
                    <a:pt x="172" y="263"/>
                  </a:lnTo>
                  <a:lnTo>
                    <a:pt x="172" y="263"/>
                  </a:lnTo>
                  <a:lnTo>
                    <a:pt x="174" y="265"/>
                  </a:lnTo>
                  <a:lnTo>
                    <a:pt x="174" y="263"/>
                  </a:lnTo>
                  <a:lnTo>
                    <a:pt x="174" y="258"/>
                  </a:lnTo>
                  <a:lnTo>
                    <a:pt x="174" y="256"/>
                  </a:lnTo>
                  <a:lnTo>
                    <a:pt x="174" y="256"/>
                  </a:lnTo>
                  <a:lnTo>
                    <a:pt x="174" y="253"/>
                  </a:lnTo>
                  <a:lnTo>
                    <a:pt x="172" y="253"/>
                  </a:lnTo>
                  <a:lnTo>
                    <a:pt x="172" y="253"/>
                  </a:lnTo>
                  <a:lnTo>
                    <a:pt x="169" y="253"/>
                  </a:lnTo>
                  <a:lnTo>
                    <a:pt x="169" y="251"/>
                  </a:lnTo>
                  <a:lnTo>
                    <a:pt x="169" y="251"/>
                  </a:lnTo>
                  <a:lnTo>
                    <a:pt x="167" y="249"/>
                  </a:lnTo>
                  <a:lnTo>
                    <a:pt x="167" y="242"/>
                  </a:lnTo>
                  <a:lnTo>
                    <a:pt x="167" y="242"/>
                  </a:lnTo>
                  <a:lnTo>
                    <a:pt x="167" y="239"/>
                  </a:lnTo>
                  <a:lnTo>
                    <a:pt x="167" y="239"/>
                  </a:lnTo>
                  <a:lnTo>
                    <a:pt x="167" y="239"/>
                  </a:lnTo>
                  <a:lnTo>
                    <a:pt x="165" y="235"/>
                  </a:lnTo>
                  <a:lnTo>
                    <a:pt x="165" y="232"/>
                  </a:lnTo>
                  <a:lnTo>
                    <a:pt x="165" y="230"/>
                  </a:lnTo>
                  <a:lnTo>
                    <a:pt x="165" y="227"/>
                  </a:lnTo>
                  <a:lnTo>
                    <a:pt x="162" y="227"/>
                  </a:lnTo>
                  <a:lnTo>
                    <a:pt x="160" y="227"/>
                  </a:lnTo>
                  <a:lnTo>
                    <a:pt x="158" y="227"/>
                  </a:lnTo>
                  <a:lnTo>
                    <a:pt x="155" y="227"/>
                  </a:lnTo>
                  <a:lnTo>
                    <a:pt x="155" y="227"/>
                  </a:lnTo>
                  <a:lnTo>
                    <a:pt x="155" y="225"/>
                  </a:lnTo>
                  <a:lnTo>
                    <a:pt x="153" y="225"/>
                  </a:lnTo>
                  <a:lnTo>
                    <a:pt x="155" y="223"/>
                  </a:lnTo>
                  <a:lnTo>
                    <a:pt x="155" y="220"/>
                  </a:lnTo>
                  <a:lnTo>
                    <a:pt x="158" y="218"/>
                  </a:lnTo>
                  <a:lnTo>
                    <a:pt x="160" y="216"/>
                  </a:lnTo>
                  <a:lnTo>
                    <a:pt x="160" y="216"/>
                  </a:lnTo>
                  <a:lnTo>
                    <a:pt x="162" y="213"/>
                  </a:lnTo>
                  <a:lnTo>
                    <a:pt x="162" y="211"/>
                  </a:lnTo>
                  <a:lnTo>
                    <a:pt x="162" y="211"/>
                  </a:lnTo>
                  <a:lnTo>
                    <a:pt x="160" y="209"/>
                  </a:lnTo>
                  <a:lnTo>
                    <a:pt x="160" y="206"/>
                  </a:lnTo>
                  <a:lnTo>
                    <a:pt x="160" y="204"/>
                  </a:lnTo>
                  <a:lnTo>
                    <a:pt x="160" y="204"/>
                  </a:lnTo>
                  <a:lnTo>
                    <a:pt x="160" y="201"/>
                  </a:lnTo>
                  <a:lnTo>
                    <a:pt x="160" y="201"/>
                  </a:lnTo>
                  <a:lnTo>
                    <a:pt x="162" y="199"/>
                  </a:lnTo>
                  <a:lnTo>
                    <a:pt x="162" y="199"/>
                  </a:lnTo>
                  <a:lnTo>
                    <a:pt x="162" y="199"/>
                  </a:lnTo>
                  <a:lnTo>
                    <a:pt x="165" y="199"/>
                  </a:lnTo>
                  <a:lnTo>
                    <a:pt x="167" y="197"/>
                  </a:lnTo>
                  <a:lnTo>
                    <a:pt x="167" y="197"/>
                  </a:lnTo>
                  <a:lnTo>
                    <a:pt x="167" y="194"/>
                  </a:lnTo>
                  <a:lnTo>
                    <a:pt x="167" y="194"/>
                  </a:lnTo>
                  <a:lnTo>
                    <a:pt x="165" y="192"/>
                  </a:lnTo>
                  <a:lnTo>
                    <a:pt x="165" y="192"/>
                  </a:lnTo>
                  <a:lnTo>
                    <a:pt x="165" y="190"/>
                  </a:lnTo>
                  <a:lnTo>
                    <a:pt x="165" y="190"/>
                  </a:lnTo>
                  <a:lnTo>
                    <a:pt x="165" y="187"/>
                  </a:lnTo>
                  <a:lnTo>
                    <a:pt x="165" y="187"/>
                  </a:lnTo>
                  <a:lnTo>
                    <a:pt x="165" y="185"/>
                  </a:lnTo>
                  <a:lnTo>
                    <a:pt x="167" y="185"/>
                  </a:lnTo>
                  <a:lnTo>
                    <a:pt x="169" y="185"/>
                  </a:lnTo>
                  <a:lnTo>
                    <a:pt x="169" y="185"/>
                  </a:lnTo>
                  <a:lnTo>
                    <a:pt x="169" y="183"/>
                  </a:lnTo>
                  <a:lnTo>
                    <a:pt x="169" y="180"/>
                  </a:lnTo>
                  <a:lnTo>
                    <a:pt x="169" y="180"/>
                  </a:lnTo>
                  <a:lnTo>
                    <a:pt x="172" y="178"/>
                  </a:lnTo>
                  <a:lnTo>
                    <a:pt x="172" y="178"/>
                  </a:lnTo>
                  <a:lnTo>
                    <a:pt x="172" y="175"/>
                  </a:lnTo>
                  <a:lnTo>
                    <a:pt x="174" y="175"/>
                  </a:lnTo>
                  <a:lnTo>
                    <a:pt x="174" y="173"/>
                  </a:lnTo>
                  <a:lnTo>
                    <a:pt x="174" y="171"/>
                  </a:lnTo>
                  <a:lnTo>
                    <a:pt x="174" y="166"/>
                  </a:lnTo>
                  <a:lnTo>
                    <a:pt x="174" y="166"/>
                  </a:lnTo>
                  <a:lnTo>
                    <a:pt x="177" y="164"/>
                  </a:lnTo>
                  <a:lnTo>
                    <a:pt x="179" y="164"/>
                  </a:lnTo>
                  <a:lnTo>
                    <a:pt x="184" y="164"/>
                  </a:lnTo>
                  <a:lnTo>
                    <a:pt x="186" y="161"/>
                  </a:lnTo>
                  <a:lnTo>
                    <a:pt x="188" y="161"/>
                  </a:lnTo>
                  <a:lnTo>
                    <a:pt x="193" y="164"/>
                  </a:lnTo>
                  <a:lnTo>
                    <a:pt x="193" y="164"/>
                  </a:lnTo>
                  <a:lnTo>
                    <a:pt x="193" y="164"/>
                  </a:lnTo>
                  <a:lnTo>
                    <a:pt x="193" y="161"/>
                  </a:lnTo>
                  <a:lnTo>
                    <a:pt x="193" y="1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369"/>
            <p:cNvSpPr>
              <a:spLocks/>
            </p:cNvSpPr>
            <p:nvPr userDrawn="1"/>
          </p:nvSpPr>
          <p:spPr bwMode="auto">
            <a:xfrm>
              <a:off x="3922" y="2576"/>
              <a:ext cx="240" cy="184"/>
            </a:xfrm>
            <a:custGeom>
              <a:avLst/>
              <a:gdLst>
                <a:gd name="T0" fmla="*/ 235 w 240"/>
                <a:gd name="T1" fmla="*/ 111 h 184"/>
                <a:gd name="T2" fmla="*/ 223 w 240"/>
                <a:gd name="T3" fmla="*/ 104 h 184"/>
                <a:gd name="T4" fmla="*/ 219 w 240"/>
                <a:gd name="T5" fmla="*/ 95 h 184"/>
                <a:gd name="T6" fmla="*/ 212 w 240"/>
                <a:gd name="T7" fmla="*/ 83 h 184"/>
                <a:gd name="T8" fmla="*/ 200 w 240"/>
                <a:gd name="T9" fmla="*/ 71 h 184"/>
                <a:gd name="T10" fmla="*/ 186 w 240"/>
                <a:gd name="T11" fmla="*/ 57 h 184"/>
                <a:gd name="T12" fmla="*/ 179 w 240"/>
                <a:gd name="T13" fmla="*/ 50 h 184"/>
                <a:gd name="T14" fmla="*/ 167 w 240"/>
                <a:gd name="T15" fmla="*/ 45 h 184"/>
                <a:gd name="T16" fmla="*/ 169 w 240"/>
                <a:gd name="T17" fmla="*/ 35 h 184"/>
                <a:gd name="T18" fmla="*/ 167 w 240"/>
                <a:gd name="T19" fmla="*/ 17 h 184"/>
                <a:gd name="T20" fmla="*/ 153 w 240"/>
                <a:gd name="T21" fmla="*/ 0 h 184"/>
                <a:gd name="T22" fmla="*/ 143 w 240"/>
                <a:gd name="T23" fmla="*/ 2 h 184"/>
                <a:gd name="T24" fmla="*/ 134 w 240"/>
                <a:gd name="T25" fmla="*/ 7 h 184"/>
                <a:gd name="T26" fmla="*/ 134 w 240"/>
                <a:gd name="T27" fmla="*/ 14 h 184"/>
                <a:gd name="T28" fmla="*/ 127 w 240"/>
                <a:gd name="T29" fmla="*/ 21 h 184"/>
                <a:gd name="T30" fmla="*/ 115 w 240"/>
                <a:gd name="T31" fmla="*/ 35 h 184"/>
                <a:gd name="T32" fmla="*/ 101 w 240"/>
                <a:gd name="T33" fmla="*/ 40 h 184"/>
                <a:gd name="T34" fmla="*/ 84 w 240"/>
                <a:gd name="T35" fmla="*/ 43 h 184"/>
                <a:gd name="T36" fmla="*/ 84 w 240"/>
                <a:gd name="T37" fmla="*/ 47 h 184"/>
                <a:gd name="T38" fmla="*/ 82 w 240"/>
                <a:gd name="T39" fmla="*/ 54 h 184"/>
                <a:gd name="T40" fmla="*/ 73 w 240"/>
                <a:gd name="T41" fmla="*/ 61 h 184"/>
                <a:gd name="T42" fmla="*/ 54 w 240"/>
                <a:gd name="T43" fmla="*/ 66 h 184"/>
                <a:gd name="T44" fmla="*/ 42 w 240"/>
                <a:gd name="T45" fmla="*/ 73 h 184"/>
                <a:gd name="T46" fmla="*/ 37 w 240"/>
                <a:gd name="T47" fmla="*/ 66 h 184"/>
                <a:gd name="T48" fmla="*/ 28 w 240"/>
                <a:gd name="T49" fmla="*/ 73 h 184"/>
                <a:gd name="T50" fmla="*/ 14 w 240"/>
                <a:gd name="T51" fmla="*/ 78 h 184"/>
                <a:gd name="T52" fmla="*/ 9 w 240"/>
                <a:gd name="T53" fmla="*/ 90 h 184"/>
                <a:gd name="T54" fmla="*/ 2 w 240"/>
                <a:gd name="T55" fmla="*/ 102 h 184"/>
                <a:gd name="T56" fmla="*/ 0 w 240"/>
                <a:gd name="T57" fmla="*/ 106 h 184"/>
                <a:gd name="T58" fmla="*/ 2 w 240"/>
                <a:gd name="T59" fmla="*/ 116 h 184"/>
                <a:gd name="T60" fmla="*/ 2 w 240"/>
                <a:gd name="T61" fmla="*/ 123 h 184"/>
                <a:gd name="T62" fmla="*/ 9 w 240"/>
                <a:gd name="T63" fmla="*/ 139 h 184"/>
                <a:gd name="T64" fmla="*/ 11 w 240"/>
                <a:gd name="T65" fmla="*/ 147 h 184"/>
                <a:gd name="T66" fmla="*/ 18 w 240"/>
                <a:gd name="T67" fmla="*/ 158 h 184"/>
                <a:gd name="T68" fmla="*/ 28 w 240"/>
                <a:gd name="T69" fmla="*/ 168 h 184"/>
                <a:gd name="T70" fmla="*/ 30 w 240"/>
                <a:gd name="T71" fmla="*/ 175 h 184"/>
                <a:gd name="T72" fmla="*/ 33 w 240"/>
                <a:gd name="T73" fmla="*/ 184 h 184"/>
                <a:gd name="T74" fmla="*/ 37 w 240"/>
                <a:gd name="T75" fmla="*/ 168 h 184"/>
                <a:gd name="T76" fmla="*/ 40 w 240"/>
                <a:gd name="T77" fmla="*/ 158 h 184"/>
                <a:gd name="T78" fmla="*/ 54 w 240"/>
                <a:gd name="T79" fmla="*/ 154 h 184"/>
                <a:gd name="T80" fmla="*/ 63 w 240"/>
                <a:gd name="T81" fmla="*/ 156 h 184"/>
                <a:gd name="T82" fmla="*/ 70 w 240"/>
                <a:gd name="T83" fmla="*/ 156 h 184"/>
                <a:gd name="T84" fmla="*/ 77 w 240"/>
                <a:gd name="T85" fmla="*/ 154 h 184"/>
                <a:gd name="T86" fmla="*/ 80 w 240"/>
                <a:gd name="T87" fmla="*/ 137 h 184"/>
                <a:gd name="T88" fmla="*/ 101 w 240"/>
                <a:gd name="T89" fmla="*/ 125 h 184"/>
                <a:gd name="T90" fmla="*/ 115 w 240"/>
                <a:gd name="T91" fmla="*/ 137 h 184"/>
                <a:gd name="T92" fmla="*/ 127 w 240"/>
                <a:gd name="T93" fmla="*/ 142 h 184"/>
                <a:gd name="T94" fmla="*/ 148 w 240"/>
                <a:gd name="T95" fmla="*/ 144 h 184"/>
                <a:gd name="T96" fmla="*/ 158 w 240"/>
                <a:gd name="T97" fmla="*/ 132 h 184"/>
                <a:gd name="T98" fmla="*/ 172 w 240"/>
                <a:gd name="T99" fmla="*/ 130 h 184"/>
                <a:gd name="T100" fmla="*/ 191 w 240"/>
                <a:gd name="T101" fmla="*/ 128 h 184"/>
                <a:gd name="T102" fmla="*/ 205 w 240"/>
                <a:gd name="T103" fmla="*/ 121 h 184"/>
                <a:gd name="T104" fmla="*/ 228 w 240"/>
                <a:gd name="T105" fmla="*/ 125 h 184"/>
                <a:gd name="T106" fmla="*/ 238 w 240"/>
                <a:gd name="T107"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184">
                  <a:moveTo>
                    <a:pt x="238" y="123"/>
                  </a:moveTo>
                  <a:lnTo>
                    <a:pt x="238" y="121"/>
                  </a:lnTo>
                  <a:lnTo>
                    <a:pt x="238" y="116"/>
                  </a:lnTo>
                  <a:lnTo>
                    <a:pt x="238" y="113"/>
                  </a:lnTo>
                  <a:lnTo>
                    <a:pt x="235" y="113"/>
                  </a:lnTo>
                  <a:lnTo>
                    <a:pt x="235" y="111"/>
                  </a:lnTo>
                  <a:lnTo>
                    <a:pt x="235" y="111"/>
                  </a:lnTo>
                  <a:lnTo>
                    <a:pt x="233" y="109"/>
                  </a:lnTo>
                  <a:lnTo>
                    <a:pt x="231" y="109"/>
                  </a:lnTo>
                  <a:lnTo>
                    <a:pt x="228" y="106"/>
                  </a:lnTo>
                  <a:lnTo>
                    <a:pt x="228" y="104"/>
                  </a:lnTo>
                  <a:lnTo>
                    <a:pt x="223" y="104"/>
                  </a:lnTo>
                  <a:lnTo>
                    <a:pt x="223" y="104"/>
                  </a:lnTo>
                  <a:lnTo>
                    <a:pt x="221" y="102"/>
                  </a:lnTo>
                  <a:lnTo>
                    <a:pt x="221" y="99"/>
                  </a:lnTo>
                  <a:lnTo>
                    <a:pt x="221" y="97"/>
                  </a:lnTo>
                  <a:lnTo>
                    <a:pt x="219" y="97"/>
                  </a:lnTo>
                  <a:lnTo>
                    <a:pt x="219" y="95"/>
                  </a:lnTo>
                  <a:lnTo>
                    <a:pt x="221" y="92"/>
                  </a:lnTo>
                  <a:lnTo>
                    <a:pt x="219" y="90"/>
                  </a:lnTo>
                  <a:lnTo>
                    <a:pt x="216" y="87"/>
                  </a:lnTo>
                  <a:lnTo>
                    <a:pt x="214" y="87"/>
                  </a:lnTo>
                  <a:lnTo>
                    <a:pt x="214" y="85"/>
                  </a:lnTo>
                  <a:lnTo>
                    <a:pt x="212" y="83"/>
                  </a:lnTo>
                  <a:lnTo>
                    <a:pt x="205" y="78"/>
                  </a:lnTo>
                  <a:lnTo>
                    <a:pt x="202" y="78"/>
                  </a:lnTo>
                  <a:lnTo>
                    <a:pt x="200" y="76"/>
                  </a:lnTo>
                  <a:lnTo>
                    <a:pt x="198" y="73"/>
                  </a:lnTo>
                  <a:lnTo>
                    <a:pt x="198" y="73"/>
                  </a:lnTo>
                  <a:lnTo>
                    <a:pt x="200" y="71"/>
                  </a:lnTo>
                  <a:lnTo>
                    <a:pt x="200" y="69"/>
                  </a:lnTo>
                  <a:lnTo>
                    <a:pt x="198" y="66"/>
                  </a:lnTo>
                  <a:lnTo>
                    <a:pt x="195" y="64"/>
                  </a:lnTo>
                  <a:lnTo>
                    <a:pt x="193" y="59"/>
                  </a:lnTo>
                  <a:lnTo>
                    <a:pt x="191" y="59"/>
                  </a:lnTo>
                  <a:lnTo>
                    <a:pt x="186" y="57"/>
                  </a:lnTo>
                  <a:lnTo>
                    <a:pt x="183" y="57"/>
                  </a:lnTo>
                  <a:lnTo>
                    <a:pt x="181" y="57"/>
                  </a:lnTo>
                  <a:lnTo>
                    <a:pt x="181" y="54"/>
                  </a:lnTo>
                  <a:lnTo>
                    <a:pt x="179" y="52"/>
                  </a:lnTo>
                  <a:lnTo>
                    <a:pt x="181" y="50"/>
                  </a:lnTo>
                  <a:lnTo>
                    <a:pt x="179" y="50"/>
                  </a:lnTo>
                  <a:lnTo>
                    <a:pt x="179" y="50"/>
                  </a:lnTo>
                  <a:lnTo>
                    <a:pt x="176" y="47"/>
                  </a:lnTo>
                  <a:lnTo>
                    <a:pt x="174" y="47"/>
                  </a:lnTo>
                  <a:lnTo>
                    <a:pt x="169" y="47"/>
                  </a:lnTo>
                  <a:lnTo>
                    <a:pt x="169" y="47"/>
                  </a:lnTo>
                  <a:lnTo>
                    <a:pt x="167" y="45"/>
                  </a:lnTo>
                  <a:lnTo>
                    <a:pt x="167" y="43"/>
                  </a:lnTo>
                  <a:lnTo>
                    <a:pt x="167" y="43"/>
                  </a:lnTo>
                  <a:lnTo>
                    <a:pt x="167" y="43"/>
                  </a:lnTo>
                  <a:lnTo>
                    <a:pt x="167" y="40"/>
                  </a:lnTo>
                  <a:lnTo>
                    <a:pt x="167" y="40"/>
                  </a:lnTo>
                  <a:lnTo>
                    <a:pt x="169" y="35"/>
                  </a:lnTo>
                  <a:lnTo>
                    <a:pt x="169" y="35"/>
                  </a:lnTo>
                  <a:lnTo>
                    <a:pt x="169" y="28"/>
                  </a:lnTo>
                  <a:lnTo>
                    <a:pt x="169" y="26"/>
                  </a:lnTo>
                  <a:lnTo>
                    <a:pt x="169" y="24"/>
                  </a:lnTo>
                  <a:lnTo>
                    <a:pt x="167" y="19"/>
                  </a:lnTo>
                  <a:lnTo>
                    <a:pt x="167" y="17"/>
                  </a:lnTo>
                  <a:lnTo>
                    <a:pt x="162" y="12"/>
                  </a:lnTo>
                  <a:lnTo>
                    <a:pt x="162" y="12"/>
                  </a:lnTo>
                  <a:lnTo>
                    <a:pt x="158" y="5"/>
                  </a:lnTo>
                  <a:lnTo>
                    <a:pt x="155" y="5"/>
                  </a:lnTo>
                  <a:lnTo>
                    <a:pt x="155" y="2"/>
                  </a:lnTo>
                  <a:lnTo>
                    <a:pt x="153" y="0"/>
                  </a:lnTo>
                  <a:lnTo>
                    <a:pt x="153" y="0"/>
                  </a:lnTo>
                  <a:lnTo>
                    <a:pt x="150" y="0"/>
                  </a:lnTo>
                  <a:lnTo>
                    <a:pt x="148" y="0"/>
                  </a:lnTo>
                  <a:lnTo>
                    <a:pt x="146" y="0"/>
                  </a:lnTo>
                  <a:lnTo>
                    <a:pt x="143" y="2"/>
                  </a:lnTo>
                  <a:lnTo>
                    <a:pt x="143" y="2"/>
                  </a:lnTo>
                  <a:lnTo>
                    <a:pt x="141" y="2"/>
                  </a:lnTo>
                  <a:lnTo>
                    <a:pt x="141" y="2"/>
                  </a:lnTo>
                  <a:lnTo>
                    <a:pt x="139" y="2"/>
                  </a:lnTo>
                  <a:lnTo>
                    <a:pt x="139" y="5"/>
                  </a:lnTo>
                  <a:lnTo>
                    <a:pt x="139" y="5"/>
                  </a:lnTo>
                  <a:lnTo>
                    <a:pt x="134" y="7"/>
                  </a:lnTo>
                  <a:lnTo>
                    <a:pt x="134" y="7"/>
                  </a:lnTo>
                  <a:lnTo>
                    <a:pt x="134" y="9"/>
                  </a:lnTo>
                  <a:lnTo>
                    <a:pt x="134" y="9"/>
                  </a:lnTo>
                  <a:lnTo>
                    <a:pt x="134" y="12"/>
                  </a:lnTo>
                  <a:lnTo>
                    <a:pt x="134" y="12"/>
                  </a:lnTo>
                  <a:lnTo>
                    <a:pt x="134" y="14"/>
                  </a:lnTo>
                  <a:lnTo>
                    <a:pt x="132" y="17"/>
                  </a:lnTo>
                  <a:lnTo>
                    <a:pt x="132" y="17"/>
                  </a:lnTo>
                  <a:lnTo>
                    <a:pt x="129" y="17"/>
                  </a:lnTo>
                  <a:lnTo>
                    <a:pt x="129" y="17"/>
                  </a:lnTo>
                  <a:lnTo>
                    <a:pt x="127" y="21"/>
                  </a:lnTo>
                  <a:lnTo>
                    <a:pt x="127" y="21"/>
                  </a:lnTo>
                  <a:lnTo>
                    <a:pt x="125" y="21"/>
                  </a:lnTo>
                  <a:lnTo>
                    <a:pt x="120" y="26"/>
                  </a:lnTo>
                  <a:lnTo>
                    <a:pt x="120" y="28"/>
                  </a:lnTo>
                  <a:lnTo>
                    <a:pt x="117" y="31"/>
                  </a:lnTo>
                  <a:lnTo>
                    <a:pt x="117" y="33"/>
                  </a:lnTo>
                  <a:lnTo>
                    <a:pt x="115" y="35"/>
                  </a:lnTo>
                  <a:lnTo>
                    <a:pt x="115" y="35"/>
                  </a:lnTo>
                  <a:lnTo>
                    <a:pt x="113" y="35"/>
                  </a:lnTo>
                  <a:lnTo>
                    <a:pt x="113" y="35"/>
                  </a:lnTo>
                  <a:lnTo>
                    <a:pt x="108" y="40"/>
                  </a:lnTo>
                  <a:lnTo>
                    <a:pt x="103" y="38"/>
                  </a:lnTo>
                  <a:lnTo>
                    <a:pt x="101" y="40"/>
                  </a:lnTo>
                  <a:lnTo>
                    <a:pt x="99" y="40"/>
                  </a:lnTo>
                  <a:lnTo>
                    <a:pt x="96" y="40"/>
                  </a:lnTo>
                  <a:lnTo>
                    <a:pt x="94" y="40"/>
                  </a:lnTo>
                  <a:lnTo>
                    <a:pt x="92" y="43"/>
                  </a:lnTo>
                  <a:lnTo>
                    <a:pt x="87" y="43"/>
                  </a:lnTo>
                  <a:lnTo>
                    <a:pt x="84" y="43"/>
                  </a:lnTo>
                  <a:lnTo>
                    <a:pt x="82" y="43"/>
                  </a:lnTo>
                  <a:lnTo>
                    <a:pt x="82" y="45"/>
                  </a:lnTo>
                  <a:lnTo>
                    <a:pt x="82" y="45"/>
                  </a:lnTo>
                  <a:lnTo>
                    <a:pt x="82" y="45"/>
                  </a:lnTo>
                  <a:lnTo>
                    <a:pt x="82" y="45"/>
                  </a:lnTo>
                  <a:lnTo>
                    <a:pt x="84" y="47"/>
                  </a:lnTo>
                  <a:lnTo>
                    <a:pt x="84" y="50"/>
                  </a:lnTo>
                  <a:lnTo>
                    <a:pt x="84" y="50"/>
                  </a:lnTo>
                  <a:lnTo>
                    <a:pt x="84" y="50"/>
                  </a:lnTo>
                  <a:lnTo>
                    <a:pt x="84" y="50"/>
                  </a:lnTo>
                  <a:lnTo>
                    <a:pt x="84" y="52"/>
                  </a:lnTo>
                  <a:lnTo>
                    <a:pt x="82" y="54"/>
                  </a:lnTo>
                  <a:lnTo>
                    <a:pt x="80" y="57"/>
                  </a:lnTo>
                  <a:lnTo>
                    <a:pt x="77" y="59"/>
                  </a:lnTo>
                  <a:lnTo>
                    <a:pt x="77" y="59"/>
                  </a:lnTo>
                  <a:lnTo>
                    <a:pt x="75" y="61"/>
                  </a:lnTo>
                  <a:lnTo>
                    <a:pt x="75" y="61"/>
                  </a:lnTo>
                  <a:lnTo>
                    <a:pt x="73" y="61"/>
                  </a:lnTo>
                  <a:lnTo>
                    <a:pt x="70" y="61"/>
                  </a:lnTo>
                  <a:lnTo>
                    <a:pt x="63" y="64"/>
                  </a:lnTo>
                  <a:lnTo>
                    <a:pt x="61" y="64"/>
                  </a:lnTo>
                  <a:lnTo>
                    <a:pt x="59" y="64"/>
                  </a:lnTo>
                  <a:lnTo>
                    <a:pt x="56" y="64"/>
                  </a:lnTo>
                  <a:lnTo>
                    <a:pt x="54" y="66"/>
                  </a:lnTo>
                  <a:lnTo>
                    <a:pt x="54" y="66"/>
                  </a:lnTo>
                  <a:lnTo>
                    <a:pt x="51" y="66"/>
                  </a:lnTo>
                  <a:lnTo>
                    <a:pt x="49" y="69"/>
                  </a:lnTo>
                  <a:lnTo>
                    <a:pt x="47" y="69"/>
                  </a:lnTo>
                  <a:lnTo>
                    <a:pt x="44" y="71"/>
                  </a:lnTo>
                  <a:lnTo>
                    <a:pt x="42" y="73"/>
                  </a:lnTo>
                  <a:lnTo>
                    <a:pt x="42" y="73"/>
                  </a:lnTo>
                  <a:lnTo>
                    <a:pt x="40" y="71"/>
                  </a:lnTo>
                  <a:lnTo>
                    <a:pt x="40" y="69"/>
                  </a:lnTo>
                  <a:lnTo>
                    <a:pt x="37" y="66"/>
                  </a:lnTo>
                  <a:lnTo>
                    <a:pt x="37" y="66"/>
                  </a:lnTo>
                  <a:lnTo>
                    <a:pt x="37" y="66"/>
                  </a:lnTo>
                  <a:lnTo>
                    <a:pt x="37" y="66"/>
                  </a:lnTo>
                  <a:lnTo>
                    <a:pt x="35" y="69"/>
                  </a:lnTo>
                  <a:lnTo>
                    <a:pt x="35" y="69"/>
                  </a:lnTo>
                  <a:lnTo>
                    <a:pt x="33" y="71"/>
                  </a:lnTo>
                  <a:lnTo>
                    <a:pt x="28" y="71"/>
                  </a:lnTo>
                  <a:lnTo>
                    <a:pt x="28" y="73"/>
                  </a:lnTo>
                  <a:lnTo>
                    <a:pt x="26" y="73"/>
                  </a:lnTo>
                  <a:lnTo>
                    <a:pt x="23" y="73"/>
                  </a:lnTo>
                  <a:lnTo>
                    <a:pt x="21" y="73"/>
                  </a:lnTo>
                  <a:lnTo>
                    <a:pt x="18" y="73"/>
                  </a:lnTo>
                  <a:lnTo>
                    <a:pt x="16" y="76"/>
                  </a:lnTo>
                  <a:lnTo>
                    <a:pt x="14" y="78"/>
                  </a:lnTo>
                  <a:lnTo>
                    <a:pt x="14" y="80"/>
                  </a:lnTo>
                  <a:lnTo>
                    <a:pt x="14" y="80"/>
                  </a:lnTo>
                  <a:lnTo>
                    <a:pt x="11" y="83"/>
                  </a:lnTo>
                  <a:lnTo>
                    <a:pt x="11" y="85"/>
                  </a:lnTo>
                  <a:lnTo>
                    <a:pt x="9" y="87"/>
                  </a:lnTo>
                  <a:lnTo>
                    <a:pt x="9" y="90"/>
                  </a:lnTo>
                  <a:lnTo>
                    <a:pt x="7" y="92"/>
                  </a:lnTo>
                  <a:lnTo>
                    <a:pt x="4" y="97"/>
                  </a:lnTo>
                  <a:lnTo>
                    <a:pt x="4" y="99"/>
                  </a:lnTo>
                  <a:lnTo>
                    <a:pt x="4" y="99"/>
                  </a:lnTo>
                  <a:lnTo>
                    <a:pt x="4" y="99"/>
                  </a:lnTo>
                  <a:lnTo>
                    <a:pt x="2" y="102"/>
                  </a:lnTo>
                  <a:lnTo>
                    <a:pt x="0" y="102"/>
                  </a:lnTo>
                  <a:lnTo>
                    <a:pt x="0" y="102"/>
                  </a:lnTo>
                  <a:lnTo>
                    <a:pt x="0" y="104"/>
                  </a:lnTo>
                  <a:lnTo>
                    <a:pt x="0" y="104"/>
                  </a:lnTo>
                  <a:lnTo>
                    <a:pt x="0" y="106"/>
                  </a:lnTo>
                  <a:lnTo>
                    <a:pt x="0" y="106"/>
                  </a:lnTo>
                  <a:lnTo>
                    <a:pt x="2" y="106"/>
                  </a:lnTo>
                  <a:lnTo>
                    <a:pt x="2" y="106"/>
                  </a:lnTo>
                  <a:lnTo>
                    <a:pt x="2" y="106"/>
                  </a:lnTo>
                  <a:lnTo>
                    <a:pt x="2" y="109"/>
                  </a:lnTo>
                  <a:lnTo>
                    <a:pt x="2" y="116"/>
                  </a:lnTo>
                  <a:lnTo>
                    <a:pt x="2" y="116"/>
                  </a:lnTo>
                  <a:lnTo>
                    <a:pt x="2" y="118"/>
                  </a:lnTo>
                  <a:lnTo>
                    <a:pt x="2" y="118"/>
                  </a:lnTo>
                  <a:lnTo>
                    <a:pt x="2" y="121"/>
                  </a:lnTo>
                  <a:lnTo>
                    <a:pt x="2" y="121"/>
                  </a:lnTo>
                  <a:lnTo>
                    <a:pt x="2" y="121"/>
                  </a:lnTo>
                  <a:lnTo>
                    <a:pt x="2" y="123"/>
                  </a:lnTo>
                  <a:lnTo>
                    <a:pt x="4" y="125"/>
                  </a:lnTo>
                  <a:lnTo>
                    <a:pt x="4" y="132"/>
                  </a:lnTo>
                  <a:lnTo>
                    <a:pt x="4" y="135"/>
                  </a:lnTo>
                  <a:lnTo>
                    <a:pt x="4" y="135"/>
                  </a:lnTo>
                  <a:lnTo>
                    <a:pt x="7" y="137"/>
                  </a:lnTo>
                  <a:lnTo>
                    <a:pt x="9" y="139"/>
                  </a:lnTo>
                  <a:lnTo>
                    <a:pt x="11" y="142"/>
                  </a:lnTo>
                  <a:lnTo>
                    <a:pt x="11" y="144"/>
                  </a:lnTo>
                  <a:lnTo>
                    <a:pt x="11" y="147"/>
                  </a:lnTo>
                  <a:lnTo>
                    <a:pt x="11" y="147"/>
                  </a:lnTo>
                  <a:lnTo>
                    <a:pt x="11" y="147"/>
                  </a:lnTo>
                  <a:lnTo>
                    <a:pt x="11" y="147"/>
                  </a:lnTo>
                  <a:lnTo>
                    <a:pt x="11" y="147"/>
                  </a:lnTo>
                  <a:lnTo>
                    <a:pt x="11" y="149"/>
                  </a:lnTo>
                  <a:lnTo>
                    <a:pt x="11" y="151"/>
                  </a:lnTo>
                  <a:lnTo>
                    <a:pt x="14" y="154"/>
                  </a:lnTo>
                  <a:lnTo>
                    <a:pt x="16" y="156"/>
                  </a:lnTo>
                  <a:lnTo>
                    <a:pt x="18" y="158"/>
                  </a:lnTo>
                  <a:lnTo>
                    <a:pt x="21" y="161"/>
                  </a:lnTo>
                  <a:lnTo>
                    <a:pt x="23" y="163"/>
                  </a:lnTo>
                  <a:lnTo>
                    <a:pt x="23" y="165"/>
                  </a:lnTo>
                  <a:lnTo>
                    <a:pt x="26" y="165"/>
                  </a:lnTo>
                  <a:lnTo>
                    <a:pt x="26" y="165"/>
                  </a:lnTo>
                  <a:lnTo>
                    <a:pt x="28" y="168"/>
                  </a:lnTo>
                  <a:lnTo>
                    <a:pt x="28" y="168"/>
                  </a:lnTo>
                  <a:lnTo>
                    <a:pt x="28" y="168"/>
                  </a:lnTo>
                  <a:lnTo>
                    <a:pt x="30" y="170"/>
                  </a:lnTo>
                  <a:lnTo>
                    <a:pt x="30" y="173"/>
                  </a:lnTo>
                  <a:lnTo>
                    <a:pt x="30" y="173"/>
                  </a:lnTo>
                  <a:lnTo>
                    <a:pt x="30" y="175"/>
                  </a:lnTo>
                  <a:lnTo>
                    <a:pt x="30" y="175"/>
                  </a:lnTo>
                  <a:lnTo>
                    <a:pt x="30" y="177"/>
                  </a:lnTo>
                  <a:lnTo>
                    <a:pt x="30" y="177"/>
                  </a:lnTo>
                  <a:lnTo>
                    <a:pt x="30" y="180"/>
                  </a:lnTo>
                  <a:lnTo>
                    <a:pt x="30" y="182"/>
                  </a:lnTo>
                  <a:lnTo>
                    <a:pt x="33" y="184"/>
                  </a:lnTo>
                  <a:lnTo>
                    <a:pt x="33" y="182"/>
                  </a:lnTo>
                  <a:lnTo>
                    <a:pt x="35" y="177"/>
                  </a:lnTo>
                  <a:lnTo>
                    <a:pt x="35" y="175"/>
                  </a:lnTo>
                  <a:lnTo>
                    <a:pt x="37" y="173"/>
                  </a:lnTo>
                  <a:lnTo>
                    <a:pt x="37" y="170"/>
                  </a:lnTo>
                  <a:lnTo>
                    <a:pt x="37" y="168"/>
                  </a:lnTo>
                  <a:lnTo>
                    <a:pt x="37" y="165"/>
                  </a:lnTo>
                  <a:lnTo>
                    <a:pt x="37" y="165"/>
                  </a:lnTo>
                  <a:lnTo>
                    <a:pt x="37" y="163"/>
                  </a:lnTo>
                  <a:lnTo>
                    <a:pt x="37" y="161"/>
                  </a:lnTo>
                  <a:lnTo>
                    <a:pt x="40" y="158"/>
                  </a:lnTo>
                  <a:lnTo>
                    <a:pt x="40" y="158"/>
                  </a:lnTo>
                  <a:lnTo>
                    <a:pt x="40" y="156"/>
                  </a:lnTo>
                  <a:lnTo>
                    <a:pt x="42" y="156"/>
                  </a:lnTo>
                  <a:lnTo>
                    <a:pt x="47" y="156"/>
                  </a:lnTo>
                  <a:lnTo>
                    <a:pt x="51" y="156"/>
                  </a:lnTo>
                  <a:lnTo>
                    <a:pt x="51" y="156"/>
                  </a:lnTo>
                  <a:lnTo>
                    <a:pt x="54" y="154"/>
                  </a:lnTo>
                  <a:lnTo>
                    <a:pt x="56" y="154"/>
                  </a:lnTo>
                  <a:lnTo>
                    <a:pt x="56" y="154"/>
                  </a:lnTo>
                  <a:lnTo>
                    <a:pt x="61" y="156"/>
                  </a:lnTo>
                  <a:lnTo>
                    <a:pt x="63" y="156"/>
                  </a:lnTo>
                  <a:lnTo>
                    <a:pt x="63" y="156"/>
                  </a:lnTo>
                  <a:lnTo>
                    <a:pt x="63" y="156"/>
                  </a:lnTo>
                  <a:lnTo>
                    <a:pt x="66" y="156"/>
                  </a:lnTo>
                  <a:lnTo>
                    <a:pt x="66" y="156"/>
                  </a:lnTo>
                  <a:lnTo>
                    <a:pt x="68" y="156"/>
                  </a:lnTo>
                  <a:lnTo>
                    <a:pt x="68" y="158"/>
                  </a:lnTo>
                  <a:lnTo>
                    <a:pt x="68" y="158"/>
                  </a:lnTo>
                  <a:lnTo>
                    <a:pt x="70" y="156"/>
                  </a:lnTo>
                  <a:lnTo>
                    <a:pt x="70" y="156"/>
                  </a:lnTo>
                  <a:lnTo>
                    <a:pt x="75" y="156"/>
                  </a:lnTo>
                  <a:lnTo>
                    <a:pt x="75" y="156"/>
                  </a:lnTo>
                  <a:lnTo>
                    <a:pt x="75" y="158"/>
                  </a:lnTo>
                  <a:lnTo>
                    <a:pt x="77" y="158"/>
                  </a:lnTo>
                  <a:lnTo>
                    <a:pt x="77" y="154"/>
                  </a:lnTo>
                  <a:lnTo>
                    <a:pt x="77" y="149"/>
                  </a:lnTo>
                  <a:lnTo>
                    <a:pt x="77" y="144"/>
                  </a:lnTo>
                  <a:lnTo>
                    <a:pt x="75" y="142"/>
                  </a:lnTo>
                  <a:lnTo>
                    <a:pt x="77" y="139"/>
                  </a:lnTo>
                  <a:lnTo>
                    <a:pt x="77" y="139"/>
                  </a:lnTo>
                  <a:lnTo>
                    <a:pt x="80" y="137"/>
                  </a:lnTo>
                  <a:lnTo>
                    <a:pt x="84" y="128"/>
                  </a:lnTo>
                  <a:lnTo>
                    <a:pt x="89" y="125"/>
                  </a:lnTo>
                  <a:lnTo>
                    <a:pt x="94" y="123"/>
                  </a:lnTo>
                  <a:lnTo>
                    <a:pt x="96" y="123"/>
                  </a:lnTo>
                  <a:lnTo>
                    <a:pt x="99" y="125"/>
                  </a:lnTo>
                  <a:lnTo>
                    <a:pt x="101" y="125"/>
                  </a:lnTo>
                  <a:lnTo>
                    <a:pt x="103" y="128"/>
                  </a:lnTo>
                  <a:lnTo>
                    <a:pt x="106" y="130"/>
                  </a:lnTo>
                  <a:lnTo>
                    <a:pt x="110" y="132"/>
                  </a:lnTo>
                  <a:lnTo>
                    <a:pt x="110" y="135"/>
                  </a:lnTo>
                  <a:lnTo>
                    <a:pt x="113" y="137"/>
                  </a:lnTo>
                  <a:lnTo>
                    <a:pt x="115" y="137"/>
                  </a:lnTo>
                  <a:lnTo>
                    <a:pt x="117" y="137"/>
                  </a:lnTo>
                  <a:lnTo>
                    <a:pt x="120" y="139"/>
                  </a:lnTo>
                  <a:lnTo>
                    <a:pt x="125" y="139"/>
                  </a:lnTo>
                  <a:lnTo>
                    <a:pt x="125" y="142"/>
                  </a:lnTo>
                  <a:lnTo>
                    <a:pt x="127" y="139"/>
                  </a:lnTo>
                  <a:lnTo>
                    <a:pt x="127" y="142"/>
                  </a:lnTo>
                  <a:lnTo>
                    <a:pt x="132" y="142"/>
                  </a:lnTo>
                  <a:lnTo>
                    <a:pt x="134" y="142"/>
                  </a:lnTo>
                  <a:lnTo>
                    <a:pt x="139" y="142"/>
                  </a:lnTo>
                  <a:lnTo>
                    <a:pt x="148" y="144"/>
                  </a:lnTo>
                  <a:lnTo>
                    <a:pt x="148" y="144"/>
                  </a:lnTo>
                  <a:lnTo>
                    <a:pt x="148" y="144"/>
                  </a:lnTo>
                  <a:lnTo>
                    <a:pt x="148" y="142"/>
                  </a:lnTo>
                  <a:lnTo>
                    <a:pt x="150" y="137"/>
                  </a:lnTo>
                  <a:lnTo>
                    <a:pt x="153" y="135"/>
                  </a:lnTo>
                  <a:lnTo>
                    <a:pt x="153" y="135"/>
                  </a:lnTo>
                  <a:lnTo>
                    <a:pt x="155" y="132"/>
                  </a:lnTo>
                  <a:lnTo>
                    <a:pt x="158" y="132"/>
                  </a:lnTo>
                  <a:lnTo>
                    <a:pt x="160" y="132"/>
                  </a:lnTo>
                  <a:lnTo>
                    <a:pt x="162" y="132"/>
                  </a:lnTo>
                  <a:lnTo>
                    <a:pt x="165" y="132"/>
                  </a:lnTo>
                  <a:lnTo>
                    <a:pt x="167" y="132"/>
                  </a:lnTo>
                  <a:lnTo>
                    <a:pt x="167" y="132"/>
                  </a:lnTo>
                  <a:lnTo>
                    <a:pt x="172" y="130"/>
                  </a:lnTo>
                  <a:lnTo>
                    <a:pt x="174" y="130"/>
                  </a:lnTo>
                  <a:lnTo>
                    <a:pt x="176" y="130"/>
                  </a:lnTo>
                  <a:lnTo>
                    <a:pt x="181" y="128"/>
                  </a:lnTo>
                  <a:lnTo>
                    <a:pt x="183" y="125"/>
                  </a:lnTo>
                  <a:lnTo>
                    <a:pt x="186" y="125"/>
                  </a:lnTo>
                  <a:lnTo>
                    <a:pt x="191" y="128"/>
                  </a:lnTo>
                  <a:lnTo>
                    <a:pt x="195" y="128"/>
                  </a:lnTo>
                  <a:lnTo>
                    <a:pt x="198" y="128"/>
                  </a:lnTo>
                  <a:lnTo>
                    <a:pt x="200" y="125"/>
                  </a:lnTo>
                  <a:lnTo>
                    <a:pt x="200" y="125"/>
                  </a:lnTo>
                  <a:lnTo>
                    <a:pt x="202" y="121"/>
                  </a:lnTo>
                  <a:lnTo>
                    <a:pt x="205" y="121"/>
                  </a:lnTo>
                  <a:lnTo>
                    <a:pt x="209" y="121"/>
                  </a:lnTo>
                  <a:lnTo>
                    <a:pt x="209" y="121"/>
                  </a:lnTo>
                  <a:lnTo>
                    <a:pt x="216" y="123"/>
                  </a:lnTo>
                  <a:lnTo>
                    <a:pt x="226" y="125"/>
                  </a:lnTo>
                  <a:lnTo>
                    <a:pt x="228" y="125"/>
                  </a:lnTo>
                  <a:lnTo>
                    <a:pt x="228" y="125"/>
                  </a:lnTo>
                  <a:lnTo>
                    <a:pt x="231" y="125"/>
                  </a:lnTo>
                  <a:lnTo>
                    <a:pt x="233" y="123"/>
                  </a:lnTo>
                  <a:lnTo>
                    <a:pt x="233" y="123"/>
                  </a:lnTo>
                  <a:lnTo>
                    <a:pt x="235" y="123"/>
                  </a:lnTo>
                  <a:lnTo>
                    <a:pt x="240" y="123"/>
                  </a:lnTo>
                  <a:lnTo>
                    <a:pt x="238" y="1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370"/>
            <p:cNvSpPr>
              <a:spLocks noEditPoints="1"/>
            </p:cNvSpPr>
            <p:nvPr userDrawn="1"/>
          </p:nvSpPr>
          <p:spPr bwMode="auto">
            <a:xfrm>
              <a:off x="1595" y="1167"/>
              <a:ext cx="1459" cy="756"/>
            </a:xfrm>
            <a:custGeom>
              <a:avLst/>
              <a:gdLst>
                <a:gd name="T0" fmla="*/ 618 w 1459"/>
                <a:gd name="T1" fmla="*/ 101 h 756"/>
                <a:gd name="T2" fmla="*/ 766 w 1459"/>
                <a:gd name="T3" fmla="*/ 120 h 756"/>
                <a:gd name="T4" fmla="*/ 611 w 1459"/>
                <a:gd name="T5" fmla="*/ 151 h 756"/>
                <a:gd name="T6" fmla="*/ 785 w 1459"/>
                <a:gd name="T7" fmla="*/ 144 h 756"/>
                <a:gd name="T8" fmla="*/ 3 w 1459"/>
                <a:gd name="T9" fmla="*/ 529 h 756"/>
                <a:gd name="T10" fmla="*/ 26 w 1459"/>
                <a:gd name="T11" fmla="*/ 574 h 756"/>
                <a:gd name="T12" fmla="*/ 10 w 1459"/>
                <a:gd name="T13" fmla="*/ 515 h 756"/>
                <a:gd name="T14" fmla="*/ 1009 w 1459"/>
                <a:gd name="T15" fmla="*/ 125 h 756"/>
                <a:gd name="T16" fmla="*/ 1012 w 1459"/>
                <a:gd name="T17" fmla="*/ 94 h 756"/>
                <a:gd name="T18" fmla="*/ 877 w 1459"/>
                <a:gd name="T19" fmla="*/ 153 h 756"/>
                <a:gd name="T20" fmla="*/ 1099 w 1459"/>
                <a:gd name="T21" fmla="*/ 156 h 756"/>
                <a:gd name="T22" fmla="*/ 1139 w 1459"/>
                <a:gd name="T23" fmla="*/ 49 h 756"/>
                <a:gd name="T24" fmla="*/ 1030 w 1459"/>
                <a:gd name="T25" fmla="*/ 94 h 756"/>
                <a:gd name="T26" fmla="*/ 790 w 1459"/>
                <a:gd name="T27" fmla="*/ 215 h 756"/>
                <a:gd name="T28" fmla="*/ 863 w 1459"/>
                <a:gd name="T29" fmla="*/ 158 h 756"/>
                <a:gd name="T30" fmla="*/ 710 w 1459"/>
                <a:gd name="T31" fmla="*/ 158 h 756"/>
                <a:gd name="T32" fmla="*/ 575 w 1459"/>
                <a:gd name="T33" fmla="*/ 224 h 756"/>
                <a:gd name="T34" fmla="*/ 752 w 1459"/>
                <a:gd name="T35" fmla="*/ 222 h 756"/>
                <a:gd name="T36" fmla="*/ 898 w 1459"/>
                <a:gd name="T37" fmla="*/ 101 h 756"/>
                <a:gd name="T38" fmla="*/ 896 w 1459"/>
                <a:gd name="T39" fmla="*/ 59 h 756"/>
                <a:gd name="T40" fmla="*/ 1146 w 1459"/>
                <a:gd name="T41" fmla="*/ 359 h 756"/>
                <a:gd name="T42" fmla="*/ 1075 w 1459"/>
                <a:gd name="T43" fmla="*/ 335 h 756"/>
                <a:gd name="T44" fmla="*/ 1193 w 1459"/>
                <a:gd name="T45" fmla="*/ 562 h 756"/>
                <a:gd name="T46" fmla="*/ 1188 w 1459"/>
                <a:gd name="T47" fmla="*/ 641 h 756"/>
                <a:gd name="T48" fmla="*/ 1440 w 1459"/>
                <a:gd name="T49" fmla="*/ 4 h 756"/>
                <a:gd name="T50" fmla="*/ 1108 w 1459"/>
                <a:gd name="T51" fmla="*/ 19 h 756"/>
                <a:gd name="T52" fmla="*/ 1148 w 1459"/>
                <a:gd name="T53" fmla="*/ 56 h 756"/>
                <a:gd name="T54" fmla="*/ 1165 w 1459"/>
                <a:gd name="T55" fmla="*/ 87 h 756"/>
                <a:gd name="T56" fmla="*/ 1389 w 1459"/>
                <a:gd name="T57" fmla="*/ 19 h 756"/>
                <a:gd name="T58" fmla="*/ 1186 w 1459"/>
                <a:gd name="T59" fmla="*/ 227 h 756"/>
                <a:gd name="T60" fmla="*/ 1176 w 1459"/>
                <a:gd name="T61" fmla="*/ 177 h 756"/>
                <a:gd name="T62" fmla="*/ 1059 w 1459"/>
                <a:gd name="T63" fmla="*/ 142 h 756"/>
                <a:gd name="T64" fmla="*/ 946 w 1459"/>
                <a:gd name="T65" fmla="*/ 201 h 756"/>
                <a:gd name="T66" fmla="*/ 1108 w 1459"/>
                <a:gd name="T67" fmla="*/ 236 h 756"/>
                <a:gd name="T68" fmla="*/ 1075 w 1459"/>
                <a:gd name="T69" fmla="*/ 324 h 756"/>
                <a:gd name="T70" fmla="*/ 1176 w 1459"/>
                <a:gd name="T71" fmla="*/ 305 h 756"/>
                <a:gd name="T72" fmla="*/ 1233 w 1459"/>
                <a:gd name="T73" fmla="*/ 276 h 756"/>
                <a:gd name="T74" fmla="*/ 1068 w 1459"/>
                <a:gd name="T75" fmla="*/ 681 h 756"/>
                <a:gd name="T76" fmla="*/ 1153 w 1459"/>
                <a:gd name="T77" fmla="*/ 487 h 756"/>
                <a:gd name="T78" fmla="*/ 1129 w 1459"/>
                <a:gd name="T79" fmla="*/ 395 h 756"/>
                <a:gd name="T80" fmla="*/ 1075 w 1459"/>
                <a:gd name="T81" fmla="*/ 376 h 756"/>
                <a:gd name="T82" fmla="*/ 929 w 1459"/>
                <a:gd name="T83" fmla="*/ 437 h 756"/>
                <a:gd name="T84" fmla="*/ 783 w 1459"/>
                <a:gd name="T85" fmla="*/ 482 h 756"/>
                <a:gd name="T86" fmla="*/ 795 w 1459"/>
                <a:gd name="T87" fmla="*/ 333 h 756"/>
                <a:gd name="T88" fmla="*/ 938 w 1459"/>
                <a:gd name="T89" fmla="*/ 274 h 756"/>
                <a:gd name="T90" fmla="*/ 927 w 1459"/>
                <a:gd name="T91" fmla="*/ 243 h 756"/>
                <a:gd name="T92" fmla="*/ 861 w 1459"/>
                <a:gd name="T93" fmla="*/ 177 h 756"/>
                <a:gd name="T94" fmla="*/ 804 w 1459"/>
                <a:gd name="T95" fmla="*/ 236 h 756"/>
                <a:gd name="T96" fmla="*/ 639 w 1459"/>
                <a:gd name="T97" fmla="*/ 241 h 756"/>
                <a:gd name="T98" fmla="*/ 444 w 1459"/>
                <a:gd name="T99" fmla="*/ 215 h 756"/>
                <a:gd name="T100" fmla="*/ 337 w 1459"/>
                <a:gd name="T101" fmla="*/ 210 h 756"/>
                <a:gd name="T102" fmla="*/ 81 w 1459"/>
                <a:gd name="T103" fmla="*/ 444 h 756"/>
                <a:gd name="T104" fmla="*/ 73 w 1459"/>
                <a:gd name="T105" fmla="*/ 546 h 756"/>
                <a:gd name="T106" fmla="*/ 88 w 1459"/>
                <a:gd name="T107" fmla="*/ 610 h 756"/>
                <a:gd name="T108" fmla="*/ 691 w 1459"/>
                <a:gd name="T109" fmla="*/ 636 h 756"/>
                <a:gd name="T110" fmla="*/ 743 w 1459"/>
                <a:gd name="T111" fmla="*/ 697 h 756"/>
                <a:gd name="T112" fmla="*/ 743 w 1459"/>
                <a:gd name="T113" fmla="*/ 730 h 756"/>
                <a:gd name="T114" fmla="*/ 990 w 1459"/>
                <a:gd name="T115" fmla="*/ 603 h 756"/>
                <a:gd name="T116" fmla="*/ 979 w 1459"/>
                <a:gd name="T117" fmla="*/ 688 h 756"/>
                <a:gd name="T118" fmla="*/ 1014 w 1459"/>
                <a:gd name="T119" fmla="*/ 650 h 756"/>
                <a:gd name="T120" fmla="*/ 1066 w 1459"/>
                <a:gd name="T121" fmla="*/ 667 h 756"/>
                <a:gd name="T122" fmla="*/ 875 w 1459"/>
                <a:gd name="T123" fmla="*/ 463 h 756"/>
                <a:gd name="T124" fmla="*/ 898 w 1459"/>
                <a:gd name="T125" fmla="*/ 28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9" h="756">
                  <a:moveTo>
                    <a:pt x="731" y="90"/>
                  </a:moveTo>
                  <a:lnTo>
                    <a:pt x="729" y="90"/>
                  </a:lnTo>
                  <a:lnTo>
                    <a:pt x="731" y="92"/>
                  </a:lnTo>
                  <a:lnTo>
                    <a:pt x="740" y="92"/>
                  </a:lnTo>
                  <a:lnTo>
                    <a:pt x="745" y="92"/>
                  </a:lnTo>
                  <a:lnTo>
                    <a:pt x="745" y="90"/>
                  </a:lnTo>
                  <a:lnTo>
                    <a:pt x="748" y="90"/>
                  </a:lnTo>
                  <a:lnTo>
                    <a:pt x="748" y="90"/>
                  </a:lnTo>
                  <a:lnTo>
                    <a:pt x="745" y="90"/>
                  </a:lnTo>
                  <a:lnTo>
                    <a:pt x="743" y="90"/>
                  </a:lnTo>
                  <a:lnTo>
                    <a:pt x="738" y="90"/>
                  </a:lnTo>
                  <a:lnTo>
                    <a:pt x="733" y="90"/>
                  </a:lnTo>
                  <a:lnTo>
                    <a:pt x="731" y="90"/>
                  </a:lnTo>
                  <a:close/>
                  <a:moveTo>
                    <a:pt x="627" y="248"/>
                  </a:moveTo>
                  <a:lnTo>
                    <a:pt x="627" y="246"/>
                  </a:lnTo>
                  <a:lnTo>
                    <a:pt x="627" y="248"/>
                  </a:lnTo>
                  <a:lnTo>
                    <a:pt x="625" y="248"/>
                  </a:lnTo>
                  <a:lnTo>
                    <a:pt x="625" y="248"/>
                  </a:lnTo>
                  <a:lnTo>
                    <a:pt x="623" y="250"/>
                  </a:lnTo>
                  <a:lnTo>
                    <a:pt x="623" y="250"/>
                  </a:lnTo>
                  <a:lnTo>
                    <a:pt x="623" y="253"/>
                  </a:lnTo>
                  <a:lnTo>
                    <a:pt x="623" y="253"/>
                  </a:lnTo>
                  <a:lnTo>
                    <a:pt x="623" y="253"/>
                  </a:lnTo>
                  <a:lnTo>
                    <a:pt x="625" y="250"/>
                  </a:lnTo>
                  <a:lnTo>
                    <a:pt x="627" y="250"/>
                  </a:lnTo>
                  <a:lnTo>
                    <a:pt x="627" y="250"/>
                  </a:lnTo>
                  <a:lnTo>
                    <a:pt x="627" y="250"/>
                  </a:lnTo>
                  <a:lnTo>
                    <a:pt x="627" y="248"/>
                  </a:lnTo>
                  <a:lnTo>
                    <a:pt x="627" y="248"/>
                  </a:lnTo>
                  <a:lnTo>
                    <a:pt x="627" y="248"/>
                  </a:lnTo>
                  <a:close/>
                  <a:moveTo>
                    <a:pt x="616" y="101"/>
                  </a:moveTo>
                  <a:lnTo>
                    <a:pt x="616" y="101"/>
                  </a:lnTo>
                  <a:lnTo>
                    <a:pt x="616" y="104"/>
                  </a:lnTo>
                  <a:lnTo>
                    <a:pt x="616" y="104"/>
                  </a:lnTo>
                  <a:lnTo>
                    <a:pt x="616" y="104"/>
                  </a:lnTo>
                  <a:lnTo>
                    <a:pt x="616" y="104"/>
                  </a:lnTo>
                  <a:lnTo>
                    <a:pt x="618" y="104"/>
                  </a:lnTo>
                  <a:lnTo>
                    <a:pt x="623" y="104"/>
                  </a:lnTo>
                  <a:lnTo>
                    <a:pt x="625" y="101"/>
                  </a:lnTo>
                  <a:lnTo>
                    <a:pt x="627" y="104"/>
                  </a:lnTo>
                  <a:lnTo>
                    <a:pt x="630" y="104"/>
                  </a:lnTo>
                  <a:lnTo>
                    <a:pt x="630" y="104"/>
                  </a:lnTo>
                  <a:lnTo>
                    <a:pt x="632" y="104"/>
                  </a:lnTo>
                  <a:lnTo>
                    <a:pt x="634" y="104"/>
                  </a:lnTo>
                  <a:lnTo>
                    <a:pt x="639" y="101"/>
                  </a:lnTo>
                  <a:lnTo>
                    <a:pt x="641" y="99"/>
                  </a:lnTo>
                  <a:lnTo>
                    <a:pt x="641" y="99"/>
                  </a:lnTo>
                  <a:lnTo>
                    <a:pt x="641" y="101"/>
                  </a:lnTo>
                  <a:lnTo>
                    <a:pt x="641" y="101"/>
                  </a:lnTo>
                  <a:lnTo>
                    <a:pt x="639" y="101"/>
                  </a:lnTo>
                  <a:lnTo>
                    <a:pt x="641" y="104"/>
                  </a:lnTo>
                  <a:lnTo>
                    <a:pt x="639" y="104"/>
                  </a:lnTo>
                  <a:lnTo>
                    <a:pt x="639" y="106"/>
                  </a:lnTo>
                  <a:lnTo>
                    <a:pt x="637" y="106"/>
                  </a:lnTo>
                  <a:lnTo>
                    <a:pt x="639" y="106"/>
                  </a:lnTo>
                  <a:lnTo>
                    <a:pt x="641" y="106"/>
                  </a:lnTo>
                  <a:lnTo>
                    <a:pt x="644" y="106"/>
                  </a:lnTo>
                  <a:lnTo>
                    <a:pt x="649" y="104"/>
                  </a:lnTo>
                  <a:lnTo>
                    <a:pt x="651" y="104"/>
                  </a:lnTo>
                  <a:lnTo>
                    <a:pt x="651" y="104"/>
                  </a:lnTo>
                  <a:lnTo>
                    <a:pt x="653" y="104"/>
                  </a:lnTo>
                  <a:lnTo>
                    <a:pt x="653" y="104"/>
                  </a:lnTo>
                  <a:lnTo>
                    <a:pt x="653" y="101"/>
                  </a:lnTo>
                  <a:lnTo>
                    <a:pt x="653" y="101"/>
                  </a:lnTo>
                  <a:lnTo>
                    <a:pt x="653" y="101"/>
                  </a:lnTo>
                  <a:lnTo>
                    <a:pt x="653" y="101"/>
                  </a:lnTo>
                  <a:lnTo>
                    <a:pt x="656" y="101"/>
                  </a:lnTo>
                  <a:lnTo>
                    <a:pt x="656" y="99"/>
                  </a:lnTo>
                  <a:lnTo>
                    <a:pt x="658" y="99"/>
                  </a:lnTo>
                  <a:lnTo>
                    <a:pt x="658" y="99"/>
                  </a:lnTo>
                  <a:lnTo>
                    <a:pt x="660" y="97"/>
                  </a:lnTo>
                  <a:lnTo>
                    <a:pt x="660" y="97"/>
                  </a:lnTo>
                  <a:lnTo>
                    <a:pt x="660" y="97"/>
                  </a:lnTo>
                  <a:lnTo>
                    <a:pt x="660" y="99"/>
                  </a:lnTo>
                  <a:lnTo>
                    <a:pt x="660" y="99"/>
                  </a:lnTo>
                  <a:lnTo>
                    <a:pt x="660" y="101"/>
                  </a:lnTo>
                  <a:lnTo>
                    <a:pt x="660" y="101"/>
                  </a:lnTo>
                  <a:lnTo>
                    <a:pt x="660" y="101"/>
                  </a:lnTo>
                  <a:lnTo>
                    <a:pt x="663" y="101"/>
                  </a:lnTo>
                  <a:lnTo>
                    <a:pt x="665" y="101"/>
                  </a:lnTo>
                  <a:lnTo>
                    <a:pt x="667" y="99"/>
                  </a:lnTo>
                  <a:lnTo>
                    <a:pt x="667" y="99"/>
                  </a:lnTo>
                  <a:lnTo>
                    <a:pt x="672" y="97"/>
                  </a:lnTo>
                  <a:lnTo>
                    <a:pt x="672" y="97"/>
                  </a:lnTo>
                  <a:lnTo>
                    <a:pt x="674" y="97"/>
                  </a:lnTo>
                  <a:lnTo>
                    <a:pt x="674" y="97"/>
                  </a:lnTo>
                  <a:lnTo>
                    <a:pt x="674" y="94"/>
                  </a:lnTo>
                  <a:lnTo>
                    <a:pt x="674" y="94"/>
                  </a:lnTo>
                  <a:lnTo>
                    <a:pt x="677" y="94"/>
                  </a:lnTo>
                  <a:lnTo>
                    <a:pt x="677" y="94"/>
                  </a:lnTo>
                  <a:lnTo>
                    <a:pt x="679" y="94"/>
                  </a:lnTo>
                  <a:lnTo>
                    <a:pt x="682" y="94"/>
                  </a:lnTo>
                  <a:lnTo>
                    <a:pt x="684" y="92"/>
                  </a:lnTo>
                  <a:lnTo>
                    <a:pt x="684" y="92"/>
                  </a:lnTo>
                  <a:lnTo>
                    <a:pt x="686" y="92"/>
                  </a:lnTo>
                  <a:lnTo>
                    <a:pt x="689" y="92"/>
                  </a:lnTo>
                  <a:lnTo>
                    <a:pt x="691" y="90"/>
                  </a:lnTo>
                  <a:lnTo>
                    <a:pt x="693" y="90"/>
                  </a:lnTo>
                  <a:lnTo>
                    <a:pt x="693" y="90"/>
                  </a:lnTo>
                  <a:lnTo>
                    <a:pt x="693" y="90"/>
                  </a:lnTo>
                  <a:lnTo>
                    <a:pt x="693" y="92"/>
                  </a:lnTo>
                  <a:lnTo>
                    <a:pt x="689" y="92"/>
                  </a:lnTo>
                  <a:lnTo>
                    <a:pt x="686" y="94"/>
                  </a:lnTo>
                  <a:lnTo>
                    <a:pt x="684" y="94"/>
                  </a:lnTo>
                  <a:lnTo>
                    <a:pt x="682" y="97"/>
                  </a:lnTo>
                  <a:lnTo>
                    <a:pt x="682" y="97"/>
                  </a:lnTo>
                  <a:lnTo>
                    <a:pt x="682" y="97"/>
                  </a:lnTo>
                  <a:lnTo>
                    <a:pt x="684" y="99"/>
                  </a:lnTo>
                  <a:lnTo>
                    <a:pt x="684" y="99"/>
                  </a:lnTo>
                  <a:lnTo>
                    <a:pt x="686" y="99"/>
                  </a:lnTo>
                  <a:lnTo>
                    <a:pt x="689" y="99"/>
                  </a:lnTo>
                  <a:lnTo>
                    <a:pt x="689" y="99"/>
                  </a:lnTo>
                  <a:lnTo>
                    <a:pt x="691" y="97"/>
                  </a:lnTo>
                  <a:lnTo>
                    <a:pt x="693" y="97"/>
                  </a:lnTo>
                  <a:lnTo>
                    <a:pt x="693" y="97"/>
                  </a:lnTo>
                  <a:lnTo>
                    <a:pt x="696" y="94"/>
                  </a:lnTo>
                  <a:lnTo>
                    <a:pt x="696" y="94"/>
                  </a:lnTo>
                  <a:lnTo>
                    <a:pt x="698" y="94"/>
                  </a:lnTo>
                  <a:lnTo>
                    <a:pt x="705" y="94"/>
                  </a:lnTo>
                  <a:lnTo>
                    <a:pt x="707" y="94"/>
                  </a:lnTo>
                  <a:lnTo>
                    <a:pt x="712" y="92"/>
                  </a:lnTo>
                  <a:lnTo>
                    <a:pt x="712" y="92"/>
                  </a:lnTo>
                  <a:lnTo>
                    <a:pt x="715" y="92"/>
                  </a:lnTo>
                  <a:lnTo>
                    <a:pt x="715" y="92"/>
                  </a:lnTo>
                  <a:lnTo>
                    <a:pt x="715" y="90"/>
                  </a:lnTo>
                  <a:lnTo>
                    <a:pt x="715" y="90"/>
                  </a:lnTo>
                  <a:lnTo>
                    <a:pt x="715" y="90"/>
                  </a:lnTo>
                  <a:lnTo>
                    <a:pt x="717" y="87"/>
                  </a:lnTo>
                  <a:lnTo>
                    <a:pt x="717" y="87"/>
                  </a:lnTo>
                  <a:lnTo>
                    <a:pt x="719" y="90"/>
                  </a:lnTo>
                  <a:lnTo>
                    <a:pt x="722" y="87"/>
                  </a:lnTo>
                  <a:lnTo>
                    <a:pt x="722" y="87"/>
                  </a:lnTo>
                  <a:lnTo>
                    <a:pt x="722" y="87"/>
                  </a:lnTo>
                  <a:lnTo>
                    <a:pt x="719" y="85"/>
                  </a:lnTo>
                  <a:lnTo>
                    <a:pt x="719" y="85"/>
                  </a:lnTo>
                  <a:lnTo>
                    <a:pt x="722" y="85"/>
                  </a:lnTo>
                  <a:lnTo>
                    <a:pt x="731" y="82"/>
                  </a:lnTo>
                  <a:lnTo>
                    <a:pt x="733" y="82"/>
                  </a:lnTo>
                  <a:lnTo>
                    <a:pt x="736" y="82"/>
                  </a:lnTo>
                  <a:lnTo>
                    <a:pt x="736" y="82"/>
                  </a:lnTo>
                  <a:lnTo>
                    <a:pt x="736" y="80"/>
                  </a:lnTo>
                  <a:lnTo>
                    <a:pt x="731" y="80"/>
                  </a:lnTo>
                  <a:lnTo>
                    <a:pt x="731" y="78"/>
                  </a:lnTo>
                  <a:lnTo>
                    <a:pt x="729" y="78"/>
                  </a:lnTo>
                  <a:lnTo>
                    <a:pt x="729" y="78"/>
                  </a:lnTo>
                  <a:lnTo>
                    <a:pt x="724" y="78"/>
                  </a:lnTo>
                  <a:lnTo>
                    <a:pt x="722" y="80"/>
                  </a:lnTo>
                  <a:lnTo>
                    <a:pt x="719" y="80"/>
                  </a:lnTo>
                  <a:lnTo>
                    <a:pt x="719" y="80"/>
                  </a:lnTo>
                  <a:lnTo>
                    <a:pt x="719" y="80"/>
                  </a:lnTo>
                  <a:lnTo>
                    <a:pt x="722" y="80"/>
                  </a:lnTo>
                  <a:lnTo>
                    <a:pt x="722" y="80"/>
                  </a:lnTo>
                  <a:lnTo>
                    <a:pt x="719" y="82"/>
                  </a:lnTo>
                  <a:lnTo>
                    <a:pt x="719" y="82"/>
                  </a:lnTo>
                  <a:lnTo>
                    <a:pt x="717" y="82"/>
                  </a:lnTo>
                  <a:lnTo>
                    <a:pt x="717" y="80"/>
                  </a:lnTo>
                  <a:lnTo>
                    <a:pt x="715" y="82"/>
                  </a:lnTo>
                  <a:lnTo>
                    <a:pt x="712" y="82"/>
                  </a:lnTo>
                  <a:lnTo>
                    <a:pt x="712" y="82"/>
                  </a:lnTo>
                  <a:lnTo>
                    <a:pt x="705" y="80"/>
                  </a:lnTo>
                  <a:lnTo>
                    <a:pt x="696" y="82"/>
                  </a:lnTo>
                  <a:lnTo>
                    <a:pt x="691" y="82"/>
                  </a:lnTo>
                  <a:lnTo>
                    <a:pt x="686" y="82"/>
                  </a:lnTo>
                  <a:lnTo>
                    <a:pt x="684" y="85"/>
                  </a:lnTo>
                  <a:lnTo>
                    <a:pt x="677" y="85"/>
                  </a:lnTo>
                  <a:lnTo>
                    <a:pt x="667" y="87"/>
                  </a:lnTo>
                  <a:lnTo>
                    <a:pt x="665" y="90"/>
                  </a:lnTo>
                  <a:lnTo>
                    <a:pt x="665" y="90"/>
                  </a:lnTo>
                  <a:lnTo>
                    <a:pt x="663" y="90"/>
                  </a:lnTo>
                  <a:lnTo>
                    <a:pt x="660" y="90"/>
                  </a:lnTo>
                  <a:lnTo>
                    <a:pt x="653" y="92"/>
                  </a:lnTo>
                  <a:lnTo>
                    <a:pt x="651" y="92"/>
                  </a:lnTo>
                  <a:lnTo>
                    <a:pt x="649" y="92"/>
                  </a:lnTo>
                  <a:lnTo>
                    <a:pt x="639" y="97"/>
                  </a:lnTo>
                  <a:lnTo>
                    <a:pt x="639" y="97"/>
                  </a:lnTo>
                  <a:lnTo>
                    <a:pt x="627" y="97"/>
                  </a:lnTo>
                  <a:lnTo>
                    <a:pt x="627" y="97"/>
                  </a:lnTo>
                  <a:lnTo>
                    <a:pt x="625" y="97"/>
                  </a:lnTo>
                  <a:lnTo>
                    <a:pt x="618" y="99"/>
                  </a:lnTo>
                  <a:lnTo>
                    <a:pt x="616" y="101"/>
                  </a:lnTo>
                  <a:lnTo>
                    <a:pt x="616" y="101"/>
                  </a:lnTo>
                  <a:lnTo>
                    <a:pt x="618" y="101"/>
                  </a:lnTo>
                  <a:lnTo>
                    <a:pt x="618" y="101"/>
                  </a:lnTo>
                  <a:lnTo>
                    <a:pt x="620" y="101"/>
                  </a:lnTo>
                  <a:lnTo>
                    <a:pt x="618" y="101"/>
                  </a:lnTo>
                  <a:lnTo>
                    <a:pt x="618" y="101"/>
                  </a:lnTo>
                  <a:lnTo>
                    <a:pt x="618" y="101"/>
                  </a:lnTo>
                  <a:lnTo>
                    <a:pt x="618" y="101"/>
                  </a:lnTo>
                  <a:lnTo>
                    <a:pt x="618" y="101"/>
                  </a:lnTo>
                  <a:lnTo>
                    <a:pt x="616" y="101"/>
                  </a:lnTo>
                  <a:close/>
                  <a:moveTo>
                    <a:pt x="743" y="106"/>
                  </a:moveTo>
                  <a:lnTo>
                    <a:pt x="740" y="106"/>
                  </a:lnTo>
                  <a:lnTo>
                    <a:pt x="740" y="106"/>
                  </a:lnTo>
                  <a:lnTo>
                    <a:pt x="743" y="106"/>
                  </a:lnTo>
                  <a:lnTo>
                    <a:pt x="745" y="104"/>
                  </a:lnTo>
                  <a:lnTo>
                    <a:pt x="745" y="104"/>
                  </a:lnTo>
                  <a:lnTo>
                    <a:pt x="743" y="101"/>
                  </a:lnTo>
                  <a:lnTo>
                    <a:pt x="743" y="99"/>
                  </a:lnTo>
                  <a:lnTo>
                    <a:pt x="740" y="99"/>
                  </a:lnTo>
                  <a:lnTo>
                    <a:pt x="738" y="99"/>
                  </a:lnTo>
                  <a:lnTo>
                    <a:pt x="736" y="99"/>
                  </a:lnTo>
                  <a:lnTo>
                    <a:pt x="729" y="99"/>
                  </a:lnTo>
                  <a:lnTo>
                    <a:pt x="726" y="99"/>
                  </a:lnTo>
                  <a:lnTo>
                    <a:pt x="726" y="99"/>
                  </a:lnTo>
                  <a:lnTo>
                    <a:pt x="729" y="97"/>
                  </a:lnTo>
                  <a:lnTo>
                    <a:pt x="729" y="97"/>
                  </a:lnTo>
                  <a:lnTo>
                    <a:pt x="729" y="97"/>
                  </a:lnTo>
                  <a:lnTo>
                    <a:pt x="729" y="97"/>
                  </a:lnTo>
                  <a:lnTo>
                    <a:pt x="729" y="97"/>
                  </a:lnTo>
                  <a:lnTo>
                    <a:pt x="729" y="94"/>
                  </a:lnTo>
                  <a:lnTo>
                    <a:pt x="726" y="94"/>
                  </a:lnTo>
                  <a:lnTo>
                    <a:pt x="724" y="94"/>
                  </a:lnTo>
                  <a:lnTo>
                    <a:pt x="722" y="94"/>
                  </a:lnTo>
                  <a:lnTo>
                    <a:pt x="712" y="97"/>
                  </a:lnTo>
                  <a:lnTo>
                    <a:pt x="707" y="97"/>
                  </a:lnTo>
                  <a:lnTo>
                    <a:pt x="707" y="97"/>
                  </a:lnTo>
                  <a:lnTo>
                    <a:pt x="705" y="99"/>
                  </a:lnTo>
                  <a:lnTo>
                    <a:pt x="705" y="99"/>
                  </a:lnTo>
                  <a:lnTo>
                    <a:pt x="705" y="99"/>
                  </a:lnTo>
                  <a:lnTo>
                    <a:pt x="707" y="99"/>
                  </a:lnTo>
                  <a:lnTo>
                    <a:pt x="715" y="99"/>
                  </a:lnTo>
                  <a:lnTo>
                    <a:pt x="715" y="99"/>
                  </a:lnTo>
                  <a:lnTo>
                    <a:pt x="715" y="101"/>
                  </a:lnTo>
                  <a:lnTo>
                    <a:pt x="715" y="101"/>
                  </a:lnTo>
                  <a:lnTo>
                    <a:pt x="703" y="99"/>
                  </a:lnTo>
                  <a:lnTo>
                    <a:pt x="700" y="99"/>
                  </a:lnTo>
                  <a:lnTo>
                    <a:pt x="698" y="99"/>
                  </a:lnTo>
                  <a:lnTo>
                    <a:pt x="693" y="101"/>
                  </a:lnTo>
                  <a:lnTo>
                    <a:pt x="691" y="101"/>
                  </a:lnTo>
                  <a:lnTo>
                    <a:pt x="691" y="101"/>
                  </a:lnTo>
                  <a:lnTo>
                    <a:pt x="691" y="104"/>
                  </a:lnTo>
                  <a:lnTo>
                    <a:pt x="689" y="104"/>
                  </a:lnTo>
                  <a:lnTo>
                    <a:pt x="686" y="104"/>
                  </a:lnTo>
                  <a:lnTo>
                    <a:pt x="686" y="104"/>
                  </a:lnTo>
                  <a:lnTo>
                    <a:pt x="689" y="104"/>
                  </a:lnTo>
                  <a:lnTo>
                    <a:pt x="689" y="106"/>
                  </a:lnTo>
                  <a:lnTo>
                    <a:pt x="698" y="104"/>
                  </a:lnTo>
                  <a:lnTo>
                    <a:pt x="707" y="104"/>
                  </a:lnTo>
                  <a:lnTo>
                    <a:pt x="703" y="106"/>
                  </a:lnTo>
                  <a:lnTo>
                    <a:pt x="698" y="106"/>
                  </a:lnTo>
                  <a:lnTo>
                    <a:pt x="696" y="106"/>
                  </a:lnTo>
                  <a:lnTo>
                    <a:pt x="686" y="106"/>
                  </a:lnTo>
                  <a:lnTo>
                    <a:pt x="682" y="106"/>
                  </a:lnTo>
                  <a:lnTo>
                    <a:pt x="679" y="106"/>
                  </a:lnTo>
                  <a:lnTo>
                    <a:pt x="677" y="108"/>
                  </a:lnTo>
                  <a:lnTo>
                    <a:pt x="674" y="108"/>
                  </a:lnTo>
                  <a:lnTo>
                    <a:pt x="672" y="108"/>
                  </a:lnTo>
                  <a:lnTo>
                    <a:pt x="674" y="108"/>
                  </a:lnTo>
                  <a:lnTo>
                    <a:pt x="682" y="111"/>
                  </a:lnTo>
                  <a:lnTo>
                    <a:pt x="686" y="108"/>
                  </a:lnTo>
                  <a:lnTo>
                    <a:pt x="700" y="108"/>
                  </a:lnTo>
                  <a:lnTo>
                    <a:pt x="700" y="108"/>
                  </a:lnTo>
                  <a:lnTo>
                    <a:pt x="700" y="108"/>
                  </a:lnTo>
                  <a:lnTo>
                    <a:pt x="698" y="108"/>
                  </a:lnTo>
                  <a:lnTo>
                    <a:pt x="696" y="108"/>
                  </a:lnTo>
                  <a:lnTo>
                    <a:pt x="684" y="111"/>
                  </a:lnTo>
                  <a:lnTo>
                    <a:pt x="682" y="111"/>
                  </a:lnTo>
                  <a:lnTo>
                    <a:pt x="672" y="111"/>
                  </a:lnTo>
                  <a:lnTo>
                    <a:pt x="670" y="111"/>
                  </a:lnTo>
                  <a:lnTo>
                    <a:pt x="667" y="111"/>
                  </a:lnTo>
                  <a:lnTo>
                    <a:pt x="667" y="113"/>
                  </a:lnTo>
                  <a:lnTo>
                    <a:pt x="665" y="113"/>
                  </a:lnTo>
                  <a:lnTo>
                    <a:pt x="663" y="113"/>
                  </a:lnTo>
                  <a:lnTo>
                    <a:pt x="660" y="113"/>
                  </a:lnTo>
                  <a:lnTo>
                    <a:pt x="660" y="116"/>
                  </a:lnTo>
                  <a:lnTo>
                    <a:pt x="658" y="116"/>
                  </a:lnTo>
                  <a:lnTo>
                    <a:pt x="658" y="116"/>
                  </a:lnTo>
                  <a:lnTo>
                    <a:pt x="658" y="116"/>
                  </a:lnTo>
                  <a:lnTo>
                    <a:pt x="663" y="118"/>
                  </a:lnTo>
                  <a:lnTo>
                    <a:pt x="665" y="118"/>
                  </a:lnTo>
                  <a:lnTo>
                    <a:pt x="670" y="116"/>
                  </a:lnTo>
                  <a:lnTo>
                    <a:pt x="672" y="118"/>
                  </a:lnTo>
                  <a:lnTo>
                    <a:pt x="674" y="120"/>
                  </a:lnTo>
                  <a:lnTo>
                    <a:pt x="677" y="120"/>
                  </a:lnTo>
                  <a:lnTo>
                    <a:pt x="677" y="120"/>
                  </a:lnTo>
                  <a:lnTo>
                    <a:pt x="679" y="118"/>
                  </a:lnTo>
                  <a:lnTo>
                    <a:pt x="679" y="118"/>
                  </a:lnTo>
                  <a:lnTo>
                    <a:pt x="682" y="118"/>
                  </a:lnTo>
                  <a:lnTo>
                    <a:pt x="682" y="118"/>
                  </a:lnTo>
                  <a:lnTo>
                    <a:pt x="684" y="118"/>
                  </a:lnTo>
                  <a:lnTo>
                    <a:pt x="684" y="118"/>
                  </a:lnTo>
                  <a:lnTo>
                    <a:pt x="684" y="118"/>
                  </a:lnTo>
                  <a:lnTo>
                    <a:pt x="684" y="120"/>
                  </a:lnTo>
                  <a:lnTo>
                    <a:pt x="684" y="120"/>
                  </a:lnTo>
                  <a:lnTo>
                    <a:pt x="684" y="120"/>
                  </a:lnTo>
                  <a:lnTo>
                    <a:pt x="686" y="120"/>
                  </a:lnTo>
                  <a:lnTo>
                    <a:pt x="693" y="118"/>
                  </a:lnTo>
                  <a:lnTo>
                    <a:pt x="696" y="118"/>
                  </a:lnTo>
                  <a:lnTo>
                    <a:pt x="698" y="116"/>
                  </a:lnTo>
                  <a:lnTo>
                    <a:pt x="698" y="116"/>
                  </a:lnTo>
                  <a:lnTo>
                    <a:pt x="698" y="116"/>
                  </a:lnTo>
                  <a:lnTo>
                    <a:pt x="698" y="116"/>
                  </a:lnTo>
                  <a:lnTo>
                    <a:pt x="698" y="116"/>
                  </a:lnTo>
                  <a:lnTo>
                    <a:pt x="700" y="116"/>
                  </a:lnTo>
                  <a:lnTo>
                    <a:pt x="700" y="116"/>
                  </a:lnTo>
                  <a:lnTo>
                    <a:pt x="703" y="116"/>
                  </a:lnTo>
                  <a:lnTo>
                    <a:pt x="705" y="113"/>
                  </a:lnTo>
                  <a:lnTo>
                    <a:pt x="707" y="113"/>
                  </a:lnTo>
                  <a:lnTo>
                    <a:pt x="707" y="113"/>
                  </a:lnTo>
                  <a:lnTo>
                    <a:pt x="707" y="113"/>
                  </a:lnTo>
                  <a:lnTo>
                    <a:pt x="707" y="113"/>
                  </a:lnTo>
                  <a:lnTo>
                    <a:pt x="707" y="113"/>
                  </a:lnTo>
                  <a:lnTo>
                    <a:pt x="712" y="113"/>
                  </a:lnTo>
                  <a:lnTo>
                    <a:pt x="715" y="113"/>
                  </a:lnTo>
                  <a:lnTo>
                    <a:pt x="712" y="113"/>
                  </a:lnTo>
                  <a:lnTo>
                    <a:pt x="707" y="113"/>
                  </a:lnTo>
                  <a:lnTo>
                    <a:pt x="707" y="116"/>
                  </a:lnTo>
                  <a:lnTo>
                    <a:pt x="705" y="116"/>
                  </a:lnTo>
                  <a:lnTo>
                    <a:pt x="705" y="116"/>
                  </a:lnTo>
                  <a:lnTo>
                    <a:pt x="703" y="116"/>
                  </a:lnTo>
                  <a:lnTo>
                    <a:pt x="703" y="118"/>
                  </a:lnTo>
                  <a:lnTo>
                    <a:pt x="703" y="118"/>
                  </a:lnTo>
                  <a:lnTo>
                    <a:pt x="703" y="118"/>
                  </a:lnTo>
                  <a:lnTo>
                    <a:pt x="703" y="118"/>
                  </a:lnTo>
                  <a:lnTo>
                    <a:pt x="707" y="118"/>
                  </a:lnTo>
                  <a:lnTo>
                    <a:pt x="712" y="118"/>
                  </a:lnTo>
                  <a:lnTo>
                    <a:pt x="715" y="118"/>
                  </a:lnTo>
                  <a:lnTo>
                    <a:pt x="717" y="118"/>
                  </a:lnTo>
                  <a:lnTo>
                    <a:pt x="719" y="116"/>
                  </a:lnTo>
                  <a:lnTo>
                    <a:pt x="719" y="116"/>
                  </a:lnTo>
                  <a:lnTo>
                    <a:pt x="719" y="116"/>
                  </a:lnTo>
                  <a:lnTo>
                    <a:pt x="722" y="116"/>
                  </a:lnTo>
                  <a:lnTo>
                    <a:pt x="722" y="118"/>
                  </a:lnTo>
                  <a:lnTo>
                    <a:pt x="724" y="118"/>
                  </a:lnTo>
                  <a:lnTo>
                    <a:pt x="726" y="118"/>
                  </a:lnTo>
                  <a:lnTo>
                    <a:pt x="729" y="116"/>
                  </a:lnTo>
                  <a:lnTo>
                    <a:pt x="731" y="116"/>
                  </a:lnTo>
                  <a:lnTo>
                    <a:pt x="733" y="116"/>
                  </a:lnTo>
                  <a:lnTo>
                    <a:pt x="738" y="116"/>
                  </a:lnTo>
                  <a:lnTo>
                    <a:pt x="740" y="116"/>
                  </a:lnTo>
                  <a:lnTo>
                    <a:pt x="740" y="116"/>
                  </a:lnTo>
                  <a:lnTo>
                    <a:pt x="738" y="116"/>
                  </a:lnTo>
                  <a:lnTo>
                    <a:pt x="736" y="118"/>
                  </a:lnTo>
                  <a:lnTo>
                    <a:pt x="731" y="118"/>
                  </a:lnTo>
                  <a:lnTo>
                    <a:pt x="726" y="118"/>
                  </a:lnTo>
                  <a:lnTo>
                    <a:pt x="726" y="120"/>
                  </a:lnTo>
                  <a:lnTo>
                    <a:pt x="724" y="120"/>
                  </a:lnTo>
                  <a:lnTo>
                    <a:pt x="722" y="120"/>
                  </a:lnTo>
                  <a:lnTo>
                    <a:pt x="715" y="120"/>
                  </a:lnTo>
                  <a:lnTo>
                    <a:pt x="712" y="120"/>
                  </a:lnTo>
                  <a:lnTo>
                    <a:pt x="703" y="120"/>
                  </a:lnTo>
                  <a:lnTo>
                    <a:pt x="696" y="123"/>
                  </a:lnTo>
                  <a:lnTo>
                    <a:pt x="691" y="123"/>
                  </a:lnTo>
                  <a:lnTo>
                    <a:pt x="686" y="125"/>
                  </a:lnTo>
                  <a:lnTo>
                    <a:pt x="686" y="125"/>
                  </a:lnTo>
                  <a:lnTo>
                    <a:pt x="686" y="125"/>
                  </a:lnTo>
                  <a:lnTo>
                    <a:pt x="686" y="127"/>
                  </a:lnTo>
                  <a:lnTo>
                    <a:pt x="689" y="127"/>
                  </a:lnTo>
                  <a:lnTo>
                    <a:pt x="689" y="127"/>
                  </a:lnTo>
                  <a:lnTo>
                    <a:pt x="691" y="130"/>
                  </a:lnTo>
                  <a:lnTo>
                    <a:pt x="696" y="130"/>
                  </a:lnTo>
                  <a:lnTo>
                    <a:pt x="703" y="130"/>
                  </a:lnTo>
                  <a:lnTo>
                    <a:pt x="715" y="127"/>
                  </a:lnTo>
                  <a:lnTo>
                    <a:pt x="722" y="127"/>
                  </a:lnTo>
                  <a:lnTo>
                    <a:pt x="729" y="125"/>
                  </a:lnTo>
                  <a:lnTo>
                    <a:pt x="731" y="125"/>
                  </a:lnTo>
                  <a:lnTo>
                    <a:pt x="733" y="123"/>
                  </a:lnTo>
                  <a:lnTo>
                    <a:pt x="736" y="123"/>
                  </a:lnTo>
                  <a:lnTo>
                    <a:pt x="738" y="123"/>
                  </a:lnTo>
                  <a:lnTo>
                    <a:pt x="743" y="123"/>
                  </a:lnTo>
                  <a:lnTo>
                    <a:pt x="752" y="120"/>
                  </a:lnTo>
                  <a:lnTo>
                    <a:pt x="759" y="120"/>
                  </a:lnTo>
                  <a:lnTo>
                    <a:pt x="764" y="118"/>
                  </a:lnTo>
                  <a:lnTo>
                    <a:pt x="766" y="118"/>
                  </a:lnTo>
                  <a:lnTo>
                    <a:pt x="766" y="118"/>
                  </a:lnTo>
                  <a:lnTo>
                    <a:pt x="764" y="120"/>
                  </a:lnTo>
                  <a:lnTo>
                    <a:pt x="764" y="120"/>
                  </a:lnTo>
                  <a:lnTo>
                    <a:pt x="764" y="120"/>
                  </a:lnTo>
                  <a:lnTo>
                    <a:pt x="766" y="120"/>
                  </a:lnTo>
                  <a:lnTo>
                    <a:pt x="766" y="120"/>
                  </a:lnTo>
                  <a:lnTo>
                    <a:pt x="769" y="120"/>
                  </a:lnTo>
                  <a:lnTo>
                    <a:pt x="771" y="120"/>
                  </a:lnTo>
                  <a:lnTo>
                    <a:pt x="776" y="120"/>
                  </a:lnTo>
                  <a:lnTo>
                    <a:pt x="778" y="120"/>
                  </a:lnTo>
                  <a:lnTo>
                    <a:pt x="783" y="120"/>
                  </a:lnTo>
                  <a:lnTo>
                    <a:pt x="783" y="120"/>
                  </a:lnTo>
                  <a:lnTo>
                    <a:pt x="785" y="120"/>
                  </a:lnTo>
                  <a:lnTo>
                    <a:pt x="790" y="120"/>
                  </a:lnTo>
                  <a:lnTo>
                    <a:pt x="799" y="118"/>
                  </a:lnTo>
                  <a:lnTo>
                    <a:pt x="802" y="118"/>
                  </a:lnTo>
                  <a:lnTo>
                    <a:pt x="804" y="116"/>
                  </a:lnTo>
                  <a:lnTo>
                    <a:pt x="811" y="113"/>
                  </a:lnTo>
                  <a:lnTo>
                    <a:pt x="814" y="111"/>
                  </a:lnTo>
                  <a:lnTo>
                    <a:pt x="818" y="108"/>
                  </a:lnTo>
                  <a:lnTo>
                    <a:pt x="821" y="108"/>
                  </a:lnTo>
                  <a:lnTo>
                    <a:pt x="821" y="106"/>
                  </a:lnTo>
                  <a:lnTo>
                    <a:pt x="823" y="106"/>
                  </a:lnTo>
                  <a:lnTo>
                    <a:pt x="823" y="104"/>
                  </a:lnTo>
                  <a:lnTo>
                    <a:pt x="823" y="104"/>
                  </a:lnTo>
                  <a:lnTo>
                    <a:pt x="823" y="104"/>
                  </a:lnTo>
                  <a:lnTo>
                    <a:pt x="821" y="104"/>
                  </a:lnTo>
                  <a:lnTo>
                    <a:pt x="816" y="101"/>
                  </a:lnTo>
                  <a:lnTo>
                    <a:pt x="814" y="101"/>
                  </a:lnTo>
                  <a:lnTo>
                    <a:pt x="811" y="104"/>
                  </a:lnTo>
                  <a:lnTo>
                    <a:pt x="809" y="104"/>
                  </a:lnTo>
                  <a:lnTo>
                    <a:pt x="809" y="104"/>
                  </a:lnTo>
                  <a:lnTo>
                    <a:pt x="806" y="104"/>
                  </a:lnTo>
                  <a:lnTo>
                    <a:pt x="806" y="106"/>
                  </a:lnTo>
                  <a:lnTo>
                    <a:pt x="806" y="106"/>
                  </a:lnTo>
                  <a:lnTo>
                    <a:pt x="806" y="106"/>
                  </a:lnTo>
                  <a:lnTo>
                    <a:pt x="806" y="106"/>
                  </a:lnTo>
                  <a:lnTo>
                    <a:pt x="804" y="106"/>
                  </a:lnTo>
                  <a:lnTo>
                    <a:pt x="802" y="106"/>
                  </a:lnTo>
                  <a:lnTo>
                    <a:pt x="802" y="108"/>
                  </a:lnTo>
                  <a:lnTo>
                    <a:pt x="802" y="108"/>
                  </a:lnTo>
                  <a:lnTo>
                    <a:pt x="802" y="106"/>
                  </a:lnTo>
                  <a:lnTo>
                    <a:pt x="804" y="106"/>
                  </a:lnTo>
                  <a:lnTo>
                    <a:pt x="804" y="106"/>
                  </a:lnTo>
                  <a:lnTo>
                    <a:pt x="804" y="106"/>
                  </a:lnTo>
                  <a:lnTo>
                    <a:pt x="802" y="104"/>
                  </a:lnTo>
                  <a:lnTo>
                    <a:pt x="799" y="104"/>
                  </a:lnTo>
                  <a:lnTo>
                    <a:pt x="799" y="104"/>
                  </a:lnTo>
                  <a:lnTo>
                    <a:pt x="797" y="106"/>
                  </a:lnTo>
                  <a:lnTo>
                    <a:pt x="792" y="106"/>
                  </a:lnTo>
                  <a:lnTo>
                    <a:pt x="790" y="106"/>
                  </a:lnTo>
                  <a:lnTo>
                    <a:pt x="790" y="106"/>
                  </a:lnTo>
                  <a:lnTo>
                    <a:pt x="792" y="106"/>
                  </a:lnTo>
                  <a:lnTo>
                    <a:pt x="797" y="104"/>
                  </a:lnTo>
                  <a:lnTo>
                    <a:pt x="797" y="104"/>
                  </a:lnTo>
                  <a:lnTo>
                    <a:pt x="797" y="104"/>
                  </a:lnTo>
                  <a:lnTo>
                    <a:pt x="799" y="104"/>
                  </a:lnTo>
                  <a:lnTo>
                    <a:pt x="799" y="101"/>
                  </a:lnTo>
                  <a:lnTo>
                    <a:pt x="797" y="101"/>
                  </a:lnTo>
                  <a:lnTo>
                    <a:pt x="797" y="101"/>
                  </a:lnTo>
                  <a:lnTo>
                    <a:pt x="795" y="101"/>
                  </a:lnTo>
                  <a:lnTo>
                    <a:pt x="792" y="101"/>
                  </a:lnTo>
                  <a:lnTo>
                    <a:pt x="792" y="101"/>
                  </a:lnTo>
                  <a:lnTo>
                    <a:pt x="792" y="101"/>
                  </a:lnTo>
                  <a:lnTo>
                    <a:pt x="792" y="101"/>
                  </a:lnTo>
                  <a:lnTo>
                    <a:pt x="795" y="101"/>
                  </a:lnTo>
                  <a:lnTo>
                    <a:pt x="797" y="99"/>
                  </a:lnTo>
                  <a:lnTo>
                    <a:pt x="799" y="99"/>
                  </a:lnTo>
                  <a:lnTo>
                    <a:pt x="799" y="97"/>
                  </a:lnTo>
                  <a:lnTo>
                    <a:pt x="799" y="97"/>
                  </a:lnTo>
                  <a:lnTo>
                    <a:pt x="799" y="97"/>
                  </a:lnTo>
                  <a:lnTo>
                    <a:pt x="799" y="97"/>
                  </a:lnTo>
                  <a:lnTo>
                    <a:pt x="799" y="94"/>
                  </a:lnTo>
                  <a:lnTo>
                    <a:pt x="799" y="94"/>
                  </a:lnTo>
                  <a:lnTo>
                    <a:pt x="802" y="94"/>
                  </a:lnTo>
                  <a:lnTo>
                    <a:pt x="802" y="94"/>
                  </a:lnTo>
                  <a:lnTo>
                    <a:pt x="802" y="92"/>
                  </a:lnTo>
                  <a:lnTo>
                    <a:pt x="804" y="92"/>
                  </a:lnTo>
                  <a:lnTo>
                    <a:pt x="806" y="92"/>
                  </a:lnTo>
                  <a:lnTo>
                    <a:pt x="806" y="92"/>
                  </a:lnTo>
                  <a:lnTo>
                    <a:pt x="806" y="92"/>
                  </a:lnTo>
                  <a:lnTo>
                    <a:pt x="806" y="92"/>
                  </a:lnTo>
                  <a:lnTo>
                    <a:pt x="804" y="90"/>
                  </a:lnTo>
                  <a:lnTo>
                    <a:pt x="799" y="90"/>
                  </a:lnTo>
                  <a:lnTo>
                    <a:pt x="799" y="90"/>
                  </a:lnTo>
                  <a:lnTo>
                    <a:pt x="797" y="92"/>
                  </a:lnTo>
                  <a:lnTo>
                    <a:pt x="792" y="92"/>
                  </a:lnTo>
                  <a:lnTo>
                    <a:pt x="785" y="94"/>
                  </a:lnTo>
                  <a:lnTo>
                    <a:pt x="783" y="94"/>
                  </a:lnTo>
                  <a:lnTo>
                    <a:pt x="776" y="97"/>
                  </a:lnTo>
                  <a:lnTo>
                    <a:pt x="776" y="97"/>
                  </a:lnTo>
                  <a:lnTo>
                    <a:pt x="776" y="97"/>
                  </a:lnTo>
                  <a:lnTo>
                    <a:pt x="773" y="97"/>
                  </a:lnTo>
                  <a:lnTo>
                    <a:pt x="773" y="99"/>
                  </a:lnTo>
                  <a:lnTo>
                    <a:pt x="773" y="99"/>
                  </a:lnTo>
                  <a:lnTo>
                    <a:pt x="776" y="99"/>
                  </a:lnTo>
                  <a:lnTo>
                    <a:pt x="778" y="99"/>
                  </a:lnTo>
                  <a:lnTo>
                    <a:pt x="781" y="101"/>
                  </a:lnTo>
                  <a:lnTo>
                    <a:pt x="781" y="101"/>
                  </a:lnTo>
                  <a:lnTo>
                    <a:pt x="778" y="101"/>
                  </a:lnTo>
                  <a:lnTo>
                    <a:pt x="778" y="101"/>
                  </a:lnTo>
                  <a:lnTo>
                    <a:pt x="778" y="104"/>
                  </a:lnTo>
                  <a:lnTo>
                    <a:pt x="771" y="104"/>
                  </a:lnTo>
                  <a:lnTo>
                    <a:pt x="769" y="106"/>
                  </a:lnTo>
                  <a:lnTo>
                    <a:pt x="776" y="108"/>
                  </a:lnTo>
                  <a:lnTo>
                    <a:pt x="776" y="108"/>
                  </a:lnTo>
                  <a:lnTo>
                    <a:pt x="776" y="108"/>
                  </a:lnTo>
                  <a:lnTo>
                    <a:pt x="773" y="111"/>
                  </a:lnTo>
                  <a:lnTo>
                    <a:pt x="773" y="111"/>
                  </a:lnTo>
                  <a:lnTo>
                    <a:pt x="771" y="111"/>
                  </a:lnTo>
                  <a:lnTo>
                    <a:pt x="771" y="111"/>
                  </a:lnTo>
                  <a:lnTo>
                    <a:pt x="755" y="111"/>
                  </a:lnTo>
                  <a:lnTo>
                    <a:pt x="752" y="111"/>
                  </a:lnTo>
                  <a:lnTo>
                    <a:pt x="750" y="111"/>
                  </a:lnTo>
                  <a:lnTo>
                    <a:pt x="748" y="111"/>
                  </a:lnTo>
                  <a:lnTo>
                    <a:pt x="745" y="111"/>
                  </a:lnTo>
                  <a:lnTo>
                    <a:pt x="745" y="108"/>
                  </a:lnTo>
                  <a:lnTo>
                    <a:pt x="745" y="108"/>
                  </a:lnTo>
                  <a:lnTo>
                    <a:pt x="748" y="106"/>
                  </a:lnTo>
                  <a:lnTo>
                    <a:pt x="748" y="106"/>
                  </a:lnTo>
                  <a:lnTo>
                    <a:pt x="748" y="106"/>
                  </a:lnTo>
                  <a:lnTo>
                    <a:pt x="745" y="106"/>
                  </a:lnTo>
                  <a:lnTo>
                    <a:pt x="743" y="106"/>
                  </a:lnTo>
                  <a:close/>
                  <a:moveTo>
                    <a:pt x="632" y="104"/>
                  </a:moveTo>
                  <a:lnTo>
                    <a:pt x="632" y="104"/>
                  </a:lnTo>
                  <a:lnTo>
                    <a:pt x="632" y="106"/>
                  </a:lnTo>
                  <a:lnTo>
                    <a:pt x="630" y="106"/>
                  </a:lnTo>
                  <a:lnTo>
                    <a:pt x="627" y="106"/>
                  </a:lnTo>
                  <a:lnTo>
                    <a:pt x="625" y="106"/>
                  </a:lnTo>
                  <a:lnTo>
                    <a:pt x="627" y="106"/>
                  </a:lnTo>
                  <a:lnTo>
                    <a:pt x="627" y="106"/>
                  </a:lnTo>
                  <a:lnTo>
                    <a:pt x="630" y="106"/>
                  </a:lnTo>
                  <a:lnTo>
                    <a:pt x="630" y="106"/>
                  </a:lnTo>
                  <a:lnTo>
                    <a:pt x="632" y="106"/>
                  </a:lnTo>
                  <a:lnTo>
                    <a:pt x="632" y="106"/>
                  </a:lnTo>
                  <a:lnTo>
                    <a:pt x="634" y="104"/>
                  </a:lnTo>
                  <a:lnTo>
                    <a:pt x="634" y="104"/>
                  </a:lnTo>
                  <a:lnTo>
                    <a:pt x="634" y="104"/>
                  </a:lnTo>
                  <a:lnTo>
                    <a:pt x="632" y="104"/>
                  </a:lnTo>
                  <a:lnTo>
                    <a:pt x="632" y="104"/>
                  </a:lnTo>
                  <a:close/>
                  <a:moveTo>
                    <a:pt x="246" y="213"/>
                  </a:moveTo>
                  <a:lnTo>
                    <a:pt x="248" y="213"/>
                  </a:lnTo>
                  <a:lnTo>
                    <a:pt x="250" y="213"/>
                  </a:lnTo>
                  <a:lnTo>
                    <a:pt x="250" y="213"/>
                  </a:lnTo>
                  <a:lnTo>
                    <a:pt x="248" y="210"/>
                  </a:lnTo>
                  <a:lnTo>
                    <a:pt x="248" y="210"/>
                  </a:lnTo>
                  <a:lnTo>
                    <a:pt x="246" y="213"/>
                  </a:lnTo>
                  <a:lnTo>
                    <a:pt x="246" y="213"/>
                  </a:lnTo>
                  <a:lnTo>
                    <a:pt x="246" y="213"/>
                  </a:lnTo>
                  <a:close/>
                  <a:moveTo>
                    <a:pt x="484" y="170"/>
                  </a:moveTo>
                  <a:lnTo>
                    <a:pt x="486" y="170"/>
                  </a:lnTo>
                  <a:lnTo>
                    <a:pt x="486" y="172"/>
                  </a:lnTo>
                  <a:lnTo>
                    <a:pt x="488" y="172"/>
                  </a:lnTo>
                  <a:lnTo>
                    <a:pt x="495" y="175"/>
                  </a:lnTo>
                  <a:lnTo>
                    <a:pt x="495" y="177"/>
                  </a:lnTo>
                  <a:lnTo>
                    <a:pt x="495" y="177"/>
                  </a:lnTo>
                  <a:lnTo>
                    <a:pt x="495" y="179"/>
                  </a:lnTo>
                  <a:lnTo>
                    <a:pt x="495" y="179"/>
                  </a:lnTo>
                  <a:lnTo>
                    <a:pt x="493" y="184"/>
                  </a:lnTo>
                  <a:lnTo>
                    <a:pt x="493" y="184"/>
                  </a:lnTo>
                  <a:lnTo>
                    <a:pt x="493" y="184"/>
                  </a:lnTo>
                  <a:lnTo>
                    <a:pt x="493" y="187"/>
                  </a:lnTo>
                  <a:lnTo>
                    <a:pt x="495" y="187"/>
                  </a:lnTo>
                  <a:lnTo>
                    <a:pt x="498" y="187"/>
                  </a:lnTo>
                  <a:lnTo>
                    <a:pt x="500" y="184"/>
                  </a:lnTo>
                  <a:lnTo>
                    <a:pt x="502" y="184"/>
                  </a:lnTo>
                  <a:lnTo>
                    <a:pt x="510" y="182"/>
                  </a:lnTo>
                  <a:lnTo>
                    <a:pt x="519" y="179"/>
                  </a:lnTo>
                  <a:lnTo>
                    <a:pt x="521" y="179"/>
                  </a:lnTo>
                  <a:lnTo>
                    <a:pt x="521" y="179"/>
                  </a:lnTo>
                  <a:lnTo>
                    <a:pt x="521" y="179"/>
                  </a:lnTo>
                  <a:lnTo>
                    <a:pt x="521" y="179"/>
                  </a:lnTo>
                  <a:lnTo>
                    <a:pt x="526" y="179"/>
                  </a:lnTo>
                  <a:lnTo>
                    <a:pt x="531" y="179"/>
                  </a:lnTo>
                  <a:lnTo>
                    <a:pt x="535" y="179"/>
                  </a:lnTo>
                  <a:lnTo>
                    <a:pt x="538" y="177"/>
                  </a:lnTo>
                  <a:lnTo>
                    <a:pt x="540" y="177"/>
                  </a:lnTo>
                  <a:lnTo>
                    <a:pt x="540" y="177"/>
                  </a:lnTo>
                  <a:lnTo>
                    <a:pt x="547" y="172"/>
                  </a:lnTo>
                  <a:lnTo>
                    <a:pt x="550" y="170"/>
                  </a:lnTo>
                  <a:lnTo>
                    <a:pt x="554" y="168"/>
                  </a:lnTo>
                  <a:lnTo>
                    <a:pt x="557" y="165"/>
                  </a:lnTo>
                  <a:lnTo>
                    <a:pt x="559" y="165"/>
                  </a:lnTo>
                  <a:lnTo>
                    <a:pt x="564" y="165"/>
                  </a:lnTo>
                  <a:lnTo>
                    <a:pt x="568" y="165"/>
                  </a:lnTo>
                  <a:lnTo>
                    <a:pt x="571" y="163"/>
                  </a:lnTo>
                  <a:lnTo>
                    <a:pt x="578" y="161"/>
                  </a:lnTo>
                  <a:lnTo>
                    <a:pt x="580" y="158"/>
                  </a:lnTo>
                  <a:lnTo>
                    <a:pt x="583" y="158"/>
                  </a:lnTo>
                  <a:lnTo>
                    <a:pt x="599" y="153"/>
                  </a:lnTo>
                  <a:lnTo>
                    <a:pt x="611" y="151"/>
                  </a:lnTo>
                  <a:lnTo>
                    <a:pt x="616" y="151"/>
                  </a:lnTo>
                  <a:lnTo>
                    <a:pt x="627" y="149"/>
                  </a:lnTo>
                  <a:lnTo>
                    <a:pt x="632" y="149"/>
                  </a:lnTo>
                  <a:lnTo>
                    <a:pt x="634" y="146"/>
                  </a:lnTo>
                  <a:lnTo>
                    <a:pt x="644" y="146"/>
                  </a:lnTo>
                  <a:lnTo>
                    <a:pt x="644" y="146"/>
                  </a:lnTo>
                  <a:lnTo>
                    <a:pt x="646" y="144"/>
                  </a:lnTo>
                  <a:lnTo>
                    <a:pt x="646" y="144"/>
                  </a:lnTo>
                  <a:lnTo>
                    <a:pt x="646" y="144"/>
                  </a:lnTo>
                  <a:lnTo>
                    <a:pt x="649" y="144"/>
                  </a:lnTo>
                  <a:lnTo>
                    <a:pt x="649" y="142"/>
                  </a:lnTo>
                  <a:lnTo>
                    <a:pt x="646" y="142"/>
                  </a:lnTo>
                  <a:lnTo>
                    <a:pt x="644" y="139"/>
                  </a:lnTo>
                  <a:lnTo>
                    <a:pt x="641" y="135"/>
                  </a:lnTo>
                  <a:lnTo>
                    <a:pt x="639" y="135"/>
                  </a:lnTo>
                  <a:lnTo>
                    <a:pt x="639" y="132"/>
                  </a:lnTo>
                  <a:lnTo>
                    <a:pt x="637" y="132"/>
                  </a:lnTo>
                  <a:lnTo>
                    <a:pt x="634" y="132"/>
                  </a:lnTo>
                  <a:lnTo>
                    <a:pt x="632" y="132"/>
                  </a:lnTo>
                  <a:lnTo>
                    <a:pt x="627" y="132"/>
                  </a:lnTo>
                  <a:lnTo>
                    <a:pt x="623" y="132"/>
                  </a:lnTo>
                  <a:lnTo>
                    <a:pt x="623" y="132"/>
                  </a:lnTo>
                  <a:lnTo>
                    <a:pt x="620" y="132"/>
                  </a:lnTo>
                  <a:lnTo>
                    <a:pt x="613" y="135"/>
                  </a:lnTo>
                  <a:lnTo>
                    <a:pt x="611" y="135"/>
                  </a:lnTo>
                  <a:lnTo>
                    <a:pt x="611" y="137"/>
                  </a:lnTo>
                  <a:lnTo>
                    <a:pt x="611" y="135"/>
                  </a:lnTo>
                  <a:lnTo>
                    <a:pt x="613" y="135"/>
                  </a:lnTo>
                  <a:lnTo>
                    <a:pt x="613" y="132"/>
                  </a:lnTo>
                  <a:lnTo>
                    <a:pt x="613" y="132"/>
                  </a:lnTo>
                  <a:lnTo>
                    <a:pt x="613" y="132"/>
                  </a:lnTo>
                  <a:lnTo>
                    <a:pt x="613" y="132"/>
                  </a:lnTo>
                  <a:lnTo>
                    <a:pt x="611" y="132"/>
                  </a:lnTo>
                  <a:lnTo>
                    <a:pt x="606" y="135"/>
                  </a:lnTo>
                  <a:lnTo>
                    <a:pt x="606" y="135"/>
                  </a:lnTo>
                  <a:lnTo>
                    <a:pt x="606" y="135"/>
                  </a:lnTo>
                  <a:lnTo>
                    <a:pt x="606" y="135"/>
                  </a:lnTo>
                  <a:lnTo>
                    <a:pt x="611" y="132"/>
                  </a:lnTo>
                  <a:lnTo>
                    <a:pt x="606" y="132"/>
                  </a:lnTo>
                  <a:lnTo>
                    <a:pt x="601" y="130"/>
                  </a:lnTo>
                  <a:lnTo>
                    <a:pt x="597" y="130"/>
                  </a:lnTo>
                  <a:lnTo>
                    <a:pt x="597" y="127"/>
                  </a:lnTo>
                  <a:lnTo>
                    <a:pt x="594" y="127"/>
                  </a:lnTo>
                  <a:lnTo>
                    <a:pt x="592" y="127"/>
                  </a:lnTo>
                  <a:lnTo>
                    <a:pt x="590" y="127"/>
                  </a:lnTo>
                  <a:lnTo>
                    <a:pt x="578" y="127"/>
                  </a:lnTo>
                  <a:lnTo>
                    <a:pt x="566" y="130"/>
                  </a:lnTo>
                  <a:lnTo>
                    <a:pt x="547" y="130"/>
                  </a:lnTo>
                  <a:lnTo>
                    <a:pt x="547" y="130"/>
                  </a:lnTo>
                  <a:lnTo>
                    <a:pt x="547" y="130"/>
                  </a:lnTo>
                  <a:lnTo>
                    <a:pt x="547" y="132"/>
                  </a:lnTo>
                  <a:lnTo>
                    <a:pt x="547" y="132"/>
                  </a:lnTo>
                  <a:lnTo>
                    <a:pt x="545" y="137"/>
                  </a:lnTo>
                  <a:lnTo>
                    <a:pt x="542" y="137"/>
                  </a:lnTo>
                  <a:lnTo>
                    <a:pt x="545" y="139"/>
                  </a:lnTo>
                  <a:lnTo>
                    <a:pt x="545" y="139"/>
                  </a:lnTo>
                  <a:lnTo>
                    <a:pt x="545" y="139"/>
                  </a:lnTo>
                  <a:lnTo>
                    <a:pt x="545" y="139"/>
                  </a:lnTo>
                  <a:lnTo>
                    <a:pt x="540" y="142"/>
                  </a:lnTo>
                  <a:lnTo>
                    <a:pt x="535" y="144"/>
                  </a:lnTo>
                  <a:lnTo>
                    <a:pt x="528" y="146"/>
                  </a:lnTo>
                  <a:lnTo>
                    <a:pt x="524" y="149"/>
                  </a:lnTo>
                  <a:lnTo>
                    <a:pt x="521" y="149"/>
                  </a:lnTo>
                  <a:lnTo>
                    <a:pt x="517" y="151"/>
                  </a:lnTo>
                  <a:lnTo>
                    <a:pt x="517" y="151"/>
                  </a:lnTo>
                  <a:lnTo>
                    <a:pt x="517" y="151"/>
                  </a:lnTo>
                  <a:lnTo>
                    <a:pt x="517" y="153"/>
                  </a:lnTo>
                  <a:lnTo>
                    <a:pt x="517" y="153"/>
                  </a:lnTo>
                  <a:lnTo>
                    <a:pt x="517" y="153"/>
                  </a:lnTo>
                  <a:lnTo>
                    <a:pt x="517" y="153"/>
                  </a:lnTo>
                  <a:lnTo>
                    <a:pt x="517" y="153"/>
                  </a:lnTo>
                  <a:lnTo>
                    <a:pt x="517" y="153"/>
                  </a:lnTo>
                  <a:lnTo>
                    <a:pt x="517" y="153"/>
                  </a:lnTo>
                  <a:lnTo>
                    <a:pt x="510" y="156"/>
                  </a:lnTo>
                  <a:lnTo>
                    <a:pt x="510" y="156"/>
                  </a:lnTo>
                  <a:lnTo>
                    <a:pt x="507" y="156"/>
                  </a:lnTo>
                  <a:lnTo>
                    <a:pt x="507" y="156"/>
                  </a:lnTo>
                  <a:lnTo>
                    <a:pt x="505" y="158"/>
                  </a:lnTo>
                  <a:lnTo>
                    <a:pt x="502" y="158"/>
                  </a:lnTo>
                  <a:lnTo>
                    <a:pt x="502" y="161"/>
                  </a:lnTo>
                  <a:lnTo>
                    <a:pt x="502" y="161"/>
                  </a:lnTo>
                  <a:lnTo>
                    <a:pt x="502" y="161"/>
                  </a:lnTo>
                  <a:lnTo>
                    <a:pt x="500" y="161"/>
                  </a:lnTo>
                  <a:lnTo>
                    <a:pt x="498" y="161"/>
                  </a:lnTo>
                  <a:lnTo>
                    <a:pt x="495" y="163"/>
                  </a:lnTo>
                  <a:lnTo>
                    <a:pt x="493" y="163"/>
                  </a:lnTo>
                  <a:lnTo>
                    <a:pt x="493" y="163"/>
                  </a:lnTo>
                  <a:lnTo>
                    <a:pt x="491" y="165"/>
                  </a:lnTo>
                  <a:lnTo>
                    <a:pt x="488" y="165"/>
                  </a:lnTo>
                  <a:lnTo>
                    <a:pt x="486" y="165"/>
                  </a:lnTo>
                  <a:lnTo>
                    <a:pt x="486" y="165"/>
                  </a:lnTo>
                  <a:lnTo>
                    <a:pt x="486" y="165"/>
                  </a:lnTo>
                  <a:lnTo>
                    <a:pt x="486" y="168"/>
                  </a:lnTo>
                  <a:lnTo>
                    <a:pt x="486" y="168"/>
                  </a:lnTo>
                  <a:lnTo>
                    <a:pt x="481" y="168"/>
                  </a:lnTo>
                  <a:lnTo>
                    <a:pt x="481" y="168"/>
                  </a:lnTo>
                  <a:lnTo>
                    <a:pt x="481" y="168"/>
                  </a:lnTo>
                  <a:lnTo>
                    <a:pt x="481" y="170"/>
                  </a:lnTo>
                  <a:lnTo>
                    <a:pt x="479" y="170"/>
                  </a:lnTo>
                  <a:lnTo>
                    <a:pt x="477" y="170"/>
                  </a:lnTo>
                  <a:lnTo>
                    <a:pt x="477" y="170"/>
                  </a:lnTo>
                  <a:lnTo>
                    <a:pt x="479" y="170"/>
                  </a:lnTo>
                  <a:lnTo>
                    <a:pt x="484" y="170"/>
                  </a:lnTo>
                  <a:close/>
                  <a:moveTo>
                    <a:pt x="769" y="78"/>
                  </a:moveTo>
                  <a:lnTo>
                    <a:pt x="769" y="78"/>
                  </a:lnTo>
                  <a:lnTo>
                    <a:pt x="769" y="78"/>
                  </a:lnTo>
                  <a:lnTo>
                    <a:pt x="769" y="78"/>
                  </a:lnTo>
                  <a:lnTo>
                    <a:pt x="769" y="80"/>
                  </a:lnTo>
                  <a:lnTo>
                    <a:pt x="771" y="80"/>
                  </a:lnTo>
                  <a:lnTo>
                    <a:pt x="773" y="80"/>
                  </a:lnTo>
                  <a:lnTo>
                    <a:pt x="776" y="82"/>
                  </a:lnTo>
                  <a:lnTo>
                    <a:pt x="778" y="82"/>
                  </a:lnTo>
                  <a:lnTo>
                    <a:pt x="790" y="80"/>
                  </a:lnTo>
                  <a:lnTo>
                    <a:pt x="790" y="80"/>
                  </a:lnTo>
                  <a:lnTo>
                    <a:pt x="792" y="80"/>
                  </a:lnTo>
                  <a:lnTo>
                    <a:pt x="797" y="80"/>
                  </a:lnTo>
                  <a:lnTo>
                    <a:pt x="802" y="80"/>
                  </a:lnTo>
                  <a:lnTo>
                    <a:pt x="804" y="78"/>
                  </a:lnTo>
                  <a:lnTo>
                    <a:pt x="806" y="78"/>
                  </a:lnTo>
                  <a:lnTo>
                    <a:pt x="806" y="78"/>
                  </a:lnTo>
                  <a:lnTo>
                    <a:pt x="809" y="75"/>
                  </a:lnTo>
                  <a:lnTo>
                    <a:pt x="809" y="75"/>
                  </a:lnTo>
                  <a:lnTo>
                    <a:pt x="809" y="75"/>
                  </a:lnTo>
                  <a:lnTo>
                    <a:pt x="809" y="75"/>
                  </a:lnTo>
                  <a:lnTo>
                    <a:pt x="809" y="75"/>
                  </a:lnTo>
                  <a:lnTo>
                    <a:pt x="804" y="75"/>
                  </a:lnTo>
                  <a:lnTo>
                    <a:pt x="802" y="75"/>
                  </a:lnTo>
                  <a:lnTo>
                    <a:pt x="802" y="73"/>
                  </a:lnTo>
                  <a:lnTo>
                    <a:pt x="804" y="73"/>
                  </a:lnTo>
                  <a:lnTo>
                    <a:pt x="804" y="73"/>
                  </a:lnTo>
                  <a:lnTo>
                    <a:pt x="814" y="73"/>
                  </a:lnTo>
                  <a:lnTo>
                    <a:pt x="818" y="73"/>
                  </a:lnTo>
                  <a:lnTo>
                    <a:pt x="821" y="71"/>
                  </a:lnTo>
                  <a:lnTo>
                    <a:pt x="823" y="71"/>
                  </a:lnTo>
                  <a:lnTo>
                    <a:pt x="823" y="71"/>
                  </a:lnTo>
                  <a:lnTo>
                    <a:pt x="823" y="71"/>
                  </a:lnTo>
                  <a:lnTo>
                    <a:pt x="814" y="71"/>
                  </a:lnTo>
                  <a:lnTo>
                    <a:pt x="811" y="71"/>
                  </a:lnTo>
                  <a:lnTo>
                    <a:pt x="809" y="71"/>
                  </a:lnTo>
                  <a:lnTo>
                    <a:pt x="804" y="71"/>
                  </a:lnTo>
                  <a:lnTo>
                    <a:pt x="790" y="71"/>
                  </a:lnTo>
                  <a:lnTo>
                    <a:pt x="783" y="73"/>
                  </a:lnTo>
                  <a:lnTo>
                    <a:pt x="778" y="73"/>
                  </a:lnTo>
                  <a:lnTo>
                    <a:pt x="778" y="73"/>
                  </a:lnTo>
                  <a:lnTo>
                    <a:pt x="776" y="73"/>
                  </a:lnTo>
                  <a:lnTo>
                    <a:pt x="776" y="73"/>
                  </a:lnTo>
                  <a:lnTo>
                    <a:pt x="773" y="73"/>
                  </a:lnTo>
                  <a:lnTo>
                    <a:pt x="773" y="73"/>
                  </a:lnTo>
                  <a:lnTo>
                    <a:pt x="773" y="75"/>
                  </a:lnTo>
                  <a:lnTo>
                    <a:pt x="771" y="75"/>
                  </a:lnTo>
                  <a:lnTo>
                    <a:pt x="771" y="75"/>
                  </a:lnTo>
                  <a:lnTo>
                    <a:pt x="771" y="78"/>
                  </a:lnTo>
                  <a:lnTo>
                    <a:pt x="771" y="78"/>
                  </a:lnTo>
                  <a:lnTo>
                    <a:pt x="769" y="78"/>
                  </a:lnTo>
                  <a:lnTo>
                    <a:pt x="769" y="78"/>
                  </a:lnTo>
                  <a:close/>
                  <a:moveTo>
                    <a:pt x="658" y="111"/>
                  </a:moveTo>
                  <a:lnTo>
                    <a:pt x="660" y="108"/>
                  </a:lnTo>
                  <a:lnTo>
                    <a:pt x="667" y="106"/>
                  </a:lnTo>
                  <a:lnTo>
                    <a:pt x="674" y="104"/>
                  </a:lnTo>
                  <a:lnTo>
                    <a:pt x="674" y="104"/>
                  </a:lnTo>
                  <a:lnTo>
                    <a:pt x="679" y="101"/>
                  </a:lnTo>
                  <a:lnTo>
                    <a:pt x="679" y="101"/>
                  </a:lnTo>
                  <a:lnTo>
                    <a:pt x="679" y="101"/>
                  </a:lnTo>
                  <a:lnTo>
                    <a:pt x="677" y="101"/>
                  </a:lnTo>
                  <a:lnTo>
                    <a:pt x="674" y="101"/>
                  </a:lnTo>
                  <a:lnTo>
                    <a:pt x="670" y="104"/>
                  </a:lnTo>
                  <a:lnTo>
                    <a:pt x="665" y="104"/>
                  </a:lnTo>
                  <a:lnTo>
                    <a:pt x="663" y="104"/>
                  </a:lnTo>
                  <a:lnTo>
                    <a:pt x="653" y="106"/>
                  </a:lnTo>
                  <a:lnTo>
                    <a:pt x="649" y="108"/>
                  </a:lnTo>
                  <a:lnTo>
                    <a:pt x="646" y="108"/>
                  </a:lnTo>
                  <a:lnTo>
                    <a:pt x="646" y="108"/>
                  </a:lnTo>
                  <a:lnTo>
                    <a:pt x="644" y="108"/>
                  </a:lnTo>
                  <a:lnTo>
                    <a:pt x="646" y="111"/>
                  </a:lnTo>
                  <a:lnTo>
                    <a:pt x="649" y="111"/>
                  </a:lnTo>
                  <a:lnTo>
                    <a:pt x="651" y="111"/>
                  </a:lnTo>
                  <a:lnTo>
                    <a:pt x="653" y="111"/>
                  </a:lnTo>
                  <a:lnTo>
                    <a:pt x="658" y="111"/>
                  </a:lnTo>
                  <a:close/>
                  <a:moveTo>
                    <a:pt x="771" y="151"/>
                  </a:moveTo>
                  <a:lnTo>
                    <a:pt x="771" y="151"/>
                  </a:lnTo>
                  <a:lnTo>
                    <a:pt x="776" y="151"/>
                  </a:lnTo>
                  <a:lnTo>
                    <a:pt x="781" y="149"/>
                  </a:lnTo>
                  <a:lnTo>
                    <a:pt x="783" y="146"/>
                  </a:lnTo>
                  <a:lnTo>
                    <a:pt x="785" y="144"/>
                  </a:lnTo>
                  <a:lnTo>
                    <a:pt x="785" y="144"/>
                  </a:lnTo>
                  <a:lnTo>
                    <a:pt x="785" y="144"/>
                  </a:lnTo>
                  <a:lnTo>
                    <a:pt x="785" y="142"/>
                  </a:lnTo>
                  <a:lnTo>
                    <a:pt x="785" y="142"/>
                  </a:lnTo>
                  <a:lnTo>
                    <a:pt x="785" y="142"/>
                  </a:lnTo>
                  <a:lnTo>
                    <a:pt x="783" y="139"/>
                  </a:lnTo>
                  <a:lnTo>
                    <a:pt x="781" y="139"/>
                  </a:lnTo>
                  <a:lnTo>
                    <a:pt x="778" y="139"/>
                  </a:lnTo>
                  <a:lnTo>
                    <a:pt x="766" y="142"/>
                  </a:lnTo>
                  <a:lnTo>
                    <a:pt x="762" y="142"/>
                  </a:lnTo>
                  <a:lnTo>
                    <a:pt x="762" y="142"/>
                  </a:lnTo>
                  <a:lnTo>
                    <a:pt x="757" y="142"/>
                  </a:lnTo>
                  <a:lnTo>
                    <a:pt x="755" y="144"/>
                  </a:lnTo>
                  <a:lnTo>
                    <a:pt x="755" y="144"/>
                  </a:lnTo>
                  <a:lnTo>
                    <a:pt x="757" y="144"/>
                  </a:lnTo>
                  <a:lnTo>
                    <a:pt x="757" y="146"/>
                  </a:lnTo>
                  <a:lnTo>
                    <a:pt x="759" y="149"/>
                  </a:lnTo>
                  <a:lnTo>
                    <a:pt x="759" y="149"/>
                  </a:lnTo>
                  <a:lnTo>
                    <a:pt x="759" y="149"/>
                  </a:lnTo>
                  <a:lnTo>
                    <a:pt x="762" y="151"/>
                  </a:lnTo>
                  <a:lnTo>
                    <a:pt x="762" y="153"/>
                  </a:lnTo>
                  <a:lnTo>
                    <a:pt x="762" y="153"/>
                  </a:lnTo>
                  <a:lnTo>
                    <a:pt x="764" y="153"/>
                  </a:lnTo>
                  <a:lnTo>
                    <a:pt x="764" y="153"/>
                  </a:lnTo>
                  <a:lnTo>
                    <a:pt x="766" y="153"/>
                  </a:lnTo>
                  <a:lnTo>
                    <a:pt x="769" y="153"/>
                  </a:lnTo>
                  <a:lnTo>
                    <a:pt x="771" y="151"/>
                  </a:lnTo>
                  <a:close/>
                  <a:moveTo>
                    <a:pt x="616" y="241"/>
                  </a:moveTo>
                  <a:lnTo>
                    <a:pt x="618" y="241"/>
                  </a:lnTo>
                  <a:lnTo>
                    <a:pt x="618" y="241"/>
                  </a:lnTo>
                  <a:lnTo>
                    <a:pt x="618" y="239"/>
                  </a:lnTo>
                  <a:lnTo>
                    <a:pt x="618" y="239"/>
                  </a:lnTo>
                  <a:lnTo>
                    <a:pt x="616" y="239"/>
                  </a:lnTo>
                  <a:lnTo>
                    <a:pt x="616" y="241"/>
                  </a:lnTo>
                  <a:close/>
                  <a:moveTo>
                    <a:pt x="618" y="241"/>
                  </a:moveTo>
                  <a:lnTo>
                    <a:pt x="618" y="241"/>
                  </a:lnTo>
                  <a:lnTo>
                    <a:pt x="618" y="241"/>
                  </a:lnTo>
                  <a:lnTo>
                    <a:pt x="618" y="241"/>
                  </a:lnTo>
                  <a:lnTo>
                    <a:pt x="620" y="243"/>
                  </a:lnTo>
                  <a:lnTo>
                    <a:pt x="620" y="243"/>
                  </a:lnTo>
                  <a:lnTo>
                    <a:pt x="620" y="243"/>
                  </a:lnTo>
                  <a:lnTo>
                    <a:pt x="623" y="241"/>
                  </a:lnTo>
                  <a:lnTo>
                    <a:pt x="623" y="241"/>
                  </a:lnTo>
                  <a:lnTo>
                    <a:pt x="620" y="241"/>
                  </a:lnTo>
                  <a:lnTo>
                    <a:pt x="618" y="241"/>
                  </a:lnTo>
                  <a:close/>
                  <a:moveTo>
                    <a:pt x="788" y="66"/>
                  </a:moveTo>
                  <a:lnTo>
                    <a:pt x="795" y="66"/>
                  </a:lnTo>
                  <a:lnTo>
                    <a:pt x="802" y="66"/>
                  </a:lnTo>
                  <a:lnTo>
                    <a:pt x="804" y="66"/>
                  </a:lnTo>
                  <a:lnTo>
                    <a:pt x="806" y="66"/>
                  </a:lnTo>
                  <a:lnTo>
                    <a:pt x="806" y="66"/>
                  </a:lnTo>
                  <a:lnTo>
                    <a:pt x="809" y="66"/>
                  </a:lnTo>
                  <a:lnTo>
                    <a:pt x="811" y="66"/>
                  </a:lnTo>
                  <a:lnTo>
                    <a:pt x="814" y="66"/>
                  </a:lnTo>
                  <a:lnTo>
                    <a:pt x="814" y="66"/>
                  </a:lnTo>
                  <a:lnTo>
                    <a:pt x="816" y="66"/>
                  </a:lnTo>
                  <a:lnTo>
                    <a:pt x="816" y="66"/>
                  </a:lnTo>
                  <a:lnTo>
                    <a:pt x="818" y="66"/>
                  </a:lnTo>
                  <a:lnTo>
                    <a:pt x="821" y="66"/>
                  </a:lnTo>
                  <a:lnTo>
                    <a:pt x="825" y="66"/>
                  </a:lnTo>
                  <a:lnTo>
                    <a:pt x="828" y="66"/>
                  </a:lnTo>
                  <a:lnTo>
                    <a:pt x="830" y="66"/>
                  </a:lnTo>
                  <a:lnTo>
                    <a:pt x="832" y="66"/>
                  </a:lnTo>
                  <a:lnTo>
                    <a:pt x="835" y="66"/>
                  </a:lnTo>
                  <a:lnTo>
                    <a:pt x="835" y="66"/>
                  </a:lnTo>
                  <a:lnTo>
                    <a:pt x="835" y="64"/>
                  </a:lnTo>
                  <a:lnTo>
                    <a:pt x="837" y="64"/>
                  </a:lnTo>
                  <a:lnTo>
                    <a:pt x="837" y="64"/>
                  </a:lnTo>
                  <a:lnTo>
                    <a:pt x="837" y="61"/>
                  </a:lnTo>
                  <a:lnTo>
                    <a:pt x="837" y="61"/>
                  </a:lnTo>
                  <a:lnTo>
                    <a:pt x="835" y="61"/>
                  </a:lnTo>
                  <a:lnTo>
                    <a:pt x="835" y="61"/>
                  </a:lnTo>
                  <a:lnTo>
                    <a:pt x="835" y="61"/>
                  </a:lnTo>
                  <a:lnTo>
                    <a:pt x="832" y="61"/>
                  </a:lnTo>
                  <a:lnTo>
                    <a:pt x="830" y="59"/>
                  </a:lnTo>
                  <a:lnTo>
                    <a:pt x="828" y="59"/>
                  </a:lnTo>
                  <a:lnTo>
                    <a:pt x="825" y="61"/>
                  </a:lnTo>
                  <a:lnTo>
                    <a:pt x="821" y="61"/>
                  </a:lnTo>
                  <a:lnTo>
                    <a:pt x="816" y="61"/>
                  </a:lnTo>
                  <a:lnTo>
                    <a:pt x="814" y="61"/>
                  </a:lnTo>
                  <a:lnTo>
                    <a:pt x="811" y="64"/>
                  </a:lnTo>
                  <a:lnTo>
                    <a:pt x="804" y="64"/>
                  </a:lnTo>
                  <a:lnTo>
                    <a:pt x="797" y="64"/>
                  </a:lnTo>
                  <a:lnTo>
                    <a:pt x="795" y="64"/>
                  </a:lnTo>
                  <a:lnTo>
                    <a:pt x="790" y="66"/>
                  </a:lnTo>
                  <a:lnTo>
                    <a:pt x="788" y="66"/>
                  </a:lnTo>
                  <a:lnTo>
                    <a:pt x="785" y="66"/>
                  </a:lnTo>
                  <a:lnTo>
                    <a:pt x="785" y="66"/>
                  </a:lnTo>
                  <a:lnTo>
                    <a:pt x="785" y="66"/>
                  </a:lnTo>
                  <a:lnTo>
                    <a:pt x="788" y="66"/>
                  </a:lnTo>
                  <a:close/>
                  <a:moveTo>
                    <a:pt x="5" y="546"/>
                  </a:moveTo>
                  <a:lnTo>
                    <a:pt x="5" y="546"/>
                  </a:lnTo>
                  <a:lnTo>
                    <a:pt x="3" y="548"/>
                  </a:lnTo>
                  <a:lnTo>
                    <a:pt x="3" y="548"/>
                  </a:lnTo>
                  <a:lnTo>
                    <a:pt x="3" y="548"/>
                  </a:lnTo>
                  <a:lnTo>
                    <a:pt x="3" y="548"/>
                  </a:lnTo>
                  <a:lnTo>
                    <a:pt x="5" y="546"/>
                  </a:lnTo>
                  <a:lnTo>
                    <a:pt x="5" y="546"/>
                  </a:lnTo>
                  <a:lnTo>
                    <a:pt x="5" y="546"/>
                  </a:lnTo>
                  <a:close/>
                  <a:moveTo>
                    <a:pt x="783" y="194"/>
                  </a:moveTo>
                  <a:lnTo>
                    <a:pt x="783" y="194"/>
                  </a:lnTo>
                  <a:lnTo>
                    <a:pt x="781" y="194"/>
                  </a:lnTo>
                  <a:lnTo>
                    <a:pt x="781" y="194"/>
                  </a:lnTo>
                  <a:lnTo>
                    <a:pt x="781" y="196"/>
                  </a:lnTo>
                  <a:lnTo>
                    <a:pt x="781" y="196"/>
                  </a:lnTo>
                  <a:lnTo>
                    <a:pt x="781" y="196"/>
                  </a:lnTo>
                  <a:lnTo>
                    <a:pt x="783" y="196"/>
                  </a:lnTo>
                  <a:lnTo>
                    <a:pt x="783" y="196"/>
                  </a:lnTo>
                  <a:lnTo>
                    <a:pt x="785" y="196"/>
                  </a:lnTo>
                  <a:lnTo>
                    <a:pt x="785" y="196"/>
                  </a:lnTo>
                  <a:lnTo>
                    <a:pt x="785" y="194"/>
                  </a:lnTo>
                  <a:lnTo>
                    <a:pt x="785" y="194"/>
                  </a:lnTo>
                  <a:lnTo>
                    <a:pt x="785" y="194"/>
                  </a:lnTo>
                  <a:lnTo>
                    <a:pt x="783" y="194"/>
                  </a:lnTo>
                  <a:close/>
                  <a:moveTo>
                    <a:pt x="832" y="113"/>
                  </a:moveTo>
                  <a:lnTo>
                    <a:pt x="832" y="113"/>
                  </a:lnTo>
                  <a:lnTo>
                    <a:pt x="832" y="113"/>
                  </a:lnTo>
                  <a:lnTo>
                    <a:pt x="830" y="113"/>
                  </a:lnTo>
                  <a:lnTo>
                    <a:pt x="828" y="113"/>
                  </a:lnTo>
                  <a:lnTo>
                    <a:pt x="825" y="113"/>
                  </a:lnTo>
                  <a:lnTo>
                    <a:pt x="823" y="113"/>
                  </a:lnTo>
                  <a:lnTo>
                    <a:pt x="821" y="113"/>
                  </a:lnTo>
                  <a:lnTo>
                    <a:pt x="818" y="116"/>
                  </a:lnTo>
                  <a:lnTo>
                    <a:pt x="816" y="116"/>
                  </a:lnTo>
                  <a:lnTo>
                    <a:pt x="816" y="116"/>
                  </a:lnTo>
                  <a:lnTo>
                    <a:pt x="816" y="118"/>
                  </a:lnTo>
                  <a:lnTo>
                    <a:pt x="816" y="118"/>
                  </a:lnTo>
                  <a:lnTo>
                    <a:pt x="816" y="118"/>
                  </a:lnTo>
                  <a:lnTo>
                    <a:pt x="821" y="118"/>
                  </a:lnTo>
                  <a:lnTo>
                    <a:pt x="823" y="118"/>
                  </a:lnTo>
                  <a:lnTo>
                    <a:pt x="828" y="118"/>
                  </a:lnTo>
                  <a:lnTo>
                    <a:pt x="830" y="118"/>
                  </a:lnTo>
                  <a:lnTo>
                    <a:pt x="830" y="118"/>
                  </a:lnTo>
                  <a:lnTo>
                    <a:pt x="830" y="116"/>
                  </a:lnTo>
                  <a:lnTo>
                    <a:pt x="832" y="116"/>
                  </a:lnTo>
                  <a:lnTo>
                    <a:pt x="832" y="116"/>
                  </a:lnTo>
                  <a:lnTo>
                    <a:pt x="832" y="116"/>
                  </a:lnTo>
                  <a:lnTo>
                    <a:pt x="832" y="116"/>
                  </a:lnTo>
                  <a:lnTo>
                    <a:pt x="832" y="113"/>
                  </a:lnTo>
                  <a:close/>
                  <a:moveTo>
                    <a:pt x="759" y="75"/>
                  </a:moveTo>
                  <a:lnTo>
                    <a:pt x="762" y="75"/>
                  </a:lnTo>
                  <a:lnTo>
                    <a:pt x="766" y="75"/>
                  </a:lnTo>
                  <a:lnTo>
                    <a:pt x="766" y="75"/>
                  </a:lnTo>
                  <a:lnTo>
                    <a:pt x="769" y="73"/>
                  </a:lnTo>
                  <a:lnTo>
                    <a:pt x="769" y="73"/>
                  </a:lnTo>
                  <a:lnTo>
                    <a:pt x="769" y="73"/>
                  </a:lnTo>
                  <a:lnTo>
                    <a:pt x="771" y="73"/>
                  </a:lnTo>
                  <a:lnTo>
                    <a:pt x="769" y="73"/>
                  </a:lnTo>
                  <a:lnTo>
                    <a:pt x="769" y="73"/>
                  </a:lnTo>
                  <a:lnTo>
                    <a:pt x="769" y="71"/>
                  </a:lnTo>
                  <a:lnTo>
                    <a:pt x="766" y="71"/>
                  </a:lnTo>
                  <a:lnTo>
                    <a:pt x="766" y="71"/>
                  </a:lnTo>
                  <a:lnTo>
                    <a:pt x="766" y="71"/>
                  </a:lnTo>
                  <a:lnTo>
                    <a:pt x="766" y="71"/>
                  </a:lnTo>
                  <a:lnTo>
                    <a:pt x="766" y="71"/>
                  </a:lnTo>
                  <a:lnTo>
                    <a:pt x="764" y="71"/>
                  </a:lnTo>
                  <a:lnTo>
                    <a:pt x="762" y="71"/>
                  </a:lnTo>
                  <a:lnTo>
                    <a:pt x="759" y="71"/>
                  </a:lnTo>
                  <a:lnTo>
                    <a:pt x="759" y="71"/>
                  </a:lnTo>
                  <a:lnTo>
                    <a:pt x="757" y="71"/>
                  </a:lnTo>
                  <a:lnTo>
                    <a:pt x="755" y="73"/>
                  </a:lnTo>
                  <a:lnTo>
                    <a:pt x="757" y="75"/>
                  </a:lnTo>
                  <a:lnTo>
                    <a:pt x="759" y="75"/>
                  </a:lnTo>
                  <a:close/>
                  <a:moveTo>
                    <a:pt x="52" y="527"/>
                  </a:moveTo>
                  <a:lnTo>
                    <a:pt x="52" y="527"/>
                  </a:lnTo>
                  <a:lnTo>
                    <a:pt x="55" y="522"/>
                  </a:lnTo>
                  <a:lnTo>
                    <a:pt x="55" y="522"/>
                  </a:lnTo>
                  <a:lnTo>
                    <a:pt x="55" y="522"/>
                  </a:lnTo>
                  <a:lnTo>
                    <a:pt x="55" y="522"/>
                  </a:lnTo>
                  <a:lnTo>
                    <a:pt x="55" y="522"/>
                  </a:lnTo>
                  <a:lnTo>
                    <a:pt x="52" y="525"/>
                  </a:lnTo>
                  <a:lnTo>
                    <a:pt x="50" y="525"/>
                  </a:lnTo>
                  <a:lnTo>
                    <a:pt x="50" y="525"/>
                  </a:lnTo>
                  <a:lnTo>
                    <a:pt x="50" y="527"/>
                  </a:lnTo>
                  <a:lnTo>
                    <a:pt x="50" y="527"/>
                  </a:lnTo>
                  <a:lnTo>
                    <a:pt x="52" y="527"/>
                  </a:lnTo>
                  <a:close/>
                  <a:moveTo>
                    <a:pt x="12" y="525"/>
                  </a:moveTo>
                  <a:lnTo>
                    <a:pt x="10" y="525"/>
                  </a:lnTo>
                  <a:lnTo>
                    <a:pt x="8" y="525"/>
                  </a:lnTo>
                  <a:lnTo>
                    <a:pt x="5" y="525"/>
                  </a:lnTo>
                  <a:lnTo>
                    <a:pt x="3" y="525"/>
                  </a:lnTo>
                  <a:lnTo>
                    <a:pt x="0" y="525"/>
                  </a:lnTo>
                  <a:lnTo>
                    <a:pt x="0" y="525"/>
                  </a:lnTo>
                  <a:lnTo>
                    <a:pt x="0" y="527"/>
                  </a:lnTo>
                  <a:lnTo>
                    <a:pt x="0" y="527"/>
                  </a:lnTo>
                  <a:lnTo>
                    <a:pt x="3" y="529"/>
                  </a:lnTo>
                  <a:lnTo>
                    <a:pt x="3" y="529"/>
                  </a:lnTo>
                  <a:lnTo>
                    <a:pt x="0" y="529"/>
                  </a:lnTo>
                  <a:lnTo>
                    <a:pt x="0" y="529"/>
                  </a:lnTo>
                  <a:lnTo>
                    <a:pt x="0" y="529"/>
                  </a:lnTo>
                  <a:lnTo>
                    <a:pt x="0" y="532"/>
                  </a:lnTo>
                  <a:lnTo>
                    <a:pt x="0" y="532"/>
                  </a:lnTo>
                  <a:lnTo>
                    <a:pt x="0" y="534"/>
                  </a:lnTo>
                  <a:lnTo>
                    <a:pt x="0" y="536"/>
                  </a:lnTo>
                  <a:lnTo>
                    <a:pt x="3" y="539"/>
                  </a:lnTo>
                  <a:lnTo>
                    <a:pt x="3" y="541"/>
                  </a:lnTo>
                  <a:lnTo>
                    <a:pt x="3" y="541"/>
                  </a:lnTo>
                  <a:lnTo>
                    <a:pt x="3" y="544"/>
                  </a:lnTo>
                  <a:lnTo>
                    <a:pt x="3" y="546"/>
                  </a:lnTo>
                  <a:lnTo>
                    <a:pt x="5" y="544"/>
                  </a:lnTo>
                  <a:lnTo>
                    <a:pt x="8" y="544"/>
                  </a:lnTo>
                  <a:lnTo>
                    <a:pt x="5" y="544"/>
                  </a:lnTo>
                  <a:lnTo>
                    <a:pt x="5" y="544"/>
                  </a:lnTo>
                  <a:lnTo>
                    <a:pt x="5" y="541"/>
                  </a:lnTo>
                  <a:lnTo>
                    <a:pt x="8" y="541"/>
                  </a:lnTo>
                  <a:lnTo>
                    <a:pt x="8" y="541"/>
                  </a:lnTo>
                  <a:lnTo>
                    <a:pt x="8" y="539"/>
                  </a:lnTo>
                  <a:lnTo>
                    <a:pt x="5" y="541"/>
                  </a:lnTo>
                  <a:lnTo>
                    <a:pt x="5" y="541"/>
                  </a:lnTo>
                  <a:lnTo>
                    <a:pt x="5" y="539"/>
                  </a:lnTo>
                  <a:lnTo>
                    <a:pt x="5" y="536"/>
                  </a:lnTo>
                  <a:lnTo>
                    <a:pt x="5" y="536"/>
                  </a:lnTo>
                  <a:lnTo>
                    <a:pt x="10" y="534"/>
                  </a:lnTo>
                  <a:lnTo>
                    <a:pt x="8" y="534"/>
                  </a:lnTo>
                  <a:lnTo>
                    <a:pt x="5" y="534"/>
                  </a:lnTo>
                  <a:lnTo>
                    <a:pt x="5" y="532"/>
                  </a:lnTo>
                  <a:lnTo>
                    <a:pt x="5" y="532"/>
                  </a:lnTo>
                  <a:lnTo>
                    <a:pt x="5" y="532"/>
                  </a:lnTo>
                  <a:lnTo>
                    <a:pt x="5" y="529"/>
                  </a:lnTo>
                  <a:lnTo>
                    <a:pt x="5" y="529"/>
                  </a:lnTo>
                  <a:lnTo>
                    <a:pt x="8" y="532"/>
                  </a:lnTo>
                  <a:lnTo>
                    <a:pt x="10" y="529"/>
                  </a:lnTo>
                  <a:lnTo>
                    <a:pt x="12" y="527"/>
                  </a:lnTo>
                  <a:lnTo>
                    <a:pt x="12" y="527"/>
                  </a:lnTo>
                  <a:lnTo>
                    <a:pt x="12" y="525"/>
                  </a:lnTo>
                  <a:lnTo>
                    <a:pt x="12" y="525"/>
                  </a:lnTo>
                  <a:lnTo>
                    <a:pt x="12" y="525"/>
                  </a:lnTo>
                  <a:close/>
                  <a:moveTo>
                    <a:pt x="45" y="532"/>
                  </a:moveTo>
                  <a:lnTo>
                    <a:pt x="45" y="532"/>
                  </a:lnTo>
                  <a:lnTo>
                    <a:pt x="45" y="532"/>
                  </a:lnTo>
                  <a:lnTo>
                    <a:pt x="45" y="534"/>
                  </a:lnTo>
                  <a:lnTo>
                    <a:pt x="45" y="534"/>
                  </a:lnTo>
                  <a:lnTo>
                    <a:pt x="43" y="536"/>
                  </a:lnTo>
                  <a:lnTo>
                    <a:pt x="45" y="536"/>
                  </a:lnTo>
                  <a:lnTo>
                    <a:pt x="45" y="539"/>
                  </a:lnTo>
                  <a:lnTo>
                    <a:pt x="45" y="539"/>
                  </a:lnTo>
                  <a:lnTo>
                    <a:pt x="48" y="536"/>
                  </a:lnTo>
                  <a:lnTo>
                    <a:pt x="48" y="534"/>
                  </a:lnTo>
                  <a:lnTo>
                    <a:pt x="48" y="532"/>
                  </a:lnTo>
                  <a:lnTo>
                    <a:pt x="45" y="532"/>
                  </a:lnTo>
                  <a:close/>
                  <a:moveTo>
                    <a:pt x="55" y="536"/>
                  </a:moveTo>
                  <a:lnTo>
                    <a:pt x="55" y="539"/>
                  </a:lnTo>
                  <a:lnTo>
                    <a:pt x="52" y="539"/>
                  </a:lnTo>
                  <a:lnTo>
                    <a:pt x="52" y="539"/>
                  </a:lnTo>
                  <a:lnTo>
                    <a:pt x="52" y="541"/>
                  </a:lnTo>
                  <a:lnTo>
                    <a:pt x="52" y="541"/>
                  </a:lnTo>
                  <a:lnTo>
                    <a:pt x="55" y="539"/>
                  </a:lnTo>
                  <a:lnTo>
                    <a:pt x="55" y="539"/>
                  </a:lnTo>
                  <a:lnTo>
                    <a:pt x="57" y="536"/>
                  </a:lnTo>
                  <a:lnTo>
                    <a:pt x="62" y="534"/>
                  </a:lnTo>
                  <a:lnTo>
                    <a:pt x="62" y="532"/>
                  </a:lnTo>
                  <a:lnTo>
                    <a:pt x="59" y="532"/>
                  </a:lnTo>
                  <a:lnTo>
                    <a:pt x="57" y="534"/>
                  </a:lnTo>
                  <a:lnTo>
                    <a:pt x="55" y="536"/>
                  </a:lnTo>
                  <a:close/>
                  <a:moveTo>
                    <a:pt x="48" y="525"/>
                  </a:moveTo>
                  <a:lnTo>
                    <a:pt x="48" y="525"/>
                  </a:lnTo>
                  <a:lnTo>
                    <a:pt x="48" y="525"/>
                  </a:lnTo>
                  <a:lnTo>
                    <a:pt x="48" y="527"/>
                  </a:lnTo>
                  <a:lnTo>
                    <a:pt x="48" y="527"/>
                  </a:lnTo>
                  <a:lnTo>
                    <a:pt x="48" y="529"/>
                  </a:lnTo>
                  <a:lnTo>
                    <a:pt x="48" y="529"/>
                  </a:lnTo>
                  <a:lnTo>
                    <a:pt x="48" y="529"/>
                  </a:lnTo>
                  <a:lnTo>
                    <a:pt x="48" y="527"/>
                  </a:lnTo>
                  <a:lnTo>
                    <a:pt x="50" y="525"/>
                  </a:lnTo>
                  <a:lnTo>
                    <a:pt x="50" y="525"/>
                  </a:lnTo>
                  <a:lnTo>
                    <a:pt x="48" y="525"/>
                  </a:lnTo>
                  <a:close/>
                  <a:moveTo>
                    <a:pt x="71" y="581"/>
                  </a:moveTo>
                  <a:lnTo>
                    <a:pt x="69" y="581"/>
                  </a:lnTo>
                  <a:lnTo>
                    <a:pt x="69" y="581"/>
                  </a:lnTo>
                  <a:lnTo>
                    <a:pt x="66" y="584"/>
                  </a:lnTo>
                  <a:lnTo>
                    <a:pt x="66" y="586"/>
                  </a:lnTo>
                  <a:lnTo>
                    <a:pt x="66" y="588"/>
                  </a:lnTo>
                  <a:lnTo>
                    <a:pt x="66" y="588"/>
                  </a:lnTo>
                  <a:lnTo>
                    <a:pt x="69" y="586"/>
                  </a:lnTo>
                  <a:lnTo>
                    <a:pt x="69" y="584"/>
                  </a:lnTo>
                  <a:lnTo>
                    <a:pt x="71" y="584"/>
                  </a:lnTo>
                  <a:lnTo>
                    <a:pt x="71" y="584"/>
                  </a:lnTo>
                  <a:lnTo>
                    <a:pt x="71" y="581"/>
                  </a:lnTo>
                  <a:lnTo>
                    <a:pt x="71" y="581"/>
                  </a:lnTo>
                  <a:lnTo>
                    <a:pt x="71" y="581"/>
                  </a:lnTo>
                  <a:close/>
                  <a:moveTo>
                    <a:pt x="71" y="586"/>
                  </a:moveTo>
                  <a:lnTo>
                    <a:pt x="71" y="586"/>
                  </a:lnTo>
                  <a:lnTo>
                    <a:pt x="69" y="586"/>
                  </a:lnTo>
                  <a:lnTo>
                    <a:pt x="69" y="588"/>
                  </a:lnTo>
                  <a:lnTo>
                    <a:pt x="69" y="588"/>
                  </a:lnTo>
                  <a:lnTo>
                    <a:pt x="71" y="588"/>
                  </a:lnTo>
                  <a:lnTo>
                    <a:pt x="71" y="588"/>
                  </a:lnTo>
                  <a:lnTo>
                    <a:pt x="71" y="586"/>
                  </a:lnTo>
                  <a:lnTo>
                    <a:pt x="71" y="586"/>
                  </a:lnTo>
                  <a:lnTo>
                    <a:pt x="71" y="584"/>
                  </a:lnTo>
                  <a:lnTo>
                    <a:pt x="71" y="586"/>
                  </a:lnTo>
                  <a:close/>
                  <a:moveTo>
                    <a:pt x="69" y="593"/>
                  </a:moveTo>
                  <a:lnTo>
                    <a:pt x="69" y="596"/>
                  </a:lnTo>
                  <a:lnTo>
                    <a:pt x="71" y="596"/>
                  </a:lnTo>
                  <a:lnTo>
                    <a:pt x="71" y="596"/>
                  </a:lnTo>
                  <a:lnTo>
                    <a:pt x="71" y="598"/>
                  </a:lnTo>
                  <a:lnTo>
                    <a:pt x="71" y="598"/>
                  </a:lnTo>
                  <a:lnTo>
                    <a:pt x="73" y="600"/>
                  </a:lnTo>
                  <a:lnTo>
                    <a:pt x="73" y="598"/>
                  </a:lnTo>
                  <a:lnTo>
                    <a:pt x="73" y="596"/>
                  </a:lnTo>
                  <a:lnTo>
                    <a:pt x="73" y="596"/>
                  </a:lnTo>
                  <a:lnTo>
                    <a:pt x="71" y="593"/>
                  </a:lnTo>
                  <a:lnTo>
                    <a:pt x="71" y="593"/>
                  </a:lnTo>
                  <a:lnTo>
                    <a:pt x="69" y="593"/>
                  </a:lnTo>
                  <a:close/>
                  <a:moveTo>
                    <a:pt x="43" y="555"/>
                  </a:moveTo>
                  <a:lnTo>
                    <a:pt x="43" y="555"/>
                  </a:lnTo>
                  <a:lnTo>
                    <a:pt x="43" y="558"/>
                  </a:lnTo>
                  <a:lnTo>
                    <a:pt x="43" y="560"/>
                  </a:lnTo>
                  <a:lnTo>
                    <a:pt x="43" y="560"/>
                  </a:lnTo>
                  <a:lnTo>
                    <a:pt x="43" y="560"/>
                  </a:lnTo>
                  <a:lnTo>
                    <a:pt x="45" y="560"/>
                  </a:lnTo>
                  <a:lnTo>
                    <a:pt x="45" y="558"/>
                  </a:lnTo>
                  <a:lnTo>
                    <a:pt x="45" y="558"/>
                  </a:lnTo>
                  <a:lnTo>
                    <a:pt x="48" y="555"/>
                  </a:lnTo>
                  <a:lnTo>
                    <a:pt x="48" y="555"/>
                  </a:lnTo>
                  <a:lnTo>
                    <a:pt x="48" y="555"/>
                  </a:lnTo>
                  <a:lnTo>
                    <a:pt x="48" y="555"/>
                  </a:lnTo>
                  <a:lnTo>
                    <a:pt x="45" y="555"/>
                  </a:lnTo>
                  <a:lnTo>
                    <a:pt x="43" y="555"/>
                  </a:lnTo>
                  <a:close/>
                  <a:moveTo>
                    <a:pt x="36" y="598"/>
                  </a:moveTo>
                  <a:lnTo>
                    <a:pt x="36" y="598"/>
                  </a:lnTo>
                  <a:lnTo>
                    <a:pt x="36" y="596"/>
                  </a:lnTo>
                  <a:lnTo>
                    <a:pt x="38" y="596"/>
                  </a:lnTo>
                  <a:lnTo>
                    <a:pt x="38" y="593"/>
                  </a:lnTo>
                  <a:lnTo>
                    <a:pt x="38" y="593"/>
                  </a:lnTo>
                  <a:lnTo>
                    <a:pt x="36" y="591"/>
                  </a:lnTo>
                  <a:lnTo>
                    <a:pt x="33" y="593"/>
                  </a:lnTo>
                  <a:lnTo>
                    <a:pt x="33" y="593"/>
                  </a:lnTo>
                  <a:lnTo>
                    <a:pt x="33" y="593"/>
                  </a:lnTo>
                  <a:lnTo>
                    <a:pt x="33" y="596"/>
                  </a:lnTo>
                  <a:lnTo>
                    <a:pt x="31" y="596"/>
                  </a:lnTo>
                  <a:lnTo>
                    <a:pt x="31" y="596"/>
                  </a:lnTo>
                  <a:lnTo>
                    <a:pt x="33" y="596"/>
                  </a:lnTo>
                  <a:lnTo>
                    <a:pt x="33" y="598"/>
                  </a:lnTo>
                  <a:lnTo>
                    <a:pt x="33" y="598"/>
                  </a:lnTo>
                  <a:lnTo>
                    <a:pt x="36" y="598"/>
                  </a:lnTo>
                  <a:close/>
                  <a:moveTo>
                    <a:pt x="73" y="617"/>
                  </a:moveTo>
                  <a:lnTo>
                    <a:pt x="73" y="617"/>
                  </a:lnTo>
                  <a:lnTo>
                    <a:pt x="71" y="619"/>
                  </a:lnTo>
                  <a:lnTo>
                    <a:pt x="71" y="619"/>
                  </a:lnTo>
                  <a:lnTo>
                    <a:pt x="73" y="614"/>
                  </a:lnTo>
                  <a:lnTo>
                    <a:pt x="71" y="610"/>
                  </a:lnTo>
                  <a:lnTo>
                    <a:pt x="73" y="607"/>
                  </a:lnTo>
                  <a:lnTo>
                    <a:pt x="73" y="607"/>
                  </a:lnTo>
                  <a:lnTo>
                    <a:pt x="73" y="607"/>
                  </a:lnTo>
                  <a:lnTo>
                    <a:pt x="71" y="605"/>
                  </a:lnTo>
                  <a:lnTo>
                    <a:pt x="71" y="603"/>
                  </a:lnTo>
                  <a:lnTo>
                    <a:pt x="66" y="603"/>
                  </a:lnTo>
                  <a:lnTo>
                    <a:pt x="64" y="600"/>
                  </a:lnTo>
                  <a:lnTo>
                    <a:pt x="64" y="598"/>
                  </a:lnTo>
                  <a:lnTo>
                    <a:pt x="64" y="596"/>
                  </a:lnTo>
                  <a:lnTo>
                    <a:pt x="64" y="596"/>
                  </a:lnTo>
                  <a:lnTo>
                    <a:pt x="64" y="596"/>
                  </a:lnTo>
                  <a:lnTo>
                    <a:pt x="64" y="596"/>
                  </a:lnTo>
                  <a:lnTo>
                    <a:pt x="64" y="593"/>
                  </a:lnTo>
                  <a:lnTo>
                    <a:pt x="64" y="588"/>
                  </a:lnTo>
                  <a:lnTo>
                    <a:pt x="64" y="586"/>
                  </a:lnTo>
                  <a:lnTo>
                    <a:pt x="64" y="584"/>
                  </a:lnTo>
                  <a:lnTo>
                    <a:pt x="64" y="584"/>
                  </a:lnTo>
                  <a:lnTo>
                    <a:pt x="64" y="581"/>
                  </a:lnTo>
                  <a:lnTo>
                    <a:pt x="64" y="581"/>
                  </a:lnTo>
                  <a:lnTo>
                    <a:pt x="59" y="581"/>
                  </a:lnTo>
                  <a:lnTo>
                    <a:pt x="55" y="579"/>
                  </a:lnTo>
                  <a:lnTo>
                    <a:pt x="48" y="579"/>
                  </a:lnTo>
                  <a:lnTo>
                    <a:pt x="43" y="577"/>
                  </a:lnTo>
                  <a:lnTo>
                    <a:pt x="38" y="572"/>
                  </a:lnTo>
                  <a:lnTo>
                    <a:pt x="33" y="572"/>
                  </a:lnTo>
                  <a:lnTo>
                    <a:pt x="31" y="572"/>
                  </a:lnTo>
                  <a:lnTo>
                    <a:pt x="29" y="572"/>
                  </a:lnTo>
                  <a:lnTo>
                    <a:pt x="26" y="572"/>
                  </a:lnTo>
                  <a:lnTo>
                    <a:pt x="26" y="574"/>
                  </a:lnTo>
                  <a:lnTo>
                    <a:pt x="24" y="574"/>
                  </a:lnTo>
                  <a:lnTo>
                    <a:pt x="24" y="577"/>
                  </a:lnTo>
                  <a:lnTo>
                    <a:pt x="26" y="579"/>
                  </a:lnTo>
                  <a:lnTo>
                    <a:pt x="26" y="579"/>
                  </a:lnTo>
                  <a:lnTo>
                    <a:pt x="29" y="579"/>
                  </a:lnTo>
                  <a:lnTo>
                    <a:pt x="29" y="579"/>
                  </a:lnTo>
                  <a:lnTo>
                    <a:pt x="31" y="579"/>
                  </a:lnTo>
                  <a:lnTo>
                    <a:pt x="33" y="577"/>
                  </a:lnTo>
                  <a:lnTo>
                    <a:pt x="33" y="577"/>
                  </a:lnTo>
                  <a:lnTo>
                    <a:pt x="36" y="577"/>
                  </a:lnTo>
                  <a:lnTo>
                    <a:pt x="38" y="577"/>
                  </a:lnTo>
                  <a:lnTo>
                    <a:pt x="36" y="579"/>
                  </a:lnTo>
                  <a:lnTo>
                    <a:pt x="36" y="579"/>
                  </a:lnTo>
                  <a:lnTo>
                    <a:pt x="33" y="581"/>
                  </a:lnTo>
                  <a:lnTo>
                    <a:pt x="33" y="581"/>
                  </a:lnTo>
                  <a:lnTo>
                    <a:pt x="33" y="579"/>
                  </a:lnTo>
                  <a:lnTo>
                    <a:pt x="33" y="579"/>
                  </a:lnTo>
                  <a:lnTo>
                    <a:pt x="29" y="579"/>
                  </a:lnTo>
                  <a:lnTo>
                    <a:pt x="29" y="579"/>
                  </a:lnTo>
                  <a:lnTo>
                    <a:pt x="29" y="579"/>
                  </a:lnTo>
                  <a:lnTo>
                    <a:pt x="26" y="581"/>
                  </a:lnTo>
                  <a:lnTo>
                    <a:pt x="26" y="584"/>
                  </a:lnTo>
                  <a:lnTo>
                    <a:pt x="26" y="584"/>
                  </a:lnTo>
                  <a:lnTo>
                    <a:pt x="26" y="584"/>
                  </a:lnTo>
                  <a:lnTo>
                    <a:pt x="26" y="586"/>
                  </a:lnTo>
                  <a:lnTo>
                    <a:pt x="24" y="586"/>
                  </a:lnTo>
                  <a:lnTo>
                    <a:pt x="24" y="586"/>
                  </a:lnTo>
                  <a:lnTo>
                    <a:pt x="24" y="586"/>
                  </a:lnTo>
                  <a:lnTo>
                    <a:pt x="24" y="586"/>
                  </a:lnTo>
                  <a:lnTo>
                    <a:pt x="26" y="586"/>
                  </a:lnTo>
                  <a:lnTo>
                    <a:pt x="31" y="586"/>
                  </a:lnTo>
                  <a:lnTo>
                    <a:pt x="31" y="586"/>
                  </a:lnTo>
                  <a:lnTo>
                    <a:pt x="31" y="588"/>
                  </a:lnTo>
                  <a:lnTo>
                    <a:pt x="31" y="588"/>
                  </a:lnTo>
                  <a:lnTo>
                    <a:pt x="31" y="588"/>
                  </a:lnTo>
                  <a:lnTo>
                    <a:pt x="33" y="588"/>
                  </a:lnTo>
                  <a:lnTo>
                    <a:pt x="33" y="586"/>
                  </a:lnTo>
                  <a:lnTo>
                    <a:pt x="33" y="586"/>
                  </a:lnTo>
                  <a:lnTo>
                    <a:pt x="33" y="586"/>
                  </a:lnTo>
                  <a:lnTo>
                    <a:pt x="33" y="586"/>
                  </a:lnTo>
                  <a:lnTo>
                    <a:pt x="33" y="588"/>
                  </a:lnTo>
                  <a:lnTo>
                    <a:pt x="33" y="588"/>
                  </a:lnTo>
                  <a:lnTo>
                    <a:pt x="31" y="588"/>
                  </a:lnTo>
                  <a:lnTo>
                    <a:pt x="31" y="591"/>
                  </a:lnTo>
                  <a:lnTo>
                    <a:pt x="31" y="591"/>
                  </a:lnTo>
                  <a:lnTo>
                    <a:pt x="31" y="591"/>
                  </a:lnTo>
                  <a:lnTo>
                    <a:pt x="33" y="591"/>
                  </a:lnTo>
                  <a:lnTo>
                    <a:pt x="33" y="591"/>
                  </a:lnTo>
                  <a:lnTo>
                    <a:pt x="36" y="591"/>
                  </a:lnTo>
                  <a:lnTo>
                    <a:pt x="36" y="591"/>
                  </a:lnTo>
                  <a:lnTo>
                    <a:pt x="36" y="591"/>
                  </a:lnTo>
                  <a:lnTo>
                    <a:pt x="36" y="591"/>
                  </a:lnTo>
                  <a:lnTo>
                    <a:pt x="38" y="591"/>
                  </a:lnTo>
                  <a:lnTo>
                    <a:pt x="38" y="591"/>
                  </a:lnTo>
                  <a:lnTo>
                    <a:pt x="38" y="593"/>
                  </a:lnTo>
                  <a:lnTo>
                    <a:pt x="38" y="596"/>
                  </a:lnTo>
                  <a:lnTo>
                    <a:pt x="38" y="596"/>
                  </a:lnTo>
                  <a:lnTo>
                    <a:pt x="40" y="596"/>
                  </a:lnTo>
                  <a:lnTo>
                    <a:pt x="40" y="596"/>
                  </a:lnTo>
                  <a:lnTo>
                    <a:pt x="40" y="596"/>
                  </a:lnTo>
                  <a:lnTo>
                    <a:pt x="45" y="596"/>
                  </a:lnTo>
                  <a:lnTo>
                    <a:pt x="43" y="596"/>
                  </a:lnTo>
                  <a:lnTo>
                    <a:pt x="38" y="598"/>
                  </a:lnTo>
                  <a:lnTo>
                    <a:pt x="36" y="598"/>
                  </a:lnTo>
                  <a:lnTo>
                    <a:pt x="36" y="598"/>
                  </a:lnTo>
                  <a:lnTo>
                    <a:pt x="36" y="598"/>
                  </a:lnTo>
                  <a:lnTo>
                    <a:pt x="33" y="600"/>
                  </a:lnTo>
                  <a:lnTo>
                    <a:pt x="33" y="603"/>
                  </a:lnTo>
                  <a:lnTo>
                    <a:pt x="33" y="603"/>
                  </a:lnTo>
                  <a:lnTo>
                    <a:pt x="36" y="600"/>
                  </a:lnTo>
                  <a:lnTo>
                    <a:pt x="36" y="600"/>
                  </a:lnTo>
                  <a:lnTo>
                    <a:pt x="38" y="603"/>
                  </a:lnTo>
                  <a:lnTo>
                    <a:pt x="38" y="603"/>
                  </a:lnTo>
                  <a:lnTo>
                    <a:pt x="38" y="600"/>
                  </a:lnTo>
                  <a:lnTo>
                    <a:pt x="38" y="600"/>
                  </a:lnTo>
                  <a:lnTo>
                    <a:pt x="40" y="600"/>
                  </a:lnTo>
                  <a:lnTo>
                    <a:pt x="40" y="600"/>
                  </a:lnTo>
                  <a:lnTo>
                    <a:pt x="40" y="600"/>
                  </a:lnTo>
                  <a:lnTo>
                    <a:pt x="40" y="603"/>
                  </a:lnTo>
                  <a:lnTo>
                    <a:pt x="40" y="603"/>
                  </a:lnTo>
                  <a:lnTo>
                    <a:pt x="43" y="603"/>
                  </a:lnTo>
                  <a:lnTo>
                    <a:pt x="43" y="603"/>
                  </a:lnTo>
                  <a:lnTo>
                    <a:pt x="40" y="605"/>
                  </a:lnTo>
                  <a:lnTo>
                    <a:pt x="40" y="605"/>
                  </a:lnTo>
                  <a:lnTo>
                    <a:pt x="40" y="605"/>
                  </a:lnTo>
                  <a:lnTo>
                    <a:pt x="43" y="605"/>
                  </a:lnTo>
                  <a:lnTo>
                    <a:pt x="43" y="605"/>
                  </a:lnTo>
                  <a:lnTo>
                    <a:pt x="43" y="605"/>
                  </a:lnTo>
                  <a:lnTo>
                    <a:pt x="45" y="605"/>
                  </a:lnTo>
                  <a:lnTo>
                    <a:pt x="45" y="605"/>
                  </a:lnTo>
                  <a:lnTo>
                    <a:pt x="45" y="605"/>
                  </a:lnTo>
                  <a:lnTo>
                    <a:pt x="43" y="607"/>
                  </a:lnTo>
                  <a:lnTo>
                    <a:pt x="40" y="607"/>
                  </a:lnTo>
                  <a:lnTo>
                    <a:pt x="40" y="607"/>
                  </a:lnTo>
                  <a:lnTo>
                    <a:pt x="43" y="610"/>
                  </a:lnTo>
                  <a:lnTo>
                    <a:pt x="43" y="610"/>
                  </a:lnTo>
                  <a:lnTo>
                    <a:pt x="43" y="612"/>
                  </a:lnTo>
                  <a:lnTo>
                    <a:pt x="45" y="612"/>
                  </a:lnTo>
                  <a:lnTo>
                    <a:pt x="48" y="610"/>
                  </a:lnTo>
                  <a:lnTo>
                    <a:pt x="50" y="610"/>
                  </a:lnTo>
                  <a:lnTo>
                    <a:pt x="55" y="610"/>
                  </a:lnTo>
                  <a:lnTo>
                    <a:pt x="55" y="610"/>
                  </a:lnTo>
                  <a:lnTo>
                    <a:pt x="57" y="607"/>
                  </a:lnTo>
                  <a:lnTo>
                    <a:pt x="57" y="607"/>
                  </a:lnTo>
                  <a:lnTo>
                    <a:pt x="59" y="605"/>
                  </a:lnTo>
                  <a:lnTo>
                    <a:pt x="59" y="605"/>
                  </a:lnTo>
                  <a:lnTo>
                    <a:pt x="57" y="607"/>
                  </a:lnTo>
                  <a:lnTo>
                    <a:pt x="57" y="607"/>
                  </a:lnTo>
                  <a:lnTo>
                    <a:pt x="55" y="610"/>
                  </a:lnTo>
                  <a:lnTo>
                    <a:pt x="52" y="610"/>
                  </a:lnTo>
                  <a:lnTo>
                    <a:pt x="48" y="614"/>
                  </a:lnTo>
                  <a:lnTo>
                    <a:pt x="48" y="614"/>
                  </a:lnTo>
                  <a:lnTo>
                    <a:pt x="48" y="614"/>
                  </a:lnTo>
                  <a:lnTo>
                    <a:pt x="48" y="617"/>
                  </a:lnTo>
                  <a:lnTo>
                    <a:pt x="50" y="617"/>
                  </a:lnTo>
                  <a:lnTo>
                    <a:pt x="52" y="619"/>
                  </a:lnTo>
                  <a:lnTo>
                    <a:pt x="55" y="619"/>
                  </a:lnTo>
                  <a:lnTo>
                    <a:pt x="59" y="622"/>
                  </a:lnTo>
                  <a:lnTo>
                    <a:pt x="62" y="622"/>
                  </a:lnTo>
                  <a:lnTo>
                    <a:pt x="66" y="624"/>
                  </a:lnTo>
                  <a:lnTo>
                    <a:pt x="66" y="624"/>
                  </a:lnTo>
                  <a:lnTo>
                    <a:pt x="66" y="624"/>
                  </a:lnTo>
                  <a:lnTo>
                    <a:pt x="69" y="622"/>
                  </a:lnTo>
                  <a:lnTo>
                    <a:pt x="69" y="622"/>
                  </a:lnTo>
                  <a:lnTo>
                    <a:pt x="71" y="622"/>
                  </a:lnTo>
                  <a:lnTo>
                    <a:pt x="71" y="622"/>
                  </a:lnTo>
                  <a:lnTo>
                    <a:pt x="73" y="622"/>
                  </a:lnTo>
                  <a:lnTo>
                    <a:pt x="73" y="617"/>
                  </a:lnTo>
                  <a:lnTo>
                    <a:pt x="73" y="617"/>
                  </a:lnTo>
                  <a:lnTo>
                    <a:pt x="73" y="617"/>
                  </a:lnTo>
                  <a:lnTo>
                    <a:pt x="73" y="617"/>
                  </a:lnTo>
                  <a:close/>
                  <a:moveTo>
                    <a:pt x="38" y="603"/>
                  </a:moveTo>
                  <a:lnTo>
                    <a:pt x="38" y="603"/>
                  </a:lnTo>
                  <a:lnTo>
                    <a:pt x="38" y="603"/>
                  </a:lnTo>
                  <a:lnTo>
                    <a:pt x="38" y="605"/>
                  </a:lnTo>
                  <a:lnTo>
                    <a:pt x="38" y="605"/>
                  </a:lnTo>
                  <a:lnTo>
                    <a:pt x="40" y="603"/>
                  </a:lnTo>
                  <a:lnTo>
                    <a:pt x="40" y="603"/>
                  </a:lnTo>
                  <a:lnTo>
                    <a:pt x="38" y="603"/>
                  </a:lnTo>
                  <a:close/>
                  <a:moveTo>
                    <a:pt x="48" y="534"/>
                  </a:moveTo>
                  <a:lnTo>
                    <a:pt x="50" y="534"/>
                  </a:lnTo>
                  <a:lnTo>
                    <a:pt x="50" y="534"/>
                  </a:lnTo>
                  <a:lnTo>
                    <a:pt x="52" y="534"/>
                  </a:lnTo>
                  <a:lnTo>
                    <a:pt x="52" y="534"/>
                  </a:lnTo>
                  <a:lnTo>
                    <a:pt x="50" y="536"/>
                  </a:lnTo>
                  <a:lnTo>
                    <a:pt x="50" y="536"/>
                  </a:lnTo>
                  <a:lnTo>
                    <a:pt x="48" y="539"/>
                  </a:lnTo>
                  <a:lnTo>
                    <a:pt x="45" y="541"/>
                  </a:lnTo>
                  <a:lnTo>
                    <a:pt x="45" y="544"/>
                  </a:lnTo>
                  <a:lnTo>
                    <a:pt x="48" y="541"/>
                  </a:lnTo>
                  <a:lnTo>
                    <a:pt x="50" y="539"/>
                  </a:lnTo>
                  <a:lnTo>
                    <a:pt x="52" y="539"/>
                  </a:lnTo>
                  <a:lnTo>
                    <a:pt x="55" y="536"/>
                  </a:lnTo>
                  <a:lnTo>
                    <a:pt x="59" y="529"/>
                  </a:lnTo>
                  <a:lnTo>
                    <a:pt x="62" y="527"/>
                  </a:lnTo>
                  <a:lnTo>
                    <a:pt x="59" y="525"/>
                  </a:lnTo>
                  <a:lnTo>
                    <a:pt x="59" y="525"/>
                  </a:lnTo>
                  <a:lnTo>
                    <a:pt x="59" y="522"/>
                  </a:lnTo>
                  <a:lnTo>
                    <a:pt x="57" y="522"/>
                  </a:lnTo>
                  <a:lnTo>
                    <a:pt x="57" y="525"/>
                  </a:lnTo>
                  <a:lnTo>
                    <a:pt x="55" y="525"/>
                  </a:lnTo>
                  <a:lnTo>
                    <a:pt x="52" y="527"/>
                  </a:lnTo>
                  <a:lnTo>
                    <a:pt x="50" y="527"/>
                  </a:lnTo>
                  <a:lnTo>
                    <a:pt x="50" y="529"/>
                  </a:lnTo>
                  <a:lnTo>
                    <a:pt x="50" y="529"/>
                  </a:lnTo>
                  <a:lnTo>
                    <a:pt x="50" y="532"/>
                  </a:lnTo>
                  <a:lnTo>
                    <a:pt x="50" y="532"/>
                  </a:lnTo>
                  <a:lnTo>
                    <a:pt x="48" y="534"/>
                  </a:lnTo>
                  <a:close/>
                  <a:moveTo>
                    <a:pt x="29" y="508"/>
                  </a:moveTo>
                  <a:lnTo>
                    <a:pt x="29" y="508"/>
                  </a:lnTo>
                  <a:lnTo>
                    <a:pt x="31" y="506"/>
                  </a:lnTo>
                  <a:lnTo>
                    <a:pt x="31" y="506"/>
                  </a:lnTo>
                  <a:lnTo>
                    <a:pt x="29" y="506"/>
                  </a:lnTo>
                  <a:lnTo>
                    <a:pt x="26" y="508"/>
                  </a:lnTo>
                  <a:lnTo>
                    <a:pt x="22" y="508"/>
                  </a:lnTo>
                  <a:lnTo>
                    <a:pt x="22" y="508"/>
                  </a:lnTo>
                  <a:lnTo>
                    <a:pt x="19" y="510"/>
                  </a:lnTo>
                  <a:lnTo>
                    <a:pt x="19" y="510"/>
                  </a:lnTo>
                  <a:lnTo>
                    <a:pt x="17" y="513"/>
                  </a:lnTo>
                  <a:lnTo>
                    <a:pt x="17" y="515"/>
                  </a:lnTo>
                  <a:lnTo>
                    <a:pt x="15" y="515"/>
                  </a:lnTo>
                  <a:lnTo>
                    <a:pt x="10" y="515"/>
                  </a:lnTo>
                  <a:lnTo>
                    <a:pt x="10" y="515"/>
                  </a:lnTo>
                  <a:lnTo>
                    <a:pt x="10" y="515"/>
                  </a:lnTo>
                  <a:lnTo>
                    <a:pt x="10" y="515"/>
                  </a:lnTo>
                  <a:lnTo>
                    <a:pt x="10" y="515"/>
                  </a:lnTo>
                  <a:lnTo>
                    <a:pt x="17" y="513"/>
                  </a:lnTo>
                  <a:lnTo>
                    <a:pt x="19" y="510"/>
                  </a:lnTo>
                  <a:lnTo>
                    <a:pt x="19" y="510"/>
                  </a:lnTo>
                  <a:lnTo>
                    <a:pt x="19" y="508"/>
                  </a:lnTo>
                  <a:lnTo>
                    <a:pt x="22" y="508"/>
                  </a:lnTo>
                  <a:lnTo>
                    <a:pt x="22" y="506"/>
                  </a:lnTo>
                  <a:lnTo>
                    <a:pt x="22" y="506"/>
                  </a:lnTo>
                  <a:lnTo>
                    <a:pt x="19" y="506"/>
                  </a:lnTo>
                  <a:lnTo>
                    <a:pt x="17" y="508"/>
                  </a:lnTo>
                  <a:lnTo>
                    <a:pt x="17" y="506"/>
                  </a:lnTo>
                  <a:lnTo>
                    <a:pt x="12" y="506"/>
                  </a:lnTo>
                  <a:lnTo>
                    <a:pt x="12" y="506"/>
                  </a:lnTo>
                  <a:lnTo>
                    <a:pt x="10" y="506"/>
                  </a:lnTo>
                  <a:lnTo>
                    <a:pt x="10" y="506"/>
                  </a:lnTo>
                  <a:lnTo>
                    <a:pt x="8" y="508"/>
                  </a:lnTo>
                  <a:lnTo>
                    <a:pt x="5" y="510"/>
                  </a:lnTo>
                  <a:lnTo>
                    <a:pt x="3" y="510"/>
                  </a:lnTo>
                  <a:lnTo>
                    <a:pt x="3" y="513"/>
                  </a:lnTo>
                  <a:lnTo>
                    <a:pt x="3" y="515"/>
                  </a:lnTo>
                  <a:lnTo>
                    <a:pt x="3" y="515"/>
                  </a:lnTo>
                  <a:lnTo>
                    <a:pt x="3" y="518"/>
                  </a:lnTo>
                  <a:lnTo>
                    <a:pt x="3" y="518"/>
                  </a:lnTo>
                  <a:lnTo>
                    <a:pt x="3" y="520"/>
                  </a:lnTo>
                  <a:lnTo>
                    <a:pt x="5" y="522"/>
                  </a:lnTo>
                  <a:lnTo>
                    <a:pt x="5" y="522"/>
                  </a:lnTo>
                  <a:lnTo>
                    <a:pt x="5" y="522"/>
                  </a:lnTo>
                  <a:lnTo>
                    <a:pt x="3" y="522"/>
                  </a:lnTo>
                  <a:lnTo>
                    <a:pt x="3" y="520"/>
                  </a:lnTo>
                  <a:lnTo>
                    <a:pt x="0" y="520"/>
                  </a:lnTo>
                  <a:lnTo>
                    <a:pt x="0" y="522"/>
                  </a:lnTo>
                  <a:lnTo>
                    <a:pt x="0" y="522"/>
                  </a:lnTo>
                  <a:lnTo>
                    <a:pt x="0" y="525"/>
                  </a:lnTo>
                  <a:lnTo>
                    <a:pt x="3" y="525"/>
                  </a:lnTo>
                  <a:lnTo>
                    <a:pt x="10" y="522"/>
                  </a:lnTo>
                  <a:lnTo>
                    <a:pt x="12" y="522"/>
                  </a:lnTo>
                  <a:lnTo>
                    <a:pt x="15" y="520"/>
                  </a:lnTo>
                  <a:lnTo>
                    <a:pt x="17" y="518"/>
                  </a:lnTo>
                  <a:lnTo>
                    <a:pt x="19" y="515"/>
                  </a:lnTo>
                  <a:lnTo>
                    <a:pt x="24" y="510"/>
                  </a:lnTo>
                  <a:lnTo>
                    <a:pt x="29" y="508"/>
                  </a:lnTo>
                  <a:close/>
                  <a:moveTo>
                    <a:pt x="38" y="518"/>
                  </a:moveTo>
                  <a:lnTo>
                    <a:pt x="40" y="518"/>
                  </a:lnTo>
                  <a:lnTo>
                    <a:pt x="40" y="520"/>
                  </a:lnTo>
                  <a:lnTo>
                    <a:pt x="40" y="522"/>
                  </a:lnTo>
                  <a:lnTo>
                    <a:pt x="40" y="525"/>
                  </a:lnTo>
                  <a:lnTo>
                    <a:pt x="43" y="525"/>
                  </a:lnTo>
                  <a:lnTo>
                    <a:pt x="43" y="525"/>
                  </a:lnTo>
                  <a:lnTo>
                    <a:pt x="45" y="525"/>
                  </a:lnTo>
                  <a:lnTo>
                    <a:pt x="45" y="522"/>
                  </a:lnTo>
                  <a:lnTo>
                    <a:pt x="45" y="520"/>
                  </a:lnTo>
                  <a:lnTo>
                    <a:pt x="45" y="518"/>
                  </a:lnTo>
                  <a:lnTo>
                    <a:pt x="45" y="518"/>
                  </a:lnTo>
                  <a:lnTo>
                    <a:pt x="43" y="515"/>
                  </a:lnTo>
                  <a:lnTo>
                    <a:pt x="40" y="515"/>
                  </a:lnTo>
                  <a:lnTo>
                    <a:pt x="38" y="518"/>
                  </a:lnTo>
                  <a:close/>
                  <a:moveTo>
                    <a:pt x="45" y="508"/>
                  </a:moveTo>
                  <a:lnTo>
                    <a:pt x="43" y="510"/>
                  </a:lnTo>
                  <a:lnTo>
                    <a:pt x="43" y="510"/>
                  </a:lnTo>
                  <a:lnTo>
                    <a:pt x="43" y="510"/>
                  </a:lnTo>
                  <a:lnTo>
                    <a:pt x="43" y="510"/>
                  </a:lnTo>
                  <a:lnTo>
                    <a:pt x="43" y="510"/>
                  </a:lnTo>
                  <a:lnTo>
                    <a:pt x="43" y="510"/>
                  </a:lnTo>
                  <a:lnTo>
                    <a:pt x="43" y="510"/>
                  </a:lnTo>
                  <a:lnTo>
                    <a:pt x="43" y="510"/>
                  </a:lnTo>
                  <a:lnTo>
                    <a:pt x="43" y="510"/>
                  </a:lnTo>
                  <a:lnTo>
                    <a:pt x="45" y="510"/>
                  </a:lnTo>
                  <a:lnTo>
                    <a:pt x="45" y="510"/>
                  </a:lnTo>
                  <a:lnTo>
                    <a:pt x="45" y="510"/>
                  </a:lnTo>
                  <a:lnTo>
                    <a:pt x="45" y="510"/>
                  </a:lnTo>
                  <a:lnTo>
                    <a:pt x="45" y="510"/>
                  </a:lnTo>
                  <a:lnTo>
                    <a:pt x="45" y="510"/>
                  </a:lnTo>
                  <a:lnTo>
                    <a:pt x="48" y="510"/>
                  </a:lnTo>
                  <a:lnTo>
                    <a:pt x="50" y="510"/>
                  </a:lnTo>
                  <a:lnTo>
                    <a:pt x="50" y="508"/>
                  </a:lnTo>
                  <a:lnTo>
                    <a:pt x="52" y="508"/>
                  </a:lnTo>
                  <a:lnTo>
                    <a:pt x="50" y="508"/>
                  </a:lnTo>
                  <a:lnTo>
                    <a:pt x="50" y="506"/>
                  </a:lnTo>
                  <a:lnTo>
                    <a:pt x="50" y="506"/>
                  </a:lnTo>
                  <a:lnTo>
                    <a:pt x="50" y="506"/>
                  </a:lnTo>
                  <a:lnTo>
                    <a:pt x="45" y="508"/>
                  </a:lnTo>
                  <a:close/>
                  <a:moveTo>
                    <a:pt x="953" y="87"/>
                  </a:moveTo>
                  <a:lnTo>
                    <a:pt x="953" y="87"/>
                  </a:lnTo>
                  <a:lnTo>
                    <a:pt x="953" y="90"/>
                  </a:lnTo>
                  <a:lnTo>
                    <a:pt x="953" y="90"/>
                  </a:lnTo>
                  <a:lnTo>
                    <a:pt x="955" y="90"/>
                  </a:lnTo>
                  <a:lnTo>
                    <a:pt x="955" y="90"/>
                  </a:lnTo>
                  <a:lnTo>
                    <a:pt x="953" y="90"/>
                  </a:lnTo>
                  <a:lnTo>
                    <a:pt x="953" y="90"/>
                  </a:lnTo>
                  <a:lnTo>
                    <a:pt x="950" y="90"/>
                  </a:lnTo>
                  <a:lnTo>
                    <a:pt x="948" y="90"/>
                  </a:lnTo>
                  <a:lnTo>
                    <a:pt x="948" y="90"/>
                  </a:lnTo>
                  <a:lnTo>
                    <a:pt x="948" y="92"/>
                  </a:lnTo>
                  <a:lnTo>
                    <a:pt x="948" y="92"/>
                  </a:lnTo>
                  <a:lnTo>
                    <a:pt x="948" y="92"/>
                  </a:lnTo>
                  <a:lnTo>
                    <a:pt x="950" y="92"/>
                  </a:lnTo>
                  <a:lnTo>
                    <a:pt x="955" y="94"/>
                  </a:lnTo>
                  <a:lnTo>
                    <a:pt x="957" y="94"/>
                  </a:lnTo>
                  <a:lnTo>
                    <a:pt x="960" y="94"/>
                  </a:lnTo>
                  <a:lnTo>
                    <a:pt x="957" y="94"/>
                  </a:lnTo>
                  <a:lnTo>
                    <a:pt x="957" y="94"/>
                  </a:lnTo>
                  <a:lnTo>
                    <a:pt x="953" y="94"/>
                  </a:lnTo>
                  <a:lnTo>
                    <a:pt x="953" y="94"/>
                  </a:lnTo>
                  <a:lnTo>
                    <a:pt x="953" y="97"/>
                  </a:lnTo>
                  <a:lnTo>
                    <a:pt x="953" y="97"/>
                  </a:lnTo>
                  <a:lnTo>
                    <a:pt x="957" y="97"/>
                  </a:lnTo>
                  <a:lnTo>
                    <a:pt x="957" y="99"/>
                  </a:lnTo>
                  <a:lnTo>
                    <a:pt x="960" y="99"/>
                  </a:lnTo>
                  <a:lnTo>
                    <a:pt x="964" y="99"/>
                  </a:lnTo>
                  <a:lnTo>
                    <a:pt x="967" y="99"/>
                  </a:lnTo>
                  <a:lnTo>
                    <a:pt x="969" y="99"/>
                  </a:lnTo>
                  <a:lnTo>
                    <a:pt x="974" y="99"/>
                  </a:lnTo>
                  <a:lnTo>
                    <a:pt x="976" y="99"/>
                  </a:lnTo>
                  <a:lnTo>
                    <a:pt x="979" y="99"/>
                  </a:lnTo>
                  <a:lnTo>
                    <a:pt x="979" y="99"/>
                  </a:lnTo>
                  <a:lnTo>
                    <a:pt x="983" y="97"/>
                  </a:lnTo>
                  <a:lnTo>
                    <a:pt x="986" y="97"/>
                  </a:lnTo>
                  <a:lnTo>
                    <a:pt x="986" y="97"/>
                  </a:lnTo>
                  <a:lnTo>
                    <a:pt x="986" y="99"/>
                  </a:lnTo>
                  <a:lnTo>
                    <a:pt x="986" y="101"/>
                  </a:lnTo>
                  <a:lnTo>
                    <a:pt x="986" y="104"/>
                  </a:lnTo>
                  <a:lnTo>
                    <a:pt x="988" y="104"/>
                  </a:lnTo>
                  <a:lnTo>
                    <a:pt x="988" y="106"/>
                  </a:lnTo>
                  <a:lnTo>
                    <a:pt x="986" y="106"/>
                  </a:lnTo>
                  <a:lnTo>
                    <a:pt x="986" y="108"/>
                  </a:lnTo>
                  <a:lnTo>
                    <a:pt x="986" y="108"/>
                  </a:lnTo>
                  <a:lnTo>
                    <a:pt x="983" y="108"/>
                  </a:lnTo>
                  <a:lnTo>
                    <a:pt x="983" y="108"/>
                  </a:lnTo>
                  <a:lnTo>
                    <a:pt x="979" y="111"/>
                  </a:lnTo>
                  <a:lnTo>
                    <a:pt x="976" y="113"/>
                  </a:lnTo>
                  <a:lnTo>
                    <a:pt x="976" y="113"/>
                  </a:lnTo>
                  <a:lnTo>
                    <a:pt x="974" y="113"/>
                  </a:lnTo>
                  <a:lnTo>
                    <a:pt x="974" y="116"/>
                  </a:lnTo>
                  <a:lnTo>
                    <a:pt x="974" y="116"/>
                  </a:lnTo>
                  <a:lnTo>
                    <a:pt x="974" y="116"/>
                  </a:lnTo>
                  <a:lnTo>
                    <a:pt x="974" y="116"/>
                  </a:lnTo>
                  <a:lnTo>
                    <a:pt x="974" y="118"/>
                  </a:lnTo>
                  <a:lnTo>
                    <a:pt x="974" y="118"/>
                  </a:lnTo>
                  <a:lnTo>
                    <a:pt x="971" y="118"/>
                  </a:lnTo>
                  <a:lnTo>
                    <a:pt x="971" y="118"/>
                  </a:lnTo>
                  <a:lnTo>
                    <a:pt x="971" y="120"/>
                  </a:lnTo>
                  <a:lnTo>
                    <a:pt x="969" y="123"/>
                  </a:lnTo>
                  <a:lnTo>
                    <a:pt x="969" y="123"/>
                  </a:lnTo>
                  <a:lnTo>
                    <a:pt x="971" y="125"/>
                  </a:lnTo>
                  <a:lnTo>
                    <a:pt x="971" y="125"/>
                  </a:lnTo>
                  <a:lnTo>
                    <a:pt x="974" y="125"/>
                  </a:lnTo>
                  <a:lnTo>
                    <a:pt x="976" y="125"/>
                  </a:lnTo>
                  <a:lnTo>
                    <a:pt x="976" y="125"/>
                  </a:lnTo>
                  <a:lnTo>
                    <a:pt x="979" y="125"/>
                  </a:lnTo>
                  <a:lnTo>
                    <a:pt x="979" y="125"/>
                  </a:lnTo>
                  <a:lnTo>
                    <a:pt x="979" y="123"/>
                  </a:lnTo>
                  <a:lnTo>
                    <a:pt x="983" y="123"/>
                  </a:lnTo>
                  <a:lnTo>
                    <a:pt x="983" y="123"/>
                  </a:lnTo>
                  <a:lnTo>
                    <a:pt x="981" y="123"/>
                  </a:lnTo>
                  <a:lnTo>
                    <a:pt x="981" y="125"/>
                  </a:lnTo>
                  <a:lnTo>
                    <a:pt x="983" y="125"/>
                  </a:lnTo>
                  <a:lnTo>
                    <a:pt x="983" y="125"/>
                  </a:lnTo>
                  <a:lnTo>
                    <a:pt x="986" y="125"/>
                  </a:lnTo>
                  <a:lnTo>
                    <a:pt x="990" y="127"/>
                  </a:lnTo>
                  <a:lnTo>
                    <a:pt x="993" y="127"/>
                  </a:lnTo>
                  <a:lnTo>
                    <a:pt x="995" y="127"/>
                  </a:lnTo>
                  <a:lnTo>
                    <a:pt x="997" y="127"/>
                  </a:lnTo>
                  <a:lnTo>
                    <a:pt x="1000" y="125"/>
                  </a:lnTo>
                  <a:lnTo>
                    <a:pt x="1002" y="125"/>
                  </a:lnTo>
                  <a:lnTo>
                    <a:pt x="1002" y="125"/>
                  </a:lnTo>
                  <a:lnTo>
                    <a:pt x="1002" y="125"/>
                  </a:lnTo>
                  <a:lnTo>
                    <a:pt x="1002" y="123"/>
                  </a:lnTo>
                  <a:lnTo>
                    <a:pt x="1004" y="123"/>
                  </a:lnTo>
                  <a:lnTo>
                    <a:pt x="1004" y="123"/>
                  </a:lnTo>
                  <a:lnTo>
                    <a:pt x="1004" y="123"/>
                  </a:lnTo>
                  <a:lnTo>
                    <a:pt x="1007" y="123"/>
                  </a:lnTo>
                  <a:lnTo>
                    <a:pt x="1007" y="123"/>
                  </a:lnTo>
                  <a:lnTo>
                    <a:pt x="1007" y="123"/>
                  </a:lnTo>
                  <a:lnTo>
                    <a:pt x="1007" y="123"/>
                  </a:lnTo>
                  <a:lnTo>
                    <a:pt x="1007" y="125"/>
                  </a:lnTo>
                  <a:lnTo>
                    <a:pt x="1007" y="125"/>
                  </a:lnTo>
                  <a:lnTo>
                    <a:pt x="1009" y="125"/>
                  </a:lnTo>
                  <a:lnTo>
                    <a:pt x="1012" y="123"/>
                  </a:lnTo>
                  <a:lnTo>
                    <a:pt x="1014" y="123"/>
                  </a:lnTo>
                  <a:lnTo>
                    <a:pt x="1014" y="123"/>
                  </a:lnTo>
                  <a:lnTo>
                    <a:pt x="1014" y="123"/>
                  </a:lnTo>
                  <a:lnTo>
                    <a:pt x="1014" y="123"/>
                  </a:lnTo>
                  <a:lnTo>
                    <a:pt x="1014" y="123"/>
                  </a:lnTo>
                  <a:lnTo>
                    <a:pt x="1012" y="125"/>
                  </a:lnTo>
                  <a:lnTo>
                    <a:pt x="1009" y="125"/>
                  </a:lnTo>
                  <a:lnTo>
                    <a:pt x="1009" y="127"/>
                  </a:lnTo>
                  <a:lnTo>
                    <a:pt x="1007" y="127"/>
                  </a:lnTo>
                  <a:lnTo>
                    <a:pt x="1009" y="127"/>
                  </a:lnTo>
                  <a:lnTo>
                    <a:pt x="1009" y="127"/>
                  </a:lnTo>
                  <a:lnTo>
                    <a:pt x="1014" y="127"/>
                  </a:lnTo>
                  <a:lnTo>
                    <a:pt x="1019" y="127"/>
                  </a:lnTo>
                  <a:lnTo>
                    <a:pt x="1023" y="127"/>
                  </a:lnTo>
                  <a:lnTo>
                    <a:pt x="1026" y="127"/>
                  </a:lnTo>
                  <a:lnTo>
                    <a:pt x="1030" y="127"/>
                  </a:lnTo>
                  <a:lnTo>
                    <a:pt x="1030" y="127"/>
                  </a:lnTo>
                  <a:lnTo>
                    <a:pt x="1030" y="127"/>
                  </a:lnTo>
                  <a:lnTo>
                    <a:pt x="1033" y="127"/>
                  </a:lnTo>
                  <a:lnTo>
                    <a:pt x="1035" y="127"/>
                  </a:lnTo>
                  <a:lnTo>
                    <a:pt x="1037" y="127"/>
                  </a:lnTo>
                  <a:lnTo>
                    <a:pt x="1040" y="127"/>
                  </a:lnTo>
                  <a:lnTo>
                    <a:pt x="1040" y="127"/>
                  </a:lnTo>
                  <a:lnTo>
                    <a:pt x="1042" y="127"/>
                  </a:lnTo>
                  <a:lnTo>
                    <a:pt x="1047" y="127"/>
                  </a:lnTo>
                  <a:lnTo>
                    <a:pt x="1047" y="127"/>
                  </a:lnTo>
                  <a:lnTo>
                    <a:pt x="1047" y="127"/>
                  </a:lnTo>
                  <a:lnTo>
                    <a:pt x="1047" y="125"/>
                  </a:lnTo>
                  <a:lnTo>
                    <a:pt x="1049" y="125"/>
                  </a:lnTo>
                  <a:lnTo>
                    <a:pt x="1049" y="127"/>
                  </a:lnTo>
                  <a:lnTo>
                    <a:pt x="1049" y="127"/>
                  </a:lnTo>
                  <a:lnTo>
                    <a:pt x="1052" y="127"/>
                  </a:lnTo>
                  <a:lnTo>
                    <a:pt x="1052" y="127"/>
                  </a:lnTo>
                  <a:lnTo>
                    <a:pt x="1054" y="125"/>
                  </a:lnTo>
                  <a:lnTo>
                    <a:pt x="1054" y="125"/>
                  </a:lnTo>
                  <a:lnTo>
                    <a:pt x="1054" y="127"/>
                  </a:lnTo>
                  <a:lnTo>
                    <a:pt x="1054" y="127"/>
                  </a:lnTo>
                  <a:lnTo>
                    <a:pt x="1056" y="127"/>
                  </a:lnTo>
                  <a:lnTo>
                    <a:pt x="1059" y="127"/>
                  </a:lnTo>
                  <a:lnTo>
                    <a:pt x="1061" y="127"/>
                  </a:lnTo>
                  <a:lnTo>
                    <a:pt x="1068" y="127"/>
                  </a:lnTo>
                  <a:lnTo>
                    <a:pt x="1070" y="127"/>
                  </a:lnTo>
                  <a:lnTo>
                    <a:pt x="1073" y="127"/>
                  </a:lnTo>
                  <a:lnTo>
                    <a:pt x="1075" y="125"/>
                  </a:lnTo>
                  <a:lnTo>
                    <a:pt x="1075" y="125"/>
                  </a:lnTo>
                  <a:lnTo>
                    <a:pt x="1077" y="123"/>
                  </a:lnTo>
                  <a:lnTo>
                    <a:pt x="1077" y="123"/>
                  </a:lnTo>
                  <a:lnTo>
                    <a:pt x="1077" y="123"/>
                  </a:lnTo>
                  <a:lnTo>
                    <a:pt x="1077" y="123"/>
                  </a:lnTo>
                  <a:lnTo>
                    <a:pt x="1077" y="120"/>
                  </a:lnTo>
                  <a:lnTo>
                    <a:pt x="1077" y="120"/>
                  </a:lnTo>
                  <a:lnTo>
                    <a:pt x="1077" y="120"/>
                  </a:lnTo>
                  <a:lnTo>
                    <a:pt x="1080" y="123"/>
                  </a:lnTo>
                  <a:lnTo>
                    <a:pt x="1080" y="123"/>
                  </a:lnTo>
                  <a:lnTo>
                    <a:pt x="1082" y="123"/>
                  </a:lnTo>
                  <a:lnTo>
                    <a:pt x="1080" y="123"/>
                  </a:lnTo>
                  <a:lnTo>
                    <a:pt x="1080" y="123"/>
                  </a:lnTo>
                  <a:lnTo>
                    <a:pt x="1080" y="125"/>
                  </a:lnTo>
                  <a:lnTo>
                    <a:pt x="1080" y="125"/>
                  </a:lnTo>
                  <a:lnTo>
                    <a:pt x="1080" y="127"/>
                  </a:lnTo>
                  <a:lnTo>
                    <a:pt x="1080" y="127"/>
                  </a:lnTo>
                  <a:lnTo>
                    <a:pt x="1082" y="127"/>
                  </a:lnTo>
                  <a:lnTo>
                    <a:pt x="1082" y="127"/>
                  </a:lnTo>
                  <a:lnTo>
                    <a:pt x="1085" y="127"/>
                  </a:lnTo>
                  <a:lnTo>
                    <a:pt x="1089" y="127"/>
                  </a:lnTo>
                  <a:lnTo>
                    <a:pt x="1089" y="127"/>
                  </a:lnTo>
                  <a:lnTo>
                    <a:pt x="1092" y="127"/>
                  </a:lnTo>
                  <a:lnTo>
                    <a:pt x="1094" y="127"/>
                  </a:lnTo>
                  <a:lnTo>
                    <a:pt x="1099" y="127"/>
                  </a:lnTo>
                  <a:lnTo>
                    <a:pt x="1101" y="127"/>
                  </a:lnTo>
                  <a:lnTo>
                    <a:pt x="1113" y="127"/>
                  </a:lnTo>
                  <a:lnTo>
                    <a:pt x="1113" y="127"/>
                  </a:lnTo>
                  <a:lnTo>
                    <a:pt x="1115" y="125"/>
                  </a:lnTo>
                  <a:lnTo>
                    <a:pt x="1115" y="125"/>
                  </a:lnTo>
                  <a:lnTo>
                    <a:pt x="1118" y="123"/>
                  </a:lnTo>
                  <a:lnTo>
                    <a:pt x="1118" y="123"/>
                  </a:lnTo>
                  <a:lnTo>
                    <a:pt x="1118" y="123"/>
                  </a:lnTo>
                  <a:lnTo>
                    <a:pt x="1118" y="123"/>
                  </a:lnTo>
                  <a:lnTo>
                    <a:pt x="1118" y="120"/>
                  </a:lnTo>
                  <a:lnTo>
                    <a:pt x="1118" y="120"/>
                  </a:lnTo>
                  <a:lnTo>
                    <a:pt x="1118" y="120"/>
                  </a:lnTo>
                  <a:lnTo>
                    <a:pt x="1120" y="120"/>
                  </a:lnTo>
                  <a:lnTo>
                    <a:pt x="1122" y="123"/>
                  </a:lnTo>
                  <a:lnTo>
                    <a:pt x="1127" y="120"/>
                  </a:lnTo>
                  <a:lnTo>
                    <a:pt x="1129" y="120"/>
                  </a:lnTo>
                  <a:lnTo>
                    <a:pt x="1129" y="120"/>
                  </a:lnTo>
                  <a:lnTo>
                    <a:pt x="1129" y="120"/>
                  </a:lnTo>
                  <a:lnTo>
                    <a:pt x="1127" y="118"/>
                  </a:lnTo>
                  <a:lnTo>
                    <a:pt x="1127" y="118"/>
                  </a:lnTo>
                  <a:lnTo>
                    <a:pt x="1122" y="120"/>
                  </a:lnTo>
                  <a:lnTo>
                    <a:pt x="1122" y="120"/>
                  </a:lnTo>
                  <a:lnTo>
                    <a:pt x="1120" y="120"/>
                  </a:lnTo>
                  <a:lnTo>
                    <a:pt x="1120" y="118"/>
                  </a:lnTo>
                  <a:lnTo>
                    <a:pt x="1120" y="118"/>
                  </a:lnTo>
                  <a:lnTo>
                    <a:pt x="1125" y="118"/>
                  </a:lnTo>
                  <a:lnTo>
                    <a:pt x="1132" y="116"/>
                  </a:lnTo>
                  <a:lnTo>
                    <a:pt x="1134" y="116"/>
                  </a:lnTo>
                  <a:lnTo>
                    <a:pt x="1134" y="116"/>
                  </a:lnTo>
                  <a:lnTo>
                    <a:pt x="1134" y="113"/>
                  </a:lnTo>
                  <a:lnTo>
                    <a:pt x="1134" y="111"/>
                  </a:lnTo>
                  <a:lnTo>
                    <a:pt x="1134" y="111"/>
                  </a:lnTo>
                  <a:lnTo>
                    <a:pt x="1129" y="111"/>
                  </a:lnTo>
                  <a:lnTo>
                    <a:pt x="1127" y="111"/>
                  </a:lnTo>
                  <a:lnTo>
                    <a:pt x="1127" y="111"/>
                  </a:lnTo>
                  <a:lnTo>
                    <a:pt x="1132" y="111"/>
                  </a:lnTo>
                  <a:lnTo>
                    <a:pt x="1132" y="111"/>
                  </a:lnTo>
                  <a:lnTo>
                    <a:pt x="1132" y="111"/>
                  </a:lnTo>
                  <a:lnTo>
                    <a:pt x="1129" y="108"/>
                  </a:lnTo>
                  <a:lnTo>
                    <a:pt x="1127" y="108"/>
                  </a:lnTo>
                  <a:lnTo>
                    <a:pt x="1122" y="108"/>
                  </a:lnTo>
                  <a:lnTo>
                    <a:pt x="1120" y="108"/>
                  </a:lnTo>
                  <a:lnTo>
                    <a:pt x="1120" y="108"/>
                  </a:lnTo>
                  <a:lnTo>
                    <a:pt x="1120" y="108"/>
                  </a:lnTo>
                  <a:lnTo>
                    <a:pt x="1122" y="108"/>
                  </a:lnTo>
                  <a:lnTo>
                    <a:pt x="1120" y="106"/>
                  </a:lnTo>
                  <a:lnTo>
                    <a:pt x="1115" y="106"/>
                  </a:lnTo>
                  <a:lnTo>
                    <a:pt x="1110" y="106"/>
                  </a:lnTo>
                  <a:lnTo>
                    <a:pt x="1108" y="106"/>
                  </a:lnTo>
                  <a:lnTo>
                    <a:pt x="1106" y="106"/>
                  </a:lnTo>
                  <a:lnTo>
                    <a:pt x="1099" y="106"/>
                  </a:lnTo>
                  <a:lnTo>
                    <a:pt x="1096" y="106"/>
                  </a:lnTo>
                  <a:lnTo>
                    <a:pt x="1092" y="106"/>
                  </a:lnTo>
                  <a:lnTo>
                    <a:pt x="1089" y="106"/>
                  </a:lnTo>
                  <a:lnTo>
                    <a:pt x="1087" y="106"/>
                  </a:lnTo>
                  <a:lnTo>
                    <a:pt x="1085" y="106"/>
                  </a:lnTo>
                  <a:lnTo>
                    <a:pt x="1077" y="108"/>
                  </a:lnTo>
                  <a:lnTo>
                    <a:pt x="1075" y="108"/>
                  </a:lnTo>
                  <a:lnTo>
                    <a:pt x="1073" y="108"/>
                  </a:lnTo>
                  <a:lnTo>
                    <a:pt x="1066" y="111"/>
                  </a:lnTo>
                  <a:lnTo>
                    <a:pt x="1063" y="111"/>
                  </a:lnTo>
                  <a:lnTo>
                    <a:pt x="1059" y="111"/>
                  </a:lnTo>
                  <a:lnTo>
                    <a:pt x="1056" y="111"/>
                  </a:lnTo>
                  <a:lnTo>
                    <a:pt x="1056" y="113"/>
                  </a:lnTo>
                  <a:lnTo>
                    <a:pt x="1056" y="113"/>
                  </a:lnTo>
                  <a:lnTo>
                    <a:pt x="1052" y="113"/>
                  </a:lnTo>
                  <a:lnTo>
                    <a:pt x="1052" y="113"/>
                  </a:lnTo>
                  <a:lnTo>
                    <a:pt x="1049" y="111"/>
                  </a:lnTo>
                  <a:lnTo>
                    <a:pt x="1047" y="111"/>
                  </a:lnTo>
                  <a:lnTo>
                    <a:pt x="1044" y="108"/>
                  </a:lnTo>
                  <a:lnTo>
                    <a:pt x="1042" y="111"/>
                  </a:lnTo>
                  <a:lnTo>
                    <a:pt x="1037" y="111"/>
                  </a:lnTo>
                  <a:lnTo>
                    <a:pt x="1037" y="111"/>
                  </a:lnTo>
                  <a:lnTo>
                    <a:pt x="1037" y="111"/>
                  </a:lnTo>
                  <a:lnTo>
                    <a:pt x="1037" y="111"/>
                  </a:lnTo>
                  <a:lnTo>
                    <a:pt x="1030" y="111"/>
                  </a:lnTo>
                  <a:lnTo>
                    <a:pt x="1028" y="108"/>
                  </a:lnTo>
                  <a:lnTo>
                    <a:pt x="1028" y="108"/>
                  </a:lnTo>
                  <a:lnTo>
                    <a:pt x="1026" y="108"/>
                  </a:lnTo>
                  <a:lnTo>
                    <a:pt x="1026" y="108"/>
                  </a:lnTo>
                  <a:lnTo>
                    <a:pt x="1023" y="108"/>
                  </a:lnTo>
                  <a:lnTo>
                    <a:pt x="1023" y="111"/>
                  </a:lnTo>
                  <a:lnTo>
                    <a:pt x="1023" y="111"/>
                  </a:lnTo>
                  <a:lnTo>
                    <a:pt x="1023" y="111"/>
                  </a:lnTo>
                  <a:lnTo>
                    <a:pt x="1021" y="111"/>
                  </a:lnTo>
                  <a:lnTo>
                    <a:pt x="1021" y="111"/>
                  </a:lnTo>
                  <a:lnTo>
                    <a:pt x="1021" y="111"/>
                  </a:lnTo>
                  <a:lnTo>
                    <a:pt x="1019" y="111"/>
                  </a:lnTo>
                  <a:lnTo>
                    <a:pt x="1016" y="111"/>
                  </a:lnTo>
                  <a:lnTo>
                    <a:pt x="1014" y="111"/>
                  </a:lnTo>
                  <a:lnTo>
                    <a:pt x="1014" y="111"/>
                  </a:lnTo>
                  <a:lnTo>
                    <a:pt x="1019" y="108"/>
                  </a:lnTo>
                  <a:lnTo>
                    <a:pt x="1021" y="108"/>
                  </a:lnTo>
                  <a:lnTo>
                    <a:pt x="1021" y="106"/>
                  </a:lnTo>
                  <a:lnTo>
                    <a:pt x="1023" y="106"/>
                  </a:lnTo>
                  <a:lnTo>
                    <a:pt x="1021" y="106"/>
                  </a:lnTo>
                  <a:lnTo>
                    <a:pt x="1021" y="106"/>
                  </a:lnTo>
                  <a:lnTo>
                    <a:pt x="1019" y="106"/>
                  </a:lnTo>
                  <a:lnTo>
                    <a:pt x="1019" y="106"/>
                  </a:lnTo>
                  <a:lnTo>
                    <a:pt x="1019" y="104"/>
                  </a:lnTo>
                  <a:lnTo>
                    <a:pt x="1019" y="104"/>
                  </a:lnTo>
                  <a:lnTo>
                    <a:pt x="1016" y="104"/>
                  </a:lnTo>
                  <a:lnTo>
                    <a:pt x="1016" y="101"/>
                  </a:lnTo>
                  <a:lnTo>
                    <a:pt x="1014" y="101"/>
                  </a:lnTo>
                  <a:lnTo>
                    <a:pt x="1009" y="101"/>
                  </a:lnTo>
                  <a:lnTo>
                    <a:pt x="1009" y="101"/>
                  </a:lnTo>
                  <a:lnTo>
                    <a:pt x="1007" y="101"/>
                  </a:lnTo>
                  <a:lnTo>
                    <a:pt x="1004" y="101"/>
                  </a:lnTo>
                  <a:lnTo>
                    <a:pt x="1004" y="99"/>
                  </a:lnTo>
                  <a:lnTo>
                    <a:pt x="1007" y="99"/>
                  </a:lnTo>
                  <a:lnTo>
                    <a:pt x="1012" y="99"/>
                  </a:lnTo>
                  <a:lnTo>
                    <a:pt x="1016" y="101"/>
                  </a:lnTo>
                  <a:lnTo>
                    <a:pt x="1028" y="99"/>
                  </a:lnTo>
                  <a:lnTo>
                    <a:pt x="1030" y="99"/>
                  </a:lnTo>
                  <a:lnTo>
                    <a:pt x="1030" y="99"/>
                  </a:lnTo>
                  <a:lnTo>
                    <a:pt x="1030" y="99"/>
                  </a:lnTo>
                  <a:lnTo>
                    <a:pt x="1033" y="99"/>
                  </a:lnTo>
                  <a:lnTo>
                    <a:pt x="1014" y="97"/>
                  </a:lnTo>
                  <a:lnTo>
                    <a:pt x="1009" y="97"/>
                  </a:lnTo>
                  <a:lnTo>
                    <a:pt x="1009" y="97"/>
                  </a:lnTo>
                  <a:lnTo>
                    <a:pt x="1009" y="94"/>
                  </a:lnTo>
                  <a:lnTo>
                    <a:pt x="1009" y="94"/>
                  </a:lnTo>
                  <a:lnTo>
                    <a:pt x="1012" y="94"/>
                  </a:lnTo>
                  <a:lnTo>
                    <a:pt x="1012" y="94"/>
                  </a:lnTo>
                  <a:lnTo>
                    <a:pt x="1016" y="94"/>
                  </a:lnTo>
                  <a:lnTo>
                    <a:pt x="1019" y="97"/>
                  </a:lnTo>
                  <a:lnTo>
                    <a:pt x="1021" y="94"/>
                  </a:lnTo>
                  <a:lnTo>
                    <a:pt x="1021" y="94"/>
                  </a:lnTo>
                  <a:lnTo>
                    <a:pt x="1021" y="94"/>
                  </a:lnTo>
                  <a:lnTo>
                    <a:pt x="1019" y="94"/>
                  </a:lnTo>
                  <a:lnTo>
                    <a:pt x="1016" y="92"/>
                  </a:lnTo>
                  <a:lnTo>
                    <a:pt x="1014" y="92"/>
                  </a:lnTo>
                  <a:lnTo>
                    <a:pt x="1012" y="92"/>
                  </a:lnTo>
                  <a:lnTo>
                    <a:pt x="1009" y="92"/>
                  </a:lnTo>
                  <a:lnTo>
                    <a:pt x="1000" y="92"/>
                  </a:lnTo>
                  <a:lnTo>
                    <a:pt x="995" y="94"/>
                  </a:lnTo>
                  <a:lnTo>
                    <a:pt x="993" y="92"/>
                  </a:lnTo>
                  <a:lnTo>
                    <a:pt x="983" y="94"/>
                  </a:lnTo>
                  <a:lnTo>
                    <a:pt x="983" y="97"/>
                  </a:lnTo>
                  <a:lnTo>
                    <a:pt x="983" y="94"/>
                  </a:lnTo>
                  <a:lnTo>
                    <a:pt x="986" y="94"/>
                  </a:lnTo>
                  <a:lnTo>
                    <a:pt x="988" y="94"/>
                  </a:lnTo>
                  <a:lnTo>
                    <a:pt x="990" y="92"/>
                  </a:lnTo>
                  <a:lnTo>
                    <a:pt x="990" y="92"/>
                  </a:lnTo>
                  <a:lnTo>
                    <a:pt x="990" y="92"/>
                  </a:lnTo>
                  <a:lnTo>
                    <a:pt x="993" y="92"/>
                  </a:lnTo>
                  <a:lnTo>
                    <a:pt x="993" y="92"/>
                  </a:lnTo>
                  <a:lnTo>
                    <a:pt x="993" y="90"/>
                  </a:lnTo>
                  <a:lnTo>
                    <a:pt x="993" y="90"/>
                  </a:lnTo>
                  <a:lnTo>
                    <a:pt x="990" y="90"/>
                  </a:lnTo>
                  <a:lnTo>
                    <a:pt x="990" y="90"/>
                  </a:lnTo>
                  <a:lnTo>
                    <a:pt x="988" y="87"/>
                  </a:lnTo>
                  <a:lnTo>
                    <a:pt x="988" y="87"/>
                  </a:lnTo>
                  <a:lnTo>
                    <a:pt x="986" y="90"/>
                  </a:lnTo>
                  <a:lnTo>
                    <a:pt x="983" y="87"/>
                  </a:lnTo>
                  <a:lnTo>
                    <a:pt x="979" y="87"/>
                  </a:lnTo>
                  <a:lnTo>
                    <a:pt x="974" y="87"/>
                  </a:lnTo>
                  <a:lnTo>
                    <a:pt x="969" y="85"/>
                  </a:lnTo>
                  <a:lnTo>
                    <a:pt x="967" y="85"/>
                  </a:lnTo>
                  <a:lnTo>
                    <a:pt x="964" y="87"/>
                  </a:lnTo>
                  <a:lnTo>
                    <a:pt x="960" y="87"/>
                  </a:lnTo>
                  <a:lnTo>
                    <a:pt x="957" y="87"/>
                  </a:lnTo>
                  <a:lnTo>
                    <a:pt x="955" y="87"/>
                  </a:lnTo>
                  <a:lnTo>
                    <a:pt x="953" y="87"/>
                  </a:lnTo>
                  <a:lnTo>
                    <a:pt x="953" y="87"/>
                  </a:lnTo>
                  <a:close/>
                  <a:moveTo>
                    <a:pt x="953" y="149"/>
                  </a:moveTo>
                  <a:lnTo>
                    <a:pt x="955" y="146"/>
                  </a:lnTo>
                  <a:lnTo>
                    <a:pt x="957" y="144"/>
                  </a:lnTo>
                  <a:lnTo>
                    <a:pt x="960" y="144"/>
                  </a:lnTo>
                  <a:lnTo>
                    <a:pt x="960" y="144"/>
                  </a:lnTo>
                  <a:lnTo>
                    <a:pt x="962" y="144"/>
                  </a:lnTo>
                  <a:lnTo>
                    <a:pt x="967" y="142"/>
                  </a:lnTo>
                  <a:lnTo>
                    <a:pt x="969" y="139"/>
                  </a:lnTo>
                  <a:lnTo>
                    <a:pt x="971" y="139"/>
                  </a:lnTo>
                  <a:lnTo>
                    <a:pt x="974" y="139"/>
                  </a:lnTo>
                  <a:lnTo>
                    <a:pt x="971" y="137"/>
                  </a:lnTo>
                  <a:lnTo>
                    <a:pt x="971" y="137"/>
                  </a:lnTo>
                  <a:lnTo>
                    <a:pt x="967" y="137"/>
                  </a:lnTo>
                  <a:lnTo>
                    <a:pt x="960" y="135"/>
                  </a:lnTo>
                  <a:lnTo>
                    <a:pt x="957" y="137"/>
                  </a:lnTo>
                  <a:lnTo>
                    <a:pt x="950" y="137"/>
                  </a:lnTo>
                  <a:lnTo>
                    <a:pt x="950" y="137"/>
                  </a:lnTo>
                  <a:lnTo>
                    <a:pt x="950" y="135"/>
                  </a:lnTo>
                  <a:lnTo>
                    <a:pt x="948" y="135"/>
                  </a:lnTo>
                  <a:lnTo>
                    <a:pt x="948" y="135"/>
                  </a:lnTo>
                  <a:lnTo>
                    <a:pt x="943" y="135"/>
                  </a:lnTo>
                  <a:lnTo>
                    <a:pt x="941" y="132"/>
                  </a:lnTo>
                  <a:lnTo>
                    <a:pt x="938" y="132"/>
                  </a:lnTo>
                  <a:lnTo>
                    <a:pt x="934" y="135"/>
                  </a:lnTo>
                  <a:lnTo>
                    <a:pt x="931" y="135"/>
                  </a:lnTo>
                  <a:lnTo>
                    <a:pt x="924" y="135"/>
                  </a:lnTo>
                  <a:lnTo>
                    <a:pt x="922" y="135"/>
                  </a:lnTo>
                  <a:lnTo>
                    <a:pt x="917" y="135"/>
                  </a:lnTo>
                  <a:lnTo>
                    <a:pt x="917" y="135"/>
                  </a:lnTo>
                  <a:lnTo>
                    <a:pt x="915" y="137"/>
                  </a:lnTo>
                  <a:lnTo>
                    <a:pt x="915" y="137"/>
                  </a:lnTo>
                  <a:lnTo>
                    <a:pt x="913" y="137"/>
                  </a:lnTo>
                  <a:lnTo>
                    <a:pt x="913" y="137"/>
                  </a:lnTo>
                  <a:lnTo>
                    <a:pt x="913" y="137"/>
                  </a:lnTo>
                  <a:lnTo>
                    <a:pt x="913" y="139"/>
                  </a:lnTo>
                  <a:lnTo>
                    <a:pt x="913" y="142"/>
                  </a:lnTo>
                  <a:lnTo>
                    <a:pt x="913" y="142"/>
                  </a:lnTo>
                  <a:lnTo>
                    <a:pt x="915" y="142"/>
                  </a:lnTo>
                  <a:lnTo>
                    <a:pt x="915" y="142"/>
                  </a:lnTo>
                  <a:lnTo>
                    <a:pt x="913" y="142"/>
                  </a:lnTo>
                  <a:lnTo>
                    <a:pt x="910" y="142"/>
                  </a:lnTo>
                  <a:lnTo>
                    <a:pt x="908" y="139"/>
                  </a:lnTo>
                  <a:lnTo>
                    <a:pt x="905" y="139"/>
                  </a:lnTo>
                  <a:lnTo>
                    <a:pt x="903" y="142"/>
                  </a:lnTo>
                  <a:lnTo>
                    <a:pt x="903" y="142"/>
                  </a:lnTo>
                  <a:lnTo>
                    <a:pt x="903" y="142"/>
                  </a:lnTo>
                  <a:lnTo>
                    <a:pt x="901" y="142"/>
                  </a:lnTo>
                  <a:lnTo>
                    <a:pt x="901" y="144"/>
                  </a:lnTo>
                  <a:lnTo>
                    <a:pt x="896" y="146"/>
                  </a:lnTo>
                  <a:lnTo>
                    <a:pt x="894" y="151"/>
                  </a:lnTo>
                  <a:lnTo>
                    <a:pt x="894" y="151"/>
                  </a:lnTo>
                  <a:lnTo>
                    <a:pt x="891" y="153"/>
                  </a:lnTo>
                  <a:lnTo>
                    <a:pt x="889" y="153"/>
                  </a:lnTo>
                  <a:lnTo>
                    <a:pt x="889" y="156"/>
                  </a:lnTo>
                  <a:lnTo>
                    <a:pt x="887" y="156"/>
                  </a:lnTo>
                  <a:lnTo>
                    <a:pt x="887" y="156"/>
                  </a:lnTo>
                  <a:lnTo>
                    <a:pt x="887" y="161"/>
                  </a:lnTo>
                  <a:lnTo>
                    <a:pt x="884" y="163"/>
                  </a:lnTo>
                  <a:lnTo>
                    <a:pt x="882" y="168"/>
                  </a:lnTo>
                  <a:lnTo>
                    <a:pt x="877" y="170"/>
                  </a:lnTo>
                  <a:lnTo>
                    <a:pt x="880" y="170"/>
                  </a:lnTo>
                  <a:lnTo>
                    <a:pt x="887" y="170"/>
                  </a:lnTo>
                  <a:lnTo>
                    <a:pt x="887" y="170"/>
                  </a:lnTo>
                  <a:lnTo>
                    <a:pt x="891" y="170"/>
                  </a:lnTo>
                  <a:lnTo>
                    <a:pt x="894" y="170"/>
                  </a:lnTo>
                  <a:lnTo>
                    <a:pt x="896" y="168"/>
                  </a:lnTo>
                  <a:lnTo>
                    <a:pt x="898" y="165"/>
                  </a:lnTo>
                  <a:lnTo>
                    <a:pt x="905" y="163"/>
                  </a:lnTo>
                  <a:lnTo>
                    <a:pt x="908" y="163"/>
                  </a:lnTo>
                  <a:lnTo>
                    <a:pt x="908" y="161"/>
                  </a:lnTo>
                  <a:lnTo>
                    <a:pt x="908" y="161"/>
                  </a:lnTo>
                  <a:lnTo>
                    <a:pt x="908" y="161"/>
                  </a:lnTo>
                  <a:lnTo>
                    <a:pt x="908" y="158"/>
                  </a:lnTo>
                  <a:lnTo>
                    <a:pt x="908" y="158"/>
                  </a:lnTo>
                  <a:lnTo>
                    <a:pt x="905" y="158"/>
                  </a:lnTo>
                  <a:lnTo>
                    <a:pt x="903" y="158"/>
                  </a:lnTo>
                  <a:lnTo>
                    <a:pt x="913" y="156"/>
                  </a:lnTo>
                  <a:lnTo>
                    <a:pt x="915" y="156"/>
                  </a:lnTo>
                  <a:lnTo>
                    <a:pt x="927" y="158"/>
                  </a:lnTo>
                  <a:lnTo>
                    <a:pt x="929" y="158"/>
                  </a:lnTo>
                  <a:lnTo>
                    <a:pt x="931" y="158"/>
                  </a:lnTo>
                  <a:lnTo>
                    <a:pt x="936" y="156"/>
                  </a:lnTo>
                  <a:lnTo>
                    <a:pt x="938" y="153"/>
                  </a:lnTo>
                  <a:lnTo>
                    <a:pt x="943" y="153"/>
                  </a:lnTo>
                  <a:lnTo>
                    <a:pt x="946" y="151"/>
                  </a:lnTo>
                  <a:lnTo>
                    <a:pt x="948" y="149"/>
                  </a:lnTo>
                  <a:lnTo>
                    <a:pt x="948" y="149"/>
                  </a:lnTo>
                  <a:lnTo>
                    <a:pt x="946" y="149"/>
                  </a:lnTo>
                  <a:lnTo>
                    <a:pt x="950" y="149"/>
                  </a:lnTo>
                  <a:lnTo>
                    <a:pt x="953" y="149"/>
                  </a:lnTo>
                  <a:close/>
                  <a:moveTo>
                    <a:pt x="898" y="215"/>
                  </a:moveTo>
                  <a:lnTo>
                    <a:pt x="898" y="215"/>
                  </a:lnTo>
                  <a:lnTo>
                    <a:pt x="896" y="215"/>
                  </a:lnTo>
                  <a:lnTo>
                    <a:pt x="896" y="215"/>
                  </a:lnTo>
                  <a:lnTo>
                    <a:pt x="896" y="217"/>
                  </a:lnTo>
                  <a:lnTo>
                    <a:pt x="896" y="217"/>
                  </a:lnTo>
                  <a:lnTo>
                    <a:pt x="896" y="217"/>
                  </a:lnTo>
                  <a:lnTo>
                    <a:pt x="896" y="217"/>
                  </a:lnTo>
                  <a:lnTo>
                    <a:pt x="898" y="217"/>
                  </a:lnTo>
                  <a:lnTo>
                    <a:pt x="901" y="215"/>
                  </a:lnTo>
                  <a:lnTo>
                    <a:pt x="901" y="215"/>
                  </a:lnTo>
                  <a:lnTo>
                    <a:pt x="901" y="215"/>
                  </a:lnTo>
                  <a:lnTo>
                    <a:pt x="901" y="215"/>
                  </a:lnTo>
                  <a:lnTo>
                    <a:pt x="898" y="215"/>
                  </a:lnTo>
                  <a:close/>
                  <a:moveTo>
                    <a:pt x="922" y="243"/>
                  </a:moveTo>
                  <a:lnTo>
                    <a:pt x="922" y="243"/>
                  </a:lnTo>
                  <a:lnTo>
                    <a:pt x="922" y="243"/>
                  </a:lnTo>
                  <a:lnTo>
                    <a:pt x="922" y="243"/>
                  </a:lnTo>
                  <a:lnTo>
                    <a:pt x="922" y="246"/>
                  </a:lnTo>
                  <a:lnTo>
                    <a:pt x="924" y="246"/>
                  </a:lnTo>
                  <a:lnTo>
                    <a:pt x="924" y="246"/>
                  </a:lnTo>
                  <a:lnTo>
                    <a:pt x="924" y="246"/>
                  </a:lnTo>
                  <a:lnTo>
                    <a:pt x="927" y="243"/>
                  </a:lnTo>
                  <a:lnTo>
                    <a:pt x="927" y="243"/>
                  </a:lnTo>
                  <a:lnTo>
                    <a:pt x="929" y="243"/>
                  </a:lnTo>
                  <a:lnTo>
                    <a:pt x="929" y="241"/>
                  </a:lnTo>
                  <a:lnTo>
                    <a:pt x="931" y="241"/>
                  </a:lnTo>
                  <a:lnTo>
                    <a:pt x="931" y="239"/>
                  </a:lnTo>
                  <a:lnTo>
                    <a:pt x="931" y="239"/>
                  </a:lnTo>
                  <a:lnTo>
                    <a:pt x="934" y="236"/>
                  </a:lnTo>
                  <a:lnTo>
                    <a:pt x="934" y="236"/>
                  </a:lnTo>
                  <a:lnTo>
                    <a:pt x="934" y="236"/>
                  </a:lnTo>
                  <a:lnTo>
                    <a:pt x="931" y="234"/>
                  </a:lnTo>
                  <a:lnTo>
                    <a:pt x="929" y="236"/>
                  </a:lnTo>
                  <a:lnTo>
                    <a:pt x="927" y="236"/>
                  </a:lnTo>
                  <a:lnTo>
                    <a:pt x="927" y="239"/>
                  </a:lnTo>
                  <a:lnTo>
                    <a:pt x="924" y="239"/>
                  </a:lnTo>
                  <a:lnTo>
                    <a:pt x="924" y="239"/>
                  </a:lnTo>
                  <a:lnTo>
                    <a:pt x="924" y="239"/>
                  </a:lnTo>
                  <a:lnTo>
                    <a:pt x="924" y="241"/>
                  </a:lnTo>
                  <a:lnTo>
                    <a:pt x="922" y="241"/>
                  </a:lnTo>
                  <a:lnTo>
                    <a:pt x="922" y="243"/>
                  </a:lnTo>
                  <a:close/>
                  <a:moveTo>
                    <a:pt x="877" y="149"/>
                  </a:moveTo>
                  <a:lnTo>
                    <a:pt x="875" y="151"/>
                  </a:lnTo>
                  <a:lnTo>
                    <a:pt x="875" y="151"/>
                  </a:lnTo>
                  <a:lnTo>
                    <a:pt x="872" y="151"/>
                  </a:lnTo>
                  <a:lnTo>
                    <a:pt x="872" y="151"/>
                  </a:lnTo>
                  <a:lnTo>
                    <a:pt x="870" y="153"/>
                  </a:lnTo>
                  <a:lnTo>
                    <a:pt x="872" y="153"/>
                  </a:lnTo>
                  <a:lnTo>
                    <a:pt x="875" y="153"/>
                  </a:lnTo>
                  <a:lnTo>
                    <a:pt x="875" y="153"/>
                  </a:lnTo>
                  <a:lnTo>
                    <a:pt x="875" y="153"/>
                  </a:lnTo>
                  <a:lnTo>
                    <a:pt x="877" y="153"/>
                  </a:lnTo>
                  <a:lnTo>
                    <a:pt x="877" y="151"/>
                  </a:lnTo>
                  <a:lnTo>
                    <a:pt x="880" y="151"/>
                  </a:lnTo>
                  <a:lnTo>
                    <a:pt x="880" y="151"/>
                  </a:lnTo>
                  <a:lnTo>
                    <a:pt x="877" y="151"/>
                  </a:lnTo>
                  <a:lnTo>
                    <a:pt x="877" y="151"/>
                  </a:lnTo>
                  <a:lnTo>
                    <a:pt x="877" y="151"/>
                  </a:lnTo>
                  <a:lnTo>
                    <a:pt x="877" y="149"/>
                  </a:lnTo>
                  <a:close/>
                  <a:moveTo>
                    <a:pt x="957" y="106"/>
                  </a:moveTo>
                  <a:lnTo>
                    <a:pt x="960" y="106"/>
                  </a:lnTo>
                  <a:lnTo>
                    <a:pt x="960" y="106"/>
                  </a:lnTo>
                  <a:lnTo>
                    <a:pt x="960" y="106"/>
                  </a:lnTo>
                  <a:lnTo>
                    <a:pt x="960" y="106"/>
                  </a:lnTo>
                  <a:lnTo>
                    <a:pt x="960" y="104"/>
                  </a:lnTo>
                  <a:lnTo>
                    <a:pt x="960" y="104"/>
                  </a:lnTo>
                  <a:lnTo>
                    <a:pt x="962" y="104"/>
                  </a:lnTo>
                  <a:lnTo>
                    <a:pt x="962" y="104"/>
                  </a:lnTo>
                  <a:lnTo>
                    <a:pt x="962" y="104"/>
                  </a:lnTo>
                  <a:lnTo>
                    <a:pt x="957" y="104"/>
                  </a:lnTo>
                  <a:lnTo>
                    <a:pt x="957" y="104"/>
                  </a:lnTo>
                  <a:lnTo>
                    <a:pt x="955" y="104"/>
                  </a:lnTo>
                  <a:lnTo>
                    <a:pt x="955" y="104"/>
                  </a:lnTo>
                  <a:lnTo>
                    <a:pt x="955" y="104"/>
                  </a:lnTo>
                  <a:lnTo>
                    <a:pt x="955" y="104"/>
                  </a:lnTo>
                  <a:lnTo>
                    <a:pt x="955" y="106"/>
                  </a:lnTo>
                  <a:lnTo>
                    <a:pt x="955" y="106"/>
                  </a:lnTo>
                  <a:lnTo>
                    <a:pt x="955" y="106"/>
                  </a:lnTo>
                  <a:lnTo>
                    <a:pt x="955" y="106"/>
                  </a:lnTo>
                  <a:lnTo>
                    <a:pt x="955" y="106"/>
                  </a:lnTo>
                  <a:lnTo>
                    <a:pt x="957" y="106"/>
                  </a:lnTo>
                  <a:close/>
                  <a:moveTo>
                    <a:pt x="920" y="125"/>
                  </a:moveTo>
                  <a:lnTo>
                    <a:pt x="920" y="125"/>
                  </a:lnTo>
                  <a:lnTo>
                    <a:pt x="917" y="125"/>
                  </a:lnTo>
                  <a:lnTo>
                    <a:pt x="917" y="127"/>
                  </a:lnTo>
                  <a:lnTo>
                    <a:pt x="917" y="127"/>
                  </a:lnTo>
                  <a:lnTo>
                    <a:pt x="917" y="127"/>
                  </a:lnTo>
                  <a:lnTo>
                    <a:pt x="920" y="127"/>
                  </a:lnTo>
                  <a:lnTo>
                    <a:pt x="922" y="127"/>
                  </a:lnTo>
                  <a:lnTo>
                    <a:pt x="922" y="127"/>
                  </a:lnTo>
                  <a:lnTo>
                    <a:pt x="922" y="127"/>
                  </a:lnTo>
                  <a:lnTo>
                    <a:pt x="924" y="127"/>
                  </a:lnTo>
                  <a:lnTo>
                    <a:pt x="922" y="127"/>
                  </a:lnTo>
                  <a:lnTo>
                    <a:pt x="922" y="125"/>
                  </a:lnTo>
                  <a:lnTo>
                    <a:pt x="920" y="125"/>
                  </a:lnTo>
                  <a:close/>
                  <a:moveTo>
                    <a:pt x="917" y="118"/>
                  </a:moveTo>
                  <a:lnTo>
                    <a:pt x="917" y="118"/>
                  </a:lnTo>
                  <a:lnTo>
                    <a:pt x="915" y="120"/>
                  </a:lnTo>
                  <a:lnTo>
                    <a:pt x="915" y="120"/>
                  </a:lnTo>
                  <a:lnTo>
                    <a:pt x="917" y="120"/>
                  </a:lnTo>
                  <a:lnTo>
                    <a:pt x="917" y="120"/>
                  </a:lnTo>
                  <a:lnTo>
                    <a:pt x="917" y="120"/>
                  </a:lnTo>
                  <a:lnTo>
                    <a:pt x="917" y="120"/>
                  </a:lnTo>
                  <a:lnTo>
                    <a:pt x="917" y="120"/>
                  </a:lnTo>
                  <a:lnTo>
                    <a:pt x="920" y="120"/>
                  </a:lnTo>
                  <a:lnTo>
                    <a:pt x="920" y="120"/>
                  </a:lnTo>
                  <a:lnTo>
                    <a:pt x="922" y="123"/>
                  </a:lnTo>
                  <a:lnTo>
                    <a:pt x="927" y="123"/>
                  </a:lnTo>
                  <a:lnTo>
                    <a:pt x="929" y="123"/>
                  </a:lnTo>
                  <a:lnTo>
                    <a:pt x="931" y="125"/>
                  </a:lnTo>
                  <a:lnTo>
                    <a:pt x="931" y="125"/>
                  </a:lnTo>
                  <a:lnTo>
                    <a:pt x="931" y="125"/>
                  </a:lnTo>
                  <a:lnTo>
                    <a:pt x="934" y="125"/>
                  </a:lnTo>
                  <a:lnTo>
                    <a:pt x="938" y="125"/>
                  </a:lnTo>
                  <a:lnTo>
                    <a:pt x="941" y="125"/>
                  </a:lnTo>
                  <a:lnTo>
                    <a:pt x="946" y="125"/>
                  </a:lnTo>
                  <a:lnTo>
                    <a:pt x="948" y="125"/>
                  </a:lnTo>
                  <a:lnTo>
                    <a:pt x="948" y="125"/>
                  </a:lnTo>
                  <a:lnTo>
                    <a:pt x="948" y="125"/>
                  </a:lnTo>
                  <a:lnTo>
                    <a:pt x="950" y="123"/>
                  </a:lnTo>
                  <a:lnTo>
                    <a:pt x="950" y="123"/>
                  </a:lnTo>
                  <a:lnTo>
                    <a:pt x="950" y="123"/>
                  </a:lnTo>
                  <a:lnTo>
                    <a:pt x="953" y="123"/>
                  </a:lnTo>
                  <a:lnTo>
                    <a:pt x="953" y="120"/>
                  </a:lnTo>
                  <a:lnTo>
                    <a:pt x="953" y="120"/>
                  </a:lnTo>
                  <a:lnTo>
                    <a:pt x="955" y="118"/>
                  </a:lnTo>
                  <a:lnTo>
                    <a:pt x="955" y="118"/>
                  </a:lnTo>
                  <a:lnTo>
                    <a:pt x="955" y="118"/>
                  </a:lnTo>
                  <a:lnTo>
                    <a:pt x="957" y="118"/>
                  </a:lnTo>
                  <a:lnTo>
                    <a:pt x="957" y="116"/>
                  </a:lnTo>
                  <a:lnTo>
                    <a:pt x="957" y="116"/>
                  </a:lnTo>
                  <a:lnTo>
                    <a:pt x="957" y="113"/>
                  </a:lnTo>
                  <a:lnTo>
                    <a:pt x="957" y="113"/>
                  </a:lnTo>
                  <a:lnTo>
                    <a:pt x="955" y="111"/>
                  </a:lnTo>
                  <a:lnTo>
                    <a:pt x="955" y="108"/>
                  </a:lnTo>
                  <a:lnTo>
                    <a:pt x="953" y="108"/>
                  </a:lnTo>
                  <a:lnTo>
                    <a:pt x="950" y="108"/>
                  </a:lnTo>
                  <a:lnTo>
                    <a:pt x="948" y="108"/>
                  </a:lnTo>
                  <a:lnTo>
                    <a:pt x="938" y="111"/>
                  </a:lnTo>
                  <a:lnTo>
                    <a:pt x="934" y="111"/>
                  </a:lnTo>
                  <a:lnTo>
                    <a:pt x="931" y="113"/>
                  </a:lnTo>
                  <a:lnTo>
                    <a:pt x="929" y="113"/>
                  </a:lnTo>
                  <a:lnTo>
                    <a:pt x="927" y="116"/>
                  </a:lnTo>
                  <a:lnTo>
                    <a:pt x="927" y="116"/>
                  </a:lnTo>
                  <a:lnTo>
                    <a:pt x="924" y="116"/>
                  </a:lnTo>
                  <a:lnTo>
                    <a:pt x="922" y="116"/>
                  </a:lnTo>
                  <a:lnTo>
                    <a:pt x="917" y="118"/>
                  </a:lnTo>
                  <a:lnTo>
                    <a:pt x="917" y="118"/>
                  </a:lnTo>
                  <a:close/>
                  <a:moveTo>
                    <a:pt x="922" y="113"/>
                  </a:moveTo>
                  <a:lnTo>
                    <a:pt x="922" y="113"/>
                  </a:lnTo>
                  <a:lnTo>
                    <a:pt x="924" y="113"/>
                  </a:lnTo>
                  <a:lnTo>
                    <a:pt x="927" y="111"/>
                  </a:lnTo>
                  <a:lnTo>
                    <a:pt x="929" y="111"/>
                  </a:lnTo>
                  <a:lnTo>
                    <a:pt x="929" y="111"/>
                  </a:lnTo>
                  <a:lnTo>
                    <a:pt x="931" y="111"/>
                  </a:lnTo>
                  <a:lnTo>
                    <a:pt x="931" y="111"/>
                  </a:lnTo>
                  <a:lnTo>
                    <a:pt x="934" y="111"/>
                  </a:lnTo>
                  <a:lnTo>
                    <a:pt x="934" y="111"/>
                  </a:lnTo>
                  <a:lnTo>
                    <a:pt x="934" y="111"/>
                  </a:lnTo>
                  <a:lnTo>
                    <a:pt x="934" y="108"/>
                  </a:lnTo>
                  <a:lnTo>
                    <a:pt x="931" y="108"/>
                  </a:lnTo>
                  <a:lnTo>
                    <a:pt x="931" y="108"/>
                  </a:lnTo>
                  <a:lnTo>
                    <a:pt x="931" y="108"/>
                  </a:lnTo>
                  <a:lnTo>
                    <a:pt x="929" y="108"/>
                  </a:lnTo>
                  <a:lnTo>
                    <a:pt x="929" y="111"/>
                  </a:lnTo>
                  <a:lnTo>
                    <a:pt x="922" y="111"/>
                  </a:lnTo>
                  <a:lnTo>
                    <a:pt x="922" y="111"/>
                  </a:lnTo>
                  <a:lnTo>
                    <a:pt x="920" y="111"/>
                  </a:lnTo>
                  <a:lnTo>
                    <a:pt x="920" y="113"/>
                  </a:lnTo>
                  <a:lnTo>
                    <a:pt x="920" y="113"/>
                  </a:lnTo>
                  <a:lnTo>
                    <a:pt x="920" y="113"/>
                  </a:lnTo>
                  <a:lnTo>
                    <a:pt x="922" y="113"/>
                  </a:lnTo>
                  <a:close/>
                  <a:moveTo>
                    <a:pt x="995" y="75"/>
                  </a:moveTo>
                  <a:lnTo>
                    <a:pt x="993" y="75"/>
                  </a:lnTo>
                  <a:lnTo>
                    <a:pt x="988" y="75"/>
                  </a:lnTo>
                  <a:lnTo>
                    <a:pt x="986" y="75"/>
                  </a:lnTo>
                  <a:lnTo>
                    <a:pt x="983" y="75"/>
                  </a:lnTo>
                  <a:lnTo>
                    <a:pt x="976" y="75"/>
                  </a:lnTo>
                  <a:lnTo>
                    <a:pt x="976" y="75"/>
                  </a:lnTo>
                  <a:lnTo>
                    <a:pt x="974" y="75"/>
                  </a:lnTo>
                  <a:lnTo>
                    <a:pt x="974" y="78"/>
                  </a:lnTo>
                  <a:lnTo>
                    <a:pt x="974" y="78"/>
                  </a:lnTo>
                  <a:lnTo>
                    <a:pt x="974" y="80"/>
                  </a:lnTo>
                  <a:lnTo>
                    <a:pt x="974" y="80"/>
                  </a:lnTo>
                  <a:lnTo>
                    <a:pt x="993" y="80"/>
                  </a:lnTo>
                  <a:lnTo>
                    <a:pt x="1000" y="80"/>
                  </a:lnTo>
                  <a:lnTo>
                    <a:pt x="1000" y="80"/>
                  </a:lnTo>
                  <a:lnTo>
                    <a:pt x="1002" y="80"/>
                  </a:lnTo>
                  <a:lnTo>
                    <a:pt x="1004" y="80"/>
                  </a:lnTo>
                  <a:lnTo>
                    <a:pt x="1009" y="78"/>
                  </a:lnTo>
                  <a:lnTo>
                    <a:pt x="1012" y="75"/>
                  </a:lnTo>
                  <a:lnTo>
                    <a:pt x="1012" y="75"/>
                  </a:lnTo>
                  <a:lnTo>
                    <a:pt x="1012" y="75"/>
                  </a:lnTo>
                  <a:lnTo>
                    <a:pt x="1009" y="75"/>
                  </a:lnTo>
                  <a:lnTo>
                    <a:pt x="1009" y="75"/>
                  </a:lnTo>
                  <a:lnTo>
                    <a:pt x="1002" y="75"/>
                  </a:lnTo>
                  <a:lnTo>
                    <a:pt x="995" y="75"/>
                  </a:lnTo>
                  <a:close/>
                  <a:moveTo>
                    <a:pt x="1139" y="149"/>
                  </a:moveTo>
                  <a:lnTo>
                    <a:pt x="1136" y="149"/>
                  </a:lnTo>
                  <a:lnTo>
                    <a:pt x="1134" y="146"/>
                  </a:lnTo>
                  <a:lnTo>
                    <a:pt x="1134" y="146"/>
                  </a:lnTo>
                  <a:lnTo>
                    <a:pt x="1134" y="146"/>
                  </a:lnTo>
                  <a:lnTo>
                    <a:pt x="1134" y="144"/>
                  </a:lnTo>
                  <a:lnTo>
                    <a:pt x="1134" y="144"/>
                  </a:lnTo>
                  <a:lnTo>
                    <a:pt x="1127" y="142"/>
                  </a:lnTo>
                  <a:lnTo>
                    <a:pt x="1122" y="142"/>
                  </a:lnTo>
                  <a:lnTo>
                    <a:pt x="1108" y="142"/>
                  </a:lnTo>
                  <a:lnTo>
                    <a:pt x="1108" y="142"/>
                  </a:lnTo>
                  <a:lnTo>
                    <a:pt x="1103" y="142"/>
                  </a:lnTo>
                  <a:lnTo>
                    <a:pt x="1101" y="142"/>
                  </a:lnTo>
                  <a:lnTo>
                    <a:pt x="1099" y="139"/>
                  </a:lnTo>
                  <a:lnTo>
                    <a:pt x="1096" y="139"/>
                  </a:lnTo>
                  <a:lnTo>
                    <a:pt x="1094" y="139"/>
                  </a:lnTo>
                  <a:lnTo>
                    <a:pt x="1092" y="139"/>
                  </a:lnTo>
                  <a:lnTo>
                    <a:pt x="1092" y="142"/>
                  </a:lnTo>
                  <a:lnTo>
                    <a:pt x="1092" y="142"/>
                  </a:lnTo>
                  <a:lnTo>
                    <a:pt x="1089" y="144"/>
                  </a:lnTo>
                  <a:lnTo>
                    <a:pt x="1089" y="144"/>
                  </a:lnTo>
                  <a:lnTo>
                    <a:pt x="1089" y="144"/>
                  </a:lnTo>
                  <a:lnTo>
                    <a:pt x="1089" y="144"/>
                  </a:lnTo>
                  <a:lnTo>
                    <a:pt x="1089" y="144"/>
                  </a:lnTo>
                  <a:lnTo>
                    <a:pt x="1087" y="146"/>
                  </a:lnTo>
                  <a:lnTo>
                    <a:pt x="1087" y="146"/>
                  </a:lnTo>
                  <a:lnTo>
                    <a:pt x="1087" y="146"/>
                  </a:lnTo>
                  <a:lnTo>
                    <a:pt x="1087" y="149"/>
                  </a:lnTo>
                  <a:lnTo>
                    <a:pt x="1087" y="149"/>
                  </a:lnTo>
                  <a:lnTo>
                    <a:pt x="1092" y="149"/>
                  </a:lnTo>
                  <a:lnTo>
                    <a:pt x="1092" y="149"/>
                  </a:lnTo>
                  <a:lnTo>
                    <a:pt x="1092" y="151"/>
                  </a:lnTo>
                  <a:lnTo>
                    <a:pt x="1092" y="151"/>
                  </a:lnTo>
                  <a:lnTo>
                    <a:pt x="1089" y="153"/>
                  </a:lnTo>
                  <a:lnTo>
                    <a:pt x="1089" y="156"/>
                  </a:lnTo>
                  <a:lnTo>
                    <a:pt x="1089" y="156"/>
                  </a:lnTo>
                  <a:lnTo>
                    <a:pt x="1092" y="156"/>
                  </a:lnTo>
                  <a:lnTo>
                    <a:pt x="1094" y="158"/>
                  </a:lnTo>
                  <a:lnTo>
                    <a:pt x="1096" y="158"/>
                  </a:lnTo>
                  <a:lnTo>
                    <a:pt x="1099" y="156"/>
                  </a:lnTo>
                  <a:lnTo>
                    <a:pt x="1108" y="156"/>
                  </a:lnTo>
                  <a:lnTo>
                    <a:pt x="1110" y="156"/>
                  </a:lnTo>
                  <a:lnTo>
                    <a:pt x="1118" y="156"/>
                  </a:lnTo>
                  <a:lnTo>
                    <a:pt x="1127" y="156"/>
                  </a:lnTo>
                  <a:lnTo>
                    <a:pt x="1134" y="156"/>
                  </a:lnTo>
                  <a:lnTo>
                    <a:pt x="1139" y="156"/>
                  </a:lnTo>
                  <a:lnTo>
                    <a:pt x="1139" y="156"/>
                  </a:lnTo>
                  <a:lnTo>
                    <a:pt x="1139" y="153"/>
                  </a:lnTo>
                  <a:lnTo>
                    <a:pt x="1139" y="153"/>
                  </a:lnTo>
                  <a:lnTo>
                    <a:pt x="1139" y="153"/>
                  </a:lnTo>
                  <a:lnTo>
                    <a:pt x="1141" y="151"/>
                  </a:lnTo>
                  <a:lnTo>
                    <a:pt x="1139" y="151"/>
                  </a:lnTo>
                  <a:lnTo>
                    <a:pt x="1139" y="151"/>
                  </a:lnTo>
                  <a:lnTo>
                    <a:pt x="1139" y="151"/>
                  </a:lnTo>
                  <a:lnTo>
                    <a:pt x="1139" y="149"/>
                  </a:lnTo>
                  <a:lnTo>
                    <a:pt x="1139" y="149"/>
                  </a:lnTo>
                  <a:close/>
                  <a:moveTo>
                    <a:pt x="1040" y="82"/>
                  </a:moveTo>
                  <a:lnTo>
                    <a:pt x="1044" y="82"/>
                  </a:lnTo>
                  <a:lnTo>
                    <a:pt x="1044" y="82"/>
                  </a:lnTo>
                  <a:lnTo>
                    <a:pt x="1047" y="82"/>
                  </a:lnTo>
                  <a:lnTo>
                    <a:pt x="1047" y="82"/>
                  </a:lnTo>
                  <a:lnTo>
                    <a:pt x="1047" y="80"/>
                  </a:lnTo>
                  <a:lnTo>
                    <a:pt x="1049" y="80"/>
                  </a:lnTo>
                  <a:lnTo>
                    <a:pt x="1047" y="80"/>
                  </a:lnTo>
                  <a:lnTo>
                    <a:pt x="1047" y="78"/>
                  </a:lnTo>
                  <a:lnTo>
                    <a:pt x="1044" y="78"/>
                  </a:lnTo>
                  <a:lnTo>
                    <a:pt x="1042" y="78"/>
                  </a:lnTo>
                  <a:lnTo>
                    <a:pt x="1040" y="78"/>
                  </a:lnTo>
                  <a:lnTo>
                    <a:pt x="1037" y="78"/>
                  </a:lnTo>
                  <a:lnTo>
                    <a:pt x="1035" y="78"/>
                  </a:lnTo>
                  <a:lnTo>
                    <a:pt x="1035" y="78"/>
                  </a:lnTo>
                  <a:lnTo>
                    <a:pt x="1033" y="78"/>
                  </a:lnTo>
                  <a:lnTo>
                    <a:pt x="1033" y="80"/>
                  </a:lnTo>
                  <a:lnTo>
                    <a:pt x="1030" y="80"/>
                  </a:lnTo>
                  <a:lnTo>
                    <a:pt x="1030" y="80"/>
                  </a:lnTo>
                  <a:lnTo>
                    <a:pt x="1030" y="82"/>
                  </a:lnTo>
                  <a:lnTo>
                    <a:pt x="1037" y="82"/>
                  </a:lnTo>
                  <a:lnTo>
                    <a:pt x="1040" y="82"/>
                  </a:lnTo>
                  <a:close/>
                  <a:moveTo>
                    <a:pt x="1037" y="47"/>
                  </a:moveTo>
                  <a:lnTo>
                    <a:pt x="1026" y="47"/>
                  </a:lnTo>
                  <a:lnTo>
                    <a:pt x="1021" y="47"/>
                  </a:lnTo>
                  <a:lnTo>
                    <a:pt x="1021" y="49"/>
                  </a:lnTo>
                  <a:lnTo>
                    <a:pt x="1016" y="49"/>
                  </a:lnTo>
                  <a:lnTo>
                    <a:pt x="1019" y="49"/>
                  </a:lnTo>
                  <a:lnTo>
                    <a:pt x="1021" y="52"/>
                  </a:lnTo>
                  <a:lnTo>
                    <a:pt x="1021" y="52"/>
                  </a:lnTo>
                  <a:lnTo>
                    <a:pt x="1023" y="52"/>
                  </a:lnTo>
                  <a:lnTo>
                    <a:pt x="1026" y="52"/>
                  </a:lnTo>
                  <a:lnTo>
                    <a:pt x="1033" y="49"/>
                  </a:lnTo>
                  <a:lnTo>
                    <a:pt x="1033" y="49"/>
                  </a:lnTo>
                  <a:lnTo>
                    <a:pt x="1035" y="49"/>
                  </a:lnTo>
                  <a:lnTo>
                    <a:pt x="1037" y="49"/>
                  </a:lnTo>
                  <a:lnTo>
                    <a:pt x="1037" y="49"/>
                  </a:lnTo>
                  <a:lnTo>
                    <a:pt x="1035" y="52"/>
                  </a:lnTo>
                  <a:lnTo>
                    <a:pt x="1035" y="52"/>
                  </a:lnTo>
                  <a:lnTo>
                    <a:pt x="1035" y="52"/>
                  </a:lnTo>
                  <a:lnTo>
                    <a:pt x="1035" y="52"/>
                  </a:lnTo>
                  <a:lnTo>
                    <a:pt x="1035" y="52"/>
                  </a:lnTo>
                  <a:lnTo>
                    <a:pt x="1042" y="52"/>
                  </a:lnTo>
                  <a:lnTo>
                    <a:pt x="1044" y="52"/>
                  </a:lnTo>
                  <a:lnTo>
                    <a:pt x="1049" y="49"/>
                  </a:lnTo>
                  <a:lnTo>
                    <a:pt x="1052" y="49"/>
                  </a:lnTo>
                  <a:lnTo>
                    <a:pt x="1054" y="49"/>
                  </a:lnTo>
                  <a:lnTo>
                    <a:pt x="1056" y="49"/>
                  </a:lnTo>
                  <a:lnTo>
                    <a:pt x="1056" y="49"/>
                  </a:lnTo>
                  <a:lnTo>
                    <a:pt x="1063" y="52"/>
                  </a:lnTo>
                  <a:lnTo>
                    <a:pt x="1068" y="49"/>
                  </a:lnTo>
                  <a:lnTo>
                    <a:pt x="1068" y="52"/>
                  </a:lnTo>
                  <a:lnTo>
                    <a:pt x="1061" y="52"/>
                  </a:lnTo>
                  <a:lnTo>
                    <a:pt x="1052" y="52"/>
                  </a:lnTo>
                  <a:lnTo>
                    <a:pt x="1049" y="54"/>
                  </a:lnTo>
                  <a:lnTo>
                    <a:pt x="1047" y="54"/>
                  </a:lnTo>
                  <a:lnTo>
                    <a:pt x="1042" y="54"/>
                  </a:lnTo>
                  <a:lnTo>
                    <a:pt x="1040" y="54"/>
                  </a:lnTo>
                  <a:lnTo>
                    <a:pt x="1030" y="56"/>
                  </a:lnTo>
                  <a:lnTo>
                    <a:pt x="1028" y="56"/>
                  </a:lnTo>
                  <a:lnTo>
                    <a:pt x="1026" y="56"/>
                  </a:lnTo>
                  <a:lnTo>
                    <a:pt x="1026" y="56"/>
                  </a:lnTo>
                  <a:lnTo>
                    <a:pt x="1026" y="56"/>
                  </a:lnTo>
                  <a:lnTo>
                    <a:pt x="1028" y="59"/>
                  </a:lnTo>
                  <a:lnTo>
                    <a:pt x="1033" y="59"/>
                  </a:lnTo>
                  <a:lnTo>
                    <a:pt x="1035" y="59"/>
                  </a:lnTo>
                  <a:lnTo>
                    <a:pt x="1033" y="59"/>
                  </a:lnTo>
                  <a:lnTo>
                    <a:pt x="1030" y="59"/>
                  </a:lnTo>
                  <a:lnTo>
                    <a:pt x="1028" y="59"/>
                  </a:lnTo>
                  <a:lnTo>
                    <a:pt x="1028" y="59"/>
                  </a:lnTo>
                  <a:lnTo>
                    <a:pt x="1028" y="61"/>
                  </a:lnTo>
                  <a:lnTo>
                    <a:pt x="1028" y="61"/>
                  </a:lnTo>
                  <a:lnTo>
                    <a:pt x="1030" y="61"/>
                  </a:lnTo>
                  <a:lnTo>
                    <a:pt x="1030" y="61"/>
                  </a:lnTo>
                  <a:lnTo>
                    <a:pt x="1033" y="61"/>
                  </a:lnTo>
                  <a:lnTo>
                    <a:pt x="1035" y="61"/>
                  </a:lnTo>
                  <a:lnTo>
                    <a:pt x="1044" y="64"/>
                  </a:lnTo>
                  <a:lnTo>
                    <a:pt x="1044" y="64"/>
                  </a:lnTo>
                  <a:lnTo>
                    <a:pt x="1040" y="64"/>
                  </a:lnTo>
                  <a:lnTo>
                    <a:pt x="1033" y="64"/>
                  </a:lnTo>
                  <a:lnTo>
                    <a:pt x="1030" y="64"/>
                  </a:lnTo>
                  <a:lnTo>
                    <a:pt x="1030" y="64"/>
                  </a:lnTo>
                  <a:lnTo>
                    <a:pt x="1033" y="66"/>
                  </a:lnTo>
                  <a:lnTo>
                    <a:pt x="1035" y="66"/>
                  </a:lnTo>
                  <a:lnTo>
                    <a:pt x="1037" y="68"/>
                  </a:lnTo>
                  <a:lnTo>
                    <a:pt x="1042" y="68"/>
                  </a:lnTo>
                  <a:lnTo>
                    <a:pt x="1049" y="68"/>
                  </a:lnTo>
                  <a:lnTo>
                    <a:pt x="1052" y="68"/>
                  </a:lnTo>
                  <a:lnTo>
                    <a:pt x="1054" y="68"/>
                  </a:lnTo>
                  <a:lnTo>
                    <a:pt x="1056" y="68"/>
                  </a:lnTo>
                  <a:lnTo>
                    <a:pt x="1056" y="68"/>
                  </a:lnTo>
                  <a:lnTo>
                    <a:pt x="1056" y="68"/>
                  </a:lnTo>
                  <a:lnTo>
                    <a:pt x="1056" y="68"/>
                  </a:lnTo>
                  <a:lnTo>
                    <a:pt x="1054" y="66"/>
                  </a:lnTo>
                  <a:lnTo>
                    <a:pt x="1054" y="66"/>
                  </a:lnTo>
                  <a:lnTo>
                    <a:pt x="1056" y="66"/>
                  </a:lnTo>
                  <a:lnTo>
                    <a:pt x="1059" y="66"/>
                  </a:lnTo>
                  <a:lnTo>
                    <a:pt x="1061" y="66"/>
                  </a:lnTo>
                  <a:lnTo>
                    <a:pt x="1061" y="66"/>
                  </a:lnTo>
                  <a:lnTo>
                    <a:pt x="1061" y="68"/>
                  </a:lnTo>
                  <a:lnTo>
                    <a:pt x="1063" y="68"/>
                  </a:lnTo>
                  <a:lnTo>
                    <a:pt x="1063" y="68"/>
                  </a:lnTo>
                  <a:lnTo>
                    <a:pt x="1063" y="68"/>
                  </a:lnTo>
                  <a:lnTo>
                    <a:pt x="1066" y="68"/>
                  </a:lnTo>
                  <a:lnTo>
                    <a:pt x="1066" y="68"/>
                  </a:lnTo>
                  <a:lnTo>
                    <a:pt x="1066" y="68"/>
                  </a:lnTo>
                  <a:lnTo>
                    <a:pt x="1066" y="66"/>
                  </a:lnTo>
                  <a:lnTo>
                    <a:pt x="1066" y="66"/>
                  </a:lnTo>
                  <a:lnTo>
                    <a:pt x="1066" y="64"/>
                  </a:lnTo>
                  <a:lnTo>
                    <a:pt x="1066" y="64"/>
                  </a:lnTo>
                  <a:lnTo>
                    <a:pt x="1068" y="61"/>
                  </a:lnTo>
                  <a:lnTo>
                    <a:pt x="1068" y="61"/>
                  </a:lnTo>
                  <a:lnTo>
                    <a:pt x="1068" y="64"/>
                  </a:lnTo>
                  <a:lnTo>
                    <a:pt x="1068" y="64"/>
                  </a:lnTo>
                  <a:lnTo>
                    <a:pt x="1070" y="66"/>
                  </a:lnTo>
                  <a:lnTo>
                    <a:pt x="1070" y="68"/>
                  </a:lnTo>
                  <a:lnTo>
                    <a:pt x="1073" y="68"/>
                  </a:lnTo>
                  <a:lnTo>
                    <a:pt x="1073" y="68"/>
                  </a:lnTo>
                  <a:lnTo>
                    <a:pt x="1075" y="68"/>
                  </a:lnTo>
                  <a:lnTo>
                    <a:pt x="1075" y="68"/>
                  </a:lnTo>
                  <a:lnTo>
                    <a:pt x="1080" y="66"/>
                  </a:lnTo>
                  <a:lnTo>
                    <a:pt x="1080" y="66"/>
                  </a:lnTo>
                  <a:lnTo>
                    <a:pt x="1082" y="64"/>
                  </a:lnTo>
                  <a:lnTo>
                    <a:pt x="1082" y="64"/>
                  </a:lnTo>
                  <a:lnTo>
                    <a:pt x="1082" y="61"/>
                  </a:lnTo>
                  <a:lnTo>
                    <a:pt x="1082" y="61"/>
                  </a:lnTo>
                  <a:lnTo>
                    <a:pt x="1085" y="61"/>
                  </a:lnTo>
                  <a:lnTo>
                    <a:pt x="1087" y="64"/>
                  </a:lnTo>
                  <a:lnTo>
                    <a:pt x="1087" y="64"/>
                  </a:lnTo>
                  <a:lnTo>
                    <a:pt x="1089" y="64"/>
                  </a:lnTo>
                  <a:lnTo>
                    <a:pt x="1092" y="64"/>
                  </a:lnTo>
                  <a:lnTo>
                    <a:pt x="1092" y="64"/>
                  </a:lnTo>
                  <a:lnTo>
                    <a:pt x="1092" y="61"/>
                  </a:lnTo>
                  <a:lnTo>
                    <a:pt x="1092" y="61"/>
                  </a:lnTo>
                  <a:lnTo>
                    <a:pt x="1092" y="61"/>
                  </a:lnTo>
                  <a:lnTo>
                    <a:pt x="1089" y="61"/>
                  </a:lnTo>
                  <a:lnTo>
                    <a:pt x="1089" y="61"/>
                  </a:lnTo>
                  <a:lnTo>
                    <a:pt x="1092" y="61"/>
                  </a:lnTo>
                  <a:lnTo>
                    <a:pt x="1092" y="59"/>
                  </a:lnTo>
                  <a:lnTo>
                    <a:pt x="1094" y="59"/>
                  </a:lnTo>
                  <a:lnTo>
                    <a:pt x="1096" y="56"/>
                  </a:lnTo>
                  <a:lnTo>
                    <a:pt x="1099" y="56"/>
                  </a:lnTo>
                  <a:lnTo>
                    <a:pt x="1099" y="56"/>
                  </a:lnTo>
                  <a:lnTo>
                    <a:pt x="1101" y="56"/>
                  </a:lnTo>
                  <a:lnTo>
                    <a:pt x="1103" y="56"/>
                  </a:lnTo>
                  <a:lnTo>
                    <a:pt x="1101" y="56"/>
                  </a:lnTo>
                  <a:lnTo>
                    <a:pt x="1099" y="56"/>
                  </a:lnTo>
                  <a:lnTo>
                    <a:pt x="1099" y="56"/>
                  </a:lnTo>
                  <a:lnTo>
                    <a:pt x="1099" y="59"/>
                  </a:lnTo>
                  <a:lnTo>
                    <a:pt x="1096" y="59"/>
                  </a:lnTo>
                  <a:lnTo>
                    <a:pt x="1096" y="59"/>
                  </a:lnTo>
                  <a:lnTo>
                    <a:pt x="1096" y="61"/>
                  </a:lnTo>
                  <a:lnTo>
                    <a:pt x="1099" y="61"/>
                  </a:lnTo>
                  <a:lnTo>
                    <a:pt x="1101" y="61"/>
                  </a:lnTo>
                  <a:lnTo>
                    <a:pt x="1106" y="59"/>
                  </a:lnTo>
                  <a:lnTo>
                    <a:pt x="1108" y="59"/>
                  </a:lnTo>
                  <a:lnTo>
                    <a:pt x="1108" y="56"/>
                  </a:lnTo>
                  <a:lnTo>
                    <a:pt x="1110" y="56"/>
                  </a:lnTo>
                  <a:lnTo>
                    <a:pt x="1113" y="56"/>
                  </a:lnTo>
                  <a:lnTo>
                    <a:pt x="1113" y="56"/>
                  </a:lnTo>
                  <a:lnTo>
                    <a:pt x="1115" y="56"/>
                  </a:lnTo>
                  <a:lnTo>
                    <a:pt x="1118" y="56"/>
                  </a:lnTo>
                  <a:lnTo>
                    <a:pt x="1125" y="54"/>
                  </a:lnTo>
                  <a:lnTo>
                    <a:pt x="1134" y="54"/>
                  </a:lnTo>
                  <a:lnTo>
                    <a:pt x="1136" y="52"/>
                  </a:lnTo>
                  <a:lnTo>
                    <a:pt x="1139" y="52"/>
                  </a:lnTo>
                  <a:lnTo>
                    <a:pt x="1141" y="52"/>
                  </a:lnTo>
                  <a:lnTo>
                    <a:pt x="1139" y="49"/>
                  </a:lnTo>
                  <a:lnTo>
                    <a:pt x="1139" y="49"/>
                  </a:lnTo>
                  <a:lnTo>
                    <a:pt x="1139" y="47"/>
                  </a:lnTo>
                  <a:lnTo>
                    <a:pt x="1139" y="47"/>
                  </a:lnTo>
                  <a:lnTo>
                    <a:pt x="1136" y="47"/>
                  </a:lnTo>
                  <a:lnTo>
                    <a:pt x="1136" y="47"/>
                  </a:lnTo>
                  <a:lnTo>
                    <a:pt x="1132" y="49"/>
                  </a:lnTo>
                  <a:lnTo>
                    <a:pt x="1132" y="49"/>
                  </a:lnTo>
                  <a:lnTo>
                    <a:pt x="1132" y="47"/>
                  </a:lnTo>
                  <a:lnTo>
                    <a:pt x="1132" y="47"/>
                  </a:lnTo>
                  <a:lnTo>
                    <a:pt x="1132" y="47"/>
                  </a:lnTo>
                  <a:lnTo>
                    <a:pt x="1132" y="47"/>
                  </a:lnTo>
                  <a:lnTo>
                    <a:pt x="1127" y="47"/>
                  </a:lnTo>
                  <a:lnTo>
                    <a:pt x="1125" y="47"/>
                  </a:lnTo>
                  <a:lnTo>
                    <a:pt x="1122" y="47"/>
                  </a:lnTo>
                  <a:lnTo>
                    <a:pt x="1120" y="47"/>
                  </a:lnTo>
                  <a:lnTo>
                    <a:pt x="1120" y="47"/>
                  </a:lnTo>
                  <a:lnTo>
                    <a:pt x="1120" y="47"/>
                  </a:lnTo>
                  <a:lnTo>
                    <a:pt x="1122" y="47"/>
                  </a:lnTo>
                  <a:lnTo>
                    <a:pt x="1127" y="45"/>
                  </a:lnTo>
                  <a:lnTo>
                    <a:pt x="1129" y="42"/>
                  </a:lnTo>
                  <a:lnTo>
                    <a:pt x="1129" y="42"/>
                  </a:lnTo>
                  <a:lnTo>
                    <a:pt x="1129" y="40"/>
                  </a:lnTo>
                  <a:lnTo>
                    <a:pt x="1127" y="40"/>
                  </a:lnTo>
                  <a:lnTo>
                    <a:pt x="1125" y="40"/>
                  </a:lnTo>
                  <a:lnTo>
                    <a:pt x="1122" y="40"/>
                  </a:lnTo>
                  <a:lnTo>
                    <a:pt x="1122" y="40"/>
                  </a:lnTo>
                  <a:lnTo>
                    <a:pt x="1122" y="40"/>
                  </a:lnTo>
                  <a:lnTo>
                    <a:pt x="1127" y="40"/>
                  </a:lnTo>
                  <a:lnTo>
                    <a:pt x="1127" y="38"/>
                  </a:lnTo>
                  <a:lnTo>
                    <a:pt x="1129" y="38"/>
                  </a:lnTo>
                  <a:lnTo>
                    <a:pt x="1129" y="38"/>
                  </a:lnTo>
                  <a:lnTo>
                    <a:pt x="1129" y="35"/>
                  </a:lnTo>
                  <a:lnTo>
                    <a:pt x="1127" y="35"/>
                  </a:lnTo>
                  <a:lnTo>
                    <a:pt x="1125" y="35"/>
                  </a:lnTo>
                  <a:lnTo>
                    <a:pt x="1122" y="35"/>
                  </a:lnTo>
                  <a:lnTo>
                    <a:pt x="1120" y="35"/>
                  </a:lnTo>
                  <a:lnTo>
                    <a:pt x="1118" y="35"/>
                  </a:lnTo>
                  <a:lnTo>
                    <a:pt x="1118" y="38"/>
                  </a:lnTo>
                  <a:lnTo>
                    <a:pt x="1118" y="38"/>
                  </a:lnTo>
                  <a:lnTo>
                    <a:pt x="1118" y="38"/>
                  </a:lnTo>
                  <a:lnTo>
                    <a:pt x="1118" y="38"/>
                  </a:lnTo>
                  <a:lnTo>
                    <a:pt x="1120" y="40"/>
                  </a:lnTo>
                  <a:lnTo>
                    <a:pt x="1120" y="40"/>
                  </a:lnTo>
                  <a:lnTo>
                    <a:pt x="1118" y="40"/>
                  </a:lnTo>
                  <a:lnTo>
                    <a:pt x="1118" y="40"/>
                  </a:lnTo>
                  <a:lnTo>
                    <a:pt x="1115" y="40"/>
                  </a:lnTo>
                  <a:lnTo>
                    <a:pt x="1113" y="40"/>
                  </a:lnTo>
                  <a:lnTo>
                    <a:pt x="1110" y="38"/>
                  </a:lnTo>
                  <a:lnTo>
                    <a:pt x="1110" y="38"/>
                  </a:lnTo>
                  <a:lnTo>
                    <a:pt x="1110" y="38"/>
                  </a:lnTo>
                  <a:lnTo>
                    <a:pt x="1113" y="35"/>
                  </a:lnTo>
                  <a:lnTo>
                    <a:pt x="1113" y="35"/>
                  </a:lnTo>
                  <a:lnTo>
                    <a:pt x="1113" y="35"/>
                  </a:lnTo>
                  <a:lnTo>
                    <a:pt x="1113" y="35"/>
                  </a:lnTo>
                  <a:lnTo>
                    <a:pt x="1115" y="35"/>
                  </a:lnTo>
                  <a:lnTo>
                    <a:pt x="1115" y="35"/>
                  </a:lnTo>
                  <a:lnTo>
                    <a:pt x="1115" y="35"/>
                  </a:lnTo>
                  <a:lnTo>
                    <a:pt x="1115" y="35"/>
                  </a:lnTo>
                  <a:lnTo>
                    <a:pt x="1113" y="33"/>
                  </a:lnTo>
                  <a:lnTo>
                    <a:pt x="1110" y="33"/>
                  </a:lnTo>
                  <a:lnTo>
                    <a:pt x="1110" y="33"/>
                  </a:lnTo>
                  <a:lnTo>
                    <a:pt x="1108" y="35"/>
                  </a:lnTo>
                  <a:lnTo>
                    <a:pt x="1106" y="35"/>
                  </a:lnTo>
                  <a:lnTo>
                    <a:pt x="1103" y="33"/>
                  </a:lnTo>
                  <a:lnTo>
                    <a:pt x="1101" y="33"/>
                  </a:lnTo>
                  <a:lnTo>
                    <a:pt x="1099" y="33"/>
                  </a:lnTo>
                  <a:lnTo>
                    <a:pt x="1101" y="33"/>
                  </a:lnTo>
                  <a:lnTo>
                    <a:pt x="1101" y="33"/>
                  </a:lnTo>
                  <a:lnTo>
                    <a:pt x="1101" y="33"/>
                  </a:lnTo>
                  <a:lnTo>
                    <a:pt x="1099" y="30"/>
                  </a:lnTo>
                  <a:lnTo>
                    <a:pt x="1099" y="30"/>
                  </a:lnTo>
                  <a:lnTo>
                    <a:pt x="1096" y="26"/>
                  </a:lnTo>
                  <a:lnTo>
                    <a:pt x="1096" y="26"/>
                  </a:lnTo>
                  <a:lnTo>
                    <a:pt x="1096" y="26"/>
                  </a:lnTo>
                  <a:lnTo>
                    <a:pt x="1094" y="23"/>
                  </a:lnTo>
                  <a:lnTo>
                    <a:pt x="1094" y="23"/>
                  </a:lnTo>
                  <a:lnTo>
                    <a:pt x="1087" y="23"/>
                  </a:lnTo>
                  <a:lnTo>
                    <a:pt x="1085" y="23"/>
                  </a:lnTo>
                  <a:lnTo>
                    <a:pt x="1080" y="23"/>
                  </a:lnTo>
                  <a:lnTo>
                    <a:pt x="1075" y="23"/>
                  </a:lnTo>
                  <a:lnTo>
                    <a:pt x="1075" y="23"/>
                  </a:lnTo>
                  <a:lnTo>
                    <a:pt x="1073" y="23"/>
                  </a:lnTo>
                  <a:lnTo>
                    <a:pt x="1073" y="23"/>
                  </a:lnTo>
                  <a:lnTo>
                    <a:pt x="1073" y="23"/>
                  </a:lnTo>
                  <a:lnTo>
                    <a:pt x="1073" y="23"/>
                  </a:lnTo>
                  <a:lnTo>
                    <a:pt x="1073" y="23"/>
                  </a:lnTo>
                  <a:lnTo>
                    <a:pt x="1073" y="23"/>
                  </a:lnTo>
                  <a:lnTo>
                    <a:pt x="1075" y="26"/>
                  </a:lnTo>
                  <a:lnTo>
                    <a:pt x="1080" y="26"/>
                  </a:lnTo>
                  <a:lnTo>
                    <a:pt x="1082" y="26"/>
                  </a:lnTo>
                  <a:lnTo>
                    <a:pt x="1082" y="26"/>
                  </a:lnTo>
                  <a:lnTo>
                    <a:pt x="1080" y="26"/>
                  </a:lnTo>
                  <a:lnTo>
                    <a:pt x="1080" y="26"/>
                  </a:lnTo>
                  <a:lnTo>
                    <a:pt x="1077" y="26"/>
                  </a:lnTo>
                  <a:lnTo>
                    <a:pt x="1077" y="26"/>
                  </a:lnTo>
                  <a:lnTo>
                    <a:pt x="1073" y="26"/>
                  </a:lnTo>
                  <a:lnTo>
                    <a:pt x="1068" y="26"/>
                  </a:lnTo>
                  <a:lnTo>
                    <a:pt x="1063" y="28"/>
                  </a:lnTo>
                  <a:lnTo>
                    <a:pt x="1059" y="26"/>
                  </a:lnTo>
                  <a:lnTo>
                    <a:pt x="1056" y="28"/>
                  </a:lnTo>
                  <a:lnTo>
                    <a:pt x="1049" y="30"/>
                  </a:lnTo>
                  <a:lnTo>
                    <a:pt x="1049" y="30"/>
                  </a:lnTo>
                  <a:lnTo>
                    <a:pt x="1052" y="30"/>
                  </a:lnTo>
                  <a:lnTo>
                    <a:pt x="1056" y="30"/>
                  </a:lnTo>
                  <a:lnTo>
                    <a:pt x="1056" y="33"/>
                  </a:lnTo>
                  <a:lnTo>
                    <a:pt x="1059" y="33"/>
                  </a:lnTo>
                  <a:lnTo>
                    <a:pt x="1061" y="33"/>
                  </a:lnTo>
                  <a:lnTo>
                    <a:pt x="1061" y="33"/>
                  </a:lnTo>
                  <a:lnTo>
                    <a:pt x="1056" y="33"/>
                  </a:lnTo>
                  <a:lnTo>
                    <a:pt x="1052" y="33"/>
                  </a:lnTo>
                  <a:lnTo>
                    <a:pt x="1052" y="33"/>
                  </a:lnTo>
                  <a:lnTo>
                    <a:pt x="1052" y="33"/>
                  </a:lnTo>
                  <a:lnTo>
                    <a:pt x="1049" y="33"/>
                  </a:lnTo>
                  <a:lnTo>
                    <a:pt x="1047" y="33"/>
                  </a:lnTo>
                  <a:lnTo>
                    <a:pt x="1044" y="30"/>
                  </a:lnTo>
                  <a:lnTo>
                    <a:pt x="1042" y="30"/>
                  </a:lnTo>
                  <a:lnTo>
                    <a:pt x="1040" y="33"/>
                  </a:lnTo>
                  <a:lnTo>
                    <a:pt x="1035" y="33"/>
                  </a:lnTo>
                  <a:lnTo>
                    <a:pt x="1037" y="35"/>
                  </a:lnTo>
                  <a:lnTo>
                    <a:pt x="1040" y="35"/>
                  </a:lnTo>
                  <a:lnTo>
                    <a:pt x="1040" y="35"/>
                  </a:lnTo>
                  <a:lnTo>
                    <a:pt x="1037" y="35"/>
                  </a:lnTo>
                  <a:lnTo>
                    <a:pt x="1035" y="35"/>
                  </a:lnTo>
                  <a:lnTo>
                    <a:pt x="1033" y="35"/>
                  </a:lnTo>
                  <a:lnTo>
                    <a:pt x="1030" y="38"/>
                  </a:lnTo>
                  <a:lnTo>
                    <a:pt x="1028" y="38"/>
                  </a:lnTo>
                  <a:lnTo>
                    <a:pt x="1028" y="38"/>
                  </a:lnTo>
                  <a:lnTo>
                    <a:pt x="1028" y="38"/>
                  </a:lnTo>
                  <a:lnTo>
                    <a:pt x="1028" y="38"/>
                  </a:lnTo>
                  <a:lnTo>
                    <a:pt x="1028" y="38"/>
                  </a:lnTo>
                  <a:lnTo>
                    <a:pt x="1030" y="38"/>
                  </a:lnTo>
                  <a:lnTo>
                    <a:pt x="1033" y="38"/>
                  </a:lnTo>
                  <a:lnTo>
                    <a:pt x="1035" y="38"/>
                  </a:lnTo>
                  <a:lnTo>
                    <a:pt x="1035" y="40"/>
                  </a:lnTo>
                  <a:lnTo>
                    <a:pt x="1037" y="40"/>
                  </a:lnTo>
                  <a:lnTo>
                    <a:pt x="1047" y="38"/>
                  </a:lnTo>
                  <a:lnTo>
                    <a:pt x="1049" y="38"/>
                  </a:lnTo>
                  <a:lnTo>
                    <a:pt x="1049" y="40"/>
                  </a:lnTo>
                  <a:lnTo>
                    <a:pt x="1044" y="40"/>
                  </a:lnTo>
                  <a:lnTo>
                    <a:pt x="1044" y="40"/>
                  </a:lnTo>
                  <a:lnTo>
                    <a:pt x="1044" y="40"/>
                  </a:lnTo>
                  <a:lnTo>
                    <a:pt x="1044" y="40"/>
                  </a:lnTo>
                  <a:lnTo>
                    <a:pt x="1044" y="40"/>
                  </a:lnTo>
                  <a:lnTo>
                    <a:pt x="1042" y="40"/>
                  </a:lnTo>
                  <a:lnTo>
                    <a:pt x="1035" y="40"/>
                  </a:lnTo>
                  <a:lnTo>
                    <a:pt x="1030" y="40"/>
                  </a:lnTo>
                  <a:lnTo>
                    <a:pt x="1021" y="40"/>
                  </a:lnTo>
                  <a:lnTo>
                    <a:pt x="1019" y="40"/>
                  </a:lnTo>
                  <a:lnTo>
                    <a:pt x="1019" y="42"/>
                  </a:lnTo>
                  <a:lnTo>
                    <a:pt x="1019" y="42"/>
                  </a:lnTo>
                  <a:lnTo>
                    <a:pt x="1019" y="45"/>
                  </a:lnTo>
                  <a:lnTo>
                    <a:pt x="1021" y="45"/>
                  </a:lnTo>
                  <a:lnTo>
                    <a:pt x="1021" y="47"/>
                  </a:lnTo>
                  <a:lnTo>
                    <a:pt x="1023" y="47"/>
                  </a:lnTo>
                  <a:lnTo>
                    <a:pt x="1023" y="47"/>
                  </a:lnTo>
                  <a:lnTo>
                    <a:pt x="1028" y="47"/>
                  </a:lnTo>
                  <a:lnTo>
                    <a:pt x="1030" y="47"/>
                  </a:lnTo>
                  <a:lnTo>
                    <a:pt x="1037" y="45"/>
                  </a:lnTo>
                  <a:lnTo>
                    <a:pt x="1040" y="45"/>
                  </a:lnTo>
                  <a:lnTo>
                    <a:pt x="1037" y="47"/>
                  </a:lnTo>
                  <a:lnTo>
                    <a:pt x="1037" y="47"/>
                  </a:lnTo>
                  <a:close/>
                  <a:moveTo>
                    <a:pt x="1030" y="94"/>
                  </a:moveTo>
                  <a:lnTo>
                    <a:pt x="1030" y="92"/>
                  </a:lnTo>
                  <a:lnTo>
                    <a:pt x="1033" y="92"/>
                  </a:lnTo>
                  <a:lnTo>
                    <a:pt x="1035" y="92"/>
                  </a:lnTo>
                  <a:lnTo>
                    <a:pt x="1035" y="92"/>
                  </a:lnTo>
                  <a:lnTo>
                    <a:pt x="1035" y="92"/>
                  </a:lnTo>
                  <a:lnTo>
                    <a:pt x="1035" y="90"/>
                  </a:lnTo>
                  <a:lnTo>
                    <a:pt x="1035" y="90"/>
                  </a:lnTo>
                  <a:lnTo>
                    <a:pt x="1033" y="90"/>
                  </a:lnTo>
                  <a:lnTo>
                    <a:pt x="1030" y="90"/>
                  </a:lnTo>
                  <a:lnTo>
                    <a:pt x="1028" y="90"/>
                  </a:lnTo>
                  <a:lnTo>
                    <a:pt x="1026" y="90"/>
                  </a:lnTo>
                  <a:lnTo>
                    <a:pt x="1026" y="92"/>
                  </a:lnTo>
                  <a:lnTo>
                    <a:pt x="1023" y="92"/>
                  </a:lnTo>
                  <a:lnTo>
                    <a:pt x="1023" y="92"/>
                  </a:lnTo>
                  <a:lnTo>
                    <a:pt x="1026" y="94"/>
                  </a:lnTo>
                  <a:lnTo>
                    <a:pt x="1026" y="94"/>
                  </a:lnTo>
                  <a:lnTo>
                    <a:pt x="1026" y="94"/>
                  </a:lnTo>
                  <a:lnTo>
                    <a:pt x="1026" y="94"/>
                  </a:lnTo>
                  <a:lnTo>
                    <a:pt x="1028" y="94"/>
                  </a:lnTo>
                  <a:lnTo>
                    <a:pt x="1030" y="94"/>
                  </a:lnTo>
                  <a:lnTo>
                    <a:pt x="1030" y="94"/>
                  </a:lnTo>
                  <a:lnTo>
                    <a:pt x="1030" y="94"/>
                  </a:lnTo>
                  <a:lnTo>
                    <a:pt x="1030" y="94"/>
                  </a:lnTo>
                  <a:lnTo>
                    <a:pt x="1030" y="94"/>
                  </a:lnTo>
                  <a:lnTo>
                    <a:pt x="1030" y="94"/>
                  </a:lnTo>
                  <a:close/>
                  <a:moveTo>
                    <a:pt x="969" y="73"/>
                  </a:moveTo>
                  <a:lnTo>
                    <a:pt x="971" y="73"/>
                  </a:lnTo>
                  <a:lnTo>
                    <a:pt x="969" y="73"/>
                  </a:lnTo>
                  <a:lnTo>
                    <a:pt x="969" y="73"/>
                  </a:lnTo>
                  <a:lnTo>
                    <a:pt x="969" y="73"/>
                  </a:lnTo>
                  <a:lnTo>
                    <a:pt x="969" y="75"/>
                  </a:lnTo>
                  <a:lnTo>
                    <a:pt x="971" y="73"/>
                  </a:lnTo>
                  <a:lnTo>
                    <a:pt x="974" y="73"/>
                  </a:lnTo>
                  <a:lnTo>
                    <a:pt x="976" y="73"/>
                  </a:lnTo>
                  <a:lnTo>
                    <a:pt x="981" y="73"/>
                  </a:lnTo>
                  <a:lnTo>
                    <a:pt x="988" y="73"/>
                  </a:lnTo>
                  <a:lnTo>
                    <a:pt x="990" y="71"/>
                  </a:lnTo>
                  <a:lnTo>
                    <a:pt x="990" y="71"/>
                  </a:lnTo>
                  <a:lnTo>
                    <a:pt x="993" y="71"/>
                  </a:lnTo>
                  <a:lnTo>
                    <a:pt x="995" y="71"/>
                  </a:lnTo>
                  <a:lnTo>
                    <a:pt x="1000" y="71"/>
                  </a:lnTo>
                  <a:lnTo>
                    <a:pt x="1000" y="71"/>
                  </a:lnTo>
                  <a:lnTo>
                    <a:pt x="1000" y="68"/>
                  </a:lnTo>
                  <a:lnTo>
                    <a:pt x="1000" y="68"/>
                  </a:lnTo>
                  <a:lnTo>
                    <a:pt x="997" y="68"/>
                  </a:lnTo>
                  <a:lnTo>
                    <a:pt x="1000" y="68"/>
                  </a:lnTo>
                  <a:lnTo>
                    <a:pt x="1002" y="66"/>
                  </a:lnTo>
                  <a:lnTo>
                    <a:pt x="1004" y="66"/>
                  </a:lnTo>
                  <a:lnTo>
                    <a:pt x="1004" y="66"/>
                  </a:lnTo>
                  <a:lnTo>
                    <a:pt x="1004" y="66"/>
                  </a:lnTo>
                  <a:lnTo>
                    <a:pt x="1004" y="64"/>
                  </a:lnTo>
                  <a:lnTo>
                    <a:pt x="1002" y="64"/>
                  </a:lnTo>
                  <a:lnTo>
                    <a:pt x="1000" y="64"/>
                  </a:lnTo>
                  <a:lnTo>
                    <a:pt x="995" y="64"/>
                  </a:lnTo>
                  <a:lnTo>
                    <a:pt x="993" y="64"/>
                  </a:lnTo>
                  <a:lnTo>
                    <a:pt x="993" y="64"/>
                  </a:lnTo>
                  <a:lnTo>
                    <a:pt x="993" y="64"/>
                  </a:lnTo>
                  <a:lnTo>
                    <a:pt x="993" y="61"/>
                  </a:lnTo>
                  <a:lnTo>
                    <a:pt x="993" y="61"/>
                  </a:lnTo>
                  <a:lnTo>
                    <a:pt x="993" y="61"/>
                  </a:lnTo>
                  <a:lnTo>
                    <a:pt x="988" y="61"/>
                  </a:lnTo>
                  <a:lnTo>
                    <a:pt x="986" y="59"/>
                  </a:lnTo>
                  <a:lnTo>
                    <a:pt x="986" y="59"/>
                  </a:lnTo>
                  <a:lnTo>
                    <a:pt x="983" y="59"/>
                  </a:lnTo>
                  <a:lnTo>
                    <a:pt x="976" y="59"/>
                  </a:lnTo>
                  <a:lnTo>
                    <a:pt x="976" y="59"/>
                  </a:lnTo>
                  <a:lnTo>
                    <a:pt x="974" y="59"/>
                  </a:lnTo>
                  <a:lnTo>
                    <a:pt x="971" y="59"/>
                  </a:lnTo>
                  <a:lnTo>
                    <a:pt x="971" y="61"/>
                  </a:lnTo>
                  <a:lnTo>
                    <a:pt x="971" y="61"/>
                  </a:lnTo>
                  <a:lnTo>
                    <a:pt x="971" y="64"/>
                  </a:lnTo>
                  <a:lnTo>
                    <a:pt x="967" y="64"/>
                  </a:lnTo>
                  <a:lnTo>
                    <a:pt x="967" y="64"/>
                  </a:lnTo>
                  <a:lnTo>
                    <a:pt x="967" y="64"/>
                  </a:lnTo>
                  <a:lnTo>
                    <a:pt x="967" y="64"/>
                  </a:lnTo>
                  <a:lnTo>
                    <a:pt x="967" y="64"/>
                  </a:lnTo>
                  <a:lnTo>
                    <a:pt x="967" y="66"/>
                  </a:lnTo>
                  <a:lnTo>
                    <a:pt x="969" y="66"/>
                  </a:lnTo>
                  <a:lnTo>
                    <a:pt x="967" y="66"/>
                  </a:lnTo>
                  <a:lnTo>
                    <a:pt x="969" y="68"/>
                  </a:lnTo>
                  <a:lnTo>
                    <a:pt x="967" y="68"/>
                  </a:lnTo>
                  <a:lnTo>
                    <a:pt x="974" y="68"/>
                  </a:lnTo>
                  <a:lnTo>
                    <a:pt x="976" y="68"/>
                  </a:lnTo>
                  <a:lnTo>
                    <a:pt x="976" y="68"/>
                  </a:lnTo>
                  <a:lnTo>
                    <a:pt x="976" y="68"/>
                  </a:lnTo>
                  <a:lnTo>
                    <a:pt x="974" y="68"/>
                  </a:lnTo>
                  <a:lnTo>
                    <a:pt x="971" y="71"/>
                  </a:lnTo>
                  <a:lnTo>
                    <a:pt x="967" y="71"/>
                  </a:lnTo>
                  <a:lnTo>
                    <a:pt x="967" y="71"/>
                  </a:lnTo>
                  <a:lnTo>
                    <a:pt x="967" y="71"/>
                  </a:lnTo>
                  <a:lnTo>
                    <a:pt x="967" y="71"/>
                  </a:lnTo>
                  <a:lnTo>
                    <a:pt x="969" y="73"/>
                  </a:lnTo>
                  <a:close/>
                  <a:moveTo>
                    <a:pt x="979" y="42"/>
                  </a:moveTo>
                  <a:lnTo>
                    <a:pt x="983" y="42"/>
                  </a:lnTo>
                  <a:lnTo>
                    <a:pt x="983" y="45"/>
                  </a:lnTo>
                  <a:lnTo>
                    <a:pt x="983" y="45"/>
                  </a:lnTo>
                  <a:lnTo>
                    <a:pt x="983" y="45"/>
                  </a:lnTo>
                  <a:lnTo>
                    <a:pt x="983" y="45"/>
                  </a:lnTo>
                  <a:lnTo>
                    <a:pt x="986" y="45"/>
                  </a:lnTo>
                  <a:lnTo>
                    <a:pt x="988" y="45"/>
                  </a:lnTo>
                  <a:lnTo>
                    <a:pt x="988" y="45"/>
                  </a:lnTo>
                  <a:lnTo>
                    <a:pt x="990" y="45"/>
                  </a:lnTo>
                  <a:lnTo>
                    <a:pt x="990" y="45"/>
                  </a:lnTo>
                  <a:lnTo>
                    <a:pt x="993" y="42"/>
                  </a:lnTo>
                  <a:lnTo>
                    <a:pt x="995" y="40"/>
                  </a:lnTo>
                  <a:lnTo>
                    <a:pt x="995" y="40"/>
                  </a:lnTo>
                  <a:lnTo>
                    <a:pt x="993" y="40"/>
                  </a:lnTo>
                  <a:lnTo>
                    <a:pt x="993" y="40"/>
                  </a:lnTo>
                  <a:lnTo>
                    <a:pt x="990" y="40"/>
                  </a:lnTo>
                  <a:lnTo>
                    <a:pt x="986" y="40"/>
                  </a:lnTo>
                  <a:lnTo>
                    <a:pt x="986" y="40"/>
                  </a:lnTo>
                  <a:lnTo>
                    <a:pt x="981" y="40"/>
                  </a:lnTo>
                  <a:lnTo>
                    <a:pt x="981" y="40"/>
                  </a:lnTo>
                  <a:lnTo>
                    <a:pt x="979" y="40"/>
                  </a:lnTo>
                  <a:lnTo>
                    <a:pt x="979" y="42"/>
                  </a:lnTo>
                  <a:lnTo>
                    <a:pt x="976" y="42"/>
                  </a:lnTo>
                  <a:lnTo>
                    <a:pt x="976" y="42"/>
                  </a:lnTo>
                  <a:lnTo>
                    <a:pt x="979" y="42"/>
                  </a:lnTo>
                  <a:lnTo>
                    <a:pt x="979" y="42"/>
                  </a:lnTo>
                  <a:close/>
                  <a:moveTo>
                    <a:pt x="905" y="75"/>
                  </a:moveTo>
                  <a:lnTo>
                    <a:pt x="908" y="75"/>
                  </a:lnTo>
                  <a:lnTo>
                    <a:pt x="910" y="75"/>
                  </a:lnTo>
                  <a:lnTo>
                    <a:pt x="913" y="75"/>
                  </a:lnTo>
                  <a:lnTo>
                    <a:pt x="915" y="75"/>
                  </a:lnTo>
                  <a:lnTo>
                    <a:pt x="920" y="75"/>
                  </a:lnTo>
                  <a:lnTo>
                    <a:pt x="920" y="75"/>
                  </a:lnTo>
                  <a:lnTo>
                    <a:pt x="920" y="75"/>
                  </a:lnTo>
                  <a:lnTo>
                    <a:pt x="920" y="73"/>
                  </a:lnTo>
                  <a:lnTo>
                    <a:pt x="920" y="73"/>
                  </a:lnTo>
                  <a:lnTo>
                    <a:pt x="917" y="73"/>
                  </a:lnTo>
                  <a:lnTo>
                    <a:pt x="915" y="73"/>
                  </a:lnTo>
                  <a:lnTo>
                    <a:pt x="913" y="73"/>
                  </a:lnTo>
                  <a:lnTo>
                    <a:pt x="908" y="73"/>
                  </a:lnTo>
                  <a:lnTo>
                    <a:pt x="905" y="73"/>
                  </a:lnTo>
                  <a:lnTo>
                    <a:pt x="905" y="73"/>
                  </a:lnTo>
                  <a:lnTo>
                    <a:pt x="903" y="73"/>
                  </a:lnTo>
                  <a:lnTo>
                    <a:pt x="903" y="75"/>
                  </a:lnTo>
                  <a:lnTo>
                    <a:pt x="903" y="75"/>
                  </a:lnTo>
                  <a:lnTo>
                    <a:pt x="905" y="75"/>
                  </a:lnTo>
                  <a:close/>
                  <a:moveTo>
                    <a:pt x="781" y="227"/>
                  </a:moveTo>
                  <a:lnTo>
                    <a:pt x="781" y="227"/>
                  </a:lnTo>
                  <a:lnTo>
                    <a:pt x="781" y="227"/>
                  </a:lnTo>
                  <a:lnTo>
                    <a:pt x="785" y="229"/>
                  </a:lnTo>
                  <a:lnTo>
                    <a:pt x="788" y="229"/>
                  </a:lnTo>
                  <a:lnTo>
                    <a:pt x="788" y="231"/>
                  </a:lnTo>
                  <a:lnTo>
                    <a:pt x="790" y="231"/>
                  </a:lnTo>
                  <a:lnTo>
                    <a:pt x="795" y="231"/>
                  </a:lnTo>
                  <a:lnTo>
                    <a:pt x="799" y="231"/>
                  </a:lnTo>
                  <a:lnTo>
                    <a:pt x="802" y="231"/>
                  </a:lnTo>
                  <a:lnTo>
                    <a:pt x="804" y="231"/>
                  </a:lnTo>
                  <a:lnTo>
                    <a:pt x="809" y="229"/>
                  </a:lnTo>
                  <a:lnTo>
                    <a:pt x="811" y="229"/>
                  </a:lnTo>
                  <a:lnTo>
                    <a:pt x="814" y="229"/>
                  </a:lnTo>
                  <a:lnTo>
                    <a:pt x="816" y="227"/>
                  </a:lnTo>
                  <a:lnTo>
                    <a:pt x="816" y="227"/>
                  </a:lnTo>
                  <a:lnTo>
                    <a:pt x="818" y="227"/>
                  </a:lnTo>
                  <a:lnTo>
                    <a:pt x="821" y="227"/>
                  </a:lnTo>
                  <a:lnTo>
                    <a:pt x="823" y="227"/>
                  </a:lnTo>
                  <a:lnTo>
                    <a:pt x="823" y="224"/>
                  </a:lnTo>
                  <a:lnTo>
                    <a:pt x="823" y="224"/>
                  </a:lnTo>
                  <a:lnTo>
                    <a:pt x="823" y="224"/>
                  </a:lnTo>
                  <a:lnTo>
                    <a:pt x="821" y="224"/>
                  </a:lnTo>
                  <a:lnTo>
                    <a:pt x="818" y="224"/>
                  </a:lnTo>
                  <a:lnTo>
                    <a:pt x="818" y="224"/>
                  </a:lnTo>
                  <a:lnTo>
                    <a:pt x="818" y="224"/>
                  </a:lnTo>
                  <a:lnTo>
                    <a:pt x="816" y="222"/>
                  </a:lnTo>
                  <a:lnTo>
                    <a:pt x="818" y="220"/>
                  </a:lnTo>
                  <a:lnTo>
                    <a:pt x="818" y="217"/>
                  </a:lnTo>
                  <a:lnTo>
                    <a:pt x="818" y="217"/>
                  </a:lnTo>
                  <a:lnTo>
                    <a:pt x="814" y="215"/>
                  </a:lnTo>
                  <a:lnTo>
                    <a:pt x="814" y="213"/>
                  </a:lnTo>
                  <a:lnTo>
                    <a:pt x="811" y="213"/>
                  </a:lnTo>
                  <a:lnTo>
                    <a:pt x="811" y="213"/>
                  </a:lnTo>
                  <a:lnTo>
                    <a:pt x="811" y="210"/>
                  </a:lnTo>
                  <a:lnTo>
                    <a:pt x="811" y="210"/>
                  </a:lnTo>
                  <a:lnTo>
                    <a:pt x="809" y="210"/>
                  </a:lnTo>
                  <a:lnTo>
                    <a:pt x="809" y="210"/>
                  </a:lnTo>
                  <a:lnTo>
                    <a:pt x="806" y="210"/>
                  </a:lnTo>
                  <a:lnTo>
                    <a:pt x="806" y="210"/>
                  </a:lnTo>
                  <a:lnTo>
                    <a:pt x="806" y="210"/>
                  </a:lnTo>
                  <a:lnTo>
                    <a:pt x="809" y="210"/>
                  </a:lnTo>
                  <a:lnTo>
                    <a:pt x="809" y="210"/>
                  </a:lnTo>
                  <a:lnTo>
                    <a:pt x="809" y="210"/>
                  </a:lnTo>
                  <a:lnTo>
                    <a:pt x="809" y="210"/>
                  </a:lnTo>
                  <a:lnTo>
                    <a:pt x="809" y="208"/>
                  </a:lnTo>
                  <a:lnTo>
                    <a:pt x="806" y="208"/>
                  </a:lnTo>
                  <a:lnTo>
                    <a:pt x="806" y="208"/>
                  </a:lnTo>
                  <a:lnTo>
                    <a:pt x="804" y="208"/>
                  </a:lnTo>
                  <a:lnTo>
                    <a:pt x="802" y="208"/>
                  </a:lnTo>
                  <a:lnTo>
                    <a:pt x="799" y="208"/>
                  </a:lnTo>
                  <a:lnTo>
                    <a:pt x="799" y="208"/>
                  </a:lnTo>
                  <a:lnTo>
                    <a:pt x="797" y="210"/>
                  </a:lnTo>
                  <a:lnTo>
                    <a:pt x="797" y="210"/>
                  </a:lnTo>
                  <a:lnTo>
                    <a:pt x="797" y="210"/>
                  </a:lnTo>
                  <a:lnTo>
                    <a:pt x="795" y="210"/>
                  </a:lnTo>
                  <a:lnTo>
                    <a:pt x="795" y="213"/>
                  </a:lnTo>
                  <a:lnTo>
                    <a:pt x="797" y="215"/>
                  </a:lnTo>
                  <a:lnTo>
                    <a:pt x="795" y="215"/>
                  </a:lnTo>
                  <a:lnTo>
                    <a:pt x="795" y="215"/>
                  </a:lnTo>
                  <a:lnTo>
                    <a:pt x="792" y="213"/>
                  </a:lnTo>
                  <a:lnTo>
                    <a:pt x="792" y="213"/>
                  </a:lnTo>
                  <a:lnTo>
                    <a:pt x="792" y="213"/>
                  </a:lnTo>
                  <a:lnTo>
                    <a:pt x="790" y="213"/>
                  </a:lnTo>
                  <a:lnTo>
                    <a:pt x="790" y="213"/>
                  </a:lnTo>
                  <a:lnTo>
                    <a:pt x="790" y="213"/>
                  </a:lnTo>
                  <a:lnTo>
                    <a:pt x="790" y="215"/>
                  </a:lnTo>
                  <a:lnTo>
                    <a:pt x="790" y="215"/>
                  </a:lnTo>
                  <a:lnTo>
                    <a:pt x="790" y="215"/>
                  </a:lnTo>
                  <a:lnTo>
                    <a:pt x="790" y="215"/>
                  </a:lnTo>
                  <a:lnTo>
                    <a:pt x="790" y="215"/>
                  </a:lnTo>
                  <a:lnTo>
                    <a:pt x="790" y="217"/>
                  </a:lnTo>
                  <a:lnTo>
                    <a:pt x="788" y="217"/>
                  </a:lnTo>
                  <a:lnTo>
                    <a:pt x="788" y="217"/>
                  </a:lnTo>
                  <a:lnTo>
                    <a:pt x="783" y="220"/>
                  </a:lnTo>
                  <a:lnTo>
                    <a:pt x="781" y="220"/>
                  </a:lnTo>
                  <a:lnTo>
                    <a:pt x="776" y="220"/>
                  </a:lnTo>
                  <a:lnTo>
                    <a:pt x="771" y="220"/>
                  </a:lnTo>
                  <a:lnTo>
                    <a:pt x="771" y="220"/>
                  </a:lnTo>
                  <a:lnTo>
                    <a:pt x="769" y="222"/>
                  </a:lnTo>
                  <a:lnTo>
                    <a:pt x="769" y="222"/>
                  </a:lnTo>
                  <a:lnTo>
                    <a:pt x="769" y="222"/>
                  </a:lnTo>
                  <a:lnTo>
                    <a:pt x="769" y="224"/>
                  </a:lnTo>
                  <a:lnTo>
                    <a:pt x="769" y="224"/>
                  </a:lnTo>
                  <a:lnTo>
                    <a:pt x="769" y="224"/>
                  </a:lnTo>
                  <a:lnTo>
                    <a:pt x="771" y="224"/>
                  </a:lnTo>
                  <a:lnTo>
                    <a:pt x="771" y="224"/>
                  </a:lnTo>
                  <a:lnTo>
                    <a:pt x="773" y="224"/>
                  </a:lnTo>
                  <a:lnTo>
                    <a:pt x="773" y="224"/>
                  </a:lnTo>
                  <a:lnTo>
                    <a:pt x="776" y="224"/>
                  </a:lnTo>
                  <a:lnTo>
                    <a:pt x="776" y="224"/>
                  </a:lnTo>
                  <a:lnTo>
                    <a:pt x="776" y="224"/>
                  </a:lnTo>
                  <a:lnTo>
                    <a:pt x="776" y="224"/>
                  </a:lnTo>
                  <a:lnTo>
                    <a:pt x="776" y="224"/>
                  </a:lnTo>
                  <a:lnTo>
                    <a:pt x="776" y="224"/>
                  </a:lnTo>
                  <a:lnTo>
                    <a:pt x="776" y="227"/>
                  </a:lnTo>
                  <a:lnTo>
                    <a:pt x="776" y="227"/>
                  </a:lnTo>
                  <a:lnTo>
                    <a:pt x="778" y="227"/>
                  </a:lnTo>
                  <a:lnTo>
                    <a:pt x="781" y="227"/>
                  </a:lnTo>
                  <a:lnTo>
                    <a:pt x="781" y="224"/>
                  </a:lnTo>
                  <a:lnTo>
                    <a:pt x="783" y="224"/>
                  </a:lnTo>
                  <a:lnTo>
                    <a:pt x="783" y="224"/>
                  </a:lnTo>
                  <a:lnTo>
                    <a:pt x="783" y="227"/>
                  </a:lnTo>
                  <a:lnTo>
                    <a:pt x="781" y="227"/>
                  </a:lnTo>
                  <a:close/>
                  <a:moveTo>
                    <a:pt x="835" y="139"/>
                  </a:moveTo>
                  <a:lnTo>
                    <a:pt x="835" y="142"/>
                  </a:lnTo>
                  <a:lnTo>
                    <a:pt x="835" y="142"/>
                  </a:lnTo>
                  <a:lnTo>
                    <a:pt x="835" y="142"/>
                  </a:lnTo>
                  <a:lnTo>
                    <a:pt x="835" y="142"/>
                  </a:lnTo>
                  <a:lnTo>
                    <a:pt x="837" y="144"/>
                  </a:lnTo>
                  <a:lnTo>
                    <a:pt x="837" y="144"/>
                  </a:lnTo>
                  <a:lnTo>
                    <a:pt x="837" y="144"/>
                  </a:lnTo>
                  <a:lnTo>
                    <a:pt x="837" y="144"/>
                  </a:lnTo>
                  <a:lnTo>
                    <a:pt x="835" y="146"/>
                  </a:lnTo>
                  <a:lnTo>
                    <a:pt x="835" y="144"/>
                  </a:lnTo>
                  <a:lnTo>
                    <a:pt x="835" y="144"/>
                  </a:lnTo>
                  <a:lnTo>
                    <a:pt x="832" y="142"/>
                  </a:lnTo>
                  <a:lnTo>
                    <a:pt x="830" y="144"/>
                  </a:lnTo>
                  <a:lnTo>
                    <a:pt x="828" y="144"/>
                  </a:lnTo>
                  <a:lnTo>
                    <a:pt x="825" y="144"/>
                  </a:lnTo>
                  <a:lnTo>
                    <a:pt x="823" y="144"/>
                  </a:lnTo>
                  <a:lnTo>
                    <a:pt x="823" y="144"/>
                  </a:lnTo>
                  <a:lnTo>
                    <a:pt x="823" y="146"/>
                  </a:lnTo>
                  <a:lnTo>
                    <a:pt x="823" y="146"/>
                  </a:lnTo>
                  <a:lnTo>
                    <a:pt x="828" y="149"/>
                  </a:lnTo>
                  <a:lnTo>
                    <a:pt x="830" y="149"/>
                  </a:lnTo>
                  <a:lnTo>
                    <a:pt x="832" y="149"/>
                  </a:lnTo>
                  <a:lnTo>
                    <a:pt x="832" y="149"/>
                  </a:lnTo>
                  <a:lnTo>
                    <a:pt x="835" y="146"/>
                  </a:lnTo>
                  <a:lnTo>
                    <a:pt x="837" y="146"/>
                  </a:lnTo>
                  <a:lnTo>
                    <a:pt x="837" y="149"/>
                  </a:lnTo>
                  <a:lnTo>
                    <a:pt x="839" y="149"/>
                  </a:lnTo>
                  <a:lnTo>
                    <a:pt x="837" y="149"/>
                  </a:lnTo>
                  <a:lnTo>
                    <a:pt x="837" y="149"/>
                  </a:lnTo>
                  <a:lnTo>
                    <a:pt x="835" y="149"/>
                  </a:lnTo>
                  <a:lnTo>
                    <a:pt x="835" y="149"/>
                  </a:lnTo>
                  <a:lnTo>
                    <a:pt x="832" y="149"/>
                  </a:lnTo>
                  <a:lnTo>
                    <a:pt x="832" y="149"/>
                  </a:lnTo>
                  <a:lnTo>
                    <a:pt x="830" y="149"/>
                  </a:lnTo>
                  <a:lnTo>
                    <a:pt x="830" y="151"/>
                  </a:lnTo>
                  <a:lnTo>
                    <a:pt x="830" y="151"/>
                  </a:lnTo>
                  <a:lnTo>
                    <a:pt x="830" y="151"/>
                  </a:lnTo>
                  <a:lnTo>
                    <a:pt x="832" y="151"/>
                  </a:lnTo>
                  <a:lnTo>
                    <a:pt x="832" y="151"/>
                  </a:lnTo>
                  <a:lnTo>
                    <a:pt x="832" y="151"/>
                  </a:lnTo>
                  <a:lnTo>
                    <a:pt x="832" y="151"/>
                  </a:lnTo>
                  <a:lnTo>
                    <a:pt x="832" y="153"/>
                  </a:lnTo>
                  <a:lnTo>
                    <a:pt x="832" y="153"/>
                  </a:lnTo>
                  <a:lnTo>
                    <a:pt x="830" y="153"/>
                  </a:lnTo>
                  <a:lnTo>
                    <a:pt x="830" y="156"/>
                  </a:lnTo>
                  <a:lnTo>
                    <a:pt x="830" y="153"/>
                  </a:lnTo>
                  <a:lnTo>
                    <a:pt x="828" y="153"/>
                  </a:lnTo>
                  <a:lnTo>
                    <a:pt x="828" y="153"/>
                  </a:lnTo>
                  <a:lnTo>
                    <a:pt x="825" y="156"/>
                  </a:lnTo>
                  <a:lnTo>
                    <a:pt x="823" y="156"/>
                  </a:lnTo>
                  <a:lnTo>
                    <a:pt x="823" y="156"/>
                  </a:lnTo>
                  <a:lnTo>
                    <a:pt x="816" y="158"/>
                  </a:lnTo>
                  <a:lnTo>
                    <a:pt x="814" y="158"/>
                  </a:lnTo>
                  <a:lnTo>
                    <a:pt x="811" y="158"/>
                  </a:lnTo>
                  <a:lnTo>
                    <a:pt x="811" y="158"/>
                  </a:lnTo>
                  <a:lnTo>
                    <a:pt x="811" y="156"/>
                  </a:lnTo>
                  <a:lnTo>
                    <a:pt x="811" y="156"/>
                  </a:lnTo>
                  <a:lnTo>
                    <a:pt x="811" y="153"/>
                  </a:lnTo>
                  <a:lnTo>
                    <a:pt x="811" y="153"/>
                  </a:lnTo>
                  <a:lnTo>
                    <a:pt x="811" y="153"/>
                  </a:lnTo>
                  <a:lnTo>
                    <a:pt x="811" y="153"/>
                  </a:lnTo>
                  <a:lnTo>
                    <a:pt x="811" y="151"/>
                  </a:lnTo>
                  <a:lnTo>
                    <a:pt x="809" y="151"/>
                  </a:lnTo>
                  <a:lnTo>
                    <a:pt x="806" y="151"/>
                  </a:lnTo>
                  <a:lnTo>
                    <a:pt x="804" y="151"/>
                  </a:lnTo>
                  <a:lnTo>
                    <a:pt x="802" y="153"/>
                  </a:lnTo>
                  <a:lnTo>
                    <a:pt x="799" y="153"/>
                  </a:lnTo>
                  <a:lnTo>
                    <a:pt x="797" y="153"/>
                  </a:lnTo>
                  <a:lnTo>
                    <a:pt x="797" y="156"/>
                  </a:lnTo>
                  <a:lnTo>
                    <a:pt x="795" y="156"/>
                  </a:lnTo>
                  <a:lnTo>
                    <a:pt x="795" y="156"/>
                  </a:lnTo>
                  <a:lnTo>
                    <a:pt x="795" y="158"/>
                  </a:lnTo>
                  <a:lnTo>
                    <a:pt x="795" y="161"/>
                  </a:lnTo>
                  <a:lnTo>
                    <a:pt x="799" y="161"/>
                  </a:lnTo>
                  <a:lnTo>
                    <a:pt x="799" y="163"/>
                  </a:lnTo>
                  <a:lnTo>
                    <a:pt x="799" y="163"/>
                  </a:lnTo>
                  <a:lnTo>
                    <a:pt x="799" y="163"/>
                  </a:lnTo>
                  <a:lnTo>
                    <a:pt x="799" y="165"/>
                  </a:lnTo>
                  <a:lnTo>
                    <a:pt x="799" y="165"/>
                  </a:lnTo>
                  <a:lnTo>
                    <a:pt x="802" y="165"/>
                  </a:lnTo>
                  <a:lnTo>
                    <a:pt x="804" y="165"/>
                  </a:lnTo>
                  <a:lnTo>
                    <a:pt x="804" y="165"/>
                  </a:lnTo>
                  <a:lnTo>
                    <a:pt x="804" y="165"/>
                  </a:lnTo>
                  <a:lnTo>
                    <a:pt x="806" y="165"/>
                  </a:lnTo>
                  <a:lnTo>
                    <a:pt x="806" y="165"/>
                  </a:lnTo>
                  <a:lnTo>
                    <a:pt x="806" y="165"/>
                  </a:lnTo>
                  <a:lnTo>
                    <a:pt x="809" y="168"/>
                  </a:lnTo>
                  <a:lnTo>
                    <a:pt x="809" y="168"/>
                  </a:lnTo>
                  <a:lnTo>
                    <a:pt x="811" y="168"/>
                  </a:lnTo>
                  <a:lnTo>
                    <a:pt x="811" y="170"/>
                  </a:lnTo>
                  <a:lnTo>
                    <a:pt x="811" y="172"/>
                  </a:lnTo>
                  <a:lnTo>
                    <a:pt x="814" y="175"/>
                  </a:lnTo>
                  <a:lnTo>
                    <a:pt x="814" y="177"/>
                  </a:lnTo>
                  <a:lnTo>
                    <a:pt x="816" y="177"/>
                  </a:lnTo>
                  <a:lnTo>
                    <a:pt x="814" y="179"/>
                  </a:lnTo>
                  <a:lnTo>
                    <a:pt x="814" y="179"/>
                  </a:lnTo>
                  <a:lnTo>
                    <a:pt x="814" y="182"/>
                  </a:lnTo>
                  <a:lnTo>
                    <a:pt x="816" y="182"/>
                  </a:lnTo>
                  <a:lnTo>
                    <a:pt x="818" y="182"/>
                  </a:lnTo>
                  <a:lnTo>
                    <a:pt x="818" y="182"/>
                  </a:lnTo>
                  <a:lnTo>
                    <a:pt x="821" y="182"/>
                  </a:lnTo>
                  <a:lnTo>
                    <a:pt x="823" y="182"/>
                  </a:lnTo>
                  <a:lnTo>
                    <a:pt x="823" y="182"/>
                  </a:lnTo>
                  <a:lnTo>
                    <a:pt x="828" y="179"/>
                  </a:lnTo>
                  <a:lnTo>
                    <a:pt x="830" y="179"/>
                  </a:lnTo>
                  <a:lnTo>
                    <a:pt x="830" y="179"/>
                  </a:lnTo>
                  <a:lnTo>
                    <a:pt x="830" y="177"/>
                  </a:lnTo>
                  <a:lnTo>
                    <a:pt x="830" y="175"/>
                  </a:lnTo>
                  <a:lnTo>
                    <a:pt x="830" y="175"/>
                  </a:lnTo>
                  <a:lnTo>
                    <a:pt x="832" y="172"/>
                  </a:lnTo>
                  <a:lnTo>
                    <a:pt x="835" y="172"/>
                  </a:lnTo>
                  <a:lnTo>
                    <a:pt x="835" y="172"/>
                  </a:lnTo>
                  <a:lnTo>
                    <a:pt x="835" y="172"/>
                  </a:lnTo>
                  <a:lnTo>
                    <a:pt x="832" y="172"/>
                  </a:lnTo>
                  <a:lnTo>
                    <a:pt x="832" y="175"/>
                  </a:lnTo>
                  <a:lnTo>
                    <a:pt x="832" y="175"/>
                  </a:lnTo>
                  <a:lnTo>
                    <a:pt x="832" y="175"/>
                  </a:lnTo>
                  <a:lnTo>
                    <a:pt x="832" y="175"/>
                  </a:lnTo>
                  <a:lnTo>
                    <a:pt x="839" y="177"/>
                  </a:lnTo>
                  <a:lnTo>
                    <a:pt x="842" y="177"/>
                  </a:lnTo>
                  <a:lnTo>
                    <a:pt x="847" y="175"/>
                  </a:lnTo>
                  <a:lnTo>
                    <a:pt x="847" y="175"/>
                  </a:lnTo>
                  <a:lnTo>
                    <a:pt x="849" y="175"/>
                  </a:lnTo>
                  <a:lnTo>
                    <a:pt x="851" y="172"/>
                  </a:lnTo>
                  <a:lnTo>
                    <a:pt x="856" y="172"/>
                  </a:lnTo>
                  <a:lnTo>
                    <a:pt x="858" y="170"/>
                  </a:lnTo>
                  <a:lnTo>
                    <a:pt x="858" y="170"/>
                  </a:lnTo>
                  <a:lnTo>
                    <a:pt x="858" y="170"/>
                  </a:lnTo>
                  <a:lnTo>
                    <a:pt x="858" y="170"/>
                  </a:lnTo>
                  <a:lnTo>
                    <a:pt x="861" y="168"/>
                  </a:lnTo>
                  <a:lnTo>
                    <a:pt x="863" y="168"/>
                  </a:lnTo>
                  <a:lnTo>
                    <a:pt x="863" y="165"/>
                  </a:lnTo>
                  <a:lnTo>
                    <a:pt x="863" y="165"/>
                  </a:lnTo>
                  <a:lnTo>
                    <a:pt x="863" y="165"/>
                  </a:lnTo>
                  <a:lnTo>
                    <a:pt x="863" y="165"/>
                  </a:lnTo>
                  <a:lnTo>
                    <a:pt x="863" y="165"/>
                  </a:lnTo>
                  <a:lnTo>
                    <a:pt x="863" y="165"/>
                  </a:lnTo>
                  <a:lnTo>
                    <a:pt x="865" y="165"/>
                  </a:lnTo>
                  <a:lnTo>
                    <a:pt x="868" y="163"/>
                  </a:lnTo>
                  <a:lnTo>
                    <a:pt x="868" y="163"/>
                  </a:lnTo>
                  <a:lnTo>
                    <a:pt x="870" y="161"/>
                  </a:lnTo>
                  <a:lnTo>
                    <a:pt x="872" y="161"/>
                  </a:lnTo>
                  <a:lnTo>
                    <a:pt x="872" y="158"/>
                  </a:lnTo>
                  <a:lnTo>
                    <a:pt x="872" y="158"/>
                  </a:lnTo>
                  <a:lnTo>
                    <a:pt x="872" y="158"/>
                  </a:lnTo>
                  <a:lnTo>
                    <a:pt x="872" y="158"/>
                  </a:lnTo>
                  <a:lnTo>
                    <a:pt x="868" y="158"/>
                  </a:lnTo>
                  <a:lnTo>
                    <a:pt x="865" y="158"/>
                  </a:lnTo>
                  <a:lnTo>
                    <a:pt x="863" y="158"/>
                  </a:lnTo>
                  <a:lnTo>
                    <a:pt x="863" y="158"/>
                  </a:lnTo>
                  <a:lnTo>
                    <a:pt x="865" y="158"/>
                  </a:lnTo>
                  <a:lnTo>
                    <a:pt x="865" y="158"/>
                  </a:lnTo>
                  <a:lnTo>
                    <a:pt x="868" y="156"/>
                  </a:lnTo>
                  <a:lnTo>
                    <a:pt x="865" y="156"/>
                  </a:lnTo>
                  <a:lnTo>
                    <a:pt x="865" y="156"/>
                  </a:lnTo>
                  <a:lnTo>
                    <a:pt x="865" y="156"/>
                  </a:lnTo>
                  <a:lnTo>
                    <a:pt x="865" y="153"/>
                  </a:lnTo>
                  <a:lnTo>
                    <a:pt x="868" y="153"/>
                  </a:lnTo>
                  <a:lnTo>
                    <a:pt x="868" y="153"/>
                  </a:lnTo>
                  <a:lnTo>
                    <a:pt x="865" y="153"/>
                  </a:lnTo>
                  <a:lnTo>
                    <a:pt x="865" y="153"/>
                  </a:lnTo>
                  <a:lnTo>
                    <a:pt x="863" y="153"/>
                  </a:lnTo>
                  <a:lnTo>
                    <a:pt x="861" y="153"/>
                  </a:lnTo>
                  <a:lnTo>
                    <a:pt x="858" y="153"/>
                  </a:lnTo>
                  <a:lnTo>
                    <a:pt x="856" y="153"/>
                  </a:lnTo>
                  <a:lnTo>
                    <a:pt x="854" y="153"/>
                  </a:lnTo>
                  <a:lnTo>
                    <a:pt x="854" y="153"/>
                  </a:lnTo>
                  <a:lnTo>
                    <a:pt x="854" y="153"/>
                  </a:lnTo>
                  <a:lnTo>
                    <a:pt x="854" y="153"/>
                  </a:lnTo>
                  <a:lnTo>
                    <a:pt x="854" y="153"/>
                  </a:lnTo>
                  <a:lnTo>
                    <a:pt x="856" y="151"/>
                  </a:lnTo>
                  <a:lnTo>
                    <a:pt x="858" y="151"/>
                  </a:lnTo>
                  <a:lnTo>
                    <a:pt x="868" y="149"/>
                  </a:lnTo>
                  <a:lnTo>
                    <a:pt x="872" y="146"/>
                  </a:lnTo>
                  <a:lnTo>
                    <a:pt x="877" y="146"/>
                  </a:lnTo>
                  <a:lnTo>
                    <a:pt x="877" y="146"/>
                  </a:lnTo>
                  <a:lnTo>
                    <a:pt x="877" y="144"/>
                  </a:lnTo>
                  <a:lnTo>
                    <a:pt x="877" y="144"/>
                  </a:lnTo>
                  <a:lnTo>
                    <a:pt x="875" y="144"/>
                  </a:lnTo>
                  <a:lnTo>
                    <a:pt x="875" y="144"/>
                  </a:lnTo>
                  <a:lnTo>
                    <a:pt x="872" y="144"/>
                  </a:lnTo>
                  <a:lnTo>
                    <a:pt x="872" y="144"/>
                  </a:lnTo>
                  <a:lnTo>
                    <a:pt x="875" y="144"/>
                  </a:lnTo>
                  <a:lnTo>
                    <a:pt x="875" y="144"/>
                  </a:lnTo>
                  <a:lnTo>
                    <a:pt x="875" y="144"/>
                  </a:lnTo>
                  <a:lnTo>
                    <a:pt x="877" y="144"/>
                  </a:lnTo>
                  <a:lnTo>
                    <a:pt x="880" y="144"/>
                  </a:lnTo>
                  <a:lnTo>
                    <a:pt x="882" y="144"/>
                  </a:lnTo>
                  <a:lnTo>
                    <a:pt x="882" y="142"/>
                  </a:lnTo>
                  <a:lnTo>
                    <a:pt x="884" y="142"/>
                  </a:lnTo>
                  <a:lnTo>
                    <a:pt x="884" y="142"/>
                  </a:lnTo>
                  <a:lnTo>
                    <a:pt x="884" y="142"/>
                  </a:lnTo>
                  <a:lnTo>
                    <a:pt x="887" y="139"/>
                  </a:lnTo>
                  <a:lnTo>
                    <a:pt x="887" y="139"/>
                  </a:lnTo>
                  <a:lnTo>
                    <a:pt x="884" y="139"/>
                  </a:lnTo>
                  <a:lnTo>
                    <a:pt x="884" y="139"/>
                  </a:lnTo>
                  <a:lnTo>
                    <a:pt x="882" y="137"/>
                  </a:lnTo>
                  <a:lnTo>
                    <a:pt x="880" y="137"/>
                  </a:lnTo>
                  <a:lnTo>
                    <a:pt x="877" y="137"/>
                  </a:lnTo>
                  <a:lnTo>
                    <a:pt x="877" y="139"/>
                  </a:lnTo>
                  <a:lnTo>
                    <a:pt x="872" y="139"/>
                  </a:lnTo>
                  <a:lnTo>
                    <a:pt x="868" y="139"/>
                  </a:lnTo>
                  <a:lnTo>
                    <a:pt x="863" y="139"/>
                  </a:lnTo>
                  <a:lnTo>
                    <a:pt x="861" y="139"/>
                  </a:lnTo>
                  <a:lnTo>
                    <a:pt x="858" y="142"/>
                  </a:lnTo>
                  <a:lnTo>
                    <a:pt x="851" y="137"/>
                  </a:lnTo>
                  <a:lnTo>
                    <a:pt x="849" y="137"/>
                  </a:lnTo>
                  <a:lnTo>
                    <a:pt x="849" y="137"/>
                  </a:lnTo>
                  <a:lnTo>
                    <a:pt x="847" y="139"/>
                  </a:lnTo>
                  <a:lnTo>
                    <a:pt x="849" y="139"/>
                  </a:lnTo>
                  <a:lnTo>
                    <a:pt x="849" y="139"/>
                  </a:lnTo>
                  <a:lnTo>
                    <a:pt x="851" y="139"/>
                  </a:lnTo>
                  <a:lnTo>
                    <a:pt x="851" y="139"/>
                  </a:lnTo>
                  <a:lnTo>
                    <a:pt x="849" y="139"/>
                  </a:lnTo>
                  <a:lnTo>
                    <a:pt x="847" y="139"/>
                  </a:lnTo>
                  <a:lnTo>
                    <a:pt x="844" y="139"/>
                  </a:lnTo>
                  <a:lnTo>
                    <a:pt x="837" y="139"/>
                  </a:lnTo>
                  <a:lnTo>
                    <a:pt x="837" y="139"/>
                  </a:lnTo>
                  <a:lnTo>
                    <a:pt x="835" y="139"/>
                  </a:lnTo>
                  <a:close/>
                  <a:moveTo>
                    <a:pt x="764" y="208"/>
                  </a:moveTo>
                  <a:lnTo>
                    <a:pt x="766" y="203"/>
                  </a:lnTo>
                  <a:lnTo>
                    <a:pt x="766" y="203"/>
                  </a:lnTo>
                  <a:lnTo>
                    <a:pt x="766" y="203"/>
                  </a:lnTo>
                  <a:lnTo>
                    <a:pt x="766" y="203"/>
                  </a:lnTo>
                  <a:lnTo>
                    <a:pt x="766" y="203"/>
                  </a:lnTo>
                  <a:lnTo>
                    <a:pt x="762" y="203"/>
                  </a:lnTo>
                  <a:lnTo>
                    <a:pt x="762" y="201"/>
                  </a:lnTo>
                  <a:lnTo>
                    <a:pt x="762" y="201"/>
                  </a:lnTo>
                  <a:lnTo>
                    <a:pt x="762" y="201"/>
                  </a:lnTo>
                  <a:lnTo>
                    <a:pt x="762" y="201"/>
                  </a:lnTo>
                  <a:lnTo>
                    <a:pt x="762" y="201"/>
                  </a:lnTo>
                  <a:lnTo>
                    <a:pt x="759" y="201"/>
                  </a:lnTo>
                  <a:lnTo>
                    <a:pt x="757" y="201"/>
                  </a:lnTo>
                  <a:lnTo>
                    <a:pt x="755" y="198"/>
                  </a:lnTo>
                  <a:lnTo>
                    <a:pt x="752" y="196"/>
                  </a:lnTo>
                  <a:lnTo>
                    <a:pt x="752" y="196"/>
                  </a:lnTo>
                  <a:lnTo>
                    <a:pt x="750" y="194"/>
                  </a:lnTo>
                  <a:lnTo>
                    <a:pt x="750" y="194"/>
                  </a:lnTo>
                  <a:lnTo>
                    <a:pt x="750" y="194"/>
                  </a:lnTo>
                  <a:lnTo>
                    <a:pt x="750" y="196"/>
                  </a:lnTo>
                  <a:lnTo>
                    <a:pt x="748" y="196"/>
                  </a:lnTo>
                  <a:lnTo>
                    <a:pt x="748" y="196"/>
                  </a:lnTo>
                  <a:lnTo>
                    <a:pt x="748" y="196"/>
                  </a:lnTo>
                  <a:lnTo>
                    <a:pt x="748" y="196"/>
                  </a:lnTo>
                  <a:lnTo>
                    <a:pt x="748" y="196"/>
                  </a:lnTo>
                  <a:lnTo>
                    <a:pt x="745" y="194"/>
                  </a:lnTo>
                  <a:lnTo>
                    <a:pt x="743" y="194"/>
                  </a:lnTo>
                  <a:lnTo>
                    <a:pt x="740" y="191"/>
                  </a:lnTo>
                  <a:lnTo>
                    <a:pt x="740" y="191"/>
                  </a:lnTo>
                  <a:lnTo>
                    <a:pt x="740" y="189"/>
                  </a:lnTo>
                  <a:lnTo>
                    <a:pt x="738" y="187"/>
                  </a:lnTo>
                  <a:lnTo>
                    <a:pt x="738" y="187"/>
                  </a:lnTo>
                  <a:lnTo>
                    <a:pt x="738" y="184"/>
                  </a:lnTo>
                  <a:lnTo>
                    <a:pt x="743" y="182"/>
                  </a:lnTo>
                  <a:lnTo>
                    <a:pt x="745" y="182"/>
                  </a:lnTo>
                  <a:lnTo>
                    <a:pt x="745" y="182"/>
                  </a:lnTo>
                  <a:lnTo>
                    <a:pt x="748" y="179"/>
                  </a:lnTo>
                  <a:lnTo>
                    <a:pt x="748" y="179"/>
                  </a:lnTo>
                  <a:lnTo>
                    <a:pt x="748" y="179"/>
                  </a:lnTo>
                  <a:lnTo>
                    <a:pt x="748" y="179"/>
                  </a:lnTo>
                  <a:lnTo>
                    <a:pt x="750" y="177"/>
                  </a:lnTo>
                  <a:lnTo>
                    <a:pt x="750" y="175"/>
                  </a:lnTo>
                  <a:lnTo>
                    <a:pt x="750" y="172"/>
                  </a:lnTo>
                  <a:lnTo>
                    <a:pt x="750" y="172"/>
                  </a:lnTo>
                  <a:lnTo>
                    <a:pt x="752" y="170"/>
                  </a:lnTo>
                  <a:lnTo>
                    <a:pt x="755" y="163"/>
                  </a:lnTo>
                  <a:lnTo>
                    <a:pt x="755" y="163"/>
                  </a:lnTo>
                  <a:lnTo>
                    <a:pt x="757" y="161"/>
                  </a:lnTo>
                  <a:lnTo>
                    <a:pt x="757" y="158"/>
                  </a:lnTo>
                  <a:lnTo>
                    <a:pt x="759" y="158"/>
                  </a:lnTo>
                  <a:lnTo>
                    <a:pt x="759" y="158"/>
                  </a:lnTo>
                  <a:lnTo>
                    <a:pt x="759" y="158"/>
                  </a:lnTo>
                  <a:lnTo>
                    <a:pt x="759" y="156"/>
                  </a:lnTo>
                  <a:lnTo>
                    <a:pt x="759" y="156"/>
                  </a:lnTo>
                  <a:lnTo>
                    <a:pt x="759" y="156"/>
                  </a:lnTo>
                  <a:lnTo>
                    <a:pt x="759" y="153"/>
                  </a:lnTo>
                  <a:lnTo>
                    <a:pt x="759" y="153"/>
                  </a:lnTo>
                  <a:lnTo>
                    <a:pt x="757" y="151"/>
                  </a:lnTo>
                  <a:lnTo>
                    <a:pt x="755" y="149"/>
                  </a:lnTo>
                  <a:lnTo>
                    <a:pt x="752" y="149"/>
                  </a:lnTo>
                  <a:lnTo>
                    <a:pt x="750" y="149"/>
                  </a:lnTo>
                  <a:lnTo>
                    <a:pt x="748" y="149"/>
                  </a:lnTo>
                  <a:lnTo>
                    <a:pt x="748" y="149"/>
                  </a:lnTo>
                  <a:lnTo>
                    <a:pt x="745" y="149"/>
                  </a:lnTo>
                  <a:lnTo>
                    <a:pt x="743" y="149"/>
                  </a:lnTo>
                  <a:lnTo>
                    <a:pt x="740" y="146"/>
                  </a:lnTo>
                  <a:lnTo>
                    <a:pt x="738" y="146"/>
                  </a:lnTo>
                  <a:lnTo>
                    <a:pt x="736" y="149"/>
                  </a:lnTo>
                  <a:lnTo>
                    <a:pt x="736" y="149"/>
                  </a:lnTo>
                  <a:lnTo>
                    <a:pt x="736" y="149"/>
                  </a:lnTo>
                  <a:lnTo>
                    <a:pt x="736" y="149"/>
                  </a:lnTo>
                  <a:lnTo>
                    <a:pt x="736" y="149"/>
                  </a:lnTo>
                  <a:lnTo>
                    <a:pt x="733" y="149"/>
                  </a:lnTo>
                  <a:lnTo>
                    <a:pt x="731" y="149"/>
                  </a:lnTo>
                  <a:lnTo>
                    <a:pt x="731" y="151"/>
                  </a:lnTo>
                  <a:lnTo>
                    <a:pt x="731" y="151"/>
                  </a:lnTo>
                  <a:lnTo>
                    <a:pt x="724" y="158"/>
                  </a:lnTo>
                  <a:lnTo>
                    <a:pt x="724" y="161"/>
                  </a:lnTo>
                  <a:lnTo>
                    <a:pt x="724" y="161"/>
                  </a:lnTo>
                  <a:lnTo>
                    <a:pt x="722" y="161"/>
                  </a:lnTo>
                  <a:lnTo>
                    <a:pt x="722" y="161"/>
                  </a:lnTo>
                  <a:lnTo>
                    <a:pt x="722" y="163"/>
                  </a:lnTo>
                  <a:lnTo>
                    <a:pt x="722" y="163"/>
                  </a:lnTo>
                  <a:lnTo>
                    <a:pt x="719" y="163"/>
                  </a:lnTo>
                  <a:lnTo>
                    <a:pt x="719" y="165"/>
                  </a:lnTo>
                  <a:lnTo>
                    <a:pt x="717" y="168"/>
                  </a:lnTo>
                  <a:lnTo>
                    <a:pt x="717" y="170"/>
                  </a:lnTo>
                  <a:lnTo>
                    <a:pt x="717" y="172"/>
                  </a:lnTo>
                  <a:lnTo>
                    <a:pt x="717" y="172"/>
                  </a:lnTo>
                  <a:lnTo>
                    <a:pt x="717" y="172"/>
                  </a:lnTo>
                  <a:lnTo>
                    <a:pt x="717" y="172"/>
                  </a:lnTo>
                  <a:lnTo>
                    <a:pt x="717" y="172"/>
                  </a:lnTo>
                  <a:lnTo>
                    <a:pt x="717" y="172"/>
                  </a:lnTo>
                  <a:lnTo>
                    <a:pt x="710" y="175"/>
                  </a:lnTo>
                  <a:lnTo>
                    <a:pt x="707" y="175"/>
                  </a:lnTo>
                  <a:lnTo>
                    <a:pt x="707" y="177"/>
                  </a:lnTo>
                  <a:lnTo>
                    <a:pt x="705" y="177"/>
                  </a:lnTo>
                  <a:lnTo>
                    <a:pt x="705" y="177"/>
                  </a:lnTo>
                  <a:lnTo>
                    <a:pt x="705" y="175"/>
                  </a:lnTo>
                  <a:lnTo>
                    <a:pt x="703" y="175"/>
                  </a:lnTo>
                  <a:lnTo>
                    <a:pt x="703" y="175"/>
                  </a:lnTo>
                  <a:lnTo>
                    <a:pt x="703" y="175"/>
                  </a:lnTo>
                  <a:lnTo>
                    <a:pt x="705" y="172"/>
                  </a:lnTo>
                  <a:lnTo>
                    <a:pt x="707" y="168"/>
                  </a:lnTo>
                  <a:lnTo>
                    <a:pt x="710" y="165"/>
                  </a:lnTo>
                  <a:lnTo>
                    <a:pt x="710" y="163"/>
                  </a:lnTo>
                  <a:lnTo>
                    <a:pt x="712" y="161"/>
                  </a:lnTo>
                  <a:lnTo>
                    <a:pt x="712" y="161"/>
                  </a:lnTo>
                  <a:lnTo>
                    <a:pt x="712" y="161"/>
                  </a:lnTo>
                  <a:lnTo>
                    <a:pt x="710" y="161"/>
                  </a:lnTo>
                  <a:lnTo>
                    <a:pt x="710" y="161"/>
                  </a:lnTo>
                  <a:lnTo>
                    <a:pt x="710" y="158"/>
                  </a:lnTo>
                  <a:lnTo>
                    <a:pt x="712" y="158"/>
                  </a:lnTo>
                  <a:lnTo>
                    <a:pt x="712" y="158"/>
                  </a:lnTo>
                  <a:lnTo>
                    <a:pt x="710" y="158"/>
                  </a:lnTo>
                  <a:lnTo>
                    <a:pt x="710" y="158"/>
                  </a:lnTo>
                  <a:lnTo>
                    <a:pt x="710" y="156"/>
                  </a:lnTo>
                  <a:lnTo>
                    <a:pt x="707" y="156"/>
                  </a:lnTo>
                  <a:lnTo>
                    <a:pt x="707" y="156"/>
                  </a:lnTo>
                  <a:lnTo>
                    <a:pt x="705" y="153"/>
                  </a:lnTo>
                  <a:lnTo>
                    <a:pt x="703" y="153"/>
                  </a:lnTo>
                  <a:lnTo>
                    <a:pt x="698" y="153"/>
                  </a:lnTo>
                  <a:lnTo>
                    <a:pt x="696" y="153"/>
                  </a:lnTo>
                  <a:lnTo>
                    <a:pt x="696" y="153"/>
                  </a:lnTo>
                  <a:lnTo>
                    <a:pt x="696" y="156"/>
                  </a:lnTo>
                  <a:lnTo>
                    <a:pt x="698" y="156"/>
                  </a:lnTo>
                  <a:lnTo>
                    <a:pt x="698" y="156"/>
                  </a:lnTo>
                  <a:lnTo>
                    <a:pt x="696" y="158"/>
                  </a:lnTo>
                  <a:lnTo>
                    <a:pt x="696" y="158"/>
                  </a:lnTo>
                  <a:lnTo>
                    <a:pt x="691" y="158"/>
                  </a:lnTo>
                  <a:lnTo>
                    <a:pt x="691" y="161"/>
                  </a:lnTo>
                  <a:lnTo>
                    <a:pt x="686" y="161"/>
                  </a:lnTo>
                  <a:lnTo>
                    <a:pt x="682" y="163"/>
                  </a:lnTo>
                  <a:lnTo>
                    <a:pt x="677" y="163"/>
                  </a:lnTo>
                  <a:lnTo>
                    <a:pt x="677" y="163"/>
                  </a:lnTo>
                  <a:lnTo>
                    <a:pt x="674" y="163"/>
                  </a:lnTo>
                  <a:lnTo>
                    <a:pt x="677" y="163"/>
                  </a:lnTo>
                  <a:lnTo>
                    <a:pt x="677" y="163"/>
                  </a:lnTo>
                  <a:lnTo>
                    <a:pt x="677" y="163"/>
                  </a:lnTo>
                  <a:lnTo>
                    <a:pt x="677" y="163"/>
                  </a:lnTo>
                  <a:lnTo>
                    <a:pt x="677" y="163"/>
                  </a:lnTo>
                  <a:lnTo>
                    <a:pt x="677" y="163"/>
                  </a:lnTo>
                  <a:lnTo>
                    <a:pt x="674" y="163"/>
                  </a:lnTo>
                  <a:lnTo>
                    <a:pt x="672" y="163"/>
                  </a:lnTo>
                  <a:lnTo>
                    <a:pt x="670" y="165"/>
                  </a:lnTo>
                  <a:lnTo>
                    <a:pt x="670" y="165"/>
                  </a:lnTo>
                  <a:lnTo>
                    <a:pt x="667" y="163"/>
                  </a:lnTo>
                  <a:lnTo>
                    <a:pt x="670" y="163"/>
                  </a:lnTo>
                  <a:lnTo>
                    <a:pt x="672" y="163"/>
                  </a:lnTo>
                  <a:lnTo>
                    <a:pt x="679" y="161"/>
                  </a:lnTo>
                  <a:lnTo>
                    <a:pt x="682" y="158"/>
                  </a:lnTo>
                  <a:lnTo>
                    <a:pt x="684" y="158"/>
                  </a:lnTo>
                  <a:lnTo>
                    <a:pt x="682" y="156"/>
                  </a:lnTo>
                  <a:lnTo>
                    <a:pt x="677" y="156"/>
                  </a:lnTo>
                  <a:lnTo>
                    <a:pt x="672" y="153"/>
                  </a:lnTo>
                  <a:lnTo>
                    <a:pt x="670" y="153"/>
                  </a:lnTo>
                  <a:lnTo>
                    <a:pt x="665" y="153"/>
                  </a:lnTo>
                  <a:lnTo>
                    <a:pt x="663" y="153"/>
                  </a:lnTo>
                  <a:lnTo>
                    <a:pt x="663" y="153"/>
                  </a:lnTo>
                  <a:lnTo>
                    <a:pt x="658" y="156"/>
                  </a:lnTo>
                  <a:lnTo>
                    <a:pt x="656" y="156"/>
                  </a:lnTo>
                  <a:lnTo>
                    <a:pt x="656" y="158"/>
                  </a:lnTo>
                  <a:lnTo>
                    <a:pt x="653" y="158"/>
                  </a:lnTo>
                  <a:lnTo>
                    <a:pt x="653" y="158"/>
                  </a:lnTo>
                  <a:lnTo>
                    <a:pt x="651" y="158"/>
                  </a:lnTo>
                  <a:lnTo>
                    <a:pt x="651" y="158"/>
                  </a:lnTo>
                  <a:lnTo>
                    <a:pt x="651" y="158"/>
                  </a:lnTo>
                  <a:lnTo>
                    <a:pt x="646" y="158"/>
                  </a:lnTo>
                  <a:lnTo>
                    <a:pt x="644" y="158"/>
                  </a:lnTo>
                  <a:lnTo>
                    <a:pt x="641" y="161"/>
                  </a:lnTo>
                  <a:lnTo>
                    <a:pt x="639" y="161"/>
                  </a:lnTo>
                  <a:lnTo>
                    <a:pt x="639" y="161"/>
                  </a:lnTo>
                  <a:lnTo>
                    <a:pt x="639" y="158"/>
                  </a:lnTo>
                  <a:lnTo>
                    <a:pt x="644" y="158"/>
                  </a:lnTo>
                  <a:lnTo>
                    <a:pt x="646" y="156"/>
                  </a:lnTo>
                  <a:lnTo>
                    <a:pt x="649" y="156"/>
                  </a:lnTo>
                  <a:lnTo>
                    <a:pt x="651" y="153"/>
                  </a:lnTo>
                  <a:lnTo>
                    <a:pt x="651" y="153"/>
                  </a:lnTo>
                  <a:lnTo>
                    <a:pt x="653" y="153"/>
                  </a:lnTo>
                  <a:lnTo>
                    <a:pt x="653" y="151"/>
                  </a:lnTo>
                  <a:lnTo>
                    <a:pt x="656" y="149"/>
                  </a:lnTo>
                  <a:lnTo>
                    <a:pt x="658" y="149"/>
                  </a:lnTo>
                  <a:lnTo>
                    <a:pt x="658" y="149"/>
                  </a:lnTo>
                  <a:lnTo>
                    <a:pt x="658" y="149"/>
                  </a:lnTo>
                  <a:lnTo>
                    <a:pt x="656" y="146"/>
                  </a:lnTo>
                  <a:lnTo>
                    <a:pt x="653" y="146"/>
                  </a:lnTo>
                  <a:lnTo>
                    <a:pt x="639" y="149"/>
                  </a:lnTo>
                  <a:lnTo>
                    <a:pt x="623" y="151"/>
                  </a:lnTo>
                  <a:lnTo>
                    <a:pt x="616" y="153"/>
                  </a:lnTo>
                  <a:lnTo>
                    <a:pt x="611" y="153"/>
                  </a:lnTo>
                  <a:lnTo>
                    <a:pt x="604" y="156"/>
                  </a:lnTo>
                  <a:lnTo>
                    <a:pt x="592" y="158"/>
                  </a:lnTo>
                  <a:lnTo>
                    <a:pt x="587" y="161"/>
                  </a:lnTo>
                  <a:lnTo>
                    <a:pt x="585" y="163"/>
                  </a:lnTo>
                  <a:lnTo>
                    <a:pt x="583" y="163"/>
                  </a:lnTo>
                  <a:lnTo>
                    <a:pt x="583" y="163"/>
                  </a:lnTo>
                  <a:lnTo>
                    <a:pt x="583" y="163"/>
                  </a:lnTo>
                  <a:lnTo>
                    <a:pt x="585" y="165"/>
                  </a:lnTo>
                  <a:lnTo>
                    <a:pt x="585" y="165"/>
                  </a:lnTo>
                  <a:lnTo>
                    <a:pt x="583" y="165"/>
                  </a:lnTo>
                  <a:lnTo>
                    <a:pt x="580" y="165"/>
                  </a:lnTo>
                  <a:lnTo>
                    <a:pt x="575" y="168"/>
                  </a:lnTo>
                  <a:lnTo>
                    <a:pt x="568" y="170"/>
                  </a:lnTo>
                  <a:lnTo>
                    <a:pt x="568" y="170"/>
                  </a:lnTo>
                  <a:lnTo>
                    <a:pt x="566" y="172"/>
                  </a:lnTo>
                  <a:lnTo>
                    <a:pt x="564" y="172"/>
                  </a:lnTo>
                  <a:lnTo>
                    <a:pt x="561" y="175"/>
                  </a:lnTo>
                  <a:lnTo>
                    <a:pt x="561" y="175"/>
                  </a:lnTo>
                  <a:lnTo>
                    <a:pt x="561" y="175"/>
                  </a:lnTo>
                  <a:lnTo>
                    <a:pt x="566" y="177"/>
                  </a:lnTo>
                  <a:lnTo>
                    <a:pt x="568" y="177"/>
                  </a:lnTo>
                  <a:lnTo>
                    <a:pt x="575" y="175"/>
                  </a:lnTo>
                  <a:lnTo>
                    <a:pt x="575" y="175"/>
                  </a:lnTo>
                  <a:lnTo>
                    <a:pt x="573" y="177"/>
                  </a:lnTo>
                  <a:lnTo>
                    <a:pt x="568" y="177"/>
                  </a:lnTo>
                  <a:lnTo>
                    <a:pt x="566" y="179"/>
                  </a:lnTo>
                  <a:lnTo>
                    <a:pt x="566" y="179"/>
                  </a:lnTo>
                  <a:lnTo>
                    <a:pt x="566" y="179"/>
                  </a:lnTo>
                  <a:lnTo>
                    <a:pt x="568" y="179"/>
                  </a:lnTo>
                  <a:lnTo>
                    <a:pt x="571" y="179"/>
                  </a:lnTo>
                  <a:lnTo>
                    <a:pt x="578" y="179"/>
                  </a:lnTo>
                  <a:lnTo>
                    <a:pt x="585" y="179"/>
                  </a:lnTo>
                  <a:lnTo>
                    <a:pt x="601" y="177"/>
                  </a:lnTo>
                  <a:lnTo>
                    <a:pt x="606" y="179"/>
                  </a:lnTo>
                  <a:lnTo>
                    <a:pt x="606" y="179"/>
                  </a:lnTo>
                  <a:lnTo>
                    <a:pt x="604" y="179"/>
                  </a:lnTo>
                  <a:lnTo>
                    <a:pt x="601" y="179"/>
                  </a:lnTo>
                  <a:lnTo>
                    <a:pt x="599" y="179"/>
                  </a:lnTo>
                  <a:lnTo>
                    <a:pt x="597" y="179"/>
                  </a:lnTo>
                  <a:lnTo>
                    <a:pt x="594" y="179"/>
                  </a:lnTo>
                  <a:lnTo>
                    <a:pt x="594" y="179"/>
                  </a:lnTo>
                  <a:lnTo>
                    <a:pt x="594" y="179"/>
                  </a:lnTo>
                  <a:lnTo>
                    <a:pt x="594" y="179"/>
                  </a:lnTo>
                  <a:lnTo>
                    <a:pt x="592" y="182"/>
                  </a:lnTo>
                  <a:lnTo>
                    <a:pt x="590" y="182"/>
                  </a:lnTo>
                  <a:lnTo>
                    <a:pt x="587" y="182"/>
                  </a:lnTo>
                  <a:lnTo>
                    <a:pt x="580" y="182"/>
                  </a:lnTo>
                  <a:lnTo>
                    <a:pt x="573" y="184"/>
                  </a:lnTo>
                  <a:lnTo>
                    <a:pt x="566" y="184"/>
                  </a:lnTo>
                  <a:lnTo>
                    <a:pt x="564" y="184"/>
                  </a:lnTo>
                  <a:lnTo>
                    <a:pt x="557" y="187"/>
                  </a:lnTo>
                  <a:lnTo>
                    <a:pt x="554" y="187"/>
                  </a:lnTo>
                  <a:lnTo>
                    <a:pt x="554" y="189"/>
                  </a:lnTo>
                  <a:lnTo>
                    <a:pt x="554" y="189"/>
                  </a:lnTo>
                  <a:lnTo>
                    <a:pt x="557" y="194"/>
                  </a:lnTo>
                  <a:lnTo>
                    <a:pt x="564" y="194"/>
                  </a:lnTo>
                  <a:lnTo>
                    <a:pt x="573" y="194"/>
                  </a:lnTo>
                  <a:lnTo>
                    <a:pt x="575" y="194"/>
                  </a:lnTo>
                  <a:lnTo>
                    <a:pt x="575" y="194"/>
                  </a:lnTo>
                  <a:lnTo>
                    <a:pt x="578" y="194"/>
                  </a:lnTo>
                  <a:lnTo>
                    <a:pt x="587" y="194"/>
                  </a:lnTo>
                  <a:lnTo>
                    <a:pt x="594" y="194"/>
                  </a:lnTo>
                  <a:lnTo>
                    <a:pt x="597" y="194"/>
                  </a:lnTo>
                  <a:lnTo>
                    <a:pt x="601" y="194"/>
                  </a:lnTo>
                  <a:lnTo>
                    <a:pt x="601" y="194"/>
                  </a:lnTo>
                  <a:lnTo>
                    <a:pt x="606" y="194"/>
                  </a:lnTo>
                  <a:lnTo>
                    <a:pt x="608" y="194"/>
                  </a:lnTo>
                  <a:lnTo>
                    <a:pt x="613" y="194"/>
                  </a:lnTo>
                  <a:lnTo>
                    <a:pt x="616" y="194"/>
                  </a:lnTo>
                  <a:lnTo>
                    <a:pt x="625" y="196"/>
                  </a:lnTo>
                  <a:lnTo>
                    <a:pt x="630" y="198"/>
                  </a:lnTo>
                  <a:lnTo>
                    <a:pt x="630" y="198"/>
                  </a:lnTo>
                  <a:lnTo>
                    <a:pt x="627" y="201"/>
                  </a:lnTo>
                  <a:lnTo>
                    <a:pt x="627" y="201"/>
                  </a:lnTo>
                  <a:lnTo>
                    <a:pt x="623" y="201"/>
                  </a:lnTo>
                  <a:lnTo>
                    <a:pt x="620" y="201"/>
                  </a:lnTo>
                  <a:lnTo>
                    <a:pt x="616" y="201"/>
                  </a:lnTo>
                  <a:lnTo>
                    <a:pt x="616" y="201"/>
                  </a:lnTo>
                  <a:lnTo>
                    <a:pt x="608" y="201"/>
                  </a:lnTo>
                  <a:lnTo>
                    <a:pt x="601" y="201"/>
                  </a:lnTo>
                  <a:lnTo>
                    <a:pt x="599" y="201"/>
                  </a:lnTo>
                  <a:lnTo>
                    <a:pt x="597" y="198"/>
                  </a:lnTo>
                  <a:lnTo>
                    <a:pt x="590" y="198"/>
                  </a:lnTo>
                  <a:lnTo>
                    <a:pt x="578" y="201"/>
                  </a:lnTo>
                  <a:lnTo>
                    <a:pt x="561" y="201"/>
                  </a:lnTo>
                  <a:lnTo>
                    <a:pt x="552" y="203"/>
                  </a:lnTo>
                  <a:lnTo>
                    <a:pt x="552" y="203"/>
                  </a:lnTo>
                  <a:lnTo>
                    <a:pt x="550" y="203"/>
                  </a:lnTo>
                  <a:lnTo>
                    <a:pt x="550" y="205"/>
                  </a:lnTo>
                  <a:lnTo>
                    <a:pt x="547" y="208"/>
                  </a:lnTo>
                  <a:lnTo>
                    <a:pt x="547" y="208"/>
                  </a:lnTo>
                  <a:lnTo>
                    <a:pt x="547" y="208"/>
                  </a:lnTo>
                  <a:lnTo>
                    <a:pt x="547" y="210"/>
                  </a:lnTo>
                  <a:lnTo>
                    <a:pt x="547" y="213"/>
                  </a:lnTo>
                  <a:lnTo>
                    <a:pt x="547" y="213"/>
                  </a:lnTo>
                  <a:lnTo>
                    <a:pt x="547" y="215"/>
                  </a:lnTo>
                  <a:lnTo>
                    <a:pt x="547" y="215"/>
                  </a:lnTo>
                  <a:lnTo>
                    <a:pt x="547" y="215"/>
                  </a:lnTo>
                  <a:lnTo>
                    <a:pt x="552" y="217"/>
                  </a:lnTo>
                  <a:lnTo>
                    <a:pt x="554" y="217"/>
                  </a:lnTo>
                  <a:lnTo>
                    <a:pt x="557" y="217"/>
                  </a:lnTo>
                  <a:lnTo>
                    <a:pt x="561" y="217"/>
                  </a:lnTo>
                  <a:lnTo>
                    <a:pt x="568" y="217"/>
                  </a:lnTo>
                  <a:lnTo>
                    <a:pt x="573" y="217"/>
                  </a:lnTo>
                  <a:lnTo>
                    <a:pt x="575" y="217"/>
                  </a:lnTo>
                  <a:lnTo>
                    <a:pt x="580" y="220"/>
                  </a:lnTo>
                  <a:lnTo>
                    <a:pt x="580" y="220"/>
                  </a:lnTo>
                  <a:lnTo>
                    <a:pt x="578" y="222"/>
                  </a:lnTo>
                  <a:lnTo>
                    <a:pt x="578" y="222"/>
                  </a:lnTo>
                  <a:lnTo>
                    <a:pt x="575" y="224"/>
                  </a:lnTo>
                  <a:lnTo>
                    <a:pt x="573" y="227"/>
                  </a:lnTo>
                  <a:lnTo>
                    <a:pt x="573" y="229"/>
                  </a:lnTo>
                  <a:lnTo>
                    <a:pt x="573" y="231"/>
                  </a:lnTo>
                  <a:lnTo>
                    <a:pt x="575" y="231"/>
                  </a:lnTo>
                  <a:lnTo>
                    <a:pt x="575" y="231"/>
                  </a:lnTo>
                  <a:lnTo>
                    <a:pt x="578" y="231"/>
                  </a:lnTo>
                  <a:lnTo>
                    <a:pt x="580" y="231"/>
                  </a:lnTo>
                  <a:lnTo>
                    <a:pt x="587" y="231"/>
                  </a:lnTo>
                  <a:lnTo>
                    <a:pt x="597" y="231"/>
                  </a:lnTo>
                  <a:lnTo>
                    <a:pt x="599" y="231"/>
                  </a:lnTo>
                  <a:lnTo>
                    <a:pt x="604" y="229"/>
                  </a:lnTo>
                  <a:lnTo>
                    <a:pt x="606" y="229"/>
                  </a:lnTo>
                  <a:lnTo>
                    <a:pt x="606" y="229"/>
                  </a:lnTo>
                  <a:lnTo>
                    <a:pt x="613" y="229"/>
                  </a:lnTo>
                  <a:lnTo>
                    <a:pt x="620" y="229"/>
                  </a:lnTo>
                  <a:lnTo>
                    <a:pt x="627" y="229"/>
                  </a:lnTo>
                  <a:lnTo>
                    <a:pt x="637" y="227"/>
                  </a:lnTo>
                  <a:lnTo>
                    <a:pt x="641" y="224"/>
                  </a:lnTo>
                  <a:lnTo>
                    <a:pt x="644" y="224"/>
                  </a:lnTo>
                  <a:lnTo>
                    <a:pt x="649" y="224"/>
                  </a:lnTo>
                  <a:lnTo>
                    <a:pt x="656" y="224"/>
                  </a:lnTo>
                  <a:lnTo>
                    <a:pt x="660" y="222"/>
                  </a:lnTo>
                  <a:lnTo>
                    <a:pt x="663" y="222"/>
                  </a:lnTo>
                  <a:lnTo>
                    <a:pt x="667" y="220"/>
                  </a:lnTo>
                  <a:lnTo>
                    <a:pt x="670" y="220"/>
                  </a:lnTo>
                  <a:lnTo>
                    <a:pt x="674" y="217"/>
                  </a:lnTo>
                  <a:lnTo>
                    <a:pt x="677" y="215"/>
                  </a:lnTo>
                  <a:lnTo>
                    <a:pt x="679" y="215"/>
                  </a:lnTo>
                  <a:lnTo>
                    <a:pt x="682" y="215"/>
                  </a:lnTo>
                  <a:lnTo>
                    <a:pt x="682" y="215"/>
                  </a:lnTo>
                  <a:lnTo>
                    <a:pt x="684" y="215"/>
                  </a:lnTo>
                  <a:lnTo>
                    <a:pt x="682" y="217"/>
                  </a:lnTo>
                  <a:lnTo>
                    <a:pt x="682" y="217"/>
                  </a:lnTo>
                  <a:lnTo>
                    <a:pt x="682" y="217"/>
                  </a:lnTo>
                  <a:lnTo>
                    <a:pt x="679" y="217"/>
                  </a:lnTo>
                  <a:lnTo>
                    <a:pt x="682" y="220"/>
                  </a:lnTo>
                  <a:lnTo>
                    <a:pt x="682" y="220"/>
                  </a:lnTo>
                  <a:lnTo>
                    <a:pt x="684" y="220"/>
                  </a:lnTo>
                  <a:lnTo>
                    <a:pt x="686" y="220"/>
                  </a:lnTo>
                  <a:lnTo>
                    <a:pt x="689" y="220"/>
                  </a:lnTo>
                  <a:lnTo>
                    <a:pt x="693" y="220"/>
                  </a:lnTo>
                  <a:lnTo>
                    <a:pt x="696" y="222"/>
                  </a:lnTo>
                  <a:lnTo>
                    <a:pt x="696" y="222"/>
                  </a:lnTo>
                  <a:lnTo>
                    <a:pt x="696" y="222"/>
                  </a:lnTo>
                  <a:lnTo>
                    <a:pt x="691" y="222"/>
                  </a:lnTo>
                  <a:lnTo>
                    <a:pt x="691" y="224"/>
                  </a:lnTo>
                  <a:lnTo>
                    <a:pt x="691" y="224"/>
                  </a:lnTo>
                  <a:lnTo>
                    <a:pt x="698" y="224"/>
                  </a:lnTo>
                  <a:lnTo>
                    <a:pt x="700" y="224"/>
                  </a:lnTo>
                  <a:lnTo>
                    <a:pt x="703" y="224"/>
                  </a:lnTo>
                  <a:lnTo>
                    <a:pt x="705" y="224"/>
                  </a:lnTo>
                  <a:lnTo>
                    <a:pt x="707" y="224"/>
                  </a:lnTo>
                  <a:lnTo>
                    <a:pt x="712" y="227"/>
                  </a:lnTo>
                  <a:lnTo>
                    <a:pt x="717" y="224"/>
                  </a:lnTo>
                  <a:lnTo>
                    <a:pt x="719" y="227"/>
                  </a:lnTo>
                  <a:lnTo>
                    <a:pt x="722" y="224"/>
                  </a:lnTo>
                  <a:lnTo>
                    <a:pt x="722" y="224"/>
                  </a:lnTo>
                  <a:lnTo>
                    <a:pt x="726" y="224"/>
                  </a:lnTo>
                  <a:lnTo>
                    <a:pt x="729" y="224"/>
                  </a:lnTo>
                  <a:lnTo>
                    <a:pt x="736" y="222"/>
                  </a:lnTo>
                  <a:lnTo>
                    <a:pt x="738" y="222"/>
                  </a:lnTo>
                  <a:lnTo>
                    <a:pt x="740" y="220"/>
                  </a:lnTo>
                  <a:lnTo>
                    <a:pt x="740" y="220"/>
                  </a:lnTo>
                  <a:lnTo>
                    <a:pt x="740" y="220"/>
                  </a:lnTo>
                  <a:lnTo>
                    <a:pt x="740" y="217"/>
                  </a:lnTo>
                  <a:lnTo>
                    <a:pt x="740" y="217"/>
                  </a:lnTo>
                  <a:lnTo>
                    <a:pt x="738" y="217"/>
                  </a:lnTo>
                  <a:lnTo>
                    <a:pt x="738" y="217"/>
                  </a:lnTo>
                  <a:lnTo>
                    <a:pt x="738" y="217"/>
                  </a:lnTo>
                  <a:lnTo>
                    <a:pt x="738" y="217"/>
                  </a:lnTo>
                  <a:lnTo>
                    <a:pt x="740" y="217"/>
                  </a:lnTo>
                  <a:lnTo>
                    <a:pt x="740" y="215"/>
                  </a:lnTo>
                  <a:lnTo>
                    <a:pt x="743" y="215"/>
                  </a:lnTo>
                  <a:lnTo>
                    <a:pt x="743" y="215"/>
                  </a:lnTo>
                  <a:lnTo>
                    <a:pt x="743" y="215"/>
                  </a:lnTo>
                  <a:lnTo>
                    <a:pt x="740" y="215"/>
                  </a:lnTo>
                  <a:lnTo>
                    <a:pt x="738" y="215"/>
                  </a:lnTo>
                  <a:lnTo>
                    <a:pt x="736" y="215"/>
                  </a:lnTo>
                  <a:lnTo>
                    <a:pt x="731" y="215"/>
                  </a:lnTo>
                  <a:lnTo>
                    <a:pt x="729" y="217"/>
                  </a:lnTo>
                  <a:lnTo>
                    <a:pt x="724" y="220"/>
                  </a:lnTo>
                  <a:lnTo>
                    <a:pt x="724" y="220"/>
                  </a:lnTo>
                  <a:lnTo>
                    <a:pt x="724" y="217"/>
                  </a:lnTo>
                  <a:lnTo>
                    <a:pt x="726" y="215"/>
                  </a:lnTo>
                  <a:lnTo>
                    <a:pt x="729" y="215"/>
                  </a:lnTo>
                  <a:lnTo>
                    <a:pt x="729" y="215"/>
                  </a:lnTo>
                  <a:lnTo>
                    <a:pt x="729" y="215"/>
                  </a:lnTo>
                  <a:lnTo>
                    <a:pt x="729" y="215"/>
                  </a:lnTo>
                  <a:lnTo>
                    <a:pt x="729" y="213"/>
                  </a:lnTo>
                  <a:lnTo>
                    <a:pt x="726" y="213"/>
                  </a:lnTo>
                  <a:lnTo>
                    <a:pt x="726" y="213"/>
                  </a:lnTo>
                  <a:lnTo>
                    <a:pt x="726" y="210"/>
                  </a:lnTo>
                  <a:lnTo>
                    <a:pt x="726" y="210"/>
                  </a:lnTo>
                  <a:lnTo>
                    <a:pt x="729" y="210"/>
                  </a:lnTo>
                  <a:lnTo>
                    <a:pt x="729" y="210"/>
                  </a:lnTo>
                  <a:lnTo>
                    <a:pt x="731" y="213"/>
                  </a:lnTo>
                  <a:lnTo>
                    <a:pt x="733" y="213"/>
                  </a:lnTo>
                  <a:lnTo>
                    <a:pt x="733" y="213"/>
                  </a:lnTo>
                  <a:lnTo>
                    <a:pt x="736" y="213"/>
                  </a:lnTo>
                  <a:lnTo>
                    <a:pt x="738" y="213"/>
                  </a:lnTo>
                  <a:lnTo>
                    <a:pt x="738" y="213"/>
                  </a:lnTo>
                  <a:lnTo>
                    <a:pt x="738" y="213"/>
                  </a:lnTo>
                  <a:lnTo>
                    <a:pt x="738" y="210"/>
                  </a:lnTo>
                  <a:lnTo>
                    <a:pt x="740" y="210"/>
                  </a:lnTo>
                  <a:lnTo>
                    <a:pt x="740" y="210"/>
                  </a:lnTo>
                  <a:lnTo>
                    <a:pt x="740" y="208"/>
                  </a:lnTo>
                  <a:lnTo>
                    <a:pt x="745" y="208"/>
                  </a:lnTo>
                  <a:lnTo>
                    <a:pt x="748" y="208"/>
                  </a:lnTo>
                  <a:lnTo>
                    <a:pt x="748" y="208"/>
                  </a:lnTo>
                  <a:lnTo>
                    <a:pt x="748" y="208"/>
                  </a:lnTo>
                  <a:lnTo>
                    <a:pt x="750" y="210"/>
                  </a:lnTo>
                  <a:lnTo>
                    <a:pt x="750" y="210"/>
                  </a:lnTo>
                  <a:lnTo>
                    <a:pt x="752" y="210"/>
                  </a:lnTo>
                  <a:lnTo>
                    <a:pt x="752" y="210"/>
                  </a:lnTo>
                  <a:lnTo>
                    <a:pt x="755" y="210"/>
                  </a:lnTo>
                  <a:lnTo>
                    <a:pt x="757" y="208"/>
                  </a:lnTo>
                  <a:lnTo>
                    <a:pt x="757" y="208"/>
                  </a:lnTo>
                  <a:lnTo>
                    <a:pt x="757" y="208"/>
                  </a:lnTo>
                  <a:lnTo>
                    <a:pt x="757" y="210"/>
                  </a:lnTo>
                  <a:lnTo>
                    <a:pt x="757" y="210"/>
                  </a:lnTo>
                  <a:lnTo>
                    <a:pt x="757" y="210"/>
                  </a:lnTo>
                  <a:lnTo>
                    <a:pt x="759" y="210"/>
                  </a:lnTo>
                  <a:lnTo>
                    <a:pt x="759" y="210"/>
                  </a:lnTo>
                  <a:lnTo>
                    <a:pt x="762" y="210"/>
                  </a:lnTo>
                  <a:lnTo>
                    <a:pt x="764" y="208"/>
                  </a:lnTo>
                  <a:lnTo>
                    <a:pt x="764" y="208"/>
                  </a:lnTo>
                  <a:close/>
                  <a:moveTo>
                    <a:pt x="828" y="215"/>
                  </a:moveTo>
                  <a:lnTo>
                    <a:pt x="828" y="215"/>
                  </a:lnTo>
                  <a:lnTo>
                    <a:pt x="828" y="215"/>
                  </a:lnTo>
                  <a:lnTo>
                    <a:pt x="825" y="217"/>
                  </a:lnTo>
                  <a:lnTo>
                    <a:pt x="825" y="217"/>
                  </a:lnTo>
                  <a:lnTo>
                    <a:pt x="828" y="217"/>
                  </a:lnTo>
                  <a:lnTo>
                    <a:pt x="828" y="217"/>
                  </a:lnTo>
                  <a:lnTo>
                    <a:pt x="830" y="215"/>
                  </a:lnTo>
                  <a:lnTo>
                    <a:pt x="830" y="215"/>
                  </a:lnTo>
                  <a:lnTo>
                    <a:pt x="832" y="215"/>
                  </a:lnTo>
                  <a:lnTo>
                    <a:pt x="832" y="213"/>
                  </a:lnTo>
                  <a:lnTo>
                    <a:pt x="832" y="213"/>
                  </a:lnTo>
                  <a:lnTo>
                    <a:pt x="832" y="213"/>
                  </a:lnTo>
                  <a:lnTo>
                    <a:pt x="830" y="210"/>
                  </a:lnTo>
                  <a:lnTo>
                    <a:pt x="830" y="210"/>
                  </a:lnTo>
                  <a:lnTo>
                    <a:pt x="828" y="213"/>
                  </a:lnTo>
                  <a:lnTo>
                    <a:pt x="825" y="213"/>
                  </a:lnTo>
                  <a:lnTo>
                    <a:pt x="825" y="213"/>
                  </a:lnTo>
                  <a:lnTo>
                    <a:pt x="823" y="215"/>
                  </a:lnTo>
                  <a:lnTo>
                    <a:pt x="823" y="215"/>
                  </a:lnTo>
                  <a:lnTo>
                    <a:pt x="823" y="215"/>
                  </a:lnTo>
                  <a:lnTo>
                    <a:pt x="823" y="215"/>
                  </a:lnTo>
                  <a:lnTo>
                    <a:pt x="823" y="217"/>
                  </a:lnTo>
                  <a:lnTo>
                    <a:pt x="825" y="215"/>
                  </a:lnTo>
                  <a:lnTo>
                    <a:pt x="825" y="215"/>
                  </a:lnTo>
                  <a:lnTo>
                    <a:pt x="828" y="213"/>
                  </a:lnTo>
                  <a:lnTo>
                    <a:pt x="828" y="213"/>
                  </a:lnTo>
                  <a:lnTo>
                    <a:pt x="828" y="213"/>
                  </a:lnTo>
                  <a:lnTo>
                    <a:pt x="828" y="213"/>
                  </a:lnTo>
                  <a:lnTo>
                    <a:pt x="830" y="213"/>
                  </a:lnTo>
                  <a:lnTo>
                    <a:pt x="828" y="213"/>
                  </a:lnTo>
                  <a:lnTo>
                    <a:pt x="828" y="215"/>
                  </a:lnTo>
                  <a:close/>
                  <a:moveTo>
                    <a:pt x="762" y="220"/>
                  </a:moveTo>
                  <a:lnTo>
                    <a:pt x="759" y="222"/>
                  </a:lnTo>
                  <a:lnTo>
                    <a:pt x="759" y="222"/>
                  </a:lnTo>
                  <a:lnTo>
                    <a:pt x="759" y="222"/>
                  </a:lnTo>
                  <a:lnTo>
                    <a:pt x="759" y="222"/>
                  </a:lnTo>
                  <a:lnTo>
                    <a:pt x="759" y="222"/>
                  </a:lnTo>
                  <a:lnTo>
                    <a:pt x="762" y="224"/>
                  </a:lnTo>
                  <a:lnTo>
                    <a:pt x="762" y="222"/>
                  </a:lnTo>
                  <a:lnTo>
                    <a:pt x="762" y="222"/>
                  </a:lnTo>
                  <a:lnTo>
                    <a:pt x="762" y="222"/>
                  </a:lnTo>
                  <a:lnTo>
                    <a:pt x="762" y="220"/>
                  </a:lnTo>
                  <a:lnTo>
                    <a:pt x="762" y="220"/>
                  </a:lnTo>
                  <a:lnTo>
                    <a:pt x="762" y="220"/>
                  </a:lnTo>
                  <a:close/>
                  <a:moveTo>
                    <a:pt x="752" y="227"/>
                  </a:moveTo>
                  <a:lnTo>
                    <a:pt x="752" y="227"/>
                  </a:lnTo>
                  <a:lnTo>
                    <a:pt x="755" y="227"/>
                  </a:lnTo>
                  <a:lnTo>
                    <a:pt x="755" y="227"/>
                  </a:lnTo>
                  <a:lnTo>
                    <a:pt x="755" y="227"/>
                  </a:lnTo>
                  <a:lnTo>
                    <a:pt x="757" y="224"/>
                  </a:lnTo>
                  <a:lnTo>
                    <a:pt x="757" y="224"/>
                  </a:lnTo>
                  <a:lnTo>
                    <a:pt x="757" y="224"/>
                  </a:lnTo>
                  <a:lnTo>
                    <a:pt x="757" y="222"/>
                  </a:lnTo>
                  <a:lnTo>
                    <a:pt x="757" y="222"/>
                  </a:lnTo>
                  <a:lnTo>
                    <a:pt x="755" y="222"/>
                  </a:lnTo>
                  <a:lnTo>
                    <a:pt x="755" y="222"/>
                  </a:lnTo>
                  <a:lnTo>
                    <a:pt x="755" y="222"/>
                  </a:lnTo>
                  <a:lnTo>
                    <a:pt x="752" y="222"/>
                  </a:lnTo>
                  <a:lnTo>
                    <a:pt x="752" y="222"/>
                  </a:lnTo>
                  <a:lnTo>
                    <a:pt x="752" y="224"/>
                  </a:lnTo>
                  <a:lnTo>
                    <a:pt x="750" y="224"/>
                  </a:lnTo>
                  <a:lnTo>
                    <a:pt x="750" y="227"/>
                  </a:lnTo>
                  <a:lnTo>
                    <a:pt x="750" y="227"/>
                  </a:lnTo>
                  <a:lnTo>
                    <a:pt x="750" y="227"/>
                  </a:lnTo>
                  <a:lnTo>
                    <a:pt x="750" y="227"/>
                  </a:lnTo>
                  <a:lnTo>
                    <a:pt x="752" y="227"/>
                  </a:lnTo>
                  <a:lnTo>
                    <a:pt x="752" y="227"/>
                  </a:lnTo>
                  <a:lnTo>
                    <a:pt x="752" y="227"/>
                  </a:lnTo>
                  <a:lnTo>
                    <a:pt x="752" y="227"/>
                  </a:lnTo>
                  <a:lnTo>
                    <a:pt x="752" y="227"/>
                  </a:lnTo>
                  <a:close/>
                  <a:moveTo>
                    <a:pt x="729" y="227"/>
                  </a:moveTo>
                  <a:lnTo>
                    <a:pt x="729" y="227"/>
                  </a:lnTo>
                  <a:lnTo>
                    <a:pt x="726" y="227"/>
                  </a:lnTo>
                  <a:lnTo>
                    <a:pt x="724" y="229"/>
                  </a:lnTo>
                  <a:lnTo>
                    <a:pt x="726" y="229"/>
                  </a:lnTo>
                  <a:lnTo>
                    <a:pt x="729" y="229"/>
                  </a:lnTo>
                  <a:lnTo>
                    <a:pt x="729" y="229"/>
                  </a:lnTo>
                  <a:lnTo>
                    <a:pt x="729" y="229"/>
                  </a:lnTo>
                  <a:lnTo>
                    <a:pt x="731" y="229"/>
                  </a:lnTo>
                  <a:lnTo>
                    <a:pt x="733" y="229"/>
                  </a:lnTo>
                  <a:lnTo>
                    <a:pt x="733" y="227"/>
                  </a:lnTo>
                  <a:lnTo>
                    <a:pt x="733" y="227"/>
                  </a:lnTo>
                  <a:lnTo>
                    <a:pt x="733" y="227"/>
                  </a:lnTo>
                  <a:lnTo>
                    <a:pt x="733" y="227"/>
                  </a:lnTo>
                  <a:lnTo>
                    <a:pt x="731" y="224"/>
                  </a:lnTo>
                  <a:lnTo>
                    <a:pt x="729" y="227"/>
                  </a:lnTo>
                  <a:close/>
                  <a:moveTo>
                    <a:pt x="752" y="215"/>
                  </a:moveTo>
                  <a:lnTo>
                    <a:pt x="752" y="215"/>
                  </a:lnTo>
                  <a:lnTo>
                    <a:pt x="752" y="215"/>
                  </a:lnTo>
                  <a:lnTo>
                    <a:pt x="755" y="215"/>
                  </a:lnTo>
                  <a:lnTo>
                    <a:pt x="755" y="215"/>
                  </a:lnTo>
                  <a:lnTo>
                    <a:pt x="755" y="215"/>
                  </a:lnTo>
                  <a:lnTo>
                    <a:pt x="757" y="215"/>
                  </a:lnTo>
                  <a:lnTo>
                    <a:pt x="757" y="213"/>
                  </a:lnTo>
                  <a:lnTo>
                    <a:pt x="757" y="213"/>
                  </a:lnTo>
                  <a:lnTo>
                    <a:pt x="755" y="213"/>
                  </a:lnTo>
                  <a:lnTo>
                    <a:pt x="755" y="213"/>
                  </a:lnTo>
                  <a:lnTo>
                    <a:pt x="752" y="213"/>
                  </a:lnTo>
                  <a:lnTo>
                    <a:pt x="752" y="213"/>
                  </a:lnTo>
                  <a:lnTo>
                    <a:pt x="752" y="213"/>
                  </a:lnTo>
                  <a:lnTo>
                    <a:pt x="755" y="213"/>
                  </a:lnTo>
                  <a:lnTo>
                    <a:pt x="755" y="215"/>
                  </a:lnTo>
                  <a:lnTo>
                    <a:pt x="755" y="215"/>
                  </a:lnTo>
                  <a:lnTo>
                    <a:pt x="752" y="215"/>
                  </a:lnTo>
                  <a:lnTo>
                    <a:pt x="752" y="215"/>
                  </a:lnTo>
                  <a:lnTo>
                    <a:pt x="752" y="215"/>
                  </a:lnTo>
                  <a:lnTo>
                    <a:pt x="752" y="215"/>
                  </a:lnTo>
                  <a:close/>
                  <a:moveTo>
                    <a:pt x="689" y="229"/>
                  </a:moveTo>
                  <a:lnTo>
                    <a:pt x="686" y="229"/>
                  </a:lnTo>
                  <a:lnTo>
                    <a:pt x="686" y="231"/>
                  </a:lnTo>
                  <a:lnTo>
                    <a:pt x="686" y="231"/>
                  </a:lnTo>
                  <a:lnTo>
                    <a:pt x="686" y="231"/>
                  </a:lnTo>
                  <a:lnTo>
                    <a:pt x="686" y="231"/>
                  </a:lnTo>
                  <a:lnTo>
                    <a:pt x="689" y="234"/>
                  </a:lnTo>
                  <a:lnTo>
                    <a:pt x="689" y="234"/>
                  </a:lnTo>
                  <a:lnTo>
                    <a:pt x="691" y="234"/>
                  </a:lnTo>
                  <a:lnTo>
                    <a:pt x="691" y="231"/>
                  </a:lnTo>
                  <a:lnTo>
                    <a:pt x="691" y="231"/>
                  </a:lnTo>
                  <a:lnTo>
                    <a:pt x="693" y="231"/>
                  </a:lnTo>
                  <a:lnTo>
                    <a:pt x="693" y="231"/>
                  </a:lnTo>
                  <a:lnTo>
                    <a:pt x="691" y="229"/>
                  </a:lnTo>
                  <a:lnTo>
                    <a:pt x="691" y="229"/>
                  </a:lnTo>
                  <a:lnTo>
                    <a:pt x="689" y="229"/>
                  </a:lnTo>
                  <a:close/>
                  <a:moveTo>
                    <a:pt x="865" y="106"/>
                  </a:moveTo>
                  <a:lnTo>
                    <a:pt x="861" y="106"/>
                  </a:lnTo>
                  <a:lnTo>
                    <a:pt x="861" y="106"/>
                  </a:lnTo>
                  <a:lnTo>
                    <a:pt x="858" y="108"/>
                  </a:lnTo>
                  <a:lnTo>
                    <a:pt x="851" y="108"/>
                  </a:lnTo>
                  <a:lnTo>
                    <a:pt x="851" y="108"/>
                  </a:lnTo>
                  <a:lnTo>
                    <a:pt x="851" y="111"/>
                  </a:lnTo>
                  <a:lnTo>
                    <a:pt x="851" y="111"/>
                  </a:lnTo>
                  <a:lnTo>
                    <a:pt x="851" y="111"/>
                  </a:lnTo>
                  <a:lnTo>
                    <a:pt x="868" y="108"/>
                  </a:lnTo>
                  <a:lnTo>
                    <a:pt x="870" y="111"/>
                  </a:lnTo>
                  <a:lnTo>
                    <a:pt x="875" y="108"/>
                  </a:lnTo>
                  <a:lnTo>
                    <a:pt x="889" y="108"/>
                  </a:lnTo>
                  <a:lnTo>
                    <a:pt x="898" y="108"/>
                  </a:lnTo>
                  <a:lnTo>
                    <a:pt x="896" y="108"/>
                  </a:lnTo>
                  <a:lnTo>
                    <a:pt x="891" y="108"/>
                  </a:lnTo>
                  <a:lnTo>
                    <a:pt x="889" y="108"/>
                  </a:lnTo>
                  <a:lnTo>
                    <a:pt x="889" y="108"/>
                  </a:lnTo>
                  <a:lnTo>
                    <a:pt x="884" y="111"/>
                  </a:lnTo>
                  <a:lnTo>
                    <a:pt x="880" y="111"/>
                  </a:lnTo>
                  <a:lnTo>
                    <a:pt x="872" y="113"/>
                  </a:lnTo>
                  <a:lnTo>
                    <a:pt x="872" y="113"/>
                  </a:lnTo>
                  <a:lnTo>
                    <a:pt x="870" y="113"/>
                  </a:lnTo>
                  <a:lnTo>
                    <a:pt x="872" y="113"/>
                  </a:lnTo>
                  <a:lnTo>
                    <a:pt x="875" y="116"/>
                  </a:lnTo>
                  <a:lnTo>
                    <a:pt x="877" y="116"/>
                  </a:lnTo>
                  <a:lnTo>
                    <a:pt x="875" y="116"/>
                  </a:lnTo>
                  <a:lnTo>
                    <a:pt x="872" y="116"/>
                  </a:lnTo>
                  <a:lnTo>
                    <a:pt x="870" y="116"/>
                  </a:lnTo>
                  <a:lnTo>
                    <a:pt x="870" y="118"/>
                  </a:lnTo>
                  <a:lnTo>
                    <a:pt x="870" y="118"/>
                  </a:lnTo>
                  <a:lnTo>
                    <a:pt x="870" y="120"/>
                  </a:lnTo>
                  <a:lnTo>
                    <a:pt x="875" y="120"/>
                  </a:lnTo>
                  <a:lnTo>
                    <a:pt x="877" y="120"/>
                  </a:lnTo>
                  <a:lnTo>
                    <a:pt x="882" y="118"/>
                  </a:lnTo>
                  <a:lnTo>
                    <a:pt x="882" y="118"/>
                  </a:lnTo>
                  <a:lnTo>
                    <a:pt x="882" y="118"/>
                  </a:lnTo>
                  <a:lnTo>
                    <a:pt x="884" y="120"/>
                  </a:lnTo>
                  <a:lnTo>
                    <a:pt x="887" y="118"/>
                  </a:lnTo>
                  <a:lnTo>
                    <a:pt x="889" y="118"/>
                  </a:lnTo>
                  <a:lnTo>
                    <a:pt x="889" y="120"/>
                  </a:lnTo>
                  <a:lnTo>
                    <a:pt x="891" y="120"/>
                  </a:lnTo>
                  <a:lnTo>
                    <a:pt x="896" y="118"/>
                  </a:lnTo>
                  <a:lnTo>
                    <a:pt x="896" y="118"/>
                  </a:lnTo>
                  <a:lnTo>
                    <a:pt x="898" y="118"/>
                  </a:lnTo>
                  <a:lnTo>
                    <a:pt x="901" y="118"/>
                  </a:lnTo>
                  <a:lnTo>
                    <a:pt x="901" y="118"/>
                  </a:lnTo>
                  <a:lnTo>
                    <a:pt x="901" y="118"/>
                  </a:lnTo>
                  <a:lnTo>
                    <a:pt x="901" y="116"/>
                  </a:lnTo>
                  <a:lnTo>
                    <a:pt x="901" y="116"/>
                  </a:lnTo>
                  <a:lnTo>
                    <a:pt x="901" y="116"/>
                  </a:lnTo>
                  <a:lnTo>
                    <a:pt x="901" y="118"/>
                  </a:lnTo>
                  <a:lnTo>
                    <a:pt x="903" y="118"/>
                  </a:lnTo>
                  <a:lnTo>
                    <a:pt x="903" y="118"/>
                  </a:lnTo>
                  <a:lnTo>
                    <a:pt x="905" y="118"/>
                  </a:lnTo>
                  <a:lnTo>
                    <a:pt x="905" y="118"/>
                  </a:lnTo>
                  <a:lnTo>
                    <a:pt x="905" y="116"/>
                  </a:lnTo>
                  <a:lnTo>
                    <a:pt x="905" y="116"/>
                  </a:lnTo>
                  <a:lnTo>
                    <a:pt x="908" y="113"/>
                  </a:lnTo>
                  <a:lnTo>
                    <a:pt x="913" y="111"/>
                  </a:lnTo>
                  <a:lnTo>
                    <a:pt x="915" y="111"/>
                  </a:lnTo>
                  <a:lnTo>
                    <a:pt x="915" y="113"/>
                  </a:lnTo>
                  <a:lnTo>
                    <a:pt x="915" y="113"/>
                  </a:lnTo>
                  <a:lnTo>
                    <a:pt x="917" y="111"/>
                  </a:lnTo>
                  <a:lnTo>
                    <a:pt x="920" y="108"/>
                  </a:lnTo>
                  <a:lnTo>
                    <a:pt x="920" y="108"/>
                  </a:lnTo>
                  <a:lnTo>
                    <a:pt x="915" y="106"/>
                  </a:lnTo>
                  <a:lnTo>
                    <a:pt x="915" y="106"/>
                  </a:lnTo>
                  <a:lnTo>
                    <a:pt x="917" y="106"/>
                  </a:lnTo>
                  <a:lnTo>
                    <a:pt x="920" y="106"/>
                  </a:lnTo>
                  <a:lnTo>
                    <a:pt x="920" y="106"/>
                  </a:lnTo>
                  <a:lnTo>
                    <a:pt x="922" y="104"/>
                  </a:lnTo>
                  <a:lnTo>
                    <a:pt x="922" y="104"/>
                  </a:lnTo>
                  <a:lnTo>
                    <a:pt x="924" y="101"/>
                  </a:lnTo>
                  <a:lnTo>
                    <a:pt x="927" y="101"/>
                  </a:lnTo>
                  <a:lnTo>
                    <a:pt x="927" y="101"/>
                  </a:lnTo>
                  <a:lnTo>
                    <a:pt x="929" y="99"/>
                  </a:lnTo>
                  <a:lnTo>
                    <a:pt x="929" y="99"/>
                  </a:lnTo>
                  <a:lnTo>
                    <a:pt x="929" y="99"/>
                  </a:lnTo>
                  <a:lnTo>
                    <a:pt x="929" y="97"/>
                  </a:lnTo>
                  <a:lnTo>
                    <a:pt x="929" y="97"/>
                  </a:lnTo>
                  <a:lnTo>
                    <a:pt x="929" y="97"/>
                  </a:lnTo>
                  <a:lnTo>
                    <a:pt x="931" y="97"/>
                  </a:lnTo>
                  <a:lnTo>
                    <a:pt x="931" y="94"/>
                  </a:lnTo>
                  <a:lnTo>
                    <a:pt x="931" y="94"/>
                  </a:lnTo>
                  <a:lnTo>
                    <a:pt x="931" y="94"/>
                  </a:lnTo>
                  <a:lnTo>
                    <a:pt x="929" y="94"/>
                  </a:lnTo>
                  <a:lnTo>
                    <a:pt x="927" y="94"/>
                  </a:lnTo>
                  <a:lnTo>
                    <a:pt x="927" y="94"/>
                  </a:lnTo>
                  <a:lnTo>
                    <a:pt x="927" y="92"/>
                  </a:lnTo>
                  <a:lnTo>
                    <a:pt x="924" y="92"/>
                  </a:lnTo>
                  <a:lnTo>
                    <a:pt x="920" y="92"/>
                  </a:lnTo>
                  <a:lnTo>
                    <a:pt x="920" y="92"/>
                  </a:lnTo>
                  <a:lnTo>
                    <a:pt x="917" y="94"/>
                  </a:lnTo>
                  <a:lnTo>
                    <a:pt x="917" y="97"/>
                  </a:lnTo>
                  <a:lnTo>
                    <a:pt x="913" y="97"/>
                  </a:lnTo>
                  <a:lnTo>
                    <a:pt x="913" y="94"/>
                  </a:lnTo>
                  <a:lnTo>
                    <a:pt x="910" y="92"/>
                  </a:lnTo>
                  <a:lnTo>
                    <a:pt x="910" y="92"/>
                  </a:lnTo>
                  <a:lnTo>
                    <a:pt x="905" y="92"/>
                  </a:lnTo>
                  <a:lnTo>
                    <a:pt x="903" y="92"/>
                  </a:lnTo>
                  <a:lnTo>
                    <a:pt x="898" y="94"/>
                  </a:lnTo>
                  <a:lnTo>
                    <a:pt x="894" y="94"/>
                  </a:lnTo>
                  <a:lnTo>
                    <a:pt x="894" y="94"/>
                  </a:lnTo>
                  <a:lnTo>
                    <a:pt x="894" y="97"/>
                  </a:lnTo>
                  <a:lnTo>
                    <a:pt x="894" y="97"/>
                  </a:lnTo>
                  <a:lnTo>
                    <a:pt x="894" y="97"/>
                  </a:lnTo>
                  <a:lnTo>
                    <a:pt x="898" y="97"/>
                  </a:lnTo>
                  <a:lnTo>
                    <a:pt x="901" y="97"/>
                  </a:lnTo>
                  <a:lnTo>
                    <a:pt x="901" y="99"/>
                  </a:lnTo>
                  <a:lnTo>
                    <a:pt x="901" y="99"/>
                  </a:lnTo>
                  <a:lnTo>
                    <a:pt x="898" y="99"/>
                  </a:lnTo>
                  <a:lnTo>
                    <a:pt x="896" y="99"/>
                  </a:lnTo>
                  <a:lnTo>
                    <a:pt x="894" y="99"/>
                  </a:lnTo>
                  <a:lnTo>
                    <a:pt x="894" y="99"/>
                  </a:lnTo>
                  <a:lnTo>
                    <a:pt x="896" y="99"/>
                  </a:lnTo>
                  <a:lnTo>
                    <a:pt x="898" y="99"/>
                  </a:lnTo>
                  <a:lnTo>
                    <a:pt x="898" y="101"/>
                  </a:lnTo>
                  <a:lnTo>
                    <a:pt x="903" y="101"/>
                  </a:lnTo>
                  <a:lnTo>
                    <a:pt x="898" y="101"/>
                  </a:lnTo>
                  <a:lnTo>
                    <a:pt x="896" y="101"/>
                  </a:lnTo>
                  <a:lnTo>
                    <a:pt x="896" y="101"/>
                  </a:lnTo>
                  <a:lnTo>
                    <a:pt x="894" y="101"/>
                  </a:lnTo>
                  <a:lnTo>
                    <a:pt x="894" y="101"/>
                  </a:lnTo>
                  <a:lnTo>
                    <a:pt x="894" y="101"/>
                  </a:lnTo>
                  <a:lnTo>
                    <a:pt x="896" y="104"/>
                  </a:lnTo>
                  <a:lnTo>
                    <a:pt x="896" y="104"/>
                  </a:lnTo>
                  <a:lnTo>
                    <a:pt x="896" y="104"/>
                  </a:lnTo>
                  <a:lnTo>
                    <a:pt x="894" y="104"/>
                  </a:lnTo>
                  <a:lnTo>
                    <a:pt x="891" y="104"/>
                  </a:lnTo>
                  <a:lnTo>
                    <a:pt x="891" y="104"/>
                  </a:lnTo>
                  <a:lnTo>
                    <a:pt x="891" y="104"/>
                  </a:lnTo>
                  <a:lnTo>
                    <a:pt x="887" y="99"/>
                  </a:lnTo>
                  <a:lnTo>
                    <a:pt x="887" y="99"/>
                  </a:lnTo>
                  <a:lnTo>
                    <a:pt x="887" y="99"/>
                  </a:lnTo>
                  <a:lnTo>
                    <a:pt x="887" y="99"/>
                  </a:lnTo>
                  <a:lnTo>
                    <a:pt x="887" y="97"/>
                  </a:lnTo>
                  <a:lnTo>
                    <a:pt x="887" y="97"/>
                  </a:lnTo>
                  <a:lnTo>
                    <a:pt x="884" y="97"/>
                  </a:lnTo>
                  <a:lnTo>
                    <a:pt x="882" y="97"/>
                  </a:lnTo>
                  <a:lnTo>
                    <a:pt x="882" y="97"/>
                  </a:lnTo>
                  <a:lnTo>
                    <a:pt x="880" y="97"/>
                  </a:lnTo>
                  <a:lnTo>
                    <a:pt x="877" y="97"/>
                  </a:lnTo>
                  <a:lnTo>
                    <a:pt x="875" y="97"/>
                  </a:lnTo>
                  <a:lnTo>
                    <a:pt x="872" y="99"/>
                  </a:lnTo>
                  <a:lnTo>
                    <a:pt x="875" y="99"/>
                  </a:lnTo>
                  <a:lnTo>
                    <a:pt x="875" y="99"/>
                  </a:lnTo>
                  <a:lnTo>
                    <a:pt x="880" y="99"/>
                  </a:lnTo>
                  <a:lnTo>
                    <a:pt x="880" y="99"/>
                  </a:lnTo>
                  <a:lnTo>
                    <a:pt x="875" y="101"/>
                  </a:lnTo>
                  <a:lnTo>
                    <a:pt x="872" y="101"/>
                  </a:lnTo>
                  <a:lnTo>
                    <a:pt x="872" y="101"/>
                  </a:lnTo>
                  <a:lnTo>
                    <a:pt x="872" y="101"/>
                  </a:lnTo>
                  <a:lnTo>
                    <a:pt x="872" y="104"/>
                  </a:lnTo>
                  <a:lnTo>
                    <a:pt x="875" y="104"/>
                  </a:lnTo>
                  <a:lnTo>
                    <a:pt x="875" y="104"/>
                  </a:lnTo>
                  <a:lnTo>
                    <a:pt x="872" y="104"/>
                  </a:lnTo>
                  <a:lnTo>
                    <a:pt x="872" y="104"/>
                  </a:lnTo>
                  <a:lnTo>
                    <a:pt x="872" y="106"/>
                  </a:lnTo>
                  <a:lnTo>
                    <a:pt x="872" y="106"/>
                  </a:lnTo>
                  <a:lnTo>
                    <a:pt x="872" y="106"/>
                  </a:lnTo>
                  <a:lnTo>
                    <a:pt x="877" y="106"/>
                  </a:lnTo>
                  <a:lnTo>
                    <a:pt x="877" y="106"/>
                  </a:lnTo>
                  <a:lnTo>
                    <a:pt x="875" y="106"/>
                  </a:lnTo>
                  <a:lnTo>
                    <a:pt x="872" y="106"/>
                  </a:lnTo>
                  <a:lnTo>
                    <a:pt x="872" y="106"/>
                  </a:lnTo>
                  <a:lnTo>
                    <a:pt x="870" y="106"/>
                  </a:lnTo>
                  <a:lnTo>
                    <a:pt x="868" y="104"/>
                  </a:lnTo>
                  <a:lnTo>
                    <a:pt x="865" y="106"/>
                  </a:lnTo>
                  <a:close/>
                  <a:moveTo>
                    <a:pt x="891" y="94"/>
                  </a:moveTo>
                  <a:lnTo>
                    <a:pt x="898" y="92"/>
                  </a:lnTo>
                  <a:lnTo>
                    <a:pt x="905" y="92"/>
                  </a:lnTo>
                  <a:lnTo>
                    <a:pt x="903" y="92"/>
                  </a:lnTo>
                  <a:lnTo>
                    <a:pt x="903" y="92"/>
                  </a:lnTo>
                  <a:lnTo>
                    <a:pt x="898" y="92"/>
                  </a:lnTo>
                  <a:lnTo>
                    <a:pt x="898" y="92"/>
                  </a:lnTo>
                  <a:lnTo>
                    <a:pt x="894" y="92"/>
                  </a:lnTo>
                  <a:lnTo>
                    <a:pt x="889" y="92"/>
                  </a:lnTo>
                  <a:lnTo>
                    <a:pt x="887" y="94"/>
                  </a:lnTo>
                  <a:lnTo>
                    <a:pt x="887" y="94"/>
                  </a:lnTo>
                  <a:lnTo>
                    <a:pt x="887" y="94"/>
                  </a:lnTo>
                  <a:lnTo>
                    <a:pt x="891" y="94"/>
                  </a:lnTo>
                  <a:close/>
                  <a:moveTo>
                    <a:pt x="847" y="101"/>
                  </a:moveTo>
                  <a:lnTo>
                    <a:pt x="847" y="101"/>
                  </a:lnTo>
                  <a:lnTo>
                    <a:pt x="844" y="104"/>
                  </a:lnTo>
                  <a:lnTo>
                    <a:pt x="844" y="104"/>
                  </a:lnTo>
                  <a:lnTo>
                    <a:pt x="854" y="104"/>
                  </a:lnTo>
                  <a:lnTo>
                    <a:pt x="854" y="104"/>
                  </a:lnTo>
                  <a:lnTo>
                    <a:pt x="849" y="106"/>
                  </a:lnTo>
                  <a:lnTo>
                    <a:pt x="849" y="106"/>
                  </a:lnTo>
                  <a:lnTo>
                    <a:pt x="851" y="106"/>
                  </a:lnTo>
                  <a:lnTo>
                    <a:pt x="858" y="106"/>
                  </a:lnTo>
                  <a:lnTo>
                    <a:pt x="858" y="106"/>
                  </a:lnTo>
                  <a:lnTo>
                    <a:pt x="861" y="106"/>
                  </a:lnTo>
                  <a:lnTo>
                    <a:pt x="863" y="104"/>
                  </a:lnTo>
                  <a:lnTo>
                    <a:pt x="868" y="104"/>
                  </a:lnTo>
                  <a:lnTo>
                    <a:pt x="868" y="104"/>
                  </a:lnTo>
                  <a:lnTo>
                    <a:pt x="868" y="104"/>
                  </a:lnTo>
                  <a:lnTo>
                    <a:pt x="865" y="104"/>
                  </a:lnTo>
                  <a:lnTo>
                    <a:pt x="865" y="101"/>
                  </a:lnTo>
                  <a:lnTo>
                    <a:pt x="865" y="101"/>
                  </a:lnTo>
                  <a:lnTo>
                    <a:pt x="868" y="99"/>
                  </a:lnTo>
                  <a:lnTo>
                    <a:pt x="868" y="99"/>
                  </a:lnTo>
                  <a:lnTo>
                    <a:pt x="868" y="99"/>
                  </a:lnTo>
                  <a:lnTo>
                    <a:pt x="863" y="99"/>
                  </a:lnTo>
                  <a:lnTo>
                    <a:pt x="856" y="99"/>
                  </a:lnTo>
                  <a:lnTo>
                    <a:pt x="849" y="99"/>
                  </a:lnTo>
                  <a:lnTo>
                    <a:pt x="844" y="99"/>
                  </a:lnTo>
                  <a:lnTo>
                    <a:pt x="842" y="101"/>
                  </a:lnTo>
                  <a:lnTo>
                    <a:pt x="842" y="101"/>
                  </a:lnTo>
                  <a:lnTo>
                    <a:pt x="847" y="101"/>
                  </a:lnTo>
                  <a:close/>
                  <a:moveTo>
                    <a:pt x="889" y="66"/>
                  </a:moveTo>
                  <a:lnTo>
                    <a:pt x="891" y="68"/>
                  </a:lnTo>
                  <a:lnTo>
                    <a:pt x="896" y="68"/>
                  </a:lnTo>
                  <a:lnTo>
                    <a:pt x="901" y="66"/>
                  </a:lnTo>
                  <a:lnTo>
                    <a:pt x="913" y="66"/>
                  </a:lnTo>
                  <a:lnTo>
                    <a:pt x="910" y="66"/>
                  </a:lnTo>
                  <a:lnTo>
                    <a:pt x="910" y="66"/>
                  </a:lnTo>
                  <a:lnTo>
                    <a:pt x="910" y="66"/>
                  </a:lnTo>
                  <a:lnTo>
                    <a:pt x="910" y="68"/>
                  </a:lnTo>
                  <a:lnTo>
                    <a:pt x="910" y="68"/>
                  </a:lnTo>
                  <a:lnTo>
                    <a:pt x="915" y="66"/>
                  </a:lnTo>
                  <a:lnTo>
                    <a:pt x="917" y="66"/>
                  </a:lnTo>
                  <a:lnTo>
                    <a:pt x="920" y="68"/>
                  </a:lnTo>
                  <a:lnTo>
                    <a:pt x="927" y="68"/>
                  </a:lnTo>
                  <a:lnTo>
                    <a:pt x="929" y="68"/>
                  </a:lnTo>
                  <a:lnTo>
                    <a:pt x="929" y="68"/>
                  </a:lnTo>
                  <a:lnTo>
                    <a:pt x="929" y="71"/>
                  </a:lnTo>
                  <a:lnTo>
                    <a:pt x="929" y="71"/>
                  </a:lnTo>
                  <a:lnTo>
                    <a:pt x="927" y="71"/>
                  </a:lnTo>
                  <a:lnTo>
                    <a:pt x="927" y="71"/>
                  </a:lnTo>
                  <a:lnTo>
                    <a:pt x="927" y="73"/>
                  </a:lnTo>
                  <a:lnTo>
                    <a:pt x="927" y="73"/>
                  </a:lnTo>
                  <a:lnTo>
                    <a:pt x="929" y="73"/>
                  </a:lnTo>
                  <a:lnTo>
                    <a:pt x="934" y="75"/>
                  </a:lnTo>
                  <a:lnTo>
                    <a:pt x="936" y="73"/>
                  </a:lnTo>
                  <a:lnTo>
                    <a:pt x="941" y="73"/>
                  </a:lnTo>
                  <a:lnTo>
                    <a:pt x="943" y="73"/>
                  </a:lnTo>
                  <a:lnTo>
                    <a:pt x="946" y="73"/>
                  </a:lnTo>
                  <a:lnTo>
                    <a:pt x="948" y="71"/>
                  </a:lnTo>
                  <a:lnTo>
                    <a:pt x="948" y="71"/>
                  </a:lnTo>
                  <a:lnTo>
                    <a:pt x="948" y="71"/>
                  </a:lnTo>
                  <a:lnTo>
                    <a:pt x="950" y="71"/>
                  </a:lnTo>
                  <a:lnTo>
                    <a:pt x="950" y="68"/>
                  </a:lnTo>
                  <a:lnTo>
                    <a:pt x="948" y="66"/>
                  </a:lnTo>
                  <a:lnTo>
                    <a:pt x="946" y="66"/>
                  </a:lnTo>
                  <a:lnTo>
                    <a:pt x="946" y="66"/>
                  </a:lnTo>
                  <a:lnTo>
                    <a:pt x="948" y="66"/>
                  </a:lnTo>
                  <a:lnTo>
                    <a:pt x="948" y="66"/>
                  </a:lnTo>
                  <a:lnTo>
                    <a:pt x="948" y="64"/>
                  </a:lnTo>
                  <a:lnTo>
                    <a:pt x="948" y="64"/>
                  </a:lnTo>
                  <a:lnTo>
                    <a:pt x="950" y="64"/>
                  </a:lnTo>
                  <a:lnTo>
                    <a:pt x="953" y="64"/>
                  </a:lnTo>
                  <a:lnTo>
                    <a:pt x="955" y="64"/>
                  </a:lnTo>
                  <a:lnTo>
                    <a:pt x="955" y="61"/>
                  </a:lnTo>
                  <a:lnTo>
                    <a:pt x="953" y="61"/>
                  </a:lnTo>
                  <a:lnTo>
                    <a:pt x="953" y="61"/>
                  </a:lnTo>
                  <a:lnTo>
                    <a:pt x="950" y="59"/>
                  </a:lnTo>
                  <a:lnTo>
                    <a:pt x="943" y="59"/>
                  </a:lnTo>
                  <a:lnTo>
                    <a:pt x="941" y="59"/>
                  </a:lnTo>
                  <a:lnTo>
                    <a:pt x="941" y="59"/>
                  </a:lnTo>
                  <a:lnTo>
                    <a:pt x="943" y="59"/>
                  </a:lnTo>
                  <a:lnTo>
                    <a:pt x="946" y="56"/>
                  </a:lnTo>
                  <a:lnTo>
                    <a:pt x="946" y="56"/>
                  </a:lnTo>
                  <a:lnTo>
                    <a:pt x="946" y="56"/>
                  </a:lnTo>
                  <a:lnTo>
                    <a:pt x="946" y="56"/>
                  </a:lnTo>
                  <a:lnTo>
                    <a:pt x="943" y="56"/>
                  </a:lnTo>
                  <a:lnTo>
                    <a:pt x="941" y="54"/>
                  </a:lnTo>
                  <a:lnTo>
                    <a:pt x="938" y="54"/>
                  </a:lnTo>
                  <a:lnTo>
                    <a:pt x="936" y="54"/>
                  </a:lnTo>
                  <a:lnTo>
                    <a:pt x="934" y="56"/>
                  </a:lnTo>
                  <a:lnTo>
                    <a:pt x="931" y="56"/>
                  </a:lnTo>
                  <a:lnTo>
                    <a:pt x="929" y="56"/>
                  </a:lnTo>
                  <a:lnTo>
                    <a:pt x="929" y="56"/>
                  </a:lnTo>
                  <a:lnTo>
                    <a:pt x="927" y="56"/>
                  </a:lnTo>
                  <a:lnTo>
                    <a:pt x="924" y="59"/>
                  </a:lnTo>
                  <a:lnTo>
                    <a:pt x="927" y="56"/>
                  </a:lnTo>
                  <a:lnTo>
                    <a:pt x="927" y="56"/>
                  </a:lnTo>
                  <a:lnTo>
                    <a:pt x="927" y="56"/>
                  </a:lnTo>
                  <a:lnTo>
                    <a:pt x="927" y="56"/>
                  </a:lnTo>
                  <a:lnTo>
                    <a:pt x="927" y="56"/>
                  </a:lnTo>
                  <a:lnTo>
                    <a:pt x="929" y="56"/>
                  </a:lnTo>
                  <a:lnTo>
                    <a:pt x="929" y="54"/>
                  </a:lnTo>
                  <a:lnTo>
                    <a:pt x="929" y="54"/>
                  </a:lnTo>
                  <a:lnTo>
                    <a:pt x="929" y="54"/>
                  </a:lnTo>
                  <a:lnTo>
                    <a:pt x="929" y="52"/>
                  </a:lnTo>
                  <a:lnTo>
                    <a:pt x="927" y="52"/>
                  </a:lnTo>
                  <a:lnTo>
                    <a:pt x="924" y="52"/>
                  </a:lnTo>
                  <a:lnTo>
                    <a:pt x="922" y="52"/>
                  </a:lnTo>
                  <a:lnTo>
                    <a:pt x="920" y="52"/>
                  </a:lnTo>
                  <a:lnTo>
                    <a:pt x="908" y="52"/>
                  </a:lnTo>
                  <a:lnTo>
                    <a:pt x="903" y="52"/>
                  </a:lnTo>
                  <a:lnTo>
                    <a:pt x="901" y="52"/>
                  </a:lnTo>
                  <a:lnTo>
                    <a:pt x="898" y="52"/>
                  </a:lnTo>
                  <a:lnTo>
                    <a:pt x="896" y="54"/>
                  </a:lnTo>
                  <a:lnTo>
                    <a:pt x="896" y="54"/>
                  </a:lnTo>
                  <a:lnTo>
                    <a:pt x="894" y="54"/>
                  </a:lnTo>
                  <a:lnTo>
                    <a:pt x="894" y="56"/>
                  </a:lnTo>
                  <a:lnTo>
                    <a:pt x="896" y="56"/>
                  </a:lnTo>
                  <a:lnTo>
                    <a:pt x="903" y="56"/>
                  </a:lnTo>
                  <a:lnTo>
                    <a:pt x="903" y="56"/>
                  </a:lnTo>
                  <a:lnTo>
                    <a:pt x="903" y="56"/>
                  </a:lnTo>
                  <a:lnTo>
                    <a:pt x="898" y="59"/>
                  </a:lnTo>
                  <a:lnTo>
                    <a:pt x="896" y="59"/>
                  </a:lnTo>
                  <a:lnTo>
                    <a:pt x="896" y="59"/>
                  </a:lnTo>
                  <a:lnTo>
                    <a:pt x="896" y="59"/>
                  </a:lnTo>
                  <a:lnTo>
                    <a:pt x="898" y="59"/>
                  </a:lnTo>
                  <a:lnTo>
                    <a:pt x="898" y="59"/>
                  </a:lnTo>
                  <a:lnTo>
                    <a:pt x="905" y="56"/>
                  </a:lnTo>
                  <a:lnTo>
                    <a:pt x="910" y="56"/>
                  </a:lnTo>
                  <a:lnTo>
                    <a:pt x="910" y="56"/>
                  </a:lnTo>
                  <a:lnTo>
                    <a:pt x="910" y="56"/>
                  </a:lnTo>
                  <a:lnTo>
                    <a:pt x="910" y="56"/>
                  </a:lnTo>
                  <a:lnTo>
                    <a:pt x="910" y="56"/>
                  </a:lnTo>
                  <a:lnTo>
                    <a:pt x="905" y="59"/>
                  </a:lnTo>
                  <a:lnTo>
                    <a:pt x="905" y="59"/>
                  </a:lnTo>
                  <a:lnTo>
                    <a:pt x="905" y="59"/>
                  </a:lnTo>
                  <a:lnTo>
                    <a:pt x="905" y="59"/>
                  </a:lnTo>
                  <a:lnTo>
                    <a:pt x="913" y="59"/>
                  </a:lnTo>
                  <a:lnTo>
                    <a:pt x="913" y="59"/>
                  </a:lnTo>
                  <a:lnTo>
                    <a:pt x="913" y="59"/>
                  </a:lnTo>
                  <a:lnTo>
                    <a:pt x="910" y="61"/>
                  </a:lnTo>
                  <a:lnTo>
                    <a:pt x="905" y="61"/>
                  </a:lnTo>
                  <a:lnTo>
                    <a:pt x="903" y="61"/>
                  </a:lnTo>
                  <a:lnTo>
                    <a:pt x="908" y="61"/>
                  </a:lnTo>
                  <a:lnTo>
                    <a:pt x="908" y="61"/>
                  </a:lnTo>
                  <a:lnTo>
                    <a:pt x="905" y="64"/>
                  </a:lnTo>
                  <a:lnTo>
                    <a:pt x="903" y="64"/>
                  </a:lnTo>
                  <a:lnTo>
                    <a:pt x="898" y="64"/>
                  </a:lnTo>
                  <a:lnTo>
                    <a:pt x="894" y="64"/>
                  </a:lnTo>
                  <a:lnTo>
                    <a:pt x="891" y="64"/>
                  </a:lnTo>
                  <a:lnTo>
                    <a:pt x="891" y="64"/>
                  </a:lnTo>
                  <a:lnTo>
                    <a:pt x="889" y="64"/>
                  </a:lnTo>
                  <a:lnTo>
                    <a:pt x="887" y="64"/>
                  </a:lnTo>
                  <a:lnTo>
                    <a:pt x="887" y="66"/>
                  </a:lnTo>
                  <a:lnTo>
                    <a:pt x="887" y="66"/>
                  </a:lnTo>
                  <a:lnTo>
                    <a:pt x="889" y="66"/>
                  </a:lnTo>
                  <a:close/>
                  <a:moveTo>
                    <a:pt x="908" y="68"/>
                  </a:moveTo>
                  <a:lnTo>
                    <a:pt x="908" y="68"/>
                  </a:lnTo>
                  <a:lnTo>
                    <a:pt x="908" y="66"/>
                  </a:lnTo>
                  <a:lnTo>
                    <a:pt x="908" y="68"/>
                  </a:lnTo>
                  <a:lnTo>
                    <a:pt x="905" y="68"/>
                  </a:lnTo>
                  <a:lnTo>
                    <a:pt x="901" y="68"/>
                  </a:lnTo>
                  <a:lnTo>
                    <a:pt x="901" y="68"/>
                  </a:lnTo>
                  <a:lnTo>
                    <a:pt x="901" y="68"/>
                  </a:lnTo>
                  <a:lnTo>
                    <a:pt x="901" y="68"/>
                  </a:lnTo>
                  <a:lnTo>
                    <a:pt x="903" y="68"/>
                  </a:lnTo>
                  <a:lnTo>
                    <a:pt x="903" y="68"/>
                  </a:lnTo>
                  <a:lnTo>
                    <a:pt x="908" y="68"/>
                  </a:lnTo>
                  <a:close/>
                  <a:moveTo>
                    <a:pt x="880" y="135"/>
                  </a:moveTo>
                  <a:lnTo>
                    <a:pt x="872" y="135"/>
                  </a:lnTo>
                  <a:lnTo>
                    <a:pt x="868" y="135"/>
                  </a:lnTo>
                  <a:lnTo>
                    <a:pt x="868" y="137"/>
                  </a:lnTo>
                  <a:lnTo>
                    <a:pt x="865" y="137"/>
                  </a:lnTo>
                  <a:lnTo>
                    <a:pt x="865" y="137"/>
                  </a:lnTo>
                  <a:lnTo>
                    <a:pt x="863" y="137"/>
                  </a:lnTo>
                  <a:lnTo>
                    <a:pt x="861" y="137"/>
                  </a:lnTo>
                  <a:lnTo>
                    <a:pt x="858" y="137"/>
                  </a:lnTo>
                  <a:lnTo>
                    <a:pt x="858" y="137"/>
                  </a:lnTo>
                  <a:lnTo>
                    <a:pt x="858" y="137"/>
                  </a:lnTo>
                  <a:lnTo>
                    <a:pt x="858" y="139"/>
                  </a:lnTo>
                  <a:lnTo>
                    <a:pt x="863" y="139"/>
                  </a:lnTo>
                  <a:lnTo>
                    <a:pt x="865" y="139"/>
                  </a:lnTo>
                  <a:lnTo>
                    <a:pt x="865" y="139"/>
                  </a:lnTo>
                  <a:lnTo>
                    <a:pt x="868" y="139"/>
                  </a:lnTo>
                  <a:lnTo>
                    <a:pt x="868" y="139"/>
                  </a:lnTo>
                  <a:lnTo>
                    <a:pt x="872" y="139"/>
                  </a:lnTo>
                  <a:lnTo>
                    <a:pt x="875" y="137"/>
                  </a:lnTo>
                  <a:lnTo>
                    <a:pt x="880" y="137"/>
                  </a:lnTo>
                  <a:lnTo>
                    <a:pt x="882" y="137"/>
                  </a:lnTo>
                  <a:lnTo>
                    <a:pt x="884" y="135"/>
                  </a:lnTo>
                  <a:lnTo>
                    <a:pt x="884" y="135"/>
                  </a:lnTo>
                  <a:lnTo>
                    <a:pt x="884" y="135"/>
                  </a:lnTo>
                  <a:lnTo>
                    <a:pt x="884" y="135"/>
                  </a:lnTo>
                  <a:lnTo>
                    <a:pt x="884" y="135"/>
                  </a:lnTo>
                  <a:lnTo>
                    <a:pt x="880" y="135"/>
                  </a:lnTo>
                  <a:close/>
                  <a:moveTo>
                    <a:pt x="858" y="97"/>
                  </a:moveTo>
                  <a:lnTo>
                    <a:pt x="861" y="97"/>
                  </a:lnTo>
                  <a:lnTo>
                    <a:pt x="863" y="97"/>
                  </a:lnTo>
                  <a:lnTo>
                    <a:pt x="865" y="97"/>
                  </a:lnTo>
                  <a:lnTo>
                    <a:pt x="865" y="97"/>
                  </a:lnTo>
                  <a:lnTo>
                    <a:pt x="865" y="97"/>
                  </a:lnTo>
                  <a:lnTo>
                    <a:pt x="865" y="94"/>
                  </a:lnTo>
                  <a:lnTo>
                    <a:pt x="861" y="94"/>
                  </a:lnTo>
                  <a:lnTo>
                    <a:pt x="861" y="94"/>
                  </a:lnTo>
                  <a:lnTo>
                    <a:pt x="861" y="94"/>
                  </a:lnTo>
                  <a:lnTo>
                    <a:pt x="861" y="94"/>
                  </a:lnTo>
                  <a:lnTo>
                    <a:pt x="858" y="94"/>
                  </a:lnTo>
                  <a:lnTo>
                    <a:pt x="856" y="94"/>
                  </a:lnTo>
                  <a:lnTo>
                    <a:pt x="858" y="92"/>
                  </a:lnTo>
                  <a:lnTo>
                    <a:pt x="858" y="92"/>
                  </a:lnTo>
                  <a:lnTo>
                    <a:pt x="858" y="92"/>
                  </a:lnTo>
                  <a:lnTo>
                    <a:pt x="858" y="92"/>
                  </a:lnTo>
                  <a:lnTo>
                    <a:pt x="856" y="92"/>
                  </a:lnTo>
                  <a:lnTo>
                    <a:pt x="851" y="92"/>
                  </a:lnTo>
                  <a:lnTo>
                    <a:pt x="851" y="94"/>
                  </a:lnTo>
                  <a:lnTo>
                    <a:pt x="849" y="94"/>
                  </a:lnTo>
                  <a:lnTo>
                    <a:pt x="849" y="94"/>
                  </a:lnTo>
                  <a:lnTo>
                    <a:pt x="849" y="94"/>
                  </a:lnTo>
                  <a:lnTo>
                    <a:pt x="847" y="97"/>
                  </a:lnTo>
                  <a:lnTo>
                    <a:pt x="847" y="97"/>
                  </a:lnTo>
                  <a:lnTo>
                    <a:pt x="849" y="97"/>
                  </a:lnTo>
                  <a:lnTo>
                    <a:pt x="858" y="97"/>
                  </a:lnTo>
                  <a:close/>
                  <a:moveTo>
                    <a:pt x="858" y="85"/>
                  </a:moveTo>
                  <a:lnTo>
                    <a:pt x="861" y="85"/>
                  </a:lnTo>
                  <a:lnTo>
                    <a:pt x="863" y="85"/>
                  </a:lnTo>
                  <a:lnTo>
                    <a:pt x="863" y="85"/>
                  </a:lnTo>
                  <a:lnTo>
                    <a:pt x="865" y="82"/>
                  </a:lnTo>
                  <a:lnTo>
                    <a:pt x="865" y="82"/>
                  </a:lnTo>
                  <a:lnTo>
                    <a:pt x="868" y="82"/>
                  </a:lnTo>
                  <a:lnTo>
                    <a:pt x="868" y="82"/>
                  </a:lnTo>
                  <a:lnTo>
                    <a:pt x="865" y="80"/>
                  </a:lnTo>
                  <a:lnTo>
                    <a:pt x="865" y="80"/>
                  </a:lnTo>
                  <a:lnTo>
                    <a:pt x="865" y="80"/>
                  </a:lnTo>
                  <a:lnTo>
                    <a:pt x="865" y="80"/>
                  </a:lnTo>
                  <a:lnTo>
                    <a:pt x="865" y="78"/>
                  </a:lnTo>
                  <a:lnTo>
                    <a:pt x="865" y="78"/>
                  </a:lnTo>
                  <a:lnTo>
                    <a:pt x="865" y="75"/>
                  </a:lnTo>
                  <a:lnTo>
                    <a:pt x="863" y="75"/>
                  </a:lnTo>
                  <a:lnTo>
                    <a:pt x="861" y="75"/>
                  </a:lnTo>
                  <a:lnTo>
                    <a:pt x="858" y="75"/>
                  </a:lnTo>
                  <a:lnTo>
                    <a:pt x="858" y="75"/>
                  </a:lnTo>
                  <a:lnTo>
                    <a:pt x="858" y="78"/>
                  </a:lnTo>
                  <a:lnTo>
                    <a:pt x="856" y="78"/>
                  </a:lnTo>
                  <a:lnTo>
                    <a:pt x="858" y="78"/>
                  </a:lnTo>
                  <a:lnTo>
                    <a:pt x="856" y="80"/>
                  </a:lnTo>
                  <a:lnTo>
                    <a:pt x="856" y="82"/>
                  </a:lnTo>
                  <a:lnTo>
                    <a:pt x="856" y="82"/>
                  </a:lnTo>
                  <a:lnTo>
                    <a:pt x="856" y="85"/>
                  </a:lnTo>
                  <a:lnTo>
                    <a:pt x="858" y="85"/>
                  </a:lnTo>
                  <a:close/>
                  <a:moveTo>
                    <a:pt x="917" y="338"/>
                  </a:moveTo>
                  <a:lnTo>
                    <a:pt x="920" y="338"/>
                  </a:lnTo>
                  <a:lnTo>
                    <a:pt x="920" y="335"/>
                  </a:lnTo>
                  <a:lnTo>
                    <a:pt x="920" y="335"/>
                  </a:lnTo>
                  <a:lnTo>
                    <a:pt x="922" y="333"/>
                  </a:lnTo>
                  <a:lnTo>
                    <a:pt x="920" y="333"/>
                  </a:lnTo>
                  <a:lnTo>
                    <a:pt x="920" y="333"/>
                  </a:lnTo>
                  <a:lnTo>
                    <a:pt x="920" y="333"/>
                  </a:lnTo>
                  <a:lnTo>
                    <a:pt x="917" y="333"/>
                  </a:lnTo>
                  <a:lnTo>
                    <a:pt x="915" y="333"/>
                  </a:lnTo>
                  <a:lnTo>
                    <a:pt x="910" y="333"/>
                  </a:lnTo>
                  <a:lnTo>
                    <a:pt x="905" y="335"/>
                  </a:lnTo>
                  <a:lnTo>
                    <a:pt x="905" y="335"/>
                  </a:lnTo>
                  <a:lnTo>
                    <a:pt x="903" y="335"/>
                  </a:lnTo>
                  <a:lnTo>
                    <a:pt x="901" y="333"/>
                  </a:lnTo>
                  <a:lnTo>
                    <a:pt x="901" y="335"/>
                  </a:lnTo>
                  <a:lnTo>
                    <a:pt x="891" y="340"/>
                  </a:lnTo>
                  <a:lnTo>
                    <a:pt x="887" y="343"/>
                  </a:lnTo>
                  <a:lnTo>
                    <a:pt x="887" y="343"/>
                  </a:lnTo>
                  <a:lnTo>
                    <a:pt x="887" y="343"/>
                  </a:lnTo>
                  <a:lnTo>
                    <a:pt x="887" y="345"/>
                  </a:lnTo>
                  <a:lnTo>
                    <a:pt x="887" y="345"/>
                  </a:lnTo>
                  <a:lnTo>
                    <a:pt x="887" y="347"/>
                  </a:lnTo>
                  <a:lnTo>
                    <a:pt x="884" y="347"/>
                  </a:lnTo>
                  <a:lnTo>
                    <a:pt x="884" y="350"/>
                  </a:lnTo>
                  <a:lnTo>
                    <a:pt x="891" y="347"/>
                  </a:lnTo>
                  <a:lnTo>
                    <a:pt x="894" y="347"/>
                  </a:lnTo>
                  <a:lnTo>
                    <a:pt x="894" y="347"/>
                  </a:lnTo>
                  <a:lnTo>
                    <a:pt x="896" y="347"/>
                  </a:lnTo>
                  <a:lnTo>
                    <a:pt x="896" y="347"/>
                  </a:lnTo>
                  <a:lnTo>
                    <a:pt x="905" y="345"/>
                  </a:lnTo>
                  <a:lnTo>
                    <a:pt x="908" y="343"/>
                  </a:lnTo>
                  <a:lnTo>
                    <a:pt x="910" y="343"/>
                  </a:lnTo>
                  <a:lnTo>
                    <a:pt x="915" y="340"/>
                  </a:lnTo>
                  <a:lnTo>
                    <a:pt x="917" y="338"/>
                  </a:lnTo>
                  <a:close/>
                  <a:moveTo>
                    <a:pt x="1143" y="380"/>
                  </a:moveTo>
                  <a:lnTo>
                    <a:pt x="1141" y="380"/>
                  </a:lnTo>
                  <a:lnTo>
                    <a:pt x="1141" y="380"/>
                  </a:lnTo>
                  <a:lnTo>
                    <a:pt x="1141" y="383"/>
                  </a:lnTo>
                  <a:lnTo>
                    <a:pt x="1141" y="383"/>
                  </a:lnTo>
                  <a:lnTo>
                    <a:pt x="1143" y="383"/>
                  </a:lnTo>
                  <a:lnTo>
                    <a:pt x="1146" y="385"/>
                  </a:lnTo>
                  <a:lnTo>
                    <a:pt x="1146" y="383"/>
                  </a:lnTo>
                  <a:lnTo>
                    <a:pt x="1146" y="383"/>
                  </a:lnTo>
                  <a:lnTo>
                    <a:pt x="1146" y="380"/>
                  </a:lnTo>
                  <a:lnTo>
                    <a:pt x="1143" y="380"/>
                  </a:lnTo>
                  <a:lnTo>
                    <a:pt x="1143" y="380"/>
                  </a:lnTo>
                  <a:close/>
                  <a:moveTo>
                    <a:pt x="1155" y="437"/>
                  </a:moveTo>
                  <a:lnTo>
                    <a:pt x="1155" y="437"/>
                  </a:lnTo>
                  <a:lnTo>
                    <a:pt x="1155" y="437"/>
                  </a:lnTo>
                  <a:lnTo>
                    <a:pt x="1155" y="437"/>
                  </a:lnTo>
                  <a:lnTo>
                    <a:pt x="1153" y="437"/>
                  </a:lnTo>
                  <a:lnTo>
                    <a:pt x="1153" y="437"/>
                  </a:lnTo>
                  <a:lnTo>
                    <a:pt x="1153" y="440"/>
                  </a:lnTo>
                  <a:lnTo>
                    <a:pt x="1155" y="440"/>
                  </a:lnTo>
                  <a:lnTo>
                    <a:pt x="1158" y="440"/>
                  </a:lnTo>
                  <a:lnTo>
                    <a:pt x="1158" y="440"/>
                  </a:lnTo>
                  <a:lnTo>
                    <a:pt x="1158" y="437"/>
                  </a:lnTo>
                  <a:lnTo>
                    <a:pt x="1155" y="437"/>
                  </a:lnTo>
                  <a:close/>
                  <a:moveTo>
                    <a:pt x="1146" y="359"/>
                  </a:moveTo>
                  <a:lnTo>
                    <a:pt x="1146" y="359"/>
                  </a:lnTo>
                  <a:lnTo>
                    <a:pt x="1146" y="359"/>
                  </a:lnTo>
                  <a:lnTo>
                    <a:pt x="1146" y="359"/>
                  </a:lnTo>
                  <a:lnTo>
                    <a:pt x="1148" y="361"/>
                  </a:lnTo>
                  <a:lnTo>
                    <a:pt x="1148" y="361"/>
                  </a:lnTo>
                  <a:lnTo>
                    <a:pt x="1151" y="364"/>
                  </a:lnTo>
                  <a:lnTo>
                    <a:pt x="1151" y="364"/>
                  </a:lnTo>
                  <a:lnTo>
                    <a:pt x="1151" y="364"/>
                  </a:lnTo>
                  <a:lnTo>
                    <a:pt x="1151" y="364"/>
                  </a:lnTo>
                  <a:lnTo>
                    <a:pt x="1153" y="364"/>
                  </a:lnTo>
                  <a:lnTo>
                    <a:pt x="1153" y="361"/>
                  </a:lnTo>
                  <a:lnTo>
                    <a:pt x="1155" y="361"/>
                  </a:lnTo>
                  <a:lnTo>
                    <a:pt x="1155" y="361"/>
                  </a:lnTo>
                  <a:lnTo>
                    <a:pt x="1155" y="359"/>
                  </a:lnTo>
                  <a:lnTo>
                    <a:pt x="1155" y="359"/>
                  </a:lnTo>
                  <a:lnTo>
                    <a:pt x="1155" y="359"/>
                  </a:lnTo>
                  <a:lnTo>
                    <a:pt x="1153" y="357"/>
                  </a:lnTo>
                  <a:lnTo>
                    <a:pt x="1151" y="357"/>
                  </a:lnTo>
                  <a:lnTo>
                    <a:pt x="1146" y="359"/>
                  </a:lnTo>
                  <a:close/>
                  <a:moveTo>
                    <a:pt x="938" y="279"/>
                  </a:moveTo>
                  <a:lnTo>
                    <a:pt x="938" y="279"/>
                  </a:lnTo>
                  <a:lnTo>
                    <a:pt x="936" y="276"/>
                  </a:lnTo>
                  <a:lnTo>
                    <a:pt x="936" y="276"/>
                  </a:lnTo>
                  <a:lnTo>
                    <a:pt x="934" y="276"/>
                  </a:lnTo>
                  <a:lnTo>
                    <a:pt x="931" y="274"/>
                  </a:lnTo>
                  <a:lnTo>
                    <a:pt x="929" y="274"/>
                  </a:lnTo>
                  <a:lnTo>
                    <a:pt x="929" y="274"/>
                  </a:lnTo>
                  <a:lnTo>
                    <a:pt x="929" y="276"/>
                  </a:lnTo>
                  <a:lnTo>
                    <a:pt x="929" y="276"/>
                  </a:lnTo>
                  <a:lnTo>
                    <a:pt x="931" y="276"/>
                  </a:lnTo>
                  <a:lnTo>
                    <a:pt x="931" y="276"/>
                  </a:lnTo>
                  <a:lnTo>
                    <a:pt x="931" y="279"/>
                  </a:lnTo>
                  <a:lnTo>
                    <a:pt x="931" y="279"/>
                  </a:lnTo>
                  <a:lnTo>
                    <a:pt x="931" y="279"/>
                  </a:lnTo>
                  <a:lnTo>
                    <a:pt x="929" y="281"/>
                  </a:lnTo>
                  <a:lnTo>
                    <a:pt x="931" y="281"/>
                  </a:lnTo>
                  <a:lnTo>
                    <a:pt x="931" y="281"/>
                  </a:lnTo>
                  <a:lnTo>
                    <a:pt x="934" y="281"/>
                  </a:lnTo>
                  <a:lnTo>
                    <a:pt x="934" y="281"/>
                  </a:lnTo>
                  <a:lnTo>
                    <a:pt x="936" y="281"/>
                  </a:lnTo>
                  <a:lnTo>
                    <a:pt x="934" y="281"/>
                  </a:lnTo>
                  <a:lnTo>
                    <a:pt x="934" y="283"/>
                  </a:lnTo>
                  <a:lnTo>
                    <a:pt x="934" y="283"/>
                  </a:lnTo>
                  <a:lnTo>
                    <a:pt x="934" y="283"/>
                  </a:lnTo>
                  <a:lnTo>
                    <a:pt x="936" y="283"/>
                  </a:lnTo>
                  <a:lnTo>
                    <a:pt x="936" y="283"/>
                  </a:lnTo>
                  <a:lnTo>
                    <a:pt x="936" y="283"/>
                  </a:lnTo>
                  <a:lnTo>
                    <a:pt x="936" y="283"/>
                  </a:lnTo>
                  <a:lnTo>
                    <a:pt x="936" y="283"/>
                  </a:lnTo>
                  <a:lnTo>
                    <a:pt x="936" y="283"/>
                  </a:lnTo>
                  <a:lnTo>
                    <a:pt x="936" y="283"/>
                  </a:lnTo>
                  <a:lnTo>
                    <a:pt x="938" y="283"/>
                  </a:lnTo>
                  <a:lnTo>
                    <a:pt x="938" y="283"/>
                  </a:lnTo>
                  <a:lnTo>
                    <a:pt x="941" y="283"/>
                  </a:lnTo>
                  <a:lnTo>
                    <a:pt x="941" y="283"/>
                  </a:lnTo>
                  <a:lnTo>
                    <a:pt x="941" y="281"/>
                  </a:lnTo>
                  <a:lnTo>
                    <a:pt x="941" y="281"/>
                  </a:lnTo>
                  <a:lnTo>
                    <a:pt x="938" y="281"/>
                  </a:lnTo>
                  <a:lnTo>
                    <a:pt x="936" y="281"/>
                  </a:lnTo>
                  <a:lnTo>
                    <a:pt x="936" y="281"/>
                  </a:lnTo>
                  <a:lnTo>
                    <a:pt x="936" y="279"/>
                  </a:lnTo>
                  <a:lnTo>
                    <a:pt x="936" y="279"/>
                  </a:lnTo>
                  <a:lnTo>
                    <a:pt x="938" y="279"/>
                  </a:lnTo>
                  <a:close/>
                  <a:moveTo>
                    <a:pt x="1162" y="343"/>
                  </a:moveTo>
                  <a:lnTo>
                    <a:pt x="1160" y="343"/>
                  </a:lnTo>
                  <a:lnTo>
                    <a:pt x="1162" y="343"/>
                  </a:lnTo>
                  <a:lnTo>
                    <a:pt x="1162" y="345"/>
                  </a:lnTo>
                  <a:lnTo>
                    <a:pt x="1165" y="345"/>
                  </a:lnTo>
                  <a:lnTo>
                    <a:pt x="1167" y="345"/>
                  </a:lnTo>
                  <a:lnTo>
                    <a:pt x="1167" y="345"/>
                  </a:lnTo>
                  <a:lnTo>
                    <a:pt x="1169" y="343"/>
                  </a:lnTo>
                  <a:lnTo>
                    <a:pt x="1169" y="343"/>
                  </a:lnTo>
                  <a:lnTo>
                    <a:pt x="1169" y="340"/>
                  </a:lnTo>
                  <a:lnTo>
                    <a:pt x="1167" y="340"/>
                  </a:lnTo>
                  <a:lnTo>
                    <a:pt x="1165" y="340"/>
                  </a:lnTo>
                  <a:lnTo>
                    <a:pt x="1165" y="340"/>
                  </a:lnTo>
                  <a:lnTo>
                    <a:pt x="1162" y="343"/>
                  </a:lnTo>
                  <a:lnTo>
                    <a:pt x="1162" y="343"/>
                  </a:lnTo>
                  <a:lnTo>
                    <a:pt x="1162" y="343"/>
                  </a:lnTo>
                  <a:lnTo>
                    <a:pt x="1162" y="343"/>
                  </a:lnTo>
                  <a:close/>
                  <a:moveTo>
                    <a:pt x="1153" y="466"/>
                  </a:moveTo>
                  <a:lnTo>
                    <a:pt x="1153" y="466"/>
                  </a:lnTo>
                  <a:lnTo>
                    <a:pt x="1153" y="466"/>
                  </a:lnTo>
                  <a:lnTo>
                    <a:pt x="1151" y="468"/>
                  </a:lnTo>
                  <a:lnTo>
                    <a:pt x="1151" y="468"/>
                  </a:lnTo>
                  <a:lnTo>
                    <a:pt x="1153" y="468"/>
                  </a:lnTo>
                  <a:lnTo>
                    <a:pt x="1155" y="468"/>
                  </a:lnTo>
                  <a:lnTo>
                    <a:pt x="1155" y="468"/>
                  </a:lnTo>
                  <a:lnTo>
                    <a:pt x="1155" y="468"/>
                  </a:lnTo>
                  <a:lnTo>
                    <a:pt x="1155" y="466"/>
                  </a:lnTo>
                  <a:lnTo>
                    <a:pt x="1155" y="466"/>
                  </a:lnTo>
                  <a:lnTo>
                    <a:pt x="1153" y="466"/>
                  </a:lnTo>
                  <a:close/>
                  <a:moveTo>
                    <a:pt x="1089" y="385"/>
                  </a:moveTo>
                  <a:lnTo>
                    <a:pt x="1092" y="385"/>
                  </a:lnTo>
                  <a:lnTo>
                    <a:pt x="1094" y="383"/>
                  </a:lnTo>
                  <a:lnTo>
                    <a:pt x="1096" y="383"/>
                  </a:lnTo>
                  <a:lnTo>
                    <a:pt x="1096" y="380"/>
                  </a:lnTo>
                  <a:lnTo>
                    <a:pt x="1096" y="380"/>
                  </a:lnTo>
                  <a:lnTo>
                    <a:pt x="1096" y="380"/>
                  </a:lnTo>
                  <a:lnTo>
                    <a:pt x="1096" y="378"/>
                  </a:lnTo>
                  <a:lnTo>
                    <a:pt x="1094" y="378"/>
                  </a:lnTo>
                  <a:lnTo>
                    <a:pt x="1094" y="380"/>
                  </a:lnTo>
                  <a:lnTo>
                    <a:pt x="1092" y="380"/>
                  </a:lnTo>
                  <a:lnTo>
                    <a:pt x="1089" y="383"/>
                  </a:lnTo>
                  <a:lnTo>
                    <a:pt x="1087" y="385"/>
                  </a:lnTo>
                  <a:lnTo>
                    <a:pt x="1087" y="385"/>
                  </a:lnTo>
                  <a:lnTo>
                    <a:pt x="1087" y="385"/>
                  </a:lnTo>
                  <a:lnTo>
                    <a:pt x="1089" y="385"/>
                  </a:lnTo>
                  <a:close/>
                  <a:moveTo>
                    <a:pt x="821" y="548"/>
                  </a:moveTo>
                  <a:lnTo>
                    <a:pt x="821" y="548"/>
                  </a:lnTo>
                  <a:lnTo>
                    <a:pt x="823" y="551"/>
                  </a:lnTo>
                  <a:lnTo>
                    <a:pt x="823" y="551"/>
                  </a:lnTo>
                  <a:lnTo>
                    <a:pt x="825" y="551"/>
                  </a:lnTo>
                  <a:lnTo>
                    <a:pt x="825" y="548"/>
                  </a:lnTo>
                  <a:lnTo>
                    <a:pt x="825" y="548"/>
                  </a:lnTo>
                  <a:lnTo>
                    <a:pt x="825" y="548"/>
                  </a:lnTo>
                  <a:lnTo>
                    <a:pt x="828" y="548"/>
                  </a:lnTo>
                  <a:lnTo>
                    <a:pt x="828" y="546"/>
                  </a:lnTo>
                  <a:lnTo>
                    <a:pt x="828" y="546"/>
                  </a:lnTo>
                  <a:lnTo>
                    <a:pt x="821" y="548"/>
                  </a:lnTo>
                  <a:close/>
                  <a:moveTo>
                    <a:pt x="830" y="522"/>
                  </a:moveTo>
                  <a:lnTo>
                    <a:pt x="830" y="522"/>
                  </a:lnTo>
                  <a:lnTo>
                    <a:pt x="830" y="522"/>
                  </a:lnTo>
                  <a:lnTo>
                    <a:pt x="830" y="522"/>
                  </a:lnTo>
                  <a:lnTo>
                    <a:pt x="830" y="522"/>
                  </a:lnTo>
                  <a:lnTo>
                    <a:pt x="830" y="522"/>
                  </a:lnTo>
                  <a:lnTo>
                    <a:pt x="830" y="522"/>
                  </a:lnTo>
                  <a:lnTo>
                    <a:pt x="830" y="520"/>
                  </a:lnTo>
                  <a:lnTo>
                    <a:pt x="830" y="522"/>
                  </a:lnTo>
                  <a:close/>
                  <a:moveTo>
                    <a:pt x="743" y="354"/>
                  </a:moveTo>
                  <a:lnTo>
                    <a:pt x="743" y="354"/>
                  </a:lnTo>
                  <a:lnTo>
                    <a:pt x="745" y="354"/>
                  </a:lnTo>
                  <a:lnTo>
                    <a:pt x="745" y="354"/>
                  </a:lnTo>
                  <a:lnTo>
                    <a:pt x="745" y="354"/>
                  </a:lnTo>
                  <a:lnTo>
                    <a:pt x="745" y="354"/>
                  </a:lnTo>
                  <a:lnTo>
                    <a:pt x="745" y="352"/>
                  </a:lnTo>
                  <a:lnTo>
                    <a:pt x="743" y="354"/>
                  </a:lnTo>
                  <a:close/>
                  <a:moveTo>
                    <a:pt x="1061" y="406"/>
                  </a:moveTo>
                  <a:lnTo>
                    <a:pt x="1061" y="406"/>
                  </a:lnTo>
                  <a:lnTo>
                    <a:pt x="1059" y="406"/>
                  </a:lnTo>
                  <a:lnTo>
                    <a:pt x="1059" y="409"/>
                  </a:lnTo>
                  <a:lnTo>
                    <a:pt x="1059" y="409"/>
                  </a:lnTo>
                  <a:lnTo>
                    <a:pt x="1059" y="411"/>
                  </a:lnTo>
                  <a:lnTo>
                    <a:pt x="1059" y="411"/>
                  </a:lnTo>
                  <a:lnTo>
                    <a:pt x="1059" y="409"/>
                  </a:lnTo>
                  <a:lnTo>
                    <a:pt x="1059" y="411"/>
                  </a:lnTo>
                  <a:lnTo>
                    <a:pt x="1061" y="409"/>
                  </a:lnTo>
                  <a:lnTo>
                    <a:pt x="1061" y="409"/>
                  </a:lnTo>
                  <a:lnTo>
                    <a:pt x="1061" y="409"/>
                  </a:lnTo>
                  <a:lnTo>
                    <a:pt x="1061" y="409"/>
                  </a:lnTo>
                  <a:lnTo>
                    <a:pt x="1061" y="406"/>
                  </a:lnTo>
                  <a:close/>
                  <a:moveTo>
                    <a:pt x="811" y="525"/>
                  </a:moveTo>
                  <a:lnTo>
                    <a:pt x="809" y="525"/>
                  </a:lnTo>
                  <a:lnTo>
                    <a:pt x="799" y="525"/>
                  </a:lnTo>
                  <a:lnTo>
                    <a:pt x="799" y="525"/>
                  </a:lnTo>
                  <a:lnTo>
                    <a:pt x="797" y="525"/>
                  </a:lnTo>
                  <a:lnTo>
                    <a:pt x="795" y="527"/>
                  </a:lnTo>
                  <a:lnTo>
                    <a:pt x="795" y="527"/>
                  </a:lnTo>
                  <a:lnTo>
                    <a:pt x="797" y="529"/>
                  </a:lnTo>
                  <a:lnTo>
                    <a:pt x="804" y="532"/>
                  </a:lnTo>
                  <a:lnTo>
                    <a:pt x="806" y="532"/>
                  </a:lnTo>
                  <a:lnTo>
                    <a:pt x="809" y="534"/>
                  </a:lnTo>
                  <a:lnTo>
                    <a:pt x="811" y="534"/>
                  </a:lnTo>
                  <a:lnTo>
                    <a:pt x="811" y="534"/>
                  </a:lnTo>
                  <a:lnTo>
                    <a:pt x="814" y="532"/>
                  </a:lnTo>
                  <a:lnTo>
                    <a:pt x="814" y="532"/>
                  </a:lnTo>
                  <a:lnTo>
                    <a:pt x="814" y="529"/>
                  </a:lnTo>
                  <a:lnTo>
                    <a:pt x="814" y="527"/>
                  </a:lnTo>
                  <a:lnTo>
                    <a:pt x="811" y="525"/>
                  </a:lnTo>
                  <a:close/>
                  <a:moveTo>
                    <a:pt x="1077" y="340"/>
                  </a:moveTo>
                  <a:lnTo>
                    <a:pt x="1080" y="340"/>
                  </a:lnTo>
                  <a:lnTo>
                    <a:pt x="1082" y="340"/>
                  </a:lnTo>
                  <a:lnTo>
                    <a:pt x="1082" y="340"/>
                  </a:lnTo>
                  <a:lnTo>
                    <a:pt x="1085" y="340"/>
                  </a:lnTo>
                  <a:lnTo>
                    <a:pt x="1085" y="340"/>
                  </a:lnTo>
                  <a:lnTo>
                    <a:pt x="1085" y="340"/>
                  </a:lnTo>
                  <a:lnTo>
                    <a:pt x="1085" y="340"/>
                  </a:lnTo>
                  <a:lnTo>
                    <a:pt x="1085" y="340"/>
                  </a:lnTo>
                  <a:lnTo>
                    <a:pt x="1085" y="338"/>
                  </a:lnTo>
                  <a:lnTo>
                    <a:pt x="1082" y="335"/>
                  </a:lnTo>
                  <a:lnTo>
                    <a:pt x="1080" y="335"/>
                  </a:lnTo>
                  <a:lnTo>
                    <a:pt x="1077" y="335"/>
                  </a:lnTo>
                  <a:lnTo>
                    <a:pt x="1077" y="335"/>
                  </a:lnTo>
                  <a:lnTo>
                    <a:pt x="1075" y="335"/>
                  </a:lnTo>
                  <a:lnTo>
                    <a:pt x="1075" y="335"/>
                  </a:lnTo>
                  <a:lnTo>
                    <a:pt x="1077" y="338"/>
                  </a:lnTo>
                  <a:lnTo>
                    <a:pt x="1077" y="338"/>
                  </a:lnTo>
                  <a:lnTo>
                    <a:pt x="1077" y="340"/>
                  </a:lnTo>
                  <a:lnTo>
                    <a:pt x="1077" y="340"/>
                  </a:lnTo>
                  <a:close/>
                  <a:moveTo>
                    <a:pt x="1155" y="354"/>
                  </a:moveTo>
                  <a:lnTo>
                    <a:pt x="1153" y="354"/>
                  </a:lnTo>
                  <a:lnTo>
                    <a:pt x="1153" y="354"/>
                  </a:lnTo>
                  <a:lnTo>
                    <a:pt x="1153" y="352"/>
                  </a:lnTo>
                  <a:lnTo>
                    <a:pt x="1153" y="352"/>
                  </a:lnTo>
                  <a:lnTo>
                    <a:pt x="1153" y="352"/>
                  </a:lnTo>
                  <a:lnTo>
                    <a:pt x="1151" y="352"/>
                  </a:lnTo>
                  <a:lnTo>
                    <a:pt x="1151" y="354"/>
                  </a:lnTo>
                  <a:lnTo>
                    <a:pt x="1151" y="354"/>
                  </a:lnTo>
                  <a:lnTo>
                    <a:pt x="1151" y="354"/>
                  </a:lnTo>
                  <a:lnTo>
                    <a:pt x="1153" y="357"/>
                  </a:lnTo>
                  <a:lnTo>
                    <a:pt x="1153" y="357"/>
                  </a:lnTo>
                  <a:lnTo>
                    <a:pt x="1155" y="357"/>
                  </a:lnTo>
                  <a:lnTo>
                    <a:pt x="1155" y="357"/>
                  </a:lnTo>
                  <a:lnTo>
                    <a:pt x="1155" y="354"/>
                  </a:lnTo>
                  <a:lnTo>
                    <a:pt x="1155" y="354"/>
                  </a:lnTo>
                  <a:lnTo>
                    <a:pt x="1155" y="354"/>
                  </a:lnTo>
                  <a:lnTo>
                    <a:pt x="1155" y="354"/>
                  </a:lnTo>
                  <a:lnTo>
                    <a:pt x="1155" y="354"/>
                  </a:lnTo>
                  <a:close/>
                  <a:moveTo>
                    <a:pt x="1219" y="617"/>
                  </a:moveTo>
                  <a:lnTo>
                    <a:pt x="1219" y="617"/>
                  </a:lnTo>
                  <a:lnTo>
                    <a:pt x="1217" y="619"/>
                  </a:lnTo>
                  <a:lnTo>
                    <a:pt x="1214" y="619"/>
                  </a:lnTo>
                  <a:lnTo>
                    <a:pt x="1214" y="619"/>
                  </a:lnTo>
                  <a:lnTo>
                    <a:pt x="1212" y="619"/>
                  </a:lnTo>
                  <a:lnTo>
                    <a:pt x="1209" y="622"/>
                  </a:lnTo>
                  <a:lnTo>
                    <a:pt x="1209" y="619"/>
                  </a:lnTo>
                  <a:lnTo>
                    <a:pt x="1207" y="619"/>
                  </a:lnTo>
                  <a:lnTo>
                    <a:pt x="1205" y="622"/>
                  </a:lnTo>
                  <a:lnTo>
                    <a:pt x="1205" y="622"/>
                  </a:lnTo>
                  <a:lnTo>
                    <a:pt x="1202" y="622"/>
                  </a:lnTo>
                  <a:lnTo>
                    <a:pt x="1200" y="622"/>
                  </a:lnTo>
                  <a:lnTo>
                    <a:pt x="1200" y="622"/>
                  </a:lnTo>
                  <a:lnTo>
                    <a:pt x="1200" y="622"/>
                  </a:lnTo>
                  <a:lnTo>
                    <a:pt x="1205" y="622"/>
                  </a:lnTo>
                  <a:lnTo>
                    <a:pt x="1207" y="619"/>
                  </a:lnTo>
                  <a:lnTo>
                    <a:pt x="1207" y="619"/>
                  </a:lnTo>
                  <a:lnTo>
                    <a:pt x="1209" y="617"/>
                  </a:lnTo>
                  <a:lnTo>
                    <a:pt x="1209" y="617"/>
                  </a:lnTo>
                  <a:lnTo>
                    <a:pt x="1207" y="617"/>
                  </a:lnTo>
                  <a:lnTo>
                    <a:pt x="1205" y="617"/>
                  </a:lnTo>
                  <a:lnTo>
                    <a:pt x="1205" y="617"/>
                  </a:lnTo>
                  <a:lnTo>
                    <a:pt x="1205" y="614"/>
                  </a:lnTo>
                  <a:lnTo>
                    <a:pt x="1205" y="614"/>
                  </a:lnTo>
                  <a:lnTo>
                    <a:pt x="1207" y="614"/>
                  </a:lnTo>
                  <a:lnTo>
                    <a:pt x="1207" y="614"/>
                  </a:lnTo>
                  <a:lnTo>
                    <a:pt x="1207" y="614"/>
                  </a:lnTo>
                  <a:lnTo>
                    <a:pt x="1205" y="614"/>
                  </a:lnTo>
                  <a:lnTo>
                    <a:pt x="1202" y="614"/>
                  </a:lnTo>
                  <a:lnTo>
                    <a:pt x="1202" y="614"/>
                  </a:lnTo>
                  <a:lnTo>
                    <a:pt x="1207" y="612"/>
                  </a:lnTo>
                  <a:lnTo>
                    <a:pt x="1207" y="612"/>
                  </a:lnTo>
                  <a:lnTo>
                    <a:pt x="1209" y="610"/>
                  </a:lnTo>
                  <a:lnTo>
                    <a:pt x="1209" y="610"/>
                  </a:lnTo>
                  <a:lnTo>
                    <a:pt x="1209" y="610"/>
                  </a:lnTo>
                  <a:lnTo>
                    <a:pt x="1212" y="607"/>
                  </a:lnTo>
                  <a:lnTo>
                    <a:pt x="1214" y="607"/>
                  </a:lnTo>
                  <a:lnTo>
                    <a:pt x="1214" y="605"/>
                  </a:lnTo>
                  <a:lnTo>
                    <a:pt x="1214" y="605"/>
                  </a:lnTo>
                  <a:lnTo>
                    <a:pt x="1214" y="603"/>
                  </a:lnTo>
                  <a:lnTo>
                    <a:pt x="1212" y="603"/>
                  </a:lnTo>
                  <a:lnTo>
                    <a:pt x="1212" y="600"/>
                  </a:lnTo>
                  <a:lnTo>
                    <a:pt x="1209" y="600"/>
                  </a:lnTo>
                  <a:lnTo>
                    <a:pt x="1205" y="600"/>
                  </a:lnTo>
                  <a:lnTo>
                    <a:pt x="1205" y="600"/>
                  </a:lnTo>
                  <a:lnTo>
                    <a:pt x="1202" y="600"/>
                  </a:lnTo>
                  <a:lnTo>
                    <a:pt x="1202" y="603"/>
                  </a:lnTo>
                  <a:lnTo>
                    <a:pt x="1202" y="603"/>
                  </a:lnTo>
                  <a:lnTo>
                    <a:pt x="1200" y="603"/>
                  </a:lnTo>
                  <a:lnTo>
                    <a:pt x="1202" y="603"/>
                  </a:lnTo>
                  <a:lnTo>
                    <a:pt x="1202" y="600"/>
                  </a:lnTo>
                  <a:lnTo>
                    <a:pt x="1202" y="598"/>
                  </a:lnTo>
                  <a:lnTo>
                    <a:pt x="1202" y="598"/>
                  </a:lnTo>
                  <a:lnTo>
                    <a:pt x="1200" y="600"/>
                  </a:lnTo>
                  <a:lnTo>
                    <a:pt x="1198" y="600"/>
                  </a:lnTo>
                  <a:lnTo>
                    <a:pt x="1198" y="603"/>
                  </a:lnTo>
                  <a:lnTo>
                    <a:pt x="1195" y="603"/>
                  </a:lnTo>
                  <a:lnTo>
                    <a:pt x="1195" y="603"/>
                  </a:lnTo>
                  <a:lnTo>
                    <a:pt x="1193" y="603"/>
                  </a:lnTo>
                  <a:lnTo>
                    <a:pt x="1193" y="605"/>
                  </a:lnTo>
                  <a:lnTo>
                    <a:pt x="1191" y="605"/>
                  </a:lnTo>
                  <a:lnTo>
                    <a:pt x="1193" y="603"/>
                  </a:lnTo>
                  <a:lnTo>
                    <a:pt x="1191" y="603"/>
                  </a:lnTo>
                  <a:lnTo>
                    <a:pt x="1191" y="603"/>
                  </a:lnTo>
                  <a:lnTo>
                    <a:pt x="1188" y="605"/>
                  </a:lnTo>
                  <a:lnTo>
                    <a:pt x="1188" y="605"/>
                  </a:lnTo>
                  <a:lnTo>
                    <a:pt x="1188" y="605"/>
                  </a:lnTo>
                  <a:lnTo>
                    <a:pt x="1186" y="607"/>
                  </a:lnTo>
                  <a:lnTo>
                    <a:pt x="1186" y="607"/>
                  </a:lnTo>
                  <a:lnTo>
                    <a:pt x="1186" y="607"/>
                  </a:lnTo>
                  <a:lnTo>
                    <a:pt x="1186" y="607"/>
                  </a:lnTo>
                  <a:lnTo>
                    <a:pt x="1186" y="607"/>
                  </a:lnTo>
                  <a:lnTo>
                    <a:pt x="1186" y="607"/>
                  </a:lnTo>
                  <a:lnTo>
                    <a:pt x="1188" y="605"/>
                  </a:lnTo>
                  <a:lnTo>
                    <a:pt x="1188" y="603"/>
                  </a:lnTo>
                  <a:lnTo>
                    <a:pt x="1191" y="600"/>
                  </a:lnTo>
                  <a:lnTo>
                    <a:pt x="1191" y="600"/>
                  </a:lnTo>
                  <a:lnTo>
                    <a:pt x="1191" y="600"/>
                  </a:lnTo>
                  <a:lnTo>
                    <a:pt x="1191" y="598"/>
                  </a:lnTo>
                  <a:lnTo>
                    <a:pt x="1188" y="600"/>
                  </a:lnTo>
                  <a:lnTo>
                    <a:pt x="1188" y="600"/>
                  </a:lnTo>
                  <a:lnTo>
                    <a:pt x="1188" y="603"/>
                  </a:lnTo>
                  <a:lnTo>
                    <a:pt x="1186" y="603"/>
                  </a:lnTo>
                  <a:lnTo>
                    <a:pt x="1186" y="603"/>
                  </a:lnTo>
                  <a:lnTo>
                    <a:pt x="1188" y="600"/>
                  </a:lnTo>
                  <a:lnTo>
                    <a:pt x="1188" y="600"/>
                  </a:lnTo>
                  <a:lnTo>
                    <a:pt x="1188" y="600"/>
                  </a:lnTo>
                  <a:lnTo>
                    <a:pt x="1186" y="600"/>
                  </a:lnTo>
                  <a:lnTo>
                    <a:pt x="1181" y="600"/>
                  </a:lnTo>
                  <a:lnTo>
                    <a:pt x="1181" y="600"/>
                  </a:lnTo>
                  <a:lnTo>
                    <a:pt x="1176" y="600"/>
                  </a:lnTo>
                  <a:lnTo>
                    <a:pt x="1176" y="600"/>
                  </a:lnTo>
                  <a:lnTo>
                    <a:pt x="1179" y="598"/>
                  </a:lnTo>
                  <a:lnTo>
                    <a:pt x="1181" y="596"/>
                  </a:lnTo>
                  <a:lnTo>
                    <a:pt x="1181" y="596"/>
                  </a:lnTo>
                  <a:lnTo>
                    <a:pt x="1181" y="596"/>
                  </a:lnTo>
                  <a:lnTo>
                    <a:pt x="1179" y="596"/>
                  </a:lnTo>
                  <a:lnTo>
                    <a:pt x="1179" y="596"/>
                  </a:lnTo>
                  <a:lnTo>
                    <a:pt x="1176" y="598"/>
                  </a:lnTo>
                  <a:lnTo>
                    <a:pt x="1176" y="598"/>
                  </a:lnTo>
                  <a:lnTo>
                    <a:pt x="1179" y="596"/>
                  </a:lnTo>
                  <a:lnTo>
                    <a:pt x="1184" y="593"/>
                  </a:lnTo>
                  <a:lnTo>
                    <a:pt x="1186" y="591"/>
                  </a:lnTo>
                  <a:lnTo>
                    <a:pt x="1188" y="591"/>
                  </a:lnTo>
                  <a:lnTo>
                    <a:pt x="1188" y="588"/>
                  </a:lnTo>
                  <a:lnTo>
                    <a:pt x="1188" y="588"/>
                  </a:lnTo>
                  <a:lnTo>
                    <a:pt x="1186" y="591"/>
                  </a:lnTo>
                  <a:lnTo>
                    <a:pt x="1184" y="591"/>
                  </a:lnTo>
                  <a:lnTo>
                    <a:pt x="1184" y="588"/>
                  </a:lnTo>
                  <a:lnTo>
                    <a:pt x="1184" y="588"/>
                  </a:lnTo>
                  <a:lnTo>
                    <a:pt x="1179" y="588"/>
                  </a:lnTo>
                  <a:lnTo>
                    <a:pt x="1179" y="591"/>
                  </a:lnTo>
                  <a:lnTo>
                    <a:pt x="1179" y="591"/>
                  </a:lnTo>
                  <a:lnTo>
                    <a:pt x="1179" y="588"/>
                  </a:lnTo>
                  <a:lnTo>
                    <a:pt x="1179" y="588"/>
                  </a:lnTo>
                  <a:lnTo>
                    <a:pt x="1179" y="586"/>
                  </a:lnTo>
                  <a:lnTo>
                    <a:pt x="1179" y="586"/>
                  </a:lnTo>
                  <a:lnTo>
                    <a:pt x="1179" y="588"/>
                  </a:lnTo>
                  <a:lnTo>
                    <a:pt x="1176" y="588"/>
                  </a:lnTo>
                  <a:lnTo>
                    <a:pt x="1174" y="591"/>
                  </a:lnTo>
                  <a:lnTo>
                    <a:pt x="1174" y="591"/>
                  </a:lnTo>
                  <a:lnTo>
                    <a:pt x="1172" y="591"/>
                  </a:lnTo>
                  <a:lnTo>
                    <a:pt x="1169" y="593"/>
                  </a:lnTo>
                  <a:lnTo>
                    <a:pt x="1167" y="596"/>
                  </a:lnTo>
                  <a:lnTo>
                    <a:pt x="1165" y="598"/>
                  </a:lnTo>
                  <a:lnTo>
                    <a:pt x="1165" y="596"/>
                  </a:lnTo>
                  <a:lnTo>
                    <a:pt x="1167" y="596"/>
                  </a:lnTo>
                  <a:lnTo>
                    <a:pt x="1165" y="596"/>
                  </a:lnTo>
                  <a:lnTo>
                    <a:pt x="1165" y="593"/>
                  </a:lnTo>
                  <a:lnTo>
                    <a:pt x="1167" y="593"/>
                  </a:lnTo>
                  <a:lnTo>
                    <a:pt x="1167" y="593"/>
                  </a:lnTo>
                  <a:lnTo>
                    <a:pt x="1167" y="591"/>
                  </a:lnTo>
                  <a:lnTo>
                    <a:pt x="1169" y="591"/>
                  </a:lnTo>
                  <a:lnTo>
                    <a:pt x="1169" y="591"/>
                  </a:lnTo>
                  <a:lnTo>
                    <a:pt x="1169" y="588"/>
                  </a:lnTo>
                  <a:lnTo>
                    <a:pt x="1169" y="588"/>
                  </a:lnTo>
                  <a:lnTo>
                    <a:pt x="1174" y="586"/>
                  </a:lnTo>
                  <a:lnTo>
                    <a:pt x="1176" y="584"/>
                  </a:lnTo>
                  <a:lnTo>
                    <a:pt x="1176" y="581"/>
                  </a:lnTo>
                  <a:lnTo>
                    <a:pt x="1176" y="581"/>
                  </a:lnTo>
                  <a:lnTo>
                    <a:pt x="1179" y="581"/>
                  </a:lnTo>
                  <a:lnTo>
                    <a:pt x="1184" y="577"/>
                  </a:lnTo>
                  <a:lnTo>
                    <a:pt x="1184" y="577"/>
                  </a:lnTo>
                  <a:lnTo>
                    <a:pt x="1186" y="574"/>
                  </a:lnTo>
                  <a:lnTo>
                    <a:pt x="1186" y="574"/>
                  </a:lnTo>
                  <a:lnTo>
                    <a:pt x="1186" y="574"/>
                  </a:lnTo>
                  <a:lnTo>
                    <a:pt x="1188" y="572"/>
                  </a:lnTo>
                  <a:lnTo>
                    <a:pt x="1191" y="572"/>
                  </a:lnTo>
                  <a:lnTo>
                    <a:pt x="1193" y="567"/>
                  </a:lnTo>
                  <a:lnTo>
                    <a:pt x="1193" y="567"/>
                  </a:lnTo>
                  <a:lnTo>
                    <a:pt x="1193" y="567"/>
                  </a:lnTo>
                  <a:lnTo>
                    <a:pt x="1193" y="565"/>
                  </a:lnTo>
                  <a:lnTo>
                    <a:pt x="1193" y="565"/>
                  </a:lnTo>
                  <a:lnTo>
                    <a:pt x="1193" y="565"/>
                  </a:lnTo>
                  <a:lnTo>
                    <a:pt x="1193" y="565"/>
                  </a:lnTo>
                  <a:lnTo>
                    <a:pt x="1191" y="565"/>
                  </a:lnTo>
                  <a:lnTo>
                    <a:pt x="1191" y="565"/>
                  </a:lnTo>
                  <a:lnTo>
                    <a:pt x="1191" y="565"/>
                  </a:lnTo>
                  <a:lnTo>
                    <a:pt x="1191" y="562"/>
                  </a:lnTo>
                  <a:lnTo>
                    <a:pt x="1191" y="562"/>
                  </a:lnTo>
                  <a:lnTo>
                    <a:pt x="1193" y="562"/>
                  </a:lnTo>
                  <a:lnTo>
                    <a:pt x="1195" y="562"/>
                  </a:lnTo>
                  <a:lnTo>
                    <a:pt x="1198" y="560"/>
                  </a:lnTo>
                  <a:lnTo>
                    <a:pt x="1198" y="560"/>
                  </a:lnTo>
                  <a:lnTo>
                    <a:pt x="1200" y="560"/>
                  </a:lnTo>
                  <a:lnTo>
                    <a:pt x="1202" y="558"/>
                  </a:lnTo>
                  <a:lnTo>
                    <a:pt x="1202" y="558"/>
                  </a:lnTo>
                  <a:lnTo>
                    <a:pt x="1202" y="558"/>
                  </a:lnTo>
                  <a:lnTo>
                    <a:pt x="1202" y="558"/>
                  </a:lnTo>
                  <a:lnTo>
                    <a:pt x="1198" y="558"/>
                  </a:lnTo>
                  <a:lnTo>
                    <a:pt x="1198" y="558"/>
                  </a:lnTo>
                  <a:lnTo>
                    <a:pt x="1198" y="558"/>
                  </a:lnTo>
                  <a:lnTo>
                    <a:pt x="1198" y="560"/>
                  </a:lnTo>
                  <a:lnTo>
                    <a:pt x="1195" y="558"/>
                  </a:lnTo>
                  <a:lnTo>
                    <a:pt x="1195" y="558"/>
                  </a:lnTo>
                  <a:lnTo>
                    <a:pt x="1193" y="558"/>
                  </a:lnTo>
                  <a:lnTo>
                    <a:pt x="1188" y="560"/>
                  </a:lnTo>
                  <a:lnTo>
                    <a:pt x="1184" y="560"/>
                  </a:lnTo>
                  <a:lnTo>
                    <a:pt x="1181" y="562"/>
                  </a:lnTo>
                  <a:lnTo>
                    <a:pt x="1181" y="562"/>
                  </a:lnTo>
                  <a:lnTo>
                    <a:pt x="1179" y="562"/>
                  </a:lnTo>
                  <a:lnTo>
                    <a:pt x="1176" y="565"/>
                  </a:lnTo>
                  <a:lnTo>
                    <a:pt x="1176" y="567"/>
                  </a:lnTo>
                  <a:lnTo>
                    <a:pt x="1174" y="567"/>
                  </a:lnTo>
                  <a:lnTo>
                    <a:pt x="1172" y="570"/>
                  </a:lnTo>
                  <a:lnTo>
                    <a:pt x="1172" y="570"/>
                  </a:lnTo>
                  <a:lnTo>
                    <a:pt x="1172" y="570"/>
                  </a:lnTo>
                  <a:lnTo>
                    <a:pt x="1172" y="570"/>
                  </a:lnTo>
                  <a:lnTo>
                    <a:pt x="1172" y="572"/>
                  </a:lnTo>
                  <a:lnTo>
                    <a:pt x="1169" y="574"/>
                  </a:lnTo>
                  <a:lnTo>
                    <a:pt x="1167" y="574"/>
                  </a:lnTo>
                  <a:lnTo>
                    <a:pt x="1167" y="574"/>
                  </a:lnTo>
                  <a:lnTo>
                    <a:pt x="1165" y="574"/>
                  </a:lnTo>
                  <a:lnTo>
                    <a:pt x="1165" y="577"/>
                  </a:lnTo>
                  <a:lnTo>
                    <a:pt x="1165" y="577"/>
                  </a:lnTo>
                  <a:lnTo>
                    <a:pt x="1167" y="577"/>
                  </a:lnTo>
                  <a:lnTo>
                    <a:pt x="1167" y="577"/>
                  </a:lnTo>
                  <a:lnTo>
                    <a:pt x="1165" y="577"/>
                  </a:lnTo>
                  <a:lnTo>
                    <a:pt x="1165" y="577"/>
                  </a:lnTo>
                  <a:lnTo>
                    <a:pt x="1162" y="579"/>
                  </a:lnTo>
                  <a:lnTo>
                    <a:pt x="1160" y="579"/>
                  </a:lnTo>
                  <a:lnTo>
                    <a:pt x="1158" y="586"/>
                  </a:lnTo>
                  <a:lnTo>
                    <a:pt x="1153" y="588"/>
                  </a:lnTo>
                  <a:lnTo>
                    <a:pt x="1148" y="596"/>
                  </a:lnTo>
                  <a:lnTo>
                    <a:pt x="1148" y="596"/>
                  </a:lnTo>
                  <a:lnTo>
                    <a:pt x="1148" y="598"/>
                  </a:lnTo>
                  <a:lnTo>
                    <a:pt x="1148" y="600"/>
                  </a:lnTo>
                  <a:lnTo>
                    <a:pt x="1148" y="600"/>
                  </a:lnTo>
                  <a:lnTo>
                    <a:pt x="1148" y="600"/>
                  </a:lnTo>
                  <a:lnTo>
                    <a:pt x="1146" y="598"/>
                  </a:lnTo>
                  <a:lnTo>
                    <a:pt x="1146" y="598"/>
                  </a:lnTo>
                  <a:lnTo>
                    <a:pt x="1143" y="600"/>
                  </a:lnTo>
                  <a:lnTo>
                    <a:pt x="1141" y="600"/>
                  </a:lnTo>
                  <a:lnTo>
                    <a:pt x="1141" y="603"/>
                  </a:lnTo>
                  <a:lnTo>
                    <a:pt x="1141" y="603"/>
                  </a:lnTo>
                  <a:lnTo>
                    <a:pt x="1141" y="605"/>
                  </a:lnTo>
                  <a:lnTo>
                    <a:pt x="1141" y="605"/>
                  </a:lnTo>
                  <a:lnTo>
                    <a:pt x="1143" y="605"/>
                  </a:lnTo>
                  <a:lnTo>
                    <a:pt x="1143" y="605"/>
                  </a:lnTo>
                  <a:lnTo>
                    <a:pt x="1141" y="605"/>
                  </a:lnTo>
                  <a:lnTo>
                    <a:pt x="1141" y="607"/>
                  </a:lnTo>
                  <a:lnTo>
                    <a:pt x="1141" y="610"/>
                  </a:lnTo>
                  <a:lnTo>
                    <a:pt x="1141" y="610"/>
                  </a:lnTo>
                  <a:lnTo>
                    <a:pt x="1141" y="610"/>
                  </a:lnTo>
                  <a:lnTo>
                    <a:pt x="1141" y="610"/>
                  </a:lnTo>
                  <a:lnTo>
                    <a:pt x="1141" y="610"/>
                  </a:lnTo>
                  <a:lnTo>
                    <a:pt x="1139" y="607"/>
                  </a:lnTo>
                  <a:lnTo>
                    <a:pt x="1136" y="607"/>
                  </a:lnTo>
                  <a:lnTo>
                    <a:pt x="1136" y="607"/>
                  </a:lnTo>
                  <a:lnTo>
                    <a:pt x="1136" y="607"/>
                  </a:lnTo>
                  <a:lnTo>
                    <a:pt x="1134" y="610"/>
                  </a:lnTo>
                  <a:lnTo>
                    <a:pt x="1132" y="612"/>
                  </a:lnTo>
                  <a:lnTo>
                    <a:pt x="1129" y="614"/>
                  </a:lnTo>
                  <a:lnTo>
                    <a:pt x="1127" y="617"/>
                  </a:lnTo>
                  <a:lnTo>
                    <a:pt x="1127" y="619"/>
                  </a:lnTo>
                  <a:lnTo>
                    <a:pt x="1125" y="617"/>
                  </a:lnTo>
                  <a:lnTo>
                    <a:pt x="1125" y="617"/>
                  </a:lnTo>
                  <a:lnTo>
                    <a:pt x="1125" y="617"/>
                  </a:lnTo>
                  <a:lnTo>
                    <a:pt x="1125" y="617"/>
                  </a:lnTo>
                  <a:lnTo>
                    <a:pt x="1127" y="614"/>
                  </a:lnTo>
                  <a:lnTo>
                    <a:pt x="1125" y="614"/>
                  </a:lnTo>
                  <a:lnTo>
                    <a:pt x="1120" y="617"/>
                  </a:lnTo>
                  <a:lnTo>
                    <a:pt x="1120" y="619"/>
                  </a:lnTo>
                  <a:lnTo>
                    <a:pt x="1118" y="619"/>
                  </a:lnTo>
                  <a:lnTo>
                    <a:pt x="1122" y="619"/>
                  </a:lnTo>
                  <a:lnTo>
                    <a:pt x="1127" y="619"/>
                  </a:lnTo>
                  <a:lnTo>
                    <a:pt x="1127" y="619"/>
                  </a:lnTo>
                  <a:lnTo>
                    <a:pt x="1129" y="619"/>
                  </a:lnTo>
                  <a:lnTo>
                    <a:pt x="1132" y="619"/>
                  </a:lnTo>
                  <a:lnTo>
                    <a:pt x="1132" y="619"/>
                  </a:lnTo>
                  <a:lnTo>
                    <a:pt x="1129" y="622"/>
                  </a:lnTo>
                  <a:lnTo>
                    <a:pt x="1127" y="622"/>
                  </a:lnTo>
                  <a:lnTo>
                    <a:pt x="1125" y="624"/>
                  </a:lnTo>
                  <a:lnTo>
                    <a:pt x="1120" y="626"/>
                  </a:lnTo>
                  <a:lnTo>
                    <a:pt x="1113" y="631"/>
                  </a:lnTo>
                  <a:lnTo>
                    <a:pt x="1110" y="631"/>
                  </a:lnTo>
                  <a:lnTo>
                    <a:pt x="1110" y="633"/>
                  </a:lnTo>
                  <a:lnTo>
                    <a:pt x="1110" y="633"/>
                  </a:lnTo>
                  <a:lnTo>
                    <a:pt x="1110" y="636"/>
                  </a:lnTo>
                  <a:lnTo>
                    <a:pt x="1110" y="638"/>
                  </a:lnTo>
                  <a:lnTo>
                    <a:pt x="1110" y="638"/>
                  </a:lnTo>
                  <a:lnTo>
                    <a:pt x="1113" y="641"/>
                  </a:lnTo>
                  <a:lnTo>
                    <a:pt x="1115" y="638"/>
                  </a:lnTo>
                  <a:lnTo>
                    <a:pt x="1120" y="638"/>
                  </a:lnTo>
                  <a:lnTo>
                    <a:pt x="1122" y="638"/>
                  </a:lnTo>
                  <a:lnTo>
                    <a:pt x="1125" y="638"/>
                  </a:lnTo>
                  <a:lnTo>
                    <a:pt x="1127" y="636"/>
                  </a:lnTo>
                  <a:lnTo>
                    <a:pt x="1127" y="636"/>
                  </a:lnTo>
                  <a:lnTo>
                    <a:pt x="1127" y="638"/>
                  </a:lnTo>
                  <a:lnTo>
                    <a:pt x="1127" y="638"/>
                  </a:lnTo>
                  <a:lnTo>
                    <a:pt x="1132" y="638"/>
                  </a:lnTo>
                  <a:lnTo>
                    <a:pt x="1134" y="638"/>
                  </a:lnTo>
                  <a:lnTo>
                    <a:pt x="1136" y="638"/>
                  </a:lnTo>
                  <a:lnTo>
                    <a:pt x="1139" y="638"/>
                  </a:lnTo>
                  <a:lnTo>
                    <a:pt x="1148" y="638"/>
                  </a:lnTo>
                  <a:lnTo>
                    <a:pt x="1151" y="641"/>
                  </a:lnTo>
                  <a:lnTo>
                    <a:pt x="1153" y="638"/>
                  </a:lnTo>
                  <a:lnTo>
                    <a:pt x="1155" y="638"/>
                  </a:lnTo>
                  <a:lnTo>
                    <a:pt x="1158" y="638"/>
                  </a:lnTo>
                  <a:lnTo>
                    <a:pt x="1160" y="638"/>
                  </a:lnTo>
                  <a:lnTo>
                    <a:pt x="1160" y="638"/>
                  </a:lnTo>
                  <a:lnTo>
                    <a:pt x="1162" y="636"/>
                  </a:lnTo>
                  <a:lnTo>
                    <a:pt x="1162" y="636"/>
                  </a:lnTo>
                  <a:lnTo>
                    <a:pt x="1162" y="636"/>
                  </a:lnTo>
                  <a:lnTo>
                    <a:pt x="1165" y="636"/>
                  </a:lnTo>
                  <a:lnTo>
                    <a:pt x="1167" y="636"/>
                  </a:lnTo>
                  <a:lnTo>
                    <a:pt x="1167" y="633"/>
                  </a:lnTo>
                  <a:lnTo>
                    <a:pt x="1167" y="636"/>
                  </a:lnTo>
                  <a:lnTo>
                    <a:pt x="1165" y="638"/>
                  </a:lnTo>
                  <a:lnTo>
                    <a:pt x="1162" y="641"/>
                  </a:lnTo>
                  <a:lnTo>
                    <a:pt x="1160" y="641"/>
                  </a:lnTo>
                  <a:lnTo>
                    <a:pt x="1162" y="641"/>
                  </a:lnTo>
                  <a:lnTo>
                    <a:pt x="1165" y="641"/>
                  </a:lnTo>
                  <a:lnTo>
                    <a:pt x="1167" y="641"/>
                  </a:lnTo>
                  <a:lnTo>
                    <a:pt x="1167" y="641"/>
                  </a:lnTo>
                  <a:lnTo>
                    <a:pt x="1169" y="641"/>
                  </a:lnTo>
                  <a:lnTo>
                    <a:pt x="1172" y="641"/>
                  </a:lnTo>
                  <a:lnTo>
                    <a:pt x="1172" y="641"/>
                  </a:lnTo>
                  <a:lnTo>
                    <a:pt x="1172" y="641"/>
                  </a:lnTo>
                  <a:lnTo>
                    <a:pt x="1172" y="641"/>
                  </a:lnTo>
                  <a:lnTo>
                    <a:pt x="1174" y="638"/>
                  </a:lnTo>
                  <a:lnTo>
                    <a:pt x="1174" y="638"/>
                  </a:lnTo>
                  <a:lnTo>
                    <a:pt x="1176" y="638"/>
                  </a:lnTo>
                  <a:lnTo>
                    <a:pt x="1179" y="638"/>
                  </a:lnTo>
                  <a:lnTo>
                    <a:pt x="1179" y="638"/>
                  </a:lnTo>
                  <a:lnTo>
                    <a:pt x="1181" y="638"/>
                  </a:lnTo>
                  <a:lnTo>
                    <a:pt x="1181" y="638"/>
                  </a:lnTo>
                  <a:lnTo>
                    <a:pt x="1184" y="638"/>
                  </a:lnTo>
                  <a:lnTo>
                    <a:pt x="1184" y="638"/>
                  </a:lnTo>
                  <a:lnTo>
                    <a:pt x="1181" y="641"/>
                  </a:lnTo>
                  <a:lnTo>
                    <a:pt x="1179" y="641"/>
                  </a:lnTo>
                  <a:lnTo>
                    <a:pt x="1176" y="643"/>
                  </a:lnTo>
                  <a:lnTo>
                    <a:pt x="1172" y="645"/>
                  </a:lnTo>
                  <a:lnTo>
                    <a:pt x="1172" y="648"/>
                  </a:lnTo>
                  <a:lnTo>
                    <a:pt x="1169" y="648"/>
                  </a:lnTo>
                  <a:lnTo>
                    <a:pt x="1167" y="648"/>
                  </a:lnTo>
                  <a:lnTo>
                    <a:pt x="1165" y="650"/>
                  </a:lnTo>
                  <a:lnTo>
                    <a:pt x="1162" y="650"/>
                  </a:lnTo>
                  <a:lnTo>
                    <a:pt x="1160" y="650"/>
                  </a:lnTo>
                  <a:lnTo>
                    <a:pt x="1160" y="652"/>
                  </a:lnTo>
                  <a:lnTo>
                    <a:pt x="1160" y="652"/>
                  </a:lnTo>
                  <a:lnTo>
                    <a:pt x="1160" y="652"/>
                  </a:lnTo>
                  <a:lnTo>
                    <a:pt x="1160" y="652"/>
                  </a:lnTo>
                  <a:lnTo>
                    <a:pt x="1160" y="655"/>
                  </a:lnTo>
                  <a:lnTo>
                    <a:pt x="1162" y="655"/>
                  </a:lnTo>
                  <a:lnTo>
                    <a:pt x="1165" y="655"/>
                  </a:lnTo>
                  <a:lnTo>
                    <a:pt x="1167" y="652"/>
                  </a:lnTo>
                  <a:lnTo>
                    <a:pt x="1167" y="652"/>
                  </a:lnTo>
                  <a:lnTo>
                    <a:pt x="1169" y="652"/>
                  </a:lnTo>
                  <a:lnTo>
                    <a:pt x="1169" y="652"/>
                  </a:lnTo>
                  <a:lnTo>
                    <a:pt x="1172" y="652"/>
                  </a:lnTo>
                  <a:lnTo>
                    <a:pt x="1174" y="650"/>
                  </a:lnTo>
                  <a:lnTo>
                    <a:pt x="1174" y="650"/>
                  </a:lnTo>
                  <a:lnTo>
                    <a:pt x="1176" y="648"/>
                  </a:lnTo>
                  <a:lnTo>
                    <a:pt x="1181" y="643"/>
                  </a:lnTo>
                  <a:lnTo>
                    <a:pt x="1181" y="643"/>
                  </a:lnTo>
                  <a:lnTo>
                    <a:pt x="1184" y="643"/>
                  </a:lnTo>
                  <a:lnTo>
                    <a:pt x="1184" y="643"/>
                  </a:lnTo>
                  <a:lnTo>
                    <a:pt x="1186" y="641"/>
                  </a:lnTo>
                  <a:lnTo>
                    <a:pt x="1188" y="641"/>
                  </a:lnTo>
                  <a:lnTo>
                    <a:pt x="1188" y="641"/>
                  </a:lnTo>
                  <a:lnTo>
                    <a:pt x="1186" y="643"/>
                  </a:lnTo>
                  <a:lnTo>
                    <a:pt x="1186" y="643"/>
                  </a:lnTo>
                  <a:lnTo>
                    <a:pt x="1188" y="643"/>
                  </a:lnTo>
                  <a:lnTo>
                    <a:pt x="1188" y="643"/>
                  </a:lnTo>
                  <a:lnTo>
                    <a:pt x="1188" y="641"/>
                  </a:lnTo>
                  <a:lnTo>
                    <a:pt x="1191" y="641"/>
                  </a:lnTo>
                  <a:lnTo>
                    <a:pt x="1193" y="636"/>
                  </a:lnTo>
                  <a:lnTo>
                    <a:pt x="1195" y="633"/>
                  </a:lnTo>
                  <a:lnTo>
                    <a:pt x="1195" y="633"/>
                  </a:lnTo>
                  <a:lnTo>
                    <a:pt x="1198" y="633"/>
                  </a:lnTo>
                  <a:lnTo>
                    <a:pt x="1198" y="636"/>
                  </a:lnTo>
                  <a:lnTo>
                    <a:pt x="1198" y="638"/>
                  </a:lnTo>
                  <a:lnTo>
                    <a:pt x="1198" y="641"/>
                  </a:lnTo>
                  <a:lnTo>
                    <a:pt x="1198" y="641"/>
                  </a:lnTo>
                  <a:lnTo>
                    <a:pt x="1198" y="643"/>
                  </a:lnTo>
                  <a:lnTo>
                    <a:pt x="1198" y="643"/>
                  </a:lnTo>
                  <a:lnTo>
                    <a:pt x="1195" y="645"/>
                  </a:lnTo>
                  <a:lnTo>
                    <a:pt x="1191" y="650"/>
                  </a:lnTo>
                  <a:lnTo>
                    <a:pt x="1191" y="652"/>
                  </a:lnTo>
                  <a:lnTo>
                    <a:pt x="1188" y="652"/>
                  </a:lnTo>
                  <a:lnTo>
                    <a:pt x="1188" y="655"/>
                  </a:lnTo>
                  <a:lnTo>
                    <a:pt x="1188" y="655"/>
                  </a:lnTo>
                  <a:lnTo>
                    <a:pt x="1191" y="655"/>
                  </a:lnTo>
                  <a:lnTo>
                    <a:pt x="1191" y="655"/>
                  </a:lnTo>
                  <a:lnTo>
                    <a:pt x="1191" y="655"/>
                  </a:lnTo>
                  <a:lnTo>
                    <a:pt x="1195" y="652"/>
                  </a:lnTo>
                  <a:lnTo>
                    <a:pt x="1195" y="650"/>
                  </a:lnTo>
                  <a:lnTo>
                    <a:pt x="1198" y="650"/>
                  </a:lnTo>
                  <a:lnTo>
                    <a:pt x="1200" y="648"/>
                  </a:lnTo>
                  <a:lnTo>
                    <a:pt x="1200" y="648"/>
                  </a:lnTo>
                  <a:lnTo>
                    <a:pt x="1200" y="648"/>
                  </a:lnTo>
                  <a:lnTo>
                    <a:pt x="1200" y="650"/>
                  </a:lnTo>
                  <a:lnTo>
                    <a:pt x="1198" y="650"/>
                  </a:lnTo>
                  <a:lnTo>
                    <a:pt x="1200" y="652"/>
                  </a:lnTo>
                  <a:lnTo>
                    <a:pt x="1198" y="652"/>
                  </a:lnTo>
                  <a:lnTo>
                    <a:pt x="1198" y="657"/>
                  </a:lnTo>
                  <a:lnTo>
                    <a:pt x="1198" y="659"/>
                  </a:lnTo>
                  <a:lnTo>
                    <a:pt x="1198" y="659"/>
                  </a:lnTo>
                  <a:lnTo>
                    <a:pt x="1198" y="659"/>
                  </a:lnTo>
                  <a:lnTo>
                    <a:pt x="1200" y="657"/>
                  </a:lnTo>
                  <a:lnTo>
                    <a:pt x="1202" y="657"/>
                  </a:lnTo>
                  <a:lnTo>
                    <a:pt x="1202" y="657"/>
                  </a:lnTo>
                  <a:lnTo>
                    <a:pt x="1202" y="657"/>
                  </a:lnTo>
                  <a:lnTo>
                    <a:pt x="1202" y="657"/>
                  </a:lnTo>
                  <a:lnTo>
                    <a:pt x="1205" y="659"/>
                  </a:lnTo>
                  <a:lnTo>
                    <a:pt x="1205" y="657"/>
                  </a:lnTo>
                  <a:lnTo>
                    <a:pt x="1205" y="657"/>
                  </a:lnTo>
                  <a:lnTo>
                    <a:pt x="1207" y="657"/>
                  </a:lnTo>
                  <a:lnTo>
                    <a:pt x="1207" y="655"/>
                  </a:lnTo>
                  <a:lnTo>
                    <a:pt x="1209" y="652"/>
                  </a:lnTo>
                  <a:lnTo>
                    <a:pt x="1212" y="650"/>
                  </a:lnTo>
                  <a:lnTo>
                    <a:pt x="1212" y="650"/>
                  </a:lnTo>
                  <a:lnTo>
                    <a:pt x="1212" y="650"/>
                  </a:lnTo>
                  <a:lnTo>
                    <a:pt x="1217" y="643"/>
                  </a:lnTo>
                  <a:lnTo>
                    <a:pt x="1217" y="641"/>
                  </a:lnTo>
                  <a:lnTo>
                    <a:pt x="1219" y="641"/>
                  </a:lnTo>
                  <a:lnTo>
                    <a:pt x="1219" y="638"/>
                  </a:lnTo>
                  <a:lnTo>
                    <a:pt x="1219" y="636"/>
                  </a:lnTo>
                  <a:lnTo>
                    <a:pt x="1219" y="636"/>
                  </a:lnTo>
                  <a:lnTo>
                    <a:pt x="1219" y="636"/>
                  </a:lnTo>
                  <a:lnTo>
                    <a:pt x="1217" y="636"/>
                  </a:lnTo>
                  <a:lnTo>
                    <a:pt x="1217" y="636"/>
                  </a:lnTo>
                  <a:lnTo>
                    <a:pt x="1214" y="638"/>
                  </a:lnTo>
                  <a:lnTo>
                    <a:pt x="1214" y="641"/>
                  </a:lnTo>
                  <a:lnTo>
                    <a:pt x="1212" y="641"/>
                  </a:lnTo>
                  <a:lnTo>
                    <a:pt x="1209" y="643"/>
                  </a:lnTo>
                  <a:lnTo>
                    <a:pt x="1209" y="641"/>
                  </a:lnTo>
                  <a:lnTo>
                    <a:pt x="1209" y="641"/>
                  </a:lnTo>
                  <a:lnTo>
                    <a:pt x="1209" y="638"/>
                  </a:lnTo>
                  <a:lnTo>
                    <a:pt x="1212" y="636"/>
                  </a:lnTo>
                  <a:lnTo>
                    <a:pt x="1212" y="633"/>
                  </a:lnTo>
                  <a:lnTo>
                    <a:pt x="1217" y="631"/>
                  </a:lnTo>
                  <a:lnTo>
                    <a:pt x="1217" y="631"/>
                  </a:lnTo>
                  <a:lnTo>
                    <a:pt x="1219" y="629"/>
                  </a:lnTo>
                  <a:lnTo>
                    <a:pt x="1219" y="629"/>
                  </a:lnTo>
                  <a:lnTo>
                    <a:pt x="1219" y="629"/>
                  </a:lnTo>
                  <a:lnTo>
                    <a:pt x="1219" y="626"/>
                  </a:lnTo>
                  <a:lnTo>
                    <a:pt x="1214" y="629"/>
                  </a:lnTo>
                  <a:lnTo>
                    <a:pt x="1212" y="631"/>
                  </a:lnTo>
                  <a:lnTo>
                    <a:pt x="1205" y="636"/>
                  </a:lnTo>
                  <a:lnTo>
                    <a:pt x="1202" y="638"/>
                  </a:lnTo>
                  <a:lnTo>
                    <a:pt x="1202" y="638"/>
                  </a:lnTo>
                  <a:lnTo>
                    <a:pt x="1200" y="638"/>
                  </a:lnTo>
                  <a:lnTo>
                    <a:pt x="1200" y="638"/>
                  </a:lnTo>
                  <a:lnTo>
                    <a:pt x="1200" y="636"/>
                  </a:lnTo>
                  <a:lnTo>
                    <a:pt x="1200" y="636"/>
                  </a:lnTo>
                  <a:lnTo>
                    <a:pt x="1200" y="636"/>
                  </a:lnTo>
                  <a:lnTo>
                    <a:pt x="1205" y="631"/>
                  </a:lnTo>
                  <a:lnTo>
                    <a:pt x="1205" y="631"/>
                  </a:lnTo>
                  <a:lnTo>
                    <a:pt x="1205" y="631"/>
                  </a:lnTo>
                  <a:lnTo>
                    <a:pt x="1205" y="631"/>
                  </a:lnTo>
                  <a:lnTo>
                    <a:pt x="1202" y="631"/>
                  </a:lnTo>
                  <a:lnTo>
                    <a:pt x="1202" y="631"/>
                  </a:lnTo>
                  <a:lnTo>
                    <a:pt x="1202" y="629"/>
                  </a:lnTo>
                  <a:lnTo>
                    <a:pt x="1205" y="629"/>
                  </a:lnTo>
                  <a:lnTo>
                    <a:pt x="1205" y="629"/>
                  </a:lnTo>
                  <a:lnTo>
                    <a:pt x="1207" y="629"/>
                  </a:lnTo>
                  <a:lnTo>
                    <a:pt x="1207" y="629"/>
                  </a:lnTo>
                  <a:lnTo>
                    <a:pt x="1207" y="626"/>
                  </a:lnTo>
                  <a:lnTo>
                    <a:pt x="1207" y="626"/>
                  </a:lnTo>
                  <a:lnTo>
                    <a:pt x="1209" y="626"/>
                  </a:lnTo>
                  <a:lnTo>
                    <a:pt x="1212" y="624"/>
                  </a:lnTo>
                  <a:lnTo>
                    <a:pt x="1212" y="624"/>
                  </a:lnTo>
                  <a:lnTo>
                    <a:pt x="1214" y="624"/>
                  </a:lnTo>
                  <a:lnTo>
                    <a:pt x="1214" y="624"/>
                  </a:lnTo>
                  <a:lnTo>
                    <a:pt x="1214" y="622"/>
                  </a:lnTo>
                  <a:lnTo>
                    <a:pt x="1217" y="622"/>
                  </a:lnTo>
                  <a:lnTo>
                    <a:pt x="1219" y="622"/>
                  </a:lnTo>
                  <a:lnTo>
                    <a:pt x="1219" y="619"/>
                  </a:lnTo>
                  <a:lnTo>
                    <a:pt x="1219" y="619"/>
                  </a:lnTo>
                  <a:lnTo>
                    <a:pt x="1219" y="617"/>
                  </a:lnTo>
                  <a:lnTo>
                    <a:pt x="1219" y="617"/>
                  </a:lnTo>
                  <a:lnTo>
                    <a:pt x="1219" y="617"/>
                  </a:lnTo>
                  <a:close/>
                  <a:moveTo>
                    <a:pt x="1094" y="229"/>
                  </a:moveTo>
                  <a:lnTo>
                    <a:pt x="1094" y="227"/>
                  </a:lnTo>
                  <a:lnTo>
                    <a:pt x="1092" y="229"/>
                  </a:lnTo>
                  <a:lnTo>
                    <a:pt x="1089" y="229"/>
                  </a:lnTo>
                  <a:lnTo>
                    <a:pt x="1089" y="229"/>
                  </a:lnTo>
                  <a:lnTo>
                    <a:pt x="1089" y="231"/>
                  </a:lnTo>
                  <a:lnTo>
                    <a:pt x="1087" y="231"/>
                  </a:lnTo>
                  <a:lnTo>
                    <a:pt x="1089" y="231"/>
                  </a:lnTo>
                  <a:lnTo>
                    <a:pt x="1092" y="234"/>
                  </a:lnTo>
                  <a:lnTo>
                    <a:pt x="1092" y="234"/>
                  </a:lnTo>
                  <a:lnTo>
                    <a:pt x="1092" y="234"/>
                  </a:lnTo>
                  <a:lnTo>
                    <a:pt x="1094" y="234"/>
                  </a:lnTo>
                  <a:lnTo>
                    <a:pt x="1094" y="234"/>
                  </a:lnTo>
                  <a:lnTo>
                    <a:pt x="1094" y="234"/>
                  </a:lnTo>
                  <a:lnTo>
                    <a:pt x="1094" y="234"/>
                  </a:lnTo>
                  <a:lnTo>
                    <a:pt x="1094" y="231"/>
                  </a:lnTo>
                  <a:lnTo>
                    <a:pt x="1096" y="231"/>
                  </a:lnTo>
                  <a:lnTo>
                    <a:pt x="1096" y="231"/>
                  </a:lnTo>
                  <a:lnTo>
                    <a:pt x="1096" y="231"/>
                  </a:lnTo>
                  <a:lnTo>
                    <a:pt x="1096" y="229"/>
                  </a:lnTo>
                  <a:lnTo>
                    <a:pt x="1094" y="229"/>
                  </a:lnTo>
                  <a:close/>
                  <a:moveTo>
                    <a:pt x="1092" y="239"/>
                  </a:moveTo>
                  <a:lnTo>
                    <a:pt x="1089" y="241"/>
                  </a:lnTo>
                  <a:lnTo>
                    <a:pt x="1089" y="241"/>
                  </a:lnTo>
                  <a:lnTo>
                    <a:pt x="1089" y="241"/>
                  </a:lnTo>
                  <a:lnTo>
                    <a:pt x="1089" y="243"/>
                  </a:lnTo>
                  <a:lnTo>
                    <a:pt x="1092" y="243"/>
                  </a:lnTo>
                  <a:lnTo>
                    <a:pt x="1092" y="243"/>
                  </a:lnTo>
                  <a:lnTo>
                    <a:pt x="1096" y="243"/>
                  </a:lnTo>
                  <a:lnTo>
                    <a:pt x="1103" y="243"/>
                  </a:lnTo>
                  <a:lnTo>
                    <a:pt x="1106" y="243"/>
                  </a:lnTo>
                  <a:lnTo>
                    <a:pt x="1106" y="243"/>
                  </a:lnTo>
                  <a:lnTo>
                    <a:pt x="1106" y="243"/>
                  </a:lnTo>
                  <a:lnTo>
                    <a:pt x="1108" y="241"/>
                  </a:lnTo>
                  <a:lnTo>
                    <a:pt x="1108" y="241"/>
                  </a:lnTo>
                  <a:lnTo>
                    <a:pt x="1108" y="241"/>
                  </a:lnTo>
                  <a:lnTo>
                    <a:pt x="1106" y="241"/>
                  </a:lnTo>
                  <a:lnTo>
                    <a:pt x="1101" y="241"/>
                  </a:lnTo>
                  <a:lnTo>
                    <a:pt x="1099" y="239"/>
                  </a:lnTo>
                  <a:lnTo>
                    <a:pt x="1096" y="239"/>
                  </a:lnTo>
                  <a:lnTo>
                    <a:pt x="1092" y="239"/>
                  </a:lnTo>
                  <a:lnTo>
                    <a:pt x="1092" y="239"/>
                  </a:lnTo>
                  <a:close/>
                  <a:moveTo>
                    <a:pt x="1066" y="210"/>
                  </a:moveTo>
                  <a:lnTo>
                    <a:pt x="1066" y="210"/>
                  </a:lnTo>
                  <a:lnTo>
                    <a:pt x="1066" y="210"/>
                  </a:lnTo>
                  <a:lnTo>
                    <a:pt x="1066" y="210"/>
                  </a:lnTo>
                  <a:lnTo>
                    <a:pt x="1063" y="210"/>
                  </a:lnTo>
                  <a:lnTo>
                    <a:pt x="1063" y="210"/>
                  </a:lnTo>
                  <a:lnTo>
                    <a:pt x="1061" y="210"/>
                  </a:lnTo>
                  <a:lnTo>
                    <a:pt x="1056" y="213"/>
                  </a:lnTo>
                  <a:lnTo>
                    <a:pt x="1054" y="215"/>
                  </a:lnTo>
                  <a:lnTo>
                    <a:pt x="1056" y="215"/>
                  </a:lnTo>
                  <a:lnTo>
                    <a:pt x="1056" y="213"/>
                  </a:lnTo>
                  <a:lnTo>
                    <a:pt x="1059" y="213"/>
                  </a:lnTo>
                  <a:lnTo>
                    <a:pt x="1061" y="213"/>
                  </a:lnTo>
                  <a:lnTo>
                    <a:pt x="1063" y="213"/>
                  </a:lnTo>
                  <a:lnTo>
                    <a:pt x="1068" y="213"/>
                  </a:lnTo>
                  <a:lnTo>
                    <a:pt x="1068" y="210"/>
                  </a:lnTo>
                  <a:lnTo>
                    <a:pt x="1068" y="210"/>
                  </a:lnTo>
                  <a:lnTo>
                    <a:pt x="1068" y="210"/>
                  </a:lnTo>
                  <a:lnTo>
                    <a:pt x="1068" y="210"/>
                  </a:lnTo>
                  <a:lnTo>
                    <a:pt x="1066" y="210"/>
                  </a:lnTo>
                  <a:close/>
                  <a:moveTo>
                    <a:pt x="1459" y="9"/>
                  </a:moveTo>
                  <a:lnTo>
                    <a:pt x="1459" y="9"/>
                  </a:lnTo>
                  <a:lnTo>
                    <a:pt x="1459" y="9"/>
                  </a:lnTo>
                  <a:lnTo>
                    <a:pt x="1457" y="7"/>
                  </a:lnTo>
                  <a:lnTo>
                    <a:pt x="1448" y="7"/>
                  </a:lnTo>
                  <a:lnTo>
                    <a:pt x="1438" y="9"/>
                  </a:lnTo>
                  <a:lnTo>
                    <a:pt x="1438" y="9"/>
                  </a:lnTo>
                  <a:lnTo>
                    <a:pt x="1443" y="7"/>
                  </a:lnTo>
                  <a:lnTo>
                    <a:pt x="1443" y="7"/>
                  </a:lnTo>
                  <a:lnTo>
                    <a:pt x="1440" y="7"/>
                  </a:lnTo>
                  <a:lnTo>
                    <a:pt x="1438" y="4"/>
                  </a:lnTo>
                  <a:lnTo>
                    <a:pt x="1438" y="4"/>
                  </a:lnTo>
                  <a:lnTo>
                    <a:pt x="1438" y="4"/>
                  </a:lnTo>
                  <a:lnTo>
                    <a:pt x="1440" y="4"/>
                  </a:lnTo>
                  <a:lnTo>
                    <a:pt x="1440" y="4"/>
                  </a:lnTo>
                  <a:lnTo>
                    <a:pt x="1440" y="4"/>
                  </a:lnTo>
                  <a:lnTo>
                    <a:pt x="1440" y="4"/>
                  </a:lnTo>
                  <a:lnTo>
                    <a:pt x="1436" y="4"/>
                  </a:lnTo>
                  <a:lnTo>
                    <a:pt x="1433" y="4"/>
                  </a:lnTo>
                  <a:lnTo>
                    <a:pt x="1431" y="4"/>
                  </a:lnTo>
                  <a:lnTo>
                    <a:pt x="1429" y="4"/>
                  </a:lnTo>
                  <a:lnTo>
                    <a:pt x="1429" y="4"/>
                  </a:lnTo>
                  <a:lnTo>
                    <a:pt x="1429" y="2"/>
                  </a:lnTo>
                  <a:lnTo>
                    <a:pt x="1426" y="2"/>
                  </a:lnTo>
                  <a:lnTo>
                    <a:pt x="1426" y="2"/>
                  </a:lnTo>
                  <a:lnTo>
                    <a:pt x="1424" y="2"/>
                  </a:lnTo>
                  <a:lnTo>
                    <a:pt x="1424" y="2"/>
                  </a:lnTo>
                  <a:lnTo>
                    <a:pt x="1422" y="4"/>
                  </a:lnTo>
                  <a:lnTo>
                    <a:pt x="1422" y="4"/>
                  </a:lnTo>
                  <a:lnTo>
                    <a:pt x="1419" y="4"/>
                  </a:lnTo>
                  <a:lnTo>
                    <a:pt x="1419" y="4"/>
                  </a:lnTo>
                  <a:lnTo>
                    <a:pt x="1417" y="4"/>
                  </a:lnTo>
                  <a:lnTo>
                    <a:pt x="1412" y="4"/>
                  </a:lnTo>
                  <a:lnTo>
                    <a:pt x="1405" y="4"/>
                  </a:lnTo>
                  <a:lnTo>
                    <a:pt x="1403" y="4"/>
                  </a:lnTo>
                  <a:lnTo>
                    <a:pt x="1400" y="4"/>
                  </a:lnTo>
                  <a:lnTo>
                    <a:pt x="1396" y="7"/>
                  </a:lnTo>
                  <a:lnTo>
                    <a:pt x="1393" y="7"/>
                  </a:lnTo>
                  <a:lnTo>
                    <a:pt x="1386" y="7"/>
                  </a:lnTo>
                  <a:lnTo>
                    <a:pt x="1384" y="7"/>
                  </a:lnTo>
                  <a:lnTo>
                    <a:pt x="1386" y="4"/>
                  </a:lnTo>
                  <a:lnTo>
                    <a:pt x="1405" y="4"/>
                  </a:lnTo>
                  <a:lnTo>
                    <a:pt x="1407" y="4"/>
                  </a:lnTo>
                  <a:lnTo>
                    <a:pt x="1410" y="2"/>
                  </a:lnTo>
                  <a:lnTo>
                    <a:pt x="1410" y="2"/>
                  </a:lnTo>
                  <a:lnTo>
                    <a:pt x="1410" y="2"/>
                  </a:lnTo>
                  <a:lnTo>
                    <a:pt x="1400" y="2"/>
                  </a:lnTo>
                  <a:lnTo>
                    <a:pt x="1398" y="2"/>
                  </a:lnTo>
                  <a:lnTo>
                    <a:pt x="1393" y="2"/>
                  </a:lnTo>
                  <a:lnTo>
                    <a:pt x="1393" y="2"/>
                  </a:lnTo>
                  <a:lnTo>
                    <a:pt x="1391" y="2"/>
                  </a:lnTo>
                  <a:lnTo>
                    <a:pt x="1386" y="2"/>
                  </a:lnTo>
                  <a:lnTo>
                    <a:pt x="1379" y="2"/>
                  </a:lnTo>
                  <a:lnTo>
                    <a:pt x="1377" y="2"/>
                  </a:lnTo>
                  <a:lnTo>
                    <a:pt x="1377" y="0"/>
                  </a:lnTo>
                  <a:lnTo>
                    <a:pt x="1374" y="0"/>
                  </a:lnTo>
                  <a:lnTo>
                    <a:pt x="1374" y="0"/>
                  </a:lnTo>
                  <a:lnTo>
                    <a:pt x="1365" y="0"/>
                  </a:lnTo>
                  <a:lnTo>
                    <a:pt x="1363" y="0"/>
                  </a:lnTo>
                  <a:lnTo>
                    <a:pt x="1358" y="2"/>
                  </a:lnTo>
                  <a:lnTo>
                    <a:pt x="1358" y="2"/>
                  </a:lnTo>
                  <a:lnTo>
                    <a:pt x="1358" y="2"/>
                  </a:lnTo>
                  <a:lnTo>
                    <a:pt x="1360" y="2"/>
                  </a:lnTo>
                  <a:lnTo>
                    <a:pt x="1360" y="2"/>
                  </a:lnTo>
                  <a:lnTo>
                    <a:pt x="1358" y="2"/>
                  </a:lnTo>
                  <a:lnTo>
                    <a:pt x="1356" y="2"/>
                  </a:lnTo>
                  <a:lnTo>
                    <a:pt x="1351" y="0"/>
                  </a:lnTo>
                  <a:lnTo>
                    <a:pt x="1351" y="0"/>
                  </a:lnTo>
                  <a:lnTo>
                    <a:pt x="1341" y="0"/>
                  </a:lnTo>
                  <a:lnTo>
                    <a:pt x="1337" y="2"/>
                  </a:lnTo>
                  <a:lnTo>
                    <a:pt x="1334" y="2"/>
                  </a:lnTo>
                  <a:lnTo>
                    <a:pt x="1334" y="2"/>
                  </a:lnTo>
                  <a:lnTo>
                    <a:pt x="1332" y="2"/>
                  </a:lnTo>
                  <a:lnTo>
                    <a:pt x="1334" y="4"/>
                  </a:lnTo>
                  <a:lnTo>
                    <a:pt x="1339" y="4"/>
                  </a:lnTo>
                  <a:lnTo>
                    <a:pt x="1339" y="4"/>
                  </a:lnTo>
                  <a:lnTo>
                    <a:pt x="1332" y="4"/>
                  </a:lnTo>
                  <a:lnTo>
                    <a:pt x="1330" y="4"/>
                  </a:lnTo>
                  <a:lnTo>
                    <a:pt x="1327" y="2"/>
                  </a:lnTo>
                  <a:lnTo>
                    <a:pt x="1327" y="2"/>
                  </a:lnTo>
                  <a:lnTo>
                    <a:pt x="1325" y="2"/>
                  </a:lnTo>
                  <a:lnTo>
                    <a:pt x="1325" y="2"/>
                  </a:lnTo>
                  <a:lnTo>
                    <a:pt x="1311" y="2"/>
                  </a:lnTo>
                  <a:lnTo>
                    <a:pt x="1294" y="2"/>
                  </a:lnTo>
                  <a:lnTo>
                    <a:pt x="1294" y="2"/>
                  </a:lnTo>
                  <a:lnTo>
                    <a:pt x="1294" y="2"/>
                  </a:lnTo>
                  <a:lnTo>
                    <a:pt x="1299" y="4"/>
                  </a:lnTo>
                  <a:lnTo>
                    <a:pt x="1301" y="4"/>
                  </a:lnTo>
                  <a:lnTo>
                    <a:pt x="1301" y="4"/>
                  </a:lnTo>
                  <a:lnTo>
                    <a:pt x="1304" y="7"/>
                  </a:lnTo>
                  <a:lnTo>
                    <a:pt x="1304" y="7"/>
                  </a:lnTo>
                  <a:lnTo>
                    <a:pt x="1301" y="7"/>
                  </a:lnTo>
                  <a:lnTo>
                    <a:pt x="1299" y="7"/>
                  </a:lnTo>
                  <a:lnTo>
                    <a:pt x="1297" y="7"/>
                  </a:lnTo>
                  <a:lnTo>
                    <a:pt x="1297" y="7"/>
                  </a:lnTo>
                  <a:lnTo>
                    <a:pt x="1297" y="7"/>
                  </a:lnTo>
                  <a:lnTo>
                    <a:pt x="1297" y="7"/>
                  </a:lnTo>
                  <a:lnTo>
                    <a:pt x="1290" y="4"/>
                  </a:lnTo>
                  <a:lnTo>
                    <a:pt x="1287" y="2"/>
                  </a:lnTo>
                  <a:lnTo>
                    <a:pt x="1287" y="2"/>
                  </a:lnTo>
                  <a:lnTo>
                    <a:pt x="1283" y="2"/>
                  </a:lnTo>
                  <a:lnTo>
                    <a:pt x="1278" y="2"/>
                  </a:lnTo>
                  <a:lnTo>
                    <a:pt x="1271" y="2"/>
                  </a:lnTo>
                  <a:lnTo>
                    <a:pt x="1264" y="2"/>
                  </a:lnTo>
                  <a:lnTo>
                    <a:pt x="1259" y="2"/>
                  </a:lnTo>
                  <a:lnTo>
                    <a:pt x="1259" y="2"/>
                  </a:lnTo>
                  <a:lnTo>
                    <a:pt x="1261" y="4"/>
                  </a:lnTo>
                  <a:lnTo>
                    <a:pt x="1261" y="4"/>
                  </a:lnTo>
                  <a:lnTo>
                    <a:pt x="1264" y="4"/>
                  </a:lnTo>
                  <a:lnTo>
                    <a:pt x="1266" y="4"/>
                  </a:lnTo>
                  <a:lnTo>
                    <a:pt x="1271" y="4"/>
                  </a:lnTo>
                  <a:lnTo>
                    <a:pt x="1271" y="4"/>
                  </a:lnTo>
                  <a:lnTo>
                    <a:pt x="1268" y="4"/>
                  </a:lnTo>
                  <a:lnTo>
                    <a:pt x="1257" y="4"/>
                  </a:lnTo>
                  <a:lnTo>
                    <a:pt x="1252" y="4"/>
                  </a:lnTo>
                  <a:lnTo>
                    <a:pt x="1247" y="4"/>
                  </a:lnTo>
                  <a:lnTo>
                    <a:pt x="1245" y="4"/>
                  </a:lnTo>
                  <a:lnTo>
                    <a:pt x="1245" y="4"/>
                  </a:lnTo>
                  <a:lnTo>
                    <a:pt x="1245" y="4"/>
                  </a:lnTo>
                  <a:lnTo>
                    <a:pt x="1247" y="7"/>
                  </a:lnTo>
                  <a:lnTo>
                    <a:pt x="1245" y="7"/>
                  </a:lnTo>
                  <a:lnTo>
                    <a:pt x="1242" y="7"/>
                  </a:lnTo>
                  <a:lnTo>
                    <a:pt x="1240" y="7"/>
                  </a:lnTo>
                  <a:lnTo>
                    <a:pt x="1238" y="7"/>
                  </a:lnTo>
                  <a:lnTo>
                    <a:pt x="1233" y="7"/>
                  </a:lnTo>
                  <a:lnTo>
                    <a:pt x="1233" y="7"/>
                  </a:lnTo>
                  <a:lnTo>
                    <a:pt x="1233" y="7"/>
                  </a:lnTo>
                  <a:lnTo>
                    <a:pt x="1235" y="7"/>
                  </a:lnTo>
                  <a:lnTo>
                    <a:pt x="1235" y="7"/>
                  </a:lnTo>
                  <a:lnTo>
                    <a:pt x="1231" y="7"/>
                  </a:lnTo>
                  <a:lnTo>
                    <a:pt x="1228" y="9"/>
                  </a:lnTo>
                  <a:lnTo>
                    <a:pt x="1226" y="9"/>
                  </a:lnTo>
                  <a:lnTo>
                    <a:pt x="1226" y="9"/>
                  </a:lnTo>
                  <a:lnTo>
                    <a:pt x="1226" y="9"/>
                  </a:lnTo>
                  <a:lnTo>
                    <a:pt x="1228" y="12"/>
                  </a:lnTo>
                  <a:lnTo>
                    <a:pt x="1233" y="12"/>
                  </a:lnTo>
                  <a:lnTo>
                    <a:pt x="1245" y="14"/>
                  </a:lnTo>
                  <a:lnTo>
                    <a:pt x="1250" y="14"/>
                  </a:lnTo>
                  <a:lnTo>
                    <a:pt x="1250" y="16"/>
                  </a:lnTo>
                  <a:lnTo>
                    <a:pt x="1250" y="16"/>
                  </a:lnTo>
                  <a:lnTo>
                    <a:pt x="1247" y="16"/>
                  </a:lnTo>
                  <a:lnTo>
                    <a:pt x="1245" y="14"/>
                  </a:lnTo>
                  <a:lnTo>
                    <a:pt x="1242" y="14"/>
                  </a:lnTo>
                  <a:lnTo>
                    <a:pt x="1240" y="14"/>
                  </a:lnTo>
                  <a:lnTo>
                    <a:pt x="1231" y="12"/>
                  </a:lnTo>
                  <a:lnTo>
                    <a:pt x="1224" y="12"/>
                  </a:lnTo>
                  <a:lnTo>
                    <a:pt x="1221" y="12"/>
                  </a:lnTo>
                  <a:lnTo>
                    <a:pt x="1221" y="12"/>
                  </a:lnTo>
                  <a:lnTo>
                    <a:pt x="1219" y="12"/>
                  </a:lnTo>
                  <a:lnTo>
                    <a:pt x="1219" y="12"/>
                  </a:lnTo>
                  <a:lnTo>
                    <a:pt x="1219" y="12"/>
                  </a:lnTo>
                  <a:lnTo>
                    <a:pt x="1221" y="14"/>
                  </a:lnTo>
                  <a:lnTo>
                    <a:pt x="1221" y="14"/>
                  </a:lnTo>
                  <a:lnTo>
                    <a:pt x="1217" y="14"/>
                  </a:lnTo>
                  <a:lnTo>
                    <a:pt x="1217" y="14"/>
                  </a:lnTo>
                  <a:lnTo>
                    <a:pt x="1214" y="12"/>
                  </a:lnTo>
                  <a:lnTo>
                    <a:pt x="1214" y="12"/>
                  </a:lnTo>
                  <a:lnTo>
                    <a:pt x="1212" y="9"/>
                  </a:lnTo>
                  <a:lnTo>
                    <a:pt x="1209" y="9"/>
                  </a:lnTo>
                  <a:lnTo>
                    <a:pt x="1202" y="9"/>
                  </a:lnTo>
                  <a:lnTo>
                    <a:pt x="1202" y="9"/>
                  </a:lnTo>
                  <a:lnTo>
                    <a:pt x="1200" y="9"/>
                  </a:lnTo>
                  <a:lnTo>
                    <a:pt x="1200" y="9"/>
                  </a:lnTo>
                  <a:lnTo>
                    <a:pt x="1193" y="9"/>
                  </a:lnTo>
                  <a:lnTo>
                    <a:pt x="1191" y="9"/>
                  </a:lnTo>
                  <a:lnTo>
                    <a:pt x="1186" y="12"/>
                  </a:lnTo>
                  <a:lnTo>
                    <a:pt x="1184" y="12"/>
                  </a:lnTo>
                  <a:lnTo>
                    <a:pt x="1181" y="12"/>
                  </a:lnTo>
                  <a:lnTo>
                    <a:pt x="1176" y="12"/>
                  </a:lnTo>
                  <a:lnTo>
                    <a:pt x="1176" y="12"/>
                  </a:lnTo>
                  <a:lnTo>
                    <a:pt x="1188" y="14"/>
                  </a:lnTo>
                  <a:lnTo>
                    <a:pt x="1188" y="14"/>
                  </a:lnTo>
                  <a:lnTo>
                    <a:pt x="1188" y="14"/>
                  </a:lnTo>
                  <a:lnTo>
                    <a:pt x="1188" y="14"/>
                  </a:lnTo>
                  <a:lnTo>
                    <a:pt x="1186" y="14"/>
                  </a:lnTo>
                  <a:lnTo>
                    <a:pt x="1184" y="14"/>
                  </a:lnTo>
                  <a:lnTo>
                    <a:pt x="1181" y="14"/>
                  </a:lnTo>
                  <a:lnTo>
                    <a:pt x="1179" y="14"/>
                  </a:lnTo>
                  <a:lnTo>
                    <a:pt x="1176" y="14"/>
                  </a:lnTo>
                  <a:lnTo>
                    <a:pt x="1174" y="14"/>
                  </a:lnTo>
                  <a:lnTo>
                    <a:pt x="1172" y="14"/>
                  </a:lnTo>
                  <a:lnTo>
                    <a:pt x="1169" y="14"/>
                  </a:lnTo>
                  <a:lnTo>
                    <a:pt x="1167" y="14"/>
                  </a:lnTo>
                  <a:lnTo>
                    <a:pt x="1167" y="14"/>
                  </a:lnTo>
                  <a:lnTo>
                    <a:pt x="1165" y="14"/>
                  </a:lnTo>
                  <a:lnTo>
                    <a:pt x="1165" y="14"/>
                  </a:lnTo>
                  <a:lnTo>
                    <a:pt x="1162" y="14"/>
                  </a:lnTo>
                  <a:lnTo>
                    <a:pt x="1158" y="14"/>
                  </a:lnTo>
                  <a:lnTo>
                    <a:pt x="1151" y="14"/>
                  </a:lnTo>
                  <a:lnTo>
                    <a:pt x="1146" y="14"/>
                  </a:lnTo>
                  <a:lnTo>
                    <a:pt x="1143" y="14"/>
                  </a:lnTo>
                  <a:lnTo>
                    <a:pt x="1139" y="16"/>
                  </a:lnTo>
                  <a:lnTo>
                    <a:pt x="1136" y="16"/>
                  </a:lnTo>
                  <a:lnTo>
                    <a:pt x="1129" y="16"/>
                  </a:lnTo>
                  <a:lnTo>
                    <a:pt x="1127" y="16"/>
                  </a:lnTo>
                  <a:lnTo>
                    <a:pt x="1120" y="16"/>
                  </a:lnTo>
                  <a:lnTo>
                    <a:pt x="1115" y="16"/>
                  </a:lnTo>
                  <a:lnTo>
                    <a:pt x="1113" y="19"/>
                  </a:lnTo>
                  <a:lnTo>
                    <a:pt x="1110" y="19"/>
                  </a:lnTo>
                  <a:lnTo>
                    <a:pt x="1108" y="19"/>
                  </a:lnTo>
                  <a:lnTo>
                    <a:pt x="1110" y="19"/>
                  </a:lnTo>
                  <a:lnTo>
                    <a:pt x="1110" y="19"/>
                  </a:lnTo>
                  <a:lnTo>
                    <a:pt x="1113" y="19"/>
                  </a:lnTo>
                  <a:lnTo>
                    <a:pt x="1118" y="19"/>
                  </a:lnTo>
                  <a:lnTo>
                    <a:pt x="1120" y="19"/>
                  </a:lnTo>
                  <a:lnTo>
                    <a:pt x="1122" y="19"/>
                  </a:lnTo>
                  <a:lnTo>
                    <a:pt x="1122" y="19"/>
                  </a:lnTo>
                  <a:lnTo>
                    <a:pt x="1129" y="19"/>
                  </a:lnTo>
                  <a:lnTo>
                    <a:pt x="1129" y="19"/>
                  </a:lnTo>
                  <a:lnTo>
                    <a:pt x="1118" y="21"/>
                  </a:lnTo>
                  <a:lnTo>
                    <a:pt x="1115" y="21"/>
                  </a:lnTo>
                  <a:lnTo>
                    <a:pt x="1118" y="21"/>
                  </a:lnTo>
                  <a:lnTo>
                    <a:pt x="1120" y="21"/>
                  </a:lnTo>
                  <a:lnTo>
                    <a:pt x="1136" y="21"/>
                  </a:lnTo>
                  <a:lnTo>
                    <a:pt x="1143" y="21"/>
                  </a:lnTo>
                  <a:lnTo>
                    <a:pt x="1146" y="21"/>
                  </a:lnTo>
                  <a:lnTo>
                    <a:pt x="1153" y="21"/>
                  </a:lnTo>
                  <a:lnTo>
                    <a:pt x="1151" y="21"/>
                  </a:lnTo>
                  <a:lnTo>
                    <a:pt x="1146" y="21"/>
                  </a:lnTo>
                  <a:lnTo>
                    <a:pt x="1141" y="21"/>
                  </a:lnTo>
                  <a:lnTo>
                    <a:pt x="1136" y="21"/>
                  </a:lnTo>
                  <a:lnTo>
                    <a:pt x="1129" y="23"/>
                  </a:lnTo>
                  <a:lnTo>
                    <a:pt x="1125" y="23"/>
                  </a:lnTo>
                  <a:lnTo>
                    <a:pt x="1125" y="23"/>
                  </a:lnTo>
                  <a:lnTo>
                    <a:pt x="1129" y="23"/>
                  </a:lnTo>
                  <a:lnTo>
                    <a:pt x="1127" y="23"/>
                  </a:lnTo>
                  <a:lnTo>
                    <a:pt x="1125" y="23"/>
                  </a:lnTo>
                  <a:lnTo>
                    <a:pt x="1120" y="26"/>
                  </a:lnTo>
                  <a:lnTo>
                    <a:pt x="1118" y="26"/>
                  </a:lnTo>
                  <a:lnTo>
                    <a:pt x="1118" y="26"/>
                  </a:lnTo>
                  <a:lnTo>
                    <a:pt x="1120" y="28"/>
                  </a:lnTo>
                  <a:lnTo>
                    <a:pt x="1122" y="28"/>
                  </a:lnTo>
                  <a:lnTo>
                    <a:pt x="1129" y="26"/>
                  </a:lnTo>
                  <a:lnTo>
                    <a:pt x="1148" y="26"/>
                  </a:lnTo>
                  <a:lnTo>
                    <a:pt x="1155" y="26"/>
                  </a:lnTo>
                  <a:lnTo>
                    <a:pt x="1167" y="23"/>
                  </a:lnTo>
                  <a:lnTo>
                    <a:pt x="1172" y="23"/>
                  </a:lnTo>
                  <a:lnTo>
                    <a:pt x="1174" y="23"/>
                  </a:lnTo>
                  <a:lnTo>
                    <a:pt x="1176" y="23"/>
                  </a:lnTo>
                  <a:lnTo>
                    <a:pt x="1176" y="23"/>
                  </a:lnTo>
                  <a:lnTo>
                    <a:pt x="1165" y="26"/>
                  </a:lnTo>
                  <a:lnTo>
                    <a:pt x="1155" y="28"/>
                  </a:lnTo>
                  <a:lnTo>
                    <a:pt x="1151" y="28"/>
                  </a:lnTo>
                  <a:lnTo>
                    <a:pt x="1143" y="28"/>
                  </a:lnTo>
                  <a:lnTo>
                    <a:pt x="1134" y="28"/>
                  </a:lnTo>
                  <a:lnTo>
                    <a:pt x="1122" y="28"/>
                  </a:lnTo>
                  <a:lnTo>
                    <a:pt x="1122" y="28"/>
                  </a:lnTo>
                  <a:lnTo>
                    <a:pt x="1122" y="28"/>
                  </a:lnTo>
                  <a:lnTo>
                    <a:pt x="1122" y="30"/>
                  </a:lnTo>
                  <a:lnTo>
                    <a:pt x="1122" y="30"/>
                  </a:lnTo>
                  <a:lnTo>
                    <a:pt x="1125" y="30"/>
                  </a:lnTo>
                  <a:lnTo>
                    <a:pt x="1127" y="30"/>
                  </a:lnTo>
                  <a:lnTo>
                    <a:pt x="1129" y="30"/>
                  </a:lnTo>
                  <a:lnTo>
                    <a:pt x="1132" y="33"/>
                  </a:lnTo>
                  <a:lnTo>
                    <a:pt x="1134" y="33"/>
                  </a:lnTo>
                  <a:lnTo>
                    <a:pt x="1139" y="33"/>
                  </a:lnTo>
                  <a:lnTo>
                    <a:pt x="1143" y="30"/>
                  </a:lnTo>
                  <a:lnTo>
                    <a:pt x="1158" y="28"/>
                  </a:lnTo>
                  <a:lnTo>
                    <a:pt x="1160" y="28"/>
                  </a:lnTo>
                  <a:lnTo>
                    <a:pt x="1165" y="28"/>
                  </a:lnTo>
                  <a:lnTo>
                    <a:pt x="1179" y="26"/>
                  </a:lnTo>
                  <a:lnTo>
                    <a:pt x="1193" y="26"/>
                  </a:lnTo>
                  <a:lnTo>
                    <a:pt x="1193" y="26"/>
                  </a:lnTo>
                  <a:lnTo>
                    <a:pt x="1176" y="26"/>
                  </a:lnTo>
                  <a:lnTo>
                    <a:pt x="1169" y="28"/>
                  </a:lnTo>
                  <a:lnTo>
                    <a:pt x="1162" y="28"/>
                  </a:lnTo>
                  <a:lnTo>
                    <a:pt x="1153" y="30"/>
                  </a:lnTo>
                  <a:lnTo>
                    <a:pt x="1151" y="30"/>
                  </a:lnTo>
                  <a:lnTo>
                    <a:pt x="1148" y="33"/>
                  </a:lnTo>
                  <a:lnTo>
                    <a:pt x="1146" y="33"/>
                  </a:lnTo>
                  <a:lnTo>
                    <a:pt x="1146" y="33"/>
                  </a:lnTo>
                  <a:lnTo>
                    <a:pt x="1151" y="33"/>
                  </a:lnTo>
                  <a:lnTo>
                    <a:pt x="1151" y="33"/>
                  </a:lnTo>
                  <a:lnTo>
                    <a:pt x="1155" y="33"/>
                  </a:lnTo>
                  <a:lnTo>
                    <a:pt x="1160" y="33"/>
                  </a:lnTo>
                  <a:lnTo>
                    <a:pt x="1162" y="35"/>
                  </a:lnTo>
                  <a:lnTo>
                    <a:pt x="1169" y="33"/>
                  </a:lnTo>
                  <a:lnTo>
                    <a:pt x="1172" y="33"/>
                  </a:lnTo>
                  <a:lnTo>
                    <a:pt x="1174" y="33"/>
                  </a:lnTo>
                  <a:lnTo>
                    <a:pt x="1176" y="33"/>
                  </a:lnTo>
                  <a:lnTo>
                    <a:pt x="1181" y="33"/>
                  </a:lnTo>
                  <a:lnTo>
                    <a:pt x="1186" y="30"/>
                  </a:lnTo>
                  <a:lnTo>
                    <a:pt x="1193" y="30"/>
                  </a:lnTo>
                  <a:lnTo>
                    <a:pt x="1195" y="30"/>
                  </a:lnTo>
                  <a:lnTo>
                    <a:pt x="1200" y="30"/>
                  </a:lnTo>
                  <a:lnTo>
                    <a:pt x="1198" y="30"/>
                  </a:lnTo>
                  <a:lnTo>
                    <a:pt x="1191" y="33"/>
                  </a:lnTo>
                  <a:lnTo>
                    <a:pt x="1188" y="33"/>
                  </a:lnTo>
                  <a:lnTo>
                    <a:pt x="1191" y="33"/>
                  </a:lnTo>
                  <a:lnTo>
                    <a:pt x="1193" y="33"/>
                  </a:lnTo>
                  <a:lnTo>
                    <a:pt x="1205" y="33"/>
                  </a:lnTo>
                  <a:lnTo>
                    <a:pt x="1207" y="33"/>
                  </a:lnTo>
                  <a:lnTo>
                    <a:pt x="1212" y="33"/>
                  </a:lnTo>
                  <a:lnTo>
                    <a:pt x="1224" y="30"/>
                  </a:lnTo>
                  <a:lnTo>
                    <a:pt x="1228" y="30"/>
                  </a:lnTo>
                  <a:lnTo>
                    <a:pt x="1231" y="28"/>
                  </a:lnTo>
                  <a:lnTo>
                    <a:pt x="1233" y="28"/>
                  </a:lnTo>
                  <a:lnTo>
                    <a:pt x="1233" y="28"/>
                  </a:lnTo>
                  <a:lnTo>
                    <a:pt x="1235" y="28"/>
                  </a:lnTo>
                  <a:lnTo>
                    <a:pt x="1238" y="26"/>
                  </a:lnTo>
                  <a:lnTo>
                    <a:pt x="1240" y="26"/>
                  </a:lnTo>
                  <a:lnTo>
                    <a:pt x="1240" y="26"/>
                  </a:lnTo>
                  <a:lnTo>
                    <a:pt x="1242" y="26"/>
                  </a:lnTo>
                  <a:lnTo>
                    <a:pt x="1245" y="26"/>
                  </a:lnTo>
                  <a:lnTo>
                    <a:pt x="1252" y="23"/>
                  </a:lnTo>
                  <a:lnTo>
                    <a:pt x="1257" y="23"/>
                  </a:lnTo>
                  <a:lnTo>
                    <a:pt x="1271" y="21"/>
                  </a:lnTo>
                  <a:lnTo>
                    <a:pt x="1268" y="23"/>
                  </a:lnTo>
                  <a:lnTo>
                    <a:pt x="1261" y="23"/>
                  </a:lnTo>
                  <a:lnTo>
                    <a:pt x="1252" y="26"/>
                  </a:lnTo>
                  <a:lnTo>
                    <a:pt x="1247" y="26"/>
                  </a:lnTo>
                  <a:lnTo>
                    <a:pt x="1245" y="26"/>
                  </a:lnTo>
                  <a:lnTo>
                    <a:pt x="1242" y="28"/>
                  </a:lnTo>
                  <a:lnTo>
                    <a:pt x="1242" y="28"/>
                  </a:lnTo>
                  <a:lnTo>
                    <a:pt x="1245" y="28"/>
                  </a:lnTo>
                  <a:lnTo>
                    <a:pt x="1250" y="28"/>
                  </a:lnTo>
                  <a:lnTo>
                    <a:pt x="1257" y="28"/>
                  </a:lnTo>
                  <a:lnTo>
                    <a:pt x="1259" y="28"/>
                  </a:lnTo>
                  <a:lnTo>
                    <a:pt x="1261" y="28"/>
                  </a:lnTo>
                  <a:lnTo>
                    <a:pt x="1261" y="30"/>
                  </a:lnTo>
                  <a:lnTo>
                    <a:pt x="1259" y="30"/>
                  </a:lnTo>
                  <a:lnTo>
                    <a:pt x="1254" y="30"/>
                  </a:lnTo>
                  <a:lnTo>
                    <a:pt x="1242" y="30"/>
                  </a:lnTo>
                  <a:lnTo>
                    <a:pt x="1226" y="33"/>
                  </a:lnTo>
                  <a:lnTo>
                    <a:pt x="1226" y="33"/>
                  </a:lnTo>
                  <a:lnTo>
                    <a:pt x="1219" y="33"/>
                  </a:lnTo>
                  <a:lnTo>
                    <a:pt x="1207" y="35"/>
                  </a:lnTo>
                  <a:lnTo>
                    <a:pt x="1188" y="35"/>
                  </a:lnTo>
                  <a:lnTo>
                    <a:pt x="1186" y="38"/>
                  </a:lnTo>
                  <a:lnTo>
                    <a:pt x="1184" y="38"/>
                  </a:lnTo>
                  <a:lnTo>
                    <a:pt x="1181" y="38"/>
                  </a:lnTo>
                  <a:lnTo>
                    <a:pt x="1184" y="40"/>
                  </a:lnTo>
                  <a:lnTo>
                    <a:pt x="1186" y="40"/>
                  </a:lnTo>
                  <a:lnTo>
                    <a:pt x="1188" y="42"/>
                  </a:lnTo>
                  <a:lnTo>
                    <a:pt x="1191" y="42"/>
                  </a:lnTo>
                  <a:lnTo>
                    <a:pt x="1191" y="45"/>
                  </a:lnTo>
                  <a:lnTo>
                    <a:pt x="1193" y="45"/>
                  </a:lnTo>
                  <a:lnTo>
                    <a:pt x="1193" y="47"/>
                  </a:lnTo>
                  <a:lnTo>
                    <a:pt x="1198" y="47"/>
                  </a:lnTo>
                  <a:lnTo>
                    <a:pt x="1202" y="47"/>
                  </a:lnTo>
                  <a:lnTo>
                    <a:pt x="1205" y="47"/>
                  </a:lnTo>
                  <a:lnTo>
                    <a:pt x="1202" y="47"/>
                  </a:lnTo>
                  <a:lnTo>
                    <a:pt x="1198" y="47"/>
                  </a:lnTo>
                  <a:lnTo>
                    <a:pt x="1195" y="47"/>
                  </a:lnTo>
                  <a:lnTo>
                    <a:pt x="1193" y="47"/>
                  </a:lnTo>
                  <a:lnTo>
                    <a:pt x="1188" y="47"/>
                  </a:lnTo>
                  <a:lnTo>
                    <a:pt x="1186" y="47"/>
                  </a:lnTo>
                  <a:lnTo>
                    <a:pt x="1184" y="45"/>
                  </a:lnTo>
                  <a:lnTo>
                    <a:pt x="1184" y="45"/>
                  </a:lnTo>
                  <a:lnTo>
                    <a:pt x="1181" y="42"/>
                  </a:lnTo>
                  <a:lnTo>
                    <a:pt x="1181" y="42"/>
                  </a:lnTo>
                  <a:lnTo>
                    <a:pt x="1176" y="40"/>
                  </a:lnTo>
                  <a:lnTo>
                    <a:pt x="1174" y="40"/>
                  </a:lnTo>
                  <a:lnTo>
                    <a:pt x="1172" y="38"/>
                  </a:lnTo>
                  <a:lnTo>
                    <a:pt x="1169" y="38"/>
                  </a:lnTo>
                  <a:lnTo>
                    <a:pt x="1162" y="38"/>
                  </a:lnTo>
                  <a:lnTo>
                    <a:pt x="1158" y="38"/>
                  </a:lnTo>
                  <a:lnTo>
                    <a:pt x="1143" y="38"/>
                  </a:lnTo>
                  <a:lnTo>
                    <a:pt x="1141" y="38"/>
                  </a:lnTo>
                  <a:lnTo>
                    <a:pt x="1136" y="40"/>
                  </a:lnTo>
                  <a:lnTo>
                    <a:pt x="1136" y="42"/>
                  </a:lnTo>
                  <a:lnTo>
                    <a:pt x="1134" y="45"/>
                  </a:lnTo>
                  <a:lnTo>
                    <a:pt x="1136" y="45"/>
                  </a:lnTo>
                  <a:lnTo>
                    <a:pt x="1136" y="45"/>
                  </a:lnTo>
                  <a:lnTo>
                    <a:pt x="1141" y="47"/>
                  </a:lnTo>
                  <a:lnTo>
                    <a:pt x="1143" y="47"/>
                  </a:lnTo>
                  <a:lnTo>
                    <a:pt x="1146" y="47"/>
                  </a:lnTo>
                  <a:lnTo>
                    <a:pt x="1146" y="49"/>
                  </a:lnTo>
                  <a:lnTo>
                    <a:pt x="1148" y="49"/>
                  </a:lnTo>
                  <a:lnTo>
                    <a:pt x="1148" y="52"/>
                  </a:lnTo>
                  <a:lnTo>
                    <a:pt x="1148" y="52"/>
                  </a:lnTo>
                  <a:lnTo>
                    <a:pt x="1151" y="54"/>
                  </a:lnTo>
                  <a:lnTo>
                    <a:pt x="1153" y="54"/>
                  </a:lnTo>
                  <a:lnTo>
                    <a:pt x="1153" y="54"/>
                  </a:lnTo>
                  <a:lnTo>
                    <a:pt x="1151" y="54"/>
                  </a:lnTo>
                  <a:lnTo>
                    <a:pt x="1148" y="54"/>
                  </a:lnTo>
                  <a:lnTo>
                    <a:pt x="1146" y="54"/>
                  </a:lnTo>
                  <a:lnTo>
                    <a:pt x="1143" y="54"/>
                  </a:lnTo>
                  <a:lnTo>
                    <a:pt x="1141" y="54"/>
                  </a:lnTo>
                  <a:lnTo>
                    <a:pt x="1141" y="54"/>
                  </a:lnTo>
                  <a:lnTo>
                    <a:pt x="1141" y="56"/>
                  </a:lnTo>
                  <a:lnTo>
                    <a:pt x="1141" y="56"/>
                  </a:lnTo>
                  <a:lnTo>
                    <a:pt x="1141" y="56"/>
                  </a:lnTo>
                  <a:lnTo>
                    <a:pt x="1143" y="56"/>
                  </a:lnTo>
                  <a:lnTo>
                    <a:pt x="1148" y="56"/>
                  </a:lnTo>
                  <a:lnTo>
                    <a:pt x="1155" y="56"/>
                  </a:lnTo>
                  <a:lnTo>
                    <a:pt x="1160" y="56"/>
                  </a:lnTo>
                  <a:lnTo>
                    <a:pt x="1162" y="56"/>
                  </a:lnTo>
                  <a:lnTo>
                    <a:pt x="1165" y="56"/>
                  </a:lnTo>
                  <a:lnTo>
                    <a:pt x="1169" y="56"/>
                  </a:lnTo>
                  <a:lnTo>
                    <a:pt x="1172" y="56"/>
                  </a:lnTo>
                  <a:lnTo>
                    <a:pt x="1172" y="56"/>
                  </a:lnTo>
                  <a:lnTo>
                    <a:pt x="1172" y="56"/>
                  </a:lnTo>
                  <a:lnTo>
                    <a:pt x="1169" y="56"/>
                  </a:lnTo>
                  <a:lnTo>
                    <a:pt x="1165" y="59"/>
                  </a:lnTo>
                  <a:lnTo>
                    <a:pt x="1165" y="59"/>
                  </a:lnTo>
                  <a:lnTo>
                    <a:pt x="1162" y="59"/>
                  </a:lnTo>
                  <a:lnTo>
                    <a:pt x="1155" y="59"/>
                  </a:lnTo>
                  <a:lnTo>
                    <a:pt x="1153" y="59"/>
                  </a:lnTo>
                  <a:lnTo>
                    <a:pt x="1151" y="59"/>
                  </a:lnTo>
                  <a:lnTo>
                    <a:pt x="1151" y="59"/>
                  </a:lnTo>
                  <a:lnTo>
                    <a:pt x="1148" y="59"/>
                  </a:lnTo>
                  <a:lnTo>
                    <a:pt x="1143" y="59"/>
                  </a:lnTo>
                  <a:lnTo>
                    <a:pt x="1134" y="59"/>
                  </a:lnTo>
                  <a:lnTo>
                    <a:pt x="1134" y="56"/>
                  </a:lnTo>
                  <a:lnTo>
                    <a:pt x="1129" y="56"/>
                  </a:lnTo>
                  <a:lnTo>
                    <a:pt x="1125" y="59"/>
                  </a:lnTo>
                  <a:lnTo>
                    <a:pt x="1118" y="59"/>
                  </a:lnTo>
                  <a:lnTo>
                    <a:pt x="1108" y="59"/>
                  </a:lnTo>
                  <a:lnTo>
                    <a:pt x="1106" y="61"/>
                  </a:lnTo>
                  <a:lnTo>
                    <a:pt x="1101" y="64"/>
                  </a:lnTo>
                  <a:lnTo>
                    <a:pt x="1096" y="64"/>
                  </a:lnTo>
                  <a:lnTo>
                    <a:pt x="1094" y="66"/>
                  </a:lnTo>
                  <a:lnTo>
                    <a:pt x="1092" y="66"/>
                  </a:lnTo>
                  <a:lnTo>
                    <a:pt x="1089" y="68"/>
                  </a:lnTo>
                  <a:lnTo>
                    <a:pt x="1089" y="68"/>
                  </a:lnTo>
                  <a:lnTo>
                    <a:pt x="1096" y="68"/>
                  </a:lnTo>
                  <a:lnTo>
                    <a:pt x="1099" y="68"/>
                  </a:lnTo>
                  <a:lnTo>
                    <a:pt x="1103" y="68"/>
                  </a:lnTo>
                  <a:lnTo>
                    <a:pt x="1108" y="66"/>
                  </a:lnTo>
                  <a:lnTo>
                    <a:pt x="1110" y="66"/>
                  </a:lnTo>
                  <a:lnTo>
                    <a:pt x="1106" y="68"/>
                  </a:lnTo>
                  <a:lnTo>
                    <a:pt x="1103" y="71"/>
                  </a:lnTo>
                  <a:lnTo>
                    <a:pt x="1110" y="71"/>
                  </a:lnTo>
                  <a:lnTo>
                    <a:pt x="1113" y="68"/>
                  </a:lnTo>
                  <a:lnTo>
                    <a:pt x="1115" y="68"/>
                  </a:lnTo>
                  <a:lnTo>
                    <a:pt x="1122" y="66"/>
                  </a:lnTo>
                  <a:lnTo>
                    <a:pt x="1129" y="64"/>
                  </a:lnTo>
                  <a:lnTo>
                    <a:pt x="1122" y="68"/>
                  </a:lnTo>
                  <a:lnTo>
                    <a:pt x="1127" y="68"/>
                  </a:lnTo>
                  <a:lnTo>
                    <a:pt x="1127" y="68"/>
                  </a:lnTo>
                  <a:lnTo>
                    <a:pt x="1129" y="68"/>
                  </a:lnTo>
                  <a:lnTo>
                    <a:pt x="1125" y="68"/>
                  </a:lnTo>
                  <a:lnTo>
                    <a:pt x="1125" y="68"/>
                  </a:lnTo>
                  <a:lnTo>
                    <a:pt x="1118" y="71"/>
                  </a:lnTo>
                  <a:lnTo>
                    <a:pt x="1113" y="71"/>
                  </a:lnTo>
                  <a:lnTo>
                    <a:pt x="1108" y="73"/>
                  </a:lnTo>
                  <a:lnTo>
                    <a:pt x="1108" y="75"/>
                  </a:lnTo>
                  <a:lnTo>
                    <a:pt x="1103" y="78"/>
                  </a:lnTo>
                  <a:lnTo>
                    <a:pt x="1106" y="78"/>
                  </a:lnTo>
                  <a:lnTo>
                    <a:pt x="1108" y="80"/>
                  </a:lnTo>
                  <a:lnTo>
                    <a:pt x="1113" y="78"/>
                  </a:lnTo>
                  <a:lnTo>
                    <a:pt x="1118" y="78"/>
                  </a:lnTo>
                  <a:lnTo>
                    <a:pt x="1120" y="78"/>
                  </a:lnTo>
                  <a:lnTo>
                    <a:pt x="1122" y="78"/>
                  </a:lnTo>
                  <a:lnTo>
                    <a:pt x="1127" y="78"/>
                  </a:lnTo>
                  <a:lnTo>
                    <a:pt x="1129" y="75"/>
                  </a:lnTo>
                  <a:lnTo>
                    <a:pt x="1143" y="73"/>
                  </a:lnTo>
                  <a:lnTo>
                    <a:pt x="1143" y="71"/>
                  </a:lnTo>
                  <a:lnTo>
                    <a:pt x="1143" y="73"/>
                  </a:lnTo>
                  <a:lnTo>
                    <a:pt x="1141" y="73"/>
                  </a:lnTo>
                  <a:lnTo>
                    <a:pt x="1141" y="73"/>
                  </a:lnTo>
                  <a:lnTo>
                    <a:pt x="1136" y="75"/>
                  </a:lnTo>
                  <a:lnTo>
                    <a:pt x="1129" y="78"/>
                  </a:lnTo>
                  <a:lnTo>
                    <a:pt x="1125" y="78"/>
                  </a:lnTo>
                  <a:lnTo>
                    <a:pt x="1125" y="80"/>
                  </a:lnTo>
                  <a:lnTo>
                    <a:pt x="1122" y="80"/>
                  </a:lnTo>
                  <a:lnTo>
                    <a:pt x="1120" y="80"/>
                  </a:lnTo>
                  <a:lnTo>
                    <a:pt x="1118" y="80"/>
                  </a:lnTo>
                  <a:lnTo>
                    <a:pt x="1110" y="80"/>
                  </a:lnTo>
                  <a:lnTo>
                    <a:pt x="1108" y="80"/>
                  </a:lnTo>
                  <a:lnTo>
                    <a:pt x="1106" y="80"/>
                  </a:lnTo>
                  <a:lnTo>
                    <a:pt x="1099" y="80"/>
                  </a:lnTo>
                  <a:lnTo>
                    <a:pt x="1099" y="78"/>
                  </a:lnTo>
                  <a:lnTo>
                    <a:pt x="1099" y="78"/>
                  </a:lnTo>
                  <a:lnTo>
                    <a:pt x="1096" y="75"/>
                  </a:lnTo>
                  <a:lnTo>
                    <a:pt x="1096" y="75"/>
                  </a:lnTo>
                  <a:lnTo>
                    <a:pt x="1092" y="73"/>
                  </a:lnTo>
                  <a:lnTo>
                    <a:pt x="1089" y="73"/>
                  </a:lnTo>
                  <a:lnTo>
                    <a:pt x="1087" y="73"/>
                  </a:lnTo>
                  <a:lnTo>
                    <a:pt x="1085" y="73"/>
                  </a:lnTo>
                  <a:lnTo>
                    <a:pt x="1080" y="73"/>
                  </a:lnTo>
                  <a:lnTo>
                    <a:pt x="1075" y="75"/>
                  </a:lnTo>
                  <a:lnTo>
                    <a:pt x="1073" y="75"/>
                  </a:lnTo>
                  <a:lnTo>
                    <a:pt x="1073" y="78"/>
                  </a:lnTo>
                  <a:lnTo>
                    <a:pt x="1073" y="80"/>
                  </a:lnTo>
                  <a:lnTo>
                    <a:pt x="1073" y="80"/>
                  </a:lnTo>
                  <a:lnTo>
                    <a:pt x="1073" y="80"/>
                  </a:lnTo>
                  <a:lnTo>
                    <a:pt x="1075" y="82"/>
                  </a:lnTo>
                  <a:lnTo>
                    <a:pt x="1075" y="82"/>
                  </a:lnTo>
                  <a:lnTo>
                    <a:pt x="1077" y="82"/>
                  </a:lnTo>
                  <a:lnTo>
                    <a:pt x="1077" y="82"/>
                  </a:lnTo>
                  <a:lnTo>
                    <a:pt x="1077" y="85"/>
                  </a:lnTo>
                  <a:lnTo>
                    <a:pt x="1077" y="85"/>
                  </a:lnTo>
                  <a:lnTo>
                    <a:pt x="1077" y="85"/>
                  </a:lnTo>
                  <a:lnTo>
                    <a:pt x="1075" y="85"/>
                  </a:lnTo>
                  <a:lnTo>
                    <a:pt x="1070" y="85"/>
                  </a:lnTo>
                  <a:lnTo>
                    <a:pt x="1068" y="85"/>
                  </a:lnTo>
                  <a:lnTo>
                    <a:pt x="1066" y="85"/>
                  </a:lnTo>
                  <a:lnTo>
                    <a:pt x="1061" y="85"/>
                  </a:lnTo>
                  <a:lnTo>
                    <a:pt x="1059" y="85"/>
                  </a:lnTo>
                  <a:lnTo>
                    <a:pt x="1056" y="85"/>
                  </a:lnTo>
                  <a:lnTo>
                    <a:pt x="1052" y="87"/>
                  </a:lnTo>
                  <a:lnTo>
                    <a:pt x="1040" y="90"/>
                  </a:lnTo>
                  <a:lnTo>
                    <a:pt x="1035" y="92"/>
                  </a:lnTo>
                  <a:lnTo>
                    <a:pt x="1033" y="94"/>
                  </a:lnTo>
                  <a:lnTo>
                    <a:pt x="1033" y="94"/>
                  </a:lnTo>
                  <a:lnTo>
                    <a:pt x="1040" y="97"/>
                  </a:lnTo>
                  <a:lnTo>
                    <a:pt x="1042" y="97"/>
                  </a:lnTo>
                  <a:lnTo>
                    <a:pt x="1044" y="94"/>
                  </a:lnTo>
                  <a:lnTo>
                    <a:pt x="1047" y="92"/>
                  </a:lnTo>
                  <a:lnTo>
                    <a:pt x="1049" y="90"/>
                  </a:lnTo>
                  <a:lnTo>
                    <a:pt x="1047" y="94"/>
                  </a:lnTo>
                  <a:lnTo>
                    <a:pt x="1044" y="97"/>
                  </a:lnTo>
                  <a:lnTo>
                    <a:pt x="1049" y="97"/>
                  </a:lnTo>
                  <a:lnTo>
                    <a:pt x="1054" y="97"/>
                  </a:lnTo>
                  <a:lnTo>
                    <a:pt x="1059" y="94"/>
                  </a:lnTo>
                  <a:lnTo>
                    <a:pt x="1059" y="97"/>
                  </a:lnTo>
                  <a:lnTo>
                    <a:pt x="1061" y="97"/>
                  </a:lnTo>
                  <a:lnTo>
                    <a:pt x="1066" y="97"/>
                  </a:lnTo>
                  <a:lnTo>
                    <a:pt x="1068" y="94"/>
                  </a:lnTo>
                  <a:lnTo>
                    <a:pt x="1070" y="94"/>
                  </a:lnTo>
                  <a:lnTo>
                    <a:pt x="1073" y="94"/>
                  </a:lnTo>
                  <a:lnTo>
                    <a:pt x="1073" y="94"/>
                  </a:lnTo>
                  <a:lnTo>
                    <a:pt x="1073" y="94"/>
                  </a:lnTo>
                  <a:lnTo>
                    <a:pt x="1073" y="97"/>
                  </a:lnTo>
                  <a:lnTo>
                    <a:pt x="1077" y="97"/>
                  </a:lnTo>
                  <a:lnTo>
                    <a:pt x="1080" y="99"/>
                  </a:lnTo>
                  <a:lnTo>
                    <a:pt x="1082" y="99"/>
                  </a:lnTo>
                  <a:lnTo>
                    <a:pt x="1094" y="97"/>
                  </a:lnTo>
                  <a:lnTo>
                    <a:pt x="1101" y="92"/>
                  </a:lnTo>
                  <a:lnTo>
                    <a:pt x="1101" y="94"/>
                  </a:lnTo>
                  <a:lnTo>
                    <a:pt x="1101" y="97"/>
                  </a:lnTo>
                  <a:lnTo>
                    <a:pt x="1106" y="97"/>
                  </a:lnTo>
                  <a:lnTo>
                    <a:pt x="1120" y="97"/>
                  </a:lnTo>
                  <a:lnTo>
                    <a:pt x="1122" y="94"/>
                  </a:lnTo>
                  <a:lnTo>
                    <a:pt x="1122" y="94"/>
                  </a:lnTo>
                  <a:lnTo>
                    <a:pt x="1122" y="92"/>
                  </a:lnTo>
                  <a:lnTo>
                    <a:pt x="1122" y="92"/>
                  </a:lnTo>
                  <a:lnTo>
                    <a:pt x="1122" y="92"/>
                  </a:lnTo>
                  <a:lnTo>
                    <a:pt x="1122" y="92"/>
                  </a:lnTo>
                  <a:lnTo>
                    <a:pt x="1125" y="92"/>
                  </a:lnTo>
                  <a:lnTo>
                    <a:pt x="1125" y="92"/>
                  </a:lnTo>
                  <a:lnTo>
                    <a:pt x="1125" y="92"/>
                  </a:lnTo>
                  <a:lnTo>
                    <a:pt x="1127" y="92"/>
                  </a:lnTo>
                  <a:lnTo>
                    <a:pt x="1127" y="94"/>
                  </a:lnTo>
                  <a:lnTo>
                    <a:pt x="1127" y="94"/>
                  </a:lnTo>
                  <a:lnTo>
                    <a:pt x="1129" y="94"/>
                  </a:lnTo>
                  <a:lnTo>
                    <a:pt x="1132" y="94"/>
                  </a:lnTo>
                  <a:lnTo>
                    <a:pt x="1132" y="94"/>
                  </a:lnTo>
                  <a:lnTo>
                    <a:pt x="1134" y="94"/>
                  </a:lnTo>
                  <a:lnTo>
                    <a:pt x="1136" y="94"/>
                  </a:lnTo>
                  <a:lnTo>
                    <a:pt x="1136" y="94"/>
                  </a:lnTo>
                  <a:lnTo>
                    <a:pt x="1136" y="97"/>
                  </a:lnTo>
                  <a:lnTo>
                    <a:pt x="1136" y="97"/>
                  </a:lnTo>
                  <a:lnTo>
                    <a:pt x="1134" y="97"/>
                  </a:lnTo>
                  <a:lnTo>
                    <a:pt x="1134" y="99"/>
                  </a:lnTo>
                  <a:lnTo>
                    <a:pt x="1132" y="99"/>
                  </a:lnTo>
                  <a:lnTo>
                    <a:pt x="1132" y="99"/>
                  </a:lnTo>
                  <a:lnTo>
                    <a:pt x="1134" y="99"/>
                  </a:lnTo>
                  <a:lnTo>
                    <a:pt x="1134" y="99"/>
                  </a:lnTo>
                  <a:lnTo>
                    <a:pt x="1141" y="99"/>
                  </a:lnTo>
                  <a:lnTo>
                    <a:pt x="1146" y="99"/>
                  </a:lnTo>
                  <a:lnTo>
                    <a:pt x="1151" y="99"/>
                  </a:lnTo>
                  <a:lnTo>
                    <a:pt x="1155" y="97"/>
                  </a:lnTo>
                  <a:lnTo>
                    <a:pt x="1158" y="97"/>
                  </a:lnTo>
                  <a:lnTo>
                    <a:pt x="1162" y="97"/>
                  </a:lnTo>
                  <a:lnTo>
                    <a:pt x="1172" y="94"/>
                  </a:lnTo>
                  <a:lnTo>
                    <a:pt x="1174" y="92"/>
                  </a:lnTo>
                  <a:lnTo>
                    <a:pt x="1179" y="92"/>
                  </a:lnTo>
                  <a:lnTo>
                    <a:pt x="1179" y="90"/>
                  </a:lnTo>
                  <a:lnTo>
                    <a:pt x="1179" y="87"/>
                  </a:lnTo>
                  <a:lnTo>
                    <a:pt x="1179" y="87"/>
                  </a:lnTo>
                  <a:lnTo>
                    <a:pt x="1176" y="87"/>
                  </a:lnTo>
                  <a:lnTo>
                    <a:pt x="1176" y="87"/>
                  </a:lnTo>
                  <a:lnTo>
                    <a:pt x="1172" y="90"/>
                  </a:lnTo>
                  <a:lnTo>
                    <a:pt x="1169" y="90"/>
                  </a:lnTo>
                  <a:lnTo>
                    <a:pt x="1169" y="90"/>
                  </a:lnTo>
                  <a:lnTo>
                    <a:pt x="1167" y="87"/>
                  </a:lnTo>
                  <a:lnTo>
                    <a:pt x="1165" y="87"/>
                  </a:lnTo>
                  <a:lnTo>
                    <a:pt x="1167" y="87"/>
                  </a:lnTo>
                  <a:lnTo>
                    <a:pt x="1167" y="85"/>
                  </a:lnTo>
                  <a:lnTo>
                    <a:pt x="1169" y="85"/>
                  </a:lnTo>
                  <a:lnTo>
                    <a:pt x="1167" y="85"/>
                  </a:lnTo>
                  <a:lnTo>
                    <a:pt x="1162" y="85"/>
                  </a:lnTo>
                  <a:lnTo>
                    <a:pt x="1158" y="85"/>
                  </a:lnTo>
                  <a:lnTo>
                    <a:pt x="1158" y="85"/>
                  </a:lnTo>
                  <a:lnTo>
                    <a:pt x="1153" y="82"/>
                  </a:lnTo>
                  <a:lnTo>
                    <a:pt x="1153" y="82"/>
                  </a:lnTo>
                  <a:lnTo>
                    <a:pt x="1148" y="82"/>
                  </a:lnTo>
                  <a:lnTo>
                    <a:pt x="1146" y="82"/>
                  </a:lnTo>
                  <a:lnTo>
                    <a:pt x="1143" y="82"/>
                  </a:lnTo>
                  <a:lnTo>
                    <a:pt x="1141" y="85"/>
                  </a:lnTo>
                  <a:lnTo>
                    <a:pt x="1139" y="82"/>
                  </a:lnTo>
                  <a:lnTo>
                    <a:pt x="1139" y="82"/>
                  </a:lnTo>
                  <a:lnTo>
                    <a:pt x="1139" y="82"/>
                  </a:lnTo>
                  <a:lnTo>
                    <a:pt x="1139" y="82"/>
                  </a:lnTo>
                  <a:lnTo>
                    <a:pt x="1141" y="82"/>
                  </a:lnTo>
                  <a:lnTo>
                    <a:pt x="1146" y="82"/>
                  </a:lnTo>
                  <a:lnTo>
                    <a:pt x="1148" y="82"/>
                  </a:lnTo>
                  <a:lnTo>
                    <a:pt x="1148" y="80"/>
                  </a:lnTo>
                  <a:lnTo>
                    <a:pt x="1148" y="80"/>
                  </a:lnTo>
                  <a:lnTo>
                    <a:pt x="1148" y="80"/>
                  </a:lnTo>
                  <a:lnTo>
                    <a:pt x="1146" y="80"/>
                  </a:lnTo>
                  <a:lnTo>
                    <a:pt x="1148" y="78"/>
                  </a:lnTo>
                  <a:lnTo>
                    <a:pt x="1148" y="78"/>
                  </a:lnTo>
                  <a:lnTo>
                    <a:pt x="1151" y="80"/>
                  </a:lnTo>
                  <a:lnTo>
                    <a:pt x="1153" y="80"/>
                  </a:lnTo>
                  <a:lnTo>
                    <a:pt x="1155" y="82"/>
                  </a:lnTo>
                  <a:lnTo>
                    <a:pt x="1160" y="82"/>
                  </a:lnTo>
                  <a:lnTo>
                    <a:pt x="1165" y="82"/>
                  </a:lnTo>
                  <a:lnTo>
                    <a:pt x="1174" y="82"/>
                  </a:lnTo>
                  <a:lnTo>
                    <a:pt x="1176" y="82"/>
                  </a:lnTo>
                  <a:lnTo>
                    <a:pt x="1179" y="82"/>
                  </a:lnTo>
                  <a:lnTo>
                    <a:pt x="1184" y="80"/>
                  </a:lnTo>
                  <a:lnTo>
                    <a:pt x="1186" y="80"/>
                  </a:lnTo>
                  <a:lnTo>
                    <a:pt x="1188" y="80"/>
                  </a:lnTo>
                  <a:lnTo>
                    <a:pt x="1191" y="78"/>
                  </a:lnTo>
                  <a:lnTo>
                    <a:pt x="1193" y="78"/>
                  </a:lnTo>
                  <a:lnTo>
                    <a:pt x="1193" y="75"/>
                  </a:lnTo>
                  <a:lnTo>
                    <a:pt x="1195" y="73"/>
                  </a:lnTo>
                  <a:lnTo>
                    <a:pt x="1198" y="73"/>
                  </a:lnTo>
                  <a:lnTo>
                    <a:pt x="1198" y="73"/>
                  </a:lnTo>
                  <a:lnTo>
                    <a:pt x="1205" y="73"/>
                  </a:lnTo>
                  <a:lnTo>
                    <a:pt x="1209" y="73"/>
                  </a:lnTo>
                  <a:lnTo>
                    <a:pt x="1214" y="73"/>
                  </a:lnTo>
                  <a:lnTo>
                    <a:pt x="1219" y="71"/>
                  </a:lnTo>
                  <a:lnTo>
                    <a:pt x="1221" y="71"/>
                  </a:lnTo>
                  <a:lnTo>
                    <a:pt x="1224" y="71"/>
                  </a:lnTo>
                  <a:lnTo>
                    <a:pt x="1226" y="71"/>
                  </a:lnTo>
                  <a:lnTo>
                    <a:pt x="1233" y="68"/>
                  </a:lnTo>
                  <a:lnTo>
                    <a:pt x="1238" y="66"/>
                  </a:lnTo>
                  <a:lnTo>
                    <a:pt x="1238" y="66"/>
                  </a:lnTo>
                  <a:lnTo>
                    <a:pt x="1235" y="66"/>
                  </a:lnTo>
                  <a:lnTo>
                    <a:pt x="1231" y="64"/>
                  </a:lnTo>
                  <a:lnTo>
                    <a:pt x="1226" y="64"/>
                  </a:lnTo>
                  <a:lnTo>
                    <a:pt x="1228" y="64"/>
                  </a:lnTo>
                  <a:lnTo>
                    <a:pt x="1233" y="64"/>
                  </a:lnTo>
                  <a:lnTo>
                    <a:pt x="1240" y="64"/>
                  </a:lnTo>
                  <a:lnTo>
                    <a:pt x="1245" y="64"/>
                  </a:lnTo>
                  <a:lnTo>
                    <a:pt x="1252" y="61"/>
                  </a:lnTo>
                  <a:lnTo>
                    <a:pt x="1252" y="61"/>
                  </a:lnTo>
                  <a:lnTo>
                    <a:pt x="1254" y="61"/>
                  </a:lnTo>
                  <a:lnTo>
                    <a:pt x="1254" y="59"/>
                  </a:lnTo>
                  <a:lnTo>
                    <a:pt x="1252" y="59"/>
                  </a:lnTo>
                  <a:lnTo>
                    <a:pt x="1250" y="59"/>
                  </a:lnTo>
                  <a:lnTo>
                    <a:pt x="1245" y="59"/>
                  </a:lnTo>
                  <a:lnTo>
                    <a:pt x="1240" y="59"/>
                  </a:lnTo>
                  <a:lnTo>
                    <a:pt x="1240" y="56"/>
                  </a:lnTo>
                  <a:lnTo>
                    <a:pt x="1240" y="56"/>
                  </a:lnTo>
                  <a:lnTo>
                    <a:pt x="1238" y="56"/>
                  </a:lnTo>
                  <a:lnTo>
                    <a:pt x="1235" y="56"/>
                  </a:lnTo>
                  <a:lnTo>
                    <a:pt x="1231" y="56"/>
                  </a:lnTo>
                  <a:lnTo>
                    <a:pt x="1221" y="56"/>
                  </a:lnTo>
                  <a:lnTo>
                    <a:pt x="1219" y="56"/>
                  </a:lnTo>
                  <a:lnTo>
                    <a:pt x="1217" y="56"/>
                  </a:lnTo>
                  <a:lnTo>
                    <a:pt x="1217" y="56"/>
                  </a:lnTo>
                  <a:lnTo>
                    <a:pt x="1214" y="56"/>
                  </a:lnTo>
                  <a:lnTo>
                    <a:pt x="1212" y="56"/>
                  </a:lnTo>
                  <a:lnTo>
                    <a:pt x="1212" y="54"/>
                  </a:lnTo>
                  <a:lnTo>
                    <a:pt x="1212" y="54"/>
                  </a:lnTo>
                  <a:lnTo>
                    <a:pt x="1214" y="54"/>
                  </a:lnTo>
                  <a:lnTo>
                    <a:pt x="1219" y="54"/>
                  </a:lnTo>
                  <a:lnTo>
                    <a:pt x="1221" y="54"/>
                  </a:lnTo>
                  <a:lnTo>
                    <a:pt x="1226" y="54"/>
                  </a:lnTo>
                  <a:lnTo>
                    <a:pt x="1233" y="54"/>
                  </a:lnTo>
                  <a:lnTo>
                    <a:pt x="1235" y="54"/>
                  </a:lnTo>
                  <a:lnTo>
                    <a:pt x="1238" y="54"/>
                  </a:lnTo>
                  <a:lnTo>
                    <a:pt x="1240" y="54"/>
                  </a:lnTo>
                  <a:lnTo>
                    <a:pt x="1242" y="54"/>
                  </a:lnTo>
                  <a:lnTo>
                    <a:pt x="1247" y="54"/>
                  </a:lnTo>
                  <a:lnTo>
                    <a:pt x="1247" y="54"/>
                  </a:lnTo>
                  <a:lnTo>
                    <a:pt x="1250" y="56"/>
                  </a:lnTo>
                  <a:lnTo>
                    <a:pt x="1257" y="56"/>
                  </a:lnTo>
                  <a:lnTo>
                    <a:pt x="1259" y="54"/>
                  </a:lnTo>
                  <a:lnTo>
                    <a:pt x="1261" y="52"/>
                  </a:lnTo>
                  <a:lnTo>
                    <a:pt x="1259" y="52"/>
                  </a:lnTo>
                  <a:lnTo>
                    <a:pt x="1254" y="54"/>
                  </a:lnTo>
                  <a:lnTo>
                    <a:pt x="1252" y="52"/>
                  </a:lnTo>
                  <a:lnTo>
                    <a:pt x="1250" y="52"/>
                  </a:lnTo>
                  <a:lnTo>
                    <a:pt x="1247" y="52"/>
                  </a:lnTo>
                  <a:lnTo>
                    <a:pt x="1245" y="52"/>
                  </a:lnTo>
                  <a:lnTo>
                    <a:pt x="1245" y="49"/>
                  </a:lnTo>
                  <a:lnTo>
                    <a:pt x="1240" y="49"/>
                  </a:lnTo>
                  <a:lnTo>
                    <a:pt x="1238" y="49"/>
                  </a:lnTo>
                  <a:lnTo>
                    <a:pt x="1238" y="49"/>
                  </a:lnTo>
                  <a:lnTo>
                    <a:pt x="1245" y="49"/>
                  </a:lnTo>
                  <a:lnTo>
                    <a:pt x="1247" y="49"/>
                  </a:lnTo>
                  <a:lnTo>
                    <a:pt x="1250" y="49"/>
                  </a:lnTo>
                  <a:lnTo>
                    <a:pt x="1254" y="49"/>
                  </a:lnTo>
                  <a:lnTo>
                    <a:pt x="1257" y="49"/>
                  </a:lnTo>
                  <a:lnTo>
                    <a:pt x="1261" y="49"/>
                  </a:lnTo>
                  <a:lnTo>
                    <a:pt x="1266" y="49"/>
                  </a:lnTo>
                  <a:lnTo>
                    <a:pt x="1268" y="49"/>
                  </a:lnTo>
                  <a:lnTo>
                    <a:pt x="1271" y="49"/>
                  </a:lnTo>
                  <a:lnTo>
                    <a:pt x="1273" y="49"/>
                  </a:lnTo>
                  <a:lnTo>
                    <a:pt x="1278" y="49"/>
                  </a:lnTo>
                  <a:lnTo>
                    <a:pt x="1280" y="49"/>
                  </a:lnTo>
                  <a:lnTo>
                    <a:pt x="1280" y="49"/>
                  </a:lnTo>
                  <a:lnTo>
                    <a:pt x="1283" y="47"/>
                  </a:lnTo>
                  <a:lnTo>
                    <a:pt x="1283" y="47"/>
                  </a:lnTo>
                  <a:lnTo>
                    <a:pt x="1283" y="47"/>
                  </a:lnTo>
                  <a:lnTo>
                    <a:pt x="1283" y="45"/>
                  </a:lnTo>
                  <a:lnTo>
                    <a:pt x="1283" y="45"/>
                  </a:lnTo>
                  <a:lnTo>
                    <a:pt x="1280" y="45"/>
                  </a:lnTo>
                  <a:lnTo>
                    <a:pt x="1275" y="45"/>
                  </a:lnTo>
                  <a:lnTo>
                    <a:pt x="1271" y="45"/>
                  </a:lnTo>
                  <a:lnTo>
                    <a:pt x="1271" y="45"/>
                  </a:lnTo>
                  <a:lnTo>
                    <a:pt x="1273" y="42"/>
                  </a:lnTo>
                  <a:lnTo>
                    <a:pt x="1278" y="42"/>
                  </a:lnTo>
                  <a:lnTo>
                    <a:pt x="1280" y="45"/>
                  </a:lnTo>
                  <a:lnTo>
                    <a:pt x="1285" y="45"/>
                  </a:lnTo>
                  <a:lnTo>
                    <a:pt x="1294" y="47"/>
                  </a:lnTo>
                  <a:lnTo>
                    <a:pt x="1297" y="47"/>
                  </a:lnTo>
                  <a:lnTo>
                    <a:pt x="1299" y="45"/>
                  </a:lnTo>
                  <a:lnTo>
                    <a:pt x="1306" y="45"/>
                  </a:lnTo>
                  <a:lnTo>
                    <a:pt x="1308" y="45"/>
                  </a:lnTo>
                  <a:lnTo>
                    <a:pt x="1311" y="45"/>
                  </a:lnTo>
                  <a:lnTo>
                    <a:pt x="1311" y="42"/>
                  </a:lnTo>
                  <a:lnTo>
                    <a:pt x="1311" y="42"/>
                  </a:lnTo>
                  <a:lnTo>
                    <a:pt x="1308" y="42"/>
                  </a:lnTo>
                  <a:lnTo>
                    <a:pt x="1318" y="42"/>
                  </a:lnTo>
                  <a:lnTo>
                    <a:pt x="1320" y="40"/>
                  </a:lnTo>
                  <a:lnTo>
                    <a:pt x="1323" y="40"/>
                  </a:lnTo>
                  <a:lnTo>
                    <a:pt x="1320" y="40"/>
                  </a:lnTo>
                  <a:lnTo>
                    <a:pt x="1318" y="40"/>
                  </a:lnTo>
                  <a:lnTo>
                    <a:pt x="1308" y="40"/>
                  </a:lnTo>
                  <a:lnTo>
                    <a:pt x="1306" y="40"/>
                  </a:lnTo>
                  <a:lnTo>
                    <a:pt x="1304" y="40"/>
                  </a:lnTo>
                  <a:lnTo>
                    <a:pt x="1304" y="40"/>
                  </a:lnTo>
                  <a:lnTo>
                    <a:pt x="1306" y="40"/>
                  </a:lnTo>
                  <a:lnTo>
                    <a:pt x="1308" y="40"/>
                  </a:lnTo>
                  <a:lnTo>
                    <a:pt x="1308" y="40"/>
                  </a:lnTo>
                  <a:lnTo>
                    <a:pt x="1311" y="40"/>
                  </a:lnTo>
                  <a:lnTo>
                    <a:pt x="1318" y="40"/>
                  </a:lnTo>
                  <a:lnTo>
                    <a:pt x="1327" y="38"/>
                  </a:lnTo>
                  <a:lnTo>
                    <a:pt x="1330" y="38"/>
                  </a:lnTo>
                  <a:lnTo>
                    <a:pt x="1327" y="35"/>
                  </a:lnTo>
                  <a:lnTo>
                    <a:pt x="1327" y="33"/>
                  </a:lnTo>
                  <a:lnTo>
                    <a:pt x="1327" y="33"/>
                  </a:lnTo>
                  <a:lnTo>
                    <a:pt x="1330" y="35"/>
                  </a:lnTo>
                  <a:lnTo>
                    <a:pt x="1332" y="35"/>
                  </a:lnTo>
                  <a:lnTo>
                    <a:pt x="1332" y="35"/>
                  </a:lnTo>
                  <a:lnTo>
                    <a:pt x="1334" y="35"/>
                  </a:lnTo>
                  <a:lnTo>
                    <a:pt x="1337" y="35"/>
                  </a:lnTo>
                  <a:lnTo>
                    <a:pt x="1339" y="35"/>
                  </a:lnTo>
                  <a:lnTo>
                    <a:pt x="1349" y="33"/>
                  </a:lnTo>
                  <a:lnTo>
                    <a:pt x="1353" y="33"/>
                  </a:lnTo>
                  <a:lnTo>
                    <a:pt x="1365" y="30"/>
                  </a:lnTo>
                  <a:lnTo>
                    <a:pt x="1379" y="26"/>
                  </a:lnTo>
                  <a:lnTo>
                    <a:pt x="1386" y="26"/>
                  </a:lnTo>
                  <a:lnTo>
                    <a:pt x="1398" y="23"/>
                  </a:lnTo>
                  <a:lnTo>
                    <a:pt x="1407" y="21"/>
                  </a:lnTo>
                  <a:lnTo>
                    <a:pt x="1407" y="21"/>
                  </a:lnTo>
                  <a:lnTo>
                    <a:pt x="1403" y="21"/>
                  </a:lnTo>
                  <a:lnTo>
                    <a:pt x="1398" y="21"/>
                  </a:lnTo>
                  <a:lnTo>
                    <a:pt x="1365" y="23"/>
                  </a:lnTo>
                  <a:lnTo>
                    <a:pt x="1363" y="23"/>
                  </a:lnTo>
                  <a:lnTo>
                    <a:pt x="1360" y="23"/>
                  </a:lnTo>
                  <a:lnTo>
                    <a:pt x="1363" y="23"/>
                  </a:lnTo>
                  <a:lnTo>
                    <a:pt x="1384" y="21"/>
                  </a:lnTo>
                  <a:lnTo>
                    <a:pt x="1386" y="21"/>
                  </a:lnTo>
                  <a:lnTo>
                    <a:pt x="1386" y="21"/>
                  </a:lnTo>
                  <a:lnTo>
                    <a:pt x="1386" y="21"/>
                  </a:lnTo>
                  <a:lnTo>
                    <a:pt x="1389" y="19"/>
                  </a:lnTo>
                  <a:lnTo>
                    <a:pt x="1396" y="19"/>
                  </a:lnTo>
                  <a:lnTo>
                    <a:pt x="1400" y="19"/>
                  </a:lnTo>
                  <a:lnTo>
                    <a:pt x="1403" y="19"/>
                  </a:lnTo>
                  <a:lnTo>
                    <a:pt x="1405" y="19"/>
                  </a:lnTo>
                  <a:lnTo>
                    <a:pt x="1407" y="19"/>
                  </a:lnTo>
                  <a:lnTo>
                    <a:pt x="1415" y="19"/>
                  </a:lnTo>
                  <a:lnTo>
                    <a:pt x="1417" y="19"/>
                  </a:lnTo>
                  <a:lnTo>
                    <a:pt x="1419" y="16"/>
                  </a:lnTo>
                  <a:lnTo>
                    <a:pt x="1426" y="16"/>
                  </a:lnTo>
                  <a:lnTo>
                    <a:pt x="1440" y="14"/>
                  </a:lnTo>
                  <a:lnTo>
                    <a:pt x="1445" y="14"/>
                  </a:lnTo>
                  <a:lnTo>
                    <a:pt x="1448" y="14"/>
                  </a:lnTo>
                  <a:lnTo>
                    <a:pt x="1455" y="12"/>
                  </a:lnTo>
                  <a:lnTo>
                    <a:pt x="1459" y="12"/>
                  </a:lnTo>
                  <a:lnTo>
                    <a:pt x="1459" y="9"/>
                  </a:lnTo>
                  <a:lnTo>
                    <a:pt x="1459" y="9"/>
                  </a:lnTo>
                  <a:close/>
                  <a:moveTo>
                    <a:pt x="1202" y="210"/>
                  </a:moveTo>
                  <a:lnTo>
                    <a:pt x="1202" y="210"/>
                  </a:lnTo>
                  <a:lnTo>
                    <a:pt x="1200" y="213"/>
                  </a:lnTo>
                  <a:lnTo>
                    <a:pt x="1198" y="213"/>
                  </a:lnTo>
                  <a:lnTo>
                    <a:pt x="1202" y="213"/>
                  </a:lnTo>
                  <a:lnTo>
                    <a:pt x="1202" y="213"/>
                  </a:lnTo>
                  <a:lnTo>
                    <a:pt x="1205" y="213"/>
                  </a:lnTo>
                  <a:lnTo>
                    <a:pt x="1205" y="210"/>
                  </a:lnTo>
                  <a:lnTo>
                    <a:pt x="1205" y="210"/>
                  </a:lnTo>
                  <a:lnTo>
                    <a:pt x="1205" y="210"/>
                  </a:lnTo>
                  <a:lnTo>
                    <a:pt x="1202" y="210"/>
                  </a:lnTo>
                  <a:close/>
                  <a:moveTo>
                    <a:pt x="1247" y="255"/>
                  </a:moveTo>
                  <a:lnTo>
                    <a:pt x="1250" y="255"/>
                  </a:lnTo>
                  <a:lnTo>
                    <a:pt x="1250" y="255"/>
                  </a:lnTo>
                  <a:lnTo>
                    <a:pt x="1250" y="255"/>
                  </a:lnTo>
                  <a:lnTo>
                    <a:pt x="1247" y="255"/>
                  </a:lnTo>
                  <a:lnTo>
                    <a:pt x="1245" y="255"/>
                  </a:lnTo>
                  <a:lnTo>
                    <a:pt x="1245" y="257"/>
                  </a:lnTo>
                  <a:lnTo>
                    <a:pt x="1242" y="257"/>
                  </a:lnTo>
                  <a:lnTo>
                    <a:pt x="1242" y="257"/>
                  </a:lnTo>
                  <a:lnTo>
                    <a:pt x="1242" y="257"/>
                  </a:lnTo>
                  <a:lnTo>
                    <a:pt x="1245" y="257"/>
                  </a:lnTo>
                  <a:lnTo>
                    <a:pt x="1247" y="255"/>
                  </a:lnTo>
                  <a:close/>
                  <a:moveTo>
                    <a:pt x="1146" y="106"/>
                  </a:moveTo>
                  <a:lnTo>
                    <a:pt x="1148" y="106"/>
                  </a:lnTo>
                  <a:lnTo>
                    <a:pt x="1151" y="106"/>
                  </a:lnTo>
                  <a:lnTo>
                    <a:pt x="1151" y="104"/>
                  </a:lnTo>
                  <a:lnTo>
                    <a:pt x="1151" y="104"/>
                  </a:lnTo>
                  <a:lnTo>
                    <a:pt x="1153" y="104"/>
                  </a:lnTo>
                  <a:lnTo>
                    <a:pt x="1155" y="101"/>
                  </a:lnTo>
                  <a:lnTo>
                    <a:pt x="1155" y="101"/>
                  </a:lnTo>
                  <a:lnTo>
                    <a:pt x="1155" y="101"/>
                  </a:lnTo>
                  <a:lnTo>
                    <a:pt x="1153" y="101"/>
                  </a:lnTo>
                  <a:lnTo>
                    <a:pt x="1148" y="104"/>
                  </a:lnTo>
                  <a:lnTo>
                    <a:pt x="1146" y="104"/>
                  </a:lnTo>
                  <a:lnTo>
                    <a:pt x="1141" y="104"/>
                  </a:lnTo>
                  <a:lnTo>
                    <a:pt x="1141" y="106"/>
                  </a:lnTo>
                  <a:lnTo>
                    <a:pt x="1143" y="106"/>
                  </a:lnTo>
                  <a:lnTo>
                    <a:pt x="1146" y="106"/>
                  </a:lnTo>
                  <a:close/>
                  <a:moveTo>
                    <a:pt x="1198" y="598"/>
                  </a:moveTo>
                  <a:lnTo>
                    <a:pt x="1198" y="598"/>
                  </a:lnTo>
                  <a:lnTo>
                    <a:pt x="1195" y="598"/>
                  </a:lnTo>
                  <a:lnTo>
                    <a:pt x="1198" y="600"/>
                  </a:lnTo>
                  <a:lnTo>
                    <a:pt x="1198" y="600"/>
                  </a:lnTo>
                  <a:lnTo>
                    <a:pt x="1198" y="600"/>
                  </a:lnTo>
                  <a:lnTo>
                    <a:pt x="1198" y="598"/>
                  </a:lnTo>
                  <a:lnTo>
                    <a:pt x="1202" y="598"/>
                  </a:lnTo>
                  <a:lnTo>
                    <a:pt x="1202" y="598"/>
                  </a:lnTo>
                  <a:lnTo>
                    <a:pt x="1202" y="598"/>
                  </a:lnTo>
                  <a:lnTo>
                    <a:pt x="1200" y="598"/>
                  </a:lnTo>
                  <a:lnTo>
                    <a:pt x="1198" y="598"/>
                  </a:lnTo>
                  <a:lnTo>
                    <a:pt x="1198" y="598"/>
                  </a:lnTo>
                  <a:lnTo>
                    <a:pt x="1198" y="598"/>
                  </a:lnTo>
                  <a:lnTo>
                    <a:pt x="1198" y="598"/>
                  </a:lnTo>
                  <a:lnTo>
                    <a:pt x="1198" y="598"/>
                  </a:lnTo>
                  <a:close/>
                  <a:moveTo>
                    <a:pt x="1257" y="262"/>
                  </a:moveTo>
                  <a:lnTo>
                    <a:pt x="1254" y="260"/>
                  </a:lnTo>
                  <a:lnTo>
                    <a:pt x="1254" y="257"/>
                  </a:lnTo>
                  <a:lnTo>
                    <a:pt x="1252" y="257"/>
                  </a:lnTo>
                  <a:lnTo>
                    <a:pt x="1247" y="260"/>
                  </a:lnTo>
                  <a:lnTo>
                    <a:pt x="1245" y="260"/>
                  </a:lnTo>
                  <a:lnTo>
                    <a:pt x="1242" y="260"/>
                  </a:lnTo>
                  <a:lnTo>
                    <a:pt x="1242" y="260"/>
                  </a:lnTo>
                  <a:lnTo>
                    <a:pt x="1240" y="260"/>
                  </a:lnTo>
                  <a:lnTo>
                    <a:pt x="1240" y="260"/>
                  </a:lnTo>
                  <a:lnTo>
                    <a:pt x="1235" y="260"/>
                  </a:lnTo>
                  <a:lnTo>
                    <a:pt x="1231" y="260"/>
                  </a:lnTo>
                  <a:lnTo>
                    <a:pt x="1228" y="262"/>
                  </a:lnTo>
                  <a:lnTo>
                    <a:pt x="1228" y="262"/>
                  </a:lnTo>
                  <a:lnTo>
                    <a:pt x="1235" y="257"/>
                  </a:lnTo>
                  <a:lnTo>
                    <a:pt x="1235" y="257"/>
                  </a:lnTo>
                  <a:lnTo>
                    <a:pt x="1238" y="257"/>
                  </a:lnTo>
                  <a:lnTo>
                    <a:pt x="1238" y="257"/>
                  </a:lnTo>
                  <a:lnTo>
                    <a:pt x="1240" y="255"/>
                  </a:lnTo>
                  <a:lnTo>
                    <a:pt x="1242" y="255"/>
                  </a:lnTo>
                  <a:lnTo>
                    <a:pt x="1238" y="253"/>
                  </a:lnTo>
                  <a:lnTo>
                    <a:pt x="1235" y="253"/>
                  </a:lnTo>
                  <a:lnTo>
                    <a:pt x="1235" y="253"/>
                  </a:lnTo>
                  <a:lnTo>
                    <a:pt x="1233" y="253"/>
                  </a:lnTo>
                  <a:lnTo>
                    <a:pt x="1231" y="253"/>
                  </a:lnTo>
                  <a:lnTo>
                    <a:pt x="1231" y="253"/>
                  </a:lnTo>
                  <a:lnTo>
                    <a:pt x="1228" y="253"/>
                  </a:lnTo>
                  <a:lnTo>
                    <a:pt x="1226" y="253"/>
                  </a:lnTo>
                  <a:lnTo>
                    <a:pt x="1224" y="253"/>
                  </a:lnTo>
                  <a:lnTo>
                    <a:pt x="1224" y="253"/>
                  </a:lnTo>
                  <a:lnTo>
                    <a:pt x="1221" y="253"/>
                  </a:lnTo>
                  <a:lnTo>
                    <a:pt x="1219" y="253"/>
                  </a:lnTo>
                  <a:lnTo>
                    <a:pt x="1221" y="253"/>
                  </a:lnTo>
                  <a:lnTo>
                    <a:pt x="1224" y="253"/>
                  </a:lnTo>
                  <a:lnTo>
                    <a:pt x="1226" y="253"/>
                  </a:lnTo>
                  <a:lnTo>
                    <a:pt x="1228" y="253"/>
                  </a:lnTo>
                  <a:lnTo>
                    <a:pt x="1231" y="250"/>
                  </a:lnTo>
                  <a:lnTo>
                    <a:pt x="1233" y="248"/>
                  </a:lnTo>
                  <a:lnTo>
                    <a:pt x="1233" y="246"/>
                  </a:lnTo>
                  <a:lnTo>
                    <a:pt x="1231" y="248"/>
                  </a:lnTo>
                  <a:lnTo>
                    <a:pt x="1228" y="246"/>
                  </a:lnTo>
                  <a:lnTo>
                    <a:pt x="1228" y="243"/>
                  </a:lnTo>
                  <a:lnTo>
                    <a:pt x="1226" y="243"/>
                  </a:lnTo>
                  <a:lnTo>
                    <a:pt x="1224" y="243"/>
                  </a:lnTo>
                  <a:lnTo>
                    <a:pt x="1221" y="243"/>
                  </a:lnTo>
                  <a:lnTo>
                    <a:pt x="1221" y="243"/>
                  </a:lnTo>
                  <a:lnTo>
                    <a:pt x="1221" y="243"/>
                  </a:lnTo>
                  <a:lnTo>
                    <a:pt x="1224" y="241"/>
                  </a:lnTo>
                  <a:lnTo>
                    <a:pt x="1224" y="241"/>
                  </a:lnTo>
                  <a:lnTo>
                    <a:pt x="1226" y="241"/>
                  </a:lnTo>
                  <a:lnTo>
                    <a:pt x="1224" y="241"/>
                  </a:lnTo>
                  <a:lnTo>
                    <a:pt x="1224" y="239"/>
                  </a:lnTo>
                  <a:lnTo>
                    <a:pt x="1224" y="241"/>
                  </a:lnTo>
                  <a:lnTo>
                    <a:pt x="1219" y="241"/>
                  </a:lnTo>
                  <a:lnTo>
                    <a:pt x="1217" y="243"/>
                  </a:lnTo>
                  <a:lnTo>
                    <a:pt x="1214" y="243"/>
                  </a:lnTo>
                  <a:lnTo>
                    <a:pt x="1214" y="246"/>
                  </a:lnTo>
                  <a:lnTo>
                    <a:pt x="1214" y="246"/>
                  </a:lnTo>
                  <a:lnTo>
                    <a:pt x="1214" y="246"/>
                  </a:lnTo>
                  <a:lnTo>
                    <a:pt x="1214" y="246"/>
                  </a:lnTo>
                  <a:lnTo>
                    <a:pt x="1214" y="243"/>
                  </a:lnTo>
                  <a:lnTo>
                    <a:pt x="1217" y="241"/>
                  </a:lnTo>
                  <a:lnTo>
                    <a:pt x="1217" y="241"/>
                  </a:lnTo>
                  <a:lnTo>
                    <a:pt x="1214" y="241"/>
                  </a:lnTo>
                  <a:lnTo>
                    <a:pt x="1214" y="241"/>
                  </a:lnTo>
                  <a:lnTo>
                    <a:pt x="1212" y="241"/>
                  </a:lnTo>
                  <a:lnTo>
                    <a:pt x="1209" y="241"/>
                  </a:lnTo>
                  <a:lnTo>
                    <a:pt x="1209" y="241"/>
                  </a:lnTo>
                  <a:lnTo>
                    <a:pt x="1212" y="241"/>
                  </a:lnTo>
                  <a:lnTo>
                    <a:pt x="1212" y="239"/>
                  </a:lnTo>
                  <a:lnTo>
                    <a:pt x="1209" y="239"/>
                  </a:lnTo>
                  <a:lnTo>
                    <a:pt x="1207" y="241"/>
                  </a:lnTo>
                  <a:lnTo>
                    <a:pt x="1202" y="243"/>
                  </a:lnTo>
                  <a:lnTo>
                    <a:pt x="1202" y="243"/>
                  </a:lnTo>
                  <a:lnTo>
                    <a:pt x="1202" y="243"/>
                  </a:lnTo>
                  <a:lnTo>
                    <a:pt x="1200" y="243"/>
                  </a:lnTo>
                  <a:lnTo>
                    <a:pt x="1200" y="243"/>
                  </a:lnTo>
                  <a:lnTo>
                    <a:pt x="1202" y="241"/>
                  </a:lnTo>
                  <a:lnTo>
                    <a:pt x="1207" y="239"/>
                  </a:lnTo>
                  <a:lnTo>
                    <a:pt x="1207" y="239"/>
                  </a:lnTo>
                  <a:lnTo>
                    <a:pt x="1209" y="236"/>
                  </a:lnTo>
                  <a:lnTo>
                    <a:pt x="1205" y="236"/>
                  </a:lnTo>
                  <a:lnTo>
                    <a:pt x="1202" y="236"/>
                  </a:lnTo>
                  <a:lnTo>
                    <a:pt x="1202" y="239"/>
                  </a:lnTo>
                  <a:lnTo>
                    <a:pt x="1200" y="241"/>
                  </a:lnTo>
                  <a:lnTo>
                    <a:pt x="1200" y="241"/>
                  </a:lnTo>
                  <a:lnTo>
                    <a:pt x="1202" y="239"/>
                  </a:lnTo>
                  <a:lnTo>
                    <a:pt x="1200" y="239"/>
                  </a:lnTo>
                  <a:lnTo>
                    <a:pt x="1198" y="239"/>
                  </a:lnTo>
                  <a:lnTo>
                    <a:pt x="1198" y="239"/>
                  </a:lnTo>
                  <a:lnTo>
                    <a:pt x="1198" y="239"/>
                  </a:lnTo>
                  <a:lnTo>
                    <a:pt x="1200" y="236"/>
                  </a:lnTo>
                  <a:lnTo>
                    <a:pt x="1200" y="236"/>
                  </a:lnTo>
                  <a:lnTo>
                    <a:pt x="1200" y="236"/>
                  </a:lnTo>
                  <a:lnTo>
                    <a:pt x="1200" y="234"/>
                  </a:lnTo>
                  <a:lnTo>
                    <a:pt x="1200" y="234"/>
                  </a:lnTo>
                  <a:lnTo>
                    <a:pt x="1205" y="234"/>
                  </a:lnTo>
                  <a:lnTo>
                    <a:pt x="1205" y="231"/>
                  </a:lnTo>
                  <a:lnTo>
                    <a:pt x="1205" y="231"/>
                  </a:lnTo>
                  <a:lnTo>
                    <a:pt x="1202" y="231"/>
                  </a:lnTo>
                  <a:lnTo>
                    <a:pt x="1200" y="231"/>
                  </a:lnTo>
                  <a:lnTo>
                    <a:pt x="1198" y="231"/>
                  </a:lnTo>
                  <a:lnTo>
                    <a:pt x="1198" y="231"/>
                  </a:lnTo>
                  <a:lnTo>
                    <a:pt x="1195" y="231"/>
                  </a:lnTo>
                  <a:lnTo>
                    <a:pt x="1195" y="231"/>
                  </a:lnTo>
                  <a:lnTo>
                    <a:pt x="1193" y="231"/>
                  </a:lnTo>
                  <a:lnTo>
                    <a:pt x="1193" y="231"/>
                  </a:lnTo>
                  <a:lnTo>
                    <a:pt x="1191" y="231"/>
                  </a:lnTo>
                  <a:lnTo>
                    <a:pt x="1188" y="231"/>
                  </a:lnTo>
                  <a:lnTo>
                    <a:pt x="1188" y="231"/>
                  </a:lnTo>
                  <a:lnTo>
                    <a:pt x="1188" y="229"/>
                  </a:lnTo>
                  <a:lnTo>
                    <a:pt x="1188" y="229"/>
                  </a:lnTo>
                  <a:lnTo>
                    <a:pt x="1188" y="227"/>
                  </a:lnTo>
                  <a:lnTo>
                    <a:pt x="1186" y="227"/>
                  </a:lnTo>
                  <a:lnTo>
                    <a:pt x="1184" y="227"/>
                  </a:lnTo>
                  <a:lnTo>
                    <a:pt x="1179" y="227"/>
                  </a:lnTo>
                  <a:lnTo>
                    <a:pt x="1174" y="224"/>
                  </a:lnTo>
                  <a:lnTo>
                    <a:pt x="1174" y="224"/>
                  </a:lnTo>
                  <a:lnTo>
                    <a:pt x="1174" y="224"/>
                  </a:lnTo>
                  <a:lnTo>
                    <a:pt x="1176" y="224"/>
                  </a:lnTo>
                  <a:lnTo>
                    <a:pt x="1181" y="227"/>
                  </a:lnTo>
                  <a:lnTo>
                    <a:pt x="1184" y="227"/>
                  </a:lnTo>
                  <a:lnTo>
                    <a:pt x="1186" y="224"/>
                  </a:lnTo>
                  <a:lnTo>
                    <a:pt x="1186" y="224"/>
                  </a:lnTo>
                  <a:lnTo>
                    <a:pt x="1188" y="224"/>
                  </a:lnTo>
                  <a:lnTo>
                    <a:pt x="1191" y="227"/>
                  </a:lnTo>
                  <a:lnTo>
                    <a:pt x="1193" y="227"/>
                  </a:lnTo>
                  <a:lnTo>
                    <a:pt x="1195" y="224"/>
                  </a:lnTo>
                  <a:lnTo>
                    <a:pt x="1198" y="224"/>
                  </a:lnTo>
                  <a:lnTo>
                    <a:pt x="1198" y="222"/>
                  </a:lnTo>
                  <a:lnTo>
                    <a:pt x="1198" y="222"/>
                  </a:lnTo>
                  <a:lnTo>
                    <a:pt x="1195" y="220"/>
                  </a:lnTo>
                  <a:lnTo>
                    <a:pt x="1193" y="220"/>
                  </a:lnTo>
                  <a:lnTo>
                    <a:pt x="1191" y="220"/>
                  </a:lnTo>
                  <a:lnTo>
                    <a:pt x="1181" y="222"/>
                  </a:lnTo>
                  <a:lnTo>
                    <a:pt x="1181" y="220"/>
                  </a:lnTo>
                  <a:lnTo>
                    <a:pt x="1188" y="220"/>
                  </a:lnTo>
                  <a:lnTo>
                    <a:pt x="1191" y="217"/>
                  </a:lnTo>
                  <a:lnTo>
                    <a:pt x="1195" y="220"/>
                  </a:lnTo>
                  <a:lnTo>
                    <a:pt x="1198" y="217"/>
                  </a:lnTo>
                  <a:lnTo>
                    <a:pt x="1200" y="220"/>
                  </a:lnTo>
                  <a:lnTo>
                    <a:pt x="1202" y="220"/>
                  </a:lnTo>
                  <a:lnTo>
                    <a:pt x="1202" y="220"/>
                  </a:lnTo>
                  <a:lnTo>
                    <a:pt x="1205" y="220"/>
                  </a:lnTo>
                  <a:lnTo>
                    <a:pt x="1207" y="220"/>
                  </a:lnTo>
                  <a:lnTo>
                    <a:pt x="1212" y="220"/>
                  </a:lnTo>
                  <a:lnTo>
                    <a:pt x="1214" y="220"/>
                  </a:lnTo>
                  <a:lnTo>
                    <a:pt x="1214" y="220"/>
                  </a:lnTo>
                  <a:lnTo>
                    <a:pt x="1217" y="217"/>
                  </a:lnTo>
                  <a:lnTo>
                    <a:pt x="1217" y="217"/>
                  </a:lnTo>
                  <a:lnTo>
                    <a:pt x="1217" y="217"/>
                  </a:lnTo>
                  <a:lnTo>
                    <a:pt x="1214" y="217"/>
                  </a:lnTo>
                  <a:lnTo>
                    <a:pt x="1212" y="215"/>
                  </a:lnTo>
                  <a:lnTo>
                    <a:pt x="1209" y="215"/>
                  </a:lnTo>
                  <a:lnTo>
                    <a:pt x="1209" y="215"/>
                  </a:lnTo>
                  <a:lnTo>
                    <a:pt x="1205" y="215"/>
                  </a:lnTo>
                  <a:lnTo>
                    <a:pt x="1202" y="215"/>
                  </a:lnTo>
                  <a:lnTo>
                    <a:pt x="1202" y="215"/>
                  </a:lnTo>
                  <a:lnTo>
                    <a:pt x="1200" y="215"/>
                  </a:lnTo>
                  <a:lnTo>
                    <a:pt x="1195" y="213"/>
                  </a:lnTo>
                  <a:lnTo>
                    <a:pt x="1191" y="213"/>
                  </a:lnTo>
                  <a:lnTo>
                    <a:pt x="1186" y="213"/>
                  </a:lnTo>
                  <a:lnTo>
                    <a:pt x="1184" y="213"/>
                  </a:lnTo>
                  <a:lnTo>
                    <a:pt x="1184" y="213"/>
                  </a:lnTo>
                  <a:lnTo>
                    <a:pt x="1186" y="213"/>
                  </a:lnTo>
                  <a:lnTo>
                    <a:pt x="1191" y="210"/>
                  </a:lnTo>
                  <a:lnTo>
                    <a:pt x="1193" y="210"/>
                  </a:lnTo>
                  <a:lnTo>
                    <a:pt x="1198" y="210"/>
                  </a:lnTo>
                  <a:lnTo>
                    <a:pt x="1198" y="210"/>
                  </a:lnTo>
                  <a:lnTo>
                    <a:pt x="1200" y="210"/>
                  </a:lnTo>
                  <a:lnTo>
                    <a:pt x="1200" y="210"/>
                  </a:lnTo>
                  <a:lnTo>
                    <a:pt x="1202" y="210"/>
                  </a:lnTo>
                  <a:lnTo>
                    <a:pt x="1205" y="208"/>
                  </a:lnTo>
                  <a:lnTo>
                    <a:pt x="1207" y="208"/>
                  </a:lnTo>
                  <a:lnTo>
                    <a:pt x="1212" y="210"/>
                  </a:lnTo>
                  <a:lnTo>
                    <a:pt x="1214" y="210"/>
                  </a:lnTo>
                  <a:lnTo>
                    <a:pt x="1214" y="210"/>
                  </a:lnTo>
                  <a:lnTo>
                    <a:pt x="1214" y="210"/>
                  </a:lnTo>
                  <a:lnTo>
                    <a:pt x="1217" y="208"/>
                  </a:lnTo>
                  <a:lnTo>
                    <a:pt x="1217" y="208"/>
                  </a:lnTo>
                  <a:lnTo>
                    <a:pt x="1217" y="205"/>
                  </a:lnTo>
                  <a:lnTo>
                    <a:pt x="1217" y="203"/>
                  </a:lnTo>
                  <a:lnTo>
                    <a:pt x="1214" y="201"/>
                  </a:lnTo>
                  <a:lnTo>
                    <a:pt x="1212" y="201"/>
                  </a:lnTo>
                  <a:lnTo>
                    <a:pt x="1209" y="198"/>
                  </a:lnTo>
                  <a:lnTo>
                    <a:pt x="1209" y="198"/>
                  </a:lnTo>
                  <a:lnTo>
                    <a:pt x="1207" y="201"/>
                  </a:lnTo>
                  <a:lnTo>
                    <a:pt x="1205" y="201"/>
                  </a:lnTo>
                  <a:lnTo>
                    <a:pt x="1205" y="201"/>
                  </a:lnTo>
                  <a:lnTo>
                    <a:pt x="1205" y="201"/>
                  </a:lnTo>
                  <a:lnTo>
                    <a:pt x="1205" y="203"/>
                  </a:lnTo>
                  <a:lnTo>
                    <a:pt x="1205" y="203"/>
                  </a:lnTo>
                  <a:lnTo>
                    <a:pt x="1205" y="203"/>
                  </a:lnTo>
                  <a:lnTo>
                    <a:pt x="1202" y="203"/>
                  </a:lnTo>
                  <a:lnTo>
                    <a:pt x="1200" y="203"/>
                  </a:lnTo>
                  <a:lnTo>
                    <a:pt x="1200" y="203"/>
                  </a:lnTo>
                  <a:lnTo>
                    <a:pt x="1198" y="205"/>
                  </a:lnTo>
                  <a:lnTo>
                    <a:pt x="1195" y="205"/>
                  </a:lnTo>
                  <a:lnTo>
                    <a:pt x="1195" y="205"/>
                  </a:lnTo>
                  <a:lnTo>
                    <a:pt x="1193" y="205"/>
                  </a:lnTo>
                  <a:lnTo>
                    <a:pt x="1198" y="203"/>
                  </a:lnTo>
                  <a:lnTo>
                    <a:pt x="1198" y="203"/>
                  </a:lnTo>
                  <a:lnTo>
                    <a:pt x="1200" y="203"/>
                  </a:lnTo>
                  <a:lnTo>
                    <a:pt x="1200" y="201"/>
                  </a:lnTo>
                  <a:lnTo>
                    <a:pt x="1200" y="201"/>
                  </a:lnTo>
                  <a:lnTo>
                    <a:pt x="1200" y="201"/>
                  </a:lnTo>
                  <a:lnTo>
                    <a:pt x="1198" y="201"/>
                  </a:lnTo>
                  <a:lnTo>
                    <a:pt x="1193" y="201"/>
                  </a:lnTo>
                  <a:lnTo>
                    <a:pt x="1188" y="201"/>
                  </a:lnTo>
                  <a:lnTo>
                    <a:pt x="1186" y="203"/>
                  </a:lnTo>
                  <a:lnTo>
                    <a:pt x="1184" y="203"/>
                  </a:lnTo>
                  <a:lnTo>
                    <a:pt x="1181" y="203"/>
                  </a:lnTo>
                  <a:lnTo>
                    <a:pt x="1179" y="203"/>
                  </a:lnTo>
                  <a:lnTo>
                    <a:pt x="1181" y="203"/>
                  </a:lnTo>
                  <a:lnTo>
                    <a:pt x="1186" y="201"/>
                  </a:lnTo>
                  <a:lnTo>
                    <a:pt x="1191" y="201"/>
                  </a:lnTo>
                  <a:lnTo>
                    <a:pt x="1193" y="201"/>
                  </a:lnTo>
                  <a:lnTo>
                    <a:pt x="1195" y="201"/>
                  </a:lnTo>
                  <a:lnTo>
                    <a:pt x="1200" y="198"/>
                  </a:lnTo>
                  <a:lnTo>
                    <a:pt x="1200" y="198"/>
                  </a:lnTo>
                  <a:lnTo>
                    <a:pt x="1202" y="198"/>
                  </a:lnTo>
                  <a:lnTo>
                    <a:pt x="1205" y="198"/>
                  </a:lnTo>
                  <a:lnTo>
                    <a:pt x="1205" y="198"/>
                  </a:lnTo>
                  <a:lnTo>
                    <a:pt x="1207" y="196"/>
                  </a:lnTo>
                  <a:lnTo>
                    <a:pt x="1207" y="196"/>
                  </a:lnTo>
                  <a:lnTo>
                    <a:pt x="1209" y="196"/>
                  </a:lnTo>
                  <a:lnTo>
                    <a:pt x="1209" y="194"/>
                  </a:lnTo>
                  <a:lnTo>
                    <a:pt x="1209" y="194"/>
                  </a:lnTo>
                  <a:lnTo>
                    <a:pt x="1207" y="194"/>
                  </a:lnTo>
                  <a:lnTo>
                    <a:pt x="1205" y="194"/>
                  </a:lnTo>
                  <a:lnTo>
                    <a:pt x="1202" y="191"/>
                  </a:lnTo>
                  <a:lnTo>
                    <a:pt x="1200" y="191"/>
                  </a:lnTo>
                  <a:lnTo>
                    <a:pt x="1200" y="191"/>
                  </a:lnTo>
                  <a:lnTo>
                    <a:pt x="1198" y="191"/>
                  </a:lnTo>
                  <a:lnTo>
                    <a:pt x="1195" y="191"/>
                  </a:lnTo>
                  <a:lnTo>
                    <a:pt x="1195" y="191"/>
                  </a:lnTo>
                  <a:lnTo>
                    <a:pt x="1193" y="191"/>
                  </a:lnTo>
                  <a:lnTo>
                    <a:pt x="1191" y="189"/>
                  </a:lnTo>
                  <a:lnTo>
                    <a:pt x="1191" y="191"/>
                  </a:lnTo>
                  <a:lnTo>
                    <a:pt x="1186" y="191"/>
                  </a:lnTo>
                  <a:lnTo>
                    <a:pt x="1181" y="191"/>
                  </a:lnTo>
                  <a:lnTo>
                    <a:pt x="1176" y="194"/>
                  </a:lnTo>
                  <a:lnTo>
                    <a:pt x="1174" y="194"/>
                  </a:lnTo>
                  <a:lnTo>
                    <a:pt x="1172" y="196"/>
                  </a:lnTo>
                  <a:lnTo>
                    <a:pt x="1165" y="201"/>
                  </a:lnTo>
                  <a:lnTo>
                    <a:pt x="1162" y="203"/>
                  </a:lnTo>
                  <a:lnTo>
                    <a:pt x="1162" y="203"/>
                  </a:lnTo>
                  <a:lnTo>
                    <a:pt x="1169" y="198"/>
                  </a:lnTo>
                  <a:lnTo>
                    <a:pt x="1169" y="196"/>
                  </a:lnTo>
                  <a:lnTo>
                    <a:pt x="1169" y="196"/>
                  </a:lnTo>
                  <a:lnTo>
                    <a:pt x="1169" y="196"/>
                  </a:lnTo>
                  <a:lnTo>
                    <a:pt x="1169" y="196"/>
                  </a:lnTo>
                  <a:lnTo>
                    <a:pt x="1167" y="196"/>
                  </a:lnTo>
                  <a:lnTo>
                    <a:pt x="1165" y="196"/>
                  </a:lnTo>
                  <a:lnTo>
                    <a:pt x="1162" y="198"/>
                  </a:lnTo>
                  <a:lnTo>
                    <a:pt x="1162" y="198"/>
                  </a:lnTo>
                  <a:lnTo>
                    <a:pt x="1162" y="198"/>
                  </a:lnTo>
                  <a:lnTo>
                    <a:pt x="1160" y="196"/>
                  </a:lnTo>
                  <a:lnTo>
                    <a:pt x="1162" y="196"/>
                  </a:lnTo>
                  <a:lnTo>
                    <a:pt x="1162" y="196"/>
                  </a:lnTo>
                  <a:lnTo>
                    <a:pt x="1165" y="196"/>
                  </a:lnTo>
                  <a:lnTo>
                    <a:pt x="1167" y="194"/>
                  </a:lnTo>
                  <a:lnTo>
                    <a:pt x="1169" y="194"/>
                  </a:lnTo>
                  <a:lnTo>
                    <a:pt x="1172" y="194"/>
                  </a:lnTo>
                  <a:lnTo>
                    <a:pt x="1174" y="194"/>
                  </a:lnTo>
                  <a:lnTo>
                    <a:pt x="1181" y="191"/>
                  </a:lnTo>
                  <a:lnTo>
                    <a:pt x="1184" y="189"/>
                  </a:lnTo>
                  <a:lnTo>
                    <a:pt x="1184" y="189"/>
                  </a:lnTo>
                  <a:lnTo>
                    <a:pt x="1184" y="187"/>
                  </a:lnTo>
                  <a:lnTo>
                    <a:pt x="1186" y="187"/>
                  </a:lnTo>
                  <a:lnTo>
                    <a:pt x="1184" y="187"/>
                  </a:lnTo>
                  <a:lnTo>
                    <a:pt x="1184" y="184"/>
                  </a:lnTo>
                  <a:lnTo>
                    <a:pt x="1184" y="187"/>
                  </a:lnTo>
                  <a:lnTo>
                    <a:pt x="1179" y="187"/>
                  </a:lnTo>
                  <a:lnTo>
                    <a:pt x="1176" y="187"/>
                  </a:lnTo>
                  <a:lnTo>
                    <a:pt x="1174" y="187"/>
                  </a:lnTo>
                  <a:lnTo>
                    <a:pt x="1172" y="187"/>
                  </a:lnTo>
                  <a:lnTo>
                    <a:pt x="1167" y="187"/>
                  </a:lnTo>
                  <a:lnTo>
                    <a:pt x="1165" y="189"/>
                  </a:lnTo>
                  <a:lnTo>
                    <a:pt x="1162" y="189"/>
                  </a:lnTo>
                  <a:lnTo>
                    <a:pt x="1160" y="191"/>
                  </a:lnTo>
                  <a:lnTo>
                    <a:pt x="1155" y="191"/>
                  </a:lnTo>
                  <a:lnTo>
                    <a:pt x="1158" y="189"/>
                  </a:lnTo>
                  <a:lnTo>
                    <a:pt x="1160" y="189"/>
                  </a:lnTo>
                  <a:lnTo>
                    <a:pt x="1162" y="189"/>
                  </a:lnTo>
                  <a:lnTo>
                    <a:pt x="1167" y="187"/>
                  </a:lnTo>
                  <a:lnTo>
                    <a:pt x="1169" y="187"/>
                  </a:lnTo>
                  <a:lnTo>
                    <a:pt x="1169" y="187"/>
                  </a:lnTo>
                  <a:lnTo>
                    <a:pt x="1174" y="187"/>
                  </a:lnTo>
                  <a:lnTo>
                    <a:pt x="1174" y="187"/>
                  </a:lnTo>
                  <a:lnTo>
                    <a:pt x="1176" y="184"/>
                  </a:lnTo>
                  <a:lnTo>
                    <a:pt x="1181" y="184"/>
                  </a:lnTo>
                  <a:lnTo>
                    <a:pt x="1181" y="182"/>
                  </a:lnTo>
                  <a:lnTo>
                    <a:pt x="1181" y="182"/>
                  </a:lnTo>
                  <a:lnTo>
                    <a:pt x="1181" y="182"/>
                  </a:lnTo>
                  <a:lnTo>
                    <a:pt x="1181" y="179"/>
                  </a:lnTo>
                  <a:lnTo>
                    <a:pt x="1179" y="179"/>
                  </a:lnTo>
                  <a:lnTo>
                    <a:pt x="1179" y="179"/>
                  </a:lnTo>
                  <a:lnTo>
                    <a:pt x="1176" y="177"/>
                  </a:lnTo>
                  <a:lnTo>
                    <a:pt x="1174" y="177"/>
                  </a:lnTo>
                  <a:lnTo>
                    <a:pt x="1169" y="177"/>
                  </a:lnTo>
                  <a:lnTo>
                    <a:pt x="1167" y="177"/>
                  </a:lnTo>
                  <a:lnTo>
                    <a:pt x="1167" y="177"/>
                  </a:lnTo>
                  <a:lnTo>
                    <a:pt x="1167" y="177"/>
                  </a:lnTo>
                  <a:lnTo>
                    <a:pt x="1165" y="175"/>
                  </a:lnTo>
                  <a:lnTo>
                    <a:pt x="1158" y="177"/>
                  </a:lnTo>
                  <a:lnTo>
                    <a:pt x="1158" y="177"/>
                  </a:lnTo>
                  <a:lnTo>
                    <a:pt x="1155" y="179"/>
                  </a:lnTo>
                  <a:lnTo>
                    <a:pt x="1155" y="182"/>
                  </a:lnTo>
                  <a:lnTo>
                    <a:pt x="1155" y="182"/>
                  </a:lnTo>
                  <a:lnTo>
                    <a:pt x="1155" y="182"/>
                  </a:lnTo>
                  <a:lnTo>
                    <a:pt x="1153" y="182"/>
                  </a:lnTo>
                  <a:lnTo>
                    <a:pt x="1153" y="179"/>
                  </a:lnTo>
                  <a:lnTo>
                    <a:pt x="1153" y="177"/>
                  </a:lnTo>
                  <a:lnTo>
                    <a:pt x="1153" y="177"/>
                  </a:lnTo>
                  <a:lnTo>
                    <a:pt x="1148" y="177"/>
                  </a:lnTo>
                  <a:lnTo>
                    <a:pt x="1148" y="179"/>
                  </a:lnTo>
                  <a:lnTo>
                    <a:pt x="1146" y="179"/>
                  </a:lnTo>
                  <a:lnTo>
                    <a:pt x="1143" y="179"/>
                  </a:lnTo>
                  <a:lnTo>
                    <a:pt x="1151" y="177"/>
                  </a:lnTo>
                  <a:lnTo>
                    <a:pt x="1153" y="175"/>
                  </a:lnTo>
                  <a:lnTo>
                    <a:pt x="1155" y="175"/>
                  </a:lnTo>
                  <a:lnTo>
                    <a:pt x="1153" y="175"/>
                  </a:lnTo>
                  <a:lnTo>
                    <a:pt x="1153" y="175"/>
                  </a:lnTo>
                  <a:lnTo>
                    <a:pt x="1151" y="175"/>
                  </a:lnTo>
                  <a:lnTo>
                    <a:pt x="1148" y="175"/>
                  </a:lnTo>
                  <a:lnTo>
                    <a:pt x="1143" y="175"/>
                  </a:lnTo>
                  <a:lnTo>
                    <a:pt x="1143" y="177"/>
                  </a:lnTo>
                  <a:lnTo>
                    <a:pt x="1141" y="177"/>
                  </a:lnTo>
                  <a:lnTo>
                    <a:pt x="1136" y="179"/>
                  </a:lnTo>
                  <a:lnTo>
                    <a:pt x="1134" y="182"/>
                  </a:lnTo>
                  <a:lnTo>
                    <a:pt x="1129" y="184"/>
                  </a:lnTo>
                  <a:lnTo>
                    <a:pt x="1129" y="184"/>
                  </a:lnTo>
                  <a:lnTo>
                    <a:pt x="1132" y="182"/>
                  </a:lnTo>
                  <a:lnTo>
                    <a:pt x="1134" y="179"/>
                  </a:lnTo>
                  <a:lnTo>
                    <a:pt x="1136" y="179"/>
                  </a:lnTo>
                  <a:lnTo>
                    <a:pt x="1136" y="179"/>
                  </a:lnTo>
                  <a:lnTo>
                    <a:pt x="1136" y="177"/>
                  </a:lnTo>
                  <a:lnTo>
                    <a:pt x="1139" y="177"/>
                  </a:lnTo>
                  <a:lnTo>
                    <a:pt x="1141" y="175"/>
                  </a:lnTo>
                  <a:lnTo>
                    <a:pt x="1136" y="175"/>
                  </a:lnTo>
                  <a:lnTo>
                    <a:pt x="1134" y="175"/>
                  </a:lnTo>
                  <a:lnTo>
                    <a:pt x="1134" y="175"/>
                  </a:lnTo>
                  <a:lnTo>
                    <a:pt x="1139" y="175"/>
                  </a:lnTo>
                  <a:lnTo>
                    <a:pt x="1141" y="175"/>
                  </a:lnTo>
                  <a:lnTo>
                    <a:pt x="1143" y="175"/>
                  </a:lnTo>
                  <a:lnTo>
                    <a:pt x="1148" y="172"/>
                  </a:lnTo>
                  <a:lnTo>
                    <a:pt x="1148" y="172"/>
                  </a:lnTo>
                  <a:lnTo>
                    <a:pt x="1151" y="170"/>
                  </a:lnTo>
                  <a:lnTo>
                    <a:pt x="1151" y="170"/>
                  </a:lnTo>
                  <a:lnTo>
                    <a:pt x="1151" y="170"/>
                  </a:lnTo>
                  <a:lnTo>
                    <a:pt x="1151" y="170"/>
                  </a:lnTo>
                  <a:lnTo>
                    <a:pt x="1151" y="168"/>
                  </a:lnTo>
                  <a:lnTo>
                    <a:pt x="1148" y="168"/>
                  </a:lnTo>
                  <a:lnTo>
                    <a:pt x="1146" y="168"/>
                  </a:lnTo>
                  <a:lnTo>
                    <a:pt x="1143" y="168"/>
                  </a:lnTo>
                  <a:lnTo>
                    <a:pt x="1141" y="170"/>
                  </a:lnTo>
                  <a:lnTo>
                    <a:pt x="1136" y="170"/>
                  </a:lnTo>
                  <a:lnTo>
                    <a:pt x="1132" y="172"/>
                  </a:lnTo>
                  <a:lnTo>
                    <a:pt x="1129" y="172"/>
                  </a:lnTo>
                  <a:lnTo>
                    <a:pt x="1127" y="175"/>
                  </a:lnTo>
                  <a:lnTo>
                    <a:pt x="1125" y="175"/>
                  </a:lnTo>
                  <a:lnTo>
                    <a:pt x="1125" y="175"/>
                  </a:lnTo>
                  <a:lnTo>
                    <a:pt x="1125" y="175"/>
                  </a:lnTo>
                  <a:lnTo>
                    <a:pt x="1127" y="172"/>
                  </a:lnTo>
                  <a:lnTo>
                    <a:pt x="1132" y="170"/>
                  </a:lnTo>
                  <a:lnTo>
                    <a:pt x="1134" y="170"/>
                  </a:lnTo>
                  <a:lnTo>
                    <a:pt x="1136" y="170"/>
                  </a:lnTo>
                  <a:lnTo>
                    <a:pt x="1143" y="165"/>
                  </a:lnTo>
                  <a:lnTo>
                    <a:pt x="1143" y="165"/>
                  </a:lnTo>
                  <a:lnTo>
                    <a:pt x="1146" y="165"/>
                  </a:lnTo>
                  <a:lnTo>
                    <a:pt x="1146" y="163"/>
                  </a:lnTo>
                  <a:lnTo>
                    <a:pt x="1146" y="163"/>
                  </a:lnTo>
                  <a:lnTo>
                    <a:pt x="1143" y="161"/>
                  </a:lnTo>
                  <a:lnTo>
                    <a:pt x="1141" y="161"/>
                  </a:lnTo>
                  <a:lnTo>
                    <a:pt x="1139" y="161"/>
                  </a:lnTo>
                  <a:lnTo>
                    <a:pt x="1136" y="161"/>
                  </a:lnTo>
                  <a:lnTo>
                    <a:pt x="1134" y="161"/>
                  </a:lnTo>
                  <a:lnTo>
                    <a:pt x="1134" y="161"/>
                  </a:lnTo>
                  <a:lnTo>
                    <a:pt x="1132" y="158"/>
                  </a:lnTo>
                  <a:lnTo>
                    <a:pt x="1129" y="158"/>
                  </a:lnTo>
                  <a:lnTo>
                    <a:pt x="1127" y="158"/>
                  </a:lnTo>
                  <a:lnTo>
                    <a:pt x="1122" y="158"/>
                  </a:lnTo>
                  <a:lnTo>
                    <a:pt x="1118" y="158"/>
                  </a:lnTo>
                  <a:lnTo>
                    <a:pt x="1115" y="158"/>
                  </a:lnTo>
                  <a:lnTo>
                    <a:pt x="1113" y="158"/>
                  </a:lnTo>
                  <a:lnTo>
                    <a:pt x="1106" y="161"/>
                  </a:lnTo>
                  <a:lnTo>
                    <a:pt x="1106" y="161"/>
                  </a:lnTo>
                  <a:lnTo>
                    <a:pt x="1103" y="161"/>
                  </a:lnTo>
                  <a:lnTo>
                    <a:pt x="1103" y="161"/>
                  </a:lnTo>
                  <a:lnTo>
                    <a:pt x="1103" y="163"/>
                  </a:lnTo>
                  <a:lnTo>
                    <a:pt x="1103" y="163"/>
                  </a:lnTo>
                  <a:lnTo>
                    <a:pt x="1103" y="163"/>
                  </a:lnTo>
                  <a:lnTo>
                    <a:pt x="1108" y="165"/>
                  </a:lnTo>
                  <a:lnTo>
                    <a:pt x="1110" y="165"/>
                  </a:lnTo>
                  <a:lnTo>
                    <a:pt x="1110" y="165"/>
                  </a:lnTo>
                  <a:lnTo>
                    <a:pt x="1110" y="168"/>
                  </a:lnTo>
                  <a:lnTo>
                    <a:pt x="1108" y="168"/>
                  </a:lnTo>
                  <a:lnTo>
                    <a:pt x="1103" y="165"/>
                  </a:lnTo>
                  <a:lnTo>
                    <a:pt x="1101" y="165"/>
                  </a:lnTo>
                  <a:lnTo>
                    <a:pt x="1101" y="165"/>
                  </a:lnTo>
                  <a:lnTo>
                    <a:pt x="1099" y="165"/>
                  </a:lnTo>
                  <a:lnTo>
                    <a:pt x="1099" y="163"/>
                  </a:lnTo>
                  <a:lnTo>
                    <a:pt x="1096" y="165"/>
                  </a:lnTo>
                  <a:lnTo>
                    <a:pt x="1092" y="168"/>
                  </a:lnTo>
                  <a:lnTo>
                    <a:pt x="1092" y="170"/>
                  </a:lnTo>
                  <a:lnTo>
                    <a:pt x="1092" y="170"/>
                  </a:lnTo>
                  <a:lnTo>
                    <a:pt x="1094" y="170"/>
                  </a:lnTo>
                  <a:lnTo>
                    <a:pt x="1092" y="172"/>
                  </a:lnTo>
                  <a:lnTo>
                    <a:pt x="1092" y="172"/>
                  </a:lnTo>
                  <a:lnTo>
                    <a:pt x="1092" y="172"/>
                  </a:lnTo>
                  <a:lnTo>
                    <a:pt x="1092" y="170"/>
                  </a:lnTo>
                  <a:lnTo>
                    <a:pt x="1089" y="170"/>
                  </a:lnTo>
                  <a:lnTo>
                    <a:pt x="1089" y="168"/>
                  </a:lnTo>
                  <a:lnTo>
                    <a:pt x="1092" y="168"/>
                  </a:lnTo>
                  <a:lnTo>
                    <a:pt x="1094" y="165"/>
                  </a:lnTo>
                  <a:lnTo>
                    <a:pt x="1092" y="163"/>
                  </a:lnTo>
                  <a:lnTo>
                    <a:pt x="1092" y="163"/>
                  </a:lnTo>
                  <a:lnTo>
                    <a:pt x="1089" y="165"/>
                  </a:lnTo>
                  <a:lnTo>
                    <a:pt x="1087" y="165"/>
                  </a:lnTo>
                  <a:lnTo>
                    <a:pt x="1085" y="165"/>
                  </a:lnTo>
                  <a:lnTo>
                    <a:pt x="1085" y="163"/>
                  </a:lnTo>
                  <a:lnTo>
                    <a:pt x="1085" y="163"/>
                  </a:lnTo>
                  <a:lnTo>
                    <a:pt x="1085" y="163"/>
                  </a:lnTo>
                  <a:lnTo>
                    <a:pt x="1082" y="163"/>
                  </a:lnTo>
                  <a:lnTo>
                    <a:pt x="1082" y="163"/>
                  </a:lnTo>
                  <a:lnTo>
                    <a:pt x="1080" y="163"/>
                  </a:lnTo>
                  <a:lnTo>
                    <a:pt x="1080" y="165"/>
                  </a:lnTo>
                  <a:lnTo>
                    <a:pt x="1080" y="165"/>
                  </a:lnTo>
                  <a:lnTo>
                    <a:pt x="1080" y="168"/>
                  </a:lnTo>
                  <a:lnTo>
                    <a:pt x="1080" y="168"/>
                  </a:lnTo>
                  <a:lnTo>
                    <a:pt x="1077" y="165"/>
                  </a:lnTo>
                  <a:lnTo>
                    <a:pt x="1077" y="165"/>
                  </a:lnTo>
                  <a:lnTo>
                    <a:pt x="1073" y="168"/>
                  </a:lnTo>
                  <a:lnTo>
                    <a:pt x="1066" y="170"/>
                  </a:lnTo>
                  <a:lnTo>
                    <a:pt x="1063" y="170"/>
                  </a:lnTo>
                  <a:lnTo>
                    <a:pt x="1063" y="172"/>
                  </a:lnTo>
                  <a:lnTo>
                    <a:pt x="1063" y="172"/>
                  </a:lnTo>
                  <a:lnTo>
                    <a:pt x="1063" y="172"/>
                  </a:lnTo>
                  <a:lnTo>
                    <a:pt x="1063" y="170"/>
                  </a:lnTo>
                  <a:lnTo>
                    <a:pt x="1063" y="170"/>
                  </a:lnTo>
                  <a:lnTo>
                    <a:pt x="1063" y="170"/>
                  </a:lnTo>
                  <a:lnTo>
                    <a:pt x="1063" y="170"/>
                  </a:lnTo>
                  <a:lnTo>
                    <a:pt x="1066" y="168"/>
                  </a:lnTo>
                  <a:lnTo>
                    <a:pt x="1066" y="168"/>
                  </a:lnTo>
                  <a:lnTo>
                    <a:pt x="1066" y="168"/>
                  </a:lnTo>
                  <a:lnTo>
                    <a:pt x="1068" y="168"/>
                  </a:lnTo>
                  <a:lnTo>
                    <a:pt x="1068" y="168"/>
                  </a:lnTo>
                  <a:lnTo>
                    <a:pt x="1066" y="168"/>
                  </a:lnTo>
                  <a:lnTo>
                    <a:pt x="1066" y="165"/>
                  </a:lnTo>
                  <a:lnTo>
                    <a:pt x="1068" y="165"/>
                  </a:lnTo>
                  <a:lnTo>
                    <a:pt x="1073" y="165"/>
                  </a:lnTo>
                  <a:lnTo>
                    <a:pt x="1075" y="163"/>
                  </a:lnTo>
                  <a:lnTo>
                    <a:pt x="1075" y="163"/>
                  </a:lnTo>
                  <a:lnTo>
                    <a:pt x="1073" y="163"/>
                  </a:lnTo>
                  <a:lnTo>
                    <a:pt x="1063" y="165"/>
                  </a:lnTo>
                  <a:lnTo>
                    <a:pt x="1066" y="165"/>
                  </a:lnTo>
                  <a:lnTo>
                    <a:pt x="1070" y="163"/>
                  </a:lnTo>
                  <a:lnTo>
                    <a:pt x="1075" y="161"/>
                  </a:lnTo>
                  <a:lnTo>
                    <a:pt x="1080" y="158"/>
                  </a:lnTo>
                  <a:lnTo>
                    <a:pt x="1082" y="158"/>
                  </a:lnTo>
                  <a:lnTo>
                    <a:pt x="1085" y="158"/>
                  </a:lnTo>
                  <a:lnTo>
                    <a:pt x="1085" y="156"/>
                  </a:lnTo>
                  <a:lnTo>
                    <a:pt x="1082" y="156"/>
                  </a:lnTo>
                  <a:lnTo>
                    <a:pt x="1082" y="156"/>
                  </a:lnTo>
                  <a:lnTo>
                    <a:pt x="1082" y="153"/>
                  </a:lnTo>
                  <a:lnTo>
                    <a:pt x="1082" y="153"/>
                  </a:lnTo>
                  <a:lnTo>
                    <a:pt x="1085" y="151"/>
                  </a:lnTo>
                  <a:lnTo>
                    <a:pt x="1085" y="151"/>
                  </a:lnTo>
                  <a:lnTo>
                    <a:pt x="1085" y="151"/>
                  </a:lnTo>
                  <a:lnTo>
                    <a:pt x="1085" y="149"/>
                  </a:lnTo>
                  <a:lnTo>
                    <a:pt x="1082" y="149"/>
                  </a:lnTo>
                  <a:lnTo>
                    <a:pt x="1082" y="149"/>
                  </a:lnTo>
                  <a:lnTo>
                    <a:pt x="1082" y="144"/>
                  </a:lnTo>
                  <a:lnTo>
                    <a:pt x="1082" y="142"/>
                  </a:lnTo>
                  <a:lnTo>
                    <a:pt x="1082" y="142"/>
                  </a:lnTo>
                  <a:lnTo>
                    <a:pt x="1082" y="142"/>
                  </a:lnTo>
                  <a:lnTo>
                    <a:pt x="1077" y="142"/>
                  </a:lnTo>
                  <a:lnTo>
                    <a:pt x="1075" y="142"/>
                  </a:lnTo>
                  <a:lnTo>
                    <a:pt x="1068" y="142"/>
                  </a:lnTo>
                  <a:lnTo>
                    <a:pt x="1066" y="142"/>
                  </a:lnTo>
                  <a:lnTo>
                    <a:pt x="1066" y="142"/>
                  </a:lnTo>
                  <a:lnTo>
                    <a:pt x="1063" y="142"/>
                  </a:lnTo>
                  <a:lnTo>
                    <a:pt x="1059" y="142"/>
                  </a:lnTo>
                  <a:lnTo>
                    <a:pt x="1052" y="144"/>
                  </a:lnTo>
                  <a:lnTo>
                    <a:pt x="1049" y="144"/>
                  </a:lnTo>
                  <a:lnTo>
                    <a:pt x="1049" y="144"/>
                  </a:lnTo>
                  <a:lnTo>
                    <a:pt x="1049" y="146"/>
                  </a:lnTo>
                  <a:lnTo>
                    <a:pt x="1049" y="146"/>
                  </a:lnTo>
                  <a:lnTo>
                    <a:pt x="1047" y="144"/>
                  </a:lnTo>
                  <a:lnTo>
                    <a:pt x="1042" y="146"/>
                  </a:lnTo>
                  <a:lnTo>
                    <a:pt x="1037" y="146"/>
                  </a:lnTo>
                  <a:lnTo>
                    <a:pt x="1033" y="146"/>
                  </a:lnTo>
                  <a:lnTo>
                    <a:pt x="1023" y="151"/>
                  </a:lnTo>
                  <a:lnTo>
                    <a:pt x="1023" y="151"/>
                  </a:lnTo>
                  <a:lnTo>
                    <a:pt x="1026" y="153"/>
                  </a:lnTo>
                  <a:lnTo>
                    <a:pt x="1033" y="156"/>
                  </a:lnTo>
                  <a:lnTo>
                    <a:pt x="1033" y="156"/>
                  </a:lnTo>
                  <a:lnTo>
                    <a:pt x="1026" y="153"/>
                  </a:lnTo>
                  <a:lnTo>
                    <a:pt x="1023" y="153"/>
                  </a:lnTo>
                  <a:lnTo>
                    <a:pt x="1021" y="153"/>
                  </a:lnTo>
                  <a:lnTo>
                    <a:pt x="1019" y="153"/>
                  </a:lnTo>
                  <a:lnTo>
                    <a:pt x="1016" y="156"/>
                  </a:lnTo>
                  <a:lnTo>
                    <a:pt x="1016" y="156"/>
                  </a:lnTo>
                  <a:lnTo>
                    <a:pt x="1014" y="156"/>
                  </a:lnTo>
                  <a:lnTo>
                    <a:pt x="1014" y="158"/>
                  </a:lnTo>
                  <a:lnTo>
                    <a:pt x="1012" y="158"/>
                  </a:lnTo>
                  <a:lnTo>
                    <a:pt x="1012" y="161"/>
                  </a:lnTo>
                  <a:lnTo>
                    <a:pt x="1012" y="161"/>
                  </a:lnTo>
                  <a:lnTo>
                    <a:pt x="1012" y="161"/>
                  </a:lnTo>
                  <a:lnTo>
                    <a:pt x="1014" y="163"/>
                  </a:lnTo>
                  <a:lnTo>
                    <a:pt x="1014" y="163"/>
                  </a:lnTo>
                  <a:lnTo>
                    <a:pt x="1014" y="163"/>
                  </a:lnTo>
                  <a:lnTo>
                    <a:pt x="1016" y="163"/>
                  </a:lnTo>
                  <a:lnTo>
                    <a:pt x="1019" y="163"/>
                  </a:lnTo>
                  <a:lnTo>
                    <a:pt x="1019" y="163"/>
                  </a:lnTo>
                  <a:lnTo>
                    <a:pt x="1021" y="163"/>
                  </a:lnTo>
                  <a:lnTo>
                    <a:pt x="1021" y="163"/>
                  </a:lnTo>
                  <a:lnTo>
                    <a:pt x="1019" y="165"/>
                  </a:lnTo>
                  <a:lnTo>
                    <a:pt x="1019" y="165"/>
                  </a:lnTo>
                  <a:lnTo>
                    <a:pt x="1019" y="165"/>
                  </a:lnTo>
                  <a:lnTo>
                    <a:pt x="1019" y="168"/>
                  </a:lnTo>
                  <a:lnTo>
                    <a:pt x="1021" y="168"/>
                  </a:lnTo>
                  <a:lnTo>
                    <a:pt x="1021" y="170"/>
                  </a:lnTo>
                  <a:lnTo>
                    <a:pt x="1021" y="170"/>
                  </a:lnTo>
                  <a:lnTo>
                    <a:pt x="1021" y="170"/>
                  </a:lnTo>
                  <a:lnTo>
                    <a:pt x="1019" y="168"/>
                  </a:lnTo>
                  <a:lnTo>
                    <a:pt x="1014" y="165"/>
                  </a:lnTo>
                  <a:lnTo>
                    <a:pt x="1009" y="165"/>
                  </a:lnTo>
                  <a:lnTo>
                    <a:pt x="1009" y="165"/>
                  </a:lnTo>
                  <a:lnTo>
                    <a:pt x="1004" y="168"/>
                  </a:lnTo>
                  <a:lnTo>
                    <a:pt x="1002" y="170"/>
                  </a:lnTo>
                  <a:lnTo>
                    <a:pt x="1000" y="170"/>
                  </a:lnTo>
                  <a:lnTo>
                    <a:pt x="1000" y="170"/>
                  </a:lnTo>
                  <a:lnTo>
                    <a:pt x="1000" y="170"/>
                  </a:lnTo>
                  <a:lnTo>
                    <a:pt x="1000" y="172"/>
                  </a:lnTo>
                  <a:lnTo>
                    <a:pt x="1002" y="172"/>
                  </a:lnTo>
                  <a:lnTo>
                    <a:pt x="1002" y="175"/>
                  </a:lnTo>
                  <a:lnTo>
                    <a:pt x="1002" y="175"/>
                  </a:lnTo>
                  <a:lnTo>
                    <a:pt x="1002" y="175"/>
                  </a:lnTo>
                  <a:lnTo>
                    <a:pt x="1004" y="175"/>
                  </a:lnTo>
                  <a:lnTo>
                    <a:pt x="1004" y="175"/>
                  </a:lnTo>
                  <a:lnTo>
                    <a:pt x="1007" y="175"/>
                  </a:lnTo>
                  <a:lnTo>
                    <a:pt x="1009" y="177"/>
                  </a:lnTo>
                  <a:lnTo>
                    <a:pt x="1009" y="177"/>
                  </a:lnTo>
                  <a:lnTo>
                    <a:pt x="1007" y="179"/>
                  </a:lnTo>
                  <a:lnTo>
                    <a:pt x="1007" y="179"/>
                  </a:lnTo>
                  <a:lnTo>
                    <a:pt x="1004" y="182"/>
                  </a:lnTo>
                  <a:lnTo>
                    <a:pt x="1000" y="187"/>
                  </a:lnTo>
                  <a:lnTo>
                    <a:pt x="997" y="187"/>
                  </a:lnTo>
                  <a:lnTo>
                    <a:pt x="997" y="187"/>
                  </a:lnTo>
                  <a:lnTo>
                    <a:pt x="995" y="187"/>
                  </a:lnTo>
                  <a:lnTo>
                    <a:pt x="995" y="187"/>
                  </a:lnTo>
                  <a:lnTo>
                    <a:pt x="995" y="187"/>
                  </a:lnTo>
                  <a:lnTo>
                    <a:pt x="995" y="187"/>
                  </a:lnTo>
                  <a:lnTo>
                    <a:pt x="997" y="184"/>
                  </a:lnTo>
                  <a:lnTo>
                    <a:pt x="995" y="184"/>
                  </a:lnTo>
                  <a:lnTo>
                    <a:pt x="988" y="184"/>
                  </a:lnTo>
                  <a:lnTo>
                    <a:pt x="986" y="184"/>
                  </a:lnTo>
                  <a:lnTo>
                    <a:pt x="981" y="187"/>
                  </a:lnTo>
                  <a:lnTo>
                    <a:pt x="979" y="187"/>
                  </a:lnTo>
                  <a:lnTo>
                    <a:pt x="974" y="187"/>
                  </a:lnTo>
                  <a:lnTo>
                    <a:pt x="974" y="187"/>
                  </a:lnTo>
                  <a:lnTo>
                    <a:pt x="976" y="187"/>
                  </a:lnTo>
                  <a:lnTo>
                    <a:pt x="981" y="187"/>
                  </a:lnTo>
                  <a:lnTo>
                    <a:pt x="986" y="184"/>
                  </a:lnTo>
                  <a:lnTo>
                    <a:pt x="988" y="184"/>
                  </a:lnTo>
                  <a:lnTo>
                    <a:pt x="993" y="184"/>
                  </a:lnTo>
                  <a:lnTo>
                    <a:pt x="997" y="182"/>
                  </a:lnTo>
                  <a:lnTo>
                    <a:pt x="1000" y="182"/>
                  </a:lnTo>
                  <a:lnTo>
                    <a:pt x="1000" y="179"/>
                  </a:lnTo>
                  <a:lnTo>
                    <a:pt x="997" y="179"/>
                  </a:lnTo>
                  <a:lnTo>
                    <a:pt x="997" y="177"/>
                  </a:lnTo>
                  <a:lnTo>
                    <a:pt x="995" y="177"/>
                  </a:lnTo>
                  <a:lnTo>
                    <a:pt x="993" y="175"/>
                  </a:lnTo>
                  <a:lnTo>
                    <a:pt x="993" y="172"/>
                  </a:lnTo>
                  <a:lnTo>
                    <a:pt x="995" y="170"/>
                  </a:lnTo>
                  <a:lnTo>
                    <a:pt x="995" y="168"/>
                  </a:lnTo>
                  <a:lnTo>
                    <a:pt x="995" y="168"/>
                  </a:lnTo>
                  <a:lnTo>
                    <a:pt x="997" y="165"/>
                  </a:lnTo>
                  <a:lnTo>
                    <a:pt x="1000" y="163"/>
                  </a:lnTo>
                  <a:lnTo>
                    <a:pt x="1002" y="163"/>
                  </a:lnTo>
                  <a:lnTo>
                    <a:pt x="1002" y="161"/>
                  </a:lnTo>
                  <a:lnTo>
                    <a:pt x="1000" y="158"/>
                  </a:lnTo>
                  <a:lnTo>
                    <a:pt x="1002" y="158"/>
                  </a:lnTo>
                  <a:lnTo>
                    <a:pt x="1002" y="156"/>
                  </a:lnTo>
                  <a:lnTo>
                    <a:pt x="1004" y="156"/>
                  </a:lnTo>
                  <a:lnTo>
                    <a:pt x="1004" y="153"/>
                  </a:lnTo>
                  <a:lnTo>
                    <a:pt x="1007" y="153"/>
                  </a:lnTo>
                  <a:lnTo>
                    <a:pt x="1016" y="149"/>
                  </a:lnTo>
                  <a:lnTo>
                    <a:pt x="1019" y="149"/>
                  </a:lnTo>
                  <a:lnTo>
                    <a:pt x="1026" y="144"/>
                  </a:lnTo>
                  <a:lnTo>
                    <a:pt x="1030" y="144"/>
                  </a:lnTo>
                  <a:lnTo>
                    <a:pt x="1035" y="142"/>
                  </a:lnTo>
                  <a:lnTo>
                    <a:pt x="1040" y="142"/>
                  </a:lnTo>
                  <a:lnTo>
                    <a:pt x="1040" y="142"/>
                  </a:lnTo>
                  <a:lnTo>
                    <a:pt x="1040" y="139"/>
                  </a:lnTo>
                  <a:lnTo>
                    <a:pt x="1040" y="139"/>
                  </a:lnTo>
                  <a:lnTo>
                    <a:pt x="1040" y="139"/>
                  </a:lnTo>
                  <a:lnTo>
                    <a:pt x="1028" y="139"/>
                  </a:lnTo>
                  <a:lnTo>
                    <a:pt x="1023" y="139"/>
                  </a:lnTo>
                  <a:lnTo>
                    <a:pt x="1019" y="139"/>
                  </a:lnTo>
                  <a:lnTo>
                    <a:pt x="1007" y="139"/>
                  </a:lnTo>
                  <a:lnTo>
                    <a:pt x="1004" y="142"/>
                  </a:lnTo>
                  <a:lnTo>
                    <a:pt x="1000" y="142"/>
                  </a:lnTo>
                  <a:lnTo>
                    <a:pt x="995" y="144"/>
                  </a:lnTo>
                  <a:lnTo>
                    <a:pt x="986" y="146"/>
                  </a:lnTo>
                  <a:lnTo>
                    <a:pt x="986" y="146"/>
                  </a:lnTo>
                  <a:lnTo>
                    <a:pt x="986" y="146"/>
                  </a:lnTo>
                  <a:lnTo>
                    <a:pt x="983" y="146"/>
                  </a:lnTo>
                  <a:lnTo>
                    <a:pt x="983" y="149"/>
                  </a:lnTo>
                  <a:lnTo>
                    <a:pt x="981" y="149"/>
                  </a:lnTo>
                  <a:lnTo>
                    <a:pt x="976" y="149"/>
                  </a:lnTo>
                  <a:lnTo>
                    <a:pt x="974" y="151"/>
                  </a:lnTo>
                  <a:lnTo>
                    <a:pt x="974" y="151"/>
                  </a:lnTo>
                  <a:lnTo>
                    <a:pt x="971" y="153"/>
                  </a:lnTo>
                  <a:lnTo>
                    <a:pt x="971" y="153"/>
                  </a:lnTo>
                  <a:lnTo>
                    <a:pt x="969" y="156"/>
                  </a:lnTo>
                  <a:lnTo>
                    <a:pt x="967" y="156"/>
                  </a:lnTo>
                  <a:lnTo>
                    <a:pt x="962" y="158"/>
                  </a:lnTo>
                  <a:lnTo>
                    <a:pt x="960" y="161"/>
                  </a:lnTo>
                  <a:lnTo>
                    <a:pt x="955" y="163"/>
                  </a:lnTo>
                  <a:lnTo>
                    <a:pt x="955" y="163"/>
                  </a:lnTo>
                  <a:lnTo>
                    <a:pt x="953" y="163"/>
                  </a:lnTo>
                  <a:lnTo>
                    <a:pt x="953" y="165"/>
                  </a:lnTo>
                  <a:lnTo>
                    <a:pt x="953" y="165"/>
                  </a:lnTo>
                  <a:lnTo>
                    <a:pt x="950" y="165"/>
                  </a:lnTo>
                  <a:lnTo>
                    <a:pt x="953" y="168"/>
                  </a:lnTo>
                  <a:lnTo>
                    <a:pt x="953" y="168"/>
                  </a:lnTo>
                  <a:lnTo>
                    <a:pt x="953" y="168"/>
                  </a:lnTo>
                  <a:lnTo>
                    <a:pt x="948" y="170"/>
                  </a:lnTo>
                  <a:lnTo>
                    <a:pt x="943" y="170"/>
                  </a:lnTo>
                  <a:lnTo>
                    <a:pt x="943" y="172"/>
                  </a:lnTo>
                  <a:lnTo>
                    <a:pt x="943" y="172"/>
                  </a:lnTo>
                  <a:lnTo>
                    <a:pt x="943" y="175"/>
                  </a:lnTo>
                  <a:lnTo>
                    <a:pt x="941" y="177"/>
                  </a:lnTo>
                  <a:lnTo>
                    <a:pt x="938" y="179"/>
                  </a:lnTo>
                  <a:lnTo>
                    <a:pt x="938" y="179"/>
                  </a:lnTo>
                  <a:lnTo>
                    <a:pt x="941" y="179"/>
                  </a:lnTo>
                  <a:lnTo>
                    <a:pt x="943" y="182"/>
                  </a:lnTo>
                  <a:lnTo>
                    <a:pt x="946" y="182"/>
                  </a:lnTo>
                  <a:lnTo>
                    <a:pt x="953" y="184"/>
                  </a:lnTo>
                  <a:lnTo>
                    <a:pt x="957" y="184"/>
                  </a:lnTo>
                  <a:lnTo>
                    <a:pt x="960" y="184"/>
                  </a:lnTo>
                  <a:lnTo>
                    <a:pt x="962" y="184"/>
                  </a:lnTo>
                  <a:lnTo>
                    <a:pt x="962" y="184"/>
                  </a:lnTo>
                  <a:lnTo>
                    <a:pt x="964" y="187"/>
                  </a:lnTo>
                  <a:lnTo>
                    <a:pt x="967" y="187"/>
                  </a:lnTo>
                  <a:lnTo>
                    <a:pt x="967" y="187"/>
                  </a:lnTo>
                  <a:lnTo>
                    <a:pt x="962" y="189"/>
                  </a:lnTo>
                  <a:lnTo>
                    <a:pt x="957" y="189"/>
                  </a:lnTo>
                  <a:lnTo>
                    <a:pt x="955" y="189"/>
                  </a:lnTo>
                  <a:lnTo>
                    <a:pt x="950" y="187"/>
                  </a:lnTo>
                  <a:lnTo>
                    <a:pt x="950" y="187"/>
                  </a:lnTo>
                  <a:lnTo>
                    <a:pt x="948" y="187"/>
                  </a:lnTo>
                  <a:lnTo>
                    <a:pt x="943" y="187"/>
                  </a:lnTo>
                  <a:lnTo>
                    <a:pt x="938" y="187"/>
                  </a:lnTo>
                  <a:lnTo>
                    <a:pt x="936" y="187"/>
                  </a:lnTo>
                  <a:lnTo>
                    <a:pt x="938" y="187"/>
                  </a:lnTo>
                  <a:lnTo>
                    <a:pt x="936" y="187"/>
                  </a:lnTo>
                  <a:lnTo>
                    <a:pt x="936" y="191"/>
                  </a:lnTo>
                  <a:lnTo>
                    <a:pt x="936" y="191"/>
                  </a:lnTo>
                  <a:lnTo>
                    <a:pt x="936" y="196"/>
                  </a:lnTo>
                  <a:lnTo>
                    <a:pt x="936" y="196"/>
                  </a:lnTo>
                  <a:lnTo>
                    <a:pt x="938" y="196"/>
                  </a:lnTo>
                  <a:lnTo>
                    <a:pt x="941" y="196"/>
                  </a:lnTo>
                  <a:lnTo>
                    <a:pt x="943" y="198"/>
                  </a:lnTo>
                  <a:lnTo>
                    <a:pt x="946" y="201"/>
                  </a:lnTo>
                  <a:lnTo>
                    <a:pt x="946" y="201"/>
                  </a:lnTo>
                  <a:lnTo>
                    <a:pt x="946" y="201"/>
                  </a:lnTo>
                  <a:lnTo>
                    <a:pt x="948" y="198"/>
                  </a:lnTo>
                  <a:lnTo>
                    <a:pt x="950" y="198"/>
                  </a:lnTo>
                  <a:lnTo>
                    <a:pt x="950" y="198"/>
                  </a:lnTo>
                  <a:lnTo>
                    <a:pt x="955" y="198"/>
                  </a:lnTo>
                  <a:lnTo>
                    <a:pt x="957" y="198"/>
                  </a:lnTo>
                  <a:lnTo>
                    <a:pt x="957" y="198"/>
                  </a:lnTo>
                  <a:lnTo>
                    <a:pt x="957" y="198"/>
                  </a:lnTo>
                  <a:lnTo>
                    <a:pt x="957" y="198"/>
                  </a:lnTo>
                  <a:lnTo>
                    <a:pt x="957" y="198"/>
                  </a:lnTo>
                  <a:lnTo>
                    <a:pt x="962" y="198"/>
                  </a:lnTo>
                  <a:lnTo>
                    <a:pt x="962" y="198"/>
                  </a:lnTo>
                  <a:lnTo>
                    <a:pt x="964" y="198"/>
                  </a:lnTo>
                  <a:lnTo>
                    <a:pt x="969" y="196"/>
                  </a:lnTo>
                  <a:lnTo>
                    <a:pt x="967" y="196"/>
                  </a:lnTo>
                  <a:lnTo>
                    <a:pt x="967" y="198"/>
                  </a:lnTo>
                  <a:lnTo>
                    <a:pt x="964" y="198"/>
                  </a:lnTo>
                  <a:lnTo>
                    <a:pt x="964" y="201"/>
                  </a:lnTo>
                  <a:lnTo>
                    <a:pt x="964" y="201"/>
                  </a:lnTo>
                  <a:lnTo>
                    <a:pt x="964" y="203"/>
                  </a:lnTo>
                  <a:lnTo>
                    <a:pt x="964" y="203"/>
                  </a:lnTo>
                  <a:lnTo>
                    <a:pt x="969" y="203"/>
                  </a:lnTo>
                  <a:lnTo>
                    <a:pt x="976" y="203"/>
                  </a:lnTo>
                  <a:lnTo>
                    <a:pt x="981" y="203"/>
                  </a:lnTo>
                  <a:lnTo>
                    <a:pt x="983" y="203"/>
                  </a:lnTo>
                  <a:lnTo>
                    <a:pt x="983" y="203"/>
                  </a:lnTo>
                  <a:lnTo>
                    <a:pt x="983" y="203"/>
                  </a:lnTo>
                  <a:lnTo>
                    <a:pt x="986" y="205"/>
                  </a:lnTo>
                  <a:lnTo>
                    <a:pt x="995" y="205"/>
                  </a:lnTo>
                  <a:lnTo>
                    <a:pt x="1000" y="205"/>
                  </a:lnTo>
                  <a:lnTo>
                    <a:pt x="1004" y="205"/>
                  </a:lnTo>
                  <a:lnTo>
                    <a:pt x="1004" y="205"/>
                  </a:lnTo>
                  <a:lnTo>
                    <a:pt x="1007" y="205"/>
                  </a:lnTo>
                  <a:lnTo>
                    <a:pt x="1012" y="208"/>
                  </a:lnTo>
                  <a:lnTo>
                    <a:pt x="1014" y="208"/>
                  </a:lnTo>
                  <a:lnTo>
                    <a:pt x="1016" y="208"/>
                  </a:lnTo>
                  <a:lnTo>
                    <a:pt x="1019" y="208"/>
                  </a:lnTo>
                  <a:lnTo>
                    <a:pt x="1026" y="205"/>
                  </a:lnTo>
                  <a:lnTo>
                    <a:pt x="1030" y="210"/>
                  </a:lnTo>
                  <a:lnTo>
                    <a:pt x="1033" y="208"/>
                  </a:lnTo>
                  <a:lnTo>
                    <a:pt x="1033" y="208"/>
                  </a:lnTo>
                  <a:lnTo>
                    <a:pt x="1033" y="208"/>
                  </a:lnTo>
                  <a:lnTo>
                    <a:pt x="1030" y="205"/>
                  </a:lnTo>
                  <a:lnTo>
                    <a:pt x="1030" y="205"/>
                  </a:lnTo>
                  <a:lnTo>
                    <a:pt x="1028" y="205"/>
                  </a:lnTo>
                  <a:lnTo>
                    <a:pt x="1028" y="205"/>
                  </a:lnTo>
                  <a:lnTo>
                    <a:pt x="1026" y="203"/>
                  </a:lnTo>
                  <a:lnTo>
                    <a:pt x="1026" y="203"/>
                  </a:lnTo>
                  <a:lnTo>
                    <a:pt x="1028" y="203"/>
                  </a:lnTo>
                  <a:lnTo>
                    <a:pt x="1033" y="203"/>
                  </a:lnTo>
                  <a:lnTo>
                    <a:pt x="1037" y="203"/>
                  </a:lnTo>
                  <a:lnTo>
                    <a:pt x="1037" y="203"/>
                  </a:lnTo>
                  <a:lnTo>
                    <a:pt x="1042" y="205"/>
                  </a:lnTo>
                  <a:lnTo>
                    <a:pt x="1042" y="205"/>
                  </a:lnTo>
                  <a:lnTo>
                    <a:pt x="1044" y="205"/>
                  </a:lnTo>
                  <a:lnTo>
                    <a:pt x="1049" y="205"/>
                  </a:lnTo>
                  <a:lnTo>
                    <a:pt x="1052" y="208"/>
                  </a:lnTo>
                  <a:lnTo>
                    <a:pt x="1054" y="205"/>
                  </a:lnTo>
                  <a:lnTo>
                    <a:pt x="1059" y="205"/>
                  </a:lnTo>
                  <a:lnTo>
                    <a:pt x="1061" y="205"/>
                  </a:lnTo>
                  <a:lnTo>
                    <a:pt x="1063" y="205"/>
                  </a:lnTo>
                  <a:lnTo>
                    <a:pt x="1063" y="203"/>
                  </a:lnTo>
                  <a:lnTo>
                    <a:pt x="1063" y="203"/>
                  </a:lnTo>
                  <a:lnTo>
                    <a:pt x="1066" y="201"/>
                  </a:lnTo>
                  <a:lnTo>
                    <a:pt x="1066" y="201"/>
                  </a:lnTo>
                  <a:lnTo>
                    <a:pt x="1066" y="201"/>
                  </a:lnTo>
                  <a:lnTo>
                    <a:pt x="1063" y="198"/>
                  </a:lnTo>
                  <a:lnTo>
                    <a:pt x="1061" y="198"/>
                  </a:lnTo>
                  <a:lnTo>
                    <a:pt x="1061" y="198"/>
                  </a:lnTo>
                  <a:lnTo>
                    <a:pt x="1061" y="196"/>
                  </a:lnTo>
                  <a:lnTo>
                    <a:pt x="1061" y="196"/>
                  </a:lnTo>
                  <a:lnTo>
                    <a:pt x="1063" y="196"/>
                  </a:lnTo>
                  <a:lnTo>
                    <a:pt x="1066" y="194"/>
                  </a:lnTo>
                  <a:lnTo>
                    <a:pt x="1068" y="194"/>
                  </a:lnTo>
                  <a:lnTo>
                    <a:pt x="1068" y="194"/>
                  </a:lnTo>
                  <a:lnTo>
                    <a:pt x="1068" y="196"/>
                  </a:lnTo>
                  <a:lnTo>
                    <a:pt x="1068" y="196"/>
                  </a:lnTo>
                  <a:lnTo>
                    <a:pt x="1068" y="196"/>
                  </a:lnTo>
                  <a:lnTo>
                    <a:pt x="1070" y="198"/>
                  </a:lnTo>
                  <a:lnTo>
                    <a:pt x="1070" y="198"/>
                  </a:lnTo>
                  <a:lnTo>
                    <a:pt x="1070" y="198"/>
                  </a:lnTo>
                  <a:lnTo>
                    <a:pt x="1073" y="201"/>
                  </a:lnTo>
                  <a:lnTo>
                    <a:pt x="1073" y="201"/>
                  </a:lnTo>
                  <a:lnTo>
                    <a:pt x="1075" y="201"/>
                  </a:lnTo>
                  <a:lnTo>
                    <a:pt x="1080" y="201"/>
                  </a:lnTo>
                  <a:lnTo>
                    <a:pt x="1080" y="201"/>
                  </a:lnTo>
                  <a:lnTo>
                    <a:pt x="1080" y="201"/>
                  </a:lnTo>
                  <a:lnTo>
                    <a:pt x="1077" y="203"/>
                  </a:lnTo>
                  <a:lnTo>
                    <a:pt x="1077" y="205"/>
                  </a:lnTo>
                  <a:lnTo>
                    <a:pt x="1077" y="205"/>
                  </a:lnTo>
                  <a:lnTo>
                    <a:pt x="1077" y="208"/>
                  </a:lnTo>
                  <a:lnTo>
                    <a:pt x="1077" y="208"/>
                  </a:lnTo>
                  <a:lnTo>
                    <a:pt x="1082" y="208"/>
                  </a:lnTo>
                  <a:lnTo>
                    <a:pt x="1085" y="208"/>
                  </a:lnTo>
                  <a:lnTo>
                    <a:pt x="1085" y="208"/>
                  </a:lnTo>
                  <a:lnTo>
                    <a:pt x="1085" y="208"/>
                  </a:lnTo>
                  <a:lnTo>
                    <a:pt x="1085" y="210"/>
                  </a:lnTo>
                  <a:lnTo>
                    <a:pt x="1082" y="210"/>
                  </a:lnTo>
                  <a:lnTo>
                    <a:pt x="1080" y="210"/>
                  </a:lnTo>
                  <a:lnTo>
                    <a:pt x="1080" y="210"/>
                  </a:lnTo>
                  <a:lnTo>
                    <a:pt x="1080" y="210"/>
                  </a:lnTo>
                  <a:lnTo>
                    <a:pt x="1080" y="213"/>
                  </a:lnTo>
                  <a:lnTo>
                    <a:pt x="1082" y="213"/>
                  </a:lnTo>
                  <a:lnTo>
                    <a:pt x="1085" y="213"/>
                  </a:lnTo>
                  <a:lnTo>
                    <a:pt x="1085" y="213"/>
                  </a:lnTo>
                  <a:lnTo>
                    <a:pt x="1087" y="210"/>
                  </a:lnTo>
                  <a:lnTo>
                    <a:pt x="1089" y="210"/>
                  </a:lnTo>
                  <a:lnTo>
                    <a:pt x="1089" y="210"/>
                  </a:lnTo>
                  <a:lnTo>
                    <a:pt x="1092" y="210"/>
                  </a:lnTo>
                  <a:lnTo>
                    <a:pt x="1092" y="210"/>
                  </a:lnTo>
                  <a:lnTo>
                    <a:pt x="1089" y="213"/>
                  </a:lnTo>
                  <a:lnTo>
                    <a:pt x="1087" y="213"/>
                  </a:lnTo>
                  <a:lnTo>
                    <a:pt x="1087" y="213"/>
                  </a:lnTo>
                  <a:lnTo>
                    <a:pt x="1087" y="213"/>
                  </a:lnTo>
                  <a:lnTo>
                    <a:pt x="1087" y="215"/>
                  </a:lnTo>
                  <a:lnTo>
                    <a:pt x="1087" y="215"/>
                  </a:lnTo>
                  <a:lnTo>
                    <a:pt x="1087" y="215"/>
                  </a:lnTo>
                  <a:lnTo>
                    <a:pt x="1089" y="215"/>
                  </a:lnTo>
                  <a:lnTo>
                    <a:pt x="1092" y="215"/>
                  </a:lnTo>
                  <a:lnTo>
                    <a:pt x="1094" y="217"/>
                  </a:lnTo>
                  <a:lnTo>
                    <a:pt x="1094" y="217"/>
                  </a:lnTo>
                  <a:lnTo>
                    <a:pt x="1094" y="220"/>
                  </a:lnTo>
                  <a:lnTo>
                    <a:pt x="1094" y="220"/>
                  </a:lnTo>
                  <a:lnTo>
                    <a:pt x="1092" y="220"/>
                  </a:lnTo>
                  <a:lnTo>
                    <a:pt x="1089" y="222"/>
                  </a:lnTo>
                  <a:lnTo>
                    <a:pt x="1087" y="222"/>
                  </a:lnTo>
                  <a:lnTo>
                    <a:pt x="1085" y="222"/>
                  </a:lnTo>
                  <a:lnTo>
                    <a:pt x="1082" y="222"/>
                  </a:lnTo>
                  <a:lnTo>
                    <a:pt x="1080" y="222"/>
                  </a:lnTo>
                  <a:lnTo>
                    <a:pt x="1080" y="222"/>
                  </a:lnTo>
                  <a:lnTo>
                    <a:pt x="1077" y="222"/>
                  </a:lnTo>
                  <a:lnTo>
                    <a:pt x="1077" y="224"/>
                  </a:lnTo>
                  <a:lnTo>
                    <a:pt x="1075" y="227"/>
                  </a:lnTo>
                  <a:lnTo>
                    <a:pt x="1075" y="227"/>
                  </a:lnTo>
                  <a:lnTo>
                    <a:pt x="1075" y="227"/>
                  </a:lnTo>
                  <a:lnTo>
                    <a:pt x="1075" y="227"/>
                  </a:lnTo>
                  <a:lnTo>
                    <a:pt x="1075" y="227"/>
                  </a:lnTo>
                  <a:lnTo>
                    <a:pt x="1077" y="229"/>
                  </a:lnTo>
                  <a:lnTo>
                    <a:pt x="1080" y="227"/>
                  </a:lnTo>
                  <a:lnTo>
                    <a:pt x="1087" y="224"/>
                  </a:lnTo>
                  <a:lnTo>
                    <a:pt x="1089" y="224"/>
                  </a:lnTo>
                  <a:lnTo>
                    <a:pt x="1092" y="224"/>
                  </a:lnTo>
                  <a:lnTo>
                    <a:pt x="1094" y="222"/>
                  </a:lnTo>
                  <a:lnTo>
                    <a:pt x="1094" y="224"/>
                  </a:lnTo>
                  <a:lnTo>
                    <a:pt x="1096" y="224"/>
                  </a:lnTo>
                  <a:lnTo>
                    <a:pt x="1099" y="224"/>
                  </a:lnTo>
                  <a:lnTo>
                    <a:pt x="1101" y="222"/>
                  </a:lnTo>
                  <a:lnTo>
                    <a:pt x="1103" y="222"/>
                  </a:lnTo>
                  <a:lnTo>
                    <a:pt x="1103" y="222"/>
                  </a:lnTo>
                  <a:lnTo>
                    <a:pt x="1103" y="222"/>
                  </a:lnTo>
                  <a:lnTo>
                    <a:pt x="1103" y="222"/>
                  </a:lnTo>
                  <a:lnTo>
                    <a:pt x="1101" y="222"/>
                  </a:lnTo>
                  <a:lnTo>
                    <a:pt x="1099" y="222"/>
                  </a:lnTo>
                  <a:lnTo>
                    <a:pt x="1101" y="224"/>
                  </a:lnTo>
                  <a:lnTo>
                    <a:pt x="1101" y="224"/>
                  </a:lnTo>
                  <a:lnTo>
                    <a:pt x="1101" y="224"/>
                  </a:lnTo>
                  <a:lnTo>
                    <a:pt x="1101" y="224"/>
                  </a:lnTo>
                  <a:lnTo>
                    <a:pt x="1099" y="227"/>
                  </a:lnTo>
                  <a:lnTo>
                    <a:pt x="1099" y="227"/>
                  </a:lnTo>
                  <a:lnTo>
                    <a:pt x="1099" y="227"/>
                  </a:lnTo>
                  <a:lnTo>
                    <a:pt x="1101" y="227"/>
                  </a:lnTo>
                  <a:lnTo>
                    <a:pt x="1101" y="227"/>
                  </a:lnTo>
                  <a:lnTo>
                    <a:pt x="1101" y="227"/>
                  </a:lnTo>
                  <a:lnTo>
                    <a:pt x="1101" y="227"/>
                  </a:lnTo>
                  <a:lnTo>
                    <a:pt x="1101" y="227"/>
                  </a:lnTo>
                  <a:lnTo>
                    <a:pt x="1101" y="229"/>
                  </a:lnTo>
                  <a:lnTo>
                    <a:pt x="1103" y="231"/>
                  </a:lnTo>
                  <a:lnTo>
                    <a:pt x="1103" y="231"/>
                  </a:lnTo>
                  <a:lnTo>
                    <a:pt x="1106" y="231"/>
                  </a:lnTo>
                  <a:lnTo>
                    <a:pt x="1108" y="231"/>
                  </a:lnTo>
                  <a:lnTo>
                    <a:pt x="1108" y="229"/>
                  </a:lnTo>
                  <a:lnTo>
                    <a:pt x="1108" y="227"/>
                  </a:lnTo>
                  <a:lnTo>
                    <a:pt x="1108" y="227"/>
                  </a:lnTo>
                  <a:lnTo>
                    <a:pt x="1110" y="227"/>
                  </a:lnTo>
                  <a:lnTo>
                    <a:pt x="1110" y="227"/>
                  </a:lnTo>
                  <a:lnTo>
                    <a:pt x="1110" y="229"/>
                  </a:lnTo>
                  <a:lnTo>
                    <a:pt x="1110" y="229"/>
                  </a:lnTo>
                  <a:lnTo>
                    <a:pt x="1110" y="229"/>
                  </a:lnTo>
                  <a:lnTo>
                    <a:pt x="1110" y="229"/>
                  </a:lnTo>
                  <a:lnTo>
                    <a:pt x="1108" y="231"/>
                  </a:lnTo>
                  <a:lnTo>
                    <a:pt x="1108" y="231"/>
                  </a:lnTo>
                  <a:lnTo>
                    <a:pt x="1108" y="231"/>
                  </a:lnTo>
                  <a:lnTo>
                    <a:pt x="1108" y="234"/>
                  </a:lnTo>
                  <a:lnTo>
                    <a:pt x="1108" y="234"/>
                  </a:lnTo>
                  <a:lnTo>
                    <a:pt x="1108" y="236"/>
                  </a:lnTo>
                  <a:lnTo>
                    <a:pt x="1110" y="234"/>
                  </a:lnTo>
                  <a:lnTo>
                    <a:pt x="1115" y="234"/>
                  </a:lnTo>
                  <a:lnTo>
                    <a:pt x="1115" y="234"/>
                  </a:lnTo>
                  <a:lnTo>
                    <a:pt x="1113" y="234"/>
                  </a:lnTo>
                  <a:lnTo>
                    <a:pt x="1113" y="236"/>
                  </a:lnTo>
                  <a:lnTo>
                    <a:pt x="1115" y="239"/>
                  </a:lnTo>
                  <a:lnTo>
                    <a:pt x="1115" y="241"/>
                  </a:lnTo>
                  <a:lnTo>
                    <a:pt x="1115" y="243"/>
                  </a:lnTo>
                  <a:lnTo>
                    <a:pt x="1115" y="246"/>
                  </a:lnTo>
                  <a:lnTo>
                    <a:pt x="1115" y="253"/>
                  </a:lnTo>
                  <a:lnTo>
                    <a:pt x="1115" y="253"/>
                  </a:lnTo>
                  <a:lnTo>
                    <a:pt x="1115" y="253"/>
                  </a:lnTo>
                  <a:lnTo>
                    <a:pt x="1115" y="253"/>
                  </a:lnTo>
                  <a:lnTo>
                    <a:pt x="1110" y="255"/>
                  </a:lnTo>
                  <a:lnTo>
                    <a:pt x="1110" y="257"/>
                  </a:lnTo>
                  <a:lnTo>
                    <a:pt x="1106" y="257"/>
                  </a:lnTo>
                  <a:lnTo>
                    <a:pt x="1103" y="257"/>
                  </a:lnTo>
                  <a:lnTo>
                    <a:pt x="1101" y="260"/>
                  </a:lnTo>
                  <a:lnTo>
                    <a:pt x="1099" y="262"/>
                  </a:lnTo>
                  <a:lnTo>
                    <a:pt x="1099" y="262"/>
                  </a:lnTo>
                  <a:lnTo>
                    <a:pt x="1096" y="265"/>
                  </a:lnTo>
                  <a:lnTo>
                    <a:pt x="1094" y="265"/>
                  </a:lnTo>
                  <a:lnTo>
                    <a:pt x="1094" y="265"/>
                  </a:lnTo>
                  <a:lnTo>
                    <a:pt x="1092" y="265"/>
                  </a:lnTo>
                  <a:lnTo>
                    <a:pt x="1089" y="267"/>
                  </a:lnTo>
                  <a:lnTo>
                    <a:pt x="1087" y="267"/>
                  </a:lnTo>
                  <a:lnTo>
                    <a:pt x="1080" y="269"/>
                  </a:lnTo>
                  <a:lnTo>
                    <a:pt x="1073" y="274"/>
                  </a:lnTo>
                  <a:lnTo>
                    <a:pt x="1070" y="274"/>
                  </a:lnTo>
                  <a:lnTo>
                    <a:pt x="1070" y="274"/>
                  </a:lnTo>
                  <a:lnTo>
                    <a:pt x="1070" y="274"/>
                  </a:lnTo>
                  <a:lnTo>
                    <a:pt x="1070" y="276"/>
                  </a:lnTo>
                  <a:lnTo>
                    <a:pt x="1073" y="279"/>
                  </a:lnTo>
                  <a:lnTo>
                    <a:pt x="1075" y="281"/>
                  </a:lnTo>
                  <a:lnTo>
                    <a:pt x="1075" y="281"/>
                  </a:lnTo>
                  <a:lnTo>
                    <a:pt x="1075" y="283"/>
                  </a:lnTo>
                  <a:lnTo>
                    <a:pt x="1075" y="286"/>
                  </a:lnTo>
                  <a:lnTo>
                    <a:pt x="1075" y="286"/>
                  </a:lnTo>
                  <a:lnTo>
                    <a:pt x="1073" y="286"/>
                  </a:lnTo>
                  <a:lnTo>
                    <a:pt x="1070" y="286"/>
                  </a:lnTo>
                  <a:lnTo>
                    <a:pt x="1068" y="286"/>
                  </a:lnTo>
                  <a:lnTo>
                    <a:pt x="1066" y="286"/>
                  </a:lnTo>
                  <a:lnTo>
                    <a:pt x="1063" y="286"/>
                  </a:lnTo>
                  <a:lnTo>
                    <a:pt x="1061" y="288"/>
                  </a:lnTo>
                  <a:lnTo>
                    <a:pt x="1059" y="288"/>
                  </a:lnTo>
                  <a:lnTo>
                    <a:pt x="1059" y="288"/>
                  </a:lnTo>
                  <a:lnTo>
                    <a:pt x="1056" y="288"/>
                  </a:lnTo>
                  <a:lnTo>
                    <a:pt x="1054" y="288"/>
                  </a:lnTo>
                  <a:lnTo>
                    <a:pt x="1052" y="288"/>
                  </a:lnTo>
                  <a:lnTo>
                    <a:pt x="1052" y="288"/>
                  </a:lnTo>
                  <a:lnTo>
                    <a:pt x="1049" y="288"/>
                  </a:lnTo>
                  <a:lnTo>
                    <a:pt x="1049" y="291"/>
                  </a:lnTo>
                  <a:lnTo>
                    <a:pt x="1047" y="291"/>
                  </a:lnTo>
                  <a:lnTo>
                    <a:pt x="1042" y="291"/>
                  </a:lnTo>
                  <a:lnTo>
                    <a:pt x="1040" y="291"/>
                  </a:lnTo>
                  <a:lnTo>
                    <a:pt x="1040" y="291"/>
                  </a:lnTo>
                  <a:lnTo>
                    <a:pt x="1042" y="293"/>
                  </a:lnTo>
                  <a:lnTo>
                    <a:pt x="1042" y="293"/>
                  </a:lnTo>
                  <a:lnTo>
                    <a:pt x="1042" y="295"/>
                  </a:lnTo>
                  <a:lnTo>
                    <a:pt x="1042" y="295"/>
                  </a:lnTo>
                  <a:lnTo>
                    <a:pt x="1042" y="295"/>
                  </a:lnTo>
                  <a:lnTo>
                    <a:pt x="1040" y="295"/>
                  </a:lnTo>
                  <a:lnTo>
                    <a:pt x="1040" y="298"/>
                  </a:lnTo>
                  <a:lnTo>
                    <a:pt x="1040" y="298"/>
                  </a:lnTo>
                  <a:lnTo>
                    <a:pt x="1040" y="298"/>
                  </a:lnTo>
                  <a:lnTo>
                    <a:pt x="1037" y="298"/>
                  </a:lnTo>
                  <a:lnTo>
                    <a:pt x="1037" y="298"/>
                  </a:lnTo>
                  <a:lnTo>
                    <a:pt x="1037" y="298"/>
                  </a:lnTo>
                  <a:lnTo>
                    <a:pt x="1040" y="295"/>
                  </a:lnTo>
                  <a:lnTo>
                    <a:pt x="1040" y="295"/>
                  </a:lnTo>
                  <a:lnTo>
                    <a:pt x="1040" y="295"/>
                  </a:lnTo>
                  <a:lnTo>
                    <a:pt x="1040" y="293"/>
                  </a:lnTo>
                  <a:lnTo>
                    <a:pt x="1040" y="291"/>
                  </a:lnTo>
                  <a:lnTo>
                    <a:pt x="1035" y="291"/>
                  </a:lnTo>
                  <a:lnTo>
                    <a:pt x="1030" y="288"/>
                  </a:lnTo>
                  <a:lnTo>
                    <a:pt x="1028" y="288"/>
                  </a:lnTo>
                  <a:lnTo>
                    <a:pt x="1026" y="288"/>
                  </a:lnTo>
                  <a:lnTo>
                    <a:pt x="1023" y="288"/>
                  </a:lnTo>
                  <a:lnTo>
                    <a:pt x="1021" y="286"/>
                  </a:lnTo>
                  <a:lnTo>
                    <a:pt x="1021" y="286"/>
                  </a:lnTo>
                  <a:lnTo>
                    <a:pt x="1021" y="288"/>
                  </a:lnTo>
                  <a:lnTo>
                    <a:pt x="1019" y="288"/>
                  </a:lnTo>
                  <a:lnTo>
                    <a:pt x="1019" y="288"/>
                  </a:lnTo>
                  <a:lnTo>
                    <a:pt x="1016" y="288"/>
                  </a:lnTo>
                  <a:lnTo>
                    <a:pt x="1016" y="291"/>
                  </a:lnTo>
                  <a:lnTo>
                    <a:pt x="1016" y="291"/>
                  </a:lnTo>
                  <a:lnTo>
                    <a:pt x="1016" y="293"/>
                  </a:lnTo>
                  <a:lnTo>
                    <a:pt x="1007" y="293"/>
                  </a:lnTo>
                  <a:lnTo>
                    <a:pt x="1004" y="295"/>
                  </a:lnTo>
                  <a:lnTo>
                    <a:pt x="1004" y="295"/>
                  </a:lnTo>
                  <a:lnTo>
                    <a:pt x="1002" y="295"/>
                  </a:lnTo>
                  <a:lnTo>
                    <a:pt x="1000" y="300"/>
                  </a:lnTo>
                  <a:lnTo>
                    <a:pt x="1000" y="300"/>
                  </a:lnTo>
                  <a:lnTo>
                    <a:pt x="1000" y="300"/>
                  </a:lnTo>
                  <a:lnTo>
                    <a:pt x="997" y="302"/>
                  </a:lnTo>
                  <a:lnTo>
                    <a:pt x="997" y="302"/>
                  </a:lnTo>
                  <a:lnTo>
                    <a:pt x="997" y="305"/>
                  </a:lnTo>
                  <a:lnTo>
                    <a:pt x="997" y="305"/>
                  </a:lnTo>
                  <a:lnTo>
                    <a:pt x="1000" y="307"/>
                  </a:lnTo>
                  <a:lnTo>
                    <a:pt x="1000" y="307"/>
                  </a:lnTo>
                  <a:lnTo>
                    <a:pt x="1002" y="307"/>
                  </a:lnTo>
                  <a:lnTo>
                    <a:pt x="1004" y="307"/>
                  </a:lnTo>
                  <a:lnTo>
                    <a:pt x="1004" y="309"/>
                  </a:lnTo>
                  <a:lnTo>
                    <a:pt x="1007" y="309"/>
                  </a:lnTo>
                  <a:lnTo>
                    <a:pt x="1007" y="309"/>
                  </a:lnTo>
                  <a:lnTo>
                    <a:pt x="1009" y="309"/>
                  </a:lnTo>
                  <a:lnTo>
                    <a:pt x="1012" y="309"/>
                  </a:lnTo>
                  <a:lnTo>
                    <a:pt x="1014" y="309"/>
                  </a:lnTo>
                  <a:lnTo>
                    <a:pt x="1016" y="309"/>
                  </a:lnTo>
                  <a:lnTo>
                    <a:pt x="1016" y="307"/>
                  </a:lnTo>
                  <a:lnTo>
                    <a:pt x="1016" y="309"/>
                  </a:lnTo>
                  <a:lnTo>
                    <a:pt x="1019" y="307"/>
                  </a:lnTo>
                  <a:lnTo>
                    <a:pt x="1023" y="307"/>
                  </a:lnTo>
                  <a:lnTo>
                    <a:pt x="1026" y="307"/>
                  </a:lnTo>
                  <a:lnTo>
                    <a:pt x="1028" y="307"/>
                  </a:lnTo>
                  <a:lnTo>
                    <a:pt x="1028" y="307"/>
                  </a:lnTo>
                  <a:lnTo>
                    <a:pt x="1030" y="305"/>
                  </a:lnTo>
                  <a:lnTo>
                    <a:pt x="1035" y="305"/>
                  </a:lnTo>
                  <a:lnTo>
                    <a:pt x="1037" y="305"/>
                  </a:lnTo>
                  <a:lnTo>
                    <a:pt x="1037" y="305"/>
                  </a:lnTo>
                  <a:lnTo>
                    <a:pt x="1040" y="305"/>
                  </a:lnTo>
                  <a:lnTo>
                    <a:pt x="1042" y="305"/>
                  </a:lnTo>
                  <a:lnTo>
                    <a:pt x="1044" y="305"/>
                  </a:lnTo>
                  <a:lnTo>
                    <a:pt x="1047" y="302"/>
                  </a:lnTo>
                  <a:lnTo>
                    <a:pt x="1047" y="302"/>
                  </a:lnTo>
                  <a:lnTo>
                    <a:pt x="1047" y="300"/>
                  </a:lnTo>
                  <a:lnTo>
                    <a:pt x="1047" y="300"/>
                  </a:lnTo>
                  <a:lnTo>
                    <a:pt x="1047" y="300"/>
                  </a:lnTo>
                  <a:lnTo>
                    <a:pt x="1047" y="300"/>
                  </a:lnTo>
                  <a:lnTo>
                    <a:pt x="1049" y="300"/>
                  </a:lnTo>
                  <a:lnTo>
                    <a:pt x="1049" y="298"/>
                  </a:lnTo>
                  <a:lnTo>
                    <a:pt x="1049" y="298"/>
                  </a:lnTo>
                  <a:lnTo>
                    <a:pt x="1052" y="298"/>
                  </a:lnTo>
                  <a:lnTo>
                    <a:pt x="1052" y="300"/>
                  </a:lnTo>
                  <a:lnTo>
                    <a:pt x="1049" y="300"/>
                  </a:lnTo>
                  <a:lnTo>
                    <a:pt x="1049" y="302"/>
                  </a:lnTo>
                  <a:lnTo>
                    <a:pt x="1052" y="302"/>
                  </a:lnTo>
                  <a:lnTo>
                    <a:pt x="1052" y="302"/>
                  </a:lnTo>
                  <a:lnTo>
                    <a:pt x="1054" y="302"/>
                  </a:lnTo>
                  <a:lnTo>
                    <a:pt x="1054" y="302"/>
                  </a:lnTo>
                  <a:lnTo>
                    <a:pt x="1054" y="305"/>
                  </a:lnTo>
                  <a:lnTo>
                    <a:pt x="1054" y="305"/>
                  </a:lnTo>
                  <a:lnTo>
                    <a:pt x="1054" y="307"/>
                  </a:lnTo>
                  <a:lnTo>
                    <a:pt x="1054" y="307"/>
                  </a:lnTo>
                  <a:lnTo>
                    <a:pt x="1054" y="305"/>
                  </a:lnTo>
                  <a:lnTo>
                    <a:pt x="1056" y="305"/>
                  </a:lnTo>
                  <a:lnTo>
                    <a:pt x="1059" y="302"/>
                  </a:lnTo>
                  <a:lnTo>
                    <a:pt x="1059" y="302"/>
                  </a:lnTo>
                  <a:lnTo>
                    <a:pt x="1059" y="302"/>
                  </a:lnTo>
                  <a:lnTo>
                    <a:pt x="1061" y="302"/>
                  </a:lnTo>
                  <a:lnTo>
                    <a:pt x="1061" y="302"/>
                  </a:lnTo>
                  <a:lnTo>
                    <a:pt x="1066" y="302"/>
                  </a:lnTo>
                  <a:lnTo>
                    <a:pt x="1066" y="302"/>
                  </a:lnTo>
                  <a:lnTo>
                    <a:pt x="1066" y="302"/>
                  </a:lnTo>
                  <a:lnTo>
                    <a:pt x="1063" y="307"/>
                  </a:lnTo>
                  <a:lnTo>
                    <a:pt x="1061" y="307"/>
                  </a:lnTo>
                  <a:lnTo>
                    <a:pt x="1063" y="307"/>
                  </a:lnTo>
                  <a:lnTo>
                    <a:pt x="1063" y="307"/>
                  </a:lnTo>
                  <a:lnTo>
                    <a:pt x="1063" y="309"/>
                  </a:lnTo>
                  <a:lnTo>
                    <a:pt x="1066" y="312"/>
                  </a:lnTo>
                  <a:lnTo>
                    <a:pt x="1068" y="314"/>
                  </a:lnTo>
                  <a:lnTo>
                    <a:pt x="1068" y="314"/>
                  </a:lnTo>
                  <a:lnTo>
                    <a:pt x="1068" y="314"/>
                  </a:lnTo>
                  <a:lnTo>
                    <a:pt x="1068" y="317"/>
                  </a:lnTo>
                  <a:lnTo>
                    <a:pt x="1068" y="317"/>
                  </a:lnTo>
                  <a:lnTo>
                    <a:pt x="1068" y="317"/>
                  </a:lnTo>
                  <a:lnTo>
                    <a:pt x="1073" y="317"/>
                  </a:lnTo>
                  <a:lnTo>
                    <a:pt x="1073" y="317"/>
                  </a:lnTo>
                  <a:lnTo>
                    <a:pt x="1075" y="317"/>
                  </a:lnTo>
                  <a:lnTo>
                    <a:pt x="1073" y="317"/>
                  </a:lnTo>
                  <a:lnTo>
                    <a:pt x="1073" y="317"/>
                  </a:lnTo>
                  <a:lnTo>
                    <a:pt x="1070" y="319"/>
                  </a:lnTo>
                  <a:lnTo>
                    <a:pt x="1070" y="319"/>
                  </a:lnTo>
                  <a:lnTo>
                    <a:pt x="1070" y="319"/>
                  </a:lnTo>
                  <a:lnTo>
                    <a:pt x="1077" y="319"/>
                  </a:lnTo>
                  <a:lnTo>
                    <a:pt x="1077" y="319"/>
                  </a:lnTo>
                  <a:lnTo>
                    <a:pt x="1080" y="321"/>
                  </a:lnTo>
                  <a:lnTo>
                    <a:pt x="1080" y="321"/>
                  </a:lnTo>
                  <a:lnTo>
                    <a:pt x="1080" y="321"/>
                  </a:lnTo>
                  <a:lnTo>
                    <a:pt x="1080" y="321"/>
                  </a:lnTo>
                  <a:lnTo>
                    <a:pt x="1082" y="321"/>
                  </a:lnTo>
                  <a:lnTo>
                    <a:pt x="1082" y="321"/>
                  </a:lnTo>
                  <a:lnTo>
                    <a:pt x="1080" y="324"/>
                  </a:lnTo>
                  <a:lnTo>
                    <a:pt x="1077" y="324"/>
                  </a:lnTo>
                  <a:lnTo>
                    <a:pt x="1075" y="324"/>
                  </a:lnTo>
                  <a:lnTo>
                    <a:pt x="1073" y="324"/>
                  </a:lnTo>
                  <a:lnTo>
                    <a:pt x="1070" y="324"/>
                  </a:lnTo>
                  <a:lnTo>
                    <a:pt x="1070" y="326"/>
                  </a:lnTo>
                  <a:lnTo>
                    <a:pt x="1073" y="326"/>
                  </a:lnTo>
                  <a:lnTo>
                    <a:pt x="1073" y="328"/>
                  </a:lnTo>
                  <a:lnTo>
                    <a:pt x="1075" y="331"/>
                  </a:lnTo>
                  <a:lnTo>
                    <a:pt x="1075" y="331"/>
                  </a:lnTo>
                  <a:lnTo>
                    <a:pt x="1077" y="333"/>
                  </a:lnTo>
                  <a:lnTo>
                    <a:pt x="1082" y="331"/>
                  </a:lnTo>
                  <a:lnTo>
                    <a:pt x="1082" y="331"/>
                  </a:lnTo>
                  <a:lnTo>
                    <a:pt x="1080" y="333"/>
                  </a:lnTo>
                  <a:lnTo>
                    <a:pt x="1077" y="333"/>
                  </a:lnTo>
                  <a:lnTo>
                    <a:pt x="1080" y="333"/>
                  </a:lnTo>
                  <a:lnTo>
                    <a:pt x="1082" y="335"/>
                  </a:lnTo>
                  <a:lnTo>
                    <a:pt x="1085" y="335"/>
                  </a:lnTo>
                  <a:lnTo>
                    <a:pt x="1087" y="338"/>
                  </a:lnTo>
                  <a:lnTo>
                    <a:pt x="1089" y="338"/>
                  </a:lnTo>
                  <a:lnTo>
                    <a:pt x="1092" y="338"/>
                  </a:lnTo>
                  <a:lnTo>
                    <a:pt x="1092" y="338"/>
                  </a:lnTo>
                  <a:lnTo>
                    <a:pt x="1094" y="338"/>
                  </a:lnTo>
                  <a:lnTo>
                    <a:pt x="1096" y="338"/>
                  </a:lnTo>
                  <a:lnTo>
                    <a:pt x="1099" y="338"/>
                  </a:lnTo>
                  <a:lnTo>
                    <a:pt x="1099" y="340"/>
                  </a:lnTo>
                  <a:lnTo>
                    <a:pt x="1101" y="343"/>
                  </a:lnTo>
                  <a:lnTo>
                    <a:pt x="1101" y="345"/>
                  </a:lnTo>
                  <a:lnTo>
                    <a:pt x="1106" y="345"/>
                  </a:lnTo>
                  <a:lnTo>
                    <a:pt x="1106" y="347"/>
                  </a:lnTo>
                  <a:lnTo>
                    <a:pt x="1106" y="347"/>
                  </a:lnTo>
                  <a:lnTo>
                    <a:pt x="1108" y="347"/>
                  </a:lnTo>
                  <a:lnTo>
                    <a:pt x="1122" y="350"/>
                  </a:lnTo>
                  <a:lnTo>
                    <a:pt x="1122" y="350"/>
                  </a:lnTo>
                  <a:lnTo>
                    <a:pt x="1122" y="350"/>
                  </a:lnTo>
                  <a:lnTo>
                    <a:pt x="1125" y="350"/>
                  </a:lnTo>
                  <a:lnTo>
                    <a:pt x="1129" y="352"/>
                  </a:lnTo>
                  <a:lnTo>
                    <a:pt x="1132" y="352"/>
                  </a:lnTo>
                  <a:lnTo>
                    <a:pt x="1134" y="354"/>
                  </a:lnTo>
                  <a:lnTo>
                    <a:pt x="1134" y="354"/>
                  </a:lnTo>
                  <a:lnTo>
                    <a:pt x="1136" y="354"/>
                  </a:lnTo>
                  <a:lnTo>
                    <a:pt x="1139" y="354"/>
                  </a:lnTo>
                  <a:lnTo>
                    <a:pt x="1139" y="354"/>
                  </a:lnTo>
                  <a:lnTo>
                    <a:pt x="1139" y="352"/>
                  </a:lnTo>
                  <a:lnTo>
                    <a:pt x="1139" y="350"/>
                  </a:lnTo>
                  <a:lnTo>
                    <a:pt x="1141" y="350"/>
                  </a:lnTo>
                  <a:lnTo>
                    <a:pt x="1141" y="350"/>
                  </a:lnTo>
                  <a:lnTo>
                    <a:pt x="1143" y="350"/>
                  </a:lnTo>
                  <a:lnTo>
                    <a:pt x="1143" y="347"/>
                  </a:lnTo>
                  <a:lnTo>
                    <a:pt x="1143" y="347"/>
                  </a:lnTo>
                  <a:lnTo>
                    <a:pt x="1141" y="347"/>
                  </a:lnTo>
                  <a:lnTo>
                    <a:pt x="1141" y="345"/>
                  </a:lnTo>
                  <a:lnTo>
                    <a:pt x="1139" y="345"/>
                  </a:lnTo>
                  <a:lnTo>
                    <a:pt x="1139" y="343"/>
                  </a:lnTo>
                  <a:lnTo>
                    <a:pt x="1139" y="343"/>
                  </a:lnTo>
                  <a:lnTo>
                    <a:pt x="1139" y="340"/>
                  </a:lnTo>
                  <a:lnTo>
                    <a:pt x="1136" y="340"/>
                  </a:lnTo>
                  <a:lnTo>
                    <a:pt x="1134" y="338"/>
                  </a:lnTo>
                  <a:lnTo>
                    <a:pt x="1134" y="338"/>
                  </a:lnTo>
                  <a:lnTo>
                    <a:pt x="1132" y="335"/>
                  </a:lnTo>
                  <a:lnTo>
                    <a:pt x="1132" y="335"/>
                  </a:lnTo>
                  <a:lnTo>
                    <a:pt x="1132" y="335"/>
                  </a:lnTo>
                  <a:lnTo>
                    <a:pt x="1129" y="333"/>
                  </a:lnTo>
                  <a:lnTo>
                    <a:pt x="1127" y="333"/>
                  </a:lnTo>
                  <a:lnTo>
                    <a:pt x="1127" y="333"/>
                  </a:lnTo>
                  <a:lnTo>
                    <a:pt x="1129" y="331"/>
                  </a:lnTo>
                  <a:lnTo>
                    <a:pt x="1129" y="331"/>
                  </a:lnTo>
                  <a:lnTo>
                    <a:pt x="1127" y="331"/>
                  </a:lnTo>
                  <a:lnTo>
                    <a:pt x="1125" y="331"/>
                  </a:lnTo>
                  <a:lnTo>
                    <a:pt x="1122" y="328"/>
                  </a:lnTo>
                  <a:lnTo>
                    <a:pt x="1122" y="328"/>
                  </a:lnTo>
                  <a:lnTo>
                    <a:pt x="1122" y="326"/>
                  </a:lnTo>
                  <a:lnTo>
                    <a:pt x="1120" y="324"/>
                  </a:lnTo>
                  <a:lnTo>
                    <a:pt x="1120" y="324"/>
                  </a:lnTo>
                  <a:lnTo>
                    <a:pt x="1120" y="321"/>
                  </a:lnTo>
                  <a:lnTo>
                    <a:pt x="1118" y="319"/>
                  </a:lnTo>
                  <a:lnTo>
                    <a:pt x="1120" y="319"/>
                  </a:lnTo>
                  <a:lnTo>
                    <a:pt x="1122" y="319"/>
                  </a:lnTo>
                  <a:lnTo>
                    <a:pt x="1125" y="319"/>
                  </a:lnTo>
                  <a:lnTo>
                    <a:pt x="1127" y="321"/>
                  </a:lnTo>
                  <a:lnTo>
                    <a:pt x="1132" y="324"/>
                  </a:lnTo>
                  <a:lnTo>
                    <a:pt x="1132" y="324"/>
                  </a:lnTo>
                  <a:lnTo>
                    <a:pt x="1132" y="324"/>
                  </a:lnTo>
                  <a:lnTo>
                    <a:pt x="1132" y="324"/>
                  </a:lnTo>
                  <a:lnTo>
                    <a:pt x="1134" y="321"/>
                  </a:lnTo>
                  <a:lnTo>
                    <a:pt x="1134" y="319"/>
                  </a:lnTo>
                  <a:lnTo>
                    <a:pt x="1134" y="319"/>
                  </a:lnTo>
                  <a:lnTo>
                    <a:pt x="1134" y="321"/>
                  </a:lnTo>
                  <a:lnTo>
                    <a:pt x="1136" y="324"/>
                  </a:lnTo>
                  <a:lnTo>
                    <a:pt x="1139" y="326"/>
                  </a:lnTo>
                  <a:lnTo>
                    <a:pt x="1139" y="326"/>
                  </a:lnTo>
                  <a:lnTo>
                    <a:pt x="1141" y="326"/>
                  </a:lnTo>
                  <a:lnTo>
                    <a:pt x="1141" y="326"/>
                  </a:lnTo>
                  <a:lnTo>
                    <a:pt x="1141" y="328"/>
                  </a:lnTo>
                  <a:lnTo>
                    <a:pt x="1141" y="328"/>
                  </a:lnTo>
                  <a:lnTo>
                    <a:pt x="1143" y="328"/>
                  </a:lnTo>
                  <a:lnTo>
                    <a:pt x="1143" y="331"/>
                  </a:lnTo>
                  <a:lnTo>
                    <a:pt x="1143" y="331"/>
                  </a:lnTo>
                  <a:lnTo>
                    <a:pt x="1143" y="331"/>
                  </a:lnTo>
                  <a:lnTo>
                    <a:pt x="1143" y="331"/>
                  </a:lnTo>
                  <a:lnTo>
                    <a:pt x="1143" y="331"/>
                  </a:lnTo>
                  <a:lnTo>
                    <a:pt x="1143" y="331"/>
                  </a:lnTo>
                  <a:lnTo>
                    <a:pt x="1146" y="328"/>
                  </a:lnTo>
                  <a:lnTo>
                    <a:pt x="1146" y="328"/>
                  </a:lnTo>
                  <a:lnTo>
                    <a:pt x="1146" y="328"/>
                  </a:lnTo>
                  <a:lnTo>
                    <a:pt x="1146" y="331"/>
                  </a:lnTo>
                  <a:lnTo>
                    <a:pt x="1146" y="333"/>
                  </a:lnTo>
                  <a:lnTo>
                    <a:pt x="1148" y="333"/>
                  </a:lnTo>
                  <a:lnTo>
                    <a:pt x="1148" y="333"/>
                  </a:lnTo>
                  <a:lnTo>
                    <a:pt x="1148" y="333"/>
                  </a:lnTo>
                  <a:lnTo>
                    <a:pt x="1151" y="331"/>
                  </a:lnTo>
                  <a:lnTo>
                    <a:pt x="1151" y="331"/>
                  </a:lnTo>
                  <a:lnTo>
                    <a:pt x="1151" y="331"/>
                  </a:lnTo>
                  <a:lnTo>
                    <a:pt x="1153" y="333"/>
                  </a:lnTo>
                  <a:lnTo>
                    <a:pt x="1153" y="333"/>
                  </a:lnTo>
                  <a:lnTo>
                    <a:pt x="1153" y="333"/>
                  </a:lnTo>
                  <a:lnTo>
                    <a:pt x="1153" y="335"/>
                  </a:lnTo>
                  <a:lnTo>
                    <a:pt x="1153" y="335"/>
                  </a:lnTo>
                  <a:lnTo>
                    <a:pt x="1155" y="333"/>
                  </a:lnTo>
                  <a:lnTo>
                    <a:pt x="1155" y="333"/>
                  </a:lnTo>
                  <a:lnTo>
                    <a:pt x="1158" y="335"/>
                  </a:lnTo>
                  <a:lnTo>
                    <a:pt x="1158" y="338"/>
                  </a:lnTo>
                  <a:lnTo>
                    <a:pt x="1160" y="338"/>
                  </a:lnTo>
                  <a:lnTo>
                    <a:pt x="1160" y="340"/>
                  </a:lnTo>
                  <a:lnTo>
                    <a:pt x="1160" y="340"/>
                  </a:lnTo>
                  <a:lnTo>
                    <a:pt x="1162" y="340"/>
                  </a:lnTo>
                  <a:lnTo>
                    <a:pt x="1162" y="338"/>
                  </a:lnTo>
                  <a:lnTo>
                    <a:pt x="1162" y="333"/>
                  </a:lnTo>
                  <a:lnTo>
                    <a:pt x="1165" y="333"/>
                  </a:lnTo>
                  <a:lnTo>
                    <a:pt x="1167" y="335"/>
                  </a:lnTo>
                  <a:lnTo>
                    <a:pt x="1167" y="335"/>
                  </a:lnTo>
                  <a:lnTo>
                    <a:pt x="1169" y="335"/>
                  </a:lnTo>
                  <a:lnTo>
                    <a:pt x="1169" y="335"/>
                  </a:lnTo>
                  <a:lnTo>
                    <a:pt x="1169" y="333"/>
                  </a:lnTo>
                  <a:lnTo>
                    <a:pt x="1169" y="333"/>
                  </a:lnTo>
                  <a:lnTo>
                    <a:pt x="1169" y="333"/>
                  </a:lnTo>
                  <a:lnTo>
                    <a:pt x="1169" y="331"/>
                  </a:lnTo>
                  <a:lnTo>
                    <a:pt x="1169" y="331"/>
                  </a:lnTo>
                  <a:lnTo>
                    <a:pt x="1169" y="328"/>
                  </a:lnTo>
                  <a:lnTo>
                    <a:pt x="1169" y="328"/>
                  </a:lnTo>
                  <a:lnTo>
                    <a:pt x="1169" y="328"/>
                  </a:lnTo>
                  <a:lnTo>
                    <a:pt x="1169" y="328"/>
                  </a:lnTo>
                  <a:lnTo>
                    <a:pt x="1169" y="326"/>
                  </a:lnTo>
                  <a:lnTo>
                    <a:pt x="1172" y="324"/>
                  </a:lnTo>
                  <a:lnTo>
                    <a:pt x="1172" y="321"/>
                  </a:lnTo>
                  <a:lnTo>
                    <a:pt x="1172" y="319"/>
                  </a:lnTo>
                  <a:lnTo>
                    <a:pt x="1172" y="319"/>
                  </a:lnTo>
                  <a:lnTo>
                    <a:pt x="1172" y="319"/>
                  </a:lnTo>
                  <a:lnTo>
                    <a:pt x="1174" y="321"/>
                  </a:lnTo>
                  <a:lnTo>
                    <a:pt x="1174" y="321"/>
                  </a:lnTo>
                  <a:lnTo>
                    <a:pt x="1174" y="321"/>
                  </a:lnTo>
                  <a:lnTo>
                    <a:pt x="1174" y="328"/>
                  </a:lnTo>
                  <a:lnTo>
                    <a:pt x="1174" y="328"/>
                  </a:lnTo>
                  <a:lnTo>
                    <a:pt x="1174" y="328"/>
                  </a:lnTo>
                  <a:lnTo>
                    <a:pt x="1176" y="328"/>
                  </a:lnTo>
                  <a:lnTo>
                    <a:pt x="1176" y="326"/>
                  </a:lnTo>
                  <a:lnTo>
                    <a:pt x="1179" y="324"/>
                  </a:lnTo>
                  <a:lnTo>
                    <a:pt x="1179" y="321"/>
                  </a:lnTo>
                  <a:lnTo>
                    <a:pt x="1181" y="319"/>
                  </a:lnTo>
                  <a:lnTo>
                    <a:pt x="1181" y="319"/>
                  </a:lnTo>
                  <a:lnTo>
                    <a:pt x="1184" y="319"/>
                  </a:lnTo>
                  <a:lnTo>
                    <a:pt x="1184" y="319"/>
                  </a:lnTo>
                  <a:lnTo>
                    <a:pt x="1184" y="317"/>
                  </a:lnTo>
                  <a:lnTo>
                    <a:pt x="1181" y="317"/>
                  </a:lnTo>
                  <a:lnTo>
                    <a:pt x="1179" y="317"/>
                  </a:lnTo>
                  <a:lnTo>
                    <a:pt x="1179" y="317"/>
                  </a:lnTo>
                  <a:lnTo>
                    <a:pt x="1181" y="314"/>
                  </a:lnTo>
                  <a:lnTo>
                    <a:pt x="1184" y="314"/>
                  </a:lnTo>
                  <a:lnTo>
                    <a:pt x="1184" y="314"/>
                  </a:lnTo>
                  <a:lnTo>
                    <a:pt x="1181" y="314"/>
                  </a:lnTo>
                  <a:lnTo>
                    <a:pt x="1179" y="314"/>
                  </a:lnTo>
                  <a:lnTo>
                    <a:pt x="1176" y="314"/>
                  </a:lnTo>
                  <a:lnTo>
                    <a:pt x="1176" y="314"/>
                  </a:lnTo>
                  <a:lnTo>
                    <a:pt x="1176" y="314"/>
                  </a:lnTo>
                  <a:lnTo>
                    <a:pt x="1176" y="312"/>
                  </a:lnTo>
                  <a:lnTo>
                    <a:pt x="1176" y="312"/>
                  </a:lnTo>
                  <a:lnTo>
                    <a:pt x="1176" y="312"/>
                  </a:lnTo>
                  <a:lnTo>
                    <a:pt x="1176" y="309"/>
                  </a:lnTo>
                  <a:lnTo>
                    <a:pt x="1174" y="309"/>
                  </a:lnTo>
                  <a:lnTo>
                    <a:pt x="1172" y="309"/>
                  </a:lnTo>
                  <a:lnTo>
                    <a:pt x="1172" y="307"/>
                  </a:lnTo>
                  <a:lnTo>
                    <a:pt x="1174" y="307"/>
                  </a:lnTo>
                  <a:lnTo>
                    <a:pt x="1176" y="307"/>
                  </a:lnTo>
                  <a:lnTo>
                    <a:pt x="1179" y="307"/>
                  </a:lnTo>
                  <a:lnTo>
                    <a:pt x="1181" y="305"/>
                  </a:lnTo>
                  <a:lnTo>
                    <a:pt x="1181" y="305"/>
                  </a:lnTo>
                  <a:lnTo>
                    <a:pt x="1181" y="305"/>
                  </a:lnTo>
                  <a:lnTo>
                    <a:pt x="1176" y="305"/>
                  </a:lnTo>
                  <a:lnTo>
                    <a:pt x="1176" y="305"/>
                  </a:lnTo>
                  <a:lnTo>
                    <a:pt x="1176" y="305"/>
                  </a:lnTo>
                  <a:lnTo>
                    <a:pt x="1179" y="302"/>
                  </a:lnTo>
                  <a:lnTo>
                    <a:pt x="1181" y="302"/>
                  </a:lnTo>
                  <a:lnTo>
                    <a:pt x="1179" y="300"/>
                  </a:lnTo>
                  <a:lnTo>
                    <a:pt x="1179" y="300"/>
                  </a:lnTo>
                  <a:lnTo>
                    <a:pt x="1176" y="300"/>
                  </a:lnTo>
                  <a:lnTo>
                    <a:pt x="1176" y="300"/>
                  </a:lnTo>
                  <a:lnTo>
                    <a:pt x="1176" y="298"/>
                  </a:lnTo>
                  <a:lnTo>
                    <a:pt x="1174" y="298"/>
                  </a:lnTo>
                  <a:lnTo>
                    <a:pt x="1172" y="298"/>
                  </a:lnTo>
                  <a:lnTo>
                    <a:pt x="1172" y="300"/>
                  </a:lnTo>
                  <a:lnTo>
                    <a:pt x="1169" y="300"/>
                  </a:lnTo>
                  <a:lnTo>
                    <a:pt x="1169" y="300"/>
                  </a:lnTo>
                  <a:lnTo>
                    <a:pt x="1167" y="300"/>
                  </a:lnTo>
                  <a:lnTo>
                    <a:pt x="1167" y="300"/>
                  </a:lnTo>
                  <a:lnTo>
                    <a:pt x="1169" y="298"/>
                  </a:lnTo>
                  <a:lnTo>
                    <a:pt x="1169" y="298"/>
                  </a:lnTo>
                  <a:lnTo>
                    <a:pt x="1169" y="298"/>
                  </a:lnTo>
                  <a:lnTo>
                    <a:pt x="1167" y="295"/>
                  </a:lnTo>
                  <a:lnTo>
                    <a:pt x="1165" y="295"/>
                  </a:lnTo>
                  <a:lnTo>
                    <a:pt x="1165" y="295"/>
                  </a:lnTo>
                  <a:lnTo>
                    <a:pt x="1162" y="298"/>
                  </a:lnTo>
                  <a:lnTo>
                    <a:pt x="1162" y="298"/>
                  </a:lnTo>
                  <a:lnTo>
                    <a:pt x="1162" y="298"/>
                  </a:lnTo>
                  <a:lnTo>
                    <a:pt x="1165" y="295"/>
                  </a:lnTo>
                  <a:lnTo>
                    <a:pt x="1165" y="293"/>
                  </a:lnTo>
                  <a:lnTo>
                    <a:pt x="1165" y="293"/>
                  </a:lnTo>
                  <a:lnTo>
                    <a:pt x="1162" y="293"/>
                  </a:lnTo>
                  <a:lnTo>
                    <a:pt x="1162" y="293"/>
                  </a:lnTo>
                  <a:lnTo>
                    <a:pt x="1162" y="293"/>
                  </a:lnTo>
                  <a:lnTo>
                    <a:pt x="1162" y="293"/>
                  </a:lnTo>
                  <a:lnTo>
                    <a:pt x="1162" y="293"/>
                  </a:lnTo>
                  <a:lnTo>
                    <a:pt x="1162" y="293"/>
                  </a:lnTo>
                  <a:lnTo>
                    <a:pt x="1162" y="291"/>
                  </a:lnTo>
                  <a:lnTo>
                    <a:pt x="1162" y="291"/>
                  </a:lnTo>
                  <a:lnTo>
                    <a:pt x="1160" y="288"/>
                  </a:lnTo>
                  <a:lnTo>
                    <a:pt x="1160" y="288"/>
                  </a:lnTo>
                  <a:lnTo>
                    <a:pt x="1160" y="288"/>
                  </a:lnTo>
                  <a:lnTo>
                    <a:pt x="1165" y="288"/>
                  </a:lnTo>
                  <a:lnTo>
                    <a:pt x="1165" y="288"/>
                  </a:lnTo>
                  <a:lnTo>
                    <a:pt x="1162" y="286"/>
                  </a:lnTo>
                  <a:lnTo>
                    <a:pt x="1162" y="286"/>
                  </a:lnTo>
                  <a:lnTo>
                    <a:pt x="1162" y="286"/>
                  </a:lnTo>
                  <a:lnTo>
                    <a:pt x="1162" y="283"/>
                  </a:lnTo>
                  <a:lnTo>
                    <a:pt x="1160" y="283"/>
                  </a:lnTo>
                  <a:lnTo>
                    <a:pt x="1160" y="283"/>
                  </a:lnTo>
                  <a:lnTo>
                    <a:pt x="1160" y="283"/>
                  </a:lnTo>
                  <a:lnTo>
                    <a:pt x="1158" y="283"/>
                  </a:lnTo>
                  <a:lnTo>
                    <a:pt x="1155" y="286"/>
                  </a:lnTo>
                  <a:lnTo>
                    <a:pt x="1153" y="286"/>
                  </a:lnTo>
                  <a:lnTo>
                    <a:pt x="1153" y="283"/>
                  </a:lnTo>
                  <a:lnTo>
                    <a:pt x="1155" y="283"/>
                  </a:lnTo>
                  <a:lnTo>
                    <a:pt x="1158" y="281"/>
                  </a:lnTo>
                  <a:lnTo>
                    <a:pt x="1158" y="281"/>
                  </a:lnTo>
                  <a:lnTo>
                    <a:pt x="1155" y="281"/>
                  </a:lnTo>
                  <a:lnTo>
                    <a:pt x="1155" y="281"/>
                  </a:lnTo>
                  <a:lnTo>
                    <a:pt x="1153" y="279"/>
                  </a:lnTo>
                  <a:lnTo>
                    <a:pt x="1153" y="279"/>
                  </a:lnTo>
                  <a:lnTo>
                    <a:pt x="1155" y="276"/>
                  </a:lnTo>
                  <a:lnTo>
                    <a:pt x="1155" y="276"/>
                  </a:lnTo>
                  <a:lnTo>
                    <a:pt x="1155" y="276"/>
                  </a:lnTo>
                  <a:lnTo>
                    <a:pt x="1153" y="274"/>
                  </a:lnTo>
                  <a:lnTo>
                    <a:pt x="1153" y="274"/>
                  </a:lnTo>
                  <a:lnTo>
                    <a:pt x="1151" y="274"/>
                  </a:lnTo>
                  <a:lnTo>
                    <a:pt x="1151" y="274"/>
                  </a:lnTo>
                  <a:lnTo>
                    <a:pt x="1153" y="272"/>
                  </a:lnTo>
                  <a:lnTo>
                    <a:pt x="1155" y="272"/>
                  </a:lnTo>
                  <a:lnTo>
                    <a:pt x="1158" y="274"/>
                  </a:lnTo>
                  <a:lnTo>
                    <a:pt x="1160" y="276"/>
                  </a:lnTo>
                  <a:lnTo>
                    <a:pt x="1160" y="276"/>
                  </a:lnTo>
                  <a:lnTo>
                    <a:pt x="1165" y="279"/>
                  </a:lnTo>
                  <a:lnTo>
                    <a:pt x="1165" y="279"/>
                  </a:lnTo>
                  <a:lnTo>
                    <a:pt x="1167" y="279"/>
                  </a:lnTo>
                  <a:lnTo>
                    <a:pt x="1167" y="279"/>
                  </a:lnTo>
                  <a:lnTo>
                    <a:pt x="1169" y="276"/>
                  </a:lnTo>
                  <a:lnTo>
                    <a:pt x="1169" y="274"/>
                  </a:lnTo>
                  <a:lnTo>
                    <a:pt x="1167" y="274"/>
                  </a:lnTo>
                  <a:lnTo>
                    <a:pt x="1165" y="272"/>
                  </a:lnTo>
                  <a:lnTo>
                    <a:pt x="1165" y="269"/>
                  </a:lnTo>
                  <a:lnTo>
                    <a:pt x="1165" y="269"/>
                  </a:lnTo>
                  <a:lnTo>
                    <a:pt x="1165" y="267"/>
                  </a:lnTo>
                  <a:lnTo>
                    <a:pt x="1167" y="269"/>
                  </a:lnTo>
                  <a:lnTo>
                    <a:pt x="1169" y="269"/>
                  </a:lnTo>
                  <a:lnTo>
                    <a:pt x="1172" y="272"/>
                  </a:lnTo>
                  <a:lnTo>
                    <a:pt x="1172" y="272"/>
                  </a:lnTo>
                  <a:lnTo>
                    <a:pt x="1172" y="272"/>
                  </a:lnTo>
                  <a:lnTo>
                    <a:pt x="1174" y="272"/>
                  </a:lnTo>
                  <a:lnTo>
                    <a:pt x="1174" y="269"/>
                  </a:lnTo>
                  <a:lnTo>
                    <a:pt x="1174" y="267"/>
                  </a:lnTo>
                  <a:lnTo>
                    <a:pt x="1174" y="267"/>
                  </a:lnTo>
                  <a:lnTo>
                    <a:pt x="1176" y="267"/>
                  </a:lnTo>
                  <a:lnTo>
                    <a:pt x="1176" y="267"/>
                  </a:lnTo>
                  <a:lnTo>
                    <a:pt x="1179" y="267"/>
                  </a:lnTo>
                  <a:lnTo>
                    <a:pt x="1179" y="267"/>
                  </a:lnTo>
                  <a:lnTo>
                    <a:pt x="1179" y="265"/>
                  </a:lnTo>
                  <a:lnTo>
                    <a:pt x="1179" y="265"/>
                  </a:lnTo>
                  <a:lnTo>
                    <a:pt x="1181" y="267"/>
                  </a:lnTo>
                  <a:lnTo>
                    <a:pt x="1181" y="267"/>
                  </a:lnTo>
                  <a:lnTo>
                    <a:pt x="1181" y="267"/>
                  </a:lnTo>
                  <a:lnTo>
                    <a:pt x="1181" y="269"/>
                  </a:lnTo>
                  <a:lnTo>
                    <a:pt x="1184" y="272"/>
                  </a:lnTo>
                  <a:lnTo>
                    <a:pt x="1184" y="272"/>
                  </a:lnTo>
                  <a:lnTo>
                    <a:pt x="1186" y="272"/>
                  </a:lnTo>
                  <a:lnTo>
                    <a:pt x="1186" y="274"/>
                  </a:lnTo>
                  <a:lnTo>
                    <a:pt x="1186" y="274"/>
                  </a:lnTo>
                  <a:lnTo>
                    <a:pt x="1188" y="274"/>
                  </a:lnTo>
                  <a:lnTo>
                    <a:pt x="1191" y="274"/>
                  </a:lnTo>
                  <a:lnTo>
                    <a:pt x="1191" y="274"/>
                  </a:lnTo>
                  <a:lnTo>
                    <a:pt x="1193" y="274"/>
                  </a:lnTo>
                  <a:lnTo>
                    <a:pt x="1193" y="274"/>
                  </a:lnTo>
                  <a:lnTo>
                    <a:pt x="1188" y="276"/>
                  </a:lnTo>
                  <a:lnTo>
                    <a:pt x="1188" y="276"/>
                  </a:lnTo>
                  <a:lnTo>
                    <a:pt x="1188" y="276"/>
                  </a:lnTo>
                  <a:lnTo>
                    <a:pt x="1193" y="276"/>
                  </a:lnTo>
                  <a:lnTo>
                    <a:pt x="1195" y="276"/>
                  </a:lnTo>
                  <a:lnTo>
                    <a:pt x="1195" y="276"/>
                  </a:lnTo>
                  <a:lnTo>
                    <a:pt x="1200" y="276"/>
                  </a:lnTo>
                  <a:lnTo>
                    <a:pt x="1202" y="274"/>
                  </a:lnTo>
                  <a:lnTo>
                    <a:pt x="1207" y="272"/>
                  </a:lnTo>
                  <a:lnTo>
                    <a:pt x="1207" y="272"/>
                  </a:lnTo>
                  <a:lnTo>
                    <a:pt x="1212" y="272"/>
                  </a:lnTo>
                  <a:lnTo>
                    <a:pt x="1212" y="272"/>
                  </a:lnTo>
                  <a:lnTo>
                    <a:pt x="1209" y="272"/>
                  </a:lnTo>
                  <a:lnTo>
                    <a:pt x="1207" y="274"/>
                  </a:lnTo>
                  <a:lnTo>
                    <a:pt x="1205" y="276"/>
                  </a:lnTo>
                  <a:lnTo>
                    <a:pt x="1202" y="276"/>
                  </a:lnTo>
                  <a:lnTo>
                    <a:pt x="1200" y="276"/>
                  </a:lnTo>
                  <a:lnTo>
                    <a:pt x="1198" y="279"/>
                  </a:lnTo>
                  <a:lnTo>
                    <a:pt x="1195" y="279"/>
                  </a:lnTo>
                  <a:lnTo>
                    <a:pt x="1193" y="281"/>
                  </a:lnTo>
                  <a:lnTo>
                    <a:pt x="1193" y="281"/>
                  </a:lnTo>
                  <a:lnTo>
                    <a:pt x="1193" y="281"/>
                  </a:lnTo>
                  <a:lnTo>
                    <a:pt x="1193" y="283"/>
                  </a:lnTo>
                  <a:lnTo>
                    <a:pt x="1193" y="283"/>
                  </a:lnTo>
                  <a:lnTo>
                    <a:pt x="1193" y="283"/>
                  </a:lnTo>
                  <a:lnTo>
                    <a:pt x="1193" y="286"/>
                  </a:lnTo>
                  <a:lnTo>
                    <a:pt x="1193" y="286"/>
                  </a:lnTo>
                  <a:lnTo>
                    <a:pt x="1193" y="288"/>
                  </a:lnTo>
                  <a:lnTo>
                    <a:pt x="1195" y="291"/>
                  </a:lnTo>
                  <a:lnTo>
                    <a:pt x="1195" y="291"/>
                  </a:lnTo>
                  <a:lnTo>
                    <a:pt x="1195" y="293"/>
                  </a:lnTo>
                  <a:lnTo>
                    <a:pt x="1195" y="293"/>
                  </a:lnTo>
                  <a:lnTo>
                    <a:pt x="1200" y="291"/>
                  </a:lnTo>
                  <a:lnTo>
                    <a:pt x="1202" y="288"/>
                  </a:lnTo>
                  <a:lnTo>
                    <a:pt x="1202" y="288"/>
                  </a:lnTo>
                  <a:lnTo>
                    <a:pt x="1205" y="288"/>
                  </a:lnTo>
                  <a:lnTo>
                    <a:pt x="1202" y="288"/>
                  </a:lnTo>
                  <a:lnTo>
                    <a:pt x="1200" y="293"/>
                  </a:lnTo>
                  <a:lnTo>
                    <a:pt x="1200" y="293"/>
                  </a:lnTo>
                  <a:lnTo>
                    <a:pt x="1202" y="293"/>
                  </a:lnTo>
                  <a:lnTo>
                    <a:pt x="1202" y="293"/>
                  </a:lnTo>
                  <a:lnTo>
                    <a:pt x="1205" y="293"/>
                  </a:lnTo>
                  <a:lnTo>
                    <a:pt x="1205" y="293"/>
                  </a:lnTo>
                  <a:lnTo>
                    <a:pt x="1207" y="293"/>
                  </a:lnTo>
                  <a:lnTo>
                    <a:pt x="1207" y="295"/>
                  </a:lnTo>
                  <a:lnTo>
                    <a:pt x="1207" y="295"/>
                  </a:lnTo>
                  <a:lnTo>
                    <a:pt x="1207" y="298"/>
                  </a:lnTo>
                  <a:lnTo>
                    <a:pt x="1209" y="295"/>
                  </a:lnTo>
                  <a:lnTo>
                    <a:pt x="1212" y="293"/>
                  </a:lnTo>
                  <a:lnTo>
                    <a:pt x="1214" y="291"/>
                  </a:lnTo>
                  <a:lnTo>
                    <a:pt x="1219" y="286"/>
                  </a:lnTo>
                  <a:lnTo>
                    <a:pt x="1219" y="283"/>
                  </a:lnTo>
                  <a:lnTo>
                    <a:pt x="1217" y="283"/>
                  </a:lnTo>
                  <a:lnTo>
                    <a:pt x="1214" y="283"/>
                  </a:lnTo>
                  <a:lnTo>
                    <a:pt x="1214" y="283"/>
                  </a:lnTo>
                  <a:lnTo>
                    <a:pt x="1219" y="281"/>
                  </a:lnTo>
                  <a:lnTo>
                    <a:pt x="1219" y="281"/>
                  </a:lnTo>
                  <a:lnTo>
                    <a:pt x="1219" y="279"/>
                  </a:lnTo>
                  <a:lnTo>
                    <a:pt x="1219" y="279"/>
                  </a:lnTo>
                  <a:lnTo>
                    <a:pt x="1221" y="283"/>
                  </a:lnTo>
                  <a:lnTo>
                    <a:pt x="1221" y="283"/>
                  </a:lnTo>
                  <a:lnTo>
                    <a:pt x="1224" y="283"/>
                  </a:lnTo>
                  <a:lnTo>
                    <a:pt x="1226" y="283"/>
                  </a:lnTo>
                  <a:lnTo>
                    <a:pt x="1228" y="283"/>
                  </a:lnTo>
                  <a:lnTo>
                    <a:pt x="1228" y="283"/>
                  </a:lnTo>
                  <a:lnTo>
                    <a:pt x="1231" y="281"/>
                  </a:lnTo>
                  <a:lnTo>
                    <a:pt x="1233" y="281"/>
                  </a:lnTo>
                  <a:lnTo>
                    <a:pt x="1235" y="279"/>
                  </a:lnTo>
                  <a:lnTo>
                    <a:pt x="1235" y="279"/>
                  </a:lnTo>
                  <a:lnTo>
                    <a:pt x="1235" y="279"/>
                  </a:lnTo>
                  <a:lnTo>
                    <a:pt x="1235" y="279"/>
                  </a:lnTo>
                  <a:lnTo>
                    <a:pt x="1235" y="276"/>
                  </a:lnTo>
                  <a:lnTo>
                    <a:pt x="1233" y="276"/>
                  </a:lnTo>
                  <a:lnTo>
                    <a:pt x="1233" y="276"/>
                  </a:lnTo>
                  <a:lnTo>
                    <a:pt x="1235" y="276"/>
                  </a:lnTo>
                  <a:lnTo>
                    <a:pt x="1238" y="276"/>
                  </a:lnTo>
                  <a:lnTo>
                    <a:pt x="1240" y="276"/>
                  </a:lnTo>
                  <a:lnTo>
                    <a:pt x="1242" y="276"/>
                  </a:lnTo>
                  <a:lnTo>
                    <a:pt x="1242" y="276"/>
                  </a:lnTo>
                  <a:lnTo>
                    <a:pt x="1240" y="274"/>
                  </a:lnTo>
                  <a:lnTo>
                    <a:pt x="1238" y="272"/>
                  </a:lnTo>
                  <a:lnTo>
                    <a:pt x="1238" y="272"/>
                  </a:lnTo>
                  <a:lnTo>
                    <a:pt x="1240" y="272"/>
                  </a:lnTo>
                  <a:lnTo>
                    <a:pt x="1240" y="272"/>
                  </a:lnTo>
                  <a:lnTo>
                    <a:pt x="1238" y="269"/>
                  </a:lnTo>
                  <a:lnTo>
                    <a:pt x="1240" y="269"/>
                  </a:lnTo>
                  <a:lnTo>
                    <a:pt x="1242" y="269"/>
                  </a:lnTo>
                  <a:lnTo>
                    <a:pt x="1242" y="269"/>
                  </a:lnTo>
                  <a:lnTo>
                    <a:pt x="1242" y="272"/>
                  </a:lnTo>
                  <a:lnTo>
                    <a:pt x="1247" y="272"/>
                  </a:lnTo>
                  <a:lnTo>
                    <a:pt x="1247" y="272"/>
                  </a:lnTo>
                  <a:lnTo>
                    <a:pt x="1252" y="269"/>
                  </a:lnTo>
                  <a:lnTo>
                    <a:pt x="1252" y="269"/>
                  </a:lnTo>
                  <a:lnTo>
                    <a:pt x="1252" y="267"/>
                  </a:lnTo>
                  <a:lnTo>
                    <a:pt x="1247" y="265"/>
                  </a:lnTo>
                  <a:lnTo>
                    <a:pt x="1247" y="265"/>
                  </a:lnTo>
                  <a:lnTo>
                    <a:pt x="1250" y="265"/>
                  </a:lnTo>
                  <a:lnTo>
                    <a:pt x="1252" y="265"/>
                  </a:lnTo>
                  <a:lnTo>
                    <a:pt x="1252" y="265"/>
                  </a:lnTo>
                  <a:lnTo>
                    <a:pt x="1254" y="267"/>
                  </a:lnTo>
                  <a:lnTo>
                    <a:pt x="1257" y="267"/>
                  </a:lnTo>
                  <a:lnTo>
                    <a:pt x="1259" y="265"/>
                  </a:lnTo>
                  <a:lnTo>
                    <a:pt x="1259" y="265"/>
                  </a:lnTo>
                  <a:lnTo>
                    <a:pt x="1259" y="265"/>
                  </a:lnTo>
                  <a:lnTo>
                    <a:pt x="1257" y="262"/>
                  </a:lnTo>
                  <a:close/>
                  <a:moveTo>
                    <a:pt x="1193" y="638"/>
                  </a:moveTo>
                  <a:lnTo>
                    <a:pt x="1195" y="638"/>
                  </a:lnTo>
                  <a:lnTo>
                    <a:pt x="1193" y="638"/>
                  </a:lnTo>
                  <a:lnTo>
                    <a:pt x="1193" y="638"/>
                  </a:lnTo>
                  <a:lnTo>
                    <a:pt x="1193" y="641"/>
                  </a:lnTo>
                  <a:lnTo>
                    <a:pt x="1193" y="641"/>
                  </a:lnTo>
                  <a:lnTo>
                    <a:pt x="1191" y="641"/>
                  </a:lnTo>
                  <a:lnTo>
                    <a:pt x="1191" y="643"/>
                  </a:lnTo>
                  <a:lnTo>
                    <a:pt x="1191" y="643"/>
                  </a:lnTo>
                  <a:lnTo>
                    <a:pt x="1191" y="643"/>
                  </a:lnTo>
                  <a:lnTo>
                    <a:pt x="1191" y="643"/>
                  </a:lnTo>
                  <a:lnTo>
                    <a:pt x="1193" y="638"/>
                  </a:lnTo>
                  <a:close/>
                  <a:moveTo>
                    <a:pt x="1040" y="208"/>
                  </a:moveTo>
                  <a:lnTo>
                    <a:pt x="1040" y="208"/>
                  </a:lnTo>
                  <a:lnTo>
                    <a:pt x="1037" y="208"/>
                  </a:lnTo>
                  <a:lnTo>
                    <a:pt x="1037" y="208"/>
                  </a:lnTo>
                  <a:lnTo>
                    <a:pt x="1037" y="210"/>
                  </a:lnTo>
                  <a:lnTo>
                    <a:pt x="1037" y="210"/>
                  </a:lnTo>
                  <a:lnTo>
                    <a:pt x="1035" y="210"/>
                  </a:lnTo>
                  <a:lnTo>
                    <a:pt x="1033" y="210"/>
                  </a:lnTo>
                  <a:lnTo>
                    <a:pt x="1033" y="210"/>
                  </a:lnTo>
                  <a:lnTo>
                    <a:pt x="1030" y="210"/>
                  </a:lnTo>
                  <a:lnTo>
                    <a:pt x="1030" y="210"/>
                  </a:lnTo>
                  <a:lnTo>
                    <a:pt x="1035" y="210"/>
                  </a:lnTo>
                  <a:lnTo>
                    <a:pt x="1035" y="210"/>
                  </a:lnTo>
                  <a:lnTo>
                    <a:pt x="1035" y="213"/>
                  </a:lnTo>
                  <a:lnTo>
                    <a:pt x="1037" y="213"/>
                  </a:lnTo>
                  <a:lnTo>
                    <a:pt x="1037" y="213"/>
                  </a:lnTo>
                  <a:lnTo>
                    <a:pt x="1037" y="213"/>
                  </a:lnTo>
                  <a:lnTo>
                    <a:pt x="1037" y="213"/>
                  </a:lnTo>
                  <a:lnTo>
                    <a:pt x="1037" y="213"/>
                  </a:lnTo>
                  <a:lnTo>
                    <a:pt x="1040" y="213"/>
                  </a:lnTo>
                  <a:lnTo>
                    <a:pt x="1040" y="213"/>
                  </a:lnTo>
                  <a:lnTo>
                    <a:pt x="1040" y="213"/>
                  </a:lnTo>
                  <a:lnTo>
                    <a:pt x="1040" y="213"/>
                  </a:lnTo>
                  <a:lnTo>
                    <a:pt x="1040" y="210"/>
                  </a:lnTo>
                  <a:lnTo>
                    <a:pt x="1042" y="213"/>
                  </a:lnTo>
                  <a:lnTo>
                    <a:pt x="1047" y="210"/>
                  </a:lnTo>
                  <a:lnTo>
                    <a:pt x="1049" y="210"/>
                  </a:lnTo>
                  <a:lnTo>
                    <a:pt x="1052" y="210"/>
                  </a:lnTo>
                  <a:lnTo>
                    <a:pt x="1052" y="210"/>
                  </a:lnTo>
                  <a:lnTo>
                    <a:pt x="1052" y="208"/>
                  </a:lnTo>
                  <a:lnTo>
                    <a:pt x="1049" y="208"/>
                  </a:lnTo>
                  <a:lnTo>
                    <a:pt x="1047" y="208"/>
                  </a:lnTo>
                  <a:lnTo>
                    <a:pt x="1044" y="210"/>
                  </a:lnTo>
                  <a:lnTo>
                    <a:pt x="1042" y="210"/>
                  </a:lnTo>
                  <a:lnTo>
                    <a:pt x="1042" y="210"/>
                  </a:lnTo>
                  <a:lnTo>
                    <a:pt x="1042" y="210"/>
                  </a:lnTo>
                  <a:lnTo>
                    <a:pt x="1042" y="208"/>
                  </a:lnTo>
                  <a:lnTo>
                    <a:pt x="1040" y="208"/>
                  </a:lnTo>
                  <a:close/>
                  <a:moveTo>
                    <a:pt x="1073" y="220"/>
                  </a:moveTo>
                  <a:lnTo>
                    <a:pt x="1075" y="220"/>
                  </a:lnTo>
                  <a:lnTo>
                    <a:pt x="1077" y="220"/>
                  </a:lnTo>
                  <a:lnTo>
                    <a:pt x="1077" y="217"/>
                  </a:lnTo>
                  <a:lnTo>
                    <a:pt x="1080" y="217"/>
                  </a:lnTo>
                  <a:lnTo>
                    <a:pt x="1082" y="217"/>
                  </a:lnTo>
                  <a:lnTo>
                    <a:pt x="1082" y="217"/>
                  </a:lnTo>
                  <a:lnTo>
                    <a:pt x="1082" y="215"/>
                  </a:lnTo>
                  <a:lnTo>
                    <a:pt x="1082" y="215"/>
                  </a:lnTo>
                  <a:lnTo>
                    <a:pt x="1082" y="215"/>
                  </a:lnTo>
                  <a:lnTo>
                    <a:pt x="1077" y="215"/>
                  </a:lnTo>
                  <a:lnTo>
                    <a:pt x="1077" y="215"/>
                  </a:lnTo>
                  <a:lnTo>
                    <a:pt x="1075" y="215"/>
                  </a:lnTo>
                  <a:lnTo>
                    <a:pt x="1075" y="215"/>
                  </a:lnTo>
                  <a:lnTo>
                    <a:pt x="1073" y="215"/>
                  </a:lnTo>
                  <a:lnTo>
                    <a:pt x="1073" y="215"/>
                  </a:lnTo>
                  <a:lnTo>
                    <a:pt x="1073" y="217"/>
                  </a:lnTo>
                  <a:lnTo>
                    <a:pt x="1070" y="217"/>
                  </a:lnTo>
                  <a:lnTo>
                    <a:pt x="1070" y="220"/>
                  </a:lnTo>
                  <a:lnTo>
                    <a:pt x="1070" y="220"/>
                  </a:lnTo>
                  <a:lnTo>
                    <a:pt x="1073" y="220"/>
                  </a:lnTo>
                  <a:lnTo>
                    <a:pt x="1073" y="220"/>
                  </a:lnTo>
                  <a:close/>
                  <a:moveTo>
                    <a:pt x="1066" y="236"/>
                  </a:moveTo>
                  <a:lnTo>
                    <a:pt x="1066" y="236"/>
                  </a:lnTo>
                  <a:lnTo>
                    <a:pt x="1061" y="239"/>
                  </a:lnTo>
                  <a:lnTo>
                    <a:pt x="1056" y="241"/>
                  </a:lnTo>
                  <a:lnTo>
                    <a:pt x="1054" y="243"/>
                  </a:lnTo>
                  <a:lnTo>
                    <a:pt x="1052" y="246"/>
                  </a:lnTo>
                  <a:lnTo>
                    <a:pt x="1052" y="246"/>
                  </a:lnTo>
                  <a:lnTo>
                    <a:pt x="1049" y="250"/>
                  </a:lnTo>
                  <a:lnTo>
                    <a:pt x="1049" y="250"/>
                  </a:lnTo>
                  <a:lnTo>
                    <a:pt x="1049" y="253"/>
                  </a:lnTo>
                  <a:lnTo>
                    <a:pt x="1049" y="253"/>
                  </a:lnTo>
                  <a:lnTo>
                    <a:pt x="1049" y="255"/>
                  </a:lnTo>
                  <a:lnTo>
                    <a:pt x="1052" y="255"/>
                  </a:lnTo>
                  <a:lnTo>
                    <a:pt x="1054" y="255"/>
                  </a:lnTo>
                  <a:lnTo>
                    <a:pt x="1059" y="253"/>
                  </a:lnTo>
                  <a:lnTo>
                    <a:pt x="1063" y="253"/>
                  </a:lnTo>
                  <a:lnTo>
                    <a:pt x="1066" y="253"/>
                  </a:lnTo>
                  <a:lnTo>
                    <a:pt x="1073" y="253"/>
                  </a:lnTo>
                  <a:lnTo>
                    <a:pt x="1075" y="250"/>
                  </a:lnTo>
                  <a:lnTo>
                    <a:pt x="1077" y="250"/>
                  </a:lnTo>
                  <a:lnTo>
                    <a:pt x="1077" y="248"/>
                  </a:lnTo>
                  <a:lnTo>
                    <a:pt x="1080" y="248"/>
                  </a:lnTo>
                  <a:lnTo>
                    <a:pt x="1082" y="246"/>
                  </a:lnTo>
                  <a:lnTo>
                    <a:pt x="1085" y="241"/>
                  </a:lnTo>
                  <a:lnTo>
                    <a:pt x="1085" y="241"/>
                  </a:lnTo>
                  <a:lnTo>
                    <a:pt x="1087" y="239"/>
                  </a:lnTo>
                  <a:lnTo>
                    <a:pt x="1087" y="239"/>
                  </a:lnTo>
                  <a:lnTo>
                    <a:pt x="1087" y="239"/>
                  </a:lnTo>
                  <a:lnTo>
                    <a:pt x="1087" y="236"/>
                  </a:lnTo>
                  <a:lnTo>
                    <a:pt x="1087" y="236"/>
                  </a:lnTo>
                  <a:lnTo>
                    <a:pt x="1087" y="236"/>
                  </a:lnTo>
                  <a:lnTo>
                    <a:pt x="1082" y="234"/>
                  </a:lnTo>
                  <a:lnTo>
                    <a:pt x="1080" y="234"/>
                  </a:lnTo>
                  <a:lnTo>
                    <a:pt x="1077" y="234"/>
                  </a:lnTo>
                  <a:lnTo>
                    <a:pt x="1075" y="234"/>
                  </a:lnTo>
                  <a:lnTo>
                    <a:pt x="1075" y="234"/>
                  </a:lnTo>
                  <a:lnTo>
                    <a:pt x="1073" y="234"/>
                  </a:lnTo>
                  <a:lnTo>
                    <a:pt x="1068" y="236"/>
                  </a:lnTo>
                  <a:lnTo>
                    <a:pt x="1066" y="236"/>
                  </a:lnTo>
                  <a:close/>
                  <a:moveTo>
                    <a:pt x="1052" y="217"/>
                  </a:moveTo>
                  <a:lnTo>
                    <a:pt x="1052" y="217"/>
                  </a:lnTo>
                  <a:lnTo>
                    <a:pt x="1049" y="220"/>
                  </a:lnTo>
                  <a:lnTo>
                    <a:pt x="1049" y="220"/>
                  </a:lnTo>
                  <a:lnTo>
                    <a:pt x="1044" y="222"/>
                  </a:lnTo>
                  <a:lnTo>
                    <a:pt x="1042" y="222"/>
                  </a:lnTo>
                  <a:lnTo>
                    <a:pt x="1042" y="222"/>
                  </a:lnTo>
                  <a:lnTo>
                    <a:pt x="1040" y="224"/>
                  </a:lnTo>
                  <a:lnTo>
                    <a:pt x="1040" y="224"/>
                  </a:lnTo>
                  <a:lnTo>
                    <a:pt x="1040" y="224"/>
                  </a:lnTo>
                  <a:lnTo>
                    <a:pt x="1040" y="224"/>
                  </a:lnTo>
                  <a:lnTo>
                    <a:pt x="1040" y="224"/>
                  </a:lnTo>
                  <a:lnTo>
                    <a:pt x="1040" y="224"/>
                  </a:lnTo>
                  <a:lnTo>
                    <a:pt x="1040" y="224"/>
                  </a:lnTo>
                  <a:lnTo>
                    <a:pt x="1044" y="224"/>
                  </a:lnTo>
                  <a:lnTo>
                    <a:pt x="1047" y="224"/>
                  </a:lnTo>
                  <a:lnTo>
                    <a:pt x="1047" y="224"/>
                  </a:lnTo>
                  <a:lnTo>
                    <a:pt x="1049" y="222"/>
                  </a:lnTo>
                  <a:lnTo>
                    <a:pt x="1052" y="222"/>
                  </a:lnTo>
                  <a:lnTo>
                    <a:pt x="1054" y="220"/>
                  </a:lnTo>
                  <a:lnTo>
                    <a:pt x="1054" y="220"/>
                  </a:lnTo>
                  <a:lnTo>
                    <a:pt x="1054" y="220"/>
                  </a:lnTo>
                  <a:lnTo>
                    <a:pt x="1056" y="220"/>
                  </a:lnTo>
                  <a:lnTo>
                    <a:pt x="1059" y="217"/>
                  </a:lnTo>
                  <a:lnTo>
                    <a:pt x="1061" y="217"/>
                  </a:lnTo>
                  <a:lnTo>
                    <a:pt x="1061" y="217"/>
                  </a:lnTo>
                  <a:lnTo>
                    <a:pt x="1061" y="215"/>
                  </a:lnTo>
                  <a:lnTo>
                    <a:pt x="1061" y="215"/>
                  </a:lnTo>
                  <a:lnTo>
                    <a:pt x="1061" y="215"/>
                  </a:lnTo>
                  <a:lnTo>
                    <a:pt x="1059" y="215"/>
                  </a:lnTo>
                  <a:lnTo>
                    <a:pt x="1056" y="215"/>
                  </a:lnTo>
                  <a:lnTo>
                    <a:pt x="1056" y="217"/>
                  </a:lnTo>
                  <a:lnTo>
                    <a:pt x="1054" y="217"/>
                  </a:lnTo>
                  <a:lnTo>
                    <a:pt x="1054" y="217"/>
                  </a:lnTo>
                  <a:lnTo>
                    <a:pt x="1054" y="217"/>
                  </a:lnTo>
                  <a:lnTo>
                    <a:pt x="1054" y="217"/>
                  </a:lnTo>
                  <a:lnTo>
                    <a:pt x="1052" y="217"/>
                  </a:lnTo>
                  <a:close/>
                  <a:moveTo>
                    <a:pt x="1066" y="681"/>
                  </a:moveTo>
                  <a:lnTo>
                    <a:pt x="1066" y="681"/>
                  </a:lnTo>
                  <a:lnTo>
                    <a:pt x="1066" y="683"/>
                  </a:lnTo>
                  <a:lnTo>
                    <a:pt x="1066" y="683"/>
                  </a:lnTo>
                  <a:lnTo>
                    <a:pt x="1066" y="683"/>
                  </a:lnTo>
                  <a:lnTo>
                    <a:pt x="1068" y="681"/>
                  </a:lnTo>
                  <a:lnTo>
                    <a:pt x="1068" y="681"/>
                  </a:lnTo>
                  <a:lnTo>
                    <a:pt x="1066" y="681"/>
                  </a:lnTo>
                  <a:lnTo>
                    <a:pt x="1066" y="681"/>
                  </a:lnTo>
                  <a:close/>
                  <a:moveTo>
                    <a:pt x="1118" y="584"/>
                  </a:moveTo>
                  <a:lnTo>
                    <a:pt x="1120" y="584"/>
                  </a:lnTo>
                  <a:lnTo>
                    <a:pt x="1122" y="581"/>
                  </a:lnTo>
                  <a:lnTo>
                    <a:pt x="1127" y="579"/>
                  </a:lnTo>
                  <a:lnTo>
                    <a:pt x="1132" y="577"/>
                  </a:lnTo>
                  <a:lnTo>
                    <a:pt x="1136" y="574"/>
                  </a:lnTo>
                  <a:lnTo>
                    <a:pt x="1139" y="572"/>
                  </a:lnTo>
                  <a:lnTo>
                    <a:pt x="1148" y="565"/>
                  </a:lnTo>
                  <a:lnTo>
                    <a:pt x="1148" y="565"/>
                  </a:lnTo>
                  <a:lnTo>
                    <a:pt x="1151" y="562"/>
                  </a:lnTo>
                  <a:lnTo>
                    <a:pt x="1151" y="562"/>
                  </a:lnTo>
                  <a:lnTo>
                    <a:pt x="1153" y="562"/>
                  </a:lnTo>
                  <a:lnTo>
                    <a:pt x="1155" y="562"/>
                  </a:lnTo>
                  <a:lnTo>
                    <a:pt x="1158" y="562"/>
                  </a:lnTo>
                  <a:lnTo>
                    <a:pt x="1160" y="562"/>
                  </a:lnTo>
                  <a:lnTo>
                    <a:pt x="1162" y="560"/>
                  </a:lnTo>
                  <a:lnTo>
                    <a:pt x="1165" y="560"/>
                  </a:lnTo>
                  <a:lnTo>
                    <a:pt x="1169" y="560"/>
                  </a:lnTo>
                  <a:lnTo>
                    <a:pt x="1172" y="560"/>
                  </a:lnTo>
                  <a:lnTo>
                    <a:pt x="1174" y="560"/>
                  </a:lnTo>
                  <a:lnTo>
                    <a:pt x="1176" y="560"/>
                  </a:lnTo>
                  <a:lnTo>
                    <a:pt x="1176" y="560"/>
                  </a:lnTo>
                  <a:lnTo>
                    <a:pt x="1186" y="555"/>
                  </a:lnTo>
                  <a:lnTo>
                    <a:pt x="1191" y="553"/>
                  </a:lnTo>
                  <a:lnTo>
                    <a:pt x="1195" y="551"/>
                  </a:lnTo>
                  <a:lnTo>
                    <a:pt x="1202" y="546"/>
                  </a:lnTo>
                  <a:lnTo>
                    <a:pt x="1205" y="544"/>
                  </a:lnTo>
                  <a:lnTo>
                    <a:pt x="1205" y="544"/>
                  </a:lnTo>
                  <a:lnTo>
                    <a:pt x="1202" y="544"/>
                  </a:lnTo>
                  <a:lnTo>
                    <a:pt x="1202" y="541"/>
                  </a:lnTo>
                  <a:lnTo>
                    <a:pt x="1200" y="541"/>
                  </a:lnTo>
                  <a:lnTo>
                    <a:pt x="1200" y="541"/>
                  </a:lnTo>
                  <a:lnTo>
                    <a:pt x="1202" y="541"/>
                  </a:lnTo>
                  <a:lnTo>
                    <a:pt x="1202" y="541"/>
                  </a:lnTo>
                  <a:lnTo>
                    <a:pt x="1205" y="541"/>
                  </a:lnTo>
                  <a:lnTo>
                    <a:pt x="1205" y="539"/>
                  </a:lnTo>
                  <a:lnTo>
                    <a:pt x="1205" y="539"/>
                  </a:lnTo>
                  <a:lnTo>
                    <a:pt x="1202" y="539"/>
                  </a:lnTo>
                  <a:lnTo>
                    <a:pt x="1200" y="539"/>
                  </a:lnTo>
                  <a:lnTo>
                    <a:pt x="1198" y="539"/>
                  </a:lnTo>
                  <a:lnTo>
                    <a:pt x="1195" y="536"/>
                  </a:lnTo>
                  <a:lnTo>
                    <a:pt x="1198" y="536"/>
                  </a:lnTo>
                  <a:lnTo>
                    <a:pt x="1200" y="536"/>
                  </a:lnTo>
                  <a:lnTo>
                    <a:pt x="1205" y="536"/>
                  </a:lnTo>
                  <a:lnTo>
                    <a:pt x="1205" y="536"/>
                  </a:lnTo>
                  <a:lnTo>
                    <a:pt x="1205" y="534"/>
                  </a:lnTo>
                  <a:lnTo>
                    <a:pt x="1205" y="534"/>
                  </a:lnTo>
                  <a:lnTo>
                    <a:pt x="1205" y="532"/>
                  </a:lnTo>
                  <a:lnTo>
                    <a:pt x="1207" y="532"/>
                  </a:lnTo>
                  <a:lnTo>
                    <a:pt x="1207" y="529"/>
                  </a:lnTo>
                  <a:lnTo>
                    <a:pt x="1209" y="525"/>
                  </a:lnTo>
                  <a:lnTo>
                    <a:pt x="1209" y="525"/>
                  </a:lnTo>
                  <a:lnTo>
                    <a:pt x="1209" y="522"/>
                  </a:lnTo>
                  <a:lnTo>
                    <a:pt x="1209" y="522"/>
                  </a:lnTo>
                  <a:lnTo>
                    <a:pt x="1209" y="522"/>
                  </a:lnTo>
                  <a:lnTo>
                    <a:pt x="1209" y="522"/>
                  </a:lnTo>
                  <a:lnTo>
                    <a:pt x="1209" y="520"/>
                  </a:lnTo>
                  <a:lnTo>
                    <a:pt x="1209" y="520"/>
                  </a:lnTo>
                  <a:lnTo>
                    <a:pt x="1207" y="518"/>
                  </a:lnTo>
                  <a:lnTo>
                    <a:pt x="1205" y="515"/>
                  </a:lnTo>
                  <a:lnTo>
                    <a:pt x="1205" y="515"/>
                  </a:lnTo>
                  <a:lnTo>
                    <a:pt x="1205" y="513"/>
                  </a:lnTo>
                  <a:lnTo>
                    <a:pt x="1205" y="513"/>
                  </a:lnTo>
                  <a:lnTo>
                    <a:pt x="1202" y="513"/>
                  </a:lnTo>
                  <a:lnTo>
                    <a:pt x="1200" y="513"/>
                  </a:lnTo>
                  <a:lnTo>
                    <a:pt x="1198" y="513"/>
                  </a:lnTo>
                  <a:lnTo>
                    <a:pt x="1195" y="515"/>
                  </a:lnTo>
                  <a:lnTo>
                    <a:pt x="1191" y="518"/>
                  </a:lnTo>
                  <a:lnTo>
                    <a:pt x="1188" y="520"/>
                  </a:lnTo>
                  <a:lnTo>
                    <a:pt x="1188" y="518"/>
                  </a:lnTo>
                  <a:lnTo>
                    <a:pt x="1188" y="518"/>
                  </a:lnTo>
                  <a:lnTo>
                    <a:pt x="1186" y="515"/>
                  </a:lnTo>
                  <a:lnTo>
                    <a:pt x="1186" y="515"/>
                  </a:lnTo>
                  <a:lnTo>
                    <a:pt x="1186" y="515"/>
                  </a:lnTo>
                  <a:lnTo>
                    <a:pt x="1191" y="515"/>
                  </a:lnTo>
                  <a:lnTo>
                    <a:pt x="1193" y="513"/>
                  </a:lnTo>
                  <a:lnTo>
                    <a:pt x="1193" y="513"/>
                  </a:lnTo>
                  <a:lnTo>
                    <a:pt x="1195" y="510"/>
                  </a:lnTo>
                  <a:lnTo>
                    <a:pt x="1193" y="510"/>
                  </a:lnTo>
                  <a:lnTo>
                    <a:pt x="1193" y="506"/>
                  </a:lnTo>
                  <a:lnTo>
                    <a:pt x="1191" y="503"/>
                  </a:lnTo>
                  <a:lnTo>
                    <a:pt x="1181" y="503"/>
                  </a:lnTo>
                  <a:lnTo>
                    <a:pt x="1179" y="503"/>
                  </a:lnTo>
                  <a:lnTo>
                    <a:pt x="1179" y="506"/>
                  </a:lnTo>
                  <a:lnTo>
                    <a:pt x="1179" y="506"/>
                  </a:lnTo>
                  <a:lnTo>
                    <a:pt x="1179" y="506"/>
                  </a:lnTo>
                  <a:lnTo>
                    <a:pt x="1181" y="506"/>
                  </a:lnTo>
                  <a:lnTo>
                    <a:pt x="1181" y="506"/>
                  </a:lnTo>
                  <a:lnTo>
                    <a:pt x="1184" y="506"/>
                  </a:lnTo>
                  <a:lnTo>
                    <a:pt x="1184" y="506"/>
                  </a:lnTo>
                  <a:lnTo>
                    <a:pt x="1181" y="506"/>
                  </a:lnTo>
                  <a:lnTo>
                    <a:pt x="1176" y="508"/>
                  </a:lnTo>
                  <a:lnTo>
                    <a:pt x="1172" y="508"/>
                  </a:lnTo>
                  <a:lnTo>
                    <a:pt x="1167" y="510"/>
                  </a:lnTo>
                  <a:lnTo>
                    <a:pt x="1162" y="513"/>
                  </a:lnTo>
                  <a:lnTo>
                    <a:pt x="1158" y="515"/>
                  </a:lnTo>
                  <a:lnTo>
                    <a:pt x="1155" y="518"/>
                  </a:lnTo>
                  <a:lnTo>
                    <a:pt x="1153" y="518"/>
                  </a:lnTo>
                  <a:lnTo>
                    <a:pt x="1148" y="518"/>
                  </a:lnTo>
                  <a:lnTo>
                    <a:pt x="1148" y="518"/>
                  </a:lnTo>
                  <a:lnTo>
                    <a:pt x="1146" y="520"/>
                  </a:lnTo>
                  <a:lnTo>
                    <a:pt x="1143" y="522"/>
                  </a:lnTo>
                  <a:lnTo>
                    <a:pt x="1139" y="522"/>
                  </a:lnTo>
                  <a:lnTo>
                    <a:pt x="1139" y="522"/>
                  </a:lnTo>
                  <a:lnTo>
                    <a:pt x="1139" y="522"/>
                  </a:lnTo>
                  <a:lnTo>
                    <a:pt x="1141" y="522"/>
                  </a:lnTo>
                  <a:lnTo>
                    <a:pt x="1141" y="522"/>
                  </a:lnTo>
                  <a:lnTo>
                    <a:pt x="1141" y="522"/>
                  </a:lnTo>
                  <a:lnTo>
                    <a:pt x="1141" y="520"/>
                  </a:lnTo>
                  <a:lnTo>
                    <a:pt x="1143" y="520"/>
                  </a:lnTo>
                  <a:lnTo>
                    <a:pt x="1146" y="518"/>
                  </a:lnTo>
                  <a:lnTo>
                    <a:pt x="1143" y="518"/>
                  </a:lnTo>
                  <a:lnTo>
                    <a:pt x="1141" y="515"/>
                  </a:lnTo>
                  <a:lnTo>
                    <a:pt x="1141" y="515"/>
                  </a:lnTo>
                  <a:lnTo>
                    <a:pt x="1143" y="515"/>
                  </a:lnTo>
                  <a:lnTo>
                    <a:pt x="1146" y="518"/>
                  </a:lnTo>
                  <a:lnTo>
                    <a:pt x="1146" y="515"/>
                  </a:lnTo>
                  <a:lnTo>
                    <a:pt x="1146" y="515"/>
                  </a:lnTo>
                  <a:lnTo>
                    <a:pt x="1146" y="515"/>
                  </a:lnTo>
                  <a:lnTo>
                    <a:pt x="1148" y="513"/>
                  </a:lnTo>
                  <a:lnTo>
                    <a:pt x="1148" y="513"/>
                  </a:lnTo>
                  <a:lnTo>
                    <a:pt x="1151" y="513"/>
                  </a:lnTo>
                  <a:lnTo>
                    <a:pt x="1153" y="510"/>
                  </a:lnTo>
                  <a:lnTo>
                    <a:pt x="1153" y="510"/>
                  </a:lnTo>
                  <a:lnTo>
                    <a:pt x="1155" y="513"/>
                  </a:lnTo>
                  <a:lnTo>
                    <a:pt x="1158" y="510"/>
                  </a:lnTo>
                  <a:lnTo>
                    <a:pt x="1162" y="510"/>
                  </a:lnTo>
                  <a:lnTo>
                    <a:pt x="1165" y="508"/>
                  </a:lnTo>
                  <a:lnTo>
                    <a:pt x="1167" y="508"/>
                  </a:lnTo>
                  <a:lnTo>
                    <a:pt x="1167" y="508"/>
                  </a:lnTo>
                  <a:lnTo>
                    <a:pt x="1167" y="508"/>
                  </a:lnTo>
                  <a:lnTo>
                    <a:pt x="1169" y="508"/>
                  </a:lnTo>
                  <a:lnTo>
                    <a:pt x="1172" y="508"/>
                  </a:lnTo>
                  <a:lnTo>
                    <a:pt x="1172" y="508"/>
                  </a:lnTo>
                  <a:lnTo>
                    <a:pt x="1174" y="506"/>
                  </a:lnTo>
                  <a:lnTo>
                    <a:pt x="1176" y="503"/>
                  </a:lnTo>
                  <a:lnTo>
                    <a:pt x="1179" y="503"/>
                  </a:lnTo>
                  <a:lnTo>
                    <a:pt x="1181" y="503"/>
                  </a:lnTo>
                  <a:lnTo>
                    <a:pt x="1184" y="501"/>
                  </a:lnTo>
                  <a:lnTo>
                    <a:pt x="1184" y="501"/>
                  </a:lnTo>
                  <a:lnTo>
                    <a:pt x="1188" y="501"/>
                  </a:lnTo>
                  <a:lnTo>
                    <a:pt x="1191" y="501"/>
                  </a:lnTo>
                  <a:lnTo>
                    <a:pt x="1193" y="499"/>
                  </a:lnTo>
                  <a:lnTo>
                    <a:pt x="1195" y="499"/>
                  </a:lnTo>
                  <a:lnTo>
                    <a:pt x="1198" y="496"/>
                  </a:lnTo>
                  <a:lnTo>
                    <a:pt x="1198" y="496"/>
                  </a:lnTo>
                  <a:lnTo>
                    <a:pt x="1195" y="496"/>
                  </a:lnTo>
                  <a:lnTo>
                    <a:pt x="1193" y="496"/>
                  </a:lnTo>
                  <a:lnTo>
                    <a:pt x="1193" y="494"/>
                  </a:lnTo>
                  <a:lnTo>
                    <a:pt x="1191" y="494"/>
                  </a:lnTo>
                  <a:lnTo>
                    <a:pt x="1191" y="494"/>
                  </a:lnTo>
                  <a:lnTo>
                    <a:pt x="1191" y="492"/>
                  </a:lnTo>
                  <a:lnTo>
                    <a:pt x="1188" y="492"/>
                  </a:lnTo>
                  <a:lnTo>
                    <a:pt x="1186" y="492"/>
                  </a:lnTo>
                  <a:lnTo>
                    <a:pt x="1186" y="492"/>
                  </a:lnTo>
                  <a:lnTo>
                    <a:pt x="1184" y="494"/>
                  </a:lnTo>
                  <a:lnTo>
                    <a:pt x="1181" y="492"/>
                  </a:lnTo>
                  <a:lnTo>
                    <a:pt x="1176" y="492"/>
                  </a:lnTo>
                  <a:lnTo>
                    <a:pt x="1176" y="489"/>
                  </a:lnTo>
                  <a:lnTo>
                    <a:pt x="1176" y="487"/>
                  </a:lnTo>
                  <a:lnTo>
                    <a:pt x="1176" y="484"/>
                  </a:lnTo>
                  <a:lnTo>
                    <a:pt x="1176" y="484"/>
                  </a:lnTo>
                  <a:lnTo>
                    <a:pt x="1174" y="484"/>
                  </a:lnTo>
                  <a:lnTo>
                    <a:pt x="1172" y="484"/>
                  </a:lnTo>
                  <a:lnTo>
                    <a:pt x="1169" y="487"/>
                  </a:lnTo>
                  <a:lnTo>
                    <a:pt x="1169" y="487"/>
                  </a:lnTo>
                  <a:lnTo>
                    <a:pt x="1162" y="492"/>
                  </a:lnTo>
                  <a:lnTo>
                    <a:pt x="1160" y="492"/>
                  </a:lnTo>
                  <a:lnTo>
                    <a:pt x="1162" y="492"/>
                  </a:lnTo>
                  <a:lnTo>
                    <a:pt x="1162" y="489"/>
                  </a:lnTo>
                  <a:lnTo>
                    <a:pt x="1169" y="487"/>
                  </a:lnTo>
                  <a:lnTo>
                    <a:pt x="1169" y="484"/>
                  </a:lnTo>
                  <a:lnTo>
                    <a:pt x="1169" y="484"/>
                  </a:lnTo>
                  <a:lnTo>
                    <a:pt x="1167" y="484"/>
                  </a:lnTo>
                  <a:lnTo>
                    <a:pt x="1167" y="484"/>
                  </a:lnTo>
                  <a:lnTo>
                    <a:pt x="1167" y="482"/>
                  </a:lnTo>
                  <a:lnTo>
                    <a:pt x="1167" y="482"/>
                  </a:lnTo>
                  <a:lnTo>
                    <a:pt x="1165" y="482"/>
                  </a:lnTo>
                  <a:lnTo>
                    <a:pt x="1162" y="482"/>
                  </a:lnTo>
                  <a:lnTo>
                    <a:pt x="1160" y="484"/>
                  </a:lnTo>
                  <a:lnTo>
                    <a:pt x="1158" y="484"/>
                  </a:lnTo>
                  <a:lnTo>
                    <a:pt x="1153" y="487"/>
                  </a:lnTo>
                  <a:lnTo>
                    <a:pt x="1151" y="487"/>
                  </a:lnTo>
                  <a:lnTo>
                    <a:pt x="1153" y="487"/>
                  </a:lnTo>
                  <a:lnTo>
                    <a:pt x="1155" y="484"/>
                  </a:lnTo>
                  <a:lnTo>
                    <a:pt x="1155" y="484"/>
                  </a:lnTo>
                  <a:lnTo>
                    <a:pt x="1158" y="482"/>
                  </a:lnTo>
                  <a:lnTo>
                    <a:pt x="1160" y="480"/>
                  </a:lnTo>
                  <a:lnTo>
                    <a:pt x="1162" y="480"/>
                  </a:lnTo>
                  <a:lnTo>
                    <a:pt x="1160" y="477"/>
                  </a:lnTo>
                  <a:lnTo>
                    <a:pt x="1160" y="475"/>
                  </a:lnTo>
                  <a:lnTo>
                    <a:pt x="1160" y="475"/>
                  </a:lnTo>
                  <a:lnTo>
                    <a:pt x="1160" y="475"/>
                  </a:lnTo>
                  <a:lnTo>
                    <a:pt x="1162" y="473"/>
                  </a:lnTo>
                  <a:lnTo>
                    <a:pt x="1160" y="473"/>
                  </a:lnTo>
                  <a:lnTo>
                    <a:pt x="1160" y="473"/>
                  </a:lnTo>
                  <a:lnTo>
                    <a:pt x="1158" y="475"/>
                  </a:lnTo>
                  <a:lnTo>
                    <a:pt x="1158" y="473"/>
                  </a:lnTo>
                  <a:lnTo>
                    <a:pt x="1158" y="473"/>
                  </a:lnTo>
                  <a:lnTo>
                    <a:pt x="1158" y="470"/>
                  </a:lnTo>
                  <a:lnTo>
                    <a:pt x="1158" y="470"/>
                  </a:lnTo>
                  <a:lnTo>
                    <a:pt x="1155" y="470"/>
                  </a:lnTo>
                  <a:lnTo>
                    <a:pt x="1155" y="470"/>
                  </a:lnTo>
                  <a:lnTo>
                    <a:pt x="1153" y="470"/>
                  </a:lnTo>
                  <a:lnTo>
                    <a:pt x="1151" y="470"/>
                  </a:lnTo>
                  <a:lnTo>
                    <a:pt x="1151" y="470"/>
                  </a:lnTo>
                  <a:lnTo>
                    <a:pt x="1151" y="470"/>
                  </a:lnTo>
                  <a:lnTo>
                    <a:pt x="1151" y="470"/>
                  </a:lnTo>
                  <a:lnTo>
                    <a:pt x="1148" y="468"/>
                  </a:lnTo>
                  <a:lnTo>
                    <a:pt x="1146" y="468"/>
                  </a:lnTo>
                  <a:lnTo>
                    <a:pt x="1148" y="468"/>
                  </a:lnTo>
                  <a:lnTo>
                    <a:pt x="1151" y="468"/>
                  </a:lnTo>
                  <a:lnTo>
                    <a:pt x="1151" y="468"/>
                  </a:lnTo>
                  <a:lnTo>
                    <a:pt x="1151" y="463"/>
                  </a:lnTo>
                  <a:lnTo>
                    <a:pt x="1151" y="463"/>
                  </a:lnTo>
                  <a:lnTo>
                    <a:pt x="1148" y="463"/>
                  </a:lnTo>
                  <a:lnTo>
                    <a:pt x="1146" y="463"/>
                  </a:lnTo>
                  <a:lnTo>
                    <a:pt x="1146" y="463"/>
                  </a:lnTo>
                  <a:lnTo>
                    <a:pt x="1151" y="461"/>
                  </a:lnTo>
                  <a:lnTo>
                    <a:pt x="1151" y="461"/>
                  </a:lnTo>
                  <a:lnTo>
                    <a:pt x="1151" y="461"/>
                  </a:lnTo>
                  <a:lnTo>
                    <a:pt x="1148" y="461"/>
                  </a:lnTo>
                  <a:lnTo>
                    <a:pt x="1143" y="461"/>
                  </a:lnTo>
                  <a:lnTo>
                    <a:pt x="1143" y="458"/>
                  </a:lnTo>
                  <a:lnTo>
                    <a:pt x="1146" y="458"/>
                  </a:lnTo>
                  <a:lnTo>
                    <a:pt x="1148" y="458"/>
                  </a:lnTo>
                  <a:lnTo>
                    <a:pt x="1148" y="458"/>
                  </a:lnTo>
                  <a:lnTo>
                    <a:pt x="1146" y="456"/>
                  </a:lnTo>
                  <a:lnTo>
                    <a:pt x="1146" y="456"/>
                  </a:lnTo>
                  <a:lnTo>
                    <a:pt x="1143" y="456"/>
                  </a:lnTo>
                  <a:lnTo>
                    <a:pt x="1143" y="456"/>
                  </a:lnTo>
                  <a:lnTo>
                    <a:pt x="1139" y="454"/>
                  </a:lnTo>
                  <a:lnTo>
                    <a:pt x="1139" y="454"/>
                  </a:lnTo>
                  <a:lnTo>
                    <a:pt x="1139" y="451"/>
                  </a:lnTo>
                  <a:lnTo>
                    <a:pt x="1141" y="451"/>
                  </a:lnTo>
                  <a:lnTo>
                    <a:pt x="1141" y="451"/>
                  </a:lnTo>
                  <a:lnTo>
                    <a:pt x="1141" y="454"/>
                  </a:lnTo>
                  <a:lnTo>
                    <a:pt x="1141" y="454"/>
                  </a:lnTo>
                  <a:lnTo>
                    <a:pt x="1143" y="454"/>
                  </a:lnTo>
                  <a:lnTo>
                    <a:pt x="1153" y="456"/>
                  </a:lnTo>
                  <a:lnTo>
                    <a:pt x="1155" y="456"/>
                  </a:lnTo>
                  <a:lnTo>
                    <a:pt x="1155" y="454"/>
                  </a:lnTo>
                  <a:lnTo>
                    <a:pt x="1155" y="451"/>
                  </a:lnTo>
                  <a:lnTo>
                    <a:pt x="1158" y="451"/>
                  </a:lnTo>
                  <a:lnTo>
                    <a:pt x="1158" y="449"/>
                  </a:lnTo>
                  <a:lnTo>
                    <a:pt x="1155" y="444"/>
                  </a:lnTo>
                  <a:lnTo>
                    <a:pt x="1155" y="444"/>
                  </a:lnTo>
                  <a:lnTo>
                    <a:pt x="1153" y="444"/>
                  </a:lnTo>
                  <a:lnTo>
                    <a:pt x="1153" y="444"/>
                  </a:lnTo>
                  <a:lnTo>
                    <a:pt x="1151" y="444"/>
                  </a:lnTo>
                  <a:lnTo>
                    <a:pt x="1151" y="444"/>
                  </a:lnTo>
                  <a:lnTo>
                    <a:pt x="1153" y="444"/>
                  </a:lnTo>
                  <a:lnTo>
                    <a:pt x="1153" y="442"/>
                  </a:lnTo>
                  <a:lnTo>
                    <a:pt x="1155" y="442"/>
                  </a:lnTo>
                  <a:lnTo>
                    <a:pt x="1155" y="442"/>
                  </a:lnTo>
                  <a:lnTo>
                    <a:pt x="1153" y="440"/>
                  </a:lnTo>
                  <a:lnTo>
                    <a:pt x="1151" y="440"/>
                  </a:lnTo>
                  <a:lnTo>
                    <a:pt x="1151" y="440"/>
                  </a:lnTo>
                  <a:lnTo>
                    <a:pt x="1148" y="440"/>
                  </a:lnTo>
                  <a:lnTo>
                    <a:pt x="1146" y="440"/>
                  </a:lnTo>
                  <a:lnTo>
                    <a:pt x="1146" y="440"/>
                  </a:lnTo>
                  <a:lnTo>
                    <a:pt x="1146" y="440"/>
                  </a:lnTo>
                  <a:lnTo>
                    <a:pt x="1148" y="440"/>
                  </a:lnTo>
                  <a:lnTo>
                    <a:pt x="1148" y="440"/>
                  </a:lnTo>
                  <a:lnTo>
                    <a:pt x="1151" y="437"/>
                  </a:lnTo>
                  <a:lnTo>
                    <a:pt x="1151" y="437"/>
                  </a:lnTo>
                  <a:lnTo>
                    <a:pt x="1153" y="437"/>
                  </a:lnTo>
                  <a:lnTo>
                    <a:pt x="1155" y="437"/>
                  </a:lnTo>
                  <a:lnTo>
                    <a:pt x="1155" y="435"/>
                  </a:lnTo>
                  <a:lnTo>
                    <a:pt x="1155" y="432"/>
                  </a:lnTo>
                  <a:lnTo>
                    <a:pt x="1158" y="432"/>
                  </a:lnTo>
                  <a:lnTo>
                    <a:pt x="1158" y="432"/>
                  </a:lnTo>
                  <a:lnTo>
                    <a:pt x="1158" y="432"/>
                  </a:lnTo>
                  <a:lnTo>
                    <a:pt x="1158" y="430"/>
                  </a:lnTo>
                  <a:lnTo>
                    <a:pt x="1155" y="430"/>
                  </a:lnTo>
                  <a:lnTo>
                    <a:pt x="1155" y="430"/>
                  </a:lnTo>
                  <a:lnTo>
                    <a:pt x="1153" y="430"/>
                  </a:lnTo>
                  <a:lnTo>
                    <a:pt x="1153" y="425"/>
                  </a:lnTo>
                  <a:lnTo>
                    <a:pt x="1151" y="425"/>
                  </a:lnTo>
                  <a:lnTo>
                    <a:pt x="1148" y="425"/>
                  </a:lnTo>
                  <a:lnTo>
                    <a:pt x="1143" y="428"/>
                  </a:lnTo>
                  <a:lnTo>
                    <a:pt x="1139" y="430"/>
                  </a:lnTo>
                  <a:lnTo>
                    <a:pt x="1139" y="428"/>
                  </a:lnTo>
                  <a:lnTo>
                    <a:pt x="1141" y="428"/>
                  </a:lnTo>
                  <a:lnTo>
                    <a:pt x="1143" y="428"/>
                  </a:lnTo>
                  <a:lnTo>
                    <a:pt x="1148" y="425"/>
                  </a:lnTo>
                  <a:lnTo>
                    <a:pt x="1151" y="423"/>
                  </a:lnTo>
                  <a:lnTo>
                    <a:pt x="1153" y="421"/>
                  </a:lnTo>
                  <a:lnTo>
                    <a:pt x="1153" y="418"/>
                  </a:lnTo>
                  <a:lnTo>
                    <a:pt x="1153" y="418"/>
                  </a:lnTo>
                  <a:lnTo>
                    <a:pt x="1151" y="421"/>
                  </a:lnTo>
                  <a:lnTo>
                    <a:pt x="1146" y="421"/>
                  </a:lnTo>
                  <a:lnTo>
                    <a:pt x="1146" y="421"/>
                  </a:lnTo>
                  <a:lnTo>
                    <a:pt x="1146" y="421"/>
                  </a:lnTo>
                  <a:lnTo>
                    <a:pt x="1146" y="421"/>
                  </a:lnTo>
                  <a:lnTo>
                    <a:pt x="1143" y="421"/>
                  </a:lnTo>
                  <a:lnTo>
                    <a:pt x="1143" y="421"/>
                  </a:lnTo>
                  <a:lnTo>
                    <a:pt x="1139" y="423"/>
                  </a:lnTo>
                  <a:lnTo>
                    <a:pt x="1139" y="423"/>
                  </a:lnTo>
                  <a:lnTo>
                    <a:pt x="1141" y="421"/>
                  </a:lnTo>
                  <a:lnTo>
                    <a:pt x="1141" y="421"/>
                  </a:lnTo>
                  <a:lnTo>
                    <a:pt x="1146" y="418"/>
                  </a:lnTo>
                  <a:lnTo>
                    <a:pt x="1148" y="418"/>
                  </a:lnTo>
                  <a:lnTo>
                    <a:pt x="1153" y="416"/>
                  </a:lnTo>
                  <a:lnTo>
                    <a:pt x="1153" y="414"/>
                  </a:lnTo>
                  <a:lnTo>
                    <a:pt x="1151" y="411"/>
                  </a:lnTo>
                  <a:lnTo>
                    <a:pt x="1151" y="411"/>
                  </a:lnTo>
                  <a:lnTo>
                    <a:pt x="1148" y="411"/>
                  </a:lnTo>
                  <a:lnTo>
                    <a:pt x="1148" y="411"/>
                  </a:lnTo>
                  <a:lnTo>
                    <a:pt x="1148" y="411"/>
                  </a:lnTo>
                  <a:lnTo>
                    <a:pt x="1148" y="411"/>
                  </a:lnTo>
                  <a:lnTo>
                    <a:pt x="1148" y="409"/>
                  </a:lnTo>
                  <a:lnTo>
                    <a:pt x="1148" y="409"/>
                  </a:lnTo>
                  <a:lnTo>
                    <a:pt x="1148" y="409"/>
                  </a:lnTo>
                  <a:lnTo>
                    <a:pt x="1151" y="409"/>
                  </a:lnTo>
                  <a:lnTo>
                    <a:pt x="1151" y="409"/>
                  </a:lnTo>
                  <a:lnTo>
                    <a:pt x="1148" y="409"/>
                  </a:lnTo>
                  <a:lnTo>
                    <a:pt x="1148" y="409"/>
                  </a:lnTo>
                  <a:lnTo>
                    <a:pt x="1146" y="409"/>
                  </a:lnTo>
                  <a:lnTo>
                    <a:pt x="1141" y="409"/>
                  </a:lnTo>
                  <a:lnTo>
                    <a:pt x="1139" y="409"/>
                  </a:lnTo>
                  <a:lnTo>
                    <a:pt x="1139" y="409"/>
                  </a:lnTo>
                  <a:lnTo>
                    <a:pt x="1141" y="409"/>
                  </a:lnTo>
                  <a:lnTo>
                    <a:pt x="1143" y="409"/>
                  </a:lnTo>
                  <a:lnTo>
                    <a:pt x="1143" y="409"/>
                  </a:lnTo>
                  <a:lnTo>
                    <a:pt x="1146" y="406"/>
                  </a:lnTo>
                  <a:lnTo>
                    <a:pt x="1148" y="406"/>
                  </a:lnTo>
                  <a:lnTo>
                    <a:pt x="1148" y="404"/>
                  </a:lnTo>
                  <a:lnTo>
                    <a:pt x="1148" y="402"/>
                  </a:lnTo>
                  <a:lnTo>
                    <a:pt x="1146" y="404"/>
                  </a:lnTo>
                  <a:lnTo>
                    <a:pt x="1143" y="404"/>
                  </a:lnTo>
                  <a:lnTo>
                    <a:pt x="1146" y="404"/>
                  </a:lnTo>
                  <a:lnTo>
                    <a:pt x="1146" y="402"/>
                  </a:lnTo>
                  <a:lnTo>
                    <a:pt x="1143" y="402"/>
                  </a:lnTo>
                  <a:lnTo>
                    <a:pt x="1143" y="402"/>
                  </a:lnTo>
                  <a:lnTo>
                    <a:pt x="1146" y="402"/>
                  </a:lnTo>
                  <a:lnTo>
                    <a:pt x="1148" y="399"/>
                  </a:lnTo>
                  <a:lnTo>
                    <a:pt x="1146" y="399"/>
                  </a:lnTo>
                  <a:lnTo>
                    <a:pt x="1146" y="397"/>
                  </a:lnTo>
                  <a:lnTo>
                    <a:pt x="1146" y="397"/>
                  </a:lnTo>
                  <a:lnTo>
                    <a:pt x="1146" y="395"/>
                  </a:lnTo>
                  <a:lnTo>
                    <a:pt x="1146" y="395"/>
                  </a:lnTo>
                  <a:lnTo>
                    <a:pt x="1143" y="395"/>
                  </a:lnTo>
                  <a:lnTo>
                    <a:pt x="1143" y="395"/>
                  </a:lnTo>
                  <a:lnTo>
                    <a:pt x="1143" y="392"/>
                  </a:lnTo>
                  <a:lnTo>
                    <a:pt x="1146" y="390"/>
                  </a:lnTo>
                  <a:lnTo>
                    <a:pt x="1146" y="390"/>
                  </a:lnTo>
                  <a:lnTo>
                    <a:pt x="1143" y="390"/>
                  </a:lnTo>
                  <a:lnTo>
                    <a:pt x="1141" y="390"/>
                  </a:lnTo>
                  <a:lnTo>
                    <a:pt x="1139" y="390"/>
                  </a:lnTo>
                  <a:lnTo>
                    <a:pt x="1136" y="390"/>
                  </a:lnTo>
                  <a:lnTo>
                    <a:pt x="1139" y="390"/>
                  </a:lnTo>
                  <a:lnTo>
                    <a:pt x="1141" y="388"/>
                  </a:lnTo>
                  <a:lnTo>
                    <a:pt x="1143" y="388"/>
                  </a:lnTo>
                  <a:lnTo>
                    <a:pt x="1143" y="385"/>
                  </a:lnTo>
                  <a:lnTo>
                    <a:pt x="1143" y="385"/>
                  </a:lnTo>
                  <a:lnTo>
                    <a:pt x="1141" y="383"/>
                  </a:lnTo>
                  <a:lnTo>
                    <a:pt x="1141" y="383"/>
                  </a:lnTo>
                  <a:lnTo>
                    <a:pt x="1139" y="385"/>
                  </a:lnTo>
                  <a:lnTo>
                    <a:pt x="1139" y="385"/>
                  </a:lnTo>
                  <a:lnTo>
                    <a:pt x="1136" y="385"/>
                  </a:lnTo>
                  <a:lnTo>
                    <a:pt x="1134" y="390"/>
                  </a:lnTo>
                  <a:lnTo>
                    <a:pt x="1132" y="390"/>
                  </a:lnTo>
                  <a:lnTo>
                    <a:pt x="1129" y="392"/>
                  </a:lnTo>
                  <a:lnTo>
                    <a:pt x="1129" y="392"/>
                  </a:lnTo>
                  <a:lnTo>
                    <a:pt x="1129" y="392"/>
                  </a:lnTo>
                  <a:lnTo>
                    <a:pt x="1129" y="395"/>
                  </a:lnTo>
                  <a:lnTo>
                    <a:pt x="1132" y="395"/>
                  </a:lnTo>
                  <a:lnTo>
                    <a:pt x="1129" y="395"/>
                  </a:lnTo>
                  <a:lnTo>
                    <a:pt x="1129" y="395"/>
                  </a:lnTo>
                  <a:lnTo>
                    <a:pt x="1127" y="395"/>
                  </a:lnTo>
                  <a:lnTo>
                    <a:pt x="1127" y="395"/>
                  </a:lnTo>
                  <a:lnTo>
                    <a:pt x="1125" y="395"/>
                  </a:lnTo>
                  <a:lnTo>
                    <a:pt x="1125" y="395"/>
                  </a:lnTo>
                  <a:lnTo>
                    <a:pt x="1122" y="397"/>
                  </a:lnTo>
                  <a:lnTo>
                    <a:pt x="1122" y="397"/>
                  </a:lnTo>
                  <a:lnTo>
                    <a:pt x="1122" y="397"/>
                  </a:lnTo>
                  <a:lnTo>
                    <a:pt x="1122" y="399"/>
                  </a:lnTo>
                  <a:lnTo>
                    <a:pt x="1125" y="399"/>
                  </a:lnTo>
                  <a:lnTo>
                    <a:pt x="1125" y="399"/>
                  </a:lnTo>
                  <a:lnTo>
                    <a:pt x="1125" y="402"/>
                  </a:lnTo>
                  <a:lnTo>
                    <a:pt x="1127" y="402"/>
                  </a:lnTo>
                  <a:lnTo>
                    <a:pt x="1127" y="402"/>
                  </a:lnTo>
                  <a:lnTo>
                    <a:pt x="1127" y="402"/>
                  </a:lnTo>
                  <a:lnTo>
                    <a:pt x="1125" y="399"/>
                  </a:lnTo>
                  <a:lnTo>
                    <a:pt x="1122" y="399"/>
                  </a:lnTo>
                  <a:lnTo>
                    <a:pt x="1122" y="399"/>
                  </a:lnTo>
                  <a:lnTo>
                    <a:pt x="1120" y="402"/>
                  </a:lnTo>
                  <a:lnTo>
                    <a:pt x="1120" y="404"/>
                  </a:lnTo>
                  <a:lnTo>
                    <a:pt x="1120" y="404"/>
                  </a:lnTo>
                  <a:lnTo>
                    <a:pt x="1120" y="402"/>
                  </a:lnTo>
                  <a:lnTo>
                    <a:pt x="1118" y="404"/>
                  </a:lnTo>
                  <a:lnTo>
                    <a:pt x="1118" y="404"/>
                  </a:lnTo>
                  <a:lnTo>
                    <a:pt x="1118" y="406"/>
                  </a:lnTo>
                  <a:lnTo>
                    <a:pt x="1115" y="404"/>
                  </a:lnTo>
                  <a:lnTo>
                    <a:pt x="1115" y="404"/>
                  </a:lnTo>
                  <a:lnTo>
                    <a:pt x="1115" y="406"/>
                  </a:lnTo>
                  <a:lnTo>
                    <a:pt x="1115" y="406"/>
                  </a:lnTo>
                  <a:lnTo>
                    <a:pt x="1115" y="406"/>
                  </a:lnTo>
                  <a:lnTo>
                    <a:pt x="1115" y="406"/>
                  </a:lnTo>
                  <a:lnTo>
                    <a:pt x="1118" y="409"/>
                  </a:lnTo>
                  <a:lnTo>
                    <a:pt x="1118" y="409"/>
                  </a:lnTo>
                  <a:lnTo>
                    <a:pt x="1118" y="409"/>
                  </a:lnTo>
                  <a:lnTo>
                    <a:pt x="1115" y="409"/>
                  </a:lnTo>
                  <a:lnTo>
                    <a:pt x="1115" y="409"/>
                  </a:lnTo>
                  <a:lnTo>
                    <a:pt x="1113" y="409"/>
                  </a:lnTo>
                  <a:lnTo>
                    <a:pt x="1113" y="409"/>
                  </a:lnTo>
                  <a:lnTo>
                    <a:pt x="1113" y="409"/>
                  </a:lnTo>
                  <a:lnTo>
                    <a:pt x="1113" y="411"/>
                  </a:lnTo>
                  <a:lnTo>
                    <a:pt x="1110" y="409"/>
                  </a:lnTo>
                  <a:lnTo>
                    <a:pt x="1110" y="409"/>
                  </a:lnTo>
                  <a:lnTo>
                    <a:pt x="1108" y="411"/>
                  </a:lnTo>
                  <a:lnTo>
                    <a:pt x="1108" y="411"/>
                  </a:lnTo>
                  <a:lnTo>
                    <a:pt x="1108" y="411"/>
                  </a:lnTo>
                  <a:lnTo>
                    <a:pt x="1108" y="414"/>
                  </a:lnTo>
                  <a:lnTo>
                    <a:pt x="1108" y="414"/>
                  </a:lnTo>
                  <a:lnTo>
                    <a:pt x="1106" y="414"/>
                  </a:lnTo>
                  <a:lnTo>
                    <a:pt x="1106" y="414"/>
                  </a:lnTo>
                  <a:lnTo>
                    <a:pt x="1106" y="414"/>
                  </a:lnTo>
                  <a:lnTo>
                    <a:pt x="1106" y="416"/>
                  </a:lnTo>
                  <a:lnTo>
                    <a:pt x="1106" y="418"/>
                  </a:lnTo>
                  <a:lnTo>
                    <a:pt x="1106" y="418"/>
                  </a:lnTo>
                  <a:lnTo>
                    <a:pt x="1103" y="418"/>
                  </a:lnTo>
                  <a:lnTo>
                    <a:pt x="1101" y="421"/>
                  </a:lnTo>
                  <a:lnTo>
                    <a:pt x="1101" y="421"/>
                  </a:lnTo>
                  <a:lnTo>
                    <a:pt x="1103" y="418"/>
                  </a:lnTo>
                  <a:lnTo>
                    <a:pt x="1103" y="418"/>
                  </a:lnTo>
                  <a:lnTo>
                    <a:pt x="1103" y="416"/>
                  </a:lnTo>
                  <a:lnTo>
                    <a:pt x="1103" y="416"/>
                  </a:lnTo>
                  <a:lnTo>
                    <a:pt x="1103" y="414"/>
                  </a:lnTo>
                  <a:lnTo>
                    <a:pt x="1101" y="414"/>
                  </a:lnTo>
                  <a:lnTo>
                    <a:pt x="1101" y="414"/>
                  </a:lnTo>
                  <a:lnTo>
                    <a:pt x="1099" y="416"/>
                  </a:lnTo>
                  <a:lnTo>
                    <a:pt x="1096" y="416"/>
                  </a:lnTo>
                  <a:lnTo>
                    <a:pt x="1096" y="416"/>
                  </a:lnTo>
                  <a:lnTo>
                    <a:pt x="1094" y="418"/>
                  </a:lnTo>
                  <a:lnTo>
                    <a:pt x="1092" y="421"/>
                  </a:lnTo>
                  <a:lnTo>
                    <a:pt x="1089" y="421"/>
                  </a:lnTo>
                  <a:lnTo>
                    <a:pt x="1087" y="421"/>
                  </a:lnTo>
                  <a:lnTo>
                    <a:pt x="1085" y="423"/>
                  </a:lnTo>
                  <a:lnTo>
                    <a:pt x="1080" y="423"/>
                  </a:lnTo>
                  <a:lnTo>
                    <a:pt x="1075" y="425"/>
                  </a:lnTo>
                  <a:lnTo>
                    <a:pt x="1075" y="425"/>
                  </a:lnTo>
                  <a:lnTo>
                    <a:pt x="1075" y="425"/>
                  </a:lnTo>
                  <a:lnTo>
                    <a:pt x="1073" y="428"/>
                  </a:lnTo>
                  <a:lnTo>
                    <a:pt x="1073" y="430"/>
                  </a:lnTo>
                  <a:lnTo>
                    <a:pt x="1073" y="428"/>
                  </a:lnTo>
                  <a:lnTo>
                    <a:pt x="1073" y="428"/>
                  </a:lnTo>
                  <a:lnTo>
                    <a:pt x="1073" y="425"/>
                  </a:lnTo>
                  <a:lnTo>
                    <a:pt x="1075" y="425"/>
                  </a:lnTo>
                  <a:lnTo>
                    <a:pt x="1075" y="421"/>
                  </a:lnTo>
                  <a:lnTo>
                    <a:pt x="1075" y="421"/>
                  </a:lnTo>
                  <a:lnTo>
                    <a:pt x="1075" y="423"/>
                  </a:lnTo>
                  <a:lnTo>
                    <a:pt x="1073" y="423"/>
                  </a:lnTo>
                  <a:lnTo>
                    <a:pt x="1073" y="423"/>
                  </a:lnTo>
                  <a:lnTo>
                    <a:pt x="1068" y="425"/>
                  </a:lnTo>
                  <a:lnTo>
                    <a:pt x="1068" y="425"/>
                  </a:lnTo>
                  <a:lnTo>
                    <a:pt x="1073" y="423"/>
                  </a:lnTo>
                  <a:lnTo>
                    <a:pt x="1073" y="423"/>
                  </a:lnTo>
                  <a:lnTo>
                    <a:pt x="1073" y="423"/>
                  </a:lnTo>
                  <a:lnTo>
                    <a:pt x="1073" y="421"/>
                  </a:lnTo>
                  <a:lnTo>
                    <a:pt x="1073" y="421"/>
                  </a:lnTo>
                  <a:lnTo>
                    <a:pt x="1070" y="421"/>
                  </a:lnTo>
                  <a:lnTo>
                    <a:pt x="1068" y="421"/>
                  </a:lnTo>
                  <a:lnTo>
                    <a:pt x="1066" y="425"/>
                  </a:lnTo>
                  <a:lnTo>
                    <a:pt x="1063" y="428"/>
                  </a:lnTo>
                  <a:lnTo>
                    <a:pt x="1061" y="428"/>
                  </a:lnTo>
                  <a:lnTo>
                    <a:pt x="1061" y="428"/>
                  </a:lnTo>
                  <a:lnTo>
                    <a:pt x="1056" y="430"/>
                  </a:lnTo>
                  <a:lnTo>
                    <a:pt x="1052" y="430"/>
                  </a:lnTo>
                  <a:lnTo>
                    <a:pt x="1052" y="430"/>
                  </a:lnTo>
                  <a:lnTo>
                    <a:pt x="1054" y="430"/>
                  </a:lnTo>
                  <a:lnTo>
                    <a:pt x="1054" y="430"/>
                  </a:lnTo>
                  <a:lnTo>
                    <a:pt x="1059" y="428"/>
                  </a:lnTo>
                  <a:lnTo>
                    <a:pt x="1061" y="428"/>
                  </a:lnTo>
                  <a:lnTo>
                    <a:pt x="1063" y="425"/>
                  </a:lnTo>
                  <a:lnTo>
                    <a:pt x="1066" y="425"/>
                  </a:lnTo>
                  <a:lnTo>
                    <a:pt x="1068" y="421"/>
                  </a:lnTo>
                  <a:lnTo>
                    <a:pt x="1068" y="421"/>
                  </a:lnTo>
                  <a:lnTo>
                    <a:pt x="1070" y="418"/>
                  </a:lnTo>
                  <a:lnTo>
                    <a:pt x="1070" y="418"/>
                  </a:lnTo>
                  <a:lnTo>
                    <a:pt x="1068" y="418"/>
                  </a:lnTo>
                  <a:lnTo>
                    <a:pt x="1070" y="414"/>
                  </a:lnTo>
                  <a:lnTo>
                    <a:pt x="1070" y="414"/>
                  </a:lnTo>
                  <a:lnTo>
                    <a:pt x="1068" y="414"/>
                  </a:lnTo>
                  <a:lnTo>
                    <a:pt x="1068" y="411"/>
                  </a:lnTo>
                  <a:lnTo>
                    <a:pt x="1068" y="411"/>
                  </a:lnTo>
                  <a:lnTo>
                    <a:pt x="1066" y="411"/>
                  </a:lnTo>
                  <a:lnTo>
                    <a:pt x="1063" y="411"/>
                  </a:lnTo>
                  <a:lnTo>
                    <a:pt x="1061" y="411"/>
                  </a:lnTo>
                  <a:lnTo>
                    <a:pt x="1059" y="411"/>
                  </a:lnTo>
                  <a:lnTo>
                    <a:pt x="1059" y="411"/>
                  </a:lnTo>
                  <a:lnTo>
                    <a:pt x="1056" y="414"/>
                  </a:lnTo>
                  <a:lnTo>
                    <a:pt x="1052" y="416"/>
                  </a:lnTo>
                  <a:lnTo>
                    <a:pt x="1047" y="416"/>
                  </a:lnTo>
                  <a:lnTo>
                    <a:pt x="1047" y="416"/>
                  </a:lnTo>
                  <a:lnTo>
                    <a:pt x="1044" y="414"/>
                  </a:lnTo>
                  <a:lnTo>
                    <a:pt x="1042" y="414"/>
                  </a:lnTo>
                  <a:lnTo>
                    <a:pt x="1044" y="414"/>
                  </a:lnTo>
                  <a:lnTo>
                    <a:pt x="1047" y="414"/>
                  </a:lnTo>
                  <a:lnTo>
                    <a:pt x="1049" y="411"/>
                  </a:lnTo>
                  <a:lnTo>
                    <a:pt x="1049" y="411"/>
                  </a:lnTo>
                  <a:lnTo>
                    <a:pt x="1049" y="411"/>
                  </a:lnTo>
                  <a:lnTo>
                    <a:pt x="1049" y="411"/>
                  </a:lnTo>
                  <a:lnTo>
                    <a:pt x="1052" y="411"/>
                  </a:lnTo>
                  <a:lnTo>
                    <a:pt x="1052" y="411"/>
                  </a:lnTo>
                  <a:lnTo>
                    <a:pt x="1052" y="411"/>
                  </a:lnTo>
                  <a:lnTo>
                    <a:pt x="1052" y="414"/>
                  </a:lnTo>
                  <a:lnTo>
                    <a:pt x="1052" y="414"/>
                  </a:lnTo>
                  <a:lnTo>
                    <a:pt x="1052" y="414"/>
                  </a:lnTo>
                  <a:lnTo>
                    <a:pt x="1054" y="411"/>
                  </a:lnTo>
                  <a:lnTo>
                    <a:pt x="1054" y="411"/>
                  </a:lnTo>
                  <a:lnTo>
                    <a:pt x="1056" y="409"/>
                  </a:lnTo>
                  <a:lnTo>
                    <a:pt x="1056" y="409"/>
                  </a:lnTo>
                  <a:lnTo>
                    <a:pt x="1059" y="409"/>
                  </a:lnTo>
                  <a:lnTo>
                    <a:pt x="1059" y="409"/>
                  </a:lnTo>
                  <a:lnTo>
                    <a:pt x="1059" y="406"/>
                  </a:lnTo>
                  <a:lnTo>
                    <a:pt x="1059" y="406"/>
                  </a:lnTo>
                  <a:lnTo>
                    <a:pt x="1061" y="404"/>
                  </a:lnTo>
                  <a:lnTo>
                    <a:pt x="1061" y="404"/>
                  </a:lnTo>
                  <a:lnTo>
                    <a:pt x="1061" y="404"/>
                  </a:lnTo>
                  <a:lnTo>
                    <a:pt x="1056" y="402"/>
                  </a:lnTo>
                  <a:lnTo>
                    <a:pt x="1056" y="402"/>
                  </a:lnTo>
                  <a:lnTo>
                    <a:pt x="1059" y="399"/>
                  </a:lnTo>
                  <a:lnTo>
                    <a:pt x="1059" y="399"/>
                  </a:lnTo>
                  <a:lnTo>
                    <a:pt x="1061" y="397"/>
                  </a:lnTo>
                  <a:lnTo>
                    <a:pt x="1063" y="397"/>
                  </a:lnTo>
                  <a:lnTo>
                    <a:pt x="1063" y="395"/>
                  </a:lnTo>
                  <a:lnTo>
                    <a:pt x="1063" y="395"/>
                  </a:lnTo>
                  <a:lnTo>
                    <a:pt x="1063" y="392"/>
                  </a:lnTo>
                  <a:lnTo>
                    <a:pt x="1063" y="392"/>
                  </a:lnTo>
                  <a:lnTo>
                    <a:pt x="1061" y="392"/>
                  </a:lnTo>
                  <a:lnTo>
                    <a:pt x="1054" y="390"/>
                  </a:lnTo>
                  <a:lnTo>
                    <a:pt x="1052" y="390"/>
                  </a:lnTo>
                  <a:lnTo>
                    <a:pt x="1049" y="390"/>
                  </a:lnTo>
                  <a:lnTo>
                    <a:pt x="1049" y="390"/>
                  </a:lnTo>
                  <a:lnTo>
                    <a:pt x="1052" y="390"/>
                  </a:lnTo>
                  <a:lnTo>
                    <a:pt x="1061" y="390"/>
                  </a:lnTo>
                  <a:lnTo>
                    <a:pt x="1063" y="390"/>
                  </a:lnTo>
                  <a:lnTo>
                    <a:pt x="1066" y="388"/>
                  </a:lnTo>
                  <a:lnTo>
                    <a:pt x="1066" y="388"/>
                  </a:lnTo>
                  <a:lnTo>
                    <a:pt x="1066" y="388"/>
                  </a:lnTo>
                  <a:lnTo>
                    <a:pt x="1068" y="385"/>
                  </a:lnTo>
                  <a:lnTo>
                    <a:pt x="1068" y="385"/>
                  </a:lnTo>
                  <a:lnTo>
                    <a:pt x="1068" y="385"/>
                  </a:lnTo>
                  <a:lnTo>
                    <a:pt x="1068" y="383"/>
                  </a:lnTo>
                  <a:lnTo>
                    <a:pt x="1068" y="383"/>
                  </a:lnTo>
                  <a:lnTo>
                    <a:pt x="1068" y="383"/>
                  </a:lnTo>
                  <a:lnTo>
                    <a:pt x="1068" y="380"/>
                  </a:lnTo>
                  <a:lnTo>
                    <a:pt x="1070" y="378"/>
                  </a:lnTo>
                  <a:lnTo>
                    <a:pt x="1073" y="376"/>
                  </a:lnTo>
                  <a:lnTo>
                    <a:pt x="1075" y="376"/>
                  </a:lnTo>
                  <a:lnTo>
                    <a:pt x="1075" y="376"/>
                  </a:lnTo>
                  <a:lnTo>
                    <a:pt x="1077" y="373"/>
                  </a:lnTo>
                  <a:lnTo>
                    <a:pt x="1077" y="373"/>
                  </a:lnTo>
                  <a:lnTo>
                    <a:pt x="1077" y="373"/>
                  </a:lnTo>
                  <a:lnTo>
                    <a:pt x="1080" y="373"/>
                  </a:lnTo>
                  <a:lnTo>
                    <a:pt x="1080" y="371"/>
                  </a:lnTo>
                  <a:lnTo>
                    <a:pt x="1080" y="371"/>
                  </a:lnTo>
                  <a:lnTo>
                    <a:pt x="1077" y="369"/>
                  </a:lnTo>
                  <a:lnTo>
                    <a:pt x="1077" y="371"/>
                  </a:lnTo>
                  <a:lnTo>
                    <a:pt x="1077" y="371"/>
                  </a:lnTo>
                  <a:lnTo>
                    <a:pt x="1075" y="371"/>
                  </a:lnTo>
                  <a:lnTo>
                    <a:pt x="1075" y="373"/>
                  </a:lnTo>
                  <a:lnTo>
                    <a:pt x="1073" y="373"/>
                  </a:lnTo>
                  <a:lnTo>
                    <a:pt x="1070" y="373"/>
                  </a:lnTo>
                  <a:lnTo>
                    <a:pt x="1070" y="373"/>
                  </a:lnTo>
                  <a:lnTo>
                    <a:pt x="1068" y="373"/>
                  </a:lnTo>
                  <a:lnTo>
                    <a:pt x="1068" y="373"/>
                  </a:lnTo>
                  <a:lnTo>
                    <a:pt x="1068" y="371"/>
                  </a:lnTo>
                  <a:lnTo>
                    <a:pt x="1068" y="371"/>
                  </a:lnTo>
                  <a:lnTo>
                    <a:pt x="1068" y="371"/>
                  </a:lnTo>
                  <a:lnTo>
                    <a:pt x="1068" y="369"/>
                  </a:lnTo>
                  <a:lnTo>
                    <a:pt x="1066" y="369"/>
                  </a:lnTo>
                  <a:lnTo>
                    <a:pt x="1063" y="371"/>
                  </a:lnTo>
                  <a:lnTo>
                    <a:pt x="1061" y="371"/>
                  </a:lnTo>
                  <a:lnTo>
                    <a:pt x="1056" y="369"/>
                  </a:lnTo>
                  <a:lnTo>
                    <a:pt x="1056" y="369"/>
                  </a:lnTo>
                  <a:lnTo>
                    <a:pt x="1054" y="369"/>
                  </a:lnTo>
                  <a:lnTo>
                    <a:pt x="1052" y="369"/>
                  </a:lnTo>
                  <a:lnTo>
                    <a:pt x="1052" y="366"/>
                  </a:lnTo>
                  <a:lnTo>
                    <a:pt x="1049" y="364"/>
                  </a:lnTo>
                  <a:lnTo>
                    <a:pt x="1049" y="364"/>
                  </a:lnTo>
                  <a:lnTo>
                    <a:pt x="1052" y="364"/>
                  </a:lnTo>
                  <a:lnTo>
                    <a:pt x="1052" y="364"/>
                  </a:lnTo>
                  <a:lnTo>
                    <a:pt x="1049" y="364"/>
                  </a:lnTo>
                  <a:lnTo>
                    <a:pt x="1049" y="361"/>
                  </a:lnTo>
                  <a:lnTo>
                    <a:pt x="1049" y="361"/>
                  </a:lnTo>
                  <a:lnTo>
                    <a:pt x="1052" y="361"/>
                  </a:lnTo>
                  <a:lnTo>
                    <a:pt x="1054" y="359"/>
                  </a:lnTo>
                  <a:lnTo>
                    <a:pt x="1054" y="359"/>
                  </a:lnTo>
                  <a:lnTo>
                    <a:pt x="1054" y="359"/>
                  </a:lnTo>
                  <a:lnTo>
                    <a:pt x="1054" y="359"/>
                  </a:lnTo>
                  <a:lnTo>
                    <a:pt x="1052" y="357"/>
                  </a:lnTo>
                  <a:lnTo>
                    <a:pt x="1052" y="357"/>
                  </a:lnTo>
                  <a:lnTo>
                    <a:pt x="1049" y="359"/>
                  </a:lnTo>
                  <a:lnTo>
                    <a:pt x="1049" y="359"/>
                  </a:lnTo>
                  <a:lnTo>
                    <a:pt x="1044" y="359"/>
                  </a:lnTo>
                  <a:lnTo>
                    <a:pt x="1044" y="359"/>
                  </a:lnTo>
                  <a:lnTo>
                    <a:pt x="1049" y="359"/>
                  </a:lnTo>
                  <a:lnTo>
                    <a:pt x="1049" y="359"/>
                  </a:lnTo>
                  <a:lnTo>
                    <a:pt x="1049" y="357"/>
                  </a:lnTo>
                  <a:lnTo>
                    <a:pt x="1049" y="357"/>
                  </a:lnTo>
                  <a:lnTo>
                    <a:pt x="1049" y="357"/>
                  </a:lnTo>
                  <a:lnTo>
                    <a:pt x="1049" y="354"/>
                  </a:lnTo>
                  <a:lnTo>
                    <a:pt x="1049" y="354"/>
                  </a:lnTo>
                  <a:lnTo>
                    <a:pt x="1047" y="354"/>
                  </a:lnTo>
                  <a:lnTo>
                    <a:pt x="1044" y="352"/>
                  </a:lnTo>
                  <a:lnTo>
                    <a:pt x="1044" y="354"/>
                  </a:lnTo>
                  <a:lnTo>
                    <a:pt x="1042" y="354"/>
                  </a:lnTo>
                  <a:lnTo>
                    <a:pt x="1042" y="354"/>
                  </a:lnTo>
                  <a:lnTo>
                    <a:pt x="1040" y="354"/>
                  </a:lnTo>
                  <a:lnTo>
                    <a:pt x="1042" y="352"/>
                  </a:lnTo>
                  <a:lnTo>
                    <a:pt x="1044" y="352"/>
                  </a:lnTo>
                  <a:lnTo>
                    <a:pt x="1044" y="350"/>
                  </a:lnTo>
                  <a:lnTo>
                    <a:pt x="1044" y="350"/>
                  </a:lnTo>
                  <a:lnTo>
                    <a:pt x="1044" y="350"/>
                  </a:lnTo>
                  <a:lnTo>
                    <a:pt x="1044" y="350"/>
                  </a:lnTo>
                  <a:lnTo>
                    <a:pt x="1044" y="350"/>
                  </a:lnTo>
                  <a:lnTo>
                    <a:pt x="1042" y="350"/>
                  </a:lnTo>
                  <a:lnTo>
                    <a:pt x="1042" y="347"/>
                  </a:lnTo>
                  <a:lnTo>
                    <a:pt x="1040" y="347"/>
                  </a:lnTo>
                  <a:lnTo>
                    <a:pt x="1040" y="347"/>
                  </a:lnTo>
                  <a:lnTo>
                    <a:pt x="1037" y="345"/>
                  </a:lnTo>
                  <a:lnTo>
                    <a:pt x="1037" y="345"/>
                  </a:lnTo>
                  <a:lnTo>
                    <a:pt x="1035" y="343"/>
                  </a:lnTo>
                  <a:lnTo>
                    <a:pt x="1035" y="343"/>
                  </a:lnTo>
                  <a:lnTo>
                    <a:pt x="1033" y="343"/>
                  </a:lnTo>
                  <a:lnTo>
                    <a:pt x="1030" y="343"/>
                  </a:lnTo>
                  <a:lnTo>
                    <a:pt x="1028" y="345"/>
                  </a:lnTo>
                  <a:lnTo>
                    <a:pt x="1026" y="345"/>
                  </a:lnTo>
                  <a:lnTo>
                    <a:pt x="1021" y="347"/>
                  </a:lnTo>
                  <a:lnTo>
                    <a:pt x="1019" y="347"/>
                  </a:lnTo>
                  <a:lnTo>
                    <a:pt x="1016" y="347"/>
                  </a:lnTo>
                  <a:lnTo>
                    <a:pt x="1016" y="350"/>
                  </a:lnTo>
                  <a:lnTo>
                    <a:pt x="1016" y="350"/>
                  </a:lnTo>
                  <a:lnTo>
                    <a:pt x="1014" y="347"/>
                  </a:lnTo>
                  <a:lnTo>
                    <a:pt x="1014" y="347"/>
                  </a:lnTo>
                  <a:lnTo>
                    <a:pt x="1012" y="347"/>
                  </a:lnTo>
                  <a:lnTo>
                    <a:pt x="1009" y="345"/>
                  </a:lnTo>
                  <a:lnTo>
                    <a:pt x="1007" y="345"/>
                  </a:lnTo>
                  <a:lnTo>
                    <a:pt x="1007" y="347"/>
                  </a:lnTo>
                  <a:lnTo>
                    <a:pt x="1000" y="347"/>
                  </a:lnTo>
                  <a:lnTo>
                    <a:pt x="1000" y="347"/>
                  </a:lnTo>
                  <a:lnTo>
                    <a:pt x="1002" y="347"/>
                  </a:lnTo>
                  <a:lnTo>
                    <a:pt x="1002" y="345"/>
                  </a:lnTo>
                  <a:lnTo>
                    <a:pt x="993" y="343"/>
                  </a:lnTo>
                  <a:lnTo>
                    <a:pt x="990" y="343"/>
                  </a:lnTo>
                  <a:lnTo>
                    <a:pt x="986" y="340"/>
                  </a:lnTo>
                  <a:lnTo>
                    <a:pt x="983" y="340"/>
                  </a:lnTo>
                  <a:lnTo>
                    <a:pt x="979" y="343"/>
                  </a:lnTo>
                  <a:lnTo>
                    <a:pt x="974" y="343"/>
                  </a:lnTo>
                  <a:lnTo>
                    <a:pt x="969" y="345"/>
                  </a:lnTo>
                  <a:lnTo>
                    <a:pt x="969" y="345"/>
                  </a:lnTo>
                  <a:lnTo>
                    <a:pt x="967" y="347"/>
                  </a:lnTo>
                  <a:lnTo>
                    <a:pt x="967" y="347"/>
                  </a:lnTo>
                  <a:lnTo>
                    <a:pt x="964" y="350"/>
                  </a:lnTo>
                  <a:lnTo>
                    <a:pt x="964" y="352"/>
                  </a:lnTo>
                  <a:lnTo>
                    <a:pt x="964" y="354"/>
                  </a:lnTo>
                  <a:lnTo>
                    <a:pt x="964" y="357"/>
                  </a:lnTo>
                  <a:lnTo>
                    <a:pt x="964" y="357"/>
                  </a:lnTo>
                  <a:lnTo>
                    <a:pt x="964" y="357"/>
                  </a:lnTo>
                  <a:lnTo>
                    <a:pt x="967" y="359"/>
                  </a:lnTo>
                  <a:lnTo>
                    <a:pt x="967" y="359"/>
                  </a:lnTo>
                  <a:lnTo>
                    <a:pt x="964" y="361"/>
                  </a:lnTo>
                  <a:lnTo>
                    <a:pt x="962" y="361"/>
                  </a:lnTo>
                  <a:lnTo>
                    <a:pt x="962" y="364"/>
                  </a:lnTo>
                  <a:lnTo>
                    <a:pt x="960" y="366"/>
                  </a:lnTo>
                  <a:lnTo>
                    <a:pt x="960" y="366"/>
                  </a:lnTo>
                  <a:lnTo>
                    <a:pt x="960" y="369"/>
                  </a:lnTo>
                  <a:lnTo>
                    <a:pt x="957" y="369"/>
                  </a:lnTo>
                  <a:lnTo>
                    <a:pt x="955" y="371"/>
                  </a:lnTo>
                  <a:lnTo>
                    <a:pt x="950" y="373"/>
                  </a:lnTo>
                  <a:lnTo>
                    <a:pt x="948" y="373"/>
                  </a:lnTo>
                  <a:lnTo>
                    <a:pt x="950" y="373"/>
                  </a:lnTo>
                  <a:lnTo>
                    <a:pt x="950" y="373"/>
                  </a:lnTo>
                  <a:lnTo>
                    <a:pt x="953" y="376"/>
                  </a:lnTo>
                  <a:lnTo>
                    <a:pt x="957" y="373"/>
                  </a:lnTo>
                  <a:lnTo>
                    <a:pt x="957" y="376"/>
                  </a:lnTo>
                  <a:lnTo>
                    <a:pt x="955" y="376"/>
                  </a:lnTo>
                  <a:lnTo>
                    <a:pt x="953" y="376"/>
                  </a:lnTo>
                  <a:lnTo>
                    <a:pt x="953" y="378"/>
                  </a:lnTo>
                  <a:lnTo>
                    <a:pt x="953" y="378"/>
                  </a:lnTo>
                  <a:lnTo>
                    <a:pt x="953" y="378"/>
                  </a:lnTo>
                  <a:lnTo>
                    <a:pt x="953" y="378"/>
                  </a:lnTo>
                  <a:lnTo>
                    <a:pt x="955" y="380"/>
                  </a:lnTo>
                  <a:lnTo>
                    <a:pt x="955" y="380"/>
                  </a:lnTo>
                  <a:lnTo>
                    <a:pt x="953" y="380"/>
                  </a:lnTo>
                  <a:lnTo>
                    <a:pt x="950" y="383"/>
                  </a:lnTo>
                  <a:lnTo>
                    <a:pt x="950" y="383"/>
                  </a:lnTo>
                  <a:lnTo>
                    <a:pt x="950" y="388"/>
                  </a:lnTo>
                  <a:lnTo>
                    <a:pt x="950" y="388"/>
                  </a:lnTo>
                  <a:lnTo>
                    <a:pt x="948" y="388"/>
                  </a:lnTo>
                  <a:lnTo>
                    <a:pt x="948" y="388"/>
                  </a:lnTo>
                  <a:lnTo>
                    <a:pt x="948" y="390"/>
                  </a:lnTo>
                  <a:lnTo>
                    <a:pt x="953" y="390"/>
                  </a:lnTo>
                  <a:lnTo>
                    <a:pt x="953" y="390"/>
                  </a:lnTo>
                  <a:lnTo>
                    <a:pt x="950" y="392"/>
                  </a:lnTo>
                  <a:lnTo>
                    <a:pt x="948" y="392"/>
                  </a:lnTo>
                  <a:lnTo>
                    <a:pt x="948" y="392"/>
                  </a:lnTo>
                  <a:lnTo>
                    <a:pt x="948" y="395"/>
                  </a:lnTo>
                  <a:lnTo>
                    <a:pt x="946" y="395"/>
                  </a:lnTo>
                  <a:lnTo>
                    <a:pt x="946" y="397"/>
                  </a:lnTo>
                  <a:lnTo>
                    <a:pt x="946" y="397"/>
                  </a:lnTo>
                  <a:lnTo>
                    <a:pt x="946" y="399"/>
                  </a:lnTo>
                  <a:lnTo>
                    <a:pt x="946" y="399"/>
                  </a:lnTo>
                  <a:lnTo>
                    <a:pt x="943" y="397"/>
                  </a:lnTo>
                  <a:lnTo>
                    <a:pt x="941" y="397"/>
                  </a:lnTo>
                  <a:lnTo>
                    <a:pt x="941" y="397"/>
                  </a:lnTo>
                  <a:lnTo>
                    <a:pt x="938" y="399"/>
                  </a:lnTo>
                  <a:lnTo>
                    <a:pt x="938" y="399"/>
                  </a:lnTo>
                  <a:lnTo>
                    <a:pt x="936" y="399"/>
                  </a:lnTo>
                  <a:lnTo>
                    <a:pt x="936" y="402"/>
                  </a:lnTo>
                  <a:lnTo>
                    <a:pt x="936" y="402"/>
                  </a:lnTo>
                  <a:lnTo>
                    <a:pt x="936" y="402"/>
                  </a:lnTo>
                  <a:lnTo>
                    <a:pt x="934" y="404"/>
                  </a:lnTo>
                  <a:lnTo>
                    <a:pt x="931" y="404"/>
                  </a:lnTo>
                  <a:lnTo>
                    <a:pt x="929" y="406"/>
                  </a:lnTo>
                  <a:lnTo>
                    <a:pt x="929" y="406"/>
                  </a:lnTo>
                  <a:lnTo>
                    <a:pt x="924" y="409"/>
                  </a:lnTo>
                  <a:lnTo>
                    <a:pt x="920" y="411"/>
                  </a:lnTo>
                  <a:lnTo>
                    <a:pt x="920" y="411"/>
                  </a:lnTo>
                  <a:lnTo>
                    <a:pt x="920" y="414"/>
                  </a:lnTo>
                  <a:lnTo>
                    <a:pt x="917" y="414"/>
                  </a:lnTo>
                  <a:lnTo>
                    <a:pt x="917" y="416"/>
                  </a:lnTo>
                  <a:lnTo>
                    <a:pt x="917" y="416"/>
                  </a:lnTo>
                  <a:lnTo>
                    <a:pt x="917" y="418"/>
                  </a:lnTo>
                  <a:lnTo>
                    <a:pt x="917" y="418"/>
                  </a:lnTo>
                  <a:lnTo>
                    <a:pt x="922" y="421"/>
                  </a:lnTo>
                  <a:lnTo>
                    <a:pt x="922" y="423"/>
                  </a:lnTo>
                  <a:lnTo>
                    <a:pt x="924" y="423"/>
                  </a:lnTo>
                  <a:lnTo>
                    <a:pt x="927" y="425"/>
                  </a:lnTo>
                  <a:lnTo>
                    <a:pt x="927" y="425"/>
                  </a:lnTo>
                  <a:lnTo>
                    <a:pt x="929" y="428"/>
                  </a:lnTo>
                  <a:lnTo>
                    <a:pt x="929" y="435"/>
                  </a:lnTo>
                  <a:lnTo>
                    <a:pt x="929" y="435"/>
                  </a:lnTo>
                  <a:lnTo>
                    <a:pt x="929" y="437"/>
                  </a:lnTo>
                  <a:lnTo>
                    <a:pt x="929" y="442"/>
                  </a:lnTo>
                  <a:lnTo>
                    <a:pt x="929" y="444"/>
                  </a:lnTo>
                  <a:lnTo>
                    <a:pt x="929" y="444"/>
                  </a:lnTo>
                  <a:lnTo>
                    <a:pt x="924" y="451"/>
                  </a:lnTo>
                  <a:lnTo>
                    <a:pt x="924" y="454"/>
                  </a:lnTo>
                  <a:lnTo>
                    <a:pt x="920" y="458"/>
                  </a:lnTo>
                  <a:lnTo>
                    <a:pt x="920" y="461"/>
                  </a:lnTo>
                  <a:lnTo>
                    <a:pt x="915" y="466"/>
                  </a:lnTo>
                  <a:lnTo>
                    <a:pt x="915" y="466"/>
                  </a:lnTo>
                  <a:lnTo>
                    <a:pt x="910" y="468"/>
                  </a:lnTo>
                  <a:lnTo>
                    <a:pt x="908" y="470"/>
                  </a:lnTo>
                  <a:lnTo>
                    <a:pt x="903" y="473"/>
                  </a:lnTo>
                  <a:lnTo>
                    <a:pt x="901" y="475"/>
                  </a:lnTo>
                  <a:lnTo>
                    <a:pt x="898" y="477"/>
                  </a:lnTo>
                  <a:lnTo>
                    <a:pt x="889" y="482"/>
                  </a:lnTo>
                  <a:lnTo>
                    <a:pt x="887" y="482"/>
                  </a:lnTo>
                  <a:lnTo>
                    <a:pt x="884" y="484"/>
                  </a:lnTo>
                  <a:lnTo>
                    <a:pt x="880" y="484"/>
                  </a:lnTo>
                  <a:lnTo>
                    <a:pt x="877" y="487"/>
                  </a:lnTo>
                  <a:lnTo>
                    <a:pt x="872" y="489"/>
                  </a:lnTo>
                  <a:lnTo>
                    <a:pt x="865" y="489"/>
                  </a:lnTo>
                  <a:lnTo>
                    <a:pt x="865" y="492"/>
                  </a:lnTo>
                  <a:lnTo>
                    <a:pt x="851" y="494"/>
                  </a:lnTo>
                  <a:lnTo>
                    <a:pt x="851" y="494"/>
                  </a:lnTo>
                  <a:lnTo>
                    <a:pt x="849" y="496"/>
                  </a:lnTo>
                  <a:lnTo>
                    <a:pt x="851" y="496"/>
                  </a:lnTo>
                  <a:lnTo>
                    <a:pt x="851" y="496"/>
                  </a:lnTo>
                  <a:lnTo>
                    <a:pt x="851" y="496"/>
                  </a:lnTo>
                  <a:lnTo>
                    <a:pt x="851" y="499"/>
                  </a:lnTo>
                  <a:lnTo>
                    <a:pt x="851" y="501"/>
                  </a:lnTo>
                  <a:lnTo>
                    <a:pt x="851" y="501"/>
                  </a:lnTo>
                  <a:lnTo>
                    <a:pt x="851" y="503"/>
                  </a:lnTo>
                  <a:lnTo>
                    <a:pt x="851" y="503"/>
                  </a:lnTo>
                  <a:lnTo>
                    <a:pt x="851" y="506"/>
                  </a:lnTo>
                  <a:lnTo>
                    <a:pt x="854" y="506"/>
                  </a:lnTo>
                  <a:lnTo>
                    <a:pt x="854" y="506"/>
                  </a:lnTo>
                  <a:lnTo>
                    <a:pt x="851" y="506"/>
                  </a:lnTo>
                  <a:lnTo>
                    <a:pt x="851" y="506"/>
                  </a:lnTo>
                  <a:lnTo>
                    <a:pt x="854" y="508"/>
                  </a:lnTo>
                  <a:lnTo>
                    <a:pt x="854" y="508"/>
                  </a:lnTo>
                  <a:lnTo>
                    <a:pt x="854" y="508"/>
                  </a:lnTo>
                  <a:lnTo>
                    <a:pt x="851" y="510"/>
                  </a:lnTo>
                  <a:lnTo>
                    <a:pt x="851" y="510"/>
                  </a:lnTo>
                  <a:lnTo>
                    <a:pt x="851" y="510"/>
                  </a:lnTo>
                  <a:lnTo>
                    <a:pt x="854" y="510"/>
                  </a:lnTo>
                  <a:lnTo>
                    <a:pt x="851" y="513"/>
                  </a:lnTo>
                  <a:lnTo>
                    <a:pt x="851" y="510"/>
                  </a:lnTo>
                  <a:lnTo>
                    <a:pt x="851" y="513"/>
                  </a:lnTo>
                  <a:lnTo>
                    <a:pt x="849" y="513"/>
                  </a:lnTo>
                  <a:lnTo>
                    <a:pt x="849" y="513"/>
                  </a:lnTo>
                  <a:lnTo>
                    <a:pt x="849" y="515"/>
                  </a:lnTo>
                  <a:lnTo>
                    <a:pt x="849" y="518"/>
                  </a:lnTo>
                  <a:lnTo>
                    <a:pt x="847" y="520"/>
                  </a:lnTo>
                  <a:lnTo>
                    <a:pt x="844" y="525"/>
                  </a:lnTo>
                  <a:lnTo>
                    <a:pt x="844" y="527"/>
                  </a:lnTo>
                  <a:lnTo>
                    <a:pt x="844" y="529"/>
                  </a:lnTo>
                  <a:lnTo>
                    <a:pt x="844" y="529"/>
                  </a:lnTo>
                  <a:lnTo>
                    <a:pt x="844" y="532"/>
                  </a:lnTo>
                  <a:lnTo>
                    <a:pt x="844" y="532"/>
                  </a:lnTo>
                  <a:lnTo>
                    <a:pt x="844" y="534"/>
                  </a:lnTo>
                  <a:lnTo>
                    <a:pt x="842" y="536"/>
                  </a:lnTo>
                  <a:lnTo>
                    <a:pt x="842" y="536"/>
                  </a:lnTo>
                  <a:lnTo>
                    <a:pt x="844" y="539"/>
                  </a:lnTo>
                  <a:lnTo>
                    <a:pt x="844" y="539"/>
                  </a:lnTo>
                  <a:lnTo>
                    <a:pt x="842" y="541"/>
                  </a:lnTo>
                  <a:lnTo>
                    <a:pt x="842" y="541"/>
                  </a:lnTo>
                  <a:lnTo>
                    <a:pt x="842" y="544"/>
                  </a:lnTo>
                  <a:lnTo>
                    <a:pt x="842" y="544"/>
                  </a:lnTo>
                  <a:lnTo>
                    <a:pt x="842" y="544"/>
                  </a:lnTo>
                  <a:lnTo>
                    <a:pt x="842" y="544"/>
                  </a:lnTo>
                  <a:lnTo>
                    <a:pt x="839" y="546"/>
                  </a:lnTo>
                  <a:lnTo>
                    <a:pt x="837" y="548"/>
                  </a:lnTo>
                  <a:lnTo>
                    <a:pt x="832" y="548"/>
                  </a:lnTo>
                  <a:lnTo>
                    <a:pt x="832" y="551"/>
                  </a:lnTo>
                  <a:lnTo>
                    <a:pt x="830" y="551"/>
                  </a:lnTo>
                  <a:lnTo>
                    <a:pt x="830" y="553"/>
                  </a:lnTo>
                  <a:lnTo>
                    <a:pt x="830" y="553"/>
                  </a:lnTo>
                  <a:lnTo>
                    <a:pt x="828" y="553"/>
                  </a:lnTo>
                  <a:lnTo>
                    <a:pt x="830" y="558"/>
                  </a:lnTo>
                  <a:lnTo>
                    <a:pt x="830" y="558"/>
                  </a:lnTo>
                  <a:lnTo>
                    <a:pt x="830" y="558"/>
                  </a:lnTo>
                  <a:lnTo>
                    <a:pt x="828" y="560"/>
                  </a:lnTo>
                  <a:lnTo>
                    <a:pt x="828" y="560"/>
                  </a:lnTo>
                  <a:lnTo>
                    <a:pt x="825" y="562"/>
                  </a:lnTo>
                  <a:lnTo>
                    <a:pt x="823" y="565"/>
                  </a:lnTo>
                  <a:lnTo>
                    <a:pt x="825" y="562"/>
                  </a:lnTo>
                  <a:lnTo>
                    <a:pt x="825" y="560"/>
                  </a:lnTo>
                  <a:lnTo>
                    <a:pt x="825" y="560"/>
                  </a:lnTo>
                  <a:lnTo>
                    <a:pt x="825" y="560"/>
                  </a:lnTo>
                  <a:lnTo>
                    <a:pt x="825" y="558"/>
                  </a:lnTo>
                  <a:lnTo>
                    <a:pt x="823" y="558"/>
                  </a:lnTo>
                  <a:lnTo>
                    <a:pt x="823" y="558"/>
                  </a:lnTo>
                  <a:lnTo>
                    <a:pt x="823" y="558"/>
                  </a:lnTo>
                  <a:lnTo>
                    <a:pt x="823" y="555"/>
                  </a:lnTo>
                  <a:lnTo>
                    <a:pt x="821" y="555"/>
                  </a:lnTo>
                  <a:lnTo>
                    <a:pt x="818" y="558"/>
                  </a:lnTo>
                  <a:lnTo>
                    <a:pt x="818" y="558"/>
                  </a:lnTo>
                  <a:lnTo>
                    <a:pt x="816" y="558"/>
                  </a:lnTo>
                  <a:lnTo>
                    <a:pt x="816" y="560"/>
                  </a:lnTo>
                  <a:lnTo>
                    <a:pt x="814" y="560"/>
                  </a:lnTo>
                  <a:lnTo>
                    <a:pt x="814" y="562"/>
                  </a:lnTo>
                  <a:lnTo>
                    <a:pt x="811" y="565"/>
                  </a:lnTo>
                  <a:lnTo>
                    <a:pt x="811" y="565"/>
                  </a:lnTo>
                  <a:lnTo>
                    <a:pt x="811" y="565"/>
                  </a:lnTo>
                  <a:lnTo>
                    <a:pt x="811" y="567"/>
                  </a:lnTo>
                  <a:lnTo>
                    <a:pt x="811" y="567"/>
                  </a:lnTo>
                  <a:lnTo>
                    <a:pt x="811" y="570"/>
                  </a:lnTo>
                  <a:lnTo>
                    <a:pt x="814" y="572"/>
                  </a:lnTo>
                  <a:lnTo>
                    <a:pt x="811" y="574"/>
                  </a:lnTo>
                  <a:lnTo>
                    <a:pt x="811" y="572"/>
                  </a:lnTo>
                  <a:lnTo>
                    <a:pt x="811" y="570"/>
                  </a:lnTo>
                  <a:lnTo>
                    <a:pt x="809" y="565"/>
                  </a:lnTo>
                  <a:lnTo>
                    <a:pt x="806" y="565"/>
                  </a:lnTo>
                  <a:lnTo>
                    <a:pt x="806" y="562"/>
                  </a:lnTo>
                  <a:lnTo>
                    <a:pt x="804" y="562"/>
                  </a:lnTo>
                  <a:lnTo>
                    <a:pt x="802" y="562"/>
                  </a:lnTo>
                  <a:lnTo>
                    <a:pt x="799" y="562"/>
                  </a:lnTo>
                  <a:lnTo>
                    <a:pt x="795" y="565"/>
                  </a:lnTo>
                  <a:lnTo>
                    <a:pt x="792" y="567"/>
                  </a:lnTo>
                  <a:lnTo>
                    <a:pt x="792" y="567"/>
                  </a:lnTo>
                  <a:lnTo>
                    <a:pt x="797" y="562"/>
                  </a:lnTo>
                  <a:lnTo>
                    <a:pt x="799" y="562"/>
                  </a:lnTo>
                  <a:lnTo>
                    <a:pt x="802" y="560"/>
                  </a:lnTo>
                  <a:lnTo>
                    <a:pt x="802" y="560"/>
                  </a:lnTo>
                  <a:lnTo>
                    <a:pt x="802" y="558"/>
                  </a:lnTo>
                  <a:lnTo>
                    <a:pt x="802" y="555"/>
                  </a:lnTo>
                  <a:lnTo>
                    <a:pt x="802" y="553"/>
                  </a:lnTo>
                  <a:lnTo>
                    <a:pt x="802" y="553"/>
                  </a:lnTo>
                  <a:lnTo>
                    <a:pt x="799" y="548"/>
                  </a:lnTo>
                  <a:lnTo>
                    <a:pt x="797" y="548"/>
                  </a:lnTo>
                  <a:lnTo>
                    <a:pt x="795" y="546"/>
                  </a:lnTo>
                  <a:lnTo>
                    <a:pt x="795" y="546"/>
                  </a:lnTo>
                  <a:lnTo>
                    <a:pt x="795" y="544"/>
                  </a:lnTo>
                  <a:lnTo>
                    <a:pt x="792" y="544"/>
                  </a:lnTo>
                  <a:lnTo>
                    <a:pt x="792" y="544"/>
                  </a:lnTo>
                  <a:lnTo>
                    <a:pt x="790" y="544"/>
                  </a:lnTo>
                  <a:lnTo>
                    <a:pt x="788" y="544"/>
                  </a:lnTo>
                  <a:lnTo>
                    <a:pt x="790" y="544"/>
                  </a:lnTo>
                  <a:lnTo>
                    <a:pt x="792" y="544"/>
                  </a:lnTo>
                  <a:lnTo>
                    <a:pt x="792" y="541"/>
                  </a:lnTo>
                  <a:lnTo>
                    <a:pt x="795" y="541"/>
                  </a:lnTo>
                  <a:lnTo>
                    <a:pt x="795" y="539"/>
                  </a:lnTo>
                  <a:lnTo>
                    <a:pt x="795" y="536"/>
                  </a:lnTo>
                  <a:lnTo>
                    <a:pt x="792" y="536"/>
                  </a:lnTo>
                  <a:lnTo>
                    <a:pt x="792" y="532"/>
                  </a:lnTo>
                  <a:lnTo>
                    <a:pt x="792" y="532"/>
                  </a:lnTo>
                  <a:lnTo>
                    <a:pt x="790" y="529"/>
                  </a:lnTo>
                  <a:lnTo>
                    <a:pt x="790" y="529"/>
                  </a:lnTo>
                  <a:lnTo>
                    <a:pt x="790" y="527"/>
                  </a:lnTo>
                  <a:lnTo>
                    <a:pt x="790" y="527"/>
                  </a:lnTo>
                  <a:lnTo>
                    <a:pt x="792" y="525"/>
                  </a:lnTo>
                  <a:lnTo>
                    <a:pt x="795" y="525"/>
                  </a:lnTo>
                  <a:lnTo>
                    <a:pt x="795" y="522"/>
                  </a:lnTo>
                  <a:lnTo>
                    <a:pt x="797" y="520"/>
                  </a:lnTo>
                  <a:lnTo>
                    <a:pt x="797" y="518"/>
                  </a:lnTo>
                  <a:lnTo>
                    <a:pt x="799" y="515"/>
                  </a:lnTo>
                  <a:lnTo>
                    <a:pt x="802" y="513"/>
                  </a:lnTo>
                  <a:lnTo>
                    <a:pt x="802" y="513"/>
                  </a:lnTo>
                  <a:lnTo>
                    <a:pt x="802" y="510"/>
                  </a:lnTo>
                  <a:lnTo>
                    <a:pt x="804" y="508"/>
                  </a:lnTo>
                  <a:lnTo>
                    <a:pt x="804" y="506"/>
                  </a:lnTo>
                  <a:lnTo>
                    <a:pt x="802" y="506"/>
                  </a:lnTo>
                  <a:lnTo>
                    <a:pt x="802" y="503"/>
                  </a:lnTo>
                  <a:lnTo>
                    <a:pt x="804" y="501"/>
                  </a:lnTo>
                  <a:lnTo>
                    <a:pt x="806" y="499"/>
                  </a:lnTo>
                  <a:lnTo>
                    <a:pt x="814" y="492"/>
                  </a:lnTo>
                  <a:lnTo>
                    <a:pt x="814" y="492"/>
                  </a:lnTo>
                  <a:lnTo>
                    <a:pt x="814" y="489"/>
                  </a:lnTo>
                  <a:lnTo>
                    <a:pt x="814" y="487"/>
                  </a:lnTo>
                  <a:lnTo>
                    <a:pt x="811" y="484"/>
                  </a:lnTo>
                  <a:lnTo>
                    <a:pt x="809" y="484"/>
                  </a:lnTo>
                  <a:lnTo>
                    <a:pt x="809" y="484"/>
                  </a:lnTo>
                  <a:lnTo>
                    <a:pt x="806" y="484"/>
                  </a:lnTo>
                  <a:lnTo>
                    <a:pt x="806" y="484"/>
                  </a:lnTo>
                  <a:lnTo>
                    <a:pt x="806" y="484"/>
                  </a:lnTo>
                  <a:lnTo>
                    <a:pt x="802" y="484"/>
                  </a:lnTo>
                  <a:lnTo>
                    <a:pt x="797" y="482"/>
                  </a:lnTo>
                  <a:lnTo>
                    <a:pt x="795" y="482"/>
                  </a:lnTo>
                  <a:lnTo>
                    <a:pt x="792" y="482"/>
                  </a:lnTo>
                  <a:lnTo>
                    <a:pt x="792" y="482"/>
                  </a:lnTo>
                  <a:lnTo>
                    <a:pt x="790" y="482"/>
                  </a:lnTo>
                  <a:lnTo>
                    <a:pt x="790" y="482"/>
                  </a:lnTo>
                  <a:lnTo>
                    <a:pt x="788" y="482"/>
                  </a:lnTo>
                  <a:lnTo>
                    <a:pt x="785" y="482"/>
                  </a:lnTo>
                  <a:lnTo>
                    <a:pt x="783" y="482"/>
                  </a:lnTo>
                  <a:lnTo>
                    <a:pt x="781" y="482"/>
                  </a:lnTo>
                  <a:lnTo>
                    <a:pt x="776" y="482"/>
                  </a:lnTo>
                  <a:lnTo>
                    <a:pt x="773" y="482"/>
                  </a:lnTo>
                  <a:lnTo>
                    <a:pt x="773" y="482"/>
                  </a:lnTo>
                  <a:lnTo>
                    <a:pt x="771" y="484"/>
                  </a:lnTo>
                  <a:lnTo>
                    <a:pt x="766" y="487"/>
                  </a:lnTo>
                  <a:lnTo>
                    <a:pt x="766" y="487"/>
                  </a:lnTo>
                  <a:lnTo>
                    <a:pt x="773" y="482"/>
                  </a:lnTo>
                  <a:lnTo>
                    <a:pt x="773" y="482"/>
                  </a:lnTo>
                  <a:lnTo>
                    <a:pt x="773" y="480"/>
                  </a:lnTo>
                  <a:lnTo>
                    <a:pt x="771" y="480"/>
                  </a:lnTo>
                  <a:lnTo>
                    <a:pt x="771" y="480"/>
                  </a:lnTo>
                  <a:lnTo>
                    <a:pt x="771" y="477"/>
                  </a:lnTo>
                  <a:lnTo>
                    <a:pt x="769" y="477"/>
                  </a:lnTo>
                  <a:lnTo>
                    <a:pt x="766" y="475"/>
                  </a:lnTo>
                  <a:lnTo>
                    <a:pt x="766" y="475"/>
                  </a:lnTo>
                  <a:lnTo>
                    <a:pt x="764" y="475"/>
                  </a:lnTo>
                  <a:lnTo>
                    <a:pt x="759" y="473"/>
                  </a:lnTo>
                  <a:lnTo>
                    <a:pt x="755" y="470"/>
                  </a:lnTo>
                  <a:lnTo>
                    <a:pt x="750" y="468"/>
                  </a:lnTo>
                  <a:lnTo>
                    <a:pt x="748" y="468"/>
                  </a:lnTo>
                  <a:lnTo>
                    <a:pt x="745" y="468"/>
                  </a:lnTo>
                  <a:lnTo>
                    <a:pt x="745" y="461"/>
                  </a:lnTo>
                  <a:lnTo>
                    <a:pt x="743" y="458"/>
                  </a:lnTo>
                  <a:lnTo>
                    <a:pt x="740" y="458"/>
                  </a:lnTo>
                  <a:lnTo>
                    <a:pt x="740" y="456"/>
                  </a:lnTo>
                  <a:lnTo>
                    <a:pt x="738" y="454"/>
                  </a:lnTo>
                  <a:lnTo>
                    <a:pt x="736" y="451"/>
                  </a:lnTo>
                  <a:lnTo>
                    <a:pt x="736" y="451"/>
                  </a:lnTo>
                  <a:lnTo>
                    <a:pt x="731" y="451"/>
                  </a:lnTo>
                  <a:lnTo>
                    <a:pt x="731" y="451"/>
                  </a:lnTo>
                  <a:lnTo>
                    <a:pt x="724" y="449"/>
                  </a:lnTo>
                  <a:lnTo>
                    <a:pt x="722" y="447"/>
                  </a:lnTo>
                  <a:lnTo>
                    <a:pt x="717" y="447"/>
                  </a:lnTo>
                  <a:lnTo>
                    <a:pt x="715" y="444"/>
                  </a:lnTo>
                  <a:lnTo>
                    <a:pt x="710" y="444"/>
                  </a:lnTo>
                  <a:lnTo>
                    <a:pt x="707" y="444"/>
                  </a:lnTo>
                  <a:lnTo>
                    <a:pt x="691" y="447"/>
                  </a:lnTo>
                  <a:lnTo>
                    <a:pt x="686" y="449"/>
                  </a:lnTo>
                  <a:lnTo>
                    <a:pt x="684" y="449"/>
                  </a:lnTo>
                  <a:lnTo>
                    <a:pt x="684" y="449"/>
                  </a:lnTo>
                  <a:lnTo>
                    <a:pt x="686" y="449"/>
                  </a:lnTo>
                  <a:lnTo>
                    <a:pt x="686" y="447"/>
                  </a:lnTo>
                  <a:lnTo>
                    <a:pt x="684" y="449"/>
                  </a:lnTo>
                  <a:lnTo>
                    <a:pt x="684" y="449"/>
                  </a:lnTo>
                  <a:lnTo>
                    <a:pt x="679" y="449"/>
                  </a:lnTo>
                  <a:lnTo>
                    <a:pt x="679" y="449"/>
                  </a:lnTo>
                  <a:lnTo>
                    <a:pt x="677" y="451"/>
                  </a:lnTo>
                  <a:lnTo>
                    <a:pt x="677" y="449"/>
                  </a:lnTo>
                  <a:lnTo>
                    <a:pt x="679" y="449"/>
                  </a:lnTo>
                  <a:lnTo>
                    <a:pt x="679" y="449"/>
                  </a:lnTo>
                  <a:lnTo>
                    <a:pt x="682" y="449"/>
                  </a:lnTo>
                  <a:lnTo>
                    <a:pt x="684" y="447"/>
                  </a:lnTo>
                  <a:lnTo>
                    <a:pt x="686" y="444"/>
                  </a:lnTo>
                  <a:lnTo>
                    <a:pt x="689" y="444"/>
                  </a:lnTo>
                  <a:lnTo>
                    <a:pt x="689" y="442"/>
                  </a:lnTo>
                  <a:lnTo>
                    <a:pt x="689" y="442"/>
                  </a:lnTo>
                  <a:lnTo>
                    <a:pt x="689" y="440"/>
                  </a:lnTo>
                  <a:lnTo>
                    <a:pt x="691" y="432"/>
                  </a:lnTo>
                  <a:lnTo>
                    <a:pt x="691" y="432"/>
                  </a:lnTo>
                  <a:lnTo>
                    <a:pt x="693" y="428"/>
                  </a:lnTo>
                  <a:lnTo>
                    <a:pt x="693" y="425"/>
                  </a:lnTo>
                  <a:lnTo>
                    <a:pt x="696" y="421"/>
                  </a:lnTo>
                  <a:lnTo>
                    <a:pt x="696" y="418"/>
                  </a:lnTo>
                  <a:lnTo>
                    <a:pt x="698" y="416"/>
                  </a:lnTo>
                  <a:lnTo>
                    <a:pt x="698" y="416"/>
                  </a:lnTo>
                  <a:lnTo>
                    <a:pt x="696" y="414"/>
                  </a:lnTo>
                  <a:lnTo>
                    <a:pt x="693" y="414"/>
                  </a:lnTo>
                  <a:lnTo>
                    <a:pt x="693" y="414"/>
                  </a:lnTo>
                  <a:lnTo>
                    <a:pt x="689" y="414"/>
                  </a:lnTo>
                  <a:lnTo>
                    <a:pt x="684" y="414"/>
                  </a:lnTo>
                  <a:lnTo>
                    <a:pt x="684" y="414"/>
                  </a:lnTo>
                  <a:lnTo>
                    <a:pt x="679" y="416"/>
                  </a:lnTo>
                  <a:lnTo>
                    <a:pt x="674" y="421"/>
                  </a:lnTo>
                  <a:lnTo>
                    <a:pt x="674" y="423"/>
                  </a:lnTo>
                  <a:lnTo>
                    <a:pt x="674" y="423"/>
                  </a:lnTo>
                  <a:lnTo>
                    <a:pt x="679" y="416"/>
                  </a:lnTo>
                  <a:lnTo>
                    <a:pt x="679" y="416"/>
                  </a:lnTo>
                  <a:lnTo>
                    <a:pt x="679" y="414"/>
                  </a:lnTo>
                  <a:lnTo>
                    <a:pt x="679" y="414"/>
                  </a:lnTo>
                  <a:lnTo>
                    <a:pt x="677" y="411"/>
                  </a:lnTo>
                  <a:lnTo>
                    <a:pt x="677" y="411"/>
                  </a:lnTo>
                  <a:lnTo>
                    <a:pt x="677" y="411"/>
                  </a:lnTo>
                  <a:lnTo>
                    <a:pt x="677" y="411"/>
                  </a:lnTo>
                  <a:lnTo>
                    <a:pt x="677" y="411"/>
                  </a:lnTo>
                  <a:lnTo>
                    <a:pt x="677" y="409"/>
                  </a:lnTo>
                  <a:lnTo>
                    <a:pt x="677" y="409"/>
                  </a:lnTo>
                  <a:lnTo>
                    <a:pt x="674" y="409"/>
                  </a:lnTo>
                  <a:lnTo>
                    <a:pt x="677" y="409"/>
                  </a:lnTo>
                  <a:lnTo>
                    <a:pt x="679" y="406"/>
                  </a:lnTo>
                  <a:lnTo>
                    <a:pt x="682" y="404"/>
                  </a:lnTo>
                  <a:lnTo>
                    <a:pt x="684" y="399"/>
                  </a:lnTo>
                  <a:lnTo>
                    <a:pt x="691" y="390"/>
                  </a:lnTo>
                  <a:lnTo>
                    <a:pt x="693" y="388"/>
                  </a:lnTo>
                  <a:lnTo>
                    <a:pt x="698" y="385"/>
                  </a:lnTo>
                  <a:lnTo>
                    <a:pt x="700" y="383"/>
                  </a:lnTo>
                  <a:lnTo>
                    <a:pt x="700" y="380"/>
                  </a:lnTo>
                  <a:lnTo>
                    <a:pt x="700" y="380"/>
                  </a:lnTo>
                  <a:lnTo>
                    <a:pt x="700" y="380"/>
                  </a:lnTo>
                  <a:lnTo>
                    <a:pt x="700" y="380"/>
                  </a:lnTo>
                  <a:lnTo>
                    <a:pt x="703" y="380"/>
                  </a:lnTo>
                  <a:lnTo>
                    <a:pt x="705" y="378"/>
                  </a:lnTo>
                  <a:lnTo>
                    <a:pt x="707" y="376"/>
                  </a:lnTo>
                  <a:lnTo>
                    <a:pt x="712" y="373"/>
                  </a:lnTo>
                  <a:lnTo>
                    <a:pt x="717" y="371"/>
                  </a:lnTo>
                  <a:lnTo>
                    <a:pt x="719" y="369"/>
                  </a:lnTo>
                  <a:lnTo>
                    <a:pt x="722" y="366"/>
                  </a:lnTo>
                  <a:lnTo>
                    <a:pt x="722" y="366"/>
                  </a:lnTo>
                  <a:lnTo>
                    <a:pt x="722" y="364"/>
                  </a:lnTo>
                  <a:lnTo>
                    <a:pt x="722" y="364"/>
                  </a:lnTo>
                  <a:lnTo>
                    <a:pt x="724" y="364"/>
                  </a:lnTo>
                  <a:lnTo>
                    <a:pt x="724" y="364"/>
                  </a:lnTo>
                  <a:lnTo>
                    <a:pt x="726" y="364"/>
                  </a:lnTo>
                  <a:lnTo>
                    <a:pt x="726" y="361"/>
                  </a:lnTo>
                  <a:lnTo>
                    <a:pt x="726" y="361"/>
                  </a:lnTo>
                  <a:lnTo>
                    <a:pt x="731" y="359"/>
                  </a:lnTo>
                  <a:lnTo>
                    <a:pt x="738" y="357"/>
                  </a:lnTo>
                  <a:lnTo>
                    <a:pt x="738" y="357"/>
                  </a:lnTo>
                  <a:lnTo>
                    <a:pt x="740" y="357"/>
                  </a:lnTo>
                  <a:lnTo>
                    <a:pt x="740" y="357"/>
                  </a:lnTo>
                  <a:lnTo>
                    <a:pt x="738" y="354"/>
                  </a:lnTo>
                  <a:lnTo>
                    <a:pt x="738" y="354"/>
                  </a:lnTo>
                  <a:lnTo>
                    <a:pt x="738" y="354"/>
                  </a:lnTo>
                  <a:lnTo>
                    <a:pt x="738" y="352"/>
                  </a:lnTo>
                  <a:lnTo>
                    <a:pt x="740" y="352"/>
                  </a:lnTo>
                  <a:lnTo>
                    <a:pt x="743" y="352"/>
                  </a:lnTo>
                  <a:lnTo>
                    <a:pt x="743" y="352"/>
                  </a:lnTo>
                  <a:lnTo>
                    <a:pt x="743" y="352"/>
                  </a:lnTo>
                  <a:lnTo>
                    <a:pt x="743" y="352"/>
                  </a:lnTo>
                  <a:lnTo>
                    <a:pt x="743" y="352"/>
                  </a:lnTo>
                  <a:lnTo>
                    <a:pt x="745" y="352"/>
                  </a:lnTo>
                  <a:lnTo>
                    <a:pt x="748" y="350"/>
                  </a:lnTo>
                  <a:lnTo>
                    <a:pt x="750" y="350"/>
                  </a:lnTo>
                  <a:lnTo>
                    <a:pt x="750" y="350"/>
                  </a:lnTo>
                  <a:lnTo>
                    <a:pt x="748" y="350"/>
                  </a:lnTo>
                  <a:lnTo>
                    <a:pt x="750" y="350"/>
                  </a:lnTo>
                  <a:lnTo>
                    <a:pt x="752" y="347"/>
                  </a:lnTo>
                  <a:lnTo>
                    <a:pt x="752" y="347"/>
                  </a:lnTo>
                  <a:lnTo>
                    <a:pt x="752" y="347"/>
                  </a:lnTo>
                  <a:lnTo>
                    <a:pt x="750" y="345"/>
                  </a:lnTo>
                  <a:lnTo>
                    <a:pt x="750" y="345"/>
                  </a:lnTo>
                  <a:lnTo>
                    <a:pt x="750" y="345"/>
                  </a:lnTo>
                  <a:lnTo>
                    <a:pt x="755" y="345"/>
                  </a:lnTo>
                  <a:lnTo>
                    <a:pt x="755" y="347"/>
                  </a:lnTo>
                  <a:lnTo>
                    <a:pt x="757" y="347"/>
                  </a:lnTo>
                  <a:lnTo>
                    <a:pt x="757" y="347"/>
                  </a:lnTo>
                  <a:lnTo>
                    <a:pt x="757" y="350"/>
                  </a:lnTo>
                  <a:lnTo>
                    <a:pt x="757" y="347"/>
                  </a:lnTo>
                  <a:lnTo>
                    <a:pt x="757" y="347"/>
                  </a:lnTo>
                  <a:lnTo>
                    <a:pt x="757" y="345"/>
                  </a:lnTo>
                  <a:lnTo>
                    <a:pt x="757" y="345"/>
                  </a:lnTo>
                  <a:lnTo>
                    <a:pt x="757" y="345"/>
                  </a:lnTo>
                  <a:lnTo>
                    <a:pt x="759" y="345"/>
                  </a:lnTo>
                  <a:lnTo>
                    <a:pt x="762" y="343"/>
                  </a:lnTo>
                  <a:lnTo>
                    <a:pt x="762" y="343"/>
                  </a:lnTo>
                  <a:lnTo>
                    <a:pt x="762" y="340"/>
                  </a:lnTo>
                  <a:lnTo>
                    <a:pt x="764" y="340"/>
                  </a:lnTo>
                  <a:lnTo>
                    <a:pt x="764" y="340"/>
                  </a:lnTo>
                  <a:lnTo>
                    <a:pt x="766" y="340"/>
                  </a:lnTo>
                  <a:lnTo>
                    <a:pt x="766" y="340"/>
                  </a:lnTo>
                  <a:lnTo>
                    <a:pt x="769" y="340"/>
                  </a:lnTo>
                  <a:lnTo>
                    <a:pt x="769" y="340"/>
                  </a:lnTo>
                  <a:lnTo>
                    <a:pt x="771" y="343"/>
                  </a:lnTo>
                  <a:lnTo>
                    <a:pt x="771" y="340"/>
                  </a:lnTo>
                  <a:lnTo>
                    <a:pt x="771" y="340"/>
                  </a:lnTo>
                  <a:lnTo>
                    <a:pt x="773" y="340"/>
                  </a:lnTo>
                  <a:lnTo>
                    <a:pt x="771" y="340"/>
                  </a:lnTo>
                  <a:lnTo>
                    <a:pt x="769" y="338"/>
                  </a:lnTo>
                  <a:lnTo>
                    <a:pt x="769" y="338"/>
                  </a:lnTo>
                  <a:lnTo>
                    <a:pt x="769" y="338"/>
                  </a:lnTo>
                  <a:lnTo>
                    <a:pt x="769" y="338"/>
                  </a:lnTo>
                  <a:lnTo>
                    <a:pt x="769" y="335"/>
                  </a:lnTo>
                  <a:lnTo>
                    <a:pt x="769" y="335"/>
                  </a:lnTo>
                  <a:lnTo>
                    <a:pt x="771" y="335"/>
                  </a:lnTo>
                  <a:lnTo>
                    <a:pt x="773" y="335"/>
                  </a:lnTo>
                  <a:lnTo>
                    <a:pt x="773" y="335"/>
                  </a:lnTo>
                  <a:lnTo>
                    <a:pt x="773" y="335"/>
                  </a:lnTo>
                  <a:lnTo>
                    <a:pt x="776" y="335"/>
                  </a:lnTo>
                  <a:lnTo>
                    <a:pt x="783" y="335"/>
                  </a:lnTo>
                  <a:lnTo>
                    <a:pt x="783" y="335"/>
                  </a:lnTo>
                  <a:lnTo>
                    <a:pt x="788" y="333"/>
                  </a:lnTo>
                  <a:lnTo>
                    <a:pt x="790" y="333"/>
                  </a:lnTo>
                  <a:lnTo>
                    <a:pt x="792" y="333"/>
                  </a:lnTo>
                  <a:lnTo>
                    <a:pt x="795" y="333"/>
                  </a:lnTo>
                  <a:lnTo>
                    <a:pt x="795" y="333"/>
                  </a:lnTo>
                  <a:lnTo>
                    <a:pt x="797" y="331"/>
                  </a:lnTo>
                  <a:lnTo>
                    <a:pt x="797" y="331"/>
                  </a:lnTo>
                  <a:lnTo>
                    <a:pt x="799" y="326"/>
                  </a:lnTo>
                  <a:lnTo>
                    <a:pt x="799" y="326"/>
                  </a:lnTo>
                  <a:lnTo>
                    <a:pt x="799" y="324"/>
                  </a:lnTo>
                  <a:lnTo>
                    <a:pt x="797" y="324"/>
                  </a:lnTo>
                  <a:lnTo>
                    <a:pt x="795" y="324"/>
                  </a:lnTo>
                  <a:lnTo>
                    <a:pt x="792" y="321"/>
                  </a:lnTo>
                  <a:lnTo>
                    <a:pt x="792" y="321"/>
                  </a:lnTo>
                  <a:lnTo>
                    <a:pt x="790" y="319"/>
                  </a:lnTo>
                  <a:lnTo>
                    <a:pt x="788" y="319"/>
                  </a:lnTo>
                  <a:lnTo>
                    <a:pt x="785" y="321"/>
                  </a:lnTo>
                  <a:lnTo>
                    <a:pt x="781" y="321"/>
                  </a:lnTo>
                  <a:lnTo>
                    <a:pt x="778" y="321"/>
                  </a:lnTo>
                  <a:lnTo>
                    <a:pt x="778" y="321"/>
                  </a:lnTo>
                  <a:lnTo>
                    <a:pt x="785" y="321"/>
                  </a:lnTo>
                  <a:lnTo>
                    <a:pt x="785" y="319"/>
                  </a:lnTo>
                  <a:lnTo>
                    <a:pt x="785" y="319"/>
                  </a:lnTo>
                  <a:lnTo>
                    <a:pt x="783" y="319"/>
                  </a:lnTo>
                  <a:lnTo>
                    <a:pt x="781" y="319"/>
                  </a:lnTo>
                  <a:lnTo>
                    <a:pt x="773" y="317"/>
                  </a:lnTo>
                  <a:lnTo>
                    <a:pt x="773" y="314"/>
                  </a:lnTo>
                  <a:lnTo>
                    <a:pt x="771" y="314"/>
                  </a:lnTo>
                  <a:lnTo>
                    <a:pt x="771" y="314"/>
                  </a:lnTo>
                  <a:lnTo>
                    <a:pt x="771" y="317"/>
                  </a:lnTo>
                  <a:lnTo>
                    <a:pt x="771" y="317"/>
                  </a:lnTo>
                  <a:lnTo>
                    <a:pt x="771" y="317"/>
                  </a:lnTo>
                  <a:lnTo>
                    <a:pt x="771" y="317"/>
                  </a:lnTo>
                  <a:lnTo>
                    <a:pt x="769" y="317"/>
                  </a:lnTo>
                  <a:lnTo>
                    <a:pt x="769" y="317"/>
                  </a:lnTo>
                  <a:lnTo>
                    <a:pt x="766" y="314"/>
                  </a:lnTo>
                  <a:lnTo>
                    <a:pt x="769" y="314"/>
                  </a:lnTo>
                  <a:lnTo>
                    <a:pt x="769" y="314"/>
                  </a:lnTo>
                  <a:lnTo>
                    <a:pt x="771" y="314"/>
                  </a:lnTo>
                  <a:lnTo>
                    <a:pt x="771" y="312"/>
                  </a:lnTo>
                  <a:lnTo>
                    <a:pt x="771" y="314"/>
                  </a:lnTo>
                  <a:lnTo>
                    <a:pt x="778" y="314"/>
                  </a:lnTo>
                  <a:lnTo>
                    <a:pt x="783" y="317"/>
                  </a:lnTo>
                  <a:lnTo>
                    <a:pt x="785" y="319"/>
                  </a:lnTo>
                  <a:lnTo>
                    <a:pt x="785" y="319"/>
                  </a:lnTo>
                  <a:lnTo>
                    <a:pt x="788" y="319"/>
                  </a:lnTo>
                  <a:lnTo>
                    <a:pt x="790" y="317"/>
                  </a:lnTo>
                  <a:lnTo>
                    <a:pt x="790" y="317"/>
                  </a:lnTo>
                  <a:lnTo>
                    <a:pt x="790" y="317"/>
                  </a:lnTo>
                  <a:lnTo>
                    <a:pt x="790" y="317"/>
                  </a:lnTo>
                  <a:lnTo>
                    <a:pt x="790" y="319"/>
                  </a:lnTo>
                  <a:lnTo>
                    <a:pt x="790" y="319"/>
                  </a:lnTo>
                  <a:lnTo>
                    <a:pt x="790" y="319"/>
                  </a:lnTo>
                  <a:lnTo>
                    <a:pt x="792" y="319"/>
                  </a:lnTo>
                  <a:lnTo>
                    <a:pt x="795" y="319"/>
                  </a:lnTo>
                  <a:lnTo>
                    <a:pt x="799" y="321"/>
                  </a:lnTo>
                  <a:lnTo>
                    <a:pt x="802" y="321"/>
                  </a:lnTo>
                  <a:lnTo>
                    <a:pt x="802" y="321"/>
                  </a:lnTo>
                  <a:lnTo>
                    <a:pt x="804" y="321"/>
                  </a:lnTo>
                  <a:lnTo>
                    <a:pt x="806" y="321"/>
                  </a:lnTo>
                  <a:lnTo>
                    <a:pt x="806" y="321"/>
                  </a:lnTo>
                  <a:lnTo>
                    <a:pt x="809" y="321"/>
                  </a:lnTo>
                  <a:lnTo>
                    <a:pt x="809" y="321"/>
                  </a:lnTo>
                  <a:lnTo>
                    <a:pt x="809" y="321"/>
                  </a:lnTo>
                  <a:lnTo>
                    <a:pt x="811" y="321"/>
                  </a:lnTo>
                  <a:lnTo>
                    <a:pt x="814" y="319"/>
                  </a:lnTo>
                  <a:lnTo>
                    <a:pt x="818" y="317"/>
                  </a:lnTo>
                  <a:lnTo>
                    <a:pt x="818" y="317"/>
                  </a:lnTo>
                  <a:lnTo>
                    <a:pt x="818" y="317"/>
                  </a:lnTo>
                  <a:lnTo>
                    <a:pt x="818" y="314"/>
                  </a:lnTo>
                  <a:lnTo>
                    <a:pt x="818" y="314"/>
                  </a:lnTo>
                  <a:lnTo>
                    <a:pt x="821" y="314"/>
                  </a:lnTo>
                  <a:lnTo>
                    <a:pt x="823" y="314"/>
                  </a:lnTo>
                  <a:lnTo>
                    <a:pt x="823" y="314"/>
                  </a:lnTo>
                  <a:lnTo>
                    <a:pt x="823" y="312"/>
                  </a:lnTo>
                  <a:lnTo>
                    <a:pt x="823" y="312"/>
                  </a:lnTo>
                  <a:lnTo>
                    <a:pt x="821" y="312"/>
                  </a:lnTo>
                  <a:lnTo>
                    <a:pt x="823" y="312"/>
                  </a:lnTo>
                  <a:lnTo>
                    <a:pt x="825" y="309"/>
                  </a:lnTo>
                  <a:lnTo>
                    <a:pt x="825" y="312"/>
                  </a:lnTo>
                  <a:lnTo>
                    <a:pt x="825" y="312"/>
                  </a:lnTo>
                  <a:lnTo>
                    <a:pt x="825" y="312"/>
                  </a:lnTo>
                  <a:lnTo>
                    <a:pt x="828" y="314"/>
                  </a:lnTo>
                  <a:lnTo>
                    <a:pt x="828" y="314"/>
                  </a:lnTo>
                  <a:lnTo>
                    <a:pt x="828" y="314"/>
                  </a:lnTo>
                  <a:lnTo>
                    <a:pt x="828" y="314"/>
                  </a:lnTo>
                  <a:lnTo>
                    <a:pt x="830" y="314"/>
                  </a:lnTo>
                  <a:lnTo>
                    <a:pt x="832" y="314"/>
                  </a:lnTo>
                  <a:lnTo>
                    <a:pt x="832" y="314"/>
                  </a:lnTo>
                  <a:lnTo>
                    <a:pt x="832" y="314"/>
                  </a:lnTo>
                  <a:lnTo>
                    <a:pt x="835" y="312"/>
                  </a:lnTo>
                  <a:lnTo>
                    <a:pt x="835" y="312"/>
                  </a:lnTo>
                  <a:lnTo>
                    <a:pt x="835" y="314"/>
                  </a:lnTo>
                  <a:lnTo>
                    <a:pt x="835" y="314"/>
                  </a:lnTo>
                  <a:lnTo>
                    <a:pt x="837" y="314"/>
                  </a:lnTo>
                  <a:lnTo>
                    <a:pt x="839" y="314"/>
                  </a:lnTo>
                  <a:lnTo>
                    <a:pt x="844" y="312"/>
                  </a:lnTo>
                  <a:lnTo>
                    <a:pt x="851" y="309"/>
                  </a:lnTo>
                  <a:lnTo>
                    <a:pt x="854" y="309"/>
                  </a:lnTo>
                  <a:lnTo>
                    <a:pt x="854" y="307"/>
                  </a:lnTo>
                  <a:lnTo>
                    <a:pt x="856" y="307"/>
                  </a:lnTo>
                  <a:lnTo>
                    <a:pt x="872" y="298"/>
                  </a:lnTo>
                  <a:lnTo>
                    <a:pt x="875" y="298"/>
                  </a:lnTo>
                  <a:lnTo>
                    <a:pt x="880" y="293"/>
                  </a:lnTo>
                  <a:lnTo>
                    <a:pt x="880" y="293"/>
                  </a:lnTo>
                  <a:lnTo>
                    <a:pt x="880" y="291"/>
                  </a:lnTo>
                  <a:lnTo>
                    <a:pt x="880" y="291"/>
                  </a:lnTo>
                  <a:lnTo>
                    <a:pt x="877" y="291"/>
                  </a:lnTo>
                  <a:lnTo>
                    <a:pt x="870" y="291"/>
                  </a:lnTo>
                  <a:lnTo>
                    <a:pt x="865" y="291"/>
                  </a:lnTo>
                  <a:lnTo>
                    <a:pt x="856" y="288"/>
                  </a:lnTo>
                  <a:lnTo>
                    <a:pt x="854" y="288"/>
                  </a:lnTo>
                  <a:lnTo>
                    <a:pt x="854" y="286"/>
                  </a:lnTo>
                  <a:lnTo>
                    <a:pt x="851" y="283"/>
                  </a:lnTo>
                  <a:lnTo>
                    <a:pt x="849" y="281"/>
                  </a:lnTo>
                  <a:lnTo>
                    <a:pt x="849" y="281"/>
                  </a:lnTo>
                  <a:lnTo>
                    <a:pt x="847" y="281"/>
                  </a:lnTo>
                  <a:lnTo>
                    <a:pt x="847" y="281"/>
                  </a:lnTo>
                  <a:lnTo>
                    <a:pt x="842" y="279"/>
                  </a:lnTo>
                  <a:lnTo>
                    <a:pt x="835" y="279"/>
                  </a:lnTo>
                  <a:lnTo>
                    <a:pt x="835" y="279"/>
                  </a:lnTo>
                  <a:lnTo>
                    <a:pt x="835" y="279"/>
                  </a:lnTo>
                  <a:lnTo>
                    <a:pt x="835" y="279"/>
                  </a:lnTo>
                  <a:lnTo>
                    <a:pt x="830" y="279"/>
                  </a:lnTo>
                  <a:lnTo>
                    <a:pt x="830" y="279"/>
                  </a:lnTo>
                  <a:lnTo>
                    <a:pt x="830" y="276"/>
                  </a:lnTo>
                  <a:lnTo>
                    <a:pt x="832" y="276"/>
                  </a:lnTo>
                  <a:lnTo>
                    <a:pt x="837" y="276"/>
                  </a:lnTo>
                  <a:lnTo>
                    <a:pt x="839" y="279"/>
                  </a:lnTo>
                  <a:lnTo>
                    <a:pt x="839" y="279"/>
                  </a:lnTo>
                  <a:lnTo>
                    <a:pt x="842" y="279"/>
                  </a:lnTo>
                  <a:lnTo>
                    <a:pt x="844" y="279"/>
                  </a:lnTo>
                  <a:lnTo>
                    <a:pt x="847" y="279"/>
                  </a:lnTo>
                  <a:lnTo>
                    <a:pt x="849" y="279"/>
                  </a:lnTo>
                  <a:lnTo>
                    <a:pt x="851" y="279"/>
                  </a:lnTo>
                  <a:lnTo>
                    <a:pt x="851" y="279"/>
                  </a:lnTo>
                  <a:lnTo>
                    <a:pt x="851" y="279"/>
                  </a:lnTo>
                  <a:lnTo>
                    <a:pt x="851" y="279"/>
                  </a:lnTo>
                  <a:lnTo>
                    <a:pt x="854" y="279"/>
                  </a:lnTo>
                  <a:lnTo>
                    <a:pt x="856" y="279"/>
                  </a:lnTo>
                  <a:lnTo>
                    <a:pt x="856" y="279"/>
                  </a:lnTo>
                  <a:lnTo>
                    <a:pt x="861" y="281"/>
                  </a:lnTo>
                  <a:lnTo>
                    <a:pt x="861" y="281"/>
                  </a:lnTo>
                  <a:lnTo>
                    <a:pt x="863" y="283"/>
                  </a:lnTo>
                  <a:lnTo>
                    <a:pt x="863" y="283"/>
                  </a:lnTo>
                  <a:lnTo>
                    <a:pt x="863" y="283"/>
                  </a:lnTo>
                  <a:lnTo>
                    <a:pt x="865" y="283"/>
                  </a:lnTo>
                  <a:lnTo>
                    <a:pt x="865" y="286"/>
                  </a:lnTo>
                  <a:lnTo>
                    <a:pt x="868" y="288"/>
                  </a:lnTo>
                  <a:lnTo>
                    <a:pt x="870" y="288"/>
                  </a:lnTo>
                  <a:lnTo>
                    <a:pt x="872" y="288"/>
                  </a:lnTo>
                  <a:lnTo>
                    <a:pt x="877" y="288"/>
                  </a:lnTo>
                  <a:lnTo>
                    <a:pt x="880" y="288"/>
                  </a:lnTo>
                  <a:lnTo>
                    <a:pt x="882" y="288"/>
                  </a:lnTo>
                  <a:lnTo>
                    <a:pt x="884" y="288"/>
                  </a:lnTo>
                  <a:lnTo>
                    <a:pt x="887" y="286"/>
                  </a:lnTo>
                  <a:lnTo>
                    <a:pt x="891" y="283"/>
                  </a:lnTo>
                  <a:lnTo>
                    <a:pt x="905" y="276"/>
                  </a:lnTo>
                  <a:lnTo>
                    <a:pt x="908" y="276"/>
                  </a:lnTo>
                  <a:lnTo>
                    <a:pt x="908" y="274"/>
                  </a:lnTo>
                  <a:lnTo>
                    <a:pt x="910" y="274"/>
                  </a:lnTo>
                  <a:lnTo>
                    <a:pt x="910" y="274"/>
                  </a:lnTo>
                  <a:lnTo>
                    <a:pt x="908" y="272"/>
                  </a:lnTo>
                  <a:lnTo>
                    <a:pt x="905" y="272"/>
                  </a:lnTo>
                  <a:lnTo>
                    <a:pt x="903" y="272"/>
                  </a:lnTo>
                  <a:lnTo>
                    <a:pt x="903" y="269"/>
                  </a:lnTo>
                  <a:lnTo>
                    <a:pt x="903" y="269"/>
                  </a:lnTo>
                  <a:lnTo>
                    <a:pt x="903" y="269"/>
                  </a:lnTo>
                  <a:lnTo>
                    <a:pt x="903" y="269"/>
                  </a:lnTo>
                  <a:lnTo>
                    <a:pt x="903" y="269"/>
                  </a:lnTo>
                  <a:lnTo>
                    <a:pt x="903" y="267"/>
                  </a:lnTo>
                  <a:lnTo>
                    <a:pt x="905" y="267"/>
                  </a:lnTo>
                  <a:lnTo>
                    <a:pt x="905" y="267"/>
                  </a:lnTo>
                  <a:lnTo>
                    <a:pt x="913" y="267"/>
                  </a:lnTo>
                  <a:lnTo>
                    <a:pt x="917" y="267"/>
                  </a:lnTo>
                  <a:lnTo>
                    <a:pt x="920" y="267"/>
                  </a:lnTo>
                  <a:lnTo>
                    <a:pt x="922" y="267"/>
                  </a:lnTo>
                  <a:lnTo>
                    <a:pt x="922" y="269"/>
                  </a:lnTo>
                  <a:lnTo>
                    <a:pt x="924" y="269"/>
                  </a:lnTo>
                  <a:lnTo>
                    <a:pt x="924" y="272"/>
                  </a:lnTo>
                  <a:lnTo>
                    <a:pt x="927" y="272"/>
                  </a:lnTo>
                  <a:lnTo>
                    <a:pt x="929" y="274"/>
                  </a:lnTo>
                  <a:lnTo>
                    <a:pt x="931" y="274"/>
                  </a:lnTo>
                  <a:lnTo>
                    <a:pt x="931" y="274"/>
                  </a:lnTo>
                  <a:lnTo>
                    <a:pt x="934" y="272"/>
                  </a:lnTo>
                  <a:lnTo>
                    <a:pt x="934" y="272"/>
                  </a:lnTo>
                  <a:lnTo>
                    <a:pt x="934" y="272"/>
                  </a:lnTo>
                  <a:lnTo>
                    <a:pt x="938" y="272"/>
                  </a:lnTo>
                  <a:lnTo>
                    <a:pt x="938" y="274"/>
                  </a:lnTo>
                  <a:lnTo>
                    <a:pt x="938" y="274"/>
                  </a:lnTo>
                  <a:lnTo>
                    <a:pt x="941" y="272"/>
                  </a:lnTo>
                  <a:lnTo>
                    <a:pt x="941" y="272"/>
                  </a:lnTo>
                  <a:lnTo>
                    <a:pt x="941" y="269"/>
                  </a:lnTo>
                  <a:lnTo>
                    <a:pt x="941" y="267"/>
                  </a:lnTo>
                  <a:lnTo>
                    <a:pt x="941" y="267"/>
                  </a:lnTo>
                  <a:lnTo>
                    <a:pt x="941" y="265"/>
                  </a:lnTo>
                  <a:lnTo>
                    <a:pt x="941" y="265"/>
                  </a:lnTo>
                  <a:lnTo>
                    <a:pt x="941" y="265"/>
                  </a:lnTo>
                  <a:lnTo>
                    <a:pt x="938" y="262"/>
                  </a:lnTo>
                  <a:lnTo>
                    <a:pt x="938" y="260"/>
                  </a:lnTo>
                  <a:lnTo>
                    <a:pt x="938" y="260"/>
                  </a:lnTo>
                  <a:lnTo>
                    <a:pt x="938" y="260"/>
                  </a:lnTo>
                  <a:lnTo>
                    <a:pt x="936" y="260"/>
                  </a:lnTo>
                  <a:lnTo>
                    <a:pt x="936" y="260"/>
                  </a:lnTo>
                  <a:lnTo>
                    <a:pt x="934" y="260"/>
                  </a:lnTo>
                  <a:lnTo>
                    <a:pt x="934" y="260"/>
                  </a:lnTo>
                  <a:lnTo>
                    <a:pt x="931" y="260"/>
                  </a:lnTo>
                  <a:lnTo>
                    <a:pt x="931" y="260"/>
                  </a:lnTo>
                  <a:lnTo>
                    <a:pt x="934" y="260"/>
                  </a:lnTo>
                  <a:lnTo>
                    <a:pt x="938" y="257"/>
                  </a:lnTo>
                  <a:lnTo>
                    <a:pt x="938" y="257"/>
                  </a:lnTo>
                  <a:lnTo>
                    <a:pt x="941" y="260"/>
                  </a:lnTo>
                  <a:lnTo>
                    <a:pt x="941" y="260"/>
                  </a:lnTo>
                  <a:lnTo>
                    <a:pt x="941" y="260"/>
                  </a:lnTo>
                  <a:lnTo>
                    <a:pt x="943" y="260"/>
                  </a:lnTo>
                  <a:lnTo>
                    <a:pt x="943" y="262"/>
                  </a:lnTo>
                  <a:lnTo>
                    <a:pt x="941" y="262"/>
                  </a:lnTo>
                  <a:lnTo>
                    <a:pt x="941" y="262"/>
                  </a:lnTo>
                  <a:lnTo>
                    <a:pt x="941" y="262"/>
                  </a:lnTo>
                  <a:lnTo>
                    <a:pt x="943" y="262"/>
                  </a:lnTo>
                  <a:lnTo>
                    <a:pt x="943" y="262"/>
                  </a:lnTo>
                  <a:lnTo>
                    <a:pt x="946" y="262"/>
                  </a:lnTo>
                  <a:lnTo>
                    <a:pt x="946" y="265"/>
                  </a:lnTo>
                  <a:lnTo>
                    <a:pt x="946" y="265"/>
                  </a:lnTo>
                  <a:lnTo>
                    <a:pt x="946" y="267"/>
                  </a:lnTo>
                  <a:lnTo>
                    <a:pt x="946" y="267"/>
                  </a:lnTo>
                  <a:lnTo>
                    <a:pt x="946" y="269"/>
                  </a:lnTo>
                  <a:lnTo>
                    <a:pt x="946" y="269"/>
                  </a:lnTo>
                  <a:lnTo>
                    <a:pt x="946" y="269"/>
                  </a:lnTo>
                  <a:lnTo>
                    <a:pt x="948" y="269"/>
                  </a:lnTo>
                  <a:lnTo>
                    <a:pt x="950" y="269"/>
                  </a:lnTo>
                  <a:lnTo>
                    <a:pt x="953" y="269"/>
                  </a:lnTo>
                  <a:lnTo>
                    <a:pt x="957" y="267"/>
                  </a:lnTo>
                  <a:lnTo>
                    <a:pt x="962" y="267"/>
                  </a:lnTo>
                  <a:lnTo>
                    <a:pt x="964" y="265"/>
                  </a:lnTo>
                  <a:lnTo>
                    <a:pt x="967" y="265"/>
                  </a:lnTo>
                  <a:lnTo>
                    <a:pt x="969" y="262"/>
                  </a:lnTo>
                  <a:lnTo>
                    <a:pt x="971" y="262"/>
                  </a:lnTo>
                  <a:lnTo>
                    <a:pt x="971" y="262"/>
                  </a:lnTo>
                  <a:lnTo>
                    <a:pt x="976" y="260"/>
                  </a:lnTo>
                  <a:lnTo>
                    <a:pt x="976" y="260"/>
                  </a:lnTo>
                  <a:lnTo>
                    <a:pt x="979" y="260"/>
                  </a:lnTo>
                  <a:lnTo>
                    <a:pt x="981" y="260"/>
                  </a:lnTo>
                  <a:lnTo>
                    <a:pt x="981" y="257"/>
                  </a:lnTo>
                  <a:lnTo>
                    <a:pt x="986" y="257"/>
                  </a:lnTo>
                  <a:lnTo>
                    <a:pt x="986" y="257"/>
                  </a:lnTo>
                  <a:lnTo>
                    <a:pt x="988" y="255"/>
                  </a:lnTo>
                  <a:lnTo>
                    <a:pt x="990" y="253"/>
                  </a:lnTo>
                  <a:lnTo>
                    <a:pt x="993" y="250"/>
                  </a:lnTo>
                  <a:lnTo>
                    <a:pt x="993" y="250"/>
                  </a:lnTo>
                  <a:lnTo>
                    <a:pt x="993" y="248"/>
                  </a:lnTo>
                  <a:lnTo>
                    <a:pt x="993" y="248"/>
                  </a:lnTo>
                  <a:lnTo>
                    <a:pt x="990" y="246"/>
                  </a:lnTo>
                  <a:lnTo>
                    <a:pt x="990" y="243"/>
                  </a:lnTo>
                  <a:lnTo>
                    <a:pt x="990" y="243"/>
                  </a:lnTo>
                  <a:lnTo>
                    <a:pt x="988" y="241"/>
                  </a:lnTo>
                  <a:lnTo>
                    <a:pt x="990" y="241"/>
                  </a:lnTo>
                  <a:lnTo>
                    <a:pt x="990" y="241"/>
                  </a:lnTo>
                  <a:lnTo>
                    <a:pt x="990" y="239"/>
                  </a:lnTo>
                  <a:lnTo>
                    <a:pt x="993" y="236"/>
                  </a:lnTo>
                  <a:lnTo>
                    <a:pt x="993" y="236"/>
                  </a:lnTo>
                  <a:lnTo>
                    <a:pt x="993" y="236"/>
                  </a:lnTo>
                  <a:lnTo>
                    <a:pt x="993" y="236"/>
                  </a:lnTo>
                  <a:lnTo>
                    <a:pt x="990" y="239"/>
                  </a:lnTo>
                  <a:lnTo>
                    <a:pt x="990" y="239"/>
                  </a:lnTo>
                  <a:lnTo>
                    <a:pt x="990" y="239"/>
                  </a:lnTo>
                  <a:lnTo>
                    <a:pt x="990" y="236"/>
                  </a:lnTo>
                  <a:lnTo>
                    <a:pt x="990" y="236"/>
                  </a:lnTo>
                  <a:lnTo>
                    <a:pt x="990" y="234"/>
                  </a:lnTo>
                  <a:lnTo>
                    <a:pt x="990" y="234"/>
                  </a:lnTo>
                  <a:lnTo>
                    <a:pt x="990" y="234"/>
                  </a:lnTo>
                  <a:lnTo>
                    <a:pt x="990" y="234"/>
                  </a:lnTo>
                  <a:lnTo>
                    <a:pt x="990" y="231"/>
                  </a:lnTo>
                  <a:lnTo>
                    <a:pt x="990" y="231"/>
                  </a:lnTo>
                  <a:lnTo>
                    <a:pt x="990" y="231"/>
                  </a:lnTo>
                  <a:lnTo>
                    <a:pt x="993" y="231"/>
                  </a:lnTo>
                  <a:lnTo>
                    <a:pt x="995" y="231"/>
                  </a:lnTo>
                  <a:lnTo>
                    <a:pt x="997" y="231"/>
                  </a:lnTo>
                  <a:lnTo>
                    <a:pt x="997" y="231"/>
                  </a:lnTo>
                  <a:lnTo>
                    <a:pt x="997" y="231"/>
                  </a:lnTo>
                  <a:lnTo>
                    <a:pt x="1000" y="231"/>
                  </a:lnTo>
                  <a:lnTo>
                    <a:pt x="1002" y="231"/>
                  </a:lnTo>
                  <a:lnTo>
                    <a:pt x="1004" y="231"/>
                  </a:lnTo>
                  <a:lnTo>
                    <a:pt x="1009" y="229"/>
                  </a:lnTo>
                  <a:lnTo>
                    <a:pt x="1012" y="229"/>
                  </a:lnTo>
                  <a:lnTo>
                    <a:pt x="1012" y="227"/>
                  </a:lnTo>
                  <a:lnTo>
                    <a:pt x="1012" y="227"/>
                  </a:lnTo>
                  <a:lnTo>
                    <a:pt x="1012" y="224"/>
                  </a:lnTo>
                  <a:lnTo>
                    <a:pt x="1012" y="224"/>
                  </a:lnTo>
                  <a:lnTo>
                    <a:pt x="1009" y="224"/>
                  </a:lnTo>
                  <a:lnTo>
                    <a:pt x="1007" y="224"/>
                  </a:lnTo>
                  <a:lnTo>
                    <a:pt x="1004" y="224"/>
                  </a:lnTo>
                  <a:lnTo>
                    <a:pt x="1004" y="224"/>
                  </a:lnTo>
                  <a:lnTo>
                    <a:pt x="1007" y="224"/>
                  </a:lnTo>
                  <a:lnTo>
                    <a:pt x="1012" y="222"/>
                  </a:lnTo>
                  <a:lnTo>
                    <a:pt x="1016" y="220"/>
                  </a:lnTo>
                  <a:lnTo>
                    <a:pt x="1016" y="220"/>
                  </a:lnTo>
                  <a:lnTo>
                    <a:pt x="1016" y="220"/>
                  </a:lnTo>
                  <a:lnTo>
                    <a:pt x="1016" y="220"/>
                  </a:lnTo>
                  <a:lnTo>
                    <a:pt x="1012" y="217"/>
                  </a:lnTo>
                  <a:lnTo>
                    <a:pt x="1009" y="217"/>
                  </a:lnTo>
                  <a:lnTo>
                    <a:pt x="1007" y="217"/>
                  </a:lnTo>
                  <a:lnTo>
                    <a:pt x="1007" y="217"/>
                  </a:lnTo>
                  <a:lnTo>
                    <a:pt x="1007" y="217"/>
                  </a:lnTo>
                  <a:lnTo>
                    <a:pt x="1007" y="217"/>
                  </a:lnTo>
                  <a:lnTo>
                    <a:pt x="1007" y="217"/>
                  </a:lnTo>
                  <a:lnTo>
                    <a:pt x="1007" y="215"/>
                  </a:lnTo>
                  <a:lnTo>
                    <a:pt x="1002" y="215"/>
                  </a:lnTo>
                  <a:lnTo>
                    <a:pt x="1002" y="213"/>
                  </a:lnTo>
                  <a:lnTo>
                    <a:pt x="1004" y="213"/>
                  </a:lnTo>
                  <a:lnTo>
                    <a:pt x="1007" y="213"/>
                  </a:lnTo>
                  <a:lnTo>
                    <a:pt x="1009" y="213"/>
                  </a:lnTo>
                  <a:lnTo>
                    <a:pt x="1009" y="210"/>
                  </a:lnTo>
                  <a:lnTo>
                    <a:pt x="1007" y="210"/>
                  </a:lnTo>
                  <a:lnTo>
                    <a:pt x="1004" y="210"/>
                  </a:lnTo>
                  <a:lnTo>
                    <a:pt x="1002" y="210"/>
                  </a:lnTo>
                  <a:lnTo>
                    <a:pt x="995" y="210"/>
                  </a:lnTo>
                  <a:lnTo>
                    <a:pt x="993" y="210"/>
                  </a:lnTo>
                  <a:lnTo>
                    <a:pt x="990" y="210"/>
                  </a:lnTo>
                  <a:lnTo>
                    <a:pt x="988" y="208"/>
                  </a:lnTo>
                  <a:lnTo>
                    <a:pt x="986" y="208"/>
                  </a:lnTo>
                  <a:lnTo>
                    <a:pt x="983" y="208"/>
                  </a:lnTo>
                  <a:lnTo>
                    <a:pt x="979" y="208"/>
                  </a:lnTo>
                  <a:lnTo>
                    <a:pt x="976" y="208"/>
                  </a:lnTo>
                  <a:lnTo>
                    <a:pt x="974" y="208"/>
                  </a:lnTo>
                  <a:lnTo>
                    <a:pt x="974" y="208"/>
                  </a:lnTo>
                  <a:lnTo>
                    <a:pt x="971" y="208"/>
                  </a:lnTo>
                  <a:lnTo>
                    <a:pt x="971" y="208"/>
                  </a:lnTo>
                  <a:lnTo>
                    <a:pt x="969" y="208"/>
                  </a:lnTo>
                  <a:lnTo>
                    <a:pt x="971" y="208"/>
                  </a:lnTo>
                  <a:lnTo>
                    <a:pt x="971" y="208"/>
                  </a:lnTo>
                  <a:lnTo>
                    <a:pt x="969" y="210"/>
                  </a:lnTo>
                  <a:lnTo>
                    <a:pt x="967" y="210"/>
                  </a:lnTo>
                  <a:lnTo>
                    <a:pt x="967" y="213"/>
                  </a:lnTo>
                  <a:lnTo>
                    <a:pt x="967" y="213"/>
                  </a:lnTo>
                  <a:lnTo>
                    <a:pt x="967" y="213"/>
                  </a:lnTo>
                  <a:lnTo>
                    <a:pt x="967" y="213"/>
                  </a:lnTo>
                  <a:lnTo>
                    <a:pt x="967" y="215"/>
                  </a:lnTo>
                  <a:lnTo>
                    <a:pt x="967" y="215"/>
                  </a:lnTo>
                  <a:lnTo>
                    <a:pt x="967" y="215"/>
                  </a:lnTo>
                  <a:lnTo>
                    <a:pt x="964" y="215"/>
                  </a:lnTo>
                  <a:lnTo>
                    <a:pt x="964" y="217"/>
                  </a:lnTo>
                  <a:lnTo>
                    <a:pt x="964" y="217"/>
                  </a:lnTo>
                  <a:lnTo>
                    <a:pt x="962" y="217"/>
                  </a:lnTo>
                  <a:lnTo>
                    <a:pt x="964" y="220"/>
                  </a:lnTo>
                  <a:lnTo>
                    <a:pt x="964" y="220"/>
                  </a:lnTo>
                  <a:lnTo>
                    <a:pt x="967" y="220"/>
                  </a:lnTo>
                  <a:lnTo>
                    <a:pt x="967" y="220"/>
                  </a:lnTo>
                  <a:lnTo>
                    <a:pt x="967" y="222"/>
                  </a:lnTo>
                  <a:lnTo>
                    <a:pt x="967" y="222"/>
                  </a:lnTo>
                  <a:lnTo>
                    <a:pt x="967" y="222"/>
                  </a:lnTo>
                  <a:lnTo>
                    <a:pt x="964" y="222"/>
                  </a:lnTo>
                  <a:lnTo>
                    <a:pt x="964" y="224"/>
                  </a:lnTo>
                  <a:lnTo>
                    <a:pt x="962" y="224"/>
                  </a:lnTo>
                  <a:lnTo>
                    <a:pt x="962" y="224"/>
                  </a:lnTo>
                  <a:lnTo>
                    <a:pt x="960" y="224"/>
                  </a:lnTo>
                  <a:lnTo>
                    <a:pt x="964" y="227"/>
                  </a:lnTo>
                  <a:lnTo>
                    <a:pt x="962" y="227"/>
                  </a:lnTo>
                  <a:lnTo>
                    <a:pt x="957" y="227"/>
                  </a:lnTo>
                  <a:lnTo>
                    <a:pt x="957" y="227"/>
                  </a:lnTo>
                  <a:lnTo>
                    <a:pt x="955" y="227"/>
                  </a:lnTo>
                  <a:lnTo>
                    <a:pt x="955" y="227"/>
                  </a:lnTo>
                  <a:lnTo>
                    <a:pt x="955" y="227"/>
                  </a:lnTo>
                  <a:lnTo>
                    <a:pt x="953" y="227"/>
                  </a:lnTo>
                  <a:lnTo>
                    <a:pt x="950" y="227"/>
                  </a:lnTo>
                  <a:lnTo>
                    <a:pt x="950" y="229"/>
                  </a:lnTo>
                  <a:lnTo>
                    <a:pt x="950" y="229"/>
                  </a:lnTo>
                  <a:lnTo>
                    <a:pt x="948" y="229"/>
                  </a:lnTo>
                  <a:lnTo>
                    <a:pt x="948" y="231"/>
                  </a:lnTo>
                  <a:lnTo>
                    <a:pt x="946" y="231"/>
                  </a:lnTo>
                  <a:lnTo>
                    <a:pt x="943" y="234"/>
                  </a:lnTo>
                  <a:lnTo>
                    <a:pt x="938" y="239"/>
                  </a:lnTo>
                  <a:lnTo>
                    <a:pt x="936" y="239"/>
                  </a:lnTo>
                  <a:lnTo>
                    <a:pt x="929" y="243"/>
                  </a:lnTo>
                  <a:lnTo>
                    <a:pt x="927" y="243"/>
                  </a:lnTo>
                  <a:lnTo>
                    <a:pt x="924" y="246"/>
                  </a:lnTo>
                  <a:lnTo>
                    <a:pt x="924" y="246"/>
                  </a:lnTo>
                  <a:lnTo>
                    <a:pt x="922" y="248"/>
                  </a:lnTo>
                  <a:lnTo>
                    <a:pt x="920" y="250"/>
                  </a:lnTo>
                  <a:lnTo>
                    <a:pt x="920" y="250"/>
                  </a:lnTo>
                  <a:lnTo>
                    <a:pt x="917" y="250"/>
                  </a:lnTo>
                  <a:lnTo>
                    <a:pt x="917" y="250"/>
                  </a:lnTo>
                  <a:lnTo>
                    <a:pt x="915" y="250"/>
                  </a:lnTo>
                  <a:lnTo>
                    <a:pt x="915" y="253"/>
                  </a:lnTo>
                  <a:lnTo>
                    <a:pt x="910" y="253"/>
                  </a:lnTo>
                  <a:lnTo>
                    <a:pt x="905" y="255"/>
                  </a:lnTo>
                  <a:lnTo>
                    <a:pt x="905" y="255"/>
                  </a:lnTo>
                  <a:lnTo>
                    <a:pt x="905" y="255"/>
                  </a:lnTo>
                  <a:lnTo>
                    <a:pt x="905" y="255"/>
                  </a:lnTo>
                  <a:lnTo>
                    <a:pt x="905" y="255"/>
                  </a:lnTo>
                  <a:lnTo>
                    <a:pt x="905" y="253"/>
                  </a:lnTo>
                  <a:lnTo>
                    <a:pt x="905" y="253"/>
                  </a:lnTo>
                  <a:lnTo>
                    <a:pt x="903" y="248"/>
                  </a:lnTo>
                  <a:lnTo>
                    <a:pt x="903" y="246"/>
                  </a:lnTo>
                  <a:lnTo>
                    <a:pt x="903" y="241"/>
                  </a:lnTo>
                  <a:lnTo>
                    <a:pt x="903" y="241"/>
                  </a:lnTo>
                  <a:lnTo>
                    <a:pt x="908" y="239"/>
                  </a:lnTo>
                  <a:lnTo>
                    <a:pt x="908" y="236"/>
                  </a:lnTo>
                  <a:lnTo>
                    <a:pt x="908" y="236"/>
                  </a:lnTo>
                  <a:lnTo>
                    <a:pt x="910" y="234"/>
                  </a:lnTo>
                  <a:lnTo>
                    <a:pt x="910" y="234"/>
                  </a:lnTo>
                  <a:lnTo>
                    <a:pt x="910" y="236"/>
                  </a:lnTo>
                  <a:lnTo>
                    <a:pt x="910" y="236"/>
                  </a:lnTo>
                  <a:lnTo>
                    <a:pt x="913" y="236"/>
                  </a:lnTo>
                  <a:lnTo>
                    <a:pt x="915" y="236"/>
                  </a:lnTo>
                  <a:lnTo>
                    <a:pt x="915" y="236"/>
                  </a:lnTo>
                  <a:lnTo>
                    <a:pt x="915" y="234"/>
                  </a:lnTo>
                  <a:lnTo>
                    <a:pt x="917" y="234"/>
                  </a:lnTo>
                  <a:lnTo>
                    <a:pt x="917" y="234"/>
                  </a:lnTo>
                  <a:lnTo>
                    <a:pt x="917" y="231"/>
                  </a:lnTo>
                  <a:lnTo>
                    <a:pt x="917" y="231"/>
                  </a:lnTo>
                  <a:lnTo>
                    <a:pt x="920" y="229"/>
                  </a:lnTo>
                  <a:lnTo>
                    <a:pt x="920" y="227"/>
                  </a:lnTo>
                  <a:lnTo>
                    <a:pt x="920" y="227"/>
                  </a:lnTo>
                  <a:lnTo>
                    <a:pt x="920" y="224"/>
                  </a:lnTo>
                  <a:lnTo>
                    <a:pt x="920" y="224"/>
                  </a:lnTo>
                  <a:lnTo>
                    <a:pt x="917" y="222"/>
                  </a:lnTo>
                  <a:lnTo>
                    <a:pt x="915" y="220"/>
                  </a:lnTo>
                  <a:lnTo>
                    <a:pt x="915" y="220"/>
                  </a:lnTo>
                  <a:lnTo>
                    <a:pt x="915" y="217"/>
                  </a:lnTo>
                  <a:lnTo>
                    <a:pt x="913" y="217"/>
                  </a:lnTo>
                  <a:lnTo>
                    <a:pt x="910" y="217"/>
                  </a:lnTo>
                  <a:lnTo>
                    <a:pt x="910" y="217"/>
                  </a:lnTo>
                  <a:lnTo>
                    <a:pt x="905" y="222"/>
                  </a:lnTo>
                  <a:lnTo>
                    <a:pt x="901" y="222"/>
                  </a:lnTo>
                  <a:lnTo>
                    <a:pt x="901" y="224"/>
                  </a:lnTo>
                  <a:lnTo>
                    <a:pt x="898" y="227"/>
                  </a:lnTo>
                  <a:lnTo>
                    <a:pt x="896" y="227"/>
                  </a:lnTo>
                  <a:lnTo>
                    <a:pt x="894" y="229"/>
                  </a:lnTo>
                  <a:lnTo>
                    <a:pt x="891" y="229"/>
                  </a:lnTo>
                  <a:lnTo>
                    <a:pt x="891" y="231"/>
                  </a:lnTo>
                  <a:lnTo>
                    <a:pt x="891" y="231"/>
                  </a:lnTo>
                  <a:lnTo>
                    <a:pt x="887" y="234"/>
                  </a:lnTo>
                  <a:lnTo>
                    <a:pt x="884" y="234"/>
                  </a:lnTo>
                  <a:lnTo>
                    <a:pt x="884" y="234"/>
                  </a:lnTo>
                  <a:lnTo>
                    <a:pt x="884" y="236"/>
                  </a:lnTo>
                  <a:lnTo>
                    <a:pt x="882" y="236"/>
                  </a:lnTo>
                  <a:lnTo>
                    <a:pt x="882" y="236"/>
                  </a:lnTo>
                  <a:lnTo>
                    <a:pt x="882" y="236"/>
                  </a:lnTo>
                  <a:lnTo>
                    <a:pt x="882" y="234"/>
                  </a:lnTo>
                  <a:lnTo>
                    <a:pt x="882" y="234"/>
                  </a:lnTo>
                  <a:lnTo>
                    <a:pt x="882" y="234"/>
                  </a:lnTo>
                  <a:lnTo>
                    <a:pt x="882" y="231"/>
                  </a:lnTo>
                  <a:lnTo>
                    <a:pt x="882" y="231"/>
                  </a:lnTo>
                  <a:lnTo>
                    <a:pt x="884" y="229"/>
                  </a:lnTo>
                  <a:lnTo>
                    <a:pt x="884" y="229"/>
                  </a:lnTo>
                  <a:lnTo>
                    <a:pt x="887" y="227"/>
                  </a:lnTo>
                  <a:lnTo>
                    <a:pt x="887" y="227"/>
                  </a:lnTo>
                  <a:lnTo>
                    <a:pt x="889" y="224"/>
                  </a:lnTo>
                  <a:lnTo>
                    <a:pt x="889" y="224"/>
                  </a:lnTo>
                  <a:lnTo>
                    <a:pt x="889" y="224"/>
                  </a:lnTo>
                  <a:lnTo>
                    <a:pt x="889" y="220"/>
                  </a:lnTo>
                  <a:lnTo>
                    <a:pt x="884" y="217"/>
                  </a:lnTo>
                  <a:lnTo>
                    <a:pt x="884" y="217"/>
                  </a:lnTo>
                  <a:lnTo>
                    <a:pt x="887" y="217"/>
                  </a:lnTo>
                  <a:lnTo>
                    <a:pt x="889" y="217"/>
                  </a:lnTo>
                  <a:lnTo>
                    <a:pt x="889" y="217"/>
                  </a:lnTo>
                  <a:lnTo>
                    <a:pt x="887" y="217"/>
                  </a:lnTo>
                  <a:lnTo>
                    <a:pt x="889" y="217"/>
                  </a:lnTo>
                  <a:lnTo>
                    <a:pt x="889" y="217"/>
                  </a:lnTo>
                  <a:lnTo>
                    <a:pt x="891" y="217"/>
                  </a:lnTo>
                  <a:lnTo>
                    <a:pt x="891" y="217"/>
                  </a:lnTo>
                  <a:lnTo>
                    <a:pt x="894" y="215"/>
                  </a:lnTo>
                  <a:lnTo>
                    <a:pt x="894" y="215"/>
                  </a:lnTo>
                  <a:lnTo>
                    <a:pt x="896" y="215"/>
                  </a:lnTo>
                  <a:lnTo>
                    <a:pt x="896" y="215"/>
                  </a:lnTo>
                  <a:lnTo>
                    <a:pt x="898" y="215"/>
                  </a:lnTo>
                  <a:lnTo>
                    <a:pt x="898" y="215"/>
                  </a:lnTo>
                  <a:lnTo>
                    <a:pt x="898" y="213"/>
                  </a:lnTo>
                  <a:lnTo>
                    <a:pt x="896" y="213"/>
                  </a:lnTo>
                  <a:lnTo>
                    <a:pt x="894" y="213"/>
                  </a:lnTo>
                  <a:lnTo>
                    <a:pt x="891" y="213"/>
                  </a:lnTo>
                  <a:lnTo>
                    <a:pt x="889" y="213"/>
                  </a:lnTo>
                  <a:lnTo>
                    <a:pt x="887" y="213"/>
                  </a:lnTo>
                  <a:lnTo>
                    <a:pt x="887" y="213"/>
                  </a:lnTo>
                  <a:lnTo>
                    <a:pt x="889" y="213"/>
                  </a:lnTo>
                  <a:lnTo>
                    <a:pt x="891" y="213"/>
                  </a:lnTo>
                  <a:lnTo>
                    <a:pt x="891" y="210"/>
                  </a:lnTo>
                  <a:lnTo>
                    <a:pt x="891" y="210"/>
                  </a:lnTo>
                  <a:lnTo>
                    <a:pt x="889" y="210"/>
                  </a:lnTo>
                  <a:lnTo>
                    <a:pt x="887" y="213"/>
                  </a:lnTo>
                  <a:lnTo>
                    <a:pt x="882" y="213"/>
                  </a:lnTo>
                  <a:lnTo>
                    <a:pt x="880" y="213"/>
                  </a:lnTo>
                  <a:lnTo>
                    <a:pt x="877" y="213"/>
                  </a:lnTo>
                  <a:lnTo>
                    <a:pt x="877" y="210"/>
                  </a:lnTo>
                  <a:lnTo>
                    <a:pt x="877" y="210"/>
                  </a:lnTo>
                  <a:lnTo>
                    <a:pt x="877" y="210"/>
                  </a:lnTo>
                  <a:lnTo>
                    <a:pt x="875" y="210"/>
                  </a:lnTo>
                  <a:lnTo>
                    <a:pt x="872" y="210"/>
                  </a:lnTo>
                  <a:lnTo>
                    <a:pt x="870" y="210"/>
                  </a:lnTo>
                  <a:lnTo>
                    <a:pt x="870" y="210"/>
                  </a:lnTo>
                  <a:lnTo>
                    <a:pt x="868" y="210"/>
                  </a:lnTo>
                  <a:lnTo>
                    <a:pt x="872" y="210"/>
                  </a:lnTo>
                  <a:lnTo>
                    <a:pt x="880" y="205"/>
                  </a:lnTo>
                  <a:lnTo>
                    <a:pt x="884" y="205"/>
                  </a:lnTo>
                  <a:lnTo>
                    <a:pt x="887" y="203"/>
                  </a:lnTo>
                  <a:lnTo>
                    <a:pt x="887" y="203"/>
                  </a:lnTo>
                  <a:lnTo>
                    <a:pt x="887" y="203"/>
                  </a:lnTo>
                  <a:lnTo>
                    <a:pt x="882" y="203"/>
                  </a:lnTo>
                  <a:lnTo>
                    <a:pt x="882" y="203"/>
                  </a:lnTo>
                  <a:lnTo>
                    <a:pt x="882" y="203"/>
                  </a:lnTo>
                  <a:lnTo>
                    <a:pt x="884" y="201"/>
                  </a:lnTo>
                  <a:lnTo>
                    <a:pt x="887" y="201"/>
                  </a:lnTo>
                  <a:lnTo>
                    <a:pt x="887" y="201"/>
                  </a:lnTo>
                  <a:lnTo>
                    <a:pt x="887" y="201"/>
                  </a:lnTo>
                  <a:lnTo>
                    <a:pt x="887" y="201"/>
                  </a:lnTo>
                  <a:lnTo>
                    <a:pt x="889" y="203"/>
                  </a:lnTo>
                  <a:lnTo>
                    <a:pt x="891" y="203"/>
                  </a:lnTo>
                  <a:lnTo>
                    <a:pt x="894" y="203"/>
                  </a:lnTo>
                  <a:lnTo>
                    <a:pt x="894" y="201"/>
                  </a:lnTo>
                  <a:lnTo>
                    <a:pt x="896" y="201"/>
                  </a:lnTo>
                  <a:lnTo>
                    <a:pt x="894" y="201"/>
                  </a:lnTo>
                  <a:lnTo>
                    <a:pt x="894" y="198"/>
                  </a:lnTo>
                  <a:lnTo>
                    <a:pt x="894" y="198"/>
                  </a:lnTo>
                  <a:lnTo>
                    <a:pt x="894" y="198"/>
                  </a:lnTo>
                  <a:lnTo>
                    <a:pt x="894" y="198"/>
                  </a:lnTo>
                  <a:lnTo>
                    <a:pt x="891" y="198"/>
                  </a:lnTo>
                  <a:lnTo>
                    <a:pt x="891" y="201"/>
                  </a:lnTo>
                  <a:lnTo>
                    <a:pt x="891" y="198"/>
                  </a:lnTo>
                  <a:lnTo>
                    <a:pt x="891" y="198"/>
                  </a:lnTo>
                  <a:lnTo>
                    <a:pt x="891" y="198"/>
                  </a:lnTo>
                  <a:lnTo>
                    <a:pt x="891" y="198"/>
                  </a:lnTo>
                  <a:lnTo>
                    <a:pt x="891" y="196"/>
                  </a:lnTo>
                  <a:lnTo>
                    <a:pt x="891" y="194"/>
                  </a:lnTo>
                  <a:lnTo>
                    <a:pt x="891" y="194"/>
                  </a:lnTo>
                  <a:lnTo>
                    <a:pt x="891" y="194"/>
                  </a:lnTo>
                  <a:lnTo>
                    <a:pt x="889" y="194"/>
                  </a:lnTo>
                  <a:lnTo>
                    <a:pt x="889" y="191"/>
                  </a:lnTo>
                  <a:lnTo>
                    <a:pt x="889" y="191"/>
                  </a:lnTo>
                  <a:lnTo>
                    <a:pt x="887" y="189"/>
                  </a:lnTo>
                  <a:lnTo>
                    <a:pt x="887" y="189"/>
                  </a:lnTo>
                  <a:lnTo>
                    <a:pt x="889" y="189"/>
                  </a:lnTo>
                  <a:lnTo>
                    <a:pt x="889" y="189"/>
                  </a:lnTo>
                  <a:lnTo>
                    <a:pt x="891" y="187"/>
                  </a:lnTo>
                  <a:lnTo>
                    <a:pt x="894" y="184"/>
                  </a:lnTo>
                  <a:lnTo>
                    <a:pt x="894" y="182"/>
                  </a:lnTo>
                  <a:lnTo>
                    <a:pt x="894" y="182"/>
                  </a:lnTo>
                  <a:lnTo>
                    <a:pt x="894" y="182"/>
                  </a:lnTo>
                  <a:lnTo>
                    <a:pt x="894" y="179"/>
                  </a:lnTo>
                  <a:lnTo>
                    <a:pt x="894" y="177"/>
                  </a:lnTo>
                  <a:lnTo>
                    <a:pt x="891" y="177"/>
                  </a:lnTo>
                  <a:lnTo>
                    <a:pt x="891" y="177"/>
                  </a:lnTo>
                  <a:lnTo>
                    <a:pt x="891" y="175"/>
                  </a:lnTo>
                  <a:lnTo>
                    <a:pt x="891" y="175"/>
                  </a:lnTo>
                  <a:lnTo>
                    <a:pt x="891" y="175"/>
                  </a:lnTo>
                  <a:lnTo>
                    <a:pt x="891" y="175"/>
                  </a:lnTo>
                  <a:lnTo>
                    <a:pt x="889" y="175"/>
                  </a:lnTo>
                  <a:lnTo>
                    <a:pt x="887" y="175"/>
                  </a:lnTo>
                  <a:lnTo>
                    <a:pt x="884" y="175"/>
                  </a:lnTo>
                  <a:lnTo>
                    <a:pt x="884" y="172"/>
                  </a:lnTo>
                  <a:lnTo>
                    <a:pt x="887" y="172"/>
                  </a:lnTo>
                  <a:lnTo>
                    <a:pt x="887" y="170"/>
                  </a:lnTo>
                  <a:lnTo>
                    <a:pt x="884" y="170"/>
                  </a:lnTo>
                  <a:lnTo>
                    <a:pt x="884" y="170"/>
                  </a:lnTo>
                  <a:lnTo>
                    <a:pt x="882" y="170"/>
                  </a:lnTo>
                  <a:lnTo>
                    <a:pt x="877" y="172"/>
                  </a:lnTo>
                  <a:lnTo>
                    <a:pt x="870" y="175"/>
                  </a:lnTo>
                  <a:lnTo>
                    <a:pt x="868" y="175"/>
                  </a:lnTo>
                  <a:lnTo>
                    <a:pt x="863" y="177"/>
                  </a:lnTo>
                  <a:lnTo>
                    <a:pt x="861" y="177"/>
                  </a:lnTo>
                  <a:lnTo>
                    <a:pt x="861" y="177"/>
                  </a:lnTo>
                  <a:lnTo>
                    <a:pt x="861" y="179"/>
                  </a:lnTo>
                  <a:lnTo>
                    <a:pt x="863" y="179"/>
                  </a:lnTo>
                  <a:lnTo>
                    <a:pt x="865" y="179"/>
                  </a:lnTo>
                  <a:lnTo>
                    <a:pt x="865" y="179"/>
                  </a:lnTo>
                  <a:lnTo>
                    <a:pt x="865" y="179"/>
                  </a:lnTo>
                  <a:lnTo>
                    <a:pt x="861" y="182"/>
                  </a:lnTo>
                  <a:lnTo>
                    <a:pt x="861" y="182"/>
                  </a:lnTo>
                  <a:lnTo>
                    <a:pt x="858" y="182"/>
                  </a:lnTo>
                  <a:lnTo>
                    <a:pt x="858" y="182"/>
                  </a:lnTo>
                  <a:lnTo>
                    <a:pt x="858" y="179"/>
                  </a:lnTo>
                  <a:lnTo>
                    <a:pt x="856" y="179"/>
                  </a:lnTo>
                  <a:lnTo>
                    <a:pt x="856" y="179"/>
                  </a:lnTo>
                  <a:lnTo>
                    <a:pt x="856" y="179"/>
                  </a:lnTo>
                  <a:lnTo>
                    <a:pt x="851" y="182"/>
                  </a:lnTo>
                  <a:lnTo>
                    <a:pt x="849" y="182"/>
                  </a:lnTo>
                  <a:lnTo>
                    <a:pt x="849" y="184"/>
                  </a:lnTo>
                  <a:lnTo>
                    <a:pt x="847" y="184"/>
                  </a:lnTo>
                  <a:lnTo>
                    <a:pt x="847" y="184"/>
                  </a:lnTo>
                  <a:lnTo>
                    <a:pt x="847" y="184"/>
                  </a:lnTo>
                  <a:lnTo>
                    <a:pt x="844" y="184"/>
                  </a:lnTo>
                  <a:lnTo>
                    <a:pt x="844" y="187"/>
                  </a:lnTo>
                  <a:lnTo>
                    <a:pt x="844" y="187"/>
                  </a:lnTo>
                  <a:lnTo>
                    <a:pt x="839" y="189"/>
                  </a:lnTo>
                  <a:lnTo>
                    <a:pt x="839" y="191"/>
                  </a:lnTo>
                  <a:lnTo>
                    <a:pt x="839" y="194"/>
                  </a:lnTo>
                  <a:lnTo>
                    <a:pt x="839" y="194"/>
                  </a:lnTo>
                  <a:lnTo>
                    <a:pt x="842" y="194"/>
                  </a:lnTo>
                  <a:lnTo>
                    <a:pt x="847" y="194"/>
                  </a:lnTo>
                  <a:lnTo>
                    <a:pt x="847" y="194"/>
                  </a:lnTo>
                  <a:lnTo>
                    <a:pt x="844" y="194"/>
                  </a:lnTo>
                  <a:lnTo>
                    <a:pt x="844" y="194"/>
                  </a:lnTo>
                  <a:lnTo>
                    <a:pt x="844" y="196"/>
                  </a:lnTo>
                  <a:lnTo>
                    <a:pt x="842" y="194"/>
                  </a:lnTo>
                  <a:lnTo>
                    <a:pt x="839" y="196"/>
                  </a:lnTo>
                  <a:lnTo>
                    <a:pt x="839" y="196"/>
                  </a:lnTo>
                  <a:lnTo>
                    <a:pt x="837" y="196"/>
                  </a:lnTo>
                  <a:lnTo>
                    <a:pt x="837" y="196"/>
                  </a:lnTo>
                  <a:lnTo>
                    <a:pt x="830" y="198"/>
                  </a:lnTo>
                  <a:lnTo>
                    <a:pt x="830" y="201"/>
                  </a:lnTo>
                  <a:lnTo>
                    <a:pt x="830" y="201"/>
                  </a:lnTo>
                  <a:lnTo>
                    <a:pt x="828" y="203"/>
                  </a:lnTo>
                  <a:lnTo>
                    <a:pt x="830" y="205"/>
                  </a:lnTo>
                  <a:lnTo>
                    <a:pt x="830" y="205"/>
                  </a:lnTo>
                  <a:lnTo>
                    <a:pt x="830" y="208"/>
                  </a:lnTo>
                  <a:lnTo>
                    <a:pt x="830" y="208"/>
                  </a:lnTo>
                  <a:lnTo>
                    <a:pt x="830" y="208"/>
                  </a:lnTo>
                  <a:lnTo>
                    <a:pt x="830" y="208"/>
                  </a:lnTo>
                  <a:lnTo>
                    <a:pt x="832" y="208"/>
                  </a:lnTo>
                  <a:lnTo>
                    <a:pt x="835" y="210"/>
                  </a:lnTo>
                  <a:lnTo>
                    <a:pt x="835" y="210"/>
                  </a:lnTo>
                  <a:lnTo>
                    <a:pt x="837" y="210"/>
                  </a:lnTo>
                  <a:lnTo>
                    <a:pt x="842" y="213"/>
                  </a:lnTo>
                  <a:lnTo>
                    <a:pt x="842" y="213"/>
                  </a:lnTo>
                  <a:lnTo>
                    <a:pt x="844" y="210"/>
                  </a:lnTo>
                  <a:lnTo>
                    <a:pt x="844" y="210"/>
                  </a:lnTo>
                  <a:lnTo>
                    <a:pt x="844" y="210"/>
                  </a:lnTo>
                  <a:lnTo>
                    <a:pt x="847" y="213"/>
                  </a:lnTo>
                  <a:lnTo>
                    <a:pt x="847" y="213"/>
                  </a:lnTo>
                  <a:lnTo>
                    <a:pt x="847" y="215"/>
                  </a:lnTo>
                  <a:lnTo>
                    <a:pt x="847" y="215"/>
                  </a:lnTo>
                  <a:lnTo>
                    <a:pt x="849" y="215"/>
                  </a:lnTo>
                  <a:lnTo>
                    <a:pt x="851" y="215"/>
                  </a:lnTo>
                  <a:lnTo>
                    <a:pt x="851" y="215"/>
                  </a:lnTo>
                  <a:lnTo>
                    <a:pt x="854" y="213"/>
                  </a:lnTo>
                  <a:lnTo>
                    <a:pt x="856" y="213"/>
                  </a:lnTo>
                  <a:lnTo>
                    <a:pt x="856" y="215"/>
                  </a:lnTo>
                  <a:lnTo>
                    <a:pt x="856" y="215"/>
                  </a:lnTo>
                  <a:lnTo>
                    <a:pt x="856" y="215"/>
                  </a:lnTo>
                  <a:lnTo>
                    <a:pt x="856" y="215"/>
                  </a:lnTo>
                  <a:lnTo>
                    <a:pt x="856" y="215"/>
                  </a:lnTo>
                  <a:lnTo>
                    <a:pt x="856" y="217"/>
                  </a:lnTo>
                  <a:lnTo>
                    <a:pt x="854" y="217"/>
                  </a:lnTo>
                  <a:lnTo>
                    <a:pt x="849" y="217"/>
                  </a:lnTo>
                  <a:lnTo>
                    <a:pt x="849" y="217"/>
                  </a:lnTo>
                  <a:lnTo>
                    <a:pt x="851" y="217"/>
                  </a:lnTo>
                  <a:lnTo>
                    <a:pt x="854" y="215"/>
                  </a:lnTo>
                  <a:lnTo>
                    <a:pt x="856" y="215"/>
                  </a:lnTo>
                  <a:lnTo>
                    <a:pt x="851" y="215"/>
                  </a:lnTo>
                  <a:lnTo>
                    <a:pt x="847" y="217"/>
                  </a:lnTo>
                  <a:lnTo>
                    <a:pt x="844" y="217"/>
                  </a:lnTo>
                  <a:lnTo>
                    <a:pt x="844" y="217"/>
                  </a:lnTo>
                  <a:lnTo>
                    <a:pt x="844" y="217"/>
                  </a:lnTo>
                  <a:lnTo>
                    <a:pt x="842" y="220"/>
                  </a:lnTo>
                  <a:lnTo>
                    <a:pt x="842" y="220"/>
                  </a:lnTo>
                  <a:lnTo>
                    <a:pt x="844" y="220"/>
                  </a:lnTo>
                  <a:lnTo>
                    <a:pt x="844" y="220"/>
                  </a:lnTo>
                  <a:lnTo>
                    <a:pt x="839" y="222"/>
                  </a:lnTo>
                  <a:lnTo>
                    <a:pt x="835" y="222"/>
                  </a:lnTo>
                  <a:lnTo>
                    <a:pt x="835" y="224"/>
                  </a:lnTo>
                  <a:lnTo>
                    <a:pt x="832" y="227"/>
                  </a:lnTo>
                  <a:lnTo>
                    <a:pt x="832" y="227"/>
                  </a:lnTo>
                  <a:lnTo>
                    <a:pt x="832" y="227"/>
                  </a:lnTo>
                  <a:lnTo>
                    <a:pt x="837" y="227"/>
                  </a:lnTo>
                  <a:lnTo>
                    <a:pt x="839" y="227"/>
                  </a:lnTo>
                  <a:lnTo>
                    <a:pt x="839" y="227"/>
                  </a:lnTo>
                  <a:lnTo>
                    <a:pt x="842" y="224"/>
                  </a:lnTo>
                  <a:lnTo>
                    <a:pt x="844" y="222"/>
                  </a:lnTo>
                  <a:lnTo>
                    <a:pt x="844" y="222"/>
                  </a:lnTo>
                  <a:lnTo>
                    <a:pt x="844" y="222"/>
                  </a:lnTo>
                  <a:lnTo>
                    <a:pt x="847" y="222"/>
                  </a:lnTo>
                  <a:lnTo>
                    <a:pt x="847" y="222"/>
                  </a:lnTo>
                  <a:lnTo>
                    <a:pt x="847" y="224"/>
                  </a:lnTo>
                  <a:lnTo>
                    <a:pt x="847" y="224"/>
                  </a:lnTo>
                  <a:lnTo>
                    <a:pt x="844" y="224"/>
                  </a:lnTo>
                  <a:lnTo>
                    <a:pt x="844" y="227"/>
                  </a:lnTo>
                  <a:lnTo>
                    <a:pt x="842" y="229"/>
                  </a:lnTo>
                  <a:lnTo>
                    <a:pt x="842" y="229"/>
                  </a:lnTo>
                  <a:lnTo>
                    <a:pt x="842" y="229"/>
                  </a:lnTo>
                  <a:lnTo>
                    <a:pt x="844" y="229"/>
                  </a:lnTo>
                  <a:lnTo>
                    <a:pt x="844" y="229"/>
                  </a:lnTo>
                  <a:lnTo>
                    <a:pt x="839" y="231"/>
                  </a:lnTo>
                  <a:lnTo>
                    <a:pt x="835" y="231"/>
                  </a:lnTo>
                  <a:lnTo>
                    <a:pt x="832" y="234"/>
                  </a:lnTo>
                  <a:lnTo>
                    <a:pt x="828" y="236"/>
                  </a:lnTo>
                  <a:lnTo>
                    <a:pt x="825" y="236"/>
                  </a:lnTo>
                  <a:lnTo>
                    <a:pt x="823" y="236"/>
                  </a:lnTo>
                  <a:lnTo>
                    <a:pt x="818" y="239"/>
                  </a:lnTo>
                  <a:lnTo>
                    <a:pt x="816" y="239"/>
                  </a:lnTo>
                  <a:lnTo>
                    <a:pt x="814" y="239"/>
                  </a:lnTo>
                  <a:lnTo>
                    <a:pt x="814" y="239"/>
                  </a:lnTo>
                  <a:lnTo>
                    <a:pt x="811" y="239"/>
                  </a:lnTo>
                  <a:lnTo>
                    <a:pt x="809" y="239"/>
                  </a:lnTo>
                  <a:lnTo>
                    <a:pt x="809" y="239"/>
                  </a:lnTo>
                  <a:lnTo>
                    <a:pt x="806" y="241"/>
                  </a:lnTo>
                  <a:lnTo>
                    <a:pt x="799" y="246"/>
                  </a:lnTo>
                  <a:lnTo>
                    <a:pt x="799" y="246"/>
                  </a:lnTo>
                  <a:lnTo>
                    <a:pt x="799" y="248"/>
                  </a:lnTo>
                  <a:lnTo>
                    <a:pt x="799" y="248"/>
                  </a:lnTo>
                  <a:lnTo>
                    <a:pt x="799" y="253"/>
                  </a:lnTo>
                  <a:lnTo>
                    <a:pt x="797" y="253"/>
                  </a:lnTo>
                  <a:lnTo>
                    <a:pt x="795" y="255"/>
                  </a:lnTo>
                  <a:lnTo>
                    <a:pt x="792" y="260"/>
                  </a:lnTo>
                  <a:lnTo>
                    <a:pt x="790" y="260"/>
                  </a:lnTo>
                  <a:lnTo>
                    <a:pt x="790" y="260"/>
                  </a:lnTo>
                  <a:lnTo>
                    <a:pt x="788" y="260"/>
                  </a:lnTo>
                  <a:lnTo>
                    <a:pt x="783" y="260"/>
                  </a:lnTo>
                  <a:lnTo>
                    <a:pt x="781" y="260"/>
                  </a:lnTo>
                  <a:lnTo>
                    <a:pt x="781" y="260"/>
                  </a:lnTo>
                  <a:lnTo>
                    <a:pt x="781" y="260"/>
                  </a:lnTo>
                  <a:lnTo>
                    <a:pt x="783" y="265"/>
                  </a:lnTo>
                  <a:lnTo>
                    <a:pt x="781" y="265"/>
                  </a:lnTo>
                  <a:lnTo>
                    <a:pt x="781" y="265"/>
                  </a:lnTo>
                  <a:lnTo>
                    <a:pt x="781" y="265"/>
                  </a:lnTo>
                  <a:lnTo>
                    <a:pt x="781" y="265"/>
                  </a:lnTo>
                  <a:lnTo>
                    <a:pt x="781" y="262"/>
                  </a:lnTo>
                  <a:lnTo>
                    <a:pt x="778" y="260"/>
                  </a:lnTo>
                  <a:lnTo>
                    <a:pt x="778" y="257"/>
                  </a:lnTo>
                  <a:lnTo>
                    <a:pt x="778" y="257"/>
                  </a:lnTo>
                  <a:lnTo>
                    <a:pt x="778" y="257"/>
                  </a:lnTo>
                  <a:lnTo>
                    <a:pt x="778" y="257"/>
                  </a:lnTo>
                  <a:lnTo>
                    <a:pt x="781" y="257"/>
                  </a:lnTo>
                  <a:lnTo>
                    <a:pt x="781" y="257"/>
                  </a:lnTo>
                  <a:lnTo>
                    <a:pt x="783" y="257"/>
                  </a:lnTo>
                  <a:lnTo>
                    <a:pt x="783" y="257"/>
                  </a:lnTo>
                  <a:lnTo>
                    <a:pt x="785" y="260"/>
                  </a:lnTo>
                  <a:lnTo>
                    <a:pt x="785" y="260"/>
                  </a:lnTo>
                  <a:lnTo>
                    <a:pt x="788" y="260"/>
                  </a:lnTo>
                  <a:lnTo>
                    <a:pt x="788" y="260"/>
                  </a:lnTo>
                  <a:lnTo>
                    <a:pt x="790" y="260"/>
                  </a:lnTo>
                  <a:lnTo>
                    <a:pt x="790" y="260"/>
                  </a:lnTo>
                  <a:lnTo>
                    <a:pt x="792" y="257"/>
                  </a:lnTo>
                  <a:lnTo>
                    <a:pt x="792" y="257"/>
                  </a:lnTo>
                  <a:lnTo>
                    <a:pt x="792" y="257"/>
                  </a:lnTo>
                  <a:lnTo>
                    <a:pt x="795" y="255"/>
                  </a:lnTo>
                  <a:lnTo>
                    <a:pt x="792" y="255"/>
                  </a:lnTo>
                  <a:lnTo>
                    <a:pt x="792" y="255"/>
                  </a:lnTo>
                  <a:lnTo>
                    <a:pt x="792" y="255"/>
                  </a:lnTo>
                  <a:lnTo>
                    <a:pt x="790" y="255"/>
                  </a:lnTo>
                  <a:lnTo>
                    <a:pt x="790" y="255"/>
                  </a:lnTo>
                  <a:lnTo>
                    <a:pt x="792" y="253"/>
                  </a:lnTo>
                  <a:lnTo>
                    <a:pt x="792" y="253"/>
                  </a:lnTo>
                  <a:lnTo>
                    <a:pt x="790" y="253"/>
                  </a:lnTo>
                  <a:lnTo>
                    <a:pt x="788" y="253"/>
                  </a:lnTo>
                  <a:lnTo>
                    <a:pt x="785" y="253"/>
                  </a:lnTo>
                  <a:lnTo>
                    <a:pt x="785" y="253"/>
                  </a:lnTo>
                  <a:lnTo>
                    <a:pt x="788" y="253"/>
                  </a:lnTo>
                  <a:lnTo>
                    <a:pt x="788" y="250"/>
                  </a:lnTo>
                  <a:lnTo>
                    <a:pt x="785" y="250"/>
                  </a:lnTo>
                  <a:lnTo>
                    <a:pt x="788" y="248"/>
                  </a:lnTo>
                  <a:lnTo>
                    <a:pt x="790" y="246"/>
                  </a:lnTo>
                  <a:lnTo>
                    <a:pt x="792" y="246"/>
                  </a:lnTo>
                  <a:lnTo>
                    <a:pt x="795" y="243"/>
                  </a:lnTo>
                  <a:lnTo>
                    <a:pt x="802" y="239"/>
                  </a:lnTo>
                  <a:lnTo>
                    <a:pt x="804" y="236"/>
                  </a:lnTo>
                  <a:lnTo>
                    <a:pt x="802" y="236"/>
                  </a:lnTo>
                  <a:lnTo>
                    <a:pt x="795" y="239"/>
                  </a:lnTo>
                  <a:lnTo>
                    <a:pt x="795" y="239"/>
                  </a:lnTo>
                  <a:lnTo>
                    <a:pt x="795" y="239"/>
                  </a:lnTo>
                  <a:lnTo>
                    <a:pt x="792" y="239"/>
                  </a:lnTo>
                  <a:lnTo>
                    <a:pt x="792" y="239"/>
                  </a:lnTo>
                  <a:lnTo>
                    <a:pt x="790" y="239"/>
                  </a:lnTo>
                  <a:lnTo>
                    <a:pt x="790" y="239"/>
                  </a:lnTo>
                  <a:lnTo>
                    <a:pt x="797" y="236"/>
                  </a:lnTo>
                  <a:lnTo>
                    <a:pt x="797" y="236"/>
                  </a:lnTo>
                  <a:lnTo>
                    <a:pt x="799" y="234"/>
                  </a:lnTo>
                  <a:lnTo>
                    <a:pt x="795" y="236"/>
                  </a:lnTo>
                  <a:lnTo>
                    <a:pt x="790" y="236"/>
                  </a:lnTo>
                  <a:lnTo>
                    <a:pt x="790" y="236"/>
                  </a:lnTo>
                  <a:lnTo>
                    <a:pt x="790" y="234"/>
                  </a:lnTo>
                  <a:lnTo>
                    <a:pt x="790" y="234"/>
                  </a:lnTo>
                  <a:lnTo>
                    <a:pt x="790" y="231"/>
                  </a:lnTo>
                  <a:lnTo>
                    <a:pt x="790" y="231"/>
                  </a:lnTo>
                  <a:lnTo>
                    <a:pt x="788" y="231"/>
                  </a:lnTo>
                  <a:lnTo>
                    <a:pt x="788" y="231"/>
                  </a:lnTo>
                  <a:lnTo>
                    <a:pt x="785" y="231"/>
                  </a:lnTo>
                  <a:lnTo>
                    <a:pt x="785" y="231"/>
                  </a:lnTo>
                  <a:lnTo>
                    <a:pt x="783" y="231"/>
                  </a:lnTo>
                  <a:lnTo>
                    <a:pt x="783" y="231"/>
                  </a:lnTo>
                  <a:lnTo>
                    <a:pt x="781" y="231"/>
                  </a:lnTo>
                  <a:lnTo>
                    <a:pt x="781" y="231"/>
                  </a:lnTo>
                  <a:lnTo>
                    <a:pt x="781" y="234"/>
                  </a:lnTo>
                  <a:lnTo>
                    <a:pt x="776" y="234"/>
                  </a:lnTo>
                  <a:lnTo>
                    <a:pt x="773" y="234"/>
                  </a:lnTo>
                  <a:lnTo>
                    <a:pt x="771" y="234"/>
                  </a:lnTo>
                  <a:lnTo>
                    <a:pt x="771" y="234"/>
                  </a:lnTo>
                  <a:lnTo>
                    <a:pt x="771" y="234"/>
                  </a:lnTo>
                  <a:lnTo>
                    <a:pt x="769" y="234"/>
                  </a:lnTo>
                  <a:lnTo>
                    <a:pt x="769" y="234"/>
                  </a:lnTo>
                  <a:lnTo>
                    <a:pt x="769" y="236"/>
                  </a:lnTo>
                  <a:lnTo>
                    <a:pt x="769" y="236"/>
                  </a:lnTo>
                  <a:lnTo>
                    <a:pt x="769" y="239"/>
                  </a:lnTo>
                  <a:lnTo>
                    <a:pt x="769" y="239"/>
                  </a:lnTo>
                  <a:lnTo>
                    <a:pt x="766" y="239"/>
                  </a:lnTo>
                  <a:lnTo>
                    <a:pt x="766" y="239"/>
                  </a:lnTo>
                  <a:lnTo>
                    <a:pt x="766" y="239"/>
                  </a:lnTo>
                  <a:lnTo>
                    <a:pt x="769" y="241"/>
                  </a:lnTo>
                  <a:lnTo>
                    <a:pt x="769" y="243"/>
                  </a:lnTo>
                  <a:lnTo>
                    <a:pt x="773" y="241"/>
                  </a:lnTo>
                  <a:lnTo>
                    <a:pt x="776" y="241"/>
                  </a:lnTo>
                  <a:lnTo>
                    <a:pt x="778" y="241"/>
                  </a:lnTo>
                  <a:lnTo>
                    <a:pt x="781" y="243"/>
                  </a:lnTo>
                  <a:lnTo>
                    <a:pt x="781" y="243"/>
                  </a:lnTo>
                  <a:lnTo>
                    <a:pt x="781" y="243"/>
                  </a:lnTo>
                  <a:lnTo>
                    <a:pt x="781" y="243"/>
                  </a:lnTo>
                  <a:lnTo>
                    <a:pt x="781" y="246"/>
                  </a:lnTo>
                  <a:lnTo>
                    <a:pt x="778" y="246"/>
                  </a:lnTo>
                  <a:lnTo>
                    <a:pt x="778" y="246"/>
                  </a:lnTo>
                  <a:lnTo>
                    <a:pt x="776" y="246"/>
                  </a:lnTo>
                  <a:lnTo>
                    <a:pt x="773" y="248"/>
                  </a:lnTo>
                  <a:lnTo>
                    <a:pt x="771" y="248"/>
                  </a:lnTo>
                  <a:lnTo>
                    <a:pt x="769" y="246"/>
                  </a:lnTo>
                  <a:lnTo>
                    <a:pt x="769" y="246"/>
                  </a:lnTo>
                  <a:lnTo>
                    <a:pt x="766" y="246"/>
                  </a:lnTo>
                  <a:lnTo>
                    <a:pt x="766" y="241"/>
                  </a:lnTo>
                  <a:lnTo>
                    <a:pt x="766" y="239"/>
                  </a:lnTo>
                  <a:lnTo>
                    <a:pt x="764" y="239"/>
                  </a:lnTo>
                  <a:lnTo>
                    <a:pt x="764" y="239"/>
                  </a:lnTo>
                  <a:lnTo>
                    <a:pt x="764" y="239"/>
                  </a:lnTo>
                  <a:lnTo>
                    <a:pt x="762" y="241"/>
                  </a:lnTo>
                  <a:lnTo>
                    <a:pt x="762" y="241"/>
                  </a:lnTo>
                  <a:lnTo>
                    <a:pt x="762" y="241"/>
                  </a:lnTo>
                  <a:lnTo>
                    <a:pt x="764" y="243"/>
                  </a:lnTo>
                  <a:lnTo>
                    <a:pt x="764" y="243"/>
                  </a:lnTo>
                  <a:lnTo>
                    <a:pt x="764" y="243"/>
                  </a:lnTo>
                  <a:lnTo>
                    <a:pt x="762" y="243"/>
                  </a:lnTo>
                  <a:lnTo>
                    <a:pt x="759" y="243"/>
                  </a:lnTo>
                  <a:lnTo>
                    <a:pt x="757" y="246"/>
                  </a:lnTo>
                  <a:lnTo>
                    <a:pt x="755" y="246"/>
                  </a:lnTo>
                  <a:lnTo>
                    <a:pt x="752" y="246"/>
                  </a:lnTo>
                  <a:lnTo>
                    <a:pt x="752" y="246"/>
                  </a:lnTo>
                  <a:lnTo>
                    <a:pt x="750" y="246"/>
                  </a:lnTo>
                  <a:lnTo>
                    <a:pt x="748" y="243"/>
                  </a:lnTo>
                  <a:lnTo>
                    <a:pt x="745" y="243"/>
                  </a:lnTo>
                  <a:lnTo>
                    <a:pt x="738" y="243"/>
                  </a:lnTo>
                  <a:lnTo>
                    <a:pt x="736" y="243"/>
                  </a:lnTo>
                  <a:lnTo>
                    <a:pt x="733" y="243"/>
                  </a:lnTo>
                  <a:lnTo>
                    <a:pt x="733" y="243"/>
                  </a:lnTo>
                  <a:lnTo>
                    <a:pt x="731" y="243"/>
                  </a:lnTo>
                  <a:lnTo>
                    <a:pt x="729" y="243"/>
                  </a:lnTo>
                  <a:lnTo>
                    <a:pt x="726" y="246"/>
                  </a:lnTo>
                  <a:lnTo>
                    <a:pt x="726" y="246"/>
                  </a:lnTo>
                  <a:lnTo>
                    <a:pt x="719" y="246"/>
                  </a:lnTo>
                  <a:lnTo>
                    <a:pt x="717" y="246"/>
                  </a:lnTo>
                  <a:lnTo>
                    <a:pt x="715" y="246"/>
                  </a:lnTo>
                  <a:lnTo>
                    <a:pt x="712" y="246"/>
                  </a:lnTo>
                  <a:lnTo>
                    <a:pt x="710" y="246"/>
                  </a:lnTo>
                  <a:lnTo>
                    <a:pt x="707" y="246"/>
                  </a:lnTo>
                  <a:lnTo>
                    <a:pt x="707" y="246"/>
                  </a:lnTo>
                  <a:lnTo>
                    <a:pt x="705" y="243"/>
                  </a:lnTo>
                  <a:lnTo>
                    <a:pt x="703" y="243"/>
                  </a:lnTo>
                  <a:lnTo>
                    <a:pt x="703" y="241"/>
                  </a:lnTo>
                  <a:lnTo>
                    <a:pt x="700" y="239"/>
                  </a:lnTo>
                  <a:lnTo>
                    <a:pt x="698" y="239"/>
                  </a:lnTo>
                  <a:lnTo>
                    <a:pt x="696" y="239"/>
                  </a:lnTo>
                  <a:lnTo>
                    <a:pt x="691" y="239"/>
                  </a:lnTo>
                  <a:lnTo>
                    <a:pt x="689" y="241"/>
                  </a:lnTo>
                  <a:lnTo>
                    <a:pt x="686" y="239"/>
                  </a:lnTo>
                  <a:lnTo>
                    <a:pt x="684" y="239"/>
                  </a:lnTo>
                  <a:lnTo>
                    <a:pt x="684" y="239"/>
                  </a:lnTo>
                  <a:lnTo>
                    <a:pt x="684" y="239"/>
                  </a:lnTo>
                  <a:lnTo>
                    <a:pt x="684" y="236"/>
                  </a:lnTo>
                  <a:lnTo>
                    <a:pt x="686" y="236"/>
                  </a:lnTo>
                  <a:lnTo>
                    <a:pt x="684" y="236"/>
                  </a:lnTo>
                  <a:lnTo>
                    <a:pt x="682" y="236"/>
                  </a:lnTo>
                  <a:lnTo>
                    <a:pt x="682" y="236"/>
                  </a:lnTo>
                  <a:lnTo>
                    <a:pt x="682" y="234"/>
                  </a:lnTo>
                  <a:lnTo>
                    <a:pt x="682" y="234"/>
                  </a:lnTo>
                  <a:lnTo>
                    <a:pt x="682" y="234"/>
                  </a:lnTo>
                  <a:lnTo>
                    <a:pt x="682" y="236"/>
                  </a:lnTo>
                  <a:lnTo>
                    <a:pt x="679" y="234"/>
                  </a:lnTo>
                  <a:lnTo>
                    <a:pt x="679" y="234"/>
                  </a:lnTo>
                  <a:lnTo>
                    <a:pt x="679" y="234"/>
                  </a:lnTo>
                  <a:lnTo>
                    <a:pt x="679" y="231"/>
                  </a:lnTo>
                  <a:lnTo>
                    <a:pt x="682" y="229"/>
                  </a:lnTo>
                  <a:lnTo>
                    <a:pt x="682" y="227"/>
                  </a:lnTo>
                  <a:lnTo>
                    <a:pt x="682" y="227"/>
                  </a:lnTo>
                  <a:lnTo>
                    <a:pt x="682" y="224"/>
                  </a:lnTo>
                  <a:lnTo>
                    <a:pt x="682" y="224"/>
                  </a:lnTo>
                  <a:lnTo>
                    <a:pt x="679" y="224"/>
                  </a:lnTo>
                  <a:lnTo>
                    <a:pt x="677" y="224"/>
                  </a:lnTo>
                  <a:lnTo>
                    <a:pt x="674" y="224"/>
                  </a:lnTo>
                  <a:lnTo>
                    <a:pt x="667" y="227"/>
                  </a:lnTo>
                  <a:lnTo>
                    <a:pt x="665" y="227"/>
                  </a:lnTo>
                  <a:lnTo>
                    <a:pt x="656" y="229"/>
                  </a:lnTo>
                  <a:lnTo>
                    <a:pt x="651" y="229"/>
                  </a:lnTo>
                  <a:lnTo>
                    <a:pt x="641" y="229"/>
                  </a:lnTo>
                  <a:lnTo>
                    <a:pt x="641" y="229"/>
                  </a:lnTo>
                  <a:lnTo>
                    <a:pt x="634" y="234"/>
                  </a:lnTo>
                  <a:lnTo>
                    <a:pt x="632" y="234"/>
                  </a:lnTo>
                  <a:lnTo>
                    <a:pt x="632" y="236"/>
                  </a:lnTo>
                  <a:lnTo>
                    <a:pt x="634" y="236"/>
                  </a:lnTo>
                  <a:lnTo>
                    <a:pt x="634" y="239"/>
                  </a:lnTo>
                  <a:lnTo>
                    <a:pt x="634" y="239"/>
                  </a:lnTo>
                  <a:lnTo>
                    <a:pt x="637" y="236"/>
                  </a:lnTo>
                  <a:lnTo>
                    <a:pt x="637" y="239"/>
                  </a:lnTo>
                  <a:lnTo>
                    <a:pt x="641" y="236"/>
                  </a:lnTo>
                  <a:lnTo>
                    <a:pt x="644" y="236"/>
                  </a:lnTo>
                  <a:lnTo>
                    <a:pt x="644" y="236"/>
                  </a:lnTo>
                  <a:lnTo>
                    <a:pt x="644" y="236"/>
                  </a:lnTo>
                  <a:lnTo>
                    <a:pt x="646" y="234"/>
                  </a:lnTo>
                  <a:lnTo>
                    <a:pt x="649" y="234"/>
                  </a:lnTo>
                  <a:lnTo>
                    <a:pt x="651" y="236"/>
                  </a:lnTo>
                  <a:lnTo>
                    <a:pt x="653" y="234"/>
                  </a:lnTo>
                  <a:lnTo>
                    <a:pt x="656" y="234"/>
                  </a:lnTo>
                  <a:lnTo>
                    <a:pt x="656" y="234"/>
                  </a:lnTo>
                  <a:lnTo>
                    <a:pt x="658" y="234"/>
                  </a:lnTo>
                  <a:lnTo>
                    <a:pt x="658" y="234"/>
                  </a:lnTo>
                  <a:lnTo>
                    <a:pt x="660" y="234"/>
                  </a:lnTo>
                  <a:lnTo>
                    <a:pt x="663" y="234"/>
                  </a:lnTo>
                  <a:lnTo>
                    <a:pt x="663" y="231"/>
                  </a:lnTo>
                  <a:lnTo>
                    <a:pt x="665" y="231"/>
                  </a:lnTo>
                  <a:lnTo>
                    <a:pt x="670" y="229"/>
                  </a:lnTo>
                  <a:lnTo>
                    <a:pt x="674" y="229"/>
                  </a:lnTo>
                  <a:lnTo>
                    <a:pt x="674" y="229"/>
                  </a:lnTo>
                  <a:lnTo>
                    <a:pt x="677" y="229"/>
                  </a:lnTo>
                  <a:lnTo>
                    <a:pt x="677" y="229"/>
                  </a:lnTo>
                  <a:lnTo>
                    <a:pt x="674" y="231"/>
                  </a:lnTo>
                  <a:lnTo>
                    <a:pt x="672" y="231"/>
                  </a:lnTo>
                  <a:lnTo>
                    <a:pt x="672" y="231"/>
                  </a:lnTo>
                  <a:lnTo>
                    <a:pt x="670" y="234"/>
                  </a:lnTo>
                  <a:lnTo>
                    <a:pt x="667" y="234"/>
                  </a:lnTo>
                  <a:lnTo>
                    <a:pt x="665" y="234"/>
                  </a:lnTo>
                  <a:lnTo>
                    <a:pt x="663" y="234"/>
                  </a:lnTo>
                  <a:lnTo>
                    <a:pt x="663" y="236"/>
                  </a:lnTo>
                  <a:lnTo>
                    <a:pt x="660" y="236"/>
                  </a:lnTo>
                  <a:lnTo>
                    <a:pt x="660" y="236"/>
                  </a:lnTo>
                  <a:lnTo>
                    <a:pt x="658" y="236"/>
                  </a:lnTo>
                  <a:lnTo>
                    <a:pt x="658" y="236"/>
                  </a:lnTo>
                  <a:lnTo>
                    <a:pt x="656" y="236"/>
                  </a:lnTo>
                  <a:lnTo>
                    <a:pt x="653" y="239"/>
                  </a:lnTo>
                  <a:lnTo>
                    <a:pt x="653" y="239"/>
                  </a:lnTo>
                  <a:lnTo>
                    <a:pt x="651" y="239"/>
                  </a:lnTo>
                  <a:lnTo>
                    <a:pt x="651" y="239"/>
                  </a:lnTo>
                  <a:lnTo>
                    <a:pt x="649" y="239"/>
                  </a:lnTo>
                  <a:lnTo>
                    <a:pt x="649" y="239"/>
                  </a:lnTo>
                  <a:lnTo>
                    <a:pt x="646" y="239"/>
                  </a:lnTo>
                  <a:lnTo>
                    <a:pt x="644" y="239"/>
                  </a:lnTo>
                  <a:lnTo>
                    <a:pt x="644" y="239"/>
                  </a:lnTo>
                  <a:lnTo>
                    <a:pt x="639" y="241"/>
                  </a:lnTo>
                  <a:lnTo>
                    <a:pt x="639" y="239"/>
                  </a:lnTo>
                  <a:lnTo>
                    <a:pt x="639" y="241"/>
                  </a:lnTo>
                  <a:lnTo>
                    <a:pt x="639" y="241"/>
                  </a:lnTo>
                  <a:lnTo>
                    <a:pt x="637" y="241"/>
                  </a:lnTo>
                  <a:lnTo>
                    <a:pt x="634" y="243"/>
                  </a:lnTo>
                  <a:lnTo>
                    <a:pt x="632" y="243"/>
                  </a:lnTo>
                  <a:lnTo>
                    <a:pt x="630" y="246"/>
                  </a:lnTo>
                  <a:lnTo>
                    <a:pt x="630" y="246"/>
                  </a:lnTo>
                  <a:lnTo>
                    <a:pt x="630" y="248"/>
                  </a:lnTo>
                  <a:lnTo>
                    <a:pt x="632" y="248"/>
                  </a:lnTo>
                  <a:lnTo>
                    <a:pt x="632" y="248"/>
                  </a:lnTo>
                  <a:lnTo>
                    <a:pt x="630" y="250"/>
                  </a:lnTo>
                  <a:lnTo>
                    <a:pt x="630" y="250"/>
                  </a:lnTo>
                  <a:lnTo>
                    <a:pt x="630" y="250"/>
                  </a:lnTo>
                  <a:lnTo>
                    <a:pt x="627" y="253"/>
                  </a:lnTo>
                  <a:lnTo>
                    <a:pt x="627" y="255"/>
                  </a:lnTo>
                  <a:lnTo>
                    <a:pt x="630" y="255"/>
                  </a:lnTo>
                  <a:lnTo>
                    <a:pt x="630" y="257"/>
                  </a:lnTo>
                  <a:lnTo>
                    <a:pt x="627" y="257"/>
                  </a:lnTo>
                  <a:lnTo>
                    <a:pt x="627" y="257"/>
                  </a:lnTo>
                  <a:lnTo>
                    <a:pt x="627" y="260"/>
                  </a:lnTo>
                  <a:lnTo>
                    <a:pt x="627" y="260"/>
                  </a:lnTo>
                  <a:lnTo>
                    <a:pt x="625" y="260"/>
                  </a:lnTo>
                  <a:lnTo>
                    <a:pt x="625" y="260"/>
                  </a:lnTo>
                  <a:lnTo>
                    <a:pt x="625" y="260"/>
                  </a:lnTo>
                  <a:lnTo>
                    <a:pt x="625" y="260"/>
                  </a:lnTo>
                  <a:lnTo>
                    <a:pt x="623" y="260"/>
                  </a:lnTo>
                  <a:lnTo>
                    <a:pt x="623" y="260"/>
                  </a:lnTo>
                  <a:lnTo>
                    <a:pt x="623" y="257"/>
                  </a:lnTo>
                  <a:lnTo>
                    <a:pt x="620" y="260"/>
                  </a:lnTo>
                  <a:lnTo>
                    <a:pt x="620" y="260"/>
                  </a:lnTo>
                  <a:lnTo>
                    <a:pt x="618" y="262"/>
                  </a:lnTo>
                  <a:lnTo>
                    <a:pt x="616" y="262"/>
                  </a:lnTo>
                  <a:lnTo>
                    <a:pt x="616" y="262"/>
                  </a:lnTo>
                  <a:lnTo>
                    <a:pt x="616" y="265"/>
                  </a:lnTo>
                  <a:lnTo>
                    <a:pt x="618" y="269"/>
                  </a:lnTo>
                  <a:lnTo>
                    <a:pt x="616" y="269"/>
                  </a:lnTo>
                  <a:lnTo>
                    <a:pt x="616" y="269"/>
                  </a:lnTo>
                  <a:lnTo>
                    <a:pt x="616" y="269"/>
                  </a:lnTo>
                  <a:lnTo>
                    <a:pt x="616" y="267"/>
                  </a:lnTo>
                  <a:lnTo>
                    <a:pt x="616" y="265"/>
                  </a:lnTo>
                  <a:lnTo>
                    <a:pt x="616" y="265"/>
                  </a:lnTo>
                  <a:lnTo>
                    <a:pt x="613" y="262"/>
                  </a:lnTo>
                  <a:lnTo>
                    <a:pt x="613" y="262"/>
                  </a:lnTo>
                  <a:lnTo>
                    <a:pt x="613" y="262"/>
                  </a:lnTo>
                  <a:lnTo>
                    <a:pt x="613" y="262"/>
                  </a:lnTo>
                  <a:lnTo>
                    <a:pt x="613" y="260"/>
                  </a:lnTo>
                  <a:lnTo>
                    <a:pt x="613" y="260"/>
                  </a:lnTo>
                  <a:lnTo>
                    <a:pt x="611" y="257"/>
                  </a:lnTo>
                  <a:lnTo>
                    <a:pt x="611" y="257"/>
                  </a:lnTo>
                  <a:lnTo>
                    <a:pt x="613" y="257"/>
                  </a:lnTo>
                  <a:lnTo>
                    <a:pt x="613" y="257"/>
                  </a:lnTo>
                  <a:lnTo>
                    <a:pt x="616" y="257"/>
                  </a:lnTo>
                  <a:lnTo>
                    <a:pt x="618" y="257"/>
                  </a:lnTo>
                  <a:lnTo>
                    <a:pt x="618" y="257"/>
                  </a:lnTo>
                  <a:lnTo>
                    <a:pt x="620" y="255"/>
                  </a:lnTo>
                  <a:lnTo>
                    <a:pt x="620" y="255"/>
                  </a:lnTo>
                  <a:lnTo>
                    <a:pt x="623" y="255"/>
                  </a:lnTo>
                  <a:lnTo>
                    <a:pt x="623" y="253"/>
                  </a:lnTo>
                  <a:lnTo>
                    <a:pt x="620" y="250"/>
                  </a:lnTo>
                  <a:lnTo>
                    <a:pt x="620" y="250"/>
                  </a:lnTo>
                  <a:lnTo>
                    <a:pt x="620" y="248"/>
                  </a:lnTo>
                  <a:lnTo>
                    <a:pt x="620" y="248"/>
                  </a:lnTo>
                  <a:lnTo>
                    <a:pt x="618" y="248"/>
                  </a:lnTo>
                  <a:lnTo>
                    <a:pt x="618" y="248"/>
                  </a:lnTo>
                  <a:lnTo>
                    <a:pt x="613" y="250"/>
                  </a:lnTo>
                  <a:lnTo>
                    <a:pt x="613" y="250"/>
                  </a:lnTo>
                  <a:lnTo>
                    <a:pt x="613" y="250"/>
                  </a:lnTo>
                  <a:lnTo>
                    <a:pt x="613" y="250"/>
                  </a:lnTo>
                  <a:lnTo>
                    <a:pt x="613" y="248"/>
                  </a:lnTo>
                  <a:lnTo>
                    <a:pt x="616" y="248"/>
                  </a:lnTo>
                  <a:lnTo>
                    <a:pt x="616" y="246"/>
                  </a:lnTo>
                  <a:lnTo>
                    <a:pt x="616" y="246"/>
                  </a:lnTo>
                  <a:lnTo>
                    <a:pt x="613" y="246"/>
                  </a:lnTo>
                  <a:lnTo>
                    <a:pt x="608" y="246"/>
                  </a:lnTo>
                  <a:lnTo>
                    <a:pt x="608" y="246"/>
                  </a:lnTo>
                  <a:lnTo>
                    <a:pt x="608" y="243"/>
                  </a:lnTo>
                  <a:lnTo>
                    <a:pt x="608" y="243"/>
                  </a:lnTo>
                  <a:lnTo>
                    <a:pt x="606" y="243"/>
                  </a:lnTo>
                  <a:lnTo>
                    <a:pt x="606" y="243"/>
                  </a:lnTo>
                  <a:lnTo>
                    <a:pt x="606" y="241"/>
                  </a:lnTo>
                  <a:lnTo>
                    <a:pt x="606" y="241"/>
                  </a:lnTo>
                  <a:lnTo>
                    <a:pt x="606" y="241"/>
                  </a:lnTo>
                  <a:lnTo>
                    <a:pt x="604" y="241"/>
                  </a:lnTo>
                  <a:lnTo>
                    <a:pt x="601" y="241"/>
                  </a:lnTo>
                  <a:lnTo>
                    <a:pt x="594" y="243"/>
                  </a:lnTo>
                  <a:lnTo>
                    <a:pt x="590" y="243"/>
                  </a:lnTo>
                  <a:lnTo>
                    <a:pt x="590" y="243"/>
                  </a:lnTo>
                  <a:lnTo>
                    <a:pt x="587" y="243"/>
                  </a:lnTo>
                  <a:lnTo>
                    <a:pt x="587" y="243"/>
                  </a:lnTo>
                  <a:lnTo>
                    <a:pt x="587" y="243"/>
                  </a:lnTo>
                  <a:lnTo>
                    <a:pt x="585" y="243"/>
                  </a:lnTo>
                  <a:lnTo>
                    <a:pt x="583" y="246"/>
                  </a:lnTo>
                  <a:lnTo>
                    <a:pt x="580" y="246"/>
                  </a:lnTo>
                  <a:lnTo>
                    <a:pt x="573" y="246"/>
                  </a:lnTo>
                  <a:lnTo>
                    <a:pt x="573" y="246"/>
                  </a:lnTo>
                  <a:lnTo>
                    <a:pt x="571" y="246"/>
                  </a:lnTo>
                  <a:lnTo>
                    <a:pt x="568" y="246"/>
                  </a:lnTo>
                  <a:lnTo>
                    <a:pt x="568" y="246"/>
                  </a:lnTo>
                  <a:lnTo>
                    <a:pt x="561" y="246"/>
                  </a:lnTo>
                  <a:lnTo>
                    <a:pt x="559" y="246"/>
                  </a:lnTo>
                  <a:lnTo>
                    <a:pt x="559" y="246"/>
                  </a:lnTo>
                  <a:lnTo>
                    <a:pt x="552" y="246"/>
                  </a:lnTo>
                  <a:lnTo>
                    <a:pt x="550" y="246"/>
                  </a:lnTo>
                  <a:lnTo>
                    <a:pt x="547" y="246"/>
                  </a:lnTo>
                  <a:lnTo>
                    <a:pt x="545" y="246"/>
                  </a:lnTo>
                  <a:lnTo>
                    <a:pt x="545" y="246"/>
                  </a:lnTo>
                  <a:lnTo>
                    <a:pt x="542" y="246"/>
                  </a:lnTo>
                  <a:lnTo>
                    <a:pt x="540" y="243"/>
                  </a:lnTo>
                  <a:lnTo>
                    <a:pt x="538" y="243"/>
                  </a:lnTo>
                  <a:lnTo>
                    <a:pt x="535" y="243"/>
                  </a:lnTo>
                  <a:lnTo>
                    <a:pt x="535" y="243"/>
                  </a:lnTo>
                  <a:lnTo>
                    <a:pt x="533" y="243"/>
                  </a:lnTo>
                  <a:lnTo>
                    <a:pt x="531" y="243"/>
                  </a:lnTo>
                  <a:lnTo>
                    <a:pt x="533" y="241"/>
                  </a:lnTo>
                  <a:lnTo>
                    <a:pt x="538" y="241"/>
                  </a:lnTo>
                  <a:lnTo>
                    <a:pt x="538" y="241"/>
                  </a:lnTo>
                  <a:lnTo>
                    <a:pt x="538" y="239"/>
                  </a:lnTo>
                  <a:lnTo>
                    <a:pt x="540" y="239"/>
                  </a:lnTo>
                  <a:lnTo>
                    <a:pt x="540" y="239"/>
                  </a:lnTo>
                  <a:lnTo>
                    <a:pt x="545" y="236"/>
                  </a:lnTo>
                  <a:lnTo>
                    <a:pt x="547" y="236"/>
                  </a:lnTo>
                  <a:lnTo>
                    <a:pt x="554" y="236"/>
                  </a:lnTo>
                  <a:lnTo>
                    <a:pt x="557" y="236"/>
                  </a:lnTo>
                  <a:lnTo>
                    <a:pt x="559" y="236"/>
                  </a:lnTo>
                  <a:lnTo>
                    <a:pt x="559" y="234"/>
                  </a:lnTo>
                  <a:lnTo>
                    <a:pt x="561" y="234"/>
                  </a:lnTo>
                  <a:lnTo>
                    <a:pt x="561" y="234"/>
                  </a:lnTo>
                  <a:lnTo>
                    <a:pt x="561" y="234"/>
                  </a:lnTo>
                  <a:lnTo>
                    <a:pt x="561" y="231"/>
                  </a:lnTo>
                  <a:lnTo>
                    <a:pt x="561" y="231"/>
                  </a:lnTo>
                  <a:lnTo>
                    <a:pt x="561" y="231"/>
                  </a:lnTo>
                  <a:lnTo>
                    <a:pt x="561" y="229"/>
                  </a:lnTo>
                  <a:lnTo>
                    <a:pt x="559" y="227"/>
                  </a:lnTo>
                  <a:lnTo>
                    <a:pt x="557" y="224"/>
                  </a:lnTo>
                  <a:lnTo>
                    <a:pt x="554" y="224"/>
                  </a:lnTo>
                  <a:lnTo>
                    <a:pt x="552" y="224"/>
                  </a:lnTo>
                  <a:lnTo>
                    <a:pt x="550" y="222"/>
                  </a:lnTo>
                  <a:lnTo>
                    <a:pt x="547" y="222"/>
                  </a:lnTo>
                  <a:lnTo>
                    <a:pt x="547" y="222"/>
                  </a:lnTo>
                  <a:lnTo>
                    <a:pt x="545" y="222"/>
                  </a:lnTo>
                  <a:lnTo>
                    <a:pt x="542" y="222"/>
                  </a:lnTo>
                  <a:lnTo>
                    <a:pt x="542" y="222"/>
                  </a:lnTo>
                  <a:lnTo>
                    <a:pt x="540" y="222"/>
                  </a:lnTo>
                  <a:lnTo>
                    <a:pt x="542" y="224"/>
                  </a:lnTo>
                  <a:lnTo>
                    <a:pt x="542" y="224"/>
                  </a:lnTo>
                  <a:lnTo>
                    <a:pt x="540" y="224"/>
                  </a:lnTo>
                  <a:lnTo>
                    <a:pt x="538" y="224"/>
                  </a:lnTo>
                  <a:lnTo>
                    <a:pt x="538" y="224"/>
                  </a:lnTo>
                  <a:lnTo>
                    <a:pt x="535" y="224"/>
                  </a:lnTo>
                  <a:lnTo>
                    <a:pt x="531" y="224"/>
                  </a:lnTo>
                  <a:lnTo>
                    <a:pt x="528" y="224"/>
                  </a:lnTo>
                  <a:lnTo>
                    <a:pt x="528" y="224"/>
                  </a:lnTo>
                  <a:lnTo>
                    <a:pt x="526" y="224"/>
                  </a:lnTo>
                  <a:lnTo>
                    <a:pt x="521" y="222"/>
                  </a:lnTo>
                  <a:lnTo>
                    <a:pt x="519" y="222"/>
                  </a:lnTo>
                  <a:lnTo>
                    <a:pt x="517" y="220"/>
                  </a:lnTo>
                  <a:lnTo>
                    <a:pt x="514" y="220"/>
                  </a:lnTo>
                  <a:lnTo>
                    <a:pt x="514" y="217"/>
                  </a:lnTo>
                  <a:lnTo>
                    <a:pt x="512" y="217"/>
                  </a:lnTo>
                  <a:lnTo>
                    <a:pt x="500" y="217"/>
                  </a:lnTo>
                  <a:lnTo>
                    <a:pt x="498" y="215"/>
                  </a:lnTo>
                  <a:lnTo>
                    <a:pt x="495" y="215"/>
                  </a:lnTo>
                  <a:lnTo>
                    <a:pt x="493" y="213"/>
                  </a:lnTo>
                  <a:lnTo>
                    <a:pt x="493" y="210"/>
                  </a:lnTo>
                  <a:lnTo>
                    <a:pt x="488" y="210"/>
                  </a:lnTo>
                  <a:lnTo>
                    <a:pt x="486" y="208"/>
                  </a:lnTo>
                  <a:lnTo>
                    <a:pt x="484" y="208"/>
                  </a:lnTo>
                  <a:lnTo>
                    <a:pt x="481" y="208"/>
                  </a:lnTo>
                  <a:lnTo>
                    <a:pt x="477" y="208"/>
                  </a:lnTo>
                  <a:lnTo>
                    <a:pt x="472" y="208"/>
                  </a:lnTo>
                  <a:lnTo>
                    <a:pt x="472" y="208"/>
                  </a:lnTo>
                  <a:lnTo>
                    <a:pt x="469" y="208"/>
                  </a:lnTo>
                  <a:lnTo>
                    <a:pt x="467" y="208"/>
                  </a:lnTo>
                  <a:lnTo>
                    <a:pt x="467" y="208"/>
                  </a:lnTo>
                  <a:lnTo>
                    <a:pt x="465" y="210"/>
                  </a:lnTo>
                  <a:lnTo>
                    <a:pt x="462" y="210"/>
                  </a:lnTo>
                  <a:lnTo>
                    <a:pt x="460" y="213"/>
                  </a:lnTo>
                  <a:lnTo>
                    <a:pt x="458" y="213"/>
                  </a:lnTo>
                  <a:lnTo>
                    <a:pt x="455" y="213"/>
                  </a:lnTo>
                  <a:lnTo>
                    <a:pt x="453" y="215"/>
                  </a:lnTo>
                  <a:lnTo>
                    <a:pt x="453" y="215"/>
                  </a:lnTo>
                  <a:lnTo>
                    <a:pt x="451" y="215"/>
                  </a:lnTo>
                  <a:lnTo>
                    <a:pt x="444" y="215"/>
                  </a:lnTo>
                  <a:lnTo>
                    <a:pt x="444" y="215"/>
                  </a:lnTo>
                  <a:lnTo>
                    <a:pt x="441" y="215"/>
                  </a:lnTo>
                  <a:lnTo>
                    <a:pt x="439" y="215"/>
                  </a:lnTo>
                  <a:lnTo>
                    <a:pt x="439" y="215"/>
                  </a:lnTo>
                  <a:lnTo>
                    <a:pt x="439" y="215"/>
                  </a:lnTo>
                  <a:lnTo>
                    <a:pt x="441" y="215"/>
                  </a:lnTo>
                  <a:lnTo>
                    <a:pt x="444" y="213"/>
                  </a:lnTo>
                  <a:lnTo>
                    <a:pt x="448" y="210"/>
                  </a:lnTo>
                  <a:lnTo>
                    <a:pt x="451" y="210"/>
                  </a:lnTo>
                  <a:lnTo>
                    <a:pt x="448" y="210"/>
                  </a:lnTo>
                  <a:lnTo>
                    <a:pt x="448" y="208"/>
                  </a:lnTo>
                  <a:lnTo>
                    <a:pt x="451" y="205"/>
                  </a:lnTo>
                  <a:lnTo>
                    <a:pt x="453" y="205"/>
                  </a:lnTo>
                  <a:lnTo>
                    <a:pt x="453" y="203"/>
                  </a:lnTo>
                  <a:lnTo>
                    <a:pt x="455" y="203"/>
                  </a:lnTo>
                  <a:lnTo>
                    <a:pt x="455" y="203"/>
                  </a:lnTo>
                  <a:lnTo>
                    <a:pt x="455" y="203"/>
                  </a:lnTo>
                  <a:lnTo>
                    <a:pt x="453" y="203"/>
                  </a:lnTo>
                  <a:lnTo>
                    <a:pt x="451" y="203"/>
                  </a:lnTo>
                  <a:lnTo>
                    <a:pt x="451" y="203"/>
                  </a:lnTo>
                  <a:lnTo>
                    <a:pt x="446" y="203"/>
                  </a:lnTo>
                  <a:lnTo>
                    <a:pt x="446" y="203"/>
                  </a:lnTo>
                  <a:lnTo>
                    <a:pt x="446" y="205"/>
                  </a:lnTo>
                  <a:lnTo>
                    <a:pt x="446" y="205"/>
                  </a:lnTo>
                  <a:lnTo>
                    <a:pt x="448" y="205"/>
                  </a:lnTo>
                  <a:lnTo>
                    <a:pt x="448" y="205"/>
                  </a:lnTo>
                  <a:lnTo>
                    <a:pt x="448" y="205"/>
                  </a:lnTo>
                  <a:lnTo>
                    <a:pt x="446" y="205"/>
                  </a:lnTo>
                  <a:lnTo>
                    <a:pt x="444" y="205"/>
                  </a:lnTo>
                  <a:lnTo>
                    <a:pt x="441" y="208"/>
                  </a:lnTo>
                  <a:lnTo>
                    <a:pt x="441" y="208"/>
                  </a:lnTo>
                  <a:lnTo>
                    <a:pt x="439" y="208"/>
                  </a:lnTo>
                  <a:lnTo>
                    <a:pt x="439" y="208"/>
                  </a:lnTo>
                  <a:lnTo>
                    <a:pt x="436" y="210"/>
                  </a:lnTo>
                  <a:lnTo>
                    <a:pt x="436" y="210"/>
                  </a:lnTo>
                  <a:lnTo>
                    <a:pt x="434" y="210"/>
                  </a:lnTo>
                  <a:lnTo>
                    <a:pt x="432" y="210"/>
                  </a:lnTo>
                  <a:lnTo>
                    <a:pt x="432" y="213"/>
                  </a:lnTo>
                  <a:lnTo>
                    <a:pt x="432" y="215"/>
                  </a:lnTo>
                  <a:lnTo>
                    <a:pt x="432" y="215"/>
                  </a:lnTo>
                  <a:lnTo>
                    <a:pt x="427" y="217"/>
                  </a:lnTo>
                  <a:lnTo>
                    <a:pt x="425" y="217"/>
                  </a:lnTo>
                  <a:lnTo>
                    <a:pt x="422" y="215"/>
                  </a:lnTo>
                  <a:lnTo>
                    <a:pt x="420" y="215"/>
                  </a:lnTo>
                  <a:lnTo>
                    <a:pt x="420" y="215"/>
                  </a:lnTo>
                  <a:lnTo>
                    <a:pt x="418" y="213"/>
                  </a:lnTo>
                  <a:lnTo>
                    <a:pt x="418" y="210"/>
                  </a:lnTo>
                  <a:lnTo>
                    <a:pt x="418" y="208"/>
                  </a:lnTo>
                  <a:lnTo>
                    <a:pt x="418" y="208"/>
                  </a:lnTo>
                  <a:lnTo>
                    <a:pt x="420" y="205"/>
                  </a:lnTo>
                  <a:lnTo>
                    <a:pt x="420" y="203"/>
                  </a:lnTo>
                  <a:lnTo>
                    <a:pt x="422" y="201"/>
                  </a:lnTo>
                  <a:lnTo>
                    <a:pt x="422" y="198"/>
                  </a:lnTo>
                  <a:lnTo>
                    <a:pt x="422" y="198"/>
                  </a:lnTo>
                  <a:lnTo>
                    <a:pt x="420" y="196"/>
                  </a:lnTo>
                  <a:lnTo>
                    <a:pt x="420" y="196"/>
                  </a:lnTo>
                  <a:lnTo>
                    <a:pt x="418" y="194"/>
                  </a:lnTo>
                  <a:lnTo>
                    <a:pt x="418" y="194"/>
                  </a:lnTo>
                  <a:lnTo>
                    <a:pt x="415" y="196"/>
                  </a:lnTo>
                  <a:lnTo>
                    <a:pt x="413" y="196"/>
                  </a:lnTo>
                  <a:lnTo>
                    <a:pt x="413" y="198"/>
                  </a:lnTo>
                  <a:lnTo>
                    <a:pt x="413" y="198"/>
                  </a:lnTo>
                  <a:lnTo>
                    <a:pt x="413" y="198"/>
                  </a:lnTo>
                  <a:lnTo>
                    <a:pt x="413" y="198"/>
                  </a:lnTo>
                  <a:lnTo>
                    <a:pt x="411" y="198"/>
                  </a:lnTo>
                  <a:lnTo>
                    <a:pt x="413" y="201"/>
                  </a:lnTo>
                  <a:lnTo>
                    <a:pt x="415" y="201"/>
                  </a:lnTo>
                  <a:lnTo>
                    <a:pt x="413" y="201"/>
                  </a:lnTo>
                  <a:lnTo>
                    <a:pt x="408" y="201"/>
                  </a:lnTo>
                  <a:lnTo>
                    <a:pt x="403" y="203"/>
                  </a:lnTo>
                  <a:lnTo>
                    <a:pt x="401" y="205"/>
                  </a:lnTo>
                  <a:lnTo>
                    <a:pt x="399" y="205"/>
                  </a:lnTo>
                  <a:lnTo>
                    <a:pt x="392" y="208"/>
                  </a:lnTo>
                  <a:lnTo>
                    <a:pt x="389" y="210"/>
                  </a:lnTo>
                  <a:lnTo>
                    <a:pt x="387" y="210"/>
                  </a:lnTo>
                  <a:lnTo>
                    <a:pt x="385" y="210"/>
                  </a:lnTo>
                  <a:lnTo>
                    <a:pt x="385" y="210"/>
                  </a:lnTo>
                  <a:lnTo>
                    <a:pt x="385" y="210"/>
                  </a:lnTo>
                  <a:lnTo>
                    <a:pt x="385" y="208"/>
                  </a:lnTo>
                  <a:lnTo>
                    <a:pt x="387" y="208"/>
                  </a:lnTo>
                  <a:lnTo>
                    <a:pt x="389" y="208"/>
                  </a:lnTo>
                  <a:lnTo>
                    <a:pt x="392" y="205"/>
                  </a:lnTo>
                  <a:lnTo>
                    <a:pt x="392" y="205"/>
                  </a:lnTo>
                  <a:lnTo>
                    <a:pt x="392" y="205"/>
                  </a:lnTo>
                  <a:lnTo>
                    <a:pt x="392" y="205"/>
                  </a:lnTo>
                  <a:lnTo>
                    <a:pt x="389" y="205"/>
                  </a:lnTo>
                  <a:lnTo>
                    <a:pt x="387" y="208"/>
                  </a:lnTo>
                  <a:lnTo>
                    <a:pt x="385" y="208"/>
                  </a:lnTo>
                  <a:lnTo>
                    <a:pt x="380" y="208"/>
                  </a:lnTo>
                  <a:lnTo>
                    <a:pt x="370" y="210"/>
                  </a:lnTo>
                  <a:lnTo>
                    <a:pt x="366" y="210"/>
                  </a:lnTo>
                  <a:lnTo>
                    <a:pt x="361" y="213"/>
                  </a:lnTo>
                  <a:lnTo>
                    <a:pt x="359" y="215"/>
                  </a:lnTo>
                  <a:lnTo>
                    <a:pt x="352" y="217"/>
                  </a:lnTo>
                  <a:lnTo>
                    <a:pt x="349" y="217"/>
                  </a:lnTo>
                  <a:lnTo>
                    <a:pt x="347" y="220"/>
                  </a:lnTo>
                  <a:lnTo>
                    <a:pt x="349" y="217"/>
                  </a:lnTo>
                  <a:lnTo>
                    <a:pt x="352" y="215"/>
                  </a:lnTo>
                  <a:lnTo>
                    <a:pt x="352" y="215"/>
                  </a:lnTo>
                  <a:lnTo>
                    <a:pt x="352" y="215"/>
                  </a:lnTo>
                  <a:lnTo>
                    <a:pt x="352" y="215"/>
                  </a:lnTo>
                  <a:lnTo>
                    <a:pt x="352" y="215"/>
                  </a:lnTo>
                  <a:lnTo>
                    <a:pt x="349" y="215"/>
                  </a:lnTo>
                  <a:lnTo>
                    <a:pt x="347" y="215"/>
                  </a:lnTo>
                  <a:lnTo>
                    <a:pt x="347" y="215"/>
                  </a:lnTo>
                  <a:lnTo>
                    <a:pt x="347" y="215"/>
                  </a:lnTo>
                  <a:lnTo>
                    <a:pt x="347" y="215"/>
                  </a:lnTo>
                  <a:lnTo>
                    <a:pt x="345" y="215"/>
                  </a:lnTo>
                  <a:lnTo>
                    <a:pt x="345" y="215"/>
                  </a:lnTo>
                  <a:lnTo>
                    <a:pt x="342" y="215"/>
                  </a:lnTo>
                  <a:lnTo>
                    <a:pt x="340" y="215"/>
                  </a:lnTo>
                  <a:lnTo>
                    <a:pt x="340" y="215"/>
                  </a:lnTo>
                  <a:lnTo>
                    <a:pt x="340" y="215"/>
                  </a:lnTo>
                  <a:lnTo>
                    <a:pt x="340" y="217"/>
                  </a:lnTo>
                  <a:lnTo>
                    <a:pt x="337" y="217"/>
                  </a:lnTo>
                  <a:lnTo>
                    <a:pt x="333" y="217"/>
                  </a:lnTo>
                  <a:lnTo>
                    <a:pt x="330" y="220"/>
                  </a:lnTo>
                  <a:lnTo>
                    <a:pt x="328" y="220"/>
                  </a:lnTo>
                  <a:lnTo>
                    <a:pt x="326" y="220"/>
                  </a:lnTo>
                  <a:lnTo>
                    <a:pt x="321" y="222"/>
                  </a:lnTo>
                  <a:lnTo>
                    <a:pt x="321" y="222"/>
                  </a:lnTo>
                  <a:lnTo>
                    <a:pt x="319" y="222"/>
                  </a:lnTo>
                  <a:lnTo>
                    <a:pt x="319" y="222"/>
                  </a:lnTo>
                  <a:lnTo>
                    <a:pt x="319" y="224"/>
                  </a:lnTo>
                  <a:lnTo>
                    <a:pt x="316" y="224"/>
                  </a:lnTo>
                  <a:lnTo>
                    <a:pt x="319" y="224"/>
                  </a:lnTo>
                  <a:lnTo>
                    <a:pt x="319" y="224"/>
                  </a:lnTo>
                  <a:lnTo>
                    <a:pt x="319" y="224"/>
                  </a:lnTo>
                  <a:lnTo>
                    <a:pt x="316" y="227"/>
                  </a:lnTo>
                  <a:lnTo>
                    <a:pt x="309" y="224"/>
                  </a:lnTo>
                  <a:lnTo>
                    <a:pt x="307" y="224"/>
                  </a:lnTo>
                  <a:lnTo>
                    <a:pt x="307" y="227"/>
                  </a:lnTo>
                  <a:lnTo>
                    <a:pt x="309" y="227"/>
                  </a:lnTo>
                  <a:lnTo>
                    <a:pt x="309" y="227"/>
                  </a:lnTo>
                  <a:lnTo>
                    <a:pt x="307" y="227"/>
                  </a:lnTo>
                  <a:lnTo>
                    <a:pt x="307" y="227"/>
                  </a:lnTo>
                  <a:lnTo>
                    <a:pt x="307" y="227"/>
                  </a:lnTo>
                  <a:lnTo>
                    <a:pt x="307" y="224"/>
                  </a:lnTo>
                  <a:lnTo>
                    <a:pt x="309" y="224"/>
                  </a:lnTo>
                  <a:lnTo>
                    <a:pt x="312" y="222"/>
                  </a:lnTo>
                  <a:lnTo>
                    <a:pt x="316" y="222"/>
                  </a:lnTo>
                  <a:lnTo>
                    <a:pt x="319" y="220"/>
                  </a:lnTo>
                  <a:lnTo>
                    <a:pt x="323" y="220"/>
                  </a:lnTo>
                  <a:lnTo>
                    <a:pt x="326" y="217"/>
                  </a:lnTo>
                  <a:lnTo>
                    <a:pt x="328" y="217"/>
                  </a:lnTo>
                  <a:lnTo>
                    <a:pt x="333" y="217"/>
                  </a:lnTo>
                  <a:lnTo>
                    <a:pt x="335" y="215"/>
                  </a:lnTo>
                  <a:lnTo>
                    <a:pt x="337" y="215"/>
                  </a:lnTo>
                  <a:lnTo>
                    <a:pt x="340" y="213"/>
                  </a:lnTo>
                  <a:lnTo>
                    <a:pt x="342" y="213"/>
                  </a:lnTo>
                  <a:lnTo>
                    <a:pt x="345" y="213"/>
                  </a:lnTo>
                  <a:lnTo>
                    <a:pt x="349" y="213"/>
                  </a:lnTo>
                  <a:lnTo>
                    <a:pt x="352" y="213"/>
                  </a:lnTo>
                  <a:lnTo>
                    <a:pt x="354" y="213"/>
                  </a:lnTo>
                  <a:lnTo>
                    <a:pt x="356" y="210"/>
                  </a:lnTo>
                  <a:lnTo>
                    <a:pt x="359" y="210"/>
                  </a:lnTo>
                  <a:lnTo>
                    <a:pt x="361" y="210"/>
                  </a:lnTo>
                  <a:lnTo>
                    <a:pt x="368" y="208"/>
                  </a:lnTo>
                  <a:lnTo>
                    <a:pt x="382" y="205"/>
                  </a:lnTo>
                  <a:lnTo>
                    <a:pt x="387" y="203"/>
                  </a:lnTo>
                  <a:lnTo>
                    <a:pt x="387" y="203"/>
                  </a:lnTo>
                  <a:lnTo>
                    <a:pt x="387" y="201"/>
                  </a:lnTo>
                  <a:lnTo>
                    <a:pt x="387" y="201"/>
                  </a:lnTo>
                  <a:lnTo>
                    <a:pt x="387" y="201"/>
                  </a:lnTo>
                  <a:lnTo>
                    <a:pt x="382" y="203"/>
                  </a:lnTo>
                  <a:lnTo>
                    <a:pt x="382" y="203"/>
                  </a:lnTo>
                  <a:lnTo>
                    <a:pt x="380" y="203"/>
                  </a:lnTo>
                  <a:lnTo>
                    <a:pt x="378" y="203"/>
                  </a:lnTo>
                  <a:lnTo>
                    <a:pt x="378" y="203"/>
                  </a:lnTo>
                  <a:lnTo>
                    <a:pt x="375" y="203"/>
                  </a:lnTo>
                  <a:lnTo>
                    <a:pt x="375" y="203"/>
                  </a:lnTo>
                  <a:lnTo>
                    <a:pt x="373" y="203"/>
                  </a:lnTo>
                  <a:lnTo>
                    <a:pt x="368" y="203"/>
                  </a:lnTo>
                  <a:lnTo>
                    <a:pt x="366" y="205"/>
                  </a:lnTo>
                  <a:lnTo>
                    <a:pt x="363" y="205"/>
                  </a:lnTo>
                  <a:lnTo>
                    <a:pt x="361" y="205"/>
                  </a:lnTo>
                  <a:lnTo>
                    <a:pt x="361" y="205"/>
                  </a:lnTo>
                  <a:lnTo>
                    <a:pt x="359" y="205"/>
                  </a:lnTo>
                  <a:lnTo>
                    <a:pt x="356" y="205"/>
                  </a:lnTo>
                  <a:lnTo>
                    <a:pt x="354" y="208"/>
                  </a:lnTo>
                  <a:lnTo>
                    <a:pt x="347" y="210"/>
                  </a:lnTo>
                  <a:lnTo>
                    <a:pt x="342" y="210"/>
                  </a:lnTo>
                  <a:lnTo>
                    <a:pt x="342" y="210"/>
                  </a:lnTo>
                  <a:lnTo>
                    <a:pt x="342" y="210"/>
                  </a:lnTo>
                  <a:lnTo>
                    <a:pt x="340" y="210"/>
                  </a:lnTo>
                  <a:lnTo>
                    <a:pt x="337" y="210"/>
                  </a:lnTo>
                  <a:lnTo>
                    <a:pt x="337" y="210"/>
                  </a:lnTo>
                  <a:lnTo>
                    <a:pt x="337" y="210"/>
                  </a:lnTo>
                  <a:lnTo>
                    <a:pt x="337" y="210"/>
                  </a:lnTo>
                  <a:lnTo>
                    <a:pt x="340" y="210"/>
                  </a:lnTo>
                  <a:lnTo>
                    <a:pt x="337" y="210"/>
                  </a:lnTo>
                  <a:lnTo>
                    <a:pt x="337" y="210"/>
                  </a:lnTo>
                  <a:lnTo>
                    <a:pt x="337" y="210"/>
                  </a:lnTo>
                  <a:lnTo>
                    <a:pt x="333" y="210"/>
                  </a:lnTo>
                  <a:lnTo>
                    <a:pt x="330" y="210"/>
                  </a:lnTo>
                  <a:lnTo>
                    <a:pt x="326" y="213"/>
                  </a:lnTo>
                  <a:lnTo>
                    <a:pt x="326" y="215"/>
                  </a:lnTo>
                  <a:lnTo>
                    <a:pt x="323" y="215"/>
                  </a:lnTo>
                  <a:lnTo>
                    <a:pt x="321" y="215"/>
                  </a:lnTo>
                  <a:lnTo>
                    <a:pt x="319" y="215"/>
                  </a:lnTo>
                  <a:lnTo>
                    <a:pt x="314" y="215"/>
                  </a:lnTo>
                  <a:lnTo>
                    <a:pt x="309" y="217"/>
                  </a:lnTo>
                  <a:lnTo>
                    <a:pt x="304" y="217"/>
                  </a:lnTo>
                  <a:lnTo>
                    <a:pt x="307" y="217"/>
                  </a:lnTo>
                  <a:lnTo>
                    <a:pt x="312" y="215"/>
                  </a:lnTo>
                  <a:lnTo>
                    <a:pt x="312" y="215"/>
                  </a:lnTo>
                  <a:lnTo>
                    <a:pt x="316" y="213"/>
                  </a:lnTo>
                  <a:lnTo>
                    <a:pt x="316" y="213"/>
                  </a:lnTo>
                  <a:lnTo>
                    <a:pt x="314" y="213"/>
                  </a:lnTo>
                  <a:lnTo>
                    <a:pt x="314" y="213"/>
                  </a:lnTo>
                  <a:lnTo>
                    <a:pt x="314" y="210"/>
                  </a:lnTo>
                  <a:lnTo>
                    <a:pt x="314" y="210"/>
                  </a:lnTo>
                  <a:lnTo>
                    <a:pt x="312" y="210"/>
                  </a:lnTo>
                  <a:lnTo>
                    <a:pt x="312" y="210"/>
                  </a:lnTo>
                  <a:lnTo>
                    <a:pt x="309" y="210"/>
                  </a:lnTo>
                  <a:lnTo>
                    <a:pt x="309" y="213"/>
                  </a:lnTo>
                  <a:lnTo>
                    <a:pt x="309" y="213"/>
                  </a:lnTo>
                  <a:lnTo>
                    <a:pt x="307" y="215"/>
                  </a:lnTo>
                  <a:lnTo>
                    <a:pt x="307" y="215"/>
                  </a:lnTo>
                  <a:lnTo>
                    <a:pt x="302" y="215"/>
                  </a:lnTo>
                  <a:lnTo>
                    <a:pt x="297" y="215"/>
                  </a:lnTo>
                  <a:lnTo>
                    <a:pt x="297" y="215"/>
                  </a:lnTo>
                  <a:lnTo>
                    <a:pt x="295" y="215"/>
                  </a:lnTo>
                  <a:lnTo>
                    <a:pt x="293" y="217"/>
                  </a:lnTo>
                  <a:lnTo>
                    <a:pt x="293" y="217"/>
                  </a:lnTo>
                  <a:lnTo>
                    <a:pt x="290" y="217"/>
                  </a:lnTo>
                  <a:lnTo>
                    <a:pt x="288" y="217"/>
                  </a:lnTo>
                  <a:lnTo>
                    <a:pt x="286" y="217"/>
                  </a:lnTo>
                  <a:lnTo>
                    <a:pt x="279" y="220"/>
                  </a:lnTo>
                  <a:lnTo>
                    <a:pt x="279" y="222"/>
                  </a:lnTo>
                  <a:lnTo>
                    <a:pt x="281" y="222"/>
                  </a:lnTo>
                  <a:lnTo>
                    <a:pt x="281" y="222"/>
                  </a:lnTo>
                  <a:lnTo>
                    <a:pt x="281" y="222"/>
                  </a:lnTo>
                  <a:lnTo>
                    <a:pt x="281" y="222"/>
                  </a:lnTo>
                  <a:lnTo>
                    <a:pt x="279" y="222"/>
                  </a:lnTo>
                  <a:lnTo>
                    <a:pt x="276" y="222"/>
                  </a:lnTo>
                  <a:lnTo>
                    <a:pt x="276" y="222"/>
                  </a:lnTo>
                  <a:lnTo>
                    <a:pt x="276" y="222"/>
                  </a:lnTo>
                  <a:lnTo>
                    <a:pt x="274" y="224"/>
                  </a:lnTo>
                  <a:lnTo>
                    <a:pt x="274" y="224"/>
                  </a:lnTo>
                  <a:lnTo>
                    <a:pt x="279" y="224"/>
                  </a:lnTo>
                  <a:lnTo>
                    <a:pt x="279" y="224"/>
                  </a:lnTo>
                  <a:lnTo>
                    <a:pt x="279" y="224"/>
                  </a:lnTo>
                  <a:lnTo>
                    <a:pt x="279" y="227"/>
                  </a:lnTo>
                  <a:lnTo>
                    <a:pt x="279" y="229"/>
                  </a:lnTo>
                  <a:lnTo>
                    <a:pt x="276" y="227"/>
                  </a:lnTo>
                  <a:lnTo>
                    <a:pt x="274" y="224"/>
                  </a:lnTo>
                  <a:lnTo>
                    <a:pt x="271" y="224"/>
                  </a:lnTo>
                  <a:lnTo>
                    <a:pt x="267" y="224"/>
                  </a:lnTo>
                  <a:lnTo>
                    <a:pt x="262" y="224"/>
                  </a:lnTo>
                  <a:lnTo>
                    <a:pt x="260" y="224"/>
                  </a:lnTo>
                  <a:lnTo>
                    <a:pt x="257" y="222"/>
                  </a:lnTo>
                  <a:lnTo>
                    <a:pt x="253" y="220"/>
                  </a:lnTo>
                  <a:lnTo>
                    <a:pt x="250" y="220"/>
                  </a:lnTo>
                  <a:lnTo>
                    <a:pt x="250" y="220"/>
                  </a:lnTo>
                  <a:lnTo>
                    <a:pt x="246" y="217"/>
                  </a:lnTo>
                  <a:lnTo>
                    <a:pt x="243" y="213"/>
                  </a:lnTo>
                  <a:lnTo>
                    <a:pt x="236" y="213"/>
                  </a:lnTo>
                  <a:lnTo>
                    <a:pt x="229" y="213"/>
                  </a:lnTo>
                  <a:lnTo>
                    <a:pt x="224" y="210"/>
                  </a:lnTo>
                  <a:lnTo>
                    <a:pt x="222" y="210"/>
                  </a:lnTo>
                  <a:lnTo>
                    <a:pt x="217" y="215"/>
                  </a:lnTo>
                  <a:lnTo>
                    <a:pt x="210" y="222"/>
                  </a:lnTo>
                  <a:lnTo>
                    <a:pt x="203" y="227"/>
                  </a:lnTo>
                  <a:lnTo>
                    <a:pt x="196" y="231"/>
                  </a:lnTo>
                  <a:lnTo>
                    <a:pt x="189" y="236"/>
                  </a:lnTo>
                  <a:lnTo>
                    <a:pt x="182" y="243"/>
                  </a:lnTo>
                  <a:lnTo>
                    <a:pt x="175" y="248"/>
                  </a:lnTo>
                  <a:lnTo>
                    <a:pt x="168" y="253"/>
                  </a:lnTo>
                  <a:lnTo>
                    <a:pt x="161" y="257"/>
                  </a:lnTo>
                  <a:lnTo>
                    <a:pt x="154" y="265"/>
                  </a:lnTo>
                  <a:lnTo>
                    <a:pt x="149" y="269"/>
                  </a:lnTo>
                  <a:lnTo>
                    <a:pt x="142" y="274"/>
                  </a:lnTo>
                  <a:lnTo>
                    <a:pt x="135" y="279"/>
                  </a:lnTo>
                  <a:lnTo>
                    <a:pt x="128" y="286"/>
                  </a:lnTo>
                  <a:lnTo>
                    <a:pt x="121" y="291"/>
                  </a:lnTo>
                  <a:lnTo>
                    <a:pt x="114" y="295"/>
                  </a:lnTo>
                  <a:lnTo>
                    <a:pt x="109" y="300"/>
                  </a:lnTo>
                  <a:lnTo>
                    <a:pt x="102" y="307"/>
                  </a:lnTo>
                  <a:lnTo>
                    <a:pt x="95" y="312"/>
                  </a:lnTo>
                  <a:lnTo>
                    <a:pt x="88" y="317"/>
                  </a:lnTo>
                  <a:lnTo>
                    <a:pt x="83" y="324"/>
                  </a:lnTo>
                  <a:lnTo>
                    <a:pt x="76" y="328"/>
                  </a:lnTo>
                  <a:lnTo>
                    <a:pt x="69" y="333"/>
                  </a:lnTo>
                  <a:lnTo>
                    <a:pt x="62" y="340"/>
                  </a:lnTo>
                  <a:lnTo>
                    <a:pt x="57" y="345"/>
                  </a:lnTo>
                  <a:lnTo>
                    <a:pt x="50" y="350"/>
                  </a:lnTo>
                  <a:lnTo>
                    <a:pt x="43" y="357"/>
                  </a:lnTo>
                  <a:lnTo>
                    <a:pt x="38" y="361"/>
                  </a:lnTo>
                  <a:lnTo>
                    <a:pt x="31" y="369"/>
                  </a:lnTo>
                  <a:lnTo>
                    <a:pt x="24" y="373"/>
                  </a:lnTo>
                  <a:lnTo>
                    <a:pt x="17" y="378"/>
                  </a:lnTo>
                  <a:lnTo>
                    <a:pt x="12" y="385"/>
                  </a:lnTo>
                  <a:lnTo>
                    <a:pt x="15" y="385"/>
                  </a:lnTo>
                  <a:lnTo>
                    <a:pt x="17" y="385"/>
                  </a:lnTo>
                  <a:lnTo>
                    <a:pt x="19" y="385"/>
                  </a:lnTo>
                  <a:lnTo>
                    <a:pt x="22" y="385"/>
                  </a:lnTo>
                  <a:lnTo>
                    <a:pt x="24" y="388"/>
                  </a:lnTo>
                  <a:lnTo>
                    <a:pt x="29" y="385"/>
                  </a:lnTo>
                  <a:lnTo>
                    <a:pt x="31" y="383"/>
                  </a:lnTo>
                  <a:lnTo>
                    <a:pt x="36" y="383"/>
                  </a:lnTo>
                  <a:lnTo>
                    <a:pt x="38" y="383"/>
                  </a:lnTo>
                  <a:lnTo>
                    <a:pt x="40" y="383"/>
                  </a:lnTo>
                  <a:lnTo>
                    <a:pt x="40" y="385"/>
                  </a:lnTo>
                  <a:lnTo>
                    <a:pt x="36" y="388"/>
                  </a:lnTo>
                  <a:lnTo>
                    <a:pt x="33" y="388"/>
                  </a:lnTo>
                  <a:lnTo>
                    <a:pt x="33" y="390"/>
                  </a:lnTo>
                  <a:lnTo>
                    <a:pt x="36" y="392"/>
                  </a:lnTo>
                  <a:lnTo>
                    <a:pt x="38" y="392"/>
                  </a:lnTo>
                  <a:lnTo>
                    <a:pt x="36" y="395"/>
                  </a:lnTo>
                  <a:lnTo>
                    <a:pt x="36" y="397"/>
                  </a:lnTo>
                  <a:lnTo>
                    <a:pt x="38" y="397"/>
                  </a:lnTo>
                  <a:lnTo>
                    <a:pt x="38" y="399"/>
                  </a:lnTo>
                  <a:lnTo>
                    <a:pt x="38" y="402"/>
                  </a:lnTo>
                  <a:lnTo>
                    <a:pt x="38" y="402"/>
                  </a:lnTo>
                  <a:lnTo>
                    <a:pt x="40" y="404"/>
                  </a:lnTo>
                  <a:lnTo>
                    <a:pt x="40" y="404"/>
                  </a:lnTo>
                  <a:lnTo>
                    <a:pt x="38" y="406"/>
                  </a:lnTo>
                  <a:lnTo>
                    <a:pt x="36" y="409"/>
                  </a:lnTo>
                  <a:lnTo>
                    <a:pt x="33" y="411"/>
                  </a:lnTo>
                  <a:lnTo>
                    <a:pt x="36" y="411"/>
                  </a:lnTo>
                  <a:lnTo>
                    <a:pt x="40" y="409"/>
                  </a:lnTo>
                  <a:lnTo>
                    <a:pt x="43" y="409"/>
                  </a:lnTo>
                  <a:lnTo>
                    <a:pt x="48" y="406"/>
                  </a:lnTo>
                  <a:lnTo>
                    <a:pt x="50" y="406"/>
                  </a:lnTo>
                  <a:lnTo>
                    <a:pt x="55" y="406"/>
                  </a:lnTo>
                  <a:lnTo>
                    <a:pt x="57" y="404"/>
                  </a:lnTo>
                  <a:lnTo>
                    <a:pt x="62" y="402"/>
                  </a:lnTo>
                  <a:lnTo>
                    <a:pt x="64" y="402"/>
                  </a:lnTo>
                  <a:lnTo>
                    <a:pt x="64" y="399"/>
                  </a:lnTo>
                  <a:lnTo>
                    <a:pt x="66" y="399"/>
                  </a:lnTo>
                  <a:lnTo>
                    <a:pt x="66" y="397"/>
                  </a:lnTo>
                  <a:lnTo>
                    <a:pt x="71" y="397"/>
                  </a:lnTo>
                  <a:lnTo>
                    <a:pt x="73" y="397"/>
                  </a:lnTo>
                  <a:lnTo>
                    <a:pt x="78" y="395"/>
                  </a:lnTo>
                  <a:lnTo>
                    <a:pt x="83" y="395"/>
                  </a:lnTo>
                  <a:lnTo>
                    <a:pt x="83" y="395"/>
                  </a:lnTo>
                  <a:lnTo>
                    <a:pt x="85" y="397"/>
                  </a:lnTo>
                  <a:lnTo>
                    <a:pt x="85" y="399"/>
                  </a:lnTo>
                  <a:lnTo>
                    <a:pt x="85" y="399"/>
                  </a:lnTo>
                  <a:lnTo>
                    <a:pt x="83" y="399"/>
                  </a:lnTo>
                  <a:lnTo>
                    <a:pt x="83" y="402"/>
                  </a:lnTo>
                  <a:lnTo>
                    <a:pt x="81" y="404"/>
                  </a:lnTo>
                  <a:lnTo>
                    <a:pt x="81" y="404"/>
                  </a:lnTo>
                  <a:lnTo>
                    <a:pt x="83" y="404"/>
                  </a:lnTo>
                  <a:lnTo>
                    <a:pt x="83" y="406"/>
                  </a:lnTo>
                  <a:lnTo>
                    <a:pt x="83" y="406"/>
                  </a:lnTo>
                  <a:lnTo>
                    <a:pt x="85" y="409"/>
                  </a:lnTo>
                  <a:lnTo>
                    <a:pt x="83" y="409"/>
                  </a:lnTo>
                  <a:lnTo>
                    <a:pt x="83" y="409"/>
                  </a:lnTo>
                  <a:lnTo>
                    <a:pt x="83" y="411"/>
                  </a:lnTo>
                  <a:lnTo>
                    <a:pt x="83" y="411"/>
                  </a:lnTo>
                  <a:lnTo>
                    <a:pt x="83" y="411"/>
                  </a:lnTo>
                  <a:lnTo>
                    <a:pt x="83" y="414"/>
                  </a:lnTo>
                  <a:lnTo>
                    <a:pt x="83" y="414"/>
                  </a:lnTo>
                  <a:lnTo>
                    <a:pt x="85" y="414"/>
                  </a:lnTo>
                  <a:lnTo>
                    <a:pt x="85" y="416"/>
                  </a:lnTo>
                  <a:lnTo>
                    <a:pt x="85" y="418"/>
                  </a:lnTo>
                  <a:lnTo>
                    <a:pt x="85" y="418"/>
                  </a:lnTo>
                  <a:lnTo>
                    <a:pt x="85" y="421"/>
                  </a:lnTo>
                  <a:lnTo>
                    <a:pt x="85" y="423"/>
                  </a:lnTo>
                  <a:lnTo>
                    <a:pt x="85" y="425"/>
                  </a:lnTo>
                  <a:lnTo>
                    <a:pt x="83" y="428"/>
                  </a:lnTo>
                  <a:lnTo>
                    <a:pt x="83" y="430"/>
                  </a:lnTo>
                  <a:lnTo>
                    <a:pt x="83" y="432"/>
                  </a:lnTo>
                  <a:lnTo>
                    <a:pt x="83" y="432"/>
                  </a:lnTo>
                  <a:lnTo>
                    <a:pt x="83" y="437"/>
                  </a:lnTo>
                  <a:lnTo>
                    <a:pt x="81" y="440"/>
                  </a:lnTo>
                  <a:lnTo>
                    <a:pt x="81" y="440"/>
                  </a:lnTo>
                  <a:lnTo>
                    <a:pt x="81" y="444"/>
                  </a:lnTo>
                  <a:lnTo>
                    <a:pt x="81" y="444"/>
                  </a:lnTo>
                  <a:lnTo>
                    <a:pt x="78" y="447"/>
                  </a:lnTo>
                  <a:lnTo>
                    <a:pt x="76" y="447"/>
                  </a:lnTo>
                  <a:lnTo>
                    <a:pt x="78" y="447"/>
                  </a:lnTo>
                  <a:lnTo>
                    <a:pt x="81" y="449"/>
                  </a:lnTo>
                  <a:lnTo>
                    <a:pt x="78" y="449"/>
                  </a:lnTo>
                  <a:lnTo>
                    <a:pt x="76" y="451"/>
                  </a:lnTo>
                  <a:lnTo>
                    <a:pt x="78" y="451"/>
                  </a:lnTo>
                  <a:lnTo>
                    <a:pt x="78" y="454"/>
                  </a:lnTo>
                  <a:lnTo>
                    <a:pt x="76" y="454"/>
                  </a:lnTo>
                  <a:lnTo>
                    <a:pt x="76" y="456"/>
                  </a:lnTo>
                  <a:lnTo>
                    <a:pt x="76" y="456"/>
                  </a:lnTo>
                  <a:lnTo>
                    <a:pt x="78" y="456"/>
                  </a:lnTo>
                  <a:lnTo>
                    <a:pt x="78" y="456"/>
                  </a:lnTo>
                  <a:lnTo>
                    <a:pt x="81" y="458"/>
                  </a:lnTo>
                  <a:lnTo>
                    <a:pt x="81" y="458"/>
                  </a:lnTo>
                  <a:lnTo>
                    <a:pt x="83" y="458"/>
                  </a:lnTo>
                  <a:lnTo>
                    <a:pt x="83" y="461"/>
                  </a:lnTo>
                  <a:lnTo>
                    <a:pt x="85" y="461"/>
                  </a:lnTo>
                  <a:lnTo>
                    <a:pt x="88" y="461"/>
                  </a:lnTo>
                  <a:lnTo>
                    <a:pt x="88" y="463"/>
                  </a:lnTo>
                  <a:lnTo>
                    <a:pt x="88" y="463"/>
                  </a:lnTo>
                  <a:lnTo>
                    <a:pt x="88" y="466"/>
                  </a:lnTo>
                  <a:lnTo>
                    <a:pt x="90" y="468"/>
                  </a:lnTo>
                  <a:lnTo>
                    <a:pt x="92" y="466"/>
                  </a:lnTo>
                  <a:lnTo>
                    <a:pt x="92" y="468"/>
                  </a:lnTo>
                  <a:lnTo>
                    <a:pt x="92" y="468"/>
                  </a:lnTo>
                  <a:lnTo>
                    <a:pt x="90" y="470"/>
                  </a:lnTo>
                  <a:lnTo>
                    <a:pt x="90" y="470"/>
                  </a:lnTo>
                  <a:lnTo>
                    <a:pt x="90" y="470"/>
                  </a:lnTo>
                  <a:lnTo>
                    <a:pt x="88" y="473"/>
                  </a:lnTo>
                  <a:lnTo>
                    <a:pt x="85" y="473"/>
                  </a:lnTo>
                  <a:lnTo>
                    <a:pt x="85" y="475"/>
                  </a:lnTo>
                  <a:lnTo>
                    <a:pt x="83" y="475"/>
                  </a:lnTo>
                  <a:lnTo>
                    <a:pt x="83" y="477"/>
                  </a:lnTo>
                  <a:lnTo>
                    <a:pt x="81" y="480"/>
                  </a:lnTo>
                  <a:lnTo>
                    <a:pt x="81" y="482"/>
                  </a:lnTo>
                  <a:lnTo>
                    <a:pt x="78" y="482"/>
                  </a:lnTo>
                  <a:lnTo>
                    <a:pt x="76" y="484"/>
                  </a:lnTo>
                  <a:lnTo>
                    <a:pt x="73" y="487"/>
                  </a:lnTo>
                  <a:lnTo>
                    <a:pt x="73" y="487"/>
                  </a:lnTo>
                  <a:lnTo>
                    <a:pt x="76" y="487"/>
                  </a:lnTo>
                  <a:lnTo>
                    <a:pt x="81" y="484"/>
                  </a:lnTo>
                  <a:lnTo>
                    <a:pt x="81" y="482"/>
                  </a:lnTo>
                  <a:lnTo>
                    <a:pt x="83" y="480"/>
                  </a:lnTo>
                  <a:lnTo>
                    <a:pt x="85" y="477"/>
                  </a:lnTo>
                  <a:lnTo>
                    <a:pt x="88" y="477"/>
                  </a:lnTo>
                  <a:lnTo>
                    <a:pt x="85" y="477"/>
                  </a:lnTo>
                  <a:lnTo>
                    <a:pt x="85" y="480"/>
                  </a:lnTo>
                  <a:lnTo>
                    <a:pt x="85" y="480"/>
                  </a:lnTo>
                  <a:lnTo>
                    <a:pt x="88" y="480"/>
                  </a:lnTo>
                  <a:lnTo>
                    <a:pt x="88" y="480"/>
                  </a:lnTo>
                  <a:lnTo>
                    <a:pt x="88" y="480"/>
                  </a:lnTo>
                  <a:lnTo>
                    <a:pt x="83" y="482"/>
                  </a:lnTo>
                  <a:lnTo>
                    <a:pt x="78" y="484"/>
                  </a:lnTo>
                  <a:lnTo>
                    <a:pt x="76" y="487"/>
                  </a:lnTo>
                  <a:lnTo>
                    <a:pt x="69" y="492"/>
                  </a:lnTo>
                  <a:lnTo>
                    <a:pt x="69" y="492"/>
                  </a:lnTo>
                  <a:lnTo>
                    <a:pt x="64" y="494"/>
                  </a:lnTo>
                  <a:lnTo>
                    <a:pt x="64" y="494"/>
                  </a:lnTo>
                  <a:lnTo>
                    <a:pt x="62" y="496"/>
                  </a:lnTo>
                  <a:lnTo>
                    <a:pt x="62" y="496"/>
                  </a:lnTo>
                  <a:lnTo>
                    <a:pt x="59" y="499"/>
                  </a:lnTo>
                  <a:lnTo>
                    <a:pt x="57" y="499"/>
                  </a:lnTo>
                  <a:lnTo>
                    <a:pt x="57" y="501"/>
                  </a:lnTo>
                  <a:lnTo>
                    <a:pt x="55" y="501"/>
                  </a:lnTo>
                  <a:lnTo>
                    <a:pt x="55" y="503"/>
                  </a:lnTo>
                  <a:lnTo>
                    <a:pt x="57" y="506"/>
                  </a:lnTo>
                  <a:lnTo>
                    <a:pt x="62" y="503"/>
                  </a:lnTo>
                  <a:lnTo>
                    <a:pt x="62" y="503"/>
                  </a:lnTo>
                  <a:lnTo>
                    <a:pt x="64" y="503"/>
                  </a:lnTo>
                  <a:lnTo>
                    <a:pt x="62" y="506"/>
                  </a:lnTo>
                  <a:lnTo>
                    <a:pt x="57" y="506"/>
                  </a:lnTo>
                  <a:lnTo>
                    <a:pt x="57" y="506"/>
                  </a:lnTo>
                  <a:lnTo>
                    <a:pt x="52" y="508"/>
                  </a:lnTo>
                  <a:lnTo>
                    <a:pt x="50" y="510"/>
                  </a:lnTo>
                  <a:lnTo>
                    <a:pt x="45" y="513"/>
                  </a:lnTo>
                  <a:lnTo>
                    <a:pt x="45" y="515"/>
                  </a:lnTo>
                  <a:lnTo>
                    <a:pt x="48" y="518"/>
                  </a:lnTo>
                  <a:lnTo>
                    <a:pt x="48" y="518"/>
                  </a:lnTo>
                  <a:lnTo>
                    <a:pt x="48" y="520"/>
                  </a:lnTo>
                  <a:lnTo>
                    <a:pt x="48" y="522"/>
                  </a:lnTo>
                  <a:lnTo>
                    <a:pt x="48" y="522"/>
                  </a:lnTo>
                  <a:lnTo>
                    <a:pt x="52" y="522"/>
                  </a:lnTo>
                  <a:lnTo>
                    <a:pt x="55" y="520"/>
                  </a:lnTo>
                  <a:lnTo>
                    <a:pt x="57" y="520"/>
                  </a:lnTo>
                  <a:lnTo>
                    <a:pt x="57" y="520"/>
                  </a:lnTo>
                  <a:lnTo>
                    <a:pt x="59" y="518"/>
                  </a:lnTo>
                  <a:lnTo>
                    <a:pt x="62" y="515"/>
                  </a:lnTo>
                  <a:lnTo>
                    <a:pt x="66" y="513"/>
                  </a:lnTo>
                  <a:lnTo>
                    <a:pt x="66" y="513"/>
                  </a:lnTo>
                  <a:lnTo>
                    <a:pt x="69" y="510"/>
                  </a:lnTo>
                  <a:lnTo>
                    <a:pt x="69" y="510"/>
                  </a:lnTo>
                  <a:lnTo>
                    <a:pt x="69" y="513"/>
                  </a:lnTo>
                  <a:lnTo>
                    <a:pt x="69" y="513"/>
                  </a:lnTo>
                  <a:lnTo>
                    <a:pt x="73" y="510"/>
                  </a:lnTo>
                  <a:lnTo>
                    <a:pt x="76" y="510"/>
                  </a:lnTo>
                  <a:lnTo>
                    <a:pt x="76" y="510"/>
                  </a:lnTo>
                  <a:lnTo>
                    <a:pt x="76" y="510"/>
                  </a:lnTo>
                  <a:lnTo>
                    <a:pt x="73" y="513"/>
                  </a:lnTo>
                  <a:lnTo>
                    <a:pt x="71" y="513"/>
                  </a:lnTo>
                  <a:lnTo>
                    <a:pt x="71" y="513"/>
                  </a:lnTo>
                  <a:lnTo>
                    <a:pt x="71" y="513"/>
                  </a:lnTo>
                  <a:lnTo>
                    <a:pt x="69" y="515"/>
                  </a:lnTo>
                  <a:lnTo>
                    <a:pt x="69" y="515"/>
                  </a:lnTo>
                  <a:lnTo>
                    <a:pt x="69" y="518"/>
                  </a:lnTo>
                  <a:lnTo>
                    <a:pt x="69" y="518"/>
                  </a:lnTo>
                  <a:lnTo>
                    <a:pt x="69" y="520"/>
                  </a:lnTo>
                  <a:lnTo>
                    <a:pt x="69" y="520"/>
                  </a:lnTo>
                  <a:lnTo>
                    <a:pt x="71" y="518"/>
                  </a:lnTo>
                  <a:lnTo>
                    <a:pt x="73" y="518"/>
                  </a:lnTo>
                  <a:lnTo>
                    <a:pt x="76" y="520"/>
                  </a:lnTo>
                  <a:lnTo>
                    <a:pt x="76" y="522"/>
                  </a:lnTo>
                  <a:lnTo>
                    <a:pt x="76" y="522"/>
                  </a:lnTo>
                  <a:lnTo>
                    <a:pt x="73" y="520"/>
                  </a:lnTo>
                  <a:lnTo>
                    <a:pt x="73" y="520"/>
                  </a:lnTo>
                  <a:lnTo>
                    <a:pt x="73" y="520"/>
                  </a:lnTo>
                  <a:lnTo>
                    <a:pt x="71" y="520"/>
                  </a:lnTo>
                  <a:lnTo>
                    <a:pt x="69" y="520"/>
                  </a:lnTo>
                  <a:lnTo>
                    <a:pt x="69" y="520"/>
                  </a:lnTo>
                  <a:lnTo>
                    <a:pt x="66" y="518"/>
                  </a:lnTo>
                  <a:lnTo>
                    <a:pt x="64" y="518"/>
                  </a:lnTo>
                  <a:lnTo>
                    <a:pt x="66" y="515"/>
                  </a:lnTo>
                  <a:lnTo>
                    <a:pt x="69" y="515"/>
                  </a:lnTo>
                  <a:lnTo>
                    <a:pt x="66" y="515"/>
                  </a:lnTo>
                  <a:lnTo>
                    <a:pt x="64" y="515"/>
                  </a:lnTo>
                  <a:lnTo>
                    <a:pt x="62" y="515"/>
                  </a:lnTo>
                  <a:lnTo>
                    <a:pt x="59" y="518"/>
                  </a:lnTo>
                  <a:lnTo>
                    <a:pt x="59" y="520"/>
                  </a:lnTo>
                  <a:lnTo>
                    <a:pt x="59" y="520"/>
                  </a:lnTo>
                  <a:lnTo>
                    <a:pt x="62" y="522"/>
                  </a:lnTo>
                  <a:lnTo>
                    <a:pt x="64" y="525"/>
                  </a:lnTo>
                  <a:lnTo>
                    <a:pt x="64" y="525"/>
                  </a:lnTo>
                  <a:lnTo>
                    <a:pt x="59" y="532"/>
                  </a:lnTo>
                  <a:lnTo>
                    <a:pt x="59" y="532"/>
                  </a:lnTo>
                  <a:lnTo>
                    <a:pt x="66" y="529"/>
                  </a:lnTo>
                  <a:lnTo>
                    <a:pt x="66" y="529"/>
                  </a:lnTo>
                  <a:lnTo>
                    <a:pt x="64" y="532"/>
                  </a:lnTo>
                  <a:lnTo>
                    <a:pt x="64" y="532"/>
                  </a:lnTo>
                  <a:lnTo>
                    <a:pt x="59" y="536"/>
                  </a:lnTo>
                  <a:lnTo>
                    <a:pt x="55" y="539"/>
                  </a:lnTo>
                  <a:lnTo>
                    <a:pt x="55" y="541"/>
                  </a:lnTo>
                  <a:lnTo>
                    <a:pt x="55" y="541"/>
                  </a:lnTo>
                  <a:lnTo>
                    <a:pt x="57" y="541"/>
                  </a:lnTo>
                  <a:lnTo>
                    <a:pt x="59" y="539"/>
                  </a:lnTo>
                  <a:lnTo>
                    <a:pt x="62" y="536"/>
                  </a:lnTo>
                  <a:lnTo>
                    <a:pt x="62" y="536"/>
                  </a:lnTo>
                  <a:lnTo>
                    <a:pt x="59" y="539"/>
                  </a:lnTo>
                  <a:lnTo>
                    <a:pt x="59" y="539"/>
                  </a:lnTo>
                  <a:lnTo>
                    <a:pt x="59" y="539"/>
                  </a:lnTo>
                  <a:lnTo>
                    <a:pt x="57" y="541"/>
                  </a:lnTo>
                  <a:lnTo>
                    <a:pt x="57" y="541"/>
                  </a:lnTo>
                  <a:lnTo>
                    <a:pt x="50" y="546"/>
                  </a:lnTo>
                  <a:lnTo>
                    <a:pt x="50" y="548"/>
                  </a:lnTo>
                  <a:lnTo>
                    <a:pt x="48" y="553"/>
                  </a:lnTo>
                  <a:lnTo>
                    <a:pt x="52" y="551"/>
                  </a:lnTo>
                  <a:lnTo>
                    <a:pt x="57" y="546"/>
                  </a:lnTo>
                  <a:lnTo>
                    <a:pt x="59" y="544"/>
                  </a:lnTo>
                  <a:lnTo>
                    <a:pt x="59" y="544"/>
                  </a:lnTo>
                  <a:lnTo>
                    <a:pt x="62" y="541"/>
                  </a:lnTo>
                  <a:lnTo>
                    <a:pt x="64" y="541"/>
                  </a:lnTo>
                  <a:lnTo>
                    <a:pt x="66" y="541"/>
                  </a:lnTo>
                  <a:lnTo>
                    <a:pt x="76" y="536"/>
                  </a:lnTo>
                  <a:lnTo>
                    <a:pt x="78" y="536"/>
                  </a:lnTo>
                  <a:lnTo>
                    <a:pt x="78" y="534"/>
                  </a:lnTo>
                  <a:lnTo>
                    <a:pt x="81" y="534"/>
                  </a:lnTo>
                  <a:lnTo>
                    <a:pt x="81" y="534"/>
                  </a:lnTo>
                  <a:lnTo>
                    <a:pt x="83" y="532"/>
                  </a:lnTo>
                  <a:lnTo>
                    <a:pt x="83" y="532"/>
                  </a:lnTo>
                  <a:lnTo>
                    <a:pt x="81" y="532"/>
                  </a:lnTo>
                  <a:lnTo>
                    <a:pt x="81" y="534"/>
                  </a:lnTo>
                  <a:lnTo>
                    <a:pt x="81" y="534"/>
                  </a:lnTo>
                  <a:lnTo>
                    <a:pt x="78" y="534"/>
                  </a:lnTo>
                  <a:lnTo>
                    <a:pt x="73" y="539"/>
                  </a:lnTo>
                  <a:lnTo>
                    <a:pt x="73" y="539"/>
                  </a:lnTo>
                  <a:lnTo>
                    <a:pt x="73" y="539"/>
                  </a:lnTo>
                  <a:lnTo>
                    <a:pt x="71" y="541"/>
                  </a:lnTo>
                  <a:lnTo>
                    <a:pt x="71" y="541"/>
                  </a:lnTo>
                  <a:lnTo>
                    <a:pt x="73" y="541"/>
                  </a:lnTo>
                  <a:lnTo>
                    <a:pt x="73" y="544"/>
                  </a:lnTo>
                  <a:lnTo>
                    <a:pt x="73" y="544"/>
                  </a:lnTo>
                  <a:lnTo>
                    <a:pt x="73" y="546"/>
                  </a:lnTo>
                  <a:lnTo>
                    <a:pt x="73" y="548"/>
                  </a:lnTo>
                  <a:lnTo>
                    <a:pt x="73" y="548"/>
                  </a:lnTo>
                  <a:lnTo>
                    <a:pt x="73" y="546"/>
                  </a:lnTo>
                  <a:lnTo>
                    <a:pt x="73" y="546"/>
                  </a:lnTo>
                  <a:lnTo>
                    <a:pt x="73" y="544"/>
                  </a:lnTo>
                  <a:lnTo>
                    <a:pt x="73" y="544"/>
                  </a:lnTo>
                  <a:lnTo>
                    <a:pt x="71" y="541"/>
                  </a:lnTo>
                  <a:lnTo>
                    <a:pt x="71" y="541"/>
                  </a:lnTo>
                  <a:lnTo>
                    <a:pt x="66" y="541"/>
                  </a:lnTo>
                  <a:lnTo>
                    <a:pt x="64" y="544"/>
                  </a:lnTo>
                  <a:lnTo>
                    <a:pt x="62" y="544"/>
                  </a:lnTo>
                  <a:lnTo>
                    <a:pt x="59" y="544"/>
                  </a:lnTo>
                  <a:lnTo>
                    <a:pt x="57" y="546"/>
                  </a:lnTo>
                  <a:lnTo>
                    <a:pt x="55" y="548"/>
                  </a:lnTo>
                  <a:lnTo>
                    <a:pt x="57" y="548"/>
                  </a:lnTo>
                  <a:lnTo>
                    <a:pt x="52" y="551"/>
                  </a:lnTo>
                  <a:lnTo>
                    <a:pt x="50" y="553"/>
                  </a:lnTo>
                  <a:lnTo>
                    <a:pt x="50" y="553"/>
                  </a:lnTo>
                  <a:lnTo>
                    <a:pt x="50" y="555"/>
                  </a:lnTo>
                  <a:lnTo>
                    <a:pt x="48" y="558"/>
                  </a:lnTo>
                  <a:lnTo>
                    <a:pt x="48" y="558"/>
                  </a:lnTo>
                  <a:lnTo>
                    <a:pt x="48" y="558"/>
                  </a:lnTo>
                  <a:lnTo>
                    <a:pt x="48" y="558"/>
                  </a:lnTo>
                  <a:lnTo>
                    <a:pt x="48" y="560"/>
                  </a:lnTo>
                  <a:lnTo>
                    <a:pt x="50" y="560"/>
                  </a:lnTo>
                  <a:lnTo>
                    <a:pt x="50" y="558"/>
                  </a:lnTo>
                  <a:lnTo>
                    <a:pt x="52" y="558"/>
                  </a:lnTo>
                  <a:lnTo>
                    <a:pt x="55" y="555"/>
                  </a:lnTo>
                  <a:lnTo>
                    <a:pt x="57" y="555"/>
                  </a:lnTo>
                  <a:lnTo>
                    <a:pt x="62" y="555"/>
                  </a:lnTo>
                  <a:lnTo>
                    <a:pt x="69" y="555"/>
                  </a:lnTo>
                  <a:lnTo>
                    <a:pt x="66" y="555"/>
                  </a:lnTo>
                  <a:lnTo>
                    <a:pt x="62" y="555"/>
                  </a:lnTo>
                  <a:lnTo>
                    <a:pt x="57" y="555"/>
                  </a:lnTo>
                  <a:lnTo>
                    <a:pt x="57" y="555"/>
                  </a:lnTo>
                  <a:lnTo>
                    <a:pt x="55" y="555"/>
                  </a:lnTo>
                  <a:lnTo>
                    <a:pt x="48" y="560"/>
                  </a:lnTo>
                  <a:lnTo>
                    <a:pt x="45" y="562"/>
                  </a:lnTo>
                  <a:lnTo>
                    <a:pt x="45" y="562"/>
                  </a:lnTo>
                  <a:lnTo>
                    <a:pt x="43" y="565"/>
                  </a:lnTo>
                  <a:lnTo>
                    <a:pt x="43" y="567"/>
                  </a:lnTo>
                  <a:lnTo>
                    <a:pt x="45" y="570"/>
                  </a:lnTo>
                  <a:lnTo>
                    <a:pt x="45" y="570"/>
                  </a:lnTo>
                  <a:lnTo>
                    <a:pt x="45" y="570"/>
                  </a:lnTo>
                  <a:lnTo>
                    <a:pt x="48" y="572"/>
                  </a:lnTo>
                  <a:lnTo>
                    <a:pt x="50" y="572"/>
                  </a:lnTo>
                  <a:lnTo>
                    <a:pt x="50" y="572"/>
                  </a:lnTo>
                  <a:lnTo>
                    <a:pt x="57" y="570"/>
                  </a:lnTo>
                  <a:lnTo>
                    <a:pt x="57" y="570"/>
                  </a:lnTo>
                  <a:lnTo>
                    <a:pt x="59" y="567"/>
                  </a:lnTo>
                  <a:lnTo>
                    <a:pt x="59" y="570"/>
                  </a:lnTo>
                  <a:lnTo>
                    <a:pt x="57" y="572"/>
                  </a:lnTo>
                  <a:lnTo>
                    <a:pt x="57" y="572"/>
                  </a:lnTo>
                  <a:lnTo>
                    <a:pt x="59" y="572"/>
                  </a:lnTo>
                  <a:lnTo>
                    <a:pt x="59" y="572"/>
                  </a:lnTo>
                  <a:lnTo>
                    <a:pt x="57" y="572"/>
                  </a:lnTo>
                  <a:lnTo>
                    <a:pt x="57" y="574"/>
                  </a:lnTo>
                  <a:lnTo>
                    <a:pt x="55" y="574"/>
                  </a:lnTo>
                  <a:lnTo>
                    <a:pt x="55" y="574"/>
                  </a:lnTo>
                  <a:lnTo>
                    <a:pt x="55" y="577"/>
                  </a:lnTo>
                  <a:lnTo>
                    <a:pt x="57" y="577"/>
                  </a:lnTo>
                  <a:lnTo>
                    <a:pt x="64" y="574"/>
                  </a:lnTo>
                  <a:lnTo>
                    <a:pt x="64" y="574"/>
                  </a:lnTo>
                  <a:lnTo>
                    <a:pt x="64" y="574"/>
                  </a:lnTo>
                  <a:lnTo>
                    <a:pt x="62" y="577"/>
                  </a:lnTo>
                  <a:lnTo>
                    <a:pt x="57" y="577"/>
                  </a:lnTo>
                  <a:lnTo>
                    <a:pt x="55" y="577"/>
                  </a:lnTo>
                  <a:lnTo>
                    <a:pt x="55" y="577"/>
                  </a:lnTo>
                  <a:lnTo>
                    <a:pt x="52" y="579"/>
                  </a:lnTo>
                  <a:lnTo>
                    <a:pt x="52" y="579"/>
                  </a:lnTo>
                  <a:lnTo>
                    <a:pt x="57" y="579"/>
                  </a:lnTo>
                  <a:lnTo>
                    <a:pt x="57" y="579"/>
                  </a:lnTo>
                  <a:lnTo>
                    <a:pt x="59" y="579"/>
                  </a:lnTo>
                  <a:lnTo>
                    <a:pt x="59" y="579"/>
                  </a:lnTo>
                  <a:lnTo>
                    <a:pt x="62" y="579"/>
                  </a:lnTo>
                  <a:lnTo>
                    <a:pt x="64" y="579"/>
                  </a:lnTo>
                  <a:lnTo>
                    <a:pt x="64" y="579"/>
                  </a:lnTo>
                  <a:lnTo>
                    <a:pt x="64" y="579"/>
                  </a:lnTo>
                  <a:lnTo>
                    <a:pt x="64" y="579"/>
                  </a:lnTo>
                  <a:lnTo>
                    <a:pt x="66" y="579"/>
                  </a:lnTo>
                  <a:lnTo>
                    <a:pt x="66" y="577"/>
                  </a:lnTo>
                  <a:lnTo>
                    <a:pt x="69" y="577"/>
                  </a:lnTo>
                  <a:lnTo>
                    <a:pt x="69" y="577"/>
                  </a:lnTo>
                  <a:lnTo>
                    <a:pt x="66" y="579"/>
                  </a:lnTo>
                  <a:lnTo>
                    <a:pt x="66" y="579"/>
                  </a:lnTo>
                  <a:lnTo>
                    <a:pt x="69" y="579"/>
                  </a:lnTo>
                  <a:lnTo>
                    <a:pt x="71" y="579"/>
                  </a:lnTo>
                  <a:lnTo>
                    <a:pt x="76" y="579"/>
                  </a:lnTo>
                  <a:lnTo>
                    <a:pt x="78" y="577"/>
                  </a:lnTo>
                  <a:lnTo>
                    <a:pt x="78" y="577"/>
                  </a:lnTo>
                  <a:lnTo>
                    <a:pt x="81" y="574"/>
                  </a:lnTo>
                  <a:lnTo>
                    <a:pt x="81" y="574"/>
                  </a:lnTo>
                  <a:lnTo>
                    <a:pt x="81" y="572"/>
                  </a:lnTo>
                  <a:lnTo>
                    <a:pt x="83" y="572"/>
                  </a:lnTo>
                  <a:lnTo>
                    <a:pt x="83" y="572"/>
                  </a:lnTo>
                  <a:lnTo>
                    <a:pt x="81" y="574"/>
                  </a:lnTo>
                  <a:lnTo>
                    <a:pt x="81" y="577"/>
                  </a:lnTo>
                  <a:lnTo>
                    <a:pt x="81" y="577"/>
                  </a:lnTo>
                  <a:lnTo>
                    <a:pt x="78" y="579"/>
                  </a:lnTo>
                  <a:lnTo>
                    <a:pt x="73" y="581"/>
                  </a:lnTo>
                  <a:lnTo>
                    <a:pt x="73" y="581"/>
                  </a:lnTo>
                  <a:lnTo>
                    <a:pt x="73" y="581"/>
                  </a:lnTo>
                  <a:lnTo>
                    <a:pt x="73" y="584"/>
                  </a:lnTo>
                  <a:lnTo>
                    <a:pt x="73" y="584"/>
                  </a:lnTo>
                  <a:lnTo>
                    <a:pt x="73" y="588"/>
                  </a:lnTo>
                  <a:lnTo>
                    <a:pt x="71" y="588"/>
                  </a:lnTo>
                  <a:lnTo>
                    <a:pt x="71" y="591"/>
                  </a:lnTo>
                  <a:lnTo>
                    <a:pt x="73" y="593"/>
                  </a:lnTo>
                  <a:lnTo>
                    <a:pt x="73" y="593"/>
                  </a:lnTo>
                  <a:lnTo>
                    <a:pt x="76" y="593"/>
                  </a:lnTo>
                  <a:lnTo>
                    <a:pt x="78" y="593"/>
                  </a:lnTo>
                  <a:lnTo>
                    <a:pt x="81" y="593"/>
                  </a:lnTo>
                  <a:lnTo>
                    <a:pt x="83" y="591"/>
                  </a:lnTo>
                  <a:lnTo>
                    <a:pt x="83" y="591"/>
                  </a:lnTo>
                  <a:lnTo>
                    <a:pt x="83" y="591"/>
                  </a:lnTo>
                  <a:lnTo>
                    <a:pt x="85" y="588"/>
                  </a:lnTo>
                  <a:lnTo>
                    <a:pt x="88" y="588"/>
                  </a:lnTo>
                  <a:lnTo>
                    <a:pt x="88" y="586"/>
                  </a:lnTo>
                  <a:lnTo>
                    <a:pt x="88" y="586"/>
                  </a:lnTo>
                  <a:lnTo>
                    <a:pt x="88" y="586"/>
                  </a:lnTo>
                  <a:lnTo>
                    <a:pt x="88" y="586"/>
                  </a:lnTo>
                  <a:lnTo>
                    <a:pt x="90" y="586"/>
                  </a:lnTo>
                  <a:lnTo>
                    <a:pt x="90" y="586"/>
                  </a:lnTo>
                  <a:lnTo>
                    <a:pt x="88" y="588"/>
                  </a:lnTo>
                  <a:lnTo>
                    <a:pt x="88" y="588"/>
                  </a:lnTo>
                  <a:lnTo>
                    <a:pt x="85" y="588"/>
                  </a:lnTo>
                  <a:lnTo>
                    <a:pt x="85" y="591"/>
                  </a:lnTo>
                  <a:lnTo>
                    <a:pt x="83" y="593"/>
                  </a:lnTo>
                  <a:lnTo>
                    <a:pt x="83" y="596"/>
                  </a:lnTo>
                  <a:lnTo>
                    <a:pt x="83" y="596"/>
                  </a:lnTo>
                  <a:lnTo>
                    <a:pt x="83" y="596"/>
                  </a:lnTo>
                  <a:lnTo>
                    <a:pt x="83" y="596"/>
                  </a:lnTo>
                  <a:lnTo>
                    <a:pt x="85" y="596"/>
                  </a:lnTo>
                  <a:lnTo>
                    <a:pt x="85" y="596"/>
                  </a:lnTo>
                  <a:lnTo>
                    <a:pt x="83" y="598"/>
                  </a:lnTo>
                  <a:lnTo>
                    <a:pt x="81" y="598"/>
                  </a:lnTo>
                  <a:lnTo>
                    <a:pt x="81" y="596"/>
                  </a:lnTo>
                  <a:lnTo>
                    <a:pt x="81" y="596"/>
                  </a:lnTo>
                  <a:lnTo>
                    <a:pt x="81" y="596"/>
                  </a:lnTo>
                  <a:lnTo>
                    <a:pt x="81" y="596"/>
                  </a:lnTo>
                  <a:lnTo>
                    <a:pt x="78" y="596"/>
                  </a:lnTo>
                  <a:lnTo>
                    <a:pt x="78" y="596"/>
                  </a:lnTo>
                  <a:lnTo>
                    <a:pt x="78" y="598"/>
                  </a:lnTo>
                  <a:lnTo>
                    <a:pt x="78" y="598"/>
                  </a:lnTo>
                  <a:lnTo>
                    <a:pt x="78" y="600"/>
                  </a:lnTo>
                  <a:lnTo>
                    <a:pt x="78" y="600"/>
                  </a:lnTo>
                  <a:lnTo>
                    <a:pt x="83" y="603"/>
                  </a:lnTo>
                  <a:lnTo>
                    <a:pt x="83" y="603"/>
                  </a:lnTo>
                  <a:lnTo>
                    <a:pt x="85" y="600"/>
                  </a:lnTo>
                  <a:lnTo>
                    <a:pt x="85" y="600"/>
                  </a:lnTo>
                  <a:lnTo>
                    <a:pt x="85" y="600"/>
                  </a:lnTo>
                  <a:lnTo>
                    <a:pt x="88" y="600"/>
                  </a:lnTo>
                  <a:lnTo>
                    <a:pt x="88" y="598"/>
                  </a:lnTo>
                  <a:lnTo>
                    <a:pt x="88" y="598"/>
                  </a:lnTo>
                  <a:lnTo>
                    <a:pt x="92" y="596"/>
                  </a:lnTo>
                  <a:lnTo>
                    <a:pt x="92" y="596"/>
                  </a:lnTo>
                  <a:lnTo>
                    <a:pt x="92" y="596"/>
                  </a:lnTo>
                  <a:lnTo>
                    <a:pt x="90" y="598"/>
                  </a:lnTo>
                  <a:lnTo>
                    <a:pt x="88" y="600"/>
                  </a:lnTo>
                  <a:lnTo>
                    <a:pt x="88" y="603"/>
                  </a:lnTo>
                  <a:lnTo>
                    <a:pt x="85" y="603"/>
                  </a:lnTo>
                  <a:lnTo>
                    <a:pt x="85" y="603"/>
                  </a:lnTo>
                  <a:lnTo>
                    <a:pt x="85" y="603"/>
                  </a:lnTo>
                  <a:lnTo>
                    <a:pt x="88" y="603"/>
                  </a:lnTo>
                  <a:lnTo>
                    <a:pt x="90" y="603"/>
                  </a:lnTo>
                  <a:lnTo>
                    <a:pt x="90" y="603"/>
                  </a:lnTo>
                  <a:lnTo>
                    <a:pt x="92" y="603"/>
                  </a:lnTo>
                  <a:lnTo>
                    <a:pt x="92" y="603"/>
                  </a:lnTo>
                  <a:lnTo>
                    <a:pt x="90" y="603"/>
                  </a:lnTo>
                  <a:lnTo>
                    <a:pt x="88" y="603"/>
                  </a:lnTo>
                  <a:lnTo>
                    <a:pt x="85" y="605"/>
                  </a:lnTo>
                  <a:lnTo>
                    <a:pt x="85" y="605"/>
                  </a:lnTo>
                  <a:lnTo>
                    <a:pt x="85" y="605"/>
                  </a:lnTo>
                  <a:lnTo>
                    <a:pt x="83" y="607"/>
                  </a:lnTo>
                  <a:lnTo>
                    <a:pt x="83" y="607"/>
                  </a:lnTo>
                  <a:lnTo>
                    <a:pt x="85" y="607"/>
                  </a:lnTo>
                  <a:lnTo>
                    <a:pt x="85" y="607"/>
                  </a:lnTo>
                  <a:lnTo>
                    <a:pt x="85" y="607"/>
                  </a:lnTo>
                  <a:lnTo>
                    <a:pt x="85" y="607"/>
                  </a:lnTo>
                  <a:lnTo>
                    <a:pt x="83" y="610"/>
                  </a:lnTo>
                  <a:lnTo>
                    <a:pt x="83" y="610"/>
                  </a:lnTo>
                  <a:lnTo>
                    <a:pt x="83" y="610"/>
                  </a:lnTo>
                  <a:lnTo>
                    <a:pt x="83" y="610"/>
                  </a:lnTo>
                  <a:lnTo>
                    <a:pt x="85" y="610"/>
                  </a:lnTo>
                  <a:lnTo>
                    <a:pt x="85" y="610"/>
                  </a:lnTo>
                  <a:lnTo>
                    <a:pt x="85" y="610"/>
                  </a:lnTo>
                  <a:lnTo>
                    <a:pt x="88" y="607"/>
                  </a:lnTo>
                  <a:lnTo>
                    <a:pt x="88" y="607"/>
                  </a:lnTo>
                  <a:lnTo>
                    <a:pt x="88" y="610"/>
                  </a:lnTo>
                  <a:lnTo>
                    <a:pt x="88" y="610"/>
                  </a:lnTo>
                  <a:lnTo>
                    <a:pt x="139" y="610"/>
                  </a:lnTo>
                  <a:lnTo>
                    <a:pt x="147" y="610"/>
                  </a:lnTo>
                  <a:lnTo>
                    <a:pt x="304" y="610"/>
                  </a:lnTo>
                  <a:lnTo>
                    <a:pt x="312" y="610"/>
                  </a:lnTo>
                  <a:lnTo>
                    <a:pt x="472" y="610"/>
                  </a:lnTo>
                  <a:lnTo>
                    <a:pt x="479" y="610"/>
                  </a:lnTo>
                  <a:lnTo>
                    <a:pt x="533" y="610"/>
                  </a:lnTo>
                  <a:lnTo>
                    <a:pt x="538" y="610"/>
                  </a:lnTo>
                  <a:lnTo>
                    <a:pt x="540" y="605"/>
                  </a:lnTo>
                  <a:lnTo>
                    <a:pt x="542" y="603"/>
                  </a:lnTo>
                  <a:lnTo>
                    <a:pt x="545" y="603"/>
                  </a:lnTo>
                  <a:lnTo>
                    <a:pt x="545" y="603"/>
                  </a:lnTo>
                  <a:lnTo>
                    <a:pt x="545" y="603"/>
                  </a:lnTo>
                  <a:lnTo>
                    <a:pt x="545" y="605"/>
                  </a:lnTo>
                  <a:lnTo>
                    <a:pt x="545" y="607"/>
                  </a:lnTo>
                  <a:lnTo>
                    <a:pt x="542" y="610"/>
                  </a:lnTo>
                  <a:lnTo>
                    <a:pt x="542" y="612"/>
                  </a:lnTo>
                  <a:lnTo>
                    <a:pt x="542" y="612"/>
                  </a:lnTo>
                  <a:lnTo>
                    <a:pt x="542" y="614"/>
                  </a:lnTo>
                  <a:lnTo>
                    <a:pt x="542" y="614"/>
                  </a:lnTo>
                  <a:lnTo>
                    <a:pt x="542" y="614"/>
                  </a:lnTo>
                  <a:lnTo>
                    <a:pt x="547" y="617"/>
                  </a:lnTo>
                  <a:lnTo>
                    <a:pt x="552" y="617"/>
                  </a:lnTo>
                  <a:lnTo>
                    <a:pt x="554" y="617"/>
                  </a:lnTo>
                  <a:lnTo>
                    <a:pt x="554" y="619"/>
                  </a:lnTo>
                  <a:lnTo>
                    <a:pt x="557" y="619"/>
                  </a:lnTo>
                  <a:lnTo>
                    <a:pt x="559" y="619"/>
                  </a:lnTo>
                  <a:lnTo>
                    <a:pt x="559" y="619"/>
                  </a:lnTo>
                  <a:lnTo>
                    <a:pt x="561" y="617"/>
                  </a:lnTo>
                  <a:lnTo>
                    <a:pt x="564" y="617"/>
                  </a:lnTo>
                  <a:lnTo>
                    <a:pt x="566" y="617"/>
                  </a:lnTo>
                  <a:lnTo>
                    <a:pt x="568" y="617"/>
                  </a:lnTo>
                  <a:lnTo>
                    <a:pt x="568" y="617"/>
                  </a:lnTo>
                  <a:lnTo>
                    <a:pt x="571" y="619"/>
                  </a:lnTo>
                  <a:lnTo>
                    <a:pt x="571" y="619"/>
                  </a:lnTo>
                  <a:lnTo>
                    <a:pt x="573" y="622"/>
                  </a:lnTo>
                  <a:lnTo>
                    <a:pt x="573" y="622"/>
                  </a:lnTo>
                  <a:lnTo>
                    <a:pt x="573" y="624"/>
                  </a:lnTo>
                  <a:lnTo>
                    <a:pt x="573" y="624"/>
                  </a:lnTo>
                  <a:lnTo>
                    <a:pt x="575" y="624"/>
                  </a:lnTo>
                  <a:lnTo>
                    <a:pt x="575" y="624"/>
                  </a:lnTo>
                  <a:lnTo>
                    <a:pt x="578" y="624"/>
                  </a:lnTo>
                  <a:lnTo>
                    <a:pt x="580" y="624"/>
                  </a:lnTo>
                  <a:lnTo>
                    <a:pt x="583" y="626"/>
                  </a:lnTo>
                  <a:lnTo>
                    <a:pt x="585" y="629"/>
                  </a:lnTo>
                  <a:lnTo>
                    <a:pt x="587" y="629"/>
                  </a:lnTo>
                  <a:lnTo>
                    <a:pt x="587" y="629"/>
                  </a:lnTo>
                  <a:lnTo>
                    <a:pt x="592" y="629"/>
                  </a:lnTo>
                  <a:lnTo>
                    <a:pt x="594" y="626"/>
                  </a:lnTo>
                  <a:lnTo>
                    <a:pt x="597" y="626"/>
                  </a:lnTo>
                  <a:lnTo>
                    <a:pt x="599" y="626"/>
                  </a:lnTo>
                  <a:lnTo>
                    <a:pt x="599" y="629"/>
                  </a:lnTo>
                  <a:lnTo>
                    <a:pt x="599" y="629"/>
                  </a:lnTo>
                  <a:lnTo>
                    <a:pt x="601" y="629"/>
                  </a:lnTo>
                  <a:lnTo>
                    <a:pt x="606" y="629"/>
                  </a:lnTo>
                  <a:lnTo>
                    <a:pt x="611" y="629"/>
                  </a:lnTo>
                  <a:lnTo>
                    <a:pt x="611" y="629"/>
                  </a:lnTo>
                  <a:lnTo>
                    <a:pt x="611" y="631"/>
                  </a:lnTo>
                  <a:lnTo>
                    <a:pt x="611" y="631"/>
                  </a:lnTo>
                  <a:lnTo>
                    <a:pt x="613" y="631"/>
                  </a:lnTo>
                  <a:lnTo>
                    <a:pt x="618" y="631"/>
                  </a:lnTo>
                  <a:lnTo>
                    <a:pt x="618" y="631"/>
                  </a:lnTo>
                  <a:lnTo>
                    <a:pt x="620" y="629"/>
                  </a:lnTo>
                  <a:lnTo>
                    <a:pt x="620" y="629"/>
                  </a:lnTo>
                  <a:lnTo>
                    <a:pt x="623" y="629"/>
                  </a:lnTo>
                  <a:lnTo>
                    <a:pt x="623" y="626"/>
                  </a:lnTo>
                  <a:lnTo>
                    <a:pt x="625" y="626"/>
                  </a:lnTo>
                  <a:lnTo>
                    <a:pt x="625" y="624"/>
                  </a:lnTo>
                  <a:lnTo>
                    <a:pt x="627" y="624"/>
                  </a:lnTo>
                  <a:lnTo>
                    <a:pt x="627" y="624"/>
                  </a:lnTo>
                  <a:lnTo>
                    <a:pt x="627" y="622"/>
                  </a:lnTo>
                  <a:lnTo>
                    <a:pt x="627" y="622"/>
                  </a:lnTo>
                  <a:lnTo>
                    <a:pt x="627" y="622"/>
                  </a:lnTo>
                  <a:lnTo>
                    <a:pt x="630" y="619"/>
                  </a:lnTo>
                  <a:lnTo>
                    <a:pt x="637" y="619"/>
                  </a:lnTo>
                  <a:lnTo>
                    <a:pt x="637" y="619"/>
                  </a:lnTo>
                  <a:lnTo>
                    <a:pt x="634" y="619"/>
                  </a:lnTo>
                  <a:lnTo>
                    <a:pt x="632" y="622"/>
                  </a:lnTo>
                  <a:lnTo>
                    <a:pt x="632" y="622"/>
                  </a:lnTo>
                  <a:lnTo>
                    <a:pt x="632" y="624"/>
                  </a:lnTo>
                  <a:lnTo>
                    <a:pt x="632" y="624"/>
                  </a:lnTo>
                  <a:lnTo>
                    <a:pt x="632" y="624"/>
                  </a:lnTo>
                  <a:lnTo>
                    <a:pt x="634" y="624"/>
                  </a:lnTo>
                  <a:lnTo>
                    <a:pt x="634" y="622"/>
                  </a:lnTo>
                  <a:lnTo>
                    <a:pt x="637" y="622"/>
                  </a:lnTo>
                  <a:lnTo>
                    <a:pt x="637" y="622"/>
                  </a:lnTo>
                  <a:lnTo>
                    <a:pt x="637" y="619"/>
                  </a:lnTo>
                  <a:lnTo>
                    <a:pt x="637" y="619"/>
                  </a:lnTo>
                  <a:lnTo>
                    <a:pt x="639" y="619"/>
                  </a:lnTo>
                  <a:lnTo>
                    <a:pt x="639" y="619"/>
                  </a:lnTo>
                  <a:lnTo>
                    <a:pt x="639" y="617"/>
                  </a:lnTo>
                  <a:lnTo>
                    <a:pt x="641" y="617"/>
                  </a:lnTo>
                  <a:lnTo>
                    <a:pt x="641" y="617"/>
                  </a:lnTo>
                  <a:lnTo>
                    <a:pt x="641" y="617"/>
                  </a:lnTo>
                  <a:lnTo>
                    <a:pt x="641" y="614"/>
                  </a:lnTo>
                  <a:lnTo>
                    <a:pt x="644" y="614"/>
                  </a:lnTo>
                  <a:lnTo>
                    <a:pt x="644" y="612"/>
                  </a:lnTo>
                  <a:lnTo>
                    <a:pt x="644" y="612"/>
                  </a:lnTo>
                  <a:lnTo>
                    <a:pt x="646" y="612"/>
                  </a:lnTo>
                  <a:lnTo>
                    <a:pt x="646" y="614"/>
                  </a:lnTo>
                  <a:lnTo>
                    <a:pt x="646" y="614"/>
                  </a:lnTo>
                  <a:lnTo>
                    <a:pt x="646" y="614"/>
                  </a:lnTo>
                  <a:lnTo>
                    <a:pt x="646" y="617"/>
                  </a:lnTo>
                  <a:lnTo>
                    <a:pt x="644" y="617"/>
                  </a:lnTo>
                  <a:lnTo>
                    <a:pt x="639" y="619"/>
                  </a:lnTo>
                  <a:lnTo>
                    <a:pt x="639" y="619"/>
                  </a:lnTo>
                  <a:lnTo>
                    <a:pt x="639" y="622"/>
                  </a:lnTo>
                  <a:lnTo>
                    <a:pt x="639" y="622"/>
                  </a:lnTo>
                  <a:lnTo>
                    <a:pt x="639" y="622"/>
                  </a:lnTo>
                  <a:lnTo>
                    <a:pt x="639" y="622"/>
                  </a:lnTo>
                  <a:lnTo>
                    <a:pt x="641" y="619"/>
                  </a:lnTo>
                  <a:lnTo>
                    <a:pt x="641" y="619"/>
                  </a:lnTo>
                  <a:lnTo>
                    <a:pt x="641" y="619"/>
                  </a:lnTo>
                  <a:lnTo>
                    <a:pt x="641" y="619"/>
                  </a:lnTo>
                  <a:lnTo>
                    <a:pt x="641" y="619"/>
                  </a:lnTo>
                  <a:lnTo>
                    <a:pt x="641" y="619"/>
                  </a:lnTo>
                  <a:lnTo>
                    <a:pt x="644" y="619"/>
                  </a:lnTo>
                  <a:lnTo>
                    <a:pt x="644" y="619"/>
                  </a:lnTo>
                  <a:lnTo>
                    <a:pt x="646" y="619"/>
                  </a:lnTo>
                  <a:lnTo>
                    <a:pt x="646" y="619"/>
                  </a:lnTo>
                  <a:lnTo>
                    <a:pt x="649" y="617"/>
                  </a:lnTo>
                  <a:lnTo>
                    <a:pt x="649" y="614"/>
                  </a:lnTo>
                  <a:lnTo>
                    <a:pt x="649" y="614"/>
                  </a:lnTo>
                  <a:lnTo>
                    <a:pt x="649" y="614"/>
                  </a:lnTo>
                  <a:lnTo>
                    <a:pt x="649" y="612"/>
                  </a:lnTo>
                  <a:lnTo>
                    <a:pt x="649" y="612"/>
                  </a:lnTo>
                  <a:lnTo>
                    <a:pt x="649" y="612"/>
                  </a:lnTo>
                  <a:lnTo>
                    <a:pt x="649" y="610"/>
                  </a:lnTo>
                  <a:lnTo>
                    <a:pt x="649" y="610"/>
                  </a:lnTo>
                  <a:lnTo>
                    <a:pt x="651" y="610"/>
                  </a:lnTo>
                  <a:lnTo>
                    <a:pt x="651" y="610"/>
                  </a:lnTo>
                  <a:lnTo>
                    <a:pt x="651" y="610"/>
                  </a:lnTo>
                  <a:lnTo>
                    <a:pt x="653" y="610"/>
                  </a:lnTo>
                  <a:lnTo>
                    <a:pt x="653" y="610"/>
                  </a:lnTo>
                  <a:lnTo>
                    <a:pt x="653" y="610"/>
                  </a:lnTo>
                  <a:lnTo>
                    <a:pt x="656" y="612"/>
                  </a:lnTo>
                  <a:lnTo>
                    <a:pt x="658" y="612"/>
                  </a:lnTo>
                  <a:lnTo>
                    <a:pt x="658" y="612"/>
                  </a:lnTo>
                  <a:lnTo>
                    <a:pt x="660" y="612"/>
                  </a:lnTo>
                  <a:lnTo>
                    <a:pt x="660" y="612"/>
                  </a:lnTo>
                  <a:lnTo>
                    <a:pt x="660" y="612"/>
                  </a:lnTo>
                  <a:lnTo>
                    <a:pt x="660" y="612"/>
                  </a:lnTo>
                  <a:lnTo>
                    <a:pt x="663" y="612"/>
                  </a:lnTo>
                  <a:lnTo>
                    <a:pt x="663" y="614"/>
                  </a:lnTo>
                  <a:lnTo>
                    <a:pt x="665" y="614"/>
                  </a:lnTo>
                  <a:lnTo>
                    <a:pt x="667" y="614"/>
                  </a:lnTo>
                  <a:lnTo>
                    <a:pt x="667" y="614"/>
                  </a:lnTo>
                  <a:lnTo>
                    <a:pt x="670" y="614"/>
                  </a:lnTo>
                  <a:lnTo>
                    <a:pt x="670" y="614"/>
                  </a:lnTo>
                  <a:lnTo>
                    <a:pt x="672" y="614"/>
                  </a:lnTo>
                  <a:lnTo>
                    <a:pt x="672" y="614"/>
                  </a:lnTo>
                  <a:lnTo>
                    <a:pt x="674" y="614"/>
                  </a:lnTo>
                  <a:lnTo>
                    <a:pt x="674" y="614"/>
                  </a:lnTo>
                  <a:lnTo>
                    <a:pt x="674" y="614"/>
                  </a:lnTo>
                  <a:lnTo>
                    <a:pt x="677" y="614"/>
                  </a:lnTo>
                  <a:lnTo>
                    <a:pt x="677" y="614"/>
                  </a:lnTo>
                  <a:lnTo>
                    <a:pt x="677" y="614"/>
                  </a:lnTo>
                  <a:lnTo>
                    <a:pt x="677" y="617"/>
                  </a:lnTo>
                  <a:lnTo>
                    <a:pt x="677" y="617"/>
                  </a:lnTo>
                  <a:lnTo>
                    <a:pt x="677" y="617"/>
                  </a:lnTo>
                  <a:lnTo>
                    <a:pt x="677" y="617"/>
                  </a:lnTo>
                  <a:lnTo>
                    <a:pt x="677" y="619"/>
                  </a:lnTo>
                  <a:lnTo>
                    <a:pt x="677" y="619"/>
                  </a:lnTo>
                  <a:lnTo>
                    <a:pt x="677" y="622"/>
                  </a:lnTo>
                  <a:lnTo>
                    <a:pt x="677" y="622"/>
                  </a:lnTo>
                  <a:lnTo>
                    <a:pt x="677" y="622"/>
                  </a:lnTo>
                  <a:lnTo>
                    <a:pt x="677" y="622"/>
                  </a:lnTo>
                  <a:lnTo>
                    <a:pt x="677" y="624"/>
                  </a:lnTo>
                  <a:lnTo>
                    <a:pt x="677" y="626"/>
                  </a:lnTo>
                  <a:lnTo>
                    <a:pt x="677" y="629"/>
                  </a:lnTo>
                  <a:lnTo>
                    <a:pt x="677" y="631"/>
                  </a:lnTo>
                  <a:lnTo>
                    <a:pt x="679" y="631"/>
                  </a:lnTo>
                  <a:lnTo>
                    <a:pt x="682" y="631"/>
                  </a:lnTo>
                  <a:lnTo>
                    <a:pt x="684" y="631"/>
                  </a:lnTo>
                  <a:lnTo>
                    <a:pt x="686" y="631"/>
                  </a:lnTo>
                  <a:lnTo>
                    <a:pt x="689" y="631"/>
                  </a:lnTo>
                  <a:lnTo>
                    <a:pt x="693" y="631"/>
                  </a:lnTo>
                  <a:lnTo>
                    <a:pt x="693" y="631"/>
                  </a:lnTo>
                  <a:lnTo>
                    <a:pt x="693" y="631"/>
                  </a:lnTo>
                  <a:lnTo>
                    <a:pt x="693" y="633"/>
                  </a:lnTo>
                  <a:lnTo>
                    <a:pt x="691" y="633"/>
                  </a:lnTo>
                  <a:lnTo>
                    <a:pt x="691" y="633"/>
                  </a:lnTo>
                  <a:lnTo>
                    <a:pt x="691" y="636"/>
                  </a:lnTo>
                  <a:lnTo>
                    <a:pt x="691" y="636"/>
                  </a:lnTo>
                  <a:lnTo>
                    <a:pt x="689" y="636"/>
                  </a:lnTo>
                  <a:lnTo>
                    <a:pt x="689" y="636"/>
                  </a:lnTo>
                  <a:lnTo>
                    <a:pt x="689" y="638"/>
                  </a:lnTo>
                  <a:lnTo>
                    <a:pt x="689" y="638"/>
                  </a:lnTo>
                  <a:lnTo>
                    <a:pt x="689" y="638"/>
                  </a:lnTo>
                  <a:lnTo>
                    <a:pt x="689" y="641"/>
                  </a:lnTo>
                  <a:lnTo>
                    <a:pt x="689" y="641"/>
                  </a:lnTo>
                  <a:lnTo>
                    <a:pt x="691" y="641"/>
                  </a:lnTo>
                  <a:lnTo>
                    <a:pt x="691" y="643"/>
                  </a:lnTo>
                  <a:lnTo>
                    <a:pt x="691" y="643"/>
                  </a:lnTo>
                  <a:lnTo>
                    <a:pt x="691" y="643"/>
                  </a:lnTo>
                  <a:lnTo>
                    <a:pt x="691" y="643"/>
                  </a:lnTo>
                  <a:lnTo>
                    <a:pt x="691" y="643"/>
                  </a:lnTo>
                  <a:lnTo>
                    <a:pt x="691" y="645"/>
                  </a:lnTo>
                  <a:lnTo>
                    <a:pt x="691" y="645"/>
                  </a:lnTo>
                  <a:lnTo>
                    <a:pt x="689" y="648"/>
                  </a:lnTo>
                  <a:lnTo>
                    <a:pt x="689" y="648"/>
                  </a:lnTo>
                  <a:lnTo>
                    <a:pt x="689" y="648"/>
                  </a:lnTo>
                  <a:lnTo>
                    <a:pt x="686" y="650"/>
                  </a:lnTo>
                  <a:lnTo>
                    <a:pt x="686" y="650"/>
                  </a:lnTo>
                  <a:lnTo>
                    <a:pt x="686" y="652"/>
                  </a:lnTo>
                  <a:lnTo>
                    <a:pt x="686" y="652"/>
                  </a:lnTo>
                  <a:lnTo>
                    <a:pt x="689" y="652"/>
                  </a:lnTo>
                  <a:lnTo>
                    <a:pt x="689" y="652"/>
                  </a:lnTo>
                  <a:lnTo>
                    <a:pt x="689" y="652"/>
                  </a:lnTo>
                  <a:lnTo>
                    <a:pt x="689" y="652"/>
                  </a:lnTo>
                  <a:lnTo>
                    <a:pt x="691" y="652"/>
                  </a:lnTo>
                  <a:lnTo>
                    <a:pt x="691" y="652"/>
                  </a:lnTo>
                  <a:lnTo>
                    <a:pt x="691" y="652"/>
                  </a:lnTo>
                  <a:lnTo>
                    <a:pt x="691" y="655"/>
                  </a:lnTo>
                  <a:lnTo>
                    <a:pt x="691" y="655"/>
                  </a:lnTo>
                  <a:lnTo>
                    <a:pt x="691" y="655"/>
                  </a:lnTo>
                  <a:lnTo>
                    <a:pt x="689" y="655"/>
                  </a:lnTo>
                  <a:lnTo>
                    <a:pt x="689" y="655"/>
                  </a:lnTo>
                  <a:lnTo>
                    <a:pt x="689" y="655"/>
                  </a:lnTo>
                  <a:lnTo>
                    <a:pt x="686" y="657"/>
                  </a:lnTo>
                  <a:lnTo>
                    <a:pt x="686" y="657"/>
                  </a:lnTo>
                  <a:lnTo>
                    <a:pt x="686" y="657"/>
                  </a:lnTo>
                  <a:lnTo>
                    <a:pt x="686" y="657"/>
                  </a:lnTo>
                  <a:lnTo>
                    <a:pt x="689" y="657"/>
                  </a:lnTo>
                  <a:lnTo>
                    <a:pt x="689" y="657"/>
                  </a:lnTo>
                  <a:lnTo>
                    <a:pt x="689" y="657"/>
                  </a:lnTo>
                  <a:lnTo>
                    <a:pt x="689" y="657"/>
                  </a:lnTo>
                  <a:lnTo>
                    <a:pt x="686" y="659"/>
                  </a:lnTo>
                  <a:lnTo>
                    <a:pt x="684" y="659"/>
                  </a:lnTo>
                  <a:lnTo>
                    <a:pt x="684" y="659"/>
                  </a:lnTo>
                  <a:lnTo>
                    <a:pt x="686" y="662"/>
                  </a:lnTo>
                  <a:lnTo>
                    <a:pt x="686" y="662"/>
                  </a:lnTo>
                  <a:lnTo>
                    <a:pt x="686" y="662"/>
                  </a:lnTo>
                  <a:lnTo>
                    <a:pt x="686" y="662"/>
                  </a:lnTo>
                  <a:lnTo>
                    <a:pt x="689" y="662"/>
                  </a:lnTo>
                  <a:lnTo>
                    <a:pt x="691" y="659"/>
                  </a:lnTo>
                  <a:lnTo>
                    <a:pt x="691" y="659"/>
                  </a:lnTo>
                  <a:lnTo>
                    <a:pt x="691" y="662"/>
                  </a:lnTo>
                  <a:lnTo>
                    <a:pt x="693" y="662"/>
                  </a:lnTo>
                  <a:lnTo>
                    <a:pt x="691" y="662"/>
                  </a:lnTo>
                  <a:lnTo>
                    <a:pt x="691" y="662"/>
                  </a:lnTo>
                  <a:lnTo>
                    <a:pt x="691" y="664"/>
                  </a:lnTo>
                  <a:lnTo>
                    <a:pt x="691" y="664"/>
                  </a:lnTo>
                  <a:lnTo>
                    <a:pt x="691" y="664"/>
                  </a:lnTo>
                  <a:lnTo>
                    <a:pt x="693" y="664"/>
                  </a:lnTo>
                  <a:lnTo>
                    <a:pt x="693" y="664"/>
                  </a:lnTo>
                  <a:lnTo>
                    <a:pt x="693" y="667"/>
                  </a:lnTo>
                  <a:lnTo>
                    <a:pt x="693" y="667"/>
                  </a:lnTo>
                  <a:lnTo>
                    <a:pt x="698" y="667"/>
                  </a:lnTo>
                  <a:lnTo>
                    <a:pt x="698" y="667"/>
                  </a:lnTo>
                  <a:lnTo>
                    <a:pt x="698" y="667"/>
                  </a:lnTo>
                  <a:lnTo>
                    <a:pt x="700" y="667"/>
                  </a:lnTo>
                  <a:lnTo>
                    <a:pt x="707" y="669"/>
                  </a:lnTo>
                  <a:lnTo>
                    <a:pt x="710" y="669"/>
                  </a:lnTo>
                  <a:lnTo>
                    <a:pt x="712" y="667"/>
                  </a:lnTo>
                  <a:lnTo>
                    <a:pt x="712" y="669"/>
                  </a:lnTo>
                  <a:lnTo>
                    <a:pt x="712" y="669"/>
                  </a:lnTo>
                  <a:lnTo>
                    <a:pt x="715" y="669"/>
                  </a:lnTo>
                  <a:lnTo>
                    <a:pt x="717" y="669"/>
                  </a:lnTo>
                  <a:lnTo>
                    <a:pt x="719" y="669"/>
                  </a:lnTo>
                  <a:lnTo>
                    <a:pt x="719" y="669"/>
                  </a:lnTo>
                  <a:lnTo>
                    <a:pt x="722" y="669"/>
                  </a:lnTo>
                  <a:lnTo>
                    <a:pt x="724" y="669"/>
                  </a:lnTo>
                  <a:lnTo>
                    <a:pt x="726" y="669"/>
                  </a:lnTo>
                  <a:lnTo>
                    <a:pt x="726" y="669"/>
                  </a:lnTo>
                  <a:lnTo>
                    <a:pt x="726" y="671"/>
                  </a:lnTo>
                  <a:lnTo>
                    <a:pt x="726" y="671"/>
                  </a:lnTo>
                  <a:lnTo>
                    <a:pt x="726" y="671"/>
                  </a:lnTo>
                  <a:lnTo>
                    <a:pt x="726" y="671"/>
                  </a:lnTo>
                  <a:lnTo>
                    <a:pt x="729" y="671"/>
                  </a:lnTo>
                  <a:lnTo>
                    <a:pt x="729" y="669"/>
                  </a:lnTo>
                  <a:lnTo>
                    <a:pt x="729" y="669"/>
                  </a:lnTo>
                  <a:lnTo>
                    <a:pt x="729" y="669"/>
                  </a:lnTo>
                  <a:lnTo>
                    <a:pt x="731" y="669"/>
                  </a:lnTo>
                  <a:lnTo>
                    <a:pt x="731" y="671"/>
                  </a:lnTo>
                  <a:lnTo>
                    <a:pt x="729" y="671"/>
                  </a:lnTo>
                  <a:lnTo>
                    <a:pt x="729" y="671"/>
                  </a:lnTo>
                  <a:lnTo>
                    <a:pt x="729" y="671"/>
                  </a:lnTo>
                  <a:lnTo>
                    <a:pt x="729" y="671"/>
                  </a:lnTo>
                  <a:lnTo>
                    <a:pt x="729" y="671"/>
                  </a:lnTo>
                  <a:lnTo>
                    <a:pt x="729" y="671"/>
                  </a:lnTo>
                  <a:lnTo>
                    <a:pt x="729" y="674"/>
                  </a:lnTo>
                  <a:lnTo>
                    <a:pt x="731" y="671"/>
                  </a:lnTo>
                  <a:lnTo>
                    <a:pt x="731" y="671"/>
                  </a:lnTo>
                  <a:lnTo>
                    <a:pt x="733" y="671"/>
                  </a:lnTo>
                  <a:lnTo>
                    <a:pt x="733" y="671"/>
                  </a:lnTo>
                  <a:lnTo>
                    <a:pt x="736" y="671"/>
                  </a:lnTo>
                  <a:lnTo>
                    <a:pt x="736" y="671"/>
                  </a:lnTo>
                  <a:lnTo>
                    <a:pt x="736" y="671"/>
                  </a:lnTo>
                  <a:lnTo>
                    <a:pt x="736" y="671"/>
                  </a:lnTo>
                  <a:lnTo>
                    <a:pt x="736" y="671"/>
                  </a:lnTo>
                  <a:lnTo>
                    <a:pt x="736" y="674"/>
                  </a:lnTo>
                  <a:lnTo>
                    <a:pt x="736" y="674"/>
                  </a:lnTo>
                  <a:lnTo>
                    <a:pt x="738" y="674"/>
                  </a:lnTo>
                  <a:lnTo>
                    <a:pt x="740" y="674"/>
                  </a:lnTo>
                  <a:lnTo>
                    <a:pt x="740" y="674"/>
                  </a:lnTo>
                  <a:lnTo>
                    <a:pt x="740" y="674"/>
                  </a:lnTo>
                  <a:lnTo>
                    <a:pt x="740" y="674"/>
                  </a:lnTo>
                  <a:lnTo>
                    <a:pt x="743" y="674"/>
                  </a:lnTo>
                  <a:lnTo>
                    <a:pt x="743" y="674"/>
                  </a:lnTo>
                  <a:lnTo>
                    <a:pt x="743" y="676"/>
                  </a:lnTo>
                  <a:lnTo>
                    <a:pt x="743" y="676"/>
                  </a:lnTo>
                  <a:lnTo>
                    <a:pt x="743" y="676"/>
                  </a:lnTo>
                  <a:lnTo>
                    <a:pt x="743" y="676"/>
                  </a:lnTo>
                  <a:lnTo>
                    <a:pt x="743" y="678"/>
                  </a:lnTo>
                  <a:lnTo>
                    <a:pt x="743" y="678"/>
                  </a:lnTo>
                  <a:lnTo>
                    <a:pt x="743" y="678"/>
                  </a:lnTo>
                  <a:lnTo>
                    <a:pt x="743" y="681"/>
                  </a:lnTo>
                  <a:lnTo>
                    <a:pt x="743" y="681"/>
                  </a:lnTo>
                  <a:lnTo>
                    <a:pt x="743" y="681"/>
                  </a:lnTo>
                  <a:lnTo>
                    <a:pt x="743" y="681"/>
                  </a:lnTo>
                  <a:lnTo>
                    <a:pt x="745" y="681"/>
                  </a:lnTo>
                  <a:lnTo>
                    <a:pt x="745" y="678"/>
                  </a:lnTo>
                  <a:lnTo>
                    <a:pt x="745" y="681"/>
                  </a:lnTo>
                  <a:lnTo>
                    <a:pt x="745" y="681"/>
                  </a:lnTo>
                  <a:lnTo>
                    <a:pt x="745" y="683"/>
                  </a:lnTo>
                  <a:lnTo>
                    <a:pt x="743" y="683"/>
                  </a:lnTo>
                  <a:lnTo>
                    <a:pt x="743" y="683"/>
                  </a:lnTo>
                  <a:lnTo>
                    <a:pt x="745" y="685"/>
                  </a:lnTo>
                  <a:lnTo>
                    <a:pt x="745" y="685"/>
                  </a:lnTo>
                  <a:lnTo>
                    <a:pt x="745" y="685"/>
                  </a:lnTo>
                  <a:lnTo>
                    <a:pt x="748" y="685"/>
                  </a:lnTo>
                  <a:lnTo>
                    <a:pt x="748" y="685"/>
                  </a:lnTo>
                  <a:lnTo>
                    <a:pt x="748" y="683"/>
                  </a:lnTo>
                  <a:lnTo>
                    <a:pt x="748" y="683"/>
                  </a:lnTo>
                  <a:lnTo>
                    <a:pt x="748" y="683"/>
                  </a:lnTo>
                  <a:lnTo>
                    <a:pt x="748" y="685"/>
                  </a:lnTo>
                  <a:lnTo>
                    <a:pt x="748" y="685"/>
                  </a:lnTo>
                  <a:lnTo>
                    <a:pt x="748" y="685"/>
                  </a:lnTo>
                  <a:lnTo>
                    <a:pt x="748" y="688"/>
                  </a:lnTo>
                  <a:lnTo>
                    <a:pt x="745" y="688"/>
                  </a:lnTo>
                  <a:lnTo>
                    <a:pt x="745" y="688"/>
                  </a:lnTo>
                  <a:lnTo>
                    <a:pt x="745" y="688"/>
                  </a:lnTo>
                  <a:lnTo>
                    <a:pt x="748" y="688"/>
                  </a:lnTo>
                  <a:lnTo>
                    <a:pt x="748" y="688"/>
                  </a:lnTo>
                  <a:lnTo>
                    <a:pt x="748" y="688"/>
                  </a:lnTo>
                  <a:lnTo>
                    <a:pt x="748" y="690"/>
                  </a:lnTo>
                  <a:lnTo>
                    <a:pt x="748" y="690"/>
                  </a:lnTo>
                  <a:lnTo>
                    <a:pt x="745" y="690"/>
                  </a:lnTo>
                  <a:lnTo>
                    <a:pt x="745" y="690"/>
                  </a:lnTo>
                  <a:lnTo>
                    <a:pt x="745" y="690"/>
                  </a:lnTo>
                  <a:lnTo>
                    <a:pt x="748" y="693"/>
                  </a:lnTo>
                  <a:lnTo>
                    <a:pt x="748" y="693"/>
                  </a:lnTo>
                  <a:lnTo>
                    <a:pt x="748" y="693"/>
                  </a:lnTo>
                  <a:lnTo>
                    <a:pt x="748" y="695"/>
                  </a:lnTo>
                  <a:lnTo>
                    <a:pt x="748" y="695"/>
                  </a:lnTo>
                  <a:lnTo>
                    <a:pt x="748" y="695"/>
                  </a:lnTo>
                  <a:lnTo>
                    <a:pt x="748" y="697"/>
                  </a:lnTo>
                  <a:lnTo>
                    <a:pt x="748" y="697"/>
                  </a:lnTo>
                  <a:lnTo>
                    <a:pt x="748" y="697"/>
                  </a:lnTo>
                  <a:lnTo>
                    <a:pt x="748" y="697"/>
                  </a:lnTo>
                  <a:lnTo>
                    <a:pt x="750" y="697"/>
                  </a:lnTo>
                  <a:lnTo>
                    <a:pt x="750" y="697"/>
                  </a:lnTo>
                  <a:lnTo>
                    <a:pt x="750" y="697"/>
                  </a:lnTo>
                  <a:lnTo>
                    <a:pt x="750" y="697"/>
                  </a:lnTo>
                  <a:lnTo>
                    <a:pt x="750" y="697"/>
                  </a:lnTo>
                  <a:lnTo>
                    <a:pt x="750" y="697"/>
                  </a:lnTo>
                  <a:lnTo>
                    <a:pt x="750" y="700"/>
                  </a:lnTo>
                  <a:lnTo>
                    <a:pt x="748" y="700"/>
                  </a:lnTo>
                  <a:lnTo>
                    <a:pt x="748" y="700"/>
                  </a:lnTo>
                  <a:lnTo>
                    <a:pt x="745" y="697"/>
                  </a:lnTo>
                  <a:lnTo>
                    <a:pt x="745" y="697"/>
                  </a:lnTo>
                  <a:lnTo>
                    <a:pt x="745" y="697"/>
                  </a:lnTo>
                  <a:lnTo>
                    <a:pt x="745" y="697"/>
                  </a:lnTo>
                  <a:lnTo>
                    <a:pt x="745" y="697"/>
                  </a:lnTo>
                  <a:lnTo>
                    <a:pt x="745" y="697"/>
                  </a:lnTo>
                  <a:lnTo>
                    <a:pt x="745" y="697"/>
                  </a:lnTo>
                  <a:lnTo>
                    <a:pt x="743" y="697"/>
                  </a:lnTo>
                  <a:lnTo>
                    <a:pt x="743" y="697"/>
                  </a:lnTo>
                  <a:lnTo>
                    <a:pt x="743" y="700"/>
                  </a:lnTo>
                  <a:lnTo>
                    <a:pt x="743" y="700"/>
                  </a:lnTo>
                  <a:lnTo>
                    <a:pt x="743" y="700"/>
                  </a:lnTo>
                  <a:lnTo>
                    <a:pt x="743" y="702"/>
                  </a:lnTo>
                  <a:lnTo>
                    <a:pt x="743" y="702"/>
                  </a:lnTo>
                  <a:lnTo>
                    <a:pt x="740" y="704"/>
                  </a:lnTo>
                  <a:lnTo>
                    <a:pt x="740" y="704"/>
                  </a:lnTo>
                  <a:lnTo>
                    <a:pt x="738" y="704"/>
                  </a:lnTo>
                  <a:lnTo>
                    <a:pt x="733" y="702"/>
                  </a:lnTo>
                  <a:lnTo>
                    <a:pt x="733" y="702"/>
                  </a:lnTo>
                  <a:lnTo>
                    <a:pt x="733" y="700"/>
                  </a:lnTo>
                  <a:lnTo>
                    <a:pt x="733" y="700"/>
                  </a:lnTo>
                  <a:lnTo>
                    <a:pt x="731" y="700"/>
                  </a:lnTo>
                  <a:lnTo>
                    <a:pt x="729" y="702"/>
                  </a:lnTo>
                  <a:lnTo>
                    <a:pt x="726" y="702"/>
                  </a:lnTo>
                  <a:lnTo>
                    <a:pt x="726" y="702"/>
                  </a:lnTo>
                  <a:lnTo>
                    <a:pt x="729" y="700"/>
                  </a:lnTo>
                  <a:lnTo>
                    <a:pt x="729" y="700"/>
                  </a:lnTo>
                  <a:lnTo>
                    <a:pt x="729" y="700"/>
                  </a:lnTo>
                  <a:lnTo>
                    <a:pt x="729" y="697"/>
                  </a:lnTo>
                  <a:lnTo>
                    <a:pt x="729" y="697"/>
                  </a:lnTo>
                  <a:lnTo>
                    <a:pt x="726" y="697"/>
                  </a:lnTo>
                  <a:lnTo>
                    <a:pt x="726" y="700"/>
                  </a:lnTo>
                  <a:lnTo>
                    <a:pt x="724" y="700"/>
                  </a:lnTo>
                  <a:lnTo>
                    <a:pt x="726" y="700"/>
                  </a:lnTo>
                  <a:lnTo>
                    <a:pt x="726" y="697"/>
                  </a:lnTo>
                  <a:lnTo>
                    <a:pt x="729" y="697"/>
                  </a:lnTo>
                  <a:lnTo>
                    <a:pt x="729" y="695"/>
                  </a:lnTo>
                  <a:lnTo>
                    <a:pt x="729" y="695"/>
                  </a:lnTo>
                  <a:lnTo>
                    <a:pt x="729" y="695"/>
                  </a:lnTo>
                  <a:lnTo>
                    <a:pt x="729" y="695"/>
                  </a:lnTo>
                  <a:lnTo>
                    <a:pt x="729" y="695"/>
                  </a:lnTo>
                  <a:lnTo>
                    <a:pt x="729" y="695"/>
                  </a:lnTo>
                  <a:lnTo>
                    <a:pt x="726" y="695"/>
                  </a:lnTo>
                  <a:lnTo>
                    <a:pt x="726" y="695"/>
                  </a:lnTo>
                  <a:lnTo>
                    <a:pt x="726" y="695"/>
                  </a:lnTo>
                  <a:lnTo>
                    <a:pt x="726" y="695"/>
                  </a:lnTo>
                  <a:lnTo>
                    <a:pt x="726" y="695"/>
                  </a:lnTo>
                  <a:lnTo>
                    <a:pt x="726" y="695"/>
                  </a:lnTo>
                  <a:lnTo>
                    <a:pt x="726" y="693"/>
                  </a:lnTo>
                  <a:lnTo>
                    <a:pt x="726" y="693"/>
                  </a:lnTo>
                  <a:lnTo>
                    <a:pt x="726" y="693"/>
                  </a:lnTo>
                  <a:lnTo>
                    <a:pt x="726" y="690"/>
                  </a:lnTo>
                  <a:lnTo>
                    <a:pt x="726" y="690"/>
                  </a:lnTo>
                  <a:lnTo>
                    <a:pt x="726" y="690"/>
                  </a:lnTo>
                  <a:lnTo>
                    <a:pt x="726" y="688"/>
                  </a:lnTo>
                  <a:lnTo>
                    <a:pt x="726" y="688"/>
                  </a:lnTo>
                  <a:lnTo>
                    <a:pt x="726" y="688"/>
                  </a:lnTo>
                  <a:lnTo>
                    <a:pt x="724" y="688"/>
                  </a:lnTo>
                  <a:lnTo>
                    <a:pt x="722" y="688"/>
                  </a:lnTo>
                  <a:lnTo>
                    <a:pt x="719" y="688"/>
                  </a:lnTo>
                  <a:lnTo>
                    <a:pt x="719" y="688"/>
                  </a:lnTo>
                  <a:lnTo>
                    <a:pt x="719" y="688"/>
                  </a:lnTo>
                  <a:lnTo>
                    <a:pt x="722" y="688"/>
                  </a:lnTo>
                  <a:lnTo>
                    <a:pt x="722" y="688"/>
                  </a:lnTo>
                  <a:lnTo>
                    <a:pt x="722" y="690"/>
                  </a:lnTo>
                  <a:lnTo>
                    <a:pt x="722" y="690"/>
                  </a:lnTo>
                  <a:lnTo>
                    <a:pt x="722" y="690"/>
                  </a:lnTo>
                  <a:lnTo>
                    <a:pt x="722" y="693"/>
                  </a:lnTo>
                  <a:lnTo>
                    <a:pt x="722" y="695"/>
                  </a:lnTo>
                  <a:lnTo>
                    <a:pt x="724" y="695"/>
                  </a:lnTo>
                  <a:lnTo>
                    <a:pt x="724" y="695"/>
                  </a:lnTo>
                  <a:lnTo>
                    <a:pt x="722" y="695"/>
                  </a:lnTo>
                  <a:lnTo>
                    <a:pt x="722" y="697"/>
                  </a:lnTo>
                  <a:lnTo>
                    <a:pt x="722" y="697"/>
                  </a:lnTo>
                  <a:lnTo>
                    <a:pt x="722" y="697"/>
                  </a:lnTo>
                  <a:lnTo>
                    <a:pt x="722" y="700"/>
                  </a:lnTo>
                  <a:lnTo>
                    <a:pt x="722" y="702"/>
                  </a:lnTo>
                  <a:lnTo>
                    <a:pt x="722" y="702"/>
                  </a:lnTo>
                  <a:lnTo>
                    <a:pt x="719" y="704"/>
                  </a:lnTo>
                  <a:lnTo>
                    <a:pt x="719" y="704"/>
                  </a:lnTo>
                  <a:lnTo>
                    <a:pt x="717" y="704"/>
                  </a:lnTo>
                  <a:lnTo>
                    <a:pt x="717" y="704"/>
                  </a:lnTo>
                  <a:lnTo>
                    <a:pt x="717" y="707"/>
                  </a:lnTo>
                  <a:lnTo>
                    <a:pt x="715" y="707"/>
                  </a:lnTo>
                  <a:lnTo>
                    <a:pt x="715" y="707"/>
                  </a:lnTo>
                  <a:lnTo>
                    <a:pt x="712" y="709"/>
                  </a:lnTo>
                  <a:lnTo>
                    <a:pt x="712" y="709"/>
                  </a:lnTo>
                  <a:lnTo>
                    <a:pt x="712" y="711"/>
                  </a:lnTo>
                  <a:lnTo>
                    <a:pt x="710" y="711"/>
                  </a:lnTo>
                  <a:lnTo>
                    <a:pt x="707" y="714"/>
                  </a:lnTo>
                  <a:lnTo>
                    <a:pt x="707" y="714"/>
                  </a:lnTo>
                  <a:lnTo>
                    <a:pt x="705" y="721"/>
                  </a:lnTo>
                  <a:lnTo>
                    <a:pt x="705" y="723"/>
                  </a:lnTo>
                  <a:lnTo>
                    <a:pt x="703" y="726"/>
                  </a:lnTo>
                  <a:lnTo>
                    <a:pt x="703" y="728"/>
                  </a:lnTo>
                  <a:lnTo>
                    <a:pt x="700" y="728"/>
                  </a:lnTo>
                  <a:lnTo>
                    <a:pt x="700" y="728"/>
                  </a:lnTo>
                  <a:lnTo>
                    <a:pt x="698" y="730"/>
                  </a:lnTo>
                  <a:lnTo>
                    <a:pt x="696" y="730"/>
                  </a:lnTo>
                  <a:lnTo>
                    <a:pt x="696" y="730"/>
                  </a:lnTo>
                  <a:lnTo>
                    <a:pt x="693" y="733"/>
                  </a:lnTo>
                  <a:lnTo>
                    <a:pt x="691" y="733"/>
                  </a:lnTo>
                  <a:lnTo>
                    <a:pt x="689" y="735"/>
                  </a:lnTo>
                  <a:lnTo>
                    <a:pt x="689" y="735"/>
                  </a:lnTo>
                  <a:lnTo>
                    <a:pt x="684" y="740"/>
                  </a:lnTo>
                  <a:lnTo>
                    <a:pt x="682" y="742"/>
                  </a:lnTo>
                  <a:lnTo>
                    <a:pt x="679" y="745"/>
                  </a:lnTo>
                  <a:lnTo>
                    <a:pt x="679" y="745"/>
                  </a:lnTo>
                  <a:lnTo>
                    <a:pt x="679" y="745"/>
                  </a:lnTo>
                  <a:lnTo>
                    <a:pt x="682" y="745"/>
                  </a:lnTo>
                  <a:lnTo>
                    <a:pt x="682" y="745"/>
                  </a:lnTo>
                  <a:lnTo>
                    <a:pt x="682" y="745"/>
                  </a:lnTo>
                  <a:lnTo>
                    <a:pt x="682" y="745"/>
                  </a:lnTo>
                  <a:lnTo>
                    <a:pt x="682" y="747"/>
                  </a:lnTo>
                  <a:lnTo>
                    <a:pt x="682" y="747"/>
                  </a:lnTo>
                  <a:lnTo>
                    <a:pt x="682" y="749"/>
                  </a:lnTo>
                  <a:lnTo>
                    <a:pt x="679" y="749"/>
                  </a:lnTo>
                  <a:lnTo>
                    <a:pt x="679" y="749"/>
                  </a:lnTo>
                  <a:lnTo>
                    <a:pt x="674" y="749"/>
                  </a:lnTo>
                  <a:lnTo>
                    <a:pt x="672" y="749"/>
                  </a:lnTo>
                  <a:lnTo>
                    <a:pt x="672" y="749"/>
                  </a:lnTo>
                  <a:lnTo>
                    <a:pt x="670" y="749"/>
                  </a:lnTo>
                  <a:lnTo>
                    <a:pt x="670" y="749"/>
                  </a:lnTo>
                  <a:lnTo>
                    <a:pt x="670" y="752"/>
                  </a:lnTo>
                  <a:lnTo>
                    <a:pt x="667" y="752"/>
                  </a:lnTo>
                  <a:lnTo>
                    <a:pt x="667" y="754"/>
                  </a:lnTo>
                  <a:lnTo>
                    <a:pt x="667" y="754"/>
                  </a:lnTo>
                  <a:lnTo>
                    <a:pt x="670" y="754"/>
                  </a:lnTo>
                  <a:lnTo>
                    <a:pt x="672" y="756"/>
                  </a:lnTo>
                  <a:lnTo>
                    <a:pt x="674" y="754"/>
                  </a:lnTo>
                  <a:lnTo>
                    <a:pt x="674" y="754"/>
                  </a:lnTo>
                  <a:lnTo>
                    <a:pt x="674" y="754"/>
                  </a:lnTo>
                  <a:lnTo>
                    <a:pt x="677" y="756"/>
                  </a:lnTo>
                  <a:lnTo>
                    <a:pt x="677" y="756"/>
                  </a:lnTo>
                  <a:lnTo>
                    <a:pt x="677" y="756"/>
                  </a:lnTo>
                  <a:lnTo>
                    <a:pt x="677" y="754"/>
                  </a:lnTo>
                  <a:lnTo>
                    <a:pt x="679" y="754"/>
                  </a:lnTo>
                  <a:lnTo>
                    <a:pt x="679" y="754"/>
                  </a:lnTo>
                  <a:lnTo>
                    <a:pt x="682" y="752"/>
                  </a:lnTo>
                  <a:lnTo>
                    <a:pt x="684" y="752"/>
                  </a:lnTo>
                  <a:lnTo>
                    <a:pt x="686" y="749"/>
                  </a:lnTo>
                  <a:lnTo>
                    <a:pt x="689" y="749"/>
                  </a:lnTo>
                  <a:lnTo>
                    <a:pt x="689" y="749"/>
                  </a:lnTo>
                  <a:lnTo>
                    <a:pt x="691" y="749"/>
                  </a:lnTo>
                  <a:lnTo>
                    <a:pt x="691" y="749"/>
                  </a:lnTo>
                  <a:lnTo>
                    <a:pt x="691" y="749"/>
                  </a:lnTo>
                  <a:lnTo>
                    <a:pt x="689" y="749"/>
                  </a:lnTo>
                  <a:lnTo>
                    <a:pt x="691" y="749"/>
                  </a:lnTo>
                  <a:lnTo>
                    <a:pt x="691" y="749"/>
                  </a:lnTo>
                  <a:lnTo>
                    <a:pt x="691" y="747"/>
                  </a:lnTo>
                  <a:lnTo>
                    <a:pt x="693" y="747"/>
                  </a:lnTo>
                  <a:lnTo>
                    <a:pt x="700" y="742"/>
                  </a:lnTo>
                  <a:lnTo>
                    <a:pt x="700" y="742"/>
                  </a:lnTo>
                  <a:lnTo>
                    <a:pt x="705" y="742"/>
                  </a:lnTo>
                  <a:lnTo>
                    <a:pt x="707" y="742"/>
                  </a:lnTo>
                  <a:lnTo>
                    <a:pt x="712" y="742"/>
                  </a:lnTo>
                  <a:lnTo>
                    <a:pt x="715" y="742"/>
                  </a:lnTo>
                  <a:lnTo>
                    <a:pt x="717" y="745"/>
                  </a:lnTo>
                  <a:lnTo>
                    <a:pt x="717" y="745"/>
                  </a:lnTo>
                  <a:lnTo>
                    <a:pt x="722" y="745"/>
                  </a:lnTo>
                  <a:lnTo>
                    <a:pt x="724" y="745"/>
                  </a:lnTo>
                  <a:lnTo>
                    <a:pt x="722" y="745"/>
                  </a:lnTo>
                  <a:lnTo>
                    <a:pt x="719" y="742"/>
                  </a:lnTo>
                  <a:lnTo>
                    <a:pt x="719" y="742"/>
                  </a:lnTo>
                  <a:lnTo>
                    <a:pt x="717" y="742"/>
                  </a:lnTo>
                  <a:lnTo>
                    <a:pt x="717" y="742"/>
                  </a:lnTo>
                  <a:lnTo>
                    <a:pt x="719" y="742"/>
                  </a:lnTo>
                  <a:lnTo>
                    <a:pt x="719" y="742"/>
                  </a:lnTo>
                  <a:lnTo>
                    <a:pt x="719" y="740"/>
                  </a:lnTo>
                  <a:lnTo>
                    <a:pt x="722" y="740"/>
                  </a:lnTo>
                  <a:lnTo>
                    <a:pt x="722" y="740"/>
                  </a:lnTo>
                  <a:lnTo>
                    <a:pt x="724" y="740"/>
                  </a:lnTo>
                  <a:lnTo>
                    <a:pt x="729" y="737"/>
                  </a:lnTo>
                  <a:lnTo>
                    <a:pt x="731" y="737"/>
                  </a:lnTo>
                  <a:lnTo>
                    <a:pt x="731" y="737"/>
                  </a:lnTo>
                  <a:lnTo>
                    <a:pt x="733" y="737"/>
                  </a:lnTo>
                  <a:lnTo>
                    <a:pt x="733" y="737"/>
                  </a:lnTo>
                  <a:lnTo>
                    <a:pt x="738" y="737"/>
                  </a:lnTo>
                  <a:lnTo>
                    <a:pt x="740" y="737"/>
                  </a:lnTo>
                  <a:lnTo>
                    <a:pt x="740" y="737"/>
                  </a:lnTo>
                  <a:lnTo>
                    <a:pt x="743" y="737"/>
                  </a:lnTo>
                  <a:lnTo>
                    <a:pt x="743" y="737"/>
                  </a:lnTo>
                  <a:lnTo>
                    <a:pt x="745" y="737"/>
                  </a:lnTo>
                  <a:lnTo>
                    <a:pt x="745" y="737"/>
                  </a:lnTo>
                  <a:lnTo>
                    <a:pt x="745" y="735"/>
                  </a:lnTo>
                  <a:lnTo>
                    <a:pt x="745" y="735"/>
                  </a:lnTo>
                  <a:lnTo>
                    <a:pt x="745" y="735"/>
                  </a:lnTo>
                  <a:lnTo>
                    <a:pt x="745" y="735"/>
                  </a:lnTo>
                  <a:lnTo>
                    <a:pt x="745" y="733"/>
                  </a:lnTo>
                  <a:lnTo>
                    <a:pt x="745" y="733"/>
                  </a:lnTo>
                  <a:lnTo>
                    <a:pt x="745" y="733"/>
                  </a:lnTo>
                  <a:lnTo>
                    <a:pt x="748" y="728"/>
                  </a:lnTo>
                  <a:lnTo>
                    <a:pt x="748" y="728"/>
                  </a:lnTo>
                  <a:lnTo>
                    <a:pt x="743" y="730"/>
                  </a:lnTo>
                  <a:lnTo>
                    <a:pt x="743" y="730"/>
                  </a:lnTo>
                  <a:lnTo>
                    <a:pt x="740" y="730"/>
                  </a:lnTo>
                  <a:lnTo>
                    <a:pt x="740" y="730"/>
                  </a:lnTo>
                  <a:lnTo>
                    <a:pt x="738" y="730"/>
                  </a:lnTo>
                  <a:lnTo>
                    <a:pt x="736" y="730"/>
                  </a:lnTo>
                  <a:lnTo>
                    <a:pt x="736" y="730"/>
                  </a:lnTo>
                  <a:lnTo>
                    <a:pt x="736" y="728"/>
                  </a:lnTo>
                  <a:lnTo>
                    <a:pt x="736" y="728"/>
                  </a:lnTo>
                  <a:lnTo>
                    <a:pt x="738" y="726"/>
                  </a:lnTo>
                  <a:lnTo>
                    <a:pt x="738" y="723"/>
                  </a:lnTo>
                  <a:lnTo>
                    <a:pt x="740" y="723"/>
                  </a:lnTo>
                  <a:lnTo>
                    <a:pt x="740" y="723"/>
                  </a:lnTo>
                  <a:lnTo>
                    <a:pt x="743" y="723"/>
                  </a:lnTo>
                  <a:lnTo>
                    <a:pt x="743" y="721"/>
                  </a:lnTo>
                  <a:lnTo>
                    <a:pt x="743" y="721"/>
                  </a:lnTo>
                  <a:lnTo>
                    <a:pt x="743" y="721"/>
                  </a:lnTo>
                  <a:lnTo>
                    <a:pt x="745" y="721"/>
                  </a:lnTo>
                  <a:lnTo>
                    <a:pt x="750" y="719"/>
                  </a:lnTo>
                  <a:lnTo>
                    <a:pt x="752" y="719"/>
                  </a:lnTo>
                  <a:lnTo>
                    <a:pt x="752" y="719"/>
                  </a:lnTo>
                  <a:lnTo>
                    <a:pt x="757" y="716"/>
                  </a:lnTo>
                  <a:lnTo>
                    <a:pt x="759" y="716"/>
                  </a:lnTo>
                  <a:lnTo>
                    <a:pt x="759" y="716"/>
                  </a:lnTo>
                  <a:lnTo>
                    <a:pt x="762" y="716"/>
                  </a:lnTo>
                  <a:lnTo>
                    <a:pt x="762" y="716"/>
                  </a:lnTo>
                  <a:lnTo>
                    <a:pt x="764" y="716"/>
                  </a:lnTo>
                  <a:lnTo>
                    <a:pt x="766" y="716"/>
                  </a:lnTo>
                  <a:lnTo>
                    <a:pt x="771" y="714"/>
                  </a:lnTo>
                  <a:lnTo>
                    <a:pt x="773" y="714"/>
                  </a:lnTo>
                  <a:lnTo>
                    <a:pt x="773" y="714"/>
                  </a:lnTo>
                  <a:lnTo>
                    <a:pt x="776" y="714"/>
                  </a:lnTo>
                  <a:lnTo>
                    <a:pt x="776" y="714"/>
                  </a:lnTo>
                  <a:lnTo>
                    <a:pt x="776" y="714"/>
                  </a:lnTo>
                  <a:lnTo>
                    <a:pt x="778" y="714"/>
                  </a:lnTo>
                  <a:lnTo>
                    <a:pt x="778" y="714"/>
                  </a:lnTo>
                  <a:lnTo>
                    <a:pt x="778" y="714"/>
                  </a:lnTo>
                  <a:lnTo>
                    <a:pt x="778" y="714"/>
                  </a:lnTo>
                  <a:lnTo>
                    <a:pt x="778" y="714"/>
                  </a:lnTo>
                  <a:lnTo>
                    <a:pt x="778" y="716"/>
                  </a:lnTo>
                  <a:lnTo>
                    <a:pt x="781" y="716"/>
                  </a:lnTo>
                  <a:lnTo>
                    <a:pt x="781" y="716"/>
                  </a:lnTo>
                  <a:lnTo>
                    <a:pt x="783" y="716"/>
                  </a:lnTo>
                  <a:lnTo>
                    <a:pt x="783" y="716"/>
                  </a:lnTo>
                  <a:lnTo>
                    <a:pt x="781" y="716"/>
                  </a:lnTo>
                  <a:lnTo>
                    <a:pt x="781" y="716"/>
                  </a:lnTo>
                  <a:lnTo>
                    <a:pt x="783" y="716"/>
                  </a:lnTo>
                  <a:lnTo>
                    <a:pt x="783" y="716"/>
                  </a:lnTo>
                  <a:lnTo>
                    <a:pt x="783" y="716"/>
                  </a:lnTo>
                  <a:lnTo>
                    <a:pt x="783" y="716"/>
                  </a:lnTo>
                  <a:lnTo>
                    <a:pt x="783" y="716"/>
                  </a:lnTo>
                  <a:lnTo>
                    <a:pt x="783" y="716"/>
                  </a:lnTo>
                  <a:lnTo>
                    <a:pt x="783" y="716"/>
                  </a:lnTo>
                  <a:lnTo>
                    <a:pt x="785" y="716"/>
                  </a:lnTo>
                  <a:lnTo>
                    <a:pt x="788" y="716"/>
                  </a:lnTo>
                  <a:lnTo>
                    <a:pt x="790" y="716"/>
                  </a:lnTo>
                  <a:lnTo>
                    <a:pt x="790" y="716"/>
                  </a:lnTo>
                  <a:lnTo>
                    <a:pt x="788" y="716"/>
                  </a:lnTo>
                  <a:lnTo>
                    <a:pt x="788" y="716"/>
                  </a:lnTo>
                  <a:lnTo>
                    <a:pt x="785" y="716"/>
                  </a:lnTo>
                  <a:lnTo>
                    <a:pt x="785" y="716"/>
                  </a:lnTo>
                  <a:lnTo>
                    <a:pt x="788" y="714"/>
                  </a:lnTo>
                  <a:lnTo>
                    <a:pt x="788" y="714"/>
                  </a:lnTo>
                  <a:lnTo>
                    <a:pt x="790" y="714"/>
                  </a:lnTo>
                  <a:lnTo>
                    <a:pt x="790" y="711"/>
                  </a:lnTo>
                  <a:lnTo>
                    <a:pt x="790" y="711"/>
                  </a:lnTo>
                  <a:lnTo>
                    <a:pt x="788" y="714"/>
                  </a:lnTo>
                  <a:lnTo>
                    <a:pt x="788" y="714"/>
                  </a:lnTo>
                  <a:lnTo>
                    <a:pt x="785" y="714"/>
                  </a:lnTo>
                  <a:lnTo>
                    <a:pt x="785" y="714"/>
                  </a:lnTo>
                  <a:lnTo>
                    <a:pt x="788" y="711"/>
                  </a:lnTo>
                  <a:lnTo>
                    <a:pt x="788"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1" y="711"/>
                  </a:lnTo>
                  <a:lnTo>
                    <a:pt x="778" y="714"/>
                  </a:lnTo>
                  <a:lnTo>
                    <a:pt x="778" y="711"/>
                  </a:lnTo>
                  <a:lnTo>
                    <a:pt x="778" y="711"/>
                  </a:lnTo>
                  <a:lnTo>
                    <a:pt x="783" y="711"/>
                  </a:lnTo>
                  <a:lnTo>
                    <a:pt x="783" y="711"/>
                  </a:lnTo>
                  <a:lnTo>
                    <a:pt x="785" y="711"/>
                  </a:lnTo>
                  <a:lnTo>
                    <a:pt x="785" y="711"/>
                  </a:lnTo>
                  <a:lnTo>
                    <a:pt x="785" y="711"/>
                  </a:lnTo>
                  <a:lnTo>
                    <a:pt x="785" y="711"/>
                  </a:lnTo>
                  <a:lnTo>
                    <a:pt x="785" y="711"/>
                  </a:lnTo>
                  <a:lnTo>
                    <a:pt x="788" y="709"/>
                  </a:lnTo>
                  <a:lnTo>
                    <a:pt x="788" y="711"/>
                  </a:lnTo>
                  <a:lnTo>
                    <a:pt x="788" y="711"/>
                  </a:lnTo>
                  <a:lnTo>
                    <a:pt x="788" y="711"/>
                  </a:lnTo>
                  <a:lnTo>
                    <a:pt x="790" y="711"/>
                  </a:lnTo>
                  <a:lnTo>
                    <a:pt x="790" y="711"/>
                  </a:lnTo>
                  <a:lnTo>
                    <a:pt x="790" y="711"/>
                  </a:lnTo>
                  <a:lnTo>
                    <a:pt x="788" y="711"/>
                  </a:lnTo>
                  <a:lnTo>
                    <a:pt x="788" y="711"/>
                  </a:lnTo>
                  <a:lnTo>
                    <a:pt x="788" y="711"/>
                  </a:lnTo>
                  <a:lnTo>
                    <a:pt x="788" y="714"/>
                  </a:lnTo>
                  <a:lnTo>
                    <a:pt x="788" y="714"/>
                  </a:lnTo>
                  <a:lnTo>
                    <a:pt x="792" y="711"/>
                  </a:lnTo>
                  <a:lnTo>
                    <a:pt x="795" y="709"/>
                  </a:lnTo>
                  <a:lnTo>
                    <a:pt x="797" y="709"/>
                  </a:lnTo>
                  <a:lnTo>
                    <a:pt x="797" y="709"/>
                  </a:lnTo>
                  <a:lnTo>
                    <a:pt x="799" y="709"/>
                  </a:lnTo>
                  <a:lnTo>
                    <a:pt x="802" y="709"/>
                  </a:lnTo>
                  <a:lnTo>
                    <a:pt x="806" y="707"/>
                  </a:lnTo>
                  <a:lnTo>
                    <a:pt x="809" y="707"/>
                  </a:lnTo>
                  <a:lnTo>
                    <a:pt x="811" y="704"/>
                  </a:lnTo>
                  <a:lnTo>
                    <a:pt x="811" y="704"/>
                  </a:lnTo>
                  <a:lnTo>
                    <a:pt x="811" y="704"/>
                  </a:lnTo>
                  <a:lnTo>
                    <a:pt x="811" y="704"/>
                  </a:lnTo>
                  <a:lnTo>
                    <a:pt x="821" y="700"/>
                  </a:lnTo>
                  <a:lnTo>
                    <a:pt x="825" y="695"/>
                  </a:lnTo>
                  <a:lnTo>
                    <a:pt x="830" y="695"/>
                  </a:lnTo>
                  <a:lnTo>
                    <a:pt x="832" y="693"/>
                  </a:lnTo>
                  <a:lnTo>
                    <a:pt x="832" y="695"/>
                  </a:lnTo>
                  <a:lnTo>
                    <a:pt x="835" y="693"/>
                  </a:lnTo>
                  <a:lnTo>
                    <a:pt x="842" y="688"/>
                  </a:lnTo>
                  <a:lnTo>
                    <a:pt x="847" y="685"/>
                  </a:lnTo>
                  <a:lnTo>
                    <a:pt x="849" y="685"/>
                  </a:lnTo>
                  <a:lnTo>
                    <a:pt x="849" y="683"/>
                  </a:lnTo>
                  <a:lnTo>
                    <a:pt x="847" y="683"/>
                  </a:lnTo>
                  <a:lnTo>
                    <a:pt x="844" y="681"/>
                  </a:lnTo>
                  <a:lnTo>
                    <a:pt x="849" y="683"/>
                  </a:lnTo>
                  <a:lnTo>
                    <a:pt x="854" y="681"/>
                  </a:lnTo>
                  <a:lnTo>
                    <a:pt x="856" y="678"/>
                  </a:lnTo>
                  <a:lnTo>
                    <a:pt x="856" y="678"/>
                  </a:lnTo>
                  <a:lnTo>
                    <a:pt x="861" y="676"/>
                  </a:lnTo>
                  <a:lnTo>
                    <a:pt x="865" y="674"/>
                  </a:lnTo>
                  <a:lnTo>
                    <a:pt x="868" y="671"/>
                  </a:lnTo>
                  <a:lnTo>
                    <a:pt x="870" y="671"/>
                  </a:lnTo>
                  <a:lnTo>
                    <a:pt x="872" y="669"/>
                  </a:lnTo>
                  <a:lnTo>
                    <a:pt x="872" y="667"/>
                  </a:lnTo>
                  <a:lnTo>
                    <a:pt x="875" y="667"/>
                  </a:lnTo>
                  <a:lnTo>
                    <a:pt x="880" y="667"/>
                  </a:lnTo>
                  <a:lnTo>
                    <a:pt x="887" y="662"/>
                  </a:lnTo>
                  <a:lnTo>
                    <a:pt x="889" y="659"/>
                  </a:lnTo>
                  <a:lnTo>
                    <a:pt x="891" y="659"/>
                  </a:lnTo>
                  <a:lnTo>
                    <a:pt x="896" y="657"/>
                  </a:lnTo>
                  <a:lnTo>
                    <a:pt x="898" y="657"/>
                  </a:lnTo>
                  <a:lnTo>
                    <a:pt x="901" y="657"/>
                  </a:lnTo>
                  <a:lnTo>
                    <a:pt x="905" y="655"/>
                  </a:lnTo>
                  <a:lnTo>
                    <a:pt x="910" y="652"/>
                  </a:lnTo>
                  <a:lnTo>
                    <a:pt x="913" y="650"/>
                  </a:lnTo>
                  <a:lnTo>
                    <a:pt x="920" y="648"/>
                  </a:lnTo>
                  <a:lnTo>
                    <a:pt x="924" y="643"/>
                  </a:lnTo>
                  <a:lnTo>
                    <a:pt x="929" y="641"/>
                  </a:lnTo>
                  <a:lnTo>
                    <a:pt x="936" y="636"/>
                  </a:lnTo>
                  <a:lnTo>
                    <a:pt x="938" y="633"/>
                  </a:lnTo>
                  <a:lnTo>
                    <a:pt x="941" y="631"/>
                  </a:lnTo>
                  <a:lnTo>
                    <a:pt x="943" y="629"/>
                  </a:lnTo>
                  <a:lnTo>
                    <a:pt x="941" y="626"/>
                  </a:lnTo>
                  <a:lnTo>
                    <a:pt x="941" y="626"/>
                  </a:lnTo>
                  <a:lnTo>
                    <a:pt x="936" y="626"/>
                  </a:lnTo>
                  <a:lnTo>
                    <a:pt x="931" y="624"/>
                  </a:lnTo>
                  <a:lnTo>
                    <a:pt x="929" y="624"/>
                  </a:lnTo>
                  <a:lnTo>
                    <a:pt x="927" y="624"/>
                  </a:lnTo>
                  <a:lnTo>
                    <a:pt x="927" y="622"/>
                  </a:lnTo>
                  <a:lnTo>
                    <a:pt x="924" y="622"/>
                  </a:lnTo>
                  <a:lnTo>
                    <a:pt x="934" y="624"/>
                  </a:lnTo>
                  <a:lnTo>
                    <a:pt x="938" y="624"/>
                  </a:lnTo>
                  <a:lnTo>
                    <a:pt x="941" y="624"/>
                  </a:lnTo>
                  <a:lnTo>
                    <a:pt x="941" y="626"/>
                  </a:lnTo>
                  <a:lnTo>
                    <a:pt x="943" y="626"/>
                  </a:lnTo>
                  <a:lnTo>
                    <a:pt x="946" y="626"/>
                  </a:lnTo>
                  <a:lnTo>
                    <a:pt x="948" y="626"/>
                  </a:lnTo>
                  <a:lnTo>
                    <a:pt x="950" y="622"/>
                  </a:lnTo>
                  <a:lnTo>
                    <a:pt x="955" y="619"/>
                  </a:lnTo>
                  <a:lnTo>
                    <a:pt x="962" y="614"/>
                  </a:lnTo>
                  <a:lnTo>
                    <a:pt x="967" y="612"/>
                  </a:lnTo>
                  <a:lnTo>
                    <a:pt x="969" y="610"/>
                  </a:lnTo>
                  <a:lnTo>
                    <a:pt x="971" y="610"/>
                  </a:lnTo>
                  <a:lnTo>
                    <a:pt x="974" y="607"/>
                  </a:lnTo>
                  <a:lnTo>
                    <a:pt x="974" y="607"/>
                  </a:lnTo>
                  <a:lnTo>
                    <a:pt x="976" y="607"/>
                  </a:lnTo>
                  <a:lnTo>
                    <a:pt x="976" y="605"/>
                  </a:lnTo>
                  <a:lnTo>
                    <a:pt x="981" y="605"/>
                  </a:lnTo>
                  <a:lnTo>
                    <a:pt x="988" y="603"/>
                  </a:lnTo>
                  <a:lnTo>
                    <a:pt x="990" y="603"/>
                  </a:lnTo>
                  <a:lnTo>
                    <a:pt x="993" y="603"/>
                  </a:lnTo>
                  <a:lnTo>
                    <a:pt x="995" y="600"/>
                  </a:lnTo>
                  <a:lnTo>
                    <a:pt x="997" y="598"/>
                  </a:lnTo>
                  <a:lnTo>
                    <a:pt x="1004" y="588"/>
                  </a:lnTo>
                  <a:lnTo>
                    <a:pt x="1009" y="588"/>
                  </a:lnTo>
                  <a:lnTo>
                    <a:pt x="1012" y="586"/>
                  </a:lnTo>
                  <a:lnTo>
                    <a:pt x="1012" y="586"/>
                  </a:lnTo>
                  <a:lnTo>
                    <a:pt x="1014" y="586"/>
                  </a:lnTo>
                  <a:lnTo>
                    <a:pt x="1016" y="584"/>
                  </a:lnTo>
                  <a:lnTo>
                    <a:pt x="1016" y="586"/>
                  </a:lnTo>
                  <a:lnTo>
                    <a:pt x="1019" y="584"/>
                  </a:lnTo>
                  <a:lnTo>
                    <a:pt x="1019" y="586"/>
                  </a:lnTo>
                  <a:lnTo>
                    <a:pt x="1023" y="584"/>
                  </a:lnTo>
                  <a:lnTo>
                    <a:pt x="1026" y="584"/>
                  </a:lnTo>
                  <a:lnTo>
                    <a:pt x="1035" y="584"/>
                  </a:lnTo>
                  <a:lnTo>
                    <a:pt x="1035" y="584"/>
                  </a:lnTo>
                  <a:lnTo>
                    <a:pt x="1040" y="584"/>
                  </a:lnTo>
                  <a:lnTo>
                    <a:pt x="1047" y="584"/>
                  </a:lnTo>
                  <a:lnTo>
                    <a:pt x="1052" y="584"/>
                  </a:lnTo>
                  <a:lnTo>
                    <a:pt x="1054" y="584"/>
                  </a:lnTo>
                  <a:lnTo>
                    <a:pt x="1056" y="584"/>
                  </a:lnTo>
                  <a:lnTo>
                    <a:pt x="1059" y="584"/>
                  </a:lnTo>
                  <a:lnTo>
                    <a:pt x="1061" y="584"/>
                  </a:lnTo>
                  <a:lnTo>
                    <a:pt x="1066" y="584"/>
                  </a:lnTo>
                  <a:lnTo>
                    <a:pt x="1068" y="584"/>
                  </a:lnTo>
                  <a:lnTo>
                    <a:pt x="1070" y="584"/>
                  </a:lnTo>
                  <a:lnTo>
                    <a:pt x="1073" y="584"/>
                  </a:lnTo>
                  <a:lnTo>
                    <a:pt x="1075" y="584"/>
                  </a:lnTo>
                  <a:lnTo>
                    <a:pt x="1077" y="584"/>
                  </a:lnTo>
                  <a:lnTo>
                    <a:pt x="1080" y="584"/>
                  </a:lnTo>
                  <a:lnTo>
                    <a:pt x="1085" y="584"/>
                  </a:lnTo>
                  <a:lnTo>
                    <a:pt x="1087" y="584"/>
                  </a:lnTo>
                  <a:lnTo>
                    <a:pt x="1089" y="586"/>
                  </a:lnTo>
                  <a:lnTo>
                    <a:pt x="1089" y="586"/>
                  </a:lnTo>
                  <a:lnTo>
                    <a:pt x="1096" y="586"/>
                  </a:lnTo>
                  <a:lnTo>
                    <a:pt x="1099" y="586"/>
                  </a:lnTo>
                  <a:lnTo>
                    <a:pt x="1103" y="586"/>
                  </a:lnTo>
                  <a:lnTo>
                    <a:pt x="1106" y="584"/>
                  </a:lnTo>
                  <a:lnTo>
                    <a:pt x="1108" y="584"/>
                  </a:lnTo>
                  <a:lnTo>
                    <a:pt x="1110" y="584"/>
                  </a:lnTo>
                  <a:lnTo>
                    <a:pt x="1118" y="584"/>
                  </a:lnTo>
                  <a:close/>
                  <a:moveTo>
                    <a:pt x="851" y="683"/>
                  </a:moveTo>
                  <a:lnTo>
                    <a:pt x="851" y="683"/>
                  </a:lnTo>
                  <a:lnTo>
                    <a:pt x="854" y="683"/>
                  </a:lnTo>
                  <a:lnTo>
                    <a:pt x="856" y="683"/>
                  </a:lnTo>
                  <a:lnTo>
                    <a:pt x="858" y="683"/>
                  </a:lnTo>
                  <a:lnTo>
                    <a:pt x="858" y="683"/>
                  </a:lnTo>
                  <a:lnTo>
                    <a:pt x="858" y="681"/>
                  </a:lnTo>
                  <a:lnTo>
                    <a:pt x="861" y="678"/>
                  </a:lnTo>
                  <a:lnTo>
                    <a:pt x="861" y="678"/>
                  </a:lnTo>
                  <a:lnTo>
                    <a:pt x="856" y="681"/>
                  </a:lnTo>
                  <a:lnTo>
                    <a:pt x="854" y="681"/>
                  </a:lnTo>
                  <a:lnTo>
                    <a:pt x="851" y="683"/>
                  </a:lnTo>
                  <a:close/>
                  <a:moveTo>
                    <a:pt x="910" y="652"/>
                  </a:moveTo>
                  <a:lnTo>
                    <a:pt x="910" y="655"/>
                  </a:lnTo>
                  <a:lnTo>
                    <a:pt x="910" y="655"/>
                  </a:lnTo>
                  <a:lnTo>
                    <a:pt x="913" y="652"/>
                  </a:lnTo>
                  <a:lnTo>
                    <a:pt x="915" y="652"/>
                  </a:lnTo>
                  <a:lnTo>
                    <a:pt x="915" y="652"/>
                  </a:lnTo>
                  <a:lnTo>
                    <a:pt x="913" y="652"/>
                  </a:lnTo>
                  <a:lnTo>
                    <a:pt x="910" y="652"/>
                  </a:lnTo>
                  <a:close/>
                  <a:moveTo>
                    <a:pt x="839" y="693"/>
                  </a:moveTo>
                  <a:lnTo>
                    <a:pt x="854" y="693"/>
                  </a:lnTo>
                  <a:lnTo>
                    <a:pt x="861" y="693"/>
                  </a:lnTo>
                  <a:lnTo>
                    <a:pt x="868" y="693"/>
                  </a:lnTo>
                  <a:lnTo>
                    <a:pt x="872" y="693"/>
                  </a:lnTo>
                  <a:lnTo>
                    <a:pt x="880" y="693"/>
                  </a:lnTo>
                  <a:lnTo>
                    <a:pt x="887" y="693"/>
                  </a:lnTo>
                  <a:lnTo>
                    <a:pt x="891" y="688"/>
                  </a:lnTo>
                  <a:lnTo>
                    <a:pt x="894" y="685"/>
                  </a:lnTo>
                  <a:lnTo>
                    <a:pt x="894" y="688"/>
                  </a:lnTo>
                  <a:lnTo>
                    <a:pt x="896" y="688"/>
                  </a:lnTo>
                  <a:lnTo>
                    <a:pt x="898" y="685"/>
                  </a:lnTo>
                  <a:lnTo>
                    <a:pt x="898" y="685"/>
                  </a:lnTo>
                  <a:lnTo>
                    <a:pt x="898" y="685"/>
                  </a:lnTo>
                  <a:lnTo>
                    <a:pt x="901" y="685"/>
                  </a:lnTo>
                  <a:lnTo>
                    <a:pt x="901" y="688"/>
                  </a:lnTo>
                  <a:lnTo>
                    <a:pt x="901" y="688"/>
                  </a:lnTo>
                  <a:lnTo>
                    <a:pt x="901" y="685"/>
                  </a:lnTo>
                  <a:lnTo>
                    <a:pt x="901" y="685"/>
                  </a:lnTo>
                  <a:lnTo>
                    <a:pt x="903" y="683"/>
                  </a:lnTo>
                  <a:lnTo>
                    <a:pt x="903" y="683"/>
                  </a:lnTo>
                  <a:lnTo>
                    <a:pt x="903" y="683"/>
                  </a:lnTo>
                  <a:lnTo>
                    <a:pt x="905" y="683"/>
                  </a:lnTo>
                  <a:lnTo>
                    <a:pt x="905" y="683"/>
                  </a:lnTo>
                  <a:lnTo>
                    <a:pt x="905" y="683"/>
                  </a:lnTo>
                  <a:lnTo>
                    <a:pt x="905" y="681"/>
                  </a:lnTo>
                  <a:lnTo>
                    <a:pt x="908" y="678"/>
                  </a:lnTo>
                  <a:lnTo>
                    <a:pt x="910" y="678"/>
                  </a:lnTo>
                  <a:lnTo>
                    <a:pt x="913" y="676"/>
                  </a:lnTo>
                  <a:lnTo>
                    <a:pt x="913" y="676"/>
                  </a:lnTo>
                  <a:lnTo>
                    <a:pt x="915" y="674"/>
                  </a:lnTo>
                  <a:lnTo>
                    <a:pt x="915" y="674"/>
                  </a:lnTo>
                  <a:lnTo>
                    <a:pt x="915" y="674"/>
                  </a:lnTo>
                  <a:lnTo>
                    <a:pt x="915" y="671"/>
                  </a:lnTo>
                  <a:lnTo>
                    <a:pt x="917" y="671"/>
                  </a:lnTo>
                  <a:lnTo>
                    <a:pt x="917" y="669"/>
                  </a:lnTo>
                  <a:lnTo>
                    <a:pt x="920" y="667"/>
                  </a:lnTo>
                  <a:lnTo>
                    <a:pt x="920" y="664"/>
                  </a:lnTo>
                  <a:lnTo>
                    <a:pt x="924" y="662"/>
                  </a:lnTo>
                  <a:lnTo>
                    <a:pt x="924" y="659"/>
                  </a:lnTo>
                  <a:lnTo>
                    <a:pt x="927" y="657"/>
                  </a:lnTo>
                  <a:lnTo>
                    <a:pt x="929" y="655"/>
                  </a:lnTo>
                  <a:lnTo>
                    <a:pt x="934" y="652"/>
                  </a:lnTo>
                  <a:lnTo>
                    <a:pt x="936" y="650"/>
                  </a:lnTo>
                  <a:lnTo>
                    <a:pt x="941" y="645"/>
                  </a:lnTo>
                  <a:lnTo>
                    <a:pt x="943" y="643"/>
                  </a:lnTo>
                  <a:lnTo>
                    <a:pt x="943" y="643"/>
                  </a:lnTo>
                  <a:lnTo>
                    <a:pt x="946" y="641"/>
                  </a:lnTo>
                  <a:lnTo>
                    <a:pt x="948" y="643"/>
                  </a:lnTo>
                  <a:lnTo>
                    <a:pt x="948" y="643"/>
                  </a:lnTo>
                  <a:lnTo>
                    <a:pt x="948" y="645"/>
                  </a:lnTo>
                  <a:lnTo>
                    <a:pt x="948" y="645"/>
                  </a:lnTo>
                  <a:lnTo>
                    <a:pt x="948" y="645"/>
                  </a:lnTo>
                  <a:lnTo>
                    <a:pt x="948" y="648"/>
                  </a:lnTo>
                  <a:lnTo>
                    <a:pt x="948" y="648"/>
                  </a:lnTo>
                  <a:lnTo>
                    <a:pt x="950" y="648"/>
                  </a:lnTo>
                  <a:lnTo>
                    <a:pt x="953" y="645"/>
                  </a:lnTo>
                  <a:lnTo>
                    <a:pt x="957" y="645"/>
                  </a:lnTo>
                  <a:lnTo>
                    <a:pt x="957" y="645"/>
                  </a:lnTo>
                  <a:lnTo>
                    <a:pt x="960" y="643"/>
                  </a:lnTo>
                  <a:lnTo>
                    <a:pt x="960" y="643"/>
                  </a:lnTo>
                  <a:lnTo>
                    <a:pt x="962" y="643"/>
                  </a:lnTo>
                  <a:lnTo>
                    <a:pt x="962" y="645"/>
                  </a:lnTo>
                  <a:lnTo>
                    <a:pt x="964" y="648"/>
                  </a:lnTo>
                  <a:lnTo>
                    <a:pt x="967" y="650"/>
                  </a:lnTo>
                  <a:lnTo>
                    <a:pt x="964" y="652"/>
                  </a:lnTo>
                  <a:lnTo>
                    <a:pt x="964" y="655"/>
                  </a:lnTo>
                  <a:lnTo>
                    <a:pt x="962" y="659"/>
                  </a:lnTo>
                  <a:lnTo>
                    <a:pt x="962" y="662"/>
                  </a:lnTo>
                  <a:lnTo>
                    <a:pt x="960" y="664"/>
                  </a:lnTo>
                  <a:lnTo>
                    <a:pt x="960" y="667"/>
                  </a:lnTo>
                  <a:lnTo>
                    <a:pt x="957" y="671"/>
                  </a:lnTo>
                  <a:lnTo>
                    <a:pt x="957" y="674"/>
                  </a:lnTo>
                  <a:lnTo>
                    <a:pt x="957" y="674"/>
                  </a:lnTo>
                  <a:lnTo>
                    <a:pt x="957" y="674"/>
                  </a:lnTo>
                  <a:lnTo>
                    <a:pt x="957" y="674"/>
                  </a:lnTo>
                  <a:lnTo>
                    <a:pt x="957" y="674"/>
                  </a:lnTo>
                  <a:lnTo>
                    <a:pt x="957" y="676"/>
                  </a:lnTo>
                  <a:lnTo>
                    <a:pt x="957" y="676"/>
                  </a:lnTo>
                  <a:lnTo>
                    <a:pt x="955" y="676"/>
                  </a:lnTo>
                  <a:lnTo>
                    <a:pt x="955" y="676"/>
                  </a:lnTo>
                  <a:lnTo>
                    <a:pt x="955" y="678"/>
                  </a:lnTo>
                  <a:lnTo>
                    <a:pt x="955" y="678"/>
                  </a:lnTo>
                  <a:lnTo>
                    <a:pt x="955" y="678"/>
                  </a:lnTo>
                  <a:lnTo>
                    <a:pt x="955" y="678"/>
                  </a:lnTo>
                  <a:lnTo>
                    <a:pt x="957" y="678"/>
                  </a:lnTo>
                  <a:lnTo>
                    <a:pt x="957" y="678"/>
                  </a:lnTo>
                  <a:lnTo>
                    <a:pt x="957" y="681"/>
                  </a:lnTo>
                  <a:lnTo>
                    <a:pt x="960" y="681"/>
                  </a:lnTo>
                  <a:lnTo>
                    <a:pt x="960" y="681"/>
                  </a:lnTo>
                  <a:lnTo>
                    <a:pt x="960" y="681"/>
                  </a:lnTo>
                  <a:lnTo>
                    <a:pt x="960" y="681"/>
                  </a:lnTo>
                  <a:lnTo>
                    <a:pt x="960" y="681"/>
                  </a:lnTo>
                  <a:lnTo>
                    <a:pt x="960" y="681"/>
                  </a:lnTo>
                  <a:lnTo>
                    <a:pt x="957" y="683"/>
                  </a:lnTo>
                  <a:lnTo>
                    <a:pt x="957" y="683"/>
                  </a:lnTo>
                  <a:lnTo>
                    <a:pt x="957" y="683"/>
                  </a:lnTo>
                  <a:lnTo>
                    <a:pt x="957" y="683"/>
                  </a:lnTo>
                  <a:lnTo>
                    <a:pt x="957" y="685"/>
                  </a:lnTo>
                  <a:lnTo>
                    <a:pt x="957" y="685"/>
                  </a:lnTo>
                  <a:lnTo>
                    <a:pt x="957" y="685"/>
                  </a:lnTo>
                  <a:lnTo>
                    <a:pt x="957" y="688"/>
                  </a:lnTo>
                  <a:lnTo>
                    <a:pt x="957" y="688"/>
                  </a:lnTo>
                  <a:lnTo>
                    <a:pt x="957" y="688"/>
                  </a:lnTo>
                  <a:lnTo>
                    <a:pt x="957" y="688"/>
                  </a:lnTo>
                  <a:lnTo>
                    <a:pt x="960" y="690"/>
                  </a:lnTo>
                  <a:lnTo>
                    <a:pt x="960" y="688"/>
                  </a:lnTo>
                  <a:lnTo>
                    <a:pt x="960" y="688"/>
                  </a:lnTo>
                  <a:lnTo>
                    <a:pt x="960" y="688"/>
                  </a:lnTo>
                  <a:lnTo>
                    <a:pt x="960" y="688"/>
                  </a:lnTo>
                  <a:lnTo>
                    <a:pt x="962" y="688"/>
                  </a:lnTo>
                  <a:lnTo>
                    <a:pt x="962" y="688"/>
                  </a:lnTo>
                  <a:lnTo>
                    <a:pt x="962" y="690"/>
                  </a:lnTo>
                  <a:lnTo>
                    <a:pt x="964" y="690"/>
                  </a:lnTo>
                  <a:lnTo>
                    <a:pt x="964" y="690"/>
                  </a:lnTo>
                  <a:lnTo>
                    <a:pt x="964" y="690"/>
                  </a:lnTo>
                  <a:lnTo>
                    <a:pt x="964" y="690"/>
                  </a:lnTo>
                  <a:lnTo>
                    <a:pt x="969" y="690"/>
                  </a:lnTo>
                  <a:lnTo>
                    <a:pt x="971" y="690"/>
                  </a:lnTo>
                  <a:lnTo>
                    <a:pt x="974" y="690"/>
                  </a:lnTo>
                  <a:lnTo>
                    <a:pt x="974" y="690"/>
                  </a:lnTo>
                  <a:lnTo>
                    <a:pt x="976" y="688"/>
                  </a:lnTo>
                  <a:lnTo>
                    <a:pt x="979" y="688"/>
                  </a:lnTo>
                  <a:lnTo>
                    <a:pt x="979" y="688"/>
                  </a:lnTo>
                  <a:lnTo>
                    <a:pt x="979" y="685"/>
                  </a:lnTo>
                  <a:lnTo>
                    <a:pt x="981" y="685"/>
                  </a:lnTo>
                  <a:lnTo>
                    <a:pt x="981" y="683"/>
                  </a:lnTo>
                  <a:lnTo>
                    <a:pt x="981" y="683"/>
                  </a:lnTo>
                  <a:lnTo>
                    <a:pt x="981" y="685"/>
                  </a:lnTo>
                  <a:lnTo>
                    <a:pt x="981" y="685"/>
                  </a:lnTo>
                  <a:lnTo>
                    <a:pt x="981" y="688"/>
                  </a:lnTo>
                  <a:lnTo>
                    <a:pt x="983" y="688"/>
                  </a:lnTo>
                  <a:lnTo>
                    <a:pt x="990" y="685"/>
                  </a:lnTo>
                  <a:lnTo>
                    <a:pt x="995" y="683"/>
                  </a:lnTo>
                  <a:lnTo>
                    <a:pt x="1000" y="681"/>
                  </a:lnTo>
                  <a:lnTo>
                    <a:pt x="1002" y="678"/>
                  </a:lnTo>
                  <a:lnTo>
                    <a:pt x="1004" y="678"/>
                  </a:lnTo>
                  <a:lnTo>
                    <a:pt x="1009" y="676"/>
                  </a:lnTo>
                  <a:lnTo>
                    <a:pt x="1009" y="674"/>
                  </a:lnTo>
                  <a:lnTo>
                    <a:pt x="1009" y="674"/>
                  </a:lnTo>
                  <a:lnTo>
                    <a:pt x="1009" y="674"/>
                  </a:lnTo>
                  <a:lnTo>
                    <a:pt x="1012" y="676"/>
                  </a:lnTo>
                  <a:lnTo>
                    <a:pt x="1012" y="676"/>
                  </a:lnTo>
                  <a:lnTo>
                    <a:pt x="1014" y="676"/>
                  </a:lnTo>
                  <a:lnTo>
                    <a:pt x="1012" y="676"/>
                  </a:lnTo>
                  <a:lnTo>
                    <a:pt x="1012" y="676"/>
                  </a:lnTo>
                  <a:lnTo>
                    <a:pt x="1009" y="678"/>
                  </a:lnTo>
                  <a:lnTo>
                    <a:pt x="1002" y="683"/>
                  </a:lnTo>
                  <a:lnTo>
                    <a:pt x="1000" y="685"/>
                  </a:lnTo>
                  <a:lnTo>
                    <a:pt x="1000" y="685"/>
                  </a:lnTo>
                  <a:lnTo>
                    <a:pt x="1002" y="685"/>
                  </a:lnTo>
                  <a:lnTo>
                    <a:pt x="1002" y="685"/>
                  </a:lnTo>
                  <a:lnTo>
                    <a:pt x="1004" y="685"/>
                  </a:lnTo>
                  <a:lnTo>
                    <a:pt x="1007" y="683"/>
                  </a:lnTo>
                  <a:lnTo>
                    <a:pt x="1009" y="685"/>
                  </a:lnTo>
                  <a:lnTo>
                    <a:pt x="1014" y="683"/>
                  </a:lnTo>
                  <a:lnTo>
                    <a:pt x="1016" y="685"/>
                  </a:lnTo>
                  <a:lnTo>
                    <a:pt x="1021" y="683"/>
                  </a:lnTo>
                  <a:lnTo>
                    <a:pt x="1026" y="685"/>
                  </a:lnTo>
                  <a:lnTo>
                    <a:pt x="1023" y="685"/>
                  </a:lnTo>
                  <a:lnTo>
                    <a:pt x="1019" y="685"/>
                  </a:lnTo>
                  <a:lnTo>
                    <a:pt x="1012" y="688"/>
                  </a:lnTo>
                  <a:lnTo>
                    <a:pt x="1012" y="690"/>
                  </a:lnTo>
                  <a:lnTo>
                    <a:pt x="1012" y="693"/>
                  </a:lnTo>
                  <a:lnTo>
                    <a:pt x="1009" y="690"/>
                  </a:lnTo>
                  <a:lnTo>
                    <a:pt x="1007" y="690"/>
                  </a:lnTo>
                  <a:lnTo>
                    <a:pt x="1007" y="688"/>
                  </a:lnTo>
                  <a:lnTo>
                    <a:pt x="1009" y="688"/>
                  </a:lnTo>
                  <a:lnTo>
                    <a:pt x="1009" y="688"/>
                  </a:lnTo>
                  <a:lnTo>
                    <a:pt x="1009" y="685"/>
                  </a:lnTo>
                  <a:lnTo>
                    <a:pt x="1007" y="685"/>
                  </a:lnTo>
                  <a:lnTo>
                    <a:pt x="1009" y="685"/>
                  </a:lnTo>
                  <a:lnTo>
                    <a:pt x="1007" y="688"/>
                  </a:lnTo>
                  <a:lnTo>
                    <a:pt x="1002" y="688"/>
                  </a:lnTo>
                  <a:lnTo>
                    <a:pt x="997" y="690"/>
                  </a:lnTo>
                  <a:lnTo>
                    <a:pt x="983" y="700"/>
                  </a:lnTo>
                  <a:lnTo>
                    <a:pt x="983" y="700"/>
                  </a:lnTo>
                  <a:lnTo>
                    <a:pt x="981" y="700"/>
                  </a:lnTo>
                  <a:lnTo>
                    <a:pt x="983" y="700"/>
                  </a:lnTo>
                  <a:lnTo>
                    <a:pt x="986" y="700"/>
                  </a:lnTo>
                  <a:lnTo>
                    <a:pt x="986" y="700"/>
                  </a:lnTo>
                  <a:lnTo>
                    <a:pt x="983" y="700"/>
                  </a:lnTo>
                  <a:lnTo>
                    <a:pt x="981" y="702"/>
                  </a:lnTo>
                  <a:lnTo>
                    <a:pt x="981" y="702"/>
                  </a:lnTo>
                  <a:lnTo>
                    <a:pt x="979" y="702"/>
                  </a:lnTo>
                  <a:lnTo>
                    <a:pt x="976" y="702"/>
                  </a:lnTo>
                  <a:lnTo>
                    <a:pt x="974" y="704"/>
                  </a:lnTo>
                  <a:lnTo>
                    <a:pt x="974" y="704"/>
                  </a:lnTo>
                  <a:lnTo>
                    <a:pt x="971" y="707"/>
                  </a:lnTo>
                  <a:lnTo>
                    <a:pt x="976" y="702"/>
                  </a:lnTo>
                  <a:lnTo>
                    <a:pt x="979" y="702"/>
                  </a:lnTo>
                  <a:lnTo>
                    <a:pt x="974" y="707"/>
                  </a:lnTo>
                  <a:lnTo>
                    <a:pt x="969" y="711"/>
                  </a:lnTo>
                  <a:lnTo>
                    <a:pt x="969" y="714"/>
                  </a:lnTo>
                  <a:lnTo>
                    <a:pt x="969" y="719"/>
                  </a:lnTo>
                  <a:lnTo>
                    <a:pt x="969" y="719"/>
                  </a:lnTo>
                  <a:lnTo>
                    <a:pt x="969" y="719"/>
                  </a:lnTo>
                  <a:lnTo>
                    <a:pt x="971" y="719"/>
                  </a:lnTo>
                  <a:lnTo>
                    <a:pt x="971" y="719"/>
                  </a:lnTo>
                  <a:lnTo>
                    <a:pt x="971" y="721"/>
                  </a:lnTo>
                  <a:lnTo>
                    <a:pt x="974" y="723"/>
                  </a:lnTo>
                  <a:lnTo>
                    <a:pt x="974" y="723"/>
                  </a:lnTo>
                  <a:lnTo>
                    <a:pt x="976" y="723"/>
                  </a:lnTo>
                  <a:lnTo>
                    <a:pt x="976" y="723"/>
                  </a:lnTo>
                  <a:lnTo>
                    <a:pt x="976" y="723"/>
                  </a:lnTo>
                  <a:lnTo>
                    <a:pt x="979" y="723"/>
                  </a:lnTo>
                  <a:lnTo>
                    <a:pt x="979" y="723"/>
                  </a:lnTo>
                  <a:lnTo>
                    <a:pt x="979" y="723"/>
                  </a:lnTo>
                  <a:lnTo>
                    <a:pt x="981" y="721"/>
                  </a:lnTo>
                  <a:lnTo>
                    <a:pt x="983" y="721"/>
                  </a:lnTo>
                  <a:lnTo>
                    <a:pt x="983" y="721"/>
                  </a:lnTo>
                  <a:lnTo>
                    <a:pt x="986" y="721"/>
                  </a:lnTo>
                  <a:lnTo>
                    <a:pt x="990" y="716"/>
                  </a:lnTo>
                  <a:lnTo>
                    <a:pt x="990" y="716"/>
                  </a:lnTo>
                  <a:lnTo>
                    <a:pt x="993" y="714"/>
                  </a:lnTo>
                  <a:lnTo>
                    <a:pt x="997" y="711"/>
                  </a:lnTo>
                  <a:lnTo>
                    <a:pt x="1000" y="711"/>
                  </a:lnTo>
                  <a:lnTo>
                    <a:pt x="1002" y="709"/>
                  </a:lnTo>
                  <a:lnTo>
                    <a:pt x="1002" y="709"/>
                  </a:lnTo>
                  <a:lnTo>
                    <a:pt x="1002" y="707"/>
                  </a:lnTo>
                  <a:lnTo>
                    <a:pt x="1002" y="707"/>
                  </a:lnTo>
                  <a:lnTo>
                    <a:pt x="1002" y="704"/>
                  </a:lnTo>
                  <a:lnTo>
                    <a:pt x="1004" y="704"/>
                  </a:lnTo>
                  <a:lnTo>
                    <a:pt x="1007" y="702"/>
                  </a:lnTo>
                  <a:lnTo>
                    <a:pt x="1007" y="704"/>
                  </a:lnTo>
                  <a:lnTo>
                    <a:pt x="1009" y="704"/>
                  </a:lnTo>
                  <a:lnTo>
                    <a:pt x="1009" y="702"/>
                  </a:lnTo>
                  <a:lnTo>
                    <a:pt x="1009" y="702"/>
                  </a:lnTo>
                  <a:lnTo>
                    <a:pt x="1012" y="702"/>
                  </a:lnTo>
                  <a:lnTo>
                    <a:pt x="1012" y="704"/>
                  </a:lnTo>
                  <a:lnTo>
                    <a:pt x="1012" y="704"/>
                  </a:lnTo>
                  <a:lnTo>
                    <a:pt x="1014" y="704"/>
                  </a:lnTo>
                  <a:lnTo>
                    <a:pt x="1016" y="704"/>
                  </a:lnTo>
                  <a:lnTo>
                    <a:pt x="1016" y="704"/>
                  </a:lnTo>
                  <a:lnTo>
                    <a:pt x="1016" y="704"/>
                  </a:lnTo>
                  <a:lnTo>
                    <a:pt x="1016" y="702"/>
                  </a:lnTo>
                  <a:lnTo>
                    <a:pt x="1016" y="700"/>
                  </a:lnTo>
                  <a:lnTo>
                    <a:pt x="1019" y="702"/>
                  </a:lnTo>
                  <a:lnTo>
                    <a:pt x="1019" y="702"/>
                  </a:lnTo>
                  <a:lnTo>
                    <a:pt x="1021" y="702"/>
                  </a:lnTo>
                  <a:lnTo>
                    <a:pt x="1021" y="702"/>
                  </a:lnTo>
                  <a:lnTo>
                    <a:pt x="1026" y="700"/>
                  </a:lnTo>
                  <a:lnTo>
                    <a:pt x="1026" y="700"/>
                  </a:lnTo>
                  <a:lnTo>
                    <a:pt x="1026" y="700"/>
                  </a:lnTo>
                  <a:lnTo>
                    <a:pt x="1033" y="697"/>
                  </a:lnTo>
                  <a:lnTo>
                    <a:pt x="1035" y="697"/>
                  </a:lnTo>
                  <a:lnTo>
                    <a:pt x="1042" y="695"/>
                  </a:lnTo>
                  <a:lnTo>
                    <a:pt x="1044" y="695"/>
                  </a:lnTo>
                  <a:lnTo>
                    <a:pt x="1049" y="690"/>
                  </a:lnTo>
                  <a:lnTo>
                    <a:pt x="1052" y="690"/>
                  </a:lnTo>
                  <a:lnTo>
                    <a:pt x="1052" y="690"/>
                  </a:lnTo>
                  <a:lnTo>
                    <a:pt x="1054" y="690"/>
                  </a:lnTo>
                  <a:lnTo>
                    <a:pt x="1056" y="690"/>
                  </a:lnTo>
                  <a:lnTo>
                    <a:pt x="1059" y="688"/>
                  </a:lnTo>
                  <a:lnTo>
                    <a:pt x="1059" y="688"/>
                  </a:lnTo>
                  <a:lnTo>
                    <a:pt x="1061" y="688"/>
                  </a:lnTo>
                  <a:lnTo>
                    <a:pt x="1063" y="688"/>
                  </a:lnTo>
                  <a:lnTo>
                    <a:pt x="1063" y="688"/>
                  </a:lnTo>
                  <a:lnTo>
                    <a:pt x="1063" y="685"/>
                  </a:lnTo>
                  <a:lnTo>
                    <a:pt x="1063" y="685"/>
                  </a:lnTo>
                  <a:lnTo>
                    <a:pt x="1063" y="685"/>
                  </a:lnTo>
                  <a:lnTo>
                    <a:pt x="1059" y="685"/>
                  </a:lnTo>
                  <a:lnTo>
                    <a:pt x="1059" y="683"/>
                  </a:lnTo>
                  <a:lnTo>
                    <a:pt x="1061" y="683"/>
                  </a:lnTo>
                  <a:lnTo>
                    <a:pt x="1061" y="683"/>
                  </a:lnTo>
                  <a:lnTo>
                    <a:pt x="1061" y="681"/>
                  </a:lnTo>
                  <a:lnTo>
                    <a:pt x="1061" y="678"/>
                  </a:lnTo>
                  <a:lnTo>
                    <a:pt x="1059" y="678"/>
                  </a:lnTo>
                  <a:lnTo>
                    <a:pt x="1056" y="678"/>
                  </a:lnTo>
                  <a:lnTo>
                    <a:pt x="1054" y="678"/>
                  </a:lnTo>
                  <a:lnTo>
                    <a:pt x="1054" y="678"/>
                  </a:lnTo>
                  <a:lnTo>
                    <a:pt x="1054" y="676"/>
                  </a:lnTo>
                  <a:lnTo>
                    <a:pt x="1054" y="676"/>
                  </a:lnTo>
                  <a:lnTo>
                    <a:pt x="1054" y="674"/>
                  </a:lnTo>
                  <a:lnTo>
                    <a:pt x="1047" y="678"/>
                  </a:lnTo>
                  <a:lnTo>
                    <a:pt x="1044" y="678"/>
                  </a:lnTo>
                  <a:lnTo>
                    <a:pt x="1042" y="678"/>
                  </a:lnTo>
                  <a:lnTo>
                    <a:pt x="1042" y="681"/>
                  </a:lnTo>
                  <a:lnTo>
                    <a:pt x="1042" y="678"/>
                  </a:lnTo>
                  <a:lnTo>
                    <a:pt x="1037" y="678"/>
                  </a:lnTo>
                  <a:lnTo>
                    <a:pt x="1040" y="678"/>
                  </a:lnTo>
                  <a:lnTo>
                    <a:pt x="1040" y="676"/>
                  </a:lnTo>
                  <a:lnTo>
                    <a:pt x="1037" y="676"/>
                  </a:lnTo>
                  <a:lnTo>
                    <a:pt x="1033" y="676"/>
                  </a:lnTo>
                  <a:lnTo>
                    <a:pt x="1030" y="676"/>
                  </a:lnTo>
                  <a:lnTo>
                    <a:pt x="1030" y="676"/>
                  </a:lnTo>
                  <a:lnTo>
                    <a:pt x="1030" y="676"/>
                  </a:lnTo>
                  <a:lnTo>
                    <a:pt x="1030" y="676"/>
                  </a:lnTo>
                  <a:lnTo>
                    <a:pt x="1028" y="674"/>
                  </a:lnTo>
                  <a:lnTo>
                    <a:pt x="1026" y="674"/>
                  </a:lnTo>
                  <a:lnTo>
                    <a:pt x="1023" y="674"/>
                  </a:lnTo>
                  <a:lnTo>
                    <a:pt x="1021" y="674"/>
                  </a:lnTo>
                  <a:lnTo>
                    <a:pt x="1019" y="671"/>
                  </a:lnTo>
                  <a:lnTo>
                    <a:pt x="1023" y="669"/>
                  </a:lnTo>
                  <a:lnTo>
                    <a:pt x="1023" y="669"/>
                  </a:lnTo>
                  <a:lnTo>
                    <a:pt x="1023" y="669"/>
                  </a:lnTo>
                  <a:lnTo>
                    <a:pt x="1019" y="669"/>
                  </a:lnTo>
                  <a:lnTo>
                    <a:pt x="1019" y="667"/>
                  </a:lnTo>
                  <a:lnTo>
                    <a:pt x="1014" y="667"/>
                  </a:lnTo>
                  <a:lnTo>
                    <a:pt x="1014" y="667"/>
                  </a:lnTo>
                  <a:lnTo>
                    <a:pt x="1012" y="664"/>
                  </a:lnTo>
                  <a:lnTo>
                    <a:pt x="1014" y="664"/>
                  </a:lnTo>
                  <a:lnTo>
                    <a:pt x="1012" y="662"/>
                  </a:lnTo>
                  <a:lnTo>
                    <a:pt x="1014" y="657"/>
                  </a:lnTo>
                  <a:lnTo>
                    <a:pt x="1012" y="657"/>
                  </a:lnTo>
                  <a:lnTo>
                    <a:pt x="1012" y="655"/>
                  </a:lnTo>
                  <a:lnTo>
                    <a:pt x="1012" y="652"/>
                  </a:lnTo>
                  <a:lnTo>
                    <a:pt x="1014" y="652"/>
                  </a:lnTo>
                  <a:lnTo>
                    <a:pt x="1014" y="650"/>
                  </a:lnTo>
                  <a:lnTo>
                    <a:pt x="1014" y="650"/>
                  </a:lnTo>
                  <a:lnTo>
                    <a:pt x="1012" y="650"/>
                  </a:lnTo>
                  <a:lnTo>
                    <a:pt x="1009" y="650"/>
                  </a:lnTo>
                  <a:lnTo>
                    <a:pt x="1007" y="650"/>
                  </a:lnTo>
                  <a:lnTo>
                    <a:pt x="1007" y="650"/>
                  </a:lnTo>
                  <a:lnTo>
                    <a:pt x="1012" y="645"/>
                  </a:lnTo>
                  <a:lnTo>
                    <a:pt x="1016" y="643"/>
                  </a:lnTo>
                  <a:lnTo>
                    <a:pt x="1019" y="641"/>
                  </a:lnTo>
                  <a:lnTo>
                    <a:pt x="1021" y="638"/>
                  </a:lnTo>
                  <a:lnTo>
                    <a:pt x="1021" y="636"/>
                  </a:lnTo>
                  <a:lnTo>
                    <a:pt x="1019" y="636"/>
                  </a:lnTo>
                  <a:lnTo>
                    <a:pt x="1016" y="636"/>
                  </a:lnTo>
                  <a:lnTo>
                    <a:pt x="1019" y="633"/>
                  </a:lnTo>
                  <a:lnTo>
                    <a:pt x="1014" y="633"/>
                  </a:lnTo>
                  <a:lnTo>
                    <a:pt x="1012" y="636"/>
                  </a:lnTo>
                  <a:lnTo>
                    <a:pt x="1009" y="636"/>
                  </a:lnTo>
                  <a:lnTo>
                    <a:pt x="1007" y="638"/>
                  </a:lnTo>
                  <a:lnTo>
                    <a:pt x="1007" y="636"/>
                  </a:lnTo>
                  <a:lnTo>
                    <a:pt x="1007" y="633"/>
                  </a:lnTo>
                  <a:lnTo>
                    <a:pt x="1004" y="633"/>
                  </a:lnTo>
                  <a:lnTo>
                    <a:pt x="1000" y="631"/>
                  </a:lnTo>
                  <a:lnTo>
                    <a:pt x="997" y="629"/>
                  </a:lnTo>
                  <a:lnTo>
                    <a:pt x="997" y="629"/>
                  </a:lnTo>
                  <a:lnTo>
                    <a:pt x="993" y="631"/>
                  </a:lnTo>
                  <a:lnTo>
                    <a:pt x="993" y="631"/>
                  </a:lnTo>
                  <a:lnTo>
                    <a:pt x="997" y="629"/>
                  </a:lnTo>
                  <a:lnTo>
                    <a:pt x="997" y="629"/>
                  </a:lnTo>
                  <a:lnTo>
                    <a:pt x="1000" y="629"/>
                  </a:lnTo>
                  <a:lnTo>
                    <a:pt x="1002" y="629"/>
                  </a:lnTo>
                  <a:lnTo>
                    <a:pt x="1004" y="626"/>
                  </a:lnTo>
                  <a:lnTo>
                    <a:pt x="1007" y="626"/>
                  </a:lnTo>
                  <a:lnTo>
                    <a:pt x="1007" y="629"/>
                  </a:lnTo>
                  <a:lnTo>
                    <a:pt x="1012" y="629"/>
                  </a:lnTo>
                  <a:lnTo>
                    <a:pt x="1014" y="631"/>
                  </a:lnTo>
                  <a:lnTo>
                    <a:pt x="1016" y="631"/>
                  </a:lnTo>
                  <a:lnTo>
                    <a:pt x="1019" y="629"/>
                  </a:lnTo>
                  <a:lnTo>
                    <a:pt x="1021" y="626"/>
                  </a:lnTo>
                  <a:lnTo>
                    <a:pt x="1023" y="626"/>
                  </a:lnTo>
                  <a:lnTo>
                    <a:pt x="1026" y="626"/>
                  </a:lnTo>
                  <a:lnTo>
                    <a:pt x="1026" y="624"/>
                  </a:lnTo>
                  <a:lnTo>
                    <a:pt x="1028" y="624"/>
                  </a:lnTo>
                  <a:lnTo>
                    <a:pt x="1033" y="622"/>
                  </a:lnTo>
                  <a:lnTo>
                    <a:pt x="1035" y="619"/>
                  </a:lnTo>
                  <a:lnTo>
                    <a:pt x="1037" y="617"/>
                  </a:lnTo>
                  <a:lnTo>
                    <a:pt x="1035" y="614"/>
                  </a:lnTo>
                  <a:lnTo>
                    <a:pt x="1035" y="612"/>
                  </a:lnTo>
                  <a:lnTo>
                    <a:pt x="1037" y="612"/>
                  </a:lnTo>
                  <a:lnTo>
                    <a:pt x="1040" y="614"/>
                  </a:lnTo>
                  <a:lnTo>
                    <a:pt x="1040" y="612"/>
                  </a:lnTo>
                  <a:lnTo>
                    <a:pt x="1040" y="612"/>
                  </a:lnTo>
                  <a:lnTo>
                    <a:pt x="1035" y="607"/>
                  </a:lnTo>
                  <a:lnTo>
                    <a:pt x="1033" y="605"/>
                  </a:lnTo>
                  <a:lnTo>
                    <a:pt x="1023" y="605"/>
                  </a:lnTo>
                  <a:lnTo>
                    <a:pt x="1021" y="605"/>
                  </a:lnTo>
                  <a:lnTo>
                    <a:pt x="1014" y="605"/>
                  </a:lnTo>
                  <a:lnTo>
                    <a:pt x="1009" y="605"/>
                  </a:lnTo>
                  <a:lnTo>
                    <a:pt x="1002" y="607"/>
                  </a:lnTo>
                  <a:lnTo>
                    <a:pt x="993" y="610"/>
                  </a:lnTo>
                  <a:lnTo>
                    <a:pt x="986" y="612"/>
                  </a:lnTo>
                  <a:lnTo>
                    <a:pt x="979" y="614"/>
                  </a:lnTo>
                  <a:lnTo>
                    <a:pt x="971" y="617"/>
                  </a:lnTo>
                  <a:lnTo>
                    <a:pt x="967" y="619"/>
                  </a:lnTo>
                  <a:lnTo>
                    <a:pt x="964" y="622"/>
                  </a:lnTo>
                  <a:lnTo>
                    <a:pt x="962" y="622"/>
                  </a:lnTo>
                  <a:lnTo>
                    <a:pt x="960" y="624"/>
                  </a:lnTo>
                  <a:lnTo>
                    <a:pt x="957" y="624"/>
                  </a:lnTo>
                  <a:lnTo>
                    <a:pt x="950" y="629"/>
                  </a:lnTo>
                  <a:lnTo>
                    <a:pt x="946" y="631"/>
                  </a:lnTo>
                  <a:lnTo>
                    <a:pt x="943" y="633"/>
                  </a:lnTo>
                  <a:lnTo>
                    <a:pt x="938" y="638"/>
                  </a:lnTo>
                  <a:lnTo>
                    <a:pt x="934" y="641"/>
                  </a:lnTo>
                  <a:lnTo>
                    <a:pt x="931" y="643"/>
                  </a:lnTo>
                  <a:lnTo>
                    <a:pt x="929" y="645"/>
                  </a:lnTo>
                  <a:lnTo>
                    <a:pt x="924" y="648"/>
                  </a:lnTo>
                  <a:lnTo>
                    <a:pt x="920" y="650"/>
                  </a:lnTo>
                  <a:lnTo>
                    <a:pt x="913" y="655"/>
                  </a:lnTo>
                  <a:lnTo>
                    <a:pt x="908" y="655"/>
                  </a:lnTo>
                  <a:lnTo>
                    <a:pt x="905" y="657"/>
                  </a:lnTo>
                  <a:lnTo>
                    <a:pt x="903" y="657"/>
                  </a:lnTo>
                  <a:lnTo>
                    <a:pt x="898" y="659"/>
                  </a:lnTo>
                  <a:lnTo>
                    <a:pt x="894" y="659"/>
                  </a:lnTo>
                  <a:lnTo>
                    <a:pt x="891" y="659"/>
                  </a:lnTo>
                  <a:lnTo>
                    <a:pt x="889" y="662"/>
                  </a:lnTo>
                  <a:lnTo>
                    <a:pt x="887" y="662"/>
                  </a:lnTo>
                  <a:lnTo>
                    <a:pt x="884" y="664"/>
                  </a:lnTo>
                  <a:lnTo>
                    <a:pt x="882" y="664"/>
                  </a:lnTo>
                  <a:lnTo>
                    <a:pt x="877" y="669"/>
                  </a:lnTo>
                  <a:lnTo>
                    <a:pt x="872" y="669"/>
                  </a:lnTo>
                  <a:lnTo>
                    <a:pt x="868" y="671"/>
                  </a:lnTo>
                  <a:lnTo>
                    <a:pt x="865" y="674"/>
                  </a:lnTo>
                  <a:lnTo>
                    <a:pt x="863" y="676"/>
                  </a:lnTo>
                  <a:lnTo>
                    <a:pt x="861" y="678"/>
                  </a:lnTo>
                  <a:lnTo>
                    <a:pt x="861" y="681"/>
                  </a:lnTo>
                  <a:lnTo>
                    <a:pt x="858" y="683"/>
                  </a:lnTo>
                  <a:lnTo>
                    <a:pt x="856" y="683"/>
                  </a:lnTo>
                  <a:lnTo>
                    <a:pt x="854" y="683"/>
                  </a:lnTo>
                  <a:lnTo>
                    <a:pt x="847" y="688"/>
                  </a:lnTo>
                  <a:lnTo>
                    <a:pt x="844" y="688"/>
                  </a:lnTo>
                  <a:lnTo>
                    <a:pt x="837" y="693"/>
                  </a:lnTo>
                  <a:lnTo>
                    <a:pt x="835" y="693"/>
                  </a:lnTo>
                  <a:lnTo>
                    <a:pt x="835" y="693"/>
                  </a:lnTo>
                  <a:lnTo>
                    <a:pt x="839" y="693"/>
                  </a:lnTo>
                  <a:close/>
                  <a:moveTo>
                    <a:pt x="69" y="489"/>
                  </a:moveTo>
                  <a:lnTo>
                    <a:pt x="71" y="487"/>
                  </a:lnTo>
                  <a:lnTo>
                    <a:pt x="66" y="489"/>
                  </a:lnTo>
                  <a:lnTo>
                    <a:pt x="62" y="492"/>
                  </a:lnTo>
                  <a:lnTo>
                    <a:pt x="59" y="494"/>
                  </a:lnTo>
                  <a:lnTo>
                    <a:pt x="59" y="494"/>
                  </a:lnTo>
                  <a:lnTo>
                    <a:pt x="64" y="492"/>
                  </a:lnTo>
                  <a:lnTo>
                    <a:pt x="69" y="489"/>
                  </a:lnTo>
                  <a:close/>
                  <a:moveTo>
                    <a:pt x="616" y="260"/>
                  </a:moveTo>
                  <a:lnTo>
                    <a:pt x="618" y="260"/>
                  </a:lnTo>
                  <a:lnTo>
                    <a:pt x="620" y="257"/>
                  </a:lnTo>
                  <a:lnTo>
                    <a:pt x="618" y="257"/>
                  </a:lnTo>
                  <a:lnTo>
                    <a:pt x="616" y="257"/>
                  </a:lnTo>
                  <a:lnTo>
                    <a:pt x="616" y="260"/>
                  </a:lnTo>
                  <a:lnTo>
                    <a:pt x="616" y="260"/>
                  </a:lnTo>
                  <a:lnTo>
                    <a:pt x="616" y="262"/>
                  </a:lnTo>
                  <a:lnTo>
                    <a:pt x="616" y="260"/>
                  </a:lnTo>
                  <a:close/>
                  <a:moveTo>
                    <a:pt x="971" y="707"/>
                  </a:moveTo>
                  <a:lnTo>
                    <a:pt x="971" y="707"/>
                  </a:lnTo>
                  <a:lnTo>
                    <a:pt x="969" y="709"/>
                  </a:lnTo>
                  <a:lnTo>
                    <a:pt x="969" y="709"/>
                  </a:lnTo>
                  <a:lnTo>
                    <a:pt x="969" y="709"/>
                  </a:lnTo>
                  <a:lnTo>
                    <a:pt x="971" y="707"/>
                  </a:lnTo>
                  <a:close/>
                  <a:moveTo>
                    <a:pt x="858" y="678"/>
                  </a:moveTo>
                  <a:lnTo>
                    <a:pt x="856" y="678"/>
                  </a:lnTo>
                  <a:lnTo>
                    <a:pt x="854" y="681"/>
                  </a:lnTo>
                  <a:lnTo>
                    <a:pt x="854" y="681"/>
                  </a:lnTo>
                  <a:lnTo>
                    <a:pt x="856" y="681"/>
                  </a:lnTo>
                  <a:lnTo>
                    <a:pt x="858" y="678"/>
                  </a:lnTo>
                  <a:close/>
                  <a:moveTo>
                    <a:pt x="1089" y="669"/>
                  </a:moveTo>
                  <a:lnTo>
                    <a:pt x="1087" y="667"/>
                  </a:lnTo>
                  <a:lnTo>
                    <a:pt x="1085" y="669"/>
                  </a:lnTo>
                  <a:lnTo>
                    <a:pt x="1085" y="667"/>
                  </a:lnTo>
                  <a:lnTo>
                    <a:pt x="1085" y="667"/>
                  </a:lnTo>
                  <a:lnTo>
                    <a:pt x="1082" y="667"/>
                  </a:lnTo>
                  <a:lnTo>
                    <a:pt x="1082" y="667"/>
                  </a:lnTo>
                  <a:lnTo>
                    <a:pt x="1080" y="667"/>
                  </a:lnTo>
                  <a:lnTo>
                    <a:pt x="1077" y="669"/>
                  </a:lnTo>
                  <a:lnTo>
                    <a:pt x="1077" y="671"/>
                  </a:lnTo>
                  <a:lnTo>
                    <a:pt x="1073" y="674"/>
                  </a:lnTo>
                  <a:lnTo>
                    <a:pt x="1075" y="674"/>
                  </a:lnTo>
                  <a:lnTo>
                    <a:pt x="1077" y="671"/>
                  </a:lnTo>
                  <a:lnTo>
                    <a:pt x="1077" y="674"/>
                  </a:lnTo>
                  <a:lnTo>
                    <a:pt x="1073" y="676"/>
                  </a:lnTo>
                  <a:lnTo>
                    <a:pt x="1073" y="676"/>
                  </a:lnTo>
                  <a:lnTo>
                    <a:pt x="1070" y="676"/>
                  </a:lnTo>
                  <a:lnTo>
                    <a:pt x="1070" y="676"/>
                  </a:lnTo>
                  <a:lnTo>
                    <a:pt x="1068" y="676"/>
                  </a:lnTo>
                  <a:lnTo>
                    <a:pt x="1066" y="678"/>
                  </a:lnTo>
                  <a:lnTo>
                    <a:pt x="1066" y="676"/>
                  </a:lnTo>
                  <a:lnTo>
                    <a:pt x="1068" y="676"/>
                  </a:lnTo>
                  <a:lnTo>
                    <a:pt x="1068" y="676"/>
                  </a:lnTo>
                  <a:lnTo>
                    <a:pt x="1070" y="674"/>
                  </a:lnTo>
                  <a:lnTo>
                    <a:pt x="1068" y="674"/>
                  </a:lnTo>
                  <a:lnTo>
                    <a:pt x="1070" y="674"/>
                  </a:lnTo>
                  <a:lnTo>
                    <a:pt x="1073" y="674"/>
                  </a:lnTo>
                  <a:lnTo>
                    <a:pt x="1073" y="671"/>
                  </a:lnTo>
                  <a:lnTo>
                    <a:pt x="1070" y="671"/>
                  </a:lnTo>
                  <a:lnTo>
                    <a:pt x="1068" y="674"/>
                  </a:lnTo>
                  <a:lnTo>
                    <a:pt x="1068" y="674"/>
                  </a:lnTo>
                  <a:lnTo>
                    <a:pt x="1070" y="671"/>
                  </a:lnTo>
                  <a:lnTo>
                    <a:pt x="1073" y="671"/>
                  </a:lnTo>
                  <a:lnTo>
                    <a:pt x="1075" y="669"/>
                  </a:lnTo>
                  <a:lnTo>
                    <a:pt x="1077" y="669"/>
                  </a:lnTo>
                  <a:lnTo>
                    <a:pt x="1080" y="667"/>
                  </a:lnTo>
                  <a:lnTo>
                    <a:pt x="1080" y="667"/>
                  </a:lnTo>
                  <a:lnTo>
                    <a:pt x="1080" y="667"/>
                  </a:lnTo>
                  <a:lnTo>
                    <a:pt x="1082" y="664"/>
                  </a:lnTo>
                  <a:lnTo>
                    <a:pt x="1085" y="659"/>
                  </a:lnTo>
                  <a:lnTo>
                    <a:pt x="1087" y="657"/>
                  </a:lnTo>
                  <a:lnTo>
                    <a:pt x="1087" y="657"/>
                  </a:lnTo>
                  <a:lnTo>
                    <a:pt x="1087" y="652"/>
                  </a:lnTo>
                  <a:lnTo>
                    <a:pt x="1087" y="652"/>
                  </a:lnTo>
                  <a:lnTo>
                    <a:pt x="1087" y="650"/>
                  </a:lnTo>
                  <a:lnTo>
                    <a:pt x="1085" y="650"/>
                  </a:lnTo>
                  <a:lnTo>
                    <a:pt x="1085" y="652"/>
                  </a:lnTo>
                  <a:lnTo>
                    <a:pt x="1082" y="652"/>
                  </a:lnTo>
                  <a:lnTo>
                    <a:pt x="1080" y="655"/>
                  </a:lnTo>
                  <a:lnTo>
                    <a:pt x="1077" y="655"/>
                  </a:lnTo>
                  <a:lnTo>
                    <a:pt x="1075" y="657"/>
                  </a:lnTo>
                  <a:lnTo>
                    <a:pt x="1075" y="659"/>
                  </a:lnTo>
                  <a:lnTo>
                    <a:pt x="1068" y="667"/>
                  </a:lnTo>
                  <a:lnTo>
                    <a:pt x="1066" y="667"/>
                  </a:lnTo>
                  <a:lnTo>
                    <a:pt x="1063" y="669"/>
                  </a:lnTo>
                  <a:lnTo>
                    <a:pt x="1063" y="671"/>
                  </a:lnTo>
                  <a:lnTo>
                    <a:pt x="1061" y="674"/>
                  </a:lnTo>
                  <a:lnTo>
                    <a:pt x="1061" y="678"/>
                  </a:lnTo>
                  <a:lnTo>
                    <a:pt x="1061" y="678"/>
                  </a:lnTo>
                  <a:lnTo>
                    <a:pt x="1061" y="681"/>
                  </a:lnTo>
                  <a:lnTo>
                    <a:pt x="1061" y="681"/>
                  </a:lnTo>
                  <a:lnTo>
                    <a:pt x="1063" y="681"/>
                  </a:lnTo>
                  <a:lnTo>
                    <a:pt x="1063" y="681"/>
                  </a:lnTo>
                  <a:lnTo>
                    <a:pt x="1066" y="681"/>
                  </a:lnTo>
                  <a:lnTo>
                    <a:pt x="1068" y="681"/>
                  </a:lnTo>
                  <a:lnTo>
                    <a:pt x="1068" y="681"/>
                  </a:lnTo>
                  <a:lnTo>
                    <a:pt x="1070" y="681"/>
                  </a:lnTo>
                  <a:lnTo>
                    <a:pt x="1073" y="681"/>
                  </a:lnTo>
                  <a:lnTo>
                    <a:pt x="1077" y="678"/>
                  </a:lnTo>
                  <a:lnTo>
                    <a:pt x="1082" y="676"/>
                  </a:lnTo>
                  <a:lnTo>
                    <a:pt x="1082" y="676"/>
                  </a:lnTo>
                  <a:lnTo>
                    <a:pt x="1085" y="674"/>
                  </a:lnTo>
                  <a:lnTo>
                    <a:pt x="1089" y="674"/>
                  </a:lnTo>
                  <a:lnTo>
                    <a:pt x="1089" y="674"/>
                  </a:lnTo>
                  <a:lnTo>
                    <a:pt x="1087" y="671"/>
                  </a:lnTo>
                  <a:lnTo>
                    <a:pt x="1089" y="671"/>
                  </a:lnTo>
                  <a:lnTo>
                    <a:pt x="1089" y="669"/>
                  </a:lnTo>
                  <a:lnTo>
                    <a:pt x="1089" y="669"/>
                  </a:lnTo>
                  <a:lnTo>
                    <a:pt x="1089" y="669"/>
                  </a:lnTo>
                  <a:lnTo>
                    <a:pt x="1089" y="669"/>
                  </a:lnTo>
                  <a:close/>
                  <a:moveTo>
                    <a:pt x="1066" y="607"/>
                  </a:moveTo>
                  <a:lnTo>
                    <a:pt x="1068" y="607"/>
                  </a:lnTo>
                  <a:lnTo>
                    <a:pt x="1073" y="607"/>
                  </a:lnTo>
                  <a:lnTo>
                    <a:pt x="1080" y="607"/>
                  </a:lnTo>
                  <a:lnTo>
                    <a:pt x="1082" y="607"/>
                  </a:lnTo>
                  <a:lnTo>
                    <a:pt x="1082" y="607"/>
                  </a:lnTo>
                  <a:lnTo>
                    <a:pt x="1082" y="605"/>
                  </a:lnTo>
                  <a:lnTo>
                    <a:pt x="1082" y="605"/>
                  </a:lnTo>
                  <a:lnTo>
                    <a:pt x="1077" y="603"/>
                  </a:lnTo>
                  <a:lnTo>
                    <a:pt x="1077" y="600"/>
                  </a:lnTo>
                  <a:lnTo>
                    <a:pt x="1070" y="598"/>
                  </a:lnTo>
                  <a:lnTo>
                    <a:pt x="1068" y="596"/>
                  </a:lnTo>
                  <a:lnTo>
                    <a:pt x="1066" y="593"/>
                  </a:lnTo>
                  <a:lnTo>
                    <a:pt x="1061" y="593"/>
                  </a:lnTo>
                  <a:lnTo>
                    <a:pt x="1054" y="591"/>
                  </a:lnTo>
                  <a:lnTo>
                    <a:pt x="1049" y="591"/>
                  </a:lnTo>
                  <a:lnTo>
                    <a:pt x="1047" y="591"/>
                  </a:lnTo>
                  <a:lnTo>
                    <a:pt x="1044" y="591"/>
                  </a:lnTo>
                  <a:lnTo>
                    <a:pt x="1042" y="591"/>
                  </a:lnTo>
                  <a:lnTo>
                    <a:pt x="1044" y="593"/>
                  </a:lnTo>
                  <a:lnTo>
                    <a:pt x="1052" y="596"/>
                  </a:lnTo>
                  <a:lnTo>
                    <a:pt x="1052" y="598"/>
                  </a:lnTo>
                  <a:lnTo>
                    <a:pt x="1054" y="598"/>
                  </a:lnTo>
                  <a:lnTo>
                    <a:pt x="1054" y="600"/>
                  </a:lnTo>
                  <a:lnTo>
                    <a:pt x="1054" y="603"/>
                  </a:lnTo>
                  <a:lnTo>
                    <a:pt x="1061" y="605"/>
                  </a:lnTo>
                  <a:lnTo>
                    <a:pt x="1066" y="607"/>
                  </a:lnTo>
                  <a:close/>
                  <a:moveTo>
                    <a:pt x="964" y="700"/>
                  </a:moveTo>
                  <a:lnTo>
                    <a:pt x="962" y="702"/>
                  </a:lnTo>
                  <a:lnTo>
                    <a:pt x="964" y="700"/>
                  </a:lnTo>
                  <a:lnTo>
                    <a:pt x="964" y="700"/>
                  </a:lnTo>
                  <a:lnTo>
                    <a:pt x="964" y="697"/>
                  </a:lnTo>
                  <a:lnTo>
                    <a:pt x="964" y="697"/>
                  </a:lnTo>
                  <a:lnTo>
                    <a:pt x="964" y="700"/>
                  </a:lnTo>
                  <a:close/>
                  <a:moveTo>
                    <a:pt x="1044" y="669"/>
                  </a:moveTo>
                  <a:lnTo>
                    <a:pt x="1047" y="667"/>
                  </a:lnTo>
                  <a:lnTo>
                    <a:pt x="1049" y="667"/>
                  </a:lnTo>
                  <a:lnTo>
                    <a:pt x="1054" y="664"/>
                  </a:lnTo>
                  <a:lnTo>
                    <a:pt x="1056" y="664"/>
                  </a:lnTo>
                  <a:lnTo>
                    <a:pt x="1056" y="662"/>
                  </a:lnTo>
                  <a:lnTo>
                    <a:pt x="1056" y="662"/>
                  </a:lnTo>
                  <a:lnTo>
                    <a:pt x="1054" y="662"/>
                  </a:lnTo>
                  <a:lnTo>
                    <a:pt x="1049" y="662"/>
                  </a:lnTo>
                  <a:lnTo>
                    <a:pt x="1044" y="662"/>
                  </a:lnTo>
                  <a:lnTo>
                    <a:pt x="1044" y="662"/>
                  </a:lnTo>
                  <a:lnTo>
                    <a:pt x="1040" y="662"/>
                  </a:lnTo>
                  <a:lnTo>
                    <a:pt x="1037" y="664"/>
                  </a:lnTo>
                  <a:lnTo>
                    <a:pt x="1035" y="662"/>
                  </a:lnTo>
                  <a:lnTo>
                    <a:pt x="1035" y="662"/>
                  </a:lnTo>
                  <a:lnTo>
                    <a:pt x="1033" y="662"/>
                  </a:lnTo>
                  <a:lnTo>
                    <a:pt x="1033" y="662"/>
                  </a:lnTo>
                  <a:lnTo>
                    <a:pt x="1033" y="662"/>
                  </a:lnTo>
                  <a:lnTo>
                    <a:pt x="1030" y="659"/>
                  </a:lnTo>
                  <a:lnTo>
                    <a:pt x="1028" y="662"/>
                  </a:lnTo>
                  <a:lnTo>
                    <a:pt x="1028" y="662"/>
                  </a:lnTo>
                  <a:lnTo>
                    <a:pt x="1026" y="662"/>
                  </a:lnTo>
                  <a:lnTo>
                    <a:pt x="1026" y="662"/>
                  </a:lnTo>
                  <a:lnTo>
                    <a:pt x="1026" y="662"/>
                  </a:lnTo>
                  <a:lnTo>
                    <a:pt x="1026" y="662"/>
                  </a:lnTo>
                  <a:lnTo>
                    <a:pt x="1026" y="659"/>
                  </a:lnTo>
                  <a:lnTo>
                    <a:pt x="1026" y="659"/>
                  </a:lnTo>
                  <a:lnTo>
                    <a:pt x="1026" y="659"/>
                  </a:lnTo>
                  <a:lnTo>
                    <a:pt x="1026" y="655"/>
                  </a:lnTo>
                  <a:lnTo>
                    <a:pt x="1028" y="652"/>
                  </a:lnTo>
                  <a:lnTo>
                    <a:pt x="1028" y="652"/>
                  </a:lnTo>
                  <a:lnTo>
                    <a:pt x="1028" y="650"/>
                  </a:lnTo>
                  <a:lnTo>
                    <a:pt x="1026" y="652"/>
                  </a:lnTo>
                  <a:lnTo>
                    <a:pt x="1023" y="652"/>
                  </a:lnTo>
                  <a:lnTo>
                    <a:pt x="1021" y="655"/>
                  </a:lnTo>
                  <a:lnTo>
                    <a:pt x="1021" y="657"/>
                  </a:lnTo>
                  <a:lnTo>
                    <a:pt x="1019" y="657"/>
                  </a:lnTo>
                  <a:lnTo>
                    <a:pt x="1019" y="659"/>
                  </a:lnTo>
                  <a:lnTo>
                    <a:pt x="1021" y="659"/>
                  </a:lnTo>
                  <a:lnTo>
                    <a:pt x="1023" y="659"/>
                  </a:lnTo>
                  <a:lnTo>
                    <a:pt x="1023" y="659"/>
                  </a:lnTo>
                  <a:lnTo>
                    <a:pt x="1021" y="664"/>
                  </a:lnTo>
                  <a:lnTo>
                    <a:pt x="1023" y="664"/>
                  </a:lnTo>
                  <a:lnTo>
                    <a:pt x="1026" y="664"/>
                  </a:lnTo>
                  <a:lnTo>
                    <a:pt x="1028" y="664"/>
                  </a:lnTo>
                  <a:lnTo>
                    <a:pt x="1028" y="664"/>
                  </a:lnTo>
                  <a:lnTo>
                    <a:pt x="1028" y="664"/>
                  </a:lnTo>
                  <a:lnTo>
                    <a:pt x="1026" y="664"/>
                  </a:lnTo>
                  <a:lnTo>
                    <a:pt x="1026" y="667"/>
                  </a:lnTo>
                  <a:lnTo>
                    <a:pt x="1028" y="667"/>
                  </a:lnTo>
                  <a:lnTo>
                    <a:pt x="1028" y="667"/>
                  </a:lnTo>
                  <a:lnTo>
                    <a:pt x="1033" y="669"/>
                  </a:lnTo>
                  <a:lnTo>
                    <a:pt x="1035" y="669"/>
                  </a:lnTo>
                  <a:lnTo>
                    <a:pt x="1035" y="669"/>
                  </a:lnTo>
                  <a:lnTo>
                    <a:pt x="1033" y="667"/>
                  </a:lnTo>
                  <a:lnTo>
                    <a:pt x="1035" y="667"/>
                  </a:lnTo>
                  <a:lnTo>
                    <a:pt x="1037" y="667"/>
                  </a:lnTo>
                  <a:lnTo>
                    <a:pt x="1037" y="667"/>
                  </a:lnTo>
                  <a:lnTo>
                    <a:pt x="1040" y="664"/>
                  </a:lnTo>
                  <a:lnTo>
                    <a:pt x="1040" y="667"/>
                  </a:lnTo>
                  <a:lnTo>
                    <a:pt x="1037" y="667"/>
                  </a:lnTo>
                  <a:lnTo>
                    <a:pt x="1037" y="667"/>
                  </a:lnTo>
                  <a:lnTo>
                    <a:pt x="1037" y="669"/>
                  </a:lnTo>
                  <a:lnTo>
                    <a:pt x="1040" y="669"/>
                  </a:lnTo>
                  <a:lnTo>
                    <a:pt x="1040" y="669"/>
                  </a:lnTo>
                  <a:lnTo>
                    <a:pt x="1037" y="671"/>
                  </a:lnTo>
                  <a:lnTo>
                    <a:pt x="1037" y="671"/>
                  </a:lnTo>
                  <a:lnTo>
                    <a:pt x="1040" y="671"/>
                  </a:lnTo>
                  <a:lnTo>
                    <a:pt x="1040" y="671"/>
                  </a:lnTo>
                  <a:lnTo>
                    <a:pt x="1040" y="671"/>
                  </a:lnTo>
                  <a:lnTo>
                    <a:pt x="1040" y="674"/>
                  </a:lnTo>
                  <a:lnTo>
                    <a:pt x="1044" y="671"/>
                  </a:lnTo>
                  <a:lnTo>
                    <a:pt x="1044" y="671"/>
                  </a:lnTo>
                  <a:lnTo>
                    <a:pt x="1044" y="671"/>
                  </a:lnTo>
                  <a:lnTo>
                    <a:pt x="1044" y="671"/>
                  </a:lnTo>
                  <a:lnTo>
                    <a:pt x="1044" y="669"/>
                  </a:lnTo>
                  <a:lnTo>
                    <a:pt x="1044" y="669"/>
                  </a:lnTo>
                  <a:close/>
                  <a:moveTo>
                    <a:pt x="997" y="324"/>
                  </a:moveTo>
                  <a:lnTo>
                    <a:pt x="1000" y="326"/>
                  </a:lnTo>
                  <a:lnTo>
                    <a:pt x="1002" y="326"/>
                  </a:lnTo>
                  <a:lnTo>
                    <a:pt x="1002" y="326"/>
                  </a:lnTo>
                  <a:lnTo>
                    <a:pt x="1004" y="324"/>
                  </a:lnTo>
                  <a:lnTo>
                    <a:pt x="1004" y="321"/>
                  </a:lnTo>
                  <a:lnTo>
                    <a:pt x="1000" y="319"/>
                  </a:lnTo>
                  <a:lnTo>
                    <a:pt x="995" y="321"/>
                  </a:lnTo>
                  <a:lnTo>
                    <a:pt x="997" y="324"/>
                  </a:lnTo>
                  <a:close/>
                  <a:moveTo>
                    <a:pt x="870" y="461"/>
                  </a:moveTo>
                  <a:lnTo>
                    <a:pt x="868" y="461"/>
                  </a:lnTo>
                  <a:lnTo>
                    <a:pt x="868" y="461"/>
                  </a:lnTo>
                  <a:lnTo>
                    <a:pt x="868" y="461"/>
                  </a:lnTo>
                  <a:lnTo>
                    <a:pt x="865" y="463"/>
                  </a:lnTo>
                  <a:lnTo>
                    <a:pt x="863" y="463"/>
                  </a:lnTo>
                  <a:lnTo>
                    <a:pt x="863" y="463"/>
                  </a:lnTo>
                  <a:lnTo>
                    <a:pt x="863" y="466"/>
                  </a:lnTo>
                  <a:lnTo>
                    <a:pt x="865" y="466"/>
                  </a:lnTo>
                  <a:lnTo>
                    <a:pt x="870" y="463"/>
                  </a:lnTo>
                  <a:lnTo>
                    <a:pt x="872" y="461"/>
                  </a:lnTo>
                  <a:lnTo>
                    <a:pt x="872" y="458"/>
                  </a:lnTo>
                  <a:lnTo>
                    <a:pt x="872" y="458"/>
                  </a:lnTo>
                  <a:lnTo>
                    <a:pt x="870" y="461"/>
                  </a:lnTo>
                  <a:lnTo>
                    <a:pt x="870" y="461"/>
                  </a:lnTo>
                  <a:close/>
                  <a:moveTo>
                    <a:pt x="877" y="466"/>
                  </a:moveTo>
                  <a:lnTo>
                    <a:pt x="872" y="470"/>
                  </a:lnTo>
                  <a:lnTo>
                    <a:pt x="872" y="470"/>
                  </a:lnTo>
                  <a:lnTo>
                    <a:pt x="872" y="470"/>
                  </a:lnTo>
                  <a:lnTo>
                    <a:pt x="877" y="468"/>
                  </a:lnTo>
                  <a:lnTo>
                    <a:pt x="880" y="466"/>
                  </a:lnTo>
                  <a:lnTo>
                    <a:pt x="882" y="463"/>
                  </a:lnTo>
                  <a:lnTo>
                    <a:pt x="882" y="463"/>
                  </a:lnTo>
                  <a:lnTo>
                    <a:pt x="882" y="461"/>
                  </a:lnTo>
                  <a:lnTo>
                    <a:pt x="882" y="461"/>
                  </a:lnTo>
                  <a:lnTo>
                    <a:pt x="882" y="461"/>
                  </a:lnTo>
                  <a:lnTo>
                    <a:pt x="882" y="461"/>
                  </a:lnTo>
                  <a:lnTo>
                    <a:pt x="882" y="461"/>
                  </a:lnTo>
                  <a:lnTo>
                    <a:pt x="882" y="458"/>
                  </a:lnTo>
                  <a:lnTo>
                    <a:pt x="882" y="458"/>
                  </a:lnTo>
                  <a:lnTo>
                    <a:pt x="882" y="458"/>
                  </a:lnTo>
                  <a:lnTo>
                    <a:pt x="882" y="458"/>
                  </a:lnTo>
                  <a:lnTo>
                    <a:pt x="880" y="458"/>
                  </a:lnTo>
                  <a:lnTo>
                    <a:pt x="880" y="456"/>
                  </a:lnTo>
                  <a:lnTo>
                    <a:pt x="880" y="456"/>
                  </a:lnTo>
                  <a:lnTo>
                    <a:pt x="880" y="456"/>
                  </a:lnTo>
                  <a:lnTo>
                    <a:pt x="877" y="458"/>
                  </a:lnTo>
                  <a:lnTo>
                    <a:pt x="877" y="461"/>
                  </a:lnTo>
                  <a:lnTo>
                    <a:pt x="875" y="463"/>
                  </a:lnTo>
                  <a:lnTo>
                    <a:pt x="872" y="463"/>
                  </a:lnTo>
                  <a:lnTo>
                    <a:pt x="870" y="466"/>
                  </a:lnTo>
                  <a:lnTo>
                    <a:pt x="870" y="466"/>
                  </a:lnTo>
                  <a:lnTo>
                    <a:pt x="872" y="463"/>
                  </a:lnTo>
                  <a:lnTo>
                    <a:pt x="872" y="463"/>
                  </a:lnTo>
                  <a:lnTo>
                    <a:pt x="875" y="458"/>
                  </a:lnTo>
                  <a:lnTo>
                    <a:pt x="877" y="458"/>
                  </a:lnTo>
                  <a:lnTo>
                    <a:pt x="877" y="458"/>
                  </a:lnTo>
                  <a:lnTo>
                    <a:pt x="877" y="458"/>
                  </a:lnTo>
                  <a:lnTo>
                    <a:pt x="875" y="458"/>
                  </a:lnTo>
                  <a:lnTo>
                    <a:pt x="875" y="458"/>
                  </a:lnTo>
                  <a:lnTo>
                    <a:pt x="875" y="461"/>
                  </a:lnTo>
                  <a:lnTo>
                    <a:pt x="872" y="463"/>
                  </a:lnTo>
                  <a:lnTo>
                    <a:pt x="870" y="463"/>
                  </a:lnTo>
                  <a:lnTo>
                    <a:pt x="865" y="466"/>
                  </a:lnTo>
                  <a:lnTo>
                    <a:pt x="861" y="470"/>
                  </a:lnTo>
                  <a:lnTo>
                    <a:pt x="861" y="470"/>
                  </a:lnTo>
                  <a:lnTo>
                    <a:pt x="861" y="470"/>
                  </a:lnTo>
                  <a:lnTo>
                    <a:pt x="861" y="470"/>
                  </a:lnTo>
                  <a:lnTo>
                    <a:pt x="863" y="470"/>
                  </a:lnTo>
                  <a:lnTo>
                    <a:pt x="870" y="466"/>
                  </a:lnTo>
                  <a:lnTo>
                    <a:pt x="870" y="466"/>
                  </a:lnTo>
                  <a:lnTo>
                    <a:pt x="870" y="466"/>
                  </a:lnTo>
                  <a:lnTo>
                    <a:pt x="870" y="466"/>
                  </a:lnTo>
                  <a:lnTo>
                    <a:pt x="863" y="473"/>
                  </a:lnTo>
                  <a:lnTo>
                    <a:pt x="865" y="470"/>
                  </a:lnTo>
                  <a:lnTo>
                    <a:pt x="868" y="470"/>
                  </a:lnTo>
                  <a:lnTo>
                    <a:pt x="868" y="470"/>
                  </a:lnTo>
                  <a:lnTo>
                    <a:pt x="868" y="470"/>
                  </a:lnTo>
                  <a:lnTo>
                    <a:pt x="870" y="470"/>
                  </a:lnTo>
                  <a:lnTo>
                    <a:pt x="875" y="466"/>
                  </a:lnTo>
                  <a:lnTo>
                    <a:pt x="877" y="463"/>
                  </a:lnTo>
                  <a:lnTo>
                    <a:pt x="877" y="466"/>
                  </a:lnTo>
                  <a:lnTo>
                    <a:pt x="877" y="466"/>
                  </a:lnTo>
                  <a:lnTo>
                    <a:pt x="877" y="466"/>
                  </a:lnTo>
                  <a:close/>
                  <a:moveTo>
                    <a:pt x="875" y="451"/>
                  </a:moveTo>
                  <a:lnTo>
                    <a:pt x="875" y="451"/>
                  </a:lnTo>
                  <a:lnTo>
                    <a:pt x="875" y="451"/>
                  </a:lnTo>
                  <a:lnTo>
                    <a:pt x="872" y="451"/>
                  </a:lnTo>
                  <a:lnTo>
                    <a:pt x="872" y="451"/>
                  </a:lnTo>
                  <a:lnTo>
                    <a:pt x="872" y="454"/>
                  </a:lnTo>
                  <a:lnTo>
                    <a:pt x="872" y="454"/>
                  </a:lnTo>
                  <a:lnTo>
                    <a:pt x="872" y="454"/>
                  </a:lnTo>
                  <a:lnTo>
                    <a:pt x="875" y="451"/>
                  </a:lnTo>
                  <a:close/>
                  <a:moveTo>
                    <a:pt x="908" y="392"/>
                  </a:moveTo>
                  <a:lnTo>
                    <a:pt x="908" y="395"/>
                  </a:lnTo>
                  <a:lnTo>
                    <a:pt x="905" y="395"/>
                  </a:lnTo>
                  <a:lnTo>
                    <a:pt x="908" y="395"/>
                  </a:lnTo>
                  <a:lnTo>
                    <a:pt x="910" y="395"/>
                  </a:lnTo>
                  <a:lnTo>
                    <a:pt x="910" y="392"/>
                  </a:lnTo>
                  <a:lnTo>
                    <a:pt x="910" y="392"/>
                  </a:lnTo>
                  <a:lnTo>
                    <a:pt x="908" y="392"/>
                  </a:lnTo>
                  <a:lnTo>
                    <a:pt x="908" y="392"/>
                  </a:lnTo>
                  <a:close/>
                  <a:moveTo>
                    <a:pt x="894" y="217"/>
                  </a:moveTo>
                  <a:lnTo>
                    <a:pt x="894" y="220"/>
                  </a:lnTo>
                  <a:lnTo>
                    <a:pt x="894" y="220"/>
                  </a:lnTo>
                  <a:lnTo>
                    <a:pt x="894" y="217"/>
                  </a:lnTo>
                  <a:lnTo>
                    <a:pt x="894" y="217"/>
                  </a:lnTo>
                  <a:lnTo>
                    <a:pt x="896" y="217"/>
                  </a:lnTo>
                  <a:lnTo>
                    <a:pt x="894" y="215"/>
                  </a:lnTo>
                  <a:lnTo>
                    <a:pt x="894" y="215"/>
                  </a:lnTo>
                  <a:lnTo>
                    <a:pt x="894" y="215"/>
                  </a:lnTo>
                  <a:lnTo>
                    <a:pt x="891" y="217"/>
                  </a:lnTo>
                  <a:lnTo>
                    <a:pt x="891" y="217"/>
                  </a:lnTo>
                  <a:lnTo>
                    <a:pt x="891" y="217"/>
                  </a:lnTo>
                  <a:lnTo>
                    <a:pt x="891" y="217"/>
                  </a:lnTo>
                  <a:lnTo>
                    <a:pt x="894" y="217"/>
                  </a:lnTo>
                  <a:close/>
                  <a:moveTo>
                    <a:pt x="882" y="466"/>
                  </a:moveTo>
                  <a:lnTo>
                    <a:pt x="882" y="466"/>
                  </a:lnTo>
                  <a:lnTo>
                    <a:pt x="884" y="463"/>
                  </a:lnTo>
                  <a:lnTo>
                    <a:pt x="884" y="463"/>
                  </a:lnTo>
                  <a:lnTo>
                    <a:pt x="887" y="463"/>
                  </a:lnTo>
                  <a:lnTo>
                    <a:pt x="887" y="461"/>
                  </a:lnTo>
                  <a:lnTo>
                    <a:pt x="887" y="461"/>
                  </a:lnTo>
                  <a:lnTo>
                    <a:pt x="887" y="461"/>
                  </a:lnTo>
                  <a:lnTo>
                    <a:pt x="884" y="461"/>
                  </a:lnTo>
                  <a:lnTo>
                    <a:pt x="884" y="461"/>
                  </a:lnTo>
                  <a:lnTo>
                    <a:pt x="882" y="463"/>
                  </a:lnTo>
                  <a:lnTo>
                    <a:pt x="882" y="463"/>
                  </a:lnTo>
                  <a:lnTo>
                    <a:pt x="880" y="466"/>
                  </a:lnTo>
                  <a:lnTo>
                    <a:pt x="880" y="466"/>
                  </a:lnTo>
                  <a:lnTo>
                    <a:pt x="880" y="466"/>
                  </a:lnTo>
                  <a:lnTo>
                    <a:pt x="882" y="466"/>
                  </a:lnTo>
                  <a:close/>
                  <a:moveTo>
                    <a:pt x="884" y="440"/>
                  </a:moveTo>
                  <a:lnTo>
                    <a:pt x="884" y="440"/>
                  </a:lnTo>
                  <a:lnTo>
                    <a:pt x="884" y="440"/>
                  </a:lnTo>
                  <a:lnTo>
                    <a:pt x="884" y="437"/>
                  </a:lnTo>
                  <a:lnTo>
                    <a:pt x="884" y="437"/>
                  </a:lnTo>
                  <a:lnTo>
                    <a:pt x="884" y="437"/>
                  </a:lnTo>
                  <a:lnTo>
                    <a:pt x="884" y="437"/>
                  </a:lnTo>
                  <a:lnTo>
                    <a:pt x="884" y="437"/>
                  </a:lnTo>
                  <a:lnTo>
                    <a:pt x="882" y="437"/>
                  </a:lnTo>
                  <a:lnTo>
                    <a:pt x="882" y="440"/>
                  </a:lnTo>
                  <a:lnTo>
                    <a:pt x="882" y="440"/>
                  </a:lnTo>
                  <a:lnTo>
                    <a:pt x="882" y="440"/>
                  </a:lnTo>
                  <a:lnTo>
                    <a:pt x="882" y="440"/>
                  </a:lnTo>
                  <a:lnTo>
                    <a:pt x="884" y="440"/>
                  </a:lnTo>
                  <a:close/>
                  <a:moveTo>
                    <a:pt x="877" y="456"/>
                  </a:moveTo>
                  <a:lnTo>
                    <a:pt x="877" y="456"/>
                  </a:lnTo>
                  <a:lnTo>
                    <a:pt x="877" y="456"/>
                  </a:lnTo>
                  <a:lnTo>
                    <a:pt x="877" y="454"/>
                  </a:lnTo>
                  <a:lnTo>
                    <a:pt x="877" y="454"/>
                  </a:lnTo>
                  <a:lnTo>
                    <a:pt x="877" y="454"/>
                  </a:lnTo>
                  <a:lnTo>
                    <a:pt x="877" y="454"/>
                  </a:lnTo>
                  <a:lnTo>
                    <a:pt x="877" y="454"/>
                  </a:lnTo>
                  <a:lnTo>
                    <a:pt x="877" y="454"/>
                  </a:lnTo>
                  <a:lnTo>
                    <a:pt x="877" y="454"/>
                  </a:lnTo>
                  <a:lnTo>
                    <a:pt x="877" y="454"/>
                  </a:lnTo>
                  <a:lnTo>
                    <a:pt x="877" y="454"/>
                  </a:lnTo>
                  <a:lnTo>
                    <a:pt x="875" y="456"/>
                  </a:lnTo>
                  <a:lnTo>
                    <a:pt x="877" y="456"/>
                  </a:lnTo>
                  <a:close/>
                  <a:moveTo>
                    <a:pt x="903" y="397"/>
                  </a:moveTo>
                  <a:lnTo>
                    <a:pt x="901" y="397"/>
                  </a:lnTo>
                  <a:lnTo>
                    <a:pt x="901" y="397"/>
                  </a:lnTo>
                  <a:lnTo>
                    <a:pt x="903" y="397"/>
                  </a:lnTo>
                  <a:lnTo>
                    <a:pt x="903" y="397"/>
                  </a:lnTo>
                  <a:lnTo>
                    <a:pt x="905" y="397"/>
                  </a:lnTo>
                  <a:lnTo>
                    <a:pt x="905" y="395"/>
                  </a:lnTo>
                  <a:lnTo>
                    <a:pt x="905" y="395"/>
                  </a:lnTo>
                  <a:lnTo>
                    <a:pt x="903" y="397"/>
                  </a:lnTo>
                  <a:lnTo>
                    <a:pt x="903" y="397"/>
                  </a:lnTo>
                  <a:close/>
                  <a:moveTo>
                    <a:pt x="955" y="319"/>
                  </a:moveTo>
                  <a:lnTo>
                    <a:pt x="957" y="317"/>
                  </a:lnTo>
                  <a:lnTo>
                    <a:pt x="955" y="317"/>
                  </a:lnTo>
                  <a:lnTo>
                    <a:pt x="953" y="317"/>
                  </a:lnTo>
                  <a:lnTo>
                    <a:pt x="955" y="317"/>
                  </a:lnTo>
                  <a:lnTo>
                    <a:pt x="955" y="314"/>
                  </a:lnTo>
                  <a:lnTo>
                    <a:pt x="955" y="314"/>
                  </a:lnTo>
                  <a:lnTo>
                    <a:pt x="955" y="314"/>
                  </a:lnTo>
                  <a:lnTo>
                    <a:pt x="953" y="312"/>
                  </a:lnTo>
                  <a:lnTo>
                    <a:pt x="953" y="312"/>
                  </a:lnTo>
                  <a:lnTo>
                    <a:pt x="950" y="314"/>
                  </a:lnTo>
                  <a:lnTo>
                    <a:pt x="950" y="314"/>
                  </a:lnTo>
                  <a:lnTo>
                    <a:pt x="948" y="314"/>
                  </a:lnTo>
                  <a:lnTo>
                    <a:pt x="946" y="312"/>
                  </a:lnTo>
                  <a:lnTo>
                    <a:pt x="938" y="314"/>
                  </a:lnTo>
                  <a:lnTo>
                    <a:pt x="936" y="314"/>
                  </a:lnTo>
                  <a:lnTo>
                    <a:pt x="936" y="314"/>
                  </a:lnTo>
                  <a:lnTo>
                    <a:pt x="941" y="312"/>
                  </a:lnTo>
                  <a:lnTo>
                    <a:pt x="941" y="312"/>
                  </a:lnTo>
                  <a:lnTo>
                    <a:pt x="943" y="312"/>
                  </a:lnTo>
                  <a:lnTo>
                    <a:pt x="943" y="309"/>
                  </a:lnTo>
                  <a:lnTo>
                    <a:pt x="943" y="307"/>
                  </a:lnTo>
                  <a:lnTo>
                    <a:pt x="943" y="302"/>
                  </a:lnTo>
                  <a:lnTo>
                    <a:pt x="943" y="302"/>
                  </a:lnTo>
                  <a:lnTo>
                    <a:pt x="943" y="300"/>
                  </a:lnTo>
                  <a:lnTo>
                    <a:pt x="941" y="300"/>
                  </a:lnTo>
                  <a:lnTo>
                    <a:pt x="936" y="300"/>
                  </a:lnTo>
                  <a:lnTo>
                    <a:pt x="936" y="300"/>
                  </a:lnTo>
                  <a:lnTo>
                    <a:pt x="934" y="298"/>
                  </a:lnTo>
                  <a:lnTo>
                    <a:pt x="931" y="295"/>
                  </a:lnTo>
                  <a:lnTo>
                    <a:pt x="931" y="295"/>
                  </a:lnTo>
                  <a:lnTo>
                    <a:pt x="931" y="293"/>
                  </a:lnTo>
                  <a:lnTo>
                    <a:pt x="929" y="293"/>
                  </a:lnTo>
                  <a:lnTo>
                    <a:pt x="927" y="293"/>
                  </a:lnTo>
                  <a:lnTo>
                    <a:pt x="924" y="293"/>
                  </a:lnTo>
                  <a:lnTo>
                    <a:pt x="922" y="291"/>
                  </a:lnTo>
                  <a:lnTo>
                    <a:pt x="922" y="291"/>
                  </a:lnTo>
                  <a:lnTo>
                    <a:pt x="922" y="291"/>
                  </a:lnTo>
                  <a:lnTo>
                    <a:pt x="922" y="288"/>
                  </a:lnTo>
                  <a:lnTo>
                    <a:pt x="920" y="286"/>
                  </a:lnTo>
                  <a:lnTo>
                    <a:pt x="920" y="286"/>
                  </a:lnTo>
                  <a:lnTo>
                    <a:pt x="917" y="286"/>
                  </a:lnTo>
                  <a:lnTo>
                    <a:pt x="915" y="291"/>
                  </a:lnTo>
                  <a:lnTo>
                    <a:pt x="913" y="291"/>
                  </a:lnTo>
                  <a:lnTo>
                    <a:pt x="913" y="291"/>
                  </a:lnTo>
                  <a:lnTo>
                    <a:pt x="910" y="291"/>
                  </a:lnTo>
                  <a:lnTo>
                    <a:pt x="913" y="288"/>
                  </a:lnTo>
                  <a:lnTo>
                    <a:pt x="910" y="286"/>
                  </a:lnTo>
                  <a:lnTo>
                    <a:pt x="910" y="286"/>
                  </a:lnTo>
                  <a:lnTo>
                    <a:pt x="910" y="286"/>
                  </a:lnTo>
                  <a:lnTo>
                    <a:pt x="913" y="283"/>
                  </a:lnTo>
                  <a:lnTo>
                    <a:pt x="915" y="283"/>
                  </a:lnTo>
                  <a:lnTo>
                    <a:pt x="915" y="283"/>
                  </a:lnTo>
                  <a:lnTo>
                    <a:pt x="915" y="281"/>
                  </a:lnTo>
                  <a:lnTo>
                    <a:pt x="915" y="281"/>
                  </a:lnTo>
                  <a:lnTo>
                    <a:pt x="913" y="279"/>
                  </a:lnTo>
                  <a:lnTo>
                    <a:pt x="913" y="279"/>
                  </a:lnTo>
                  <a:lnTo>
                    <a:pt x="913" y="279"/>
                  </a:lnTo>
                  <a:lnTo>
                    <a:pt x="913" y="279"/>
                  </a:lnTo>
                  <a:lnTo>
                    <a:pt x="910" y="279"/>
                  </a:lnTo>
                  <a:lnTo>
                    <a:pt x="908" y="279"/>
                  </a:lnTo>
                  <a:lnTo>
                    <a:pt x="903" y="281"/>
                  </a:lnTo>
                  <a:lnTo>
                    <a:pt x="901" y="283"/>
                  </a:lnTo>
                  <a:lnTo>
                    <a:pt x="898" y="286"/>
                  </a:lnTo>
                  <a:lnTo>
                    <a:pt x="896" y="288"/>
                  </a:lnTo>
                  <a:lnTo>
                    <a:pt x="889" y="295"/>
                  </a:lnTo>
                  <a:lnTo>
                    <a:pt x="887" y="298"/>
                  </a:lnTo>
                  <a:lnTo>
                    <a:pt x="882" y="302"/>
                  </a:lnTo>
                  <a:lnTo>
                    <a:pt x="880" y="302"/>
                  </a:lnTo>
                  <a:lnTo>
                    <a:pt x="880" y="305"/>
                  </a:lnTo>
                  <a:lnTo>
                    <a:pt x="877" y="307"/>
                  </a:lnTo>
                  <a:lnTo>
                    <a:pt x="877" y="309"/>
                  </a:lnTo>
                  <a:lnTo>
                    <a:pt x="877" y="309"/>
                  </a:lnTo>
                  <a:lnTo>
                    <a:pt x="877" y="312"/>
                  </a:lnTo>
                  <a:lnTo>
                    <a:pt x="875" y="312"/>
                  </a:lnTo>
                  <a:lnTo>
                    <a:pt x="872" y="312"/>
                  </a:lnTo>
                  <a:lnTo>
                    <a:pt x="863" y="314"/>
                  </a:lnTo>
                  <a:lnTo>
                    <a:pt x="863" y="317"/>
                  </a:lnTo>
                  <a:lnTo>
                    <a:pt x="861" y="317"/>
                  </a:lnTo>
                  <a:lnTo>
                    <a:pt x="858" y="319"/>
                  </a:lnTo>
                  <a:lnTo>
                    <a:pt x="856" y="319"/>
                  </a:lnTo>
                  <a:lnTo>
                    <a:pt x="856" y="321"/>
                  </a:lnTo>
                  <a:lnTo>
                    <a:pt x="856" y="321"/>
                  </a:lnTo>
                  <a:lnTo>
                    <a:pt x="856" y="321"/>
                  </a:lnTo>
                  <a:lnTo>
                    <a:pt x="856" y="321"/>
                  </a:lnTo>
                  <a:lnTo>
                    <a:pt x="858" y="321"/>
                  </a:lnTo>
                  <a:lnTo>
                    <a:pt x="861" y="321"/>
                  </a:lnTo>
                  <a:lnTo>
                    <a:pt x="865" y="321"/>
                  </a:lnTo>
                  <a:lnTo>
                    <a:pt x="868" y="321"/>
                  </a:lnTo>
                  <a:lnTo>
                    <a:pt x="877" y="319"/>
                  </a:lnTo>
                  <a:lnTo>
                    <a:pt x="877" y="319"/>
                  </a:lnTo>
                  <a:lnTo>
                    <a:pt x="877" y="319"/>
                  </a:lnTo>
                  <a:lnTo>
                    <a:pt x="877" y="321"/>
                  </a:lnTo>
                  <a:lnTo>
                    <a:pt x="875" y="328"/>
                  </a:lnTo>
                  <a:lnTo>
                    <a:pt x="872" y="331"/>
                  </a:lnTo>
                  <a:lnTo>
                    <a:pt x="875" y="331"/>
                  </a:lnTo>
                  <a:lnTo>
                    <a:pt x="877" y="331"/>
                  </a:lnTo>
                  <a:lnTo>
                    <a:pt x="882" y="328"/>
                  </a:lnTo>
                  <a:lnTo>
                    <a:pt x="884" y="328"/>
                  </a:lnTo>
                  <a:lnTo>
                    <a:pt x="887" y="326"/>
                  </a:lnTo>
                  <a:lnTo>
                    <a:pt x="889" y="326"/>
                  </a:lnTo>
                  <a:lnTo>
                    <a:pt x="891" y="326"/>
                  </a:lnTo>
                  <a:lnTo>
                    <a:pt x="894" y="324"/>
                  </a:lnTo>
                  <a:lnTo>
                    <a:pt x="896" y="321"/>
                  </a:lnTo>
                  <a:lnTo>
                    <a:pt x="896" y="321"/>
                  </a:lnTo>
                  <a:lnTo>
                    <a:pt x="898" y="321"/>
                  </a:lnTo>
                  <a:lnTo>
                    <a:pt x="901" y="321"/>
                  </a:lnTo>
                  <a:lnTo>
                    <a:pt x="908" y="317"/>
                  </a:lnTo>
                  <a:lnTo>
                    <a:pt x="910" y="317"/>
                  </a:lnTo>
                  <a:lnTo>
                    <a:pt x="910" y="317"/>
                  </a:lnTo>
                  <a:lnTo>
                    <a:pt x="913" y="314"/>
                  </a:lnTo>
                  <a:lnTo>
                    <a:pt x="913" y="312"/>
                  </a:lnTo>
                  <a:lnTo>
                    <a:pt x="915" y="312"/>
                  </a:lnTo>
                  <a:lnTo>
                    <a:pt x="917" y="312"/>
                  </a:lnTo>
                  <a:lnTo>
                    <a:pt x="920" y="312"/>
                  </a:lnTo>
                  <a:lnTo>
                    <a:pt x="922" y="312"/>
                  </a:lnTo>
                  <a:lnTo>
                    <a:pt x="922" y="312"/>
                  </a:lnTo>
                  <a:lnTo>
                    <a:pt x="922" y="312"/>
                  </a:lnTo>
                  <a:lnTo>
                    <a:pt x="920" y="314"/>
                  </a:lnTo>
                  <a:lnTo>
                    <a:pt x="922" y="314"/>
                  </a:lnTo>
                  <a:lnTo>
                    <a:pt x="927" y="314"/>
                  </a:lnTo>
                  <a:lnTo>
                    <a:pt x="927" y="314"/>
                  </a:lnTo>
                  <a:lnTo>
                    <a:pt x="924" y="319"/>
                  </a:lnTo>
                  <a:lnTo>
                    <a:pt x="927" y="319"/>
                  </a:lnTo>
                  <a:lnTo>
                    <a:pt x="929" y="319"/>
                  </a:lnTo>
                  <a:lnTo>
                    <a:pt x="931" y="321"/>
                  </a:lnTo>
                  <a:lnTo>
                    <a:pt x="938" y="324"/>
                  </a:lnTo>
                  <a:lnTo>
                    <a:pt x="941" y="324"/>
                  </a:lnTo>
                  <a:lnTo>
                    <a:pt x="941" y="324"/>
                  </a:lnTo>
                  <a:lnTo>
                    <a:pt x="941" y="324"/>
                  </a:lnTo>
                  <a:lnTo>
                    <a:pt x="943" y="324"/>
                  </a:lnTo>
                  <a:lnTo>
                    <a:pt x="948" y="321"/>
                  </a:lnTo>
                  <a:lnTo>
                    <a:pt x="953" y="319"/>
                  </a:lnTo>
                  <a:lnTo>
                    <a:pt x="955" y="319"/>
                  </a:lnTo>
                  <a:close/>
                  <a:moveTo>
                    <a:pt x="953" y="205"/>
                  </a:moveTo>
                  <a:lnTo>
                    <a:pt x="953" y="205"/>
                  </a:lnTo>
                  <a:lnTo>
                    <a:pt x="955" y="205"/>
                  </a:lnTo>
                  <a:lnTo>
                    <a:pt x="957" y="205"/>
                  </a:lnTo>
                  <a:lnTo>
                    <a:pt x="960" y="205"/>
                  </a:lnTo>
                  <a:lnTo>
                    <a:pt x="960" y="205"/>
                  </a:lnTo>
                  <a:lnTo>
                    <a:pt x="960" y="203"/>
                  </a:lnTo>
                  <a:lnTo>
                    <a:pt x="960" y="203"/>
                  </a:lnTo>
                  <a:lnTo>
                    <a:pt x="960" y="203"/>
                  </a:lnTo>
                  <a:lnTo>
                    <a:pt x="960" y="203"/>
                  </a:lnTo>
                  <a:lnTo>
                    <a:pt x="957" y="203"/>
                  </a:lnTo>
                  <a:lnTo>
                    <a:pt x="955" y="203"/>
                  </a:lnTo>
                  <a:lnTo>
                    <a:pt x="955" y="203"/>
                  </a:lnTo>
                  <a:lnTo>
                    <a:pt x="953" y="203"/>
                  </a:lnTo>
                  <a:lnTo>
                    <a:pt x="950" y="203"/>
                  </a:lnTo>
                  <a:lnTo>
                    <a:pt x="950" y="203"/>
                  </a:lnTo>
                  <a:lnTo>
                    <a:pt x="950" y="203"/>
                  </a:lnTo>
                  <a:lnTo>
                    <a:pt x="950" y="205"/>
                  </a:lnTo>
                  <a:lnTo>
                    <a:pt x="953" y="205"/>
                  </a:lnTo>
                  <a:close/>
                  <a:moveTo>
                    <a:pt x="922" y="276"/>
                  </a:moveTo>
                  <a:lnTo>
                    <a:pt x="922" y="276"/>
                  </a:lnTo>
                  <a:lnTo>
                    <a:pt x="920" y="276"/>
                  </a:lnTo>
                  <a:lnTo>
                    <a:pt x="920" y="276"/>
                  </a:lnTo>
                  <a:lnTo>
                    <a:pt x="917" y="276"/>
                  </a:lnTo>
                  <a:lnTo>
                    <a:pt x="917" y="279"/>
                  </a:lnTo>
                  <a:lnTo>
                    <a:pt x="917" y="279"/>
                  </a:lnTo>
                  <a:lnTo>
                    <a:pt x="917" y="281"/>
                  </a:lnTo>
                  <a:lnTo>
                    <a:pt x="915" y="281"/>
                  </a:lnTo>
                  <a:lnTo>
                    <a:pt x="915" y="281"/>
                  </a:lnTo>
                  <a:lnTo>
                    <a:pt x="917" y="283"/>
                  </a:lnTo>
                  <a:lnTo>
                    <a:pt x="917" y="283"/>
                  </a:lnTo>
                  <a:lnTo>
                    <a:pt x="917" y="283"/>
                  </a:lnTo>
                  <a:lnTo>
                    <a:pt x="917" y="286"/>
                  </a:lnTo>
                  <a:lnTo>
                    <a:pt x="917" y="286"/>
                  </a:lnTo>
                  <a:lnTo>
                    <a:pt x="920" y="283"/>
                  </a:lnTo>
                  <a:lnTo>
                    <a:pt x="920" y="283"/>
                  </a:lnTo>
                  <a:lnTo>
                    <a:pt x="922" y="283"/>
                  </a:lnTo>
                  <a:lnTo>
                    <a:pt x="922" y="283"/>
                  </a:lnTo>
                  <a:lnTo>
                    <a:pt x="922" y="281"/>
                  </a:lnTo>
                  <a:lnTo>
                    <a:pt x="922" y="279"/>
                  </a:lnTo>
                  <a:lnTo>
                    <a:pt x="922" y="279"/>
                  </a:lnTo>
                  <a:lnTo>
                    <a:pt x="922" y="276"/>
                  </a:lnTo>
                  <a:lnTo>
                    <a:pt x="922" y="276"/>
                  </a:lnTo>
                  <a:close/>
                  <a:moveTo>
                    <a:pt x="988" y="324"/>
                  </a:moveTo>
                  <a:lnTo>
                    <a:pt x="988" y="324"/>
                  </a:lnTo>
                  <a:lnTo>
                    <a:pt x="986" y="324"/>
                  </a:lnTo>
                  <a:lnTo>
                    <a:pt x="981" y="324"/>
                  </a:lnTo>
                  <a:lnTo>
                    <a:pt x="979" y="324"/>
                  </a:lnTo>
                  <a:lnTo>
                    <a:pt x="979" y="324"/>
                  </a:lnTo>
                  <a:lnTo>
                    <a:pt x="976" y="324"/>
                  </a:lnTo>
                  <a:lnTo>
                    <a:pt x="976" y="326"/>
                  </a:lnTo>
                  <a:lnTo>
                    <a:pt x="979" y="328"/>
                  </a:lnTo>
                  <a:lnTo>
                    <a:pt x="981" y="331"/>
                  </a:lnTo>
                  <a:lnTo>
                    <a:pt x="981" y="331"/>
                  </a:lnTo>
                  <a:lnTo>
                    <a:pt x="983" y="331"/>
                  </a:lnTo>
                  <a:lnTo>
                    <a:pt x="986" y="331"/>
                  </a:lnTo>
                  <a:lnTo>
                    <a:pt x="988" y="328"/>
                  </a:lnTo>
                  <a:lnTo>
                    <a:pt x="988" y="328"/>
                  </a:lnTo>
                  <a:lnTo>
                    <a:pt x="990" y="328"/>
                  </a:lnTo>
                  <a:lnTo>
                    <a:pt x="990" y="328"/>
                  </a:lnTo>
                  <a:lnTo>
                    <a:pt x="988" y="326"/>
                  </a:lnTo>
                  <a:lnTo>
                    <a:pt x="988" y="324"/>
                  </a:lnTo>
                  <a:lnTo>
                    <a:pt x="988" y="324"/>
                  </a:lnTo>
                  <a:close/>
                  <a:moveTo>
                    <a:pt x="941" y="376"/>
                  </a:moveTo>
                  <a:lnTo>
                    <a:pt x="941" y="376"/>
                  </a:lnTo>
                  <a:lnTo>
                    <a:pt x="941" y="376"/>
                  </a:lnTo>
                  <a:lnTo>
                    <a:pt x="943" y="376"/>
                  </a:lnTo>
                  <a:lnTo>
                    <a:pt x="946" y="376"/>
                  </a:lnTo>
                  <a:lnTo>
                    <a:pt x="946" y="376"/>
                  </a:lnTo>
                  <a:lnTo>
                    <a:pt x="948" y="373"/>
                  </a:lnTo>
                  <a:lnTo>
                    <a:pt x="946" y="376"/>
                  </a:lnTo>
                  <a:lnTo>
                    <a:pt x="941" y="376"/>
                  </a:lnTo>
                  <a:close/>
                  <a:moveTo>
                    <a:pt x="950" y="347"/>
                  </a:moveTo>
                  <a:lnTo>
                    <a:pt x="950" y="347"/>
                  </a:lnTo>
                  <a:lnTo>
                    <a:pt x="950" y="347"/>
                  </a:lnTo>
                  <a:lnTo>
                    <a:pt x="950" y="345"/>
                  </a:lnTo>
                  <a:lnTo>
                    <a:pt x="948" y="345"/>
                  </a:lnTo>
                  <a:lnTo>
                    <a:pt x="948" y="345"/>
                  </a:lnTo>
                  <a:lnTo>
                    <a:pt x="948" y="345"/>
                  </a:lnTo>
                  <a:lnTo>
                    <a:pt x="946" y="345"/>
                  </a:lnTo>
                  <a:lnTo>
                    <a:pt x="943" y="345"/>
                  </a:lnTo>
                  <a:lnTo>
                    <a:pt x="943" y="345"/>
                  </a:lnTo>
                  <a:lnTo>
                    <a:pt x="941" y="345"/>
                  </a:lnTo>
                  <a:lnTo>
                    <a:pt x="936" y="347"/>
                  </a:lnTo>
                  <a:lnTo>
                    <a:pt x="936" y="350"/>
                  </a:lnTo>
                  <a:lnTo>
                    <a:pt x="934" y="350"/>
                  </a:lnTo>
                  <a:lnTo>
                    <a:pt x="934" y="350"/>
                  </a:lnTo>
                  <a:lnTo>
                    <a:pt x="934" y="352"/>
                  </a:lnTo>
                  <a:lnTo>
                    <a:pt x="931" y="354"/>
                  </a:lnTo>
                  <a:lnTo>
                    <a:pt x="931" y="354"/>
                  </a:lnTo>
                  <a:lnTo>
                    <a:pt x="931" y="357"/>
                  </a:lnTo>
                  <a:lnTo>
                    <a:pt x="931" y="357"/>
                  </a:lnTo>
                  <a:lnTo>
                    <a:pt x="934" y="357"/>
                  </a:lnTo>
                  <a:lnTo>
                    <a:pt x="934" y="359"/>
                  </a:lnTo>
                  <a:lnTo>
                    <a:pt x="934" y="359"/>
                  </a:lnTo>
                  <a:lnTo>
                    <a:pt x="936" y="359"/>
                  </a:lnTo>
                  <a:lnTo>
                    <a:pt x="936" y="359"/>
                  </a:lnTo>
                  <a:lnTo>
                    <a:pt x="936" y="359"/>
                  </a:lnTo>
                  <a:lnTo>
                    <a:pt x="938" y="357"/>
                  </a:lnTo>
                  <a:lnTo>
                    <a:pt x="941" y="354"/>
                  </a:lnTo>
                  <a:lnTo>
                    <a:pt x="943" y="354"/>
                  </a:lnTo>
                  <a:lnTo>
                    <a:pt x="946" y="352"/>
                  </a:lnTo>
                  <a:lnTo>
                    <a:pt x="948" y="352"/>
                  </a:lnTo>
                  <a:lnTo>
                    <a:pt x="948" y="350"/>
                  </a:lnTo>
                  <a:lnTo>
                    <a:pt x="950" y="3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371"/>
            <p:cNvSpPr>
              <a:spLocks/>
            </p:cNvSpPr>
            <p:nvPr userDrawn="1"/>
          </p:nvSpPr>
          <p:spPr bwMode="auto">
            <a:xfrm>
              <a:off x="3811" y="2531"/>
              <a:ext cx="144" cy="241"/>
            </a:xfrm>
            <a:custGeom>
              <a:avLst/>
              <a:gdLst>
                <a:gd name="T0" fmla="*/ 141 w 144"/>
                <a:gd name="T1" fmla="*/ 220 h 241"/>
                <a:gd name="T2" fmla="*/ 139 w 144"/>
                <a:gd name="T3" fmla="*/ 213 h 241"/>
                <a:gd name="T4" fmla="*/ 129 w 144"/>
                <a:gd name="T5" fmla="*/ 203 h 241"/>
                <a:gd name="T6" fmla="*/ 122 w 144"/>
                <a:gd name="T7" fmla="*/ 192 h 241"/>
                <a:gd name="T8" fmla="*/ 120 w 144"/>
                <a:gd name="T9" fmla="*/ 184 h 241"/>
                <a:gd name="T10" fmla="*/ 113 w 144"/>
                <a:gd name="T11" fmla="*/ 168 h 241"/>
                <a:gd name="T12" fmla="*/ 113 w 144"/>
                <a:gd name="T13" fmla="*/ 161 h 241"/>
                <a:gd name="T14" fmla="*/ 111 w 144"/>
                <a:gd name="T15" fmla="*/ 151 h 241"/>
                <a:gd name="T16" fmla="*/ 113 w 144"/>
                <a:gd name="T17" fmla="*/ 147 h 241"/>
                <a:gd name="T18" fmla="*/ 120 w 144"/>
                <a:gd name="T19" fmla="*/ 135 h 241"/>
                <a:gd name="T20" fmla="*/ 125 w 144"/>
                <a:gd name="T21" fmla="*/ 123 h 241"/>
                <a:gd name="T22" fmla="*/ 132 w 144"/>
                <a:gd name="T23" fmla="*/ 111 h 241"/>
                <a:gd name="T24" fmla="*/ 120 w 144"/>
                <a:gd name="T25" fmla="*/ 92 h 241"/>
                <a:gd name="T26" fmla="*/ 108 w 144"/>
                <a:gd name="T27" fmla="*/ 83 h 241"/>
                <a:gd name="T28" fmla="*/ 104 w 144"/>
                <a:gd name="T29" fmla="*/ 71 h 241"/>
                <a:gd name="T30" fmla="*/ 122 w 144"/>
                <a:gd name="T31" fmla="*/ 66 h 241"/>
                <a:gd name="T32" fmla="*/ 129 w 144"/>
                <a:gd name="T33" fmla="*/ 64 h 241"/>
                <a:gd name="T34" fmla="*/ 120 w 144"/>
                <a:gd name="T35" fmla="*/ 43 h 241"/>
                <a:gd name="T36" fmla="*/ 122 w 144"/>
                <a:gd name="T37" fmla="*/ 26 h 241"/>
                <a:gd name="T38" fmla="*/ 115 w 144"/>
                <a:gd name="T39" fmla="*/ 9 h 241"/>
                <a:gd name="T40" fmla="*/ 104 w 144"/>
                <a:gd name="T41" fmla="*/ 0 h 241"/>
                <a:gd name="T42" fmla="*/ 106 w 144"/>
                <a:gd name="T43" fmla="*/ 17 h 241"/>
                <a:gd name="T44" fmla="*/ 113 w 144"/>
                <a:gd name="T45" fmla="*/ 21 h 241"/>
                <a:gd name="T46" fmla="*/ 113 w 144"/>
                <a:gd name="T47" fmla="*/ 33 h 241"/>
                <a:gd name="T48" fmla="*/ 101 w 144"/>
                <a:gd name="T49" fmla="*/ 40 h 241"/>
                <a:gd name="T50" fmla="*/ 89 w 144"/>
                <a:gd name="T51" fmla="*/ 64 h 241"/>
                <a:gd name="T52" fmla="*/ 87 w 144"/>
                <a:gd name="T53" fmla="*/ 76 h 241"/>
                <a:gd name="T54" fmla="*/ 80 w 144"/>
                <a:gd name="T55" fmla="*/ 90 h 241"/>
                <a:gd name="T56" fmla="*/ 71 w 144"/>
                <a:gd name="T57" fmla="*/ 99 h 241"/>
                <a:gd name="T58" fmla="*/ 66 w 144"/>
                <a:gd name="T59" fmla="*/ 116 h 241"/>
                <a:gd name="T60" fmla="*/ 61 w 144"/>
                <a:gd name="T61" fmla="*/ 125 h 241"/>
                <a:gd name="T62" fmla="*/ 56 w 144"/>
                <a:gd name="T63" fmla="*/ 137 h 241"/>
                <a:gd name="T64" fmla="*/ 49 w 144"/>
                <a:gd name="T65" fmla="*/ 140 h 241"/>
                <a:gd name="T66" fmla="*/ 42 w 144"/>
                <a:gd name="T67" fmla="*/ 130 h 241"/>
                <a:gd name="T68" fmla="*/ 35 w 144"/>
                <a:gd name="T69" fmla="*/ 132 h 241"/>
                <a:gd name="T70" fmla="*/ 28 w 144"/>
                <a:gd name="T71" fmla="*/ 130 h 241"/>
                <a:gd name="T72" fmla="*/ 19 w 144"/>
                <a:gd name="T73" fmla="*/ 140 h 241"/>
                <a:gd name="T74" fmla="*/ 9 w 144"/>
                <a:gd name="T75" fmla="*/ 151 h 241"/>
                <a:gd name="T76" fmla="*/ 2 w 144"/>
                <a:gd name="T77" fmla="*/ 173 h 241"/>
                <a:gd name="T78" fmla="*/ 2 w 144"/>
                <a:gd name="T79" fmla="*/ 182 h 241"/>
                <a:gd name="T80" fmla="*/ 5 w 144"/>
                <a:gd name="T81" fmla="*/ 180 h 241"/>
                <a:gd name="T82" fmla="*/ 7 w 144"/>
                <a:gd name="T83" fmla="*/ 187 h 241"/>
                <a:gd name="T84" fmla="*/ 14 w 144"/>
                <a:gd name="T85" fmla="*/ 194 h 241"/>
                <a:gd name="T86" fmla="*/ 19 w 144"/>
                <a:gd name="T87" fmla="*/ 192 h 241"/>
                <a:gd name="T88" fmla="*/ 21 w 144"/>
                <a:gd name="T89" fmla="*/ 194 h 241"/>
                <a:gd name="T90" fmla="*/ 21 w 144"/>
                <a:gd name="T91" fmla="*/ 199 h 241"/>
                <a:gd name="T92" fmla="*/ 26 w 144"/>
                <a:gd name="T93" fmla="*/ 213 h 241"/>
                <a:gd name="T94" fmla="*/ 23 w 144"/>
                <a:gd name="T95" fmla="*/ 229 h 241"/>
                <a:gd name="T96" fmla="*/ 42 w 144"/>
                <a:gd name="T97" fmla="*/ 232 h 241"/>
                <a:gd name="T98" fmla="*/ 56 w 144"/>
                <a:gd name="T99" fmla="*/ 227 h 241"/>
                <a:gd name="T100" fmla="*/ 75 w 144"/>
                <a:gd name="T101" fmla="*/ 229 h 241"/>
                <a:gd name="T102" fmla="*/ 89 w 144"/>
                <a:gd name="T103" fmla="*/ 232 h 241"/>
                <a:gd name="T104" fmla="*/ 113 w 144"/>
                <a:gd name="T105" fmla="*/ 229 h 241"/>
                <a:gd name="T106" fmla="*/ 118 w 144"/>
                <a:gd name="T107" fmla="*/ 234 h 241"/>
                <a:gd name="T108" fmla="*/ 125 w 144"/>
                <a:gd name="T109" fmla="*/ 234 h 241"/>
                <a:gd name="T110" fmla="*/ 137 w 144"/>
                <a:gd name="T111" fmla="*/ 239 h 241"/>
                <a:gd name="T112" fmla="*/ 141 w 144"/>
                <a:gd name="T113" fmla="*/ 239 h 241"/>
                <a:gd name="T114" fmla="*/ 144 w 144"/>
                <a:gd name="T115" fmla="*/ 22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41">
                  <a:moveTo>
                    <a:pt x="141" y="227"/>
                  </a:moveTo>
                  <a:lnTo>
                    <a:pt x="141" y="225"/>
                  </a:lnTo>
                  <a:lnTo>
                    <a:pt x="141" y="222"/>
                  </a:lnTo>
                  <a:lnTo>
                    <a:pt x="141" y="222"/>
                  </a:lnTo>
                  <a:lnTo>
                    <a:pt x="141" y="220"/>
                  </a:lnTo>
                  <a:lnTo>
                    <a:pt x="141" y="220"/>
                  </a:lnTo>
                  <a:lnTo>
                    <a:pt x="141" y="218"/>
                  </a:lnTo>
                  <a:lnTo>
                    <a:pt x="141" y="218"/>
                  </a:lnTo>
                  <a:lnTo>
                    <a:pt x="141" y="215"/>
                  </a:lnTo>
                  <a:lnTo>
                    <a:pt x="139" y="213"/>
                  </a:lnTo>
                  <a:lnTo>
                    <a:pt x="139" y="213"/>
                  </a:lnTo>
                  <a:lnTo>
                    <a:pt x="139" y="213"/>
                  </a:lnTo>
                  <a:lnTo>
                    <a:pt x="137" y="210"/>
                  </a:lnTo>
                  <a:lnTo>
                    <a:pt x="137" y="210"/>
                  </a:lnTo>
                  <a:lnTo>
                    <a:pt x="134" y="210"/>
                  </a:lnTo>
                  <a:lnTo>
                    <a:pt x="134" y="208"/>
                  </a:lnTo>
                  <a:lnTo>
                    <a:pt x="132" y="206"/>
                  </a:lnTo>
                  <a:lnTo>
                    <a:pt x="129" y="203"/>
                  </a:lnTo>
                  <a:lnTo>
                    <a:pt x="127" y="201"/>
                  </a:lnTo>
                  <a:lnTo>
                    <a:pt x="125" y="199"/>
                  </a:lnTo>
                  <a:lnTo>
                    <a:pt x="122" y="196"/>
                  </a:lnTo>
                  <a:lnTo>
                    <a:pt x="122" y="194"/>
                  </a:lnTo>
                  <a:lnTo>
                    <a:pt x="122" y="192"/>
                  </a:lnTo>
                  <a:lnTo>
                    <a:pt x="122" y="192"/>
                  </a:lnTo>
                  <a:lnTo>
                    <a:pt x="122" y="192"/>
                  </a:lnTo>
                  <a:lnTo>
                    <a:pt x="122" y="192"/>
                  </a:lnTo>
                  <a:lnTo>
                    <a:pt x="122" y="192"/>
                  </a:lnTo>
                  <a:lnTo>
                    <a:pt x="122" y="189"/>
                  </a:lnTo>
                  <a:lnTo>
                    <a:pt x="122" y="187"/>
                  </a:lnTo>
                  <a:lnTo>
                    <a:pt x="120" y="184"/>
                  </a:lnTo>
                  <a:lnTo>
                    <a:pt x="118" y="182"/>
                  </a:lnTo>
                  <a:lnTo>
                    <a:pt x="115" y="180"/>
                  </a:lnTo>
                  <a:lnTo>
                    <a:pt x="115" y="180"/>
                  </a:lnTo>
                  <a:lnTo>
                    <a:pt x="115" y="177"/>
                  </a:lnTo>
                  <a:lnTo>
                    <a:pt x="115" y="170"/>
                  </a:lnTo>
                  <a:lnTo>
                    <a:pt x="113" y="168"/>
                  </a:lnTo>
                  <a:lnTo>
                    <a:pt x="113" y="166"/>
                  </a:lnTo>
                  <a:lnTo>
                    <a:pt x="113" y="166"/>
                  </a:lnTo>
                  <a:lnTo>
                    <a:pt x="113" y="166"/>
                  </a:lnTo>
                  <a:lnTo>
                    <a:pt x="113" y="163"/>
                  </a:lnTo>
                  <a:lnTo>
                    <a:pt x="113" y="163"/>
                  </a:lnTo>
                  <a:lnTo>
                    <a:pt x="113" y="161"/>
                  </a:lnTo>
                  <a:lnTo>
                    <a:pt x="113" y="161"/>
                  </a:lnTo>
                  <a:lnTo>
                    <a:pt x="113" y="154"/>
                  </a:lnTo>
                  <a:lnTo>
                    <a:pt x="113" y="151"/>
                  </a:lnTo>
                  <a:lnTo>
                    <a:pt x="113" y="151"/>
                  </a:lnTo>
                  <a:lnTo>
                    <a:pt x="113" y="151"/>
                  </a:lnTo>
                  <a:lnTo>
                    <a:pt x="111" y="151"/>
                  </a:lnTo>
                  <a:lnTo>
                    <a:pt x="111" y="151"/>
                  </a:lnTo>
                  <a:lnTo>
                    <a:pt x="111" y="149"/>
                  </a:lnTo>
                  <a:lnTo>
                    <a:pt x="111" y="149"/>
                  </a:lnTo>
                  <a:lnTo>
                    <a:pt x="111" y="147"/>
                  </a:lnTo>
                  <a:lnTo>
                    <a:pt x="111" y="147"/>
                  </a:lnTo>
                  <a:lnTo>
                    <a:pt x="113" y="147"/>
                  </a:lnTo>
                  <a:lnTo>
                    <a:pt x="115" y="144"/>
                  </a:lnTo>
                  <a:lnTo>
                    <a:pt x="115" y="144"/>
                  </a:lnTo>
                  <a:lnTo>
                    <a:pt x="115" y="144"/>
                  </a:lnTo>
                  <a:lnTo>
                    <a:pt x="115" y="142"/>
                  </a:lnTo>
                  <a:lnTo>
                    <a:pt x="118" y="137"/>
                  </a:lnTo>
                  <a:lnTo>
                    <a:pt x="120" y="135"/>
                  </a:lnTo>
                  <a:lnTo>
                    <a:pt x="120" y="132"/>
                  </a:lnTo>
                  <a:lnTo>
                    <a:pt x="122" y="130"/>
                  </a:lnTo>
                  <a:lnTo>
                    <a:pt x="122" y="128"/>
                  </a:lnTo>
                  <a:lnTo>
                    <a:pt x="125" y="125"/>
                  </a:lnTo>
                  <a:lnTo>
                    <a:pt x="125" y="125"/>
                  </a:lnTo>
                  <a:lnTo>
                    <a:pt x="125" y="123"/>
                  </a:lnTo>
                  <a:lnTo>
                    <a:pt x="127" y="121"/>
                  </a:lnTo>
                  <a:lnTo>
                    <a:pt x="129" y="118"/>
                  </a:lnTo>
                  <a:lnTo>
                    <a:pt x="129" y="116"/>
                  </a:lnTo>
                  <a:lnTo>
                    <a:pt x="132" y="116"/>
                  </a:lnTo>
                  <a:lnTo>
                    <a:pt x="132" y="114"/>
                  </a:lnTo>
                  <a:lnTo>
                    <a:pt x="132" y="111"/>
                  </a:lnTo>
                  <a:lnTo>
                    <a:pt x="129" y="111"/>
                  </a:lnTo>
                  <a:lnTo>
                    <a:pt x="129" y="111"/>
                  </a:lnTo>
                  <a:lnTo>
                    <a:pt x="127" y="106"/>
                  </a:lnTo>
                  <a:lnTo>
                    <a:pt x="125" y="102"/>
                  </a:lnTo>
                  <a:lnTo>
                    <a:pt x="122" y="97"/>
                  </a:lnTo>
                  <a:lnTo>
                    <a:pt x="120" y="92"/>
                  </a:lnTo>
                  <a:lnTo>
                    <a:pt x="118" y="90"/>
                  </a:lnTo>
                  <a:lnTo>
                    <a:pt x="118" y="90"/>
                  </a:lnTo>
                  <a:lnTo>
                    <a:pt x="115" y="90"/>
                  </a:lnTo>
                  <a:lnTo>
                    <a:pt x="115" y="90"/>
                  </a:lnTo>
                  <a:lnTo>
                    <a:pt x="113" y="85"/>
                  </a:lnTo>
                  <a:lnTo>
                    <a:pt x="108" y="83"/>
                  </a:lnTo>
                  <a:lnTo>
                    <a:pt x="106" y="80"/>
                  </a:lnTo>
                  <a:lnTo>
                    <a:pt x="106" y="78"/>
                  </a:lnTo>
                  <a:lnTo>
                    <a:pt x="104" y="76"/>
                  </a:lnTo>
                  <a:lnTo>
                    <a:pt x="101" y="73"/>
                  </a:lnTo>
                  <a:lnTo>
                    <a:pt x="101" y="73"/>
                  </a:lnTo>
                  <a:lnTo>
                    <a:pt x="104" y="71"/>
                  </a:lnTo>
                  <a:lnTo>
                    <a:pt x="104" y="69"/>
                  </a:lnTo>
                  <a:lnTo>
                    <a:pt x="106" y="66"/>
                  </a:lnTo>
                  <a:lnTo>
                    <a:pt x="108" y="66"/>
                  </a:lnTo>
                  <a:lnTo>
                    <a:pt x="113" y="66"/>
                  </a:lnTo>
                  <a:lnTo>
                    <a:pt x="118" y="66"/>
                  </a:lnTo>
                  <a:lnTo>
                    <a:pt x="122" y="66"/>
                  </a:lnTo>
                  <a:lnTo>
                    <a:pt x="122" y="66"/>
                  </a:lnTo>
                  <a:lnTo>
                    <a:pt x="125" y="66"/>
                  </a:lnTo>
                  <a:lnTo>
                    <a:pt x="127" y="66"/>
                  </a:lnTo>
                  <a:lnTo>
                    <a:pt x="129" y="66"/>
                  </a:lnTo>
                  <a:lnTo>
                    <a:pt x="132" y="66"/>
                  </a:lnTo>
                  <a:lnTo>
                    <a:pt x="129" y="64"/>
                  </a:lnTo>
                  <a:lnTo>
                    <a:pt x="127" y="62"/>
                  </a:lnTo>
                  <a:lnTo>
                    <a:pt x="125" y="59"/>
                  </a:lnTo>
                  <a:lnTo>
                    <a:pt x="125" y="54"/>
                  </a:lnTo>
                  <a:lnTo>
                    <a:pt x="122" y="52"/>
                  </a:lnTo>
                  <a:lnTo>
                    <a:pt x="122" y="47"/>
                  </a:lnTo>
                  <a:lnTo>
                    <a:pt x="120" y="43"/>
                  </a:lnTo>
                  <a:lnTo>
                    <a:pt x="120" y="38"/>
                  </a:lnTo>
                  <a:lnTo>
                    <a:pt x="122" y="38"/>
                  </a:lnTo>
                  <a:lnTo>
                    <a:pt x="122" y="33"/>
                  </a:lnTo>
                  <a:lnTo>
                    <a:pt x="122" y="31"/>
                  </a:lnTo>
                  <a:lnTo>
                    <a:pt x="122" y="28"/>
                  </a:lnTo>
                  <a:lnTo>
                    <a:pt x="122" y="26"/>
                  </a:lnTo>
                  <a:lnTo>
                    <a:pt x="122" y="26"/>
                  </a:lnTo>
                  <a:lnTo>
                    <a:pt x="120" y="21"/>
                  </a:lnTo>
                  <a:lnTo>
                    <a:pt x="120" y="21"/>
                  </a:lnTo>
                  <a:lnTo>
                    <a:pt x="118" y="17"/>
                  </a:lnTo>
                  <a:lnTo>
                    <a:pt x="118" y="12"/>
                  </a:lnTo>
                  <a:lnTo>
                    <a:pt x="115" y="9"/>
                  </a:lnTo>
                  <a:lnTo>
                    <a:pt x="113" y="7"/>
                  </a:lnTo>
                  <a:lnTo>
                    <a:pt x="111" y="7"/>
                  </a:lnTo>
                  <a:lnTo>
                    <a:pt x="111" y="2"/>
                  </a:lnTo>
                  <a:lnTo>
                    <a:pt x="111" y="2"/>
                  </a:lnTo>
                  <a:lnTo>
                    <a:pt x="106" y="0"/>
                  </a:lnTo>
                  <a:lnTo>
                    <a:pt x="104" y="0"/>
                  </a:lnTo>
                  <a:lnTo>
                    <a:pt x="104" y="9"/>
                  </a:lnTo>
                  <a:lnTo>
                    <a:pt x="106" y="12"/>
                  </a:lnTo>
                  <a:lnTo>
                    <a:pt x="106" y="14"/>
                  </a:lnTo>
                  <a:lnTo>
                    <a:pt x="106" y="14"/>
                  </a:lnTo>
                  <a:lnTo>
                    <a:pt x="106" y="14"/>
                  </a:lnTo>
                  <a:lnTo>
                    <a:pt x="106" y="17"/>
                  </a:lnTo>
                  <a:lnTo>
                    <a:pt x="108" y="17"/>
                  </a:lnTo>
                  <a:lnTo>
                    <a:pt x="111" y="17"/>
                  </a:lnTo>
                  <a:lnTo>
                    <a:pt x="113" y="19"/>
                  </a:lnTo>
                  <a:lnTo>
                    <a:pt x="113" y="19"/>
                  </a:lnTo>
                  <a:lnTo>
                    <a:pt x="113" y="21"/>
                  </a:lnTo>
                  <a:lnTo>
                    <a:pt x="113" y="21"/>
                  </a:lnTo>
                  <a:lnTo>
                    <a:pt x="113" y="24"/>
                  </a:lnTo>
                  <a:lnTo>
                    <a:pt x="113" y="26"/>
                  </a:lnTo>
                  <a:lnTo>
                    <a:pt x="113" y="28"/>
                  </a:lnTo>
                  <a:lnTo>
                    <a:pt x="113" y="33"/>
                  </a:lnTo>
                  <a:lnTo>
                    <a:pt x="113" y="33"/>
                  </a:lnTo>
                  <a:lnTo>
                    <a:pt x="113" y="33"/>
                  </a:lnTo>
                  <a:lnTo>
                    <a:pt x="111" y="35"/>
                  </a:lnTo>
                  <a:lnTo>
                    <a:pt x="108" y="35"/>
                  </a:lnTo>
                  <a:lnTo>
                    <a:pt x="106" y="38"/>
                  </a:lnTo>
                  <a:lnTo>
                    <a:pt x="104" y="40"/>
                  </a:lnTo>
                  <a:lnTo>
                    <a:pt x="104" y="40"/>
                  </a:lnTo>
                  <a:lnTo>
                    <a:pt x="101" y="40"/>
                  </a:lnTo>
                  <a:lnTo>
                    <a:pt x="99" y="43"/>
                  </a:lnTo>
                  <a:lnTo>
                    <a:pt x="96" y="47"/>
                  </a:lnTo>
                  <a:lnTo>
                    <a:pt x="94" y="52"/>
                  </a:lnTo>
                  <a:lnTo>
                    <a:pt x="92" y="57"/>
                  </a:lnTo>
                  <a:lnTo>
                    <a:pt x="92" y="62"/>
                  </a:lnTo>
                  <a:lnTo>
                    <a:pt x="89" y="64"/>
                  </a:lnTo>
                  <a:lnTo>
                    <a:pt x="87" y="66"/>
                  </a:lnTo>
                  <a:lnTo>
                    <a:pt x="87" y="66"/>
                  </a:lnTo>
                  <a:lnTo>
                    <a:pt x="87" y="69"/>
                  </a:lnTo>
                  <a:lnTo>
                    <a:pt x="87" y="73"/>
                  </a:lnTo>
                  <a:lnTo>
                    <a:pt x="87" y="76"/>
                  </a:lnTo>
                  <a:lnTo>
                    <a:pt x="87" y="76"/>
                  </a:lnTo>
                  <a:lnTo>
                    <a:pt x="85" y="76"/>
                  </a:lnTo>
                  <a:lnTo>
                    <a:pt x="82" y="78"/>
                  </a:lnTo>
                  <a:lnTo>
                    <a:pt x="80" y="80"/>
                  </a:lnTo>
                  <a:lnTo>
                    <a:pt x="80" y="83"/>
                  </a:lnTo>
                  <a:lnTo>
                    <a:pt x="80" y="88"/>
                  </a:lnTo>
                  <a:lnTo>
                    <a:pt x="80" y="90"/>
                  </a:lnTo>
                  <a:lnTo>
                    <a:pt x="80" y="90"/>
                  </a:lnTo>
                  <a:lnTo>
                    <a:pt x="78" y="92"/>
                  </a:lnTo>
                  <a:lnTo>
                    <a:pt x="78" y="95"/>
                  </a:lnTo>
                  <a:lnTo>
                    <a:pt x="75" y="95"/>
                  </a:lnTo>
                  <a:lnTo>
                    <a:pt x="73" y="95"/>
                  </a:lnTo>
                  <a:lnTo>
                    <a:pt x="71" y="99"/>
                  </a:lnTo>
                  <a:lnTo>
                    <a:pt x="68" y="102"/>
                  </a:lnTo>
                  <a:lnTo>
                    <a:pt x="68" y="104"/>
                  </a:lnTo>
                  <a:lnTo>
                    <a:pt x="68" y="109"/>
                  </a:lnTo>
                  <a:lnTo>
                    <a:pt x="66" y="114"/>
                  </a:lnTo>
                  <a:lnTo>
                    <a:pt x="66" y="116"/>
                  </a:lnTo>
                  <a:lnTo>
                    <a:pt x="66" y="116"/>
                  </a:lnTo>
                  <a:lnTo>
                    <a:pt x="61" y="121"/>
                  </a:lnTo>
                  <a:lnTo>
                    <a:pt x="61" y="121"/>
                  </a:lnTo>
                  <a:lnTo>
                    <a:pt x="61" y="123"/>
                  </a:lnTo>
                  <a:lnTo>
                    <a:pt x="61" y="125"/>
                  </a:lnTo>
                  <a:lnTo>
                    <a:pt x="61" y="125"/>
                  </a:lnTo>
                  <a:lnTo>
                    <a:pt x="61" y="125"/>
                  </a:lnTo>
                  <a:lnTo>
                    <a:pt x="61" y="128"/>
                  </a:lnTo>
                  <a:lnTo>
                    <a:pt x="59" y="130"/>
                  </a:lnTo>
                  <a:lnTo>
                    <a:pt x="56" y="132"/>
                  </a:lnTo>
                  <a:lnTo>
                    <a:pt x="56" y="132"/>
                  </a:lnTo>
                  <a:lnTo>
                    <a:pt x="56" y="135"/>
                  </a:lnTo>
                  <a:lnTo>
                    <a:pt x="56" y="137"/>
                  </a:lnTo>
                  <a:lnTo>
                    <a:pt x="54" y="137"/>
                  </a:lnTo>
                  <a:lnTo>
                    <a:pt x="54" y="140"/>
                  </a:lnTo>
                  <a:lnTo>
                    <a:pt x="52" y="140"/>
                  </a:lnTo>
                  <a:lnTo>
                    <a:pt x="52" y="140"/>
                  </a:lnTo>
                  <a:lnTo>
                    <a:pt x="49" y="142"/>
                  </a:lnTo>
                  <a:lnTo>
                    <a:pt x="49" y="140"/>
                  </a:lnTo>
                  <a:lnTo>
                    <a:pt x="47" y="140"/>
                  </a:lnTo>
                  <a:lnTo>
                    <a:pt x="47" y="135"/>
                  </a:lnTo>
                  <a:lnTo>
                    <a:pt x="47" y="135"/>
                  </a:lnTo>
                  <a:lnTo>
                    <a:pt x="45" y="135"/>
                  </a:lnTo>
                  <a:lnTo>
                    <a:pt x="45" y="132"/>
                  </a:lnTo>
                  <a:lnTo>
                    <a:pt x="42" y="130"/>
                  </a:lnTo>
                  <a:lnTo>
                    <a:pt x="40" y="128"/>
                  </a:lnTo>
                  <a:lnTo>
                    <a:pt x="38" y="128"/>
                  </a:lnTo>
                  <a:lnTo>
                    <a:pt x="38" y="128"/>
                  </a:lnTo>
                  <a:lnTo>
                    <a:pt x="38" y="130"/>
                  </a:lnTo>
                  <a:lnTo>
                    <a:pt x="38" y="132"/>
                  </a:lnTo>
                  <a:lnTo>
                    <a:pt x="35" y="132"/>
                  </a:lnTo>
                  <a:lnTo>
                    <a:pt x="33" y="132"/>
                  </a:lnTo>
                  <a:lnTo>
                    <a:pt x="30" y="130"/>
                  </a:lnTo>
                  <a:lnTo>
                    <a:pt x="30" y="130"/>
                  </a:lnTo>
                  <a:lnTo>
                    <a:pt x="30" y="130"/>
                  </a:lnTo>
                  <a:lnTo>
                    <a:pt x="30" y="130"/>
                  </a:lnTo>
                  <a:lnTo>
                    <a:pt x="28" y="130"/>
                  </a:lnTo>
                  <a:lnTo>
                    <a:pt x="26" y="132"/>
                  </a:lnTo>
                  <a:lnTo>
                    <a:pt x="23" y="132"/>
                  </a:lnTo>
                  <a:lnTo>
                    <a:pt x="23" y="135"/>
                  </a:lnTo>
                  <a:lnTo>
                    <a:pt x="23" y="137"/>
                  </a:lnTo>
                  <a:lnTo>
                    <a:pt x="21" y="140"/>
                  </a:lnTo>
                  <a:lnTo>
                    <a:pt x="19" y="140"/>
                  </a:lnTo>
                  <a:lnTo>
                    <a:pt x="19" y="142"/>
                  </a:lnTo>
                  <a:lnTo>
                    <a:pt x="16" y="142"/>
                  </a:lnTo>
                  <a:lnTo>
                    <a:pt x="16" y="144"/>
                  </a:lnTo>
                  <a:lnTo>
                    <a:pt x="14" y="147"/>
                  </a:lnTo>
                  <a:lnTo>
                    <a:pt x="9" y="149"/>
                  </a:lnTo>
                  <a:lnTo>
                    <a:pt x="9" y="151"/>
                  </a:lnTo>
                  <a:lnTo>
                    <a:pt x="7" y="154"/>
                  </a:lnTo>
                  <a:lnTo>
                    <a:pt x="7" y="158"/>
                  </a:lnTo>
                  <a:lnTo>
                    <a:pt x="7" y="161"/>
                  </a:lnTo>
                  <a:lnTo>
                    <a:pt x="5" y="168"/>
                  </a:lnTo>
                  <a:lnTo>
                    <a:pt x="5" y="170"/>
                  </a:lnTo>
                  <a:lnTo>
                    <a:pt x="2" y="173"/>
                  </a:lnTo>
                  <a:lnTo>
                    <a:pt x="2" y="175"/>
                  </a:lnTo>
                  <a:lnTo>
                    <a:pt x="0" y="177"/>
                  </a:lnTo>
                  <a:lnTo>
                    <a:pt x="2" y="177"/>
                  </a:lnTo>
                  <a:lnTo>
                    <a:pt x="0" y="180"/>
                  </a:lnTo>
                  <a:lnTo>
                    <a:pt x="0" y="180"/>
                  </a:lnTo>
                  <a:lnTo>
                    <a:pt x="2" y="182"/>
                  </a:lnTo>
                  <a:lnTo>
                    <a:pt x="2" y="182"/>
                  </a:lnTo>
                  <a:lnTo>
                    <a:pt x="5" y="180"/>
                  </a:lnTo>
                  <a:lnTo>
                    <a:pt x="2" y="177"/>
                  </a:lnTo>
                  <a:lnTo>
                    <a:pt x="5" y="180"/>
                  </a:lnTo>
                  <a:lnTo>
                    <a:pt x="5" y="180"/>
                  </a:lnTo>
                  <a:lnTo>
                    <a:pt x="5" y="180"/>
                  </a:lnTo>
                  <a:lnTo>
                    <a:pt x="7" y="180"/>
                  </a:lnTo>
                  <a:lnTo>
                    <a:pt x="7" y="180"/>
                  </a:lnTo>
                  <a:lnTo>
                    <a:pt x="7" y="180"/>
                  </a:lnTo>
                  <a:lnTo>
                    <a:pt x="7" y="182"/>
                  </a:lnTo>
                  <a:lnTo>
                    <a:pt x="7" y="184"/>
                  </a:lnTo>
                  <a:lnTo>
                    <a:pt x="7" y="187"/>
                  </a:lnTo>
                  <a:lnTo>
                    <a:pt x="9" y="187"/>
                  </a:lnTo>
                  <a:lnTo>
                    <a:pt x="9" y="189"/>
                  </a:lnTo>
                  <a:lnTo>
                    <a:pt x="12" y="192"/>
                  </a:lnTo>
                  <a:lnTo>
                    <a:pt x="14" y="192"/>
                  </a:lnTo>
                  <a:lnTo>
                    <a:pt x="14" y="194"/>
                  </a:lnTo>
                  <a:lnTo>
                    <a:pt x="14" y="194"/>
                  </a:lnTo>
                  <a:lnTo>
                    <a:pt x="16" y="194"/>
                  </a:lnTo>
                  <a:lnTo>
                    <a:pt x="16" y="194"/>
                  </a:lnTo>
                  <a:lnTo>
                    <a:pt x="19" y="194"/>
                  </a:lnTo>
                  <a:lnTo>
                    <a:pt x="19" y="192"/>
                  </a:lnTo>
                  <a:lnTo>
                    <a:pt x="19" y="192"/>
                  </a:lnTo>
                  <a:lnTo>
                    <a:pt x="19" y="192"/>
                  </a:lnTo>
                  <a:lnTo>
                    <a:pt x="19" y="192"/>
                  </a:lnTo>
                  <a:lnTo>
                    <a:pt x="21" y="192"/>
                  </a:lnTo>
                  <a:lnTo>
                    <a:pt x="21" y="192"/>
                  </a:lnTo>
                  <a:lnTo>
                    <a:pt x="21" y="192"/>
                  </a:lnTo>
                  <a:lnTo>
                    <a:pt x="21" y="192"/>
                  </a:lnTo>
                  <a:lnTo>
                    <a:pt x="21" y="194"/>
                  </a:lnTo>
                  <a:lnTo>
                    <a:pt x="23" y="194"/>
                  </a:lnTo>
                  <a:lnTo>
                    <a:pt x="23" y="196"/>
                  </a:lnTo>
                  <a:lnTo>
                    <a:pt x="21" y="194"/>
                  </a:lnTo>
                  <a:lnTo>
                    <a:pt x="21" y="196"/>
                  </a:lnTo>
                  <a:lnTo>
                    <a:pt x="19" y="196"/>
                  </a:lnTo>
                  <a:lnTo>
                    <a:pt x="21" y="199"/>
                  </a:lnTo>
                  <a:lnTo>
                    <a:pt x="21" y="201"/>
                  </a:lnTo>
                  <a:lnTo>
                    <a:pt x="23" y="201"/>
                  </a:lnTo>
                  <a:lnTo>
                    <a:pt x="21" y="201"/>
                  </a:lnTo>
                  <a:lnTo>
                    <a:pt x="26" y="206"/>
                  </a:lnTo>
                  <a:lnTo>
                    <a:pt x="26" y="208"/>
                  </a:lnTo>
                  <a:lnTo>
                    <a:pt x="26" y="213"/>
                  </a:lnTo>
                  <a:lnTo>
                    <a:pt x="26" y="215"/>
                  </a:lnTo>
                  <a:lnTo>
                    <a:pt x="26" y="220"/>
                  </a:lnTo>
                  <a:lnTo>
                    <a:pt x="23" y="222"/>
                  </a:lnTo>
                  <a:lnTo>
                    <a:pt x="23" y="227"/>
                  </a:lnTo>
                  <a:lnTo>
                    <a:pt x="23" y="229"/>
                  </a:lnTo>
                  <a:lnTo>
                    <a:pt x="23" y="229"/>
                  </a:lnTo>
                  <a:lnTo>
                    <a:pt x="26" y="229"/>
                  </a:lnTo>
                  <a:lnTo>
                    <a:pt x="26" y="229"/>
                  </a:lnTo>
                  <a:lnTo>
                    <a:pt x="28" y="232"/>
                  </a:lnTo>
                  <a:lnTo>
                    <a:pt x="33" y="232"/>
                  </a:lnTo>
                  <a:lnTo>
                    <a:pt x="38" y="232"/>
                  </a:lnTo>
                  <a:lnTo>
                    <a:pt x="42" y="232"/>
                  </a:lnTo>
                  <a:lnTo>
                    <a:pt x="47" y="232"/>
                  </a:lnTo>
                  <a:lnTo>
                    <a:pt x="52" y="232"/>
                  </a:lnTo>
                  <a:lnTo>
                    <a:pt x="52" y="229"/>
                  </a:lnTo>
                  <a:lnTo>
                    <a:pt x="54" y="229"/>
                  </a:lnTo>
                  <a:lnTo>
                    <a:pt x="52" y="227"/>
                  </a:lnTo>
                  <a:lnTo>
                    <a:pt x="56" y="227"/>
                  </a:lnTo>
                  <a:lnTo>
                    <a:pt x="63" y="229"/>
                  </a:lnTo>
                  <a:lnTo>
                    <a:pt x="66" y="229"/>
                  </a:lnTo>
                  <a:lnTo>
                    <a:pt x="68" y="229"/>
                  </a:lnTo>
                  <a:lnTo>
                    <a:pt x="71" y="229"/>
                  </a:lnTo>
                  <a:lnTo>
                    <a:pt x="75" y="229"/>
                  </a:lnTo>
                  <a:lnTo>
                    <a:pt x="75" y="229"/>
                  </a:lnTo>
                  <a:lnTo>
                    <a:pt x="78" y="229"/>
                  </a:lnTo>
                  <a:lnTo>
                    <a:pt x="80" y="229"/>
                  </a:lnTo>
                  <a:lnTo>
                    <a:pt x="87" y="229"/>
                  </a:lnTo>
                  <a:lnTo>
                    <a:pt x="87" y="229"/>
                  </a:lnTo>
                  <a:lnTo>
                    <a:pt x="89" y="229"/>
                  </a:lnTo>
                  <a:lnTo>
                    <a:pt x="89" y="232"/>
                  </a:lnTo>
                  <a:lnTo>
                    <a:pt x="94" y="232"/>
                  </a:lnTo>
                  <a:lnTo>
                    <a:pt x="99" y="232"/>
                  </a:lnTo>
                  <a:lnTo>
                    <a:pt x="104" y="232"/>
                  </a:lnTo>
                  <a:lnTo>
                    <a:pt x="108" y="232"/>
                  </a:lnTo>
                  <a:lnTo>
                    <a:pt x="111" y="232"/>
                  </a:lnTo>
                  <a:lnTo>
                    <a:pt x="113" y="229"/>
                  </a:lnTo>
                  <a:lnTo>
                    <a:pt x="115" y="232"/>
                  </a:lnTo>
                  <a:lnTo>
                    <a:pt x="115" y="232"/>
                  </a:lnTo>
                  <a:lnTo>
                    <a:pt x="115" y="232"/>
                  </a:lnTo>
                  <a:lnTo>
                    <a:pt x="115" y="234"/>
                  </a:lnTo>
                  <a:lnTo>
                    <a:pt x="118" y="232"/>
                  </a:lnTo>
                  <a:lnTo>
                    <a:pt x="118" y="234"/>
                  </a:lnTo>
                  <a:lnTo>
                    <a:pt x="118" y="234"/>
                  </a:lnTo>
                  <a:lnTo>
                    <a:pt x="120" y="234"/>
                  </a:lnTo>
                  <a:lnTo>
                    <a:pt x="122" y="234"/>
                  </a:lnTo>
                  <a:lnTo>
                    <a:pt x="122" y="234"/>
                  </a:lnTo>
                  <a:lnTo>
                    <a:pt x="125" y="234"/>
                  </a:lnTo>
                  <a:lnTo>
                    <a:pt x="125" y="234"/>
                  </a:lnTo>
                  <a:lnTo>
                    <a:pt x="125" y="234"/>
                  </a:lnTo>
                  <a:lnTo>
                    <a:pt x="127" y="236"/>
                  </a:lnTo>
                  <a:lnTo>
                    <a:pt x="129" y="236"/>
                  </a:lnTo>
                  <a:lnTo>
                    <a:pt x="132" y="236"/>
                  </a:lnTo>
                  <a:lnTo>
                    <a:pt x="134" y="236"/>
                  </a:lnTo>
                  <a:lnTo>
                    <a:pt x="137" y="239"/>
                  </a:lnTo>
                  <a:lnTo>
                    <a:pt x="139" y="239"/>
                  </a:lnTo>
                  <a:lnTo>
                    <a:pt x="141" y="241"/>
                  </a:lnTo>
                  <a:lnTo>
                    <a:pt x="141" y="241"/>
                  </a:lnTo>
                  <a:lnTo>
                    <a:pt x="141" y="241"/>
                  </a:lnTo>
                  <a:lnTo>
                    <a:pt x="141" y="241"/>
                  </a:lnTo>
                  <a:lnTo>
                    <a:pt x="141" y="239"/>
                  </a:lnTo>
                  <a:lnTo>
                    <a:pt x="141" y="236"/>
                  </a:lnTo>
                  <a:lnTo>
                    <a:pt x="141" y="234"/>
                  </a:lnTo>
                  <a:lnTo>
                    <a:pt x="141" y="232"/>
                  </a:lnTo>
                  <a:lnTo>
                    <a:pt x="141" y="232"/>
                  </a:lnTo>
                  <a:lnTo>
                    <a:pt x="144" y="229"/>
                  </a:lnTo>
                  <a:lnTo>
                    <a:pt x="144" y="229"/>
                  </a:lnTo>
                  <a:lnTo>
                    <a:pt x="144" y="229"/>
                  </a:lnTo>
                  <a:lnTo>
                    <a:pt x="141" y="2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372"/>
            <p:cNvSpPr>
              <a:spLocks/>
            </p:cNvSpPr>
            <p:nvPr userDrawn="1"/>
          </p:nvSpPr>
          <p:spPr bwMode="auto">
            <a:xfrm>
              <a:off x="5541" y="2498"/>
              <a:ext cx="99" cy="90"/>
            </a:xfrm>
            <a:custGeom>
              <a:avLst/>
              <a:gdLst>
                <a:gd name="T0" fmla="*/ 96 w 99"/>
                <a:gd name="T1" fmla="*/ 35 h 90"/>
                <a:gd name="T2" fmla="*/ 96 w 99"/>
                <a:gd name="T3" fmla="*/ 21 h 90"/>
                <a:gd name="T4" fmla="*/ 92 w 99"/>
                <a:gd name="T5" fmla="*/ 12 h 90"/>
                <a:gd name="T6" fmla="*/ 94 w 99"/>
                <a:gd name="T7" fmla="*/ 5 h 90"/>
                <a:gd name="T8" fmla="*/ 92 w 99"/>
                <a:gd name="T9" fmla="*/ 0 h 90"/>
                <a:gd name="T10" fmla="*/ 89 w 99"/>
                <a:gd name="T11" fmla="*/ 2 h 90"/>
                <a:gd name="T12" fmla="*/ 85 w 99"/>
                <a:gd name="T13" fmla="*/ 5 h 90"/>
                <a:gd name="T14" fmla="*/ 82 w 99"/>
                <a:gd name="T15" fmla="*/ 7 h 90"/>
                <a:gd name="T16" fmla="*/ 78 w 99"/>
                <a:gd name="T17" fmla="*/ 5 h 90"/>
                <a:gd name="T18" fmla="*/ 75 w 99"/>
                <a:gd name="T19" fmla="*/ 2 h 90"/>
                <a:gd name="T20" fmla="*/ 70 w 99"/>
                <a:gd name="T21" fmla="*/ 7 h 90"/>
                <a:gd name="T22" fmla="*/ 66 w 99"/>
                <a:gd name="T23" fmla="*/ 9 h 90"/>
                <a:gd name="T24" fmla="*/ 66 w 99"/>
                <a:gd name="T25" fmla="*/ 16 h 90"/>
                <a:gd name="T26" fmla="*/ 59 w 99"/>
                <a:gd name="T27" fmla="*/ 12 h 90"/>
                <a:gd name="T28" fmla="*/ 54 w 99"/>
                <a:gd name="T29" fmla="*/ 9 h 90"/>
                <a:gd name="T30" fmla="*/ 52 w 99"/>
                <a:gd name="T31" fmla="*/ 7 h 90"/>
                <a:gd name="T32" fmla="*/ 49 w 99"/>
                <a:gd name="T33" fmla="*/ 9 h 90"/>
                <a:gd name="T34" fmla="*/ 45 w 99"/>
                <a:gd name="T35" fmla="*/ 5 h 90"/>
                <a:gd name="T36" fmla="*/ 30 w 99"/>
                <a:gd name="T37" fmla="*/ 7 h 90"/>
                <a:gd name="T38" fmla="*/ 26 w 99"/>
                <a:gd name="T39" fmla="*/ 7 h 90"/>
                <a:gd name="T40" fmla="*/ 16 w 99"/>
                <a:gd name="T41" fmla="*/ 7 h 90"/>
                <a:gd name="T42" fmla="*/ 9 w 99"/>
                <a:gd name="T43" fmla="*/ 14 h 90"/>
                <a:gd name="T44" fmla="*/ 4 w 99"/>
                <a:gd name="T45" fmla="*/ 21 h 90"/>
                <a:gd name="T46" fmla="*/ 0 w 99"/>
                <a:gd name="T47" fmla="*/ 24 h 90"/>
                <a:gd name="T48" fmla="*/ 2 w 99"/>
                <a:gd name="T49" fmla="*/ 33 h 90"/>
                <a:gd name="T50" fmla="*/ 7 w 99"/>
                <a:gd name="T51" fmla="*/ 45 h 90"/>
                <a:gd name="T52" fmla="*/ 9 w 99"/>
                <a:gd name="T53" fmla="*/ 52 h 90"/>
                <a:gd name="T54" fmla="*/ 14 w 99"/>
                <a:gd name="T55" fmla="*/ 61 h 90"/>
                <a:gd name="T56" fmla="*/ 19 w 99"/>
                <a:gd name="T57" fmla="*/ 68 h 90"/>
                <a:gd name="T58" fmla="*/ 21 w 99"/>
                <a:gd name="T59" fmla="*/ 80 h 90"/>
                <a:gd name="T60" fmla="*/ 26 w 99"/>
                <a:gd name="T61" fmla="*/ 76 h 90"/>
                <a:gd name="T62" fmla="*/ 30 w 99"/>
                <a:gd name="T63" fmla="*/ 80 h 90"/>
                <a:gd name="T64" fmla="*/ 28 w 99"/>
                <a:gd name="T65" fmla="*/ 85 h 90"/>
                <a:gd name="T66" fmla="*/ 35 w 99"/>
                <a:gd name="T67" fmla="*/ 85 h 90"/>
                <a:gd name="T68" fmla="*/ 45 w 99"/>
                <a:gd name="T69" fmla="*/ 90 h 90"/>
                <a:gd name="T70" fmla="*/ 49 w 99"/>
                <a:gd name="T71" fmla="*/ 87 h 90"/>
                <a:gd name="T72" fmla="*/ 54 w 99"/>
                <a:gd name="T73" fmla="*/ 85 h 90"/>
                <a:gd name="T74" fmla="*/ 54 w 99"/>
                <a:gd name="T75" fmla="*/ 80 h 90"/>
                <a:gd name="T76" fmla="*/ 61 w 99"/>
                <a:gd name="T77" fmla="*/ 80 h 90"/>
                <a:gd name="T78" fmla="*/ 66 w 99"/>
                <a:gd name="T79" fmla="*/ 78 h 90"/>
                <a:gd name="T80" fmla="*/ 70 w 99"/>
                <a:gd name="T81" fmla="*/ 80 h 90"/>
                <a:gd name="T82" fmla="*/ 75 w 99"/>
                <a:gd name="T83" fmla="*/ 83 h 90"/>
                <a:gd name="T84" fmla="*/ 75 w 99"/>
                <a:gd name="T85" fmla="*/ 76 h 90"/>
                <a:gd name="T86" fmla="*/ 70 w 99"/>
                <a:gd name="T87" fmla="*/ 68 h 90"/>
                <a:gd name="T88" fmla="*/ 68 w 99"/>
                <a:gd name="T89" fmla="*/ 64 h 90"/>
                <a:gd name="T90" fmla="*/ 73 w 99"/>
                <a:gd name="T91" fmla="*/ 61 h 90"/>
                <a:gd name="T92" fmla="*/ 80 w 99"/>
                <a:gd name="T93" fmla="*/ 64 h 90"/>
                <a:gd name="T94" fmla="*/ 80 w 99"/>
                <a:gd name="T95" fmla="*/ 57 h 90"/>
                <a:gd name="T96" fmla="*/ 85 w 99"/>
                <a:gd name="T97" fmla="*/ 54 h 90"/>
                <a:gd name="T98" fmla="*/ 94 w 99"/>
                <a:gd name="T99" fmla="*/ 50 h 90"/>
                <a:gd name="T100" fmla="*/ 96 w 99"/>
                <a:gd name="T101" fmla="*/ 50 h 90"/>
                <a:gd name="T102" fmla="*/ 99 w 99"/>
                <a:gd name="T103" fmla="*/ 4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 h="90">
                  <a:moveTo>
                    <a:pt x="99" y="42"/>
                  </a:moveTo>
                  <a:lnTo>
                    <a:pt x="99" y="38"/>
                  </a:lnTo>
                  <a:lnTo>
                    <a:pt x="96" y="38"/>
                  </a:lnTo>
                  <a:lnTo>
                    <a:pt x="96" y="35"/>
                  </a:lnTo>
                  <a:lnTo>
                    <a:pt x="96" y="31"/>
                  </a:lnTo>
                  <a:lnTo>
                    <a:pt x="99" y="26"/>
                  </a:lnTo>
                  <a:lnTo>
                    <a:pt x="99" y="24"/>
                  </a:lnTo>
                  <a:lnTo>
                    <a:pt x="96" y="21"/>
                  </a:lnTo>
                  <a:lnTo>
                    <a:pt x="94" y="19"/>
                  </a:lnTo>
                  <a:lnTo>
                    <a:pt x="94" y="14"/>
                  </a:lnTo>
                  <a:lnTo>
                    <a:pt x="92" y="14"/>
                  </a:lnTo>
                  <a:lnTo>
                    <a:pt x="92" y="12"/>
                  </a:lnTo>
                  <a:lnTo>
                    <a:pt x="92" y="12"/>
                  </a:lnTo>
                  <a:lnTo>
                    <a:pt x="92" y="7"/>
                  </a:lnTo>
                  <a:lnTo>
                    <a:pt x="92" y="7"/>
                  </a:lnTo>
                  <a:lnTo>
                    <a:pt x="94" y="5"/>
                  </a:lnTo>
                  <a:lnTo>
                    <a:pt x="94" y="2"/>
                  </a:lnTo>
                  <a:lnTo>
                    <a:pt x="94" y="0"/>
                  </a:lnTo>
                  <a:lnTo>
                    <a:pt x="94" y="0"/>
                  </a:lnTo>
                  <a:lnTo>
                    <a:pt x="92" y="0"/>
                  </a:lnTo>
                  <a:lnTo>
                    <a:pt x="92" y="2"/>
                  </a:lnTo>
                  <a:lnTo>
                    <a:pt x="92" y="2"/>
                  </a:lnTo>
                  <a:lnTo>
                    <a:pt x="89" y="2"/>
                  </a:lnTo>
                  <a:lnTo>
                    <a:pt x="89" y="2"/>
                  </a:lnTo>
                  <a:lnTo>
                    <a:pt x="89" y="5"/>
                  </a:lnTo>
                  <a:lnTo>
                    <a:pt x="87" y="5"/>
                  </a:lnTo>
                  <a:lnTo>
                    <a:pt x="87" y="5"/>
                  </a:lnTo>
                  <a:lnTo>
                    <a:pt x="85" y="5"/>
                  </a:lnTo>
                  <a:lnTo>
                    <a:pt x="85" y="7"/>
                  </a:lnTo>
                  <a:lnTo>
                    <a:pt x="85" y="7"/>
                  </a:lnTo>
                  <a:lnTo>
                    <a:pt x="82" y="7"/>
                  </a:lnTo>
                  <a:lnTo>
                    <a:pt x="82" y="7"/>
                  </a:lnTo>
                  <a:lnTo>
                    <a:pt x="80" y="7"/>
                  </a:lnTo>
                  <a:lnTo>
                    <a:pt x="80" y="7"/>
                  </a:lnTo>
                  <a:lnTo>
                    <a:pt x="78" y="5"/>
                  </a:lnTo>
                  <a:lnTo>
                    <a:pt x="78" y="5"/>
                  </a:lnTo>
                  <a:lnTo>
                    <a:pt x="78" y="5"/>
                  </a:lnTo>
                  <a:lnTo>
                    <a:pt x="75" y="2"/>
                  </a:lnTo>
                  <a:lnTo>
                    <a:pt x="75" y="2"/>
                  </a:lnTo>
                  <a:lnTo>
                    <a:pt x="75" y="2"/>
                  </a:lnTo>
                  <a:lnTo>
                    <a:pt x="73" y="5"/>
                  </a:lnTo>
                  <a:lnTo>
                    <a:pt x="70" y="5"/>
                  </a:lnTo>
                  <a:lnTo>
                    <a:pt x="70" y="5"/>
                  </a:lnTo>
                  <a:lnTo>
                    <a:pt x="70" y="7"/>
                  </a:lnTo>
                  <a:lnTo>
                    <a:pt x="70" y="7"/>
                  </a:lnTo>
                  <a:lnTo>
                    <a:pt x="66" y="7"/>
                  </a:lnTo>
                  <a:lnTo>
                    <a:pt x="66" y="7"/>
                  </a:lnTo>
                  <a:lnTo>
                    <a:pt x="66" y="9"/>
                  </a:lnTo>
                  <a:lnTo>
                    <a:pt x="68" y="12"/>
                  </a:lnTo>
                  <a:lnTo>
                    <a:pt x="70" y="14"/>
                  </a:lnTo>
                  <a:lnTo>
                    <a:pt x="68" y="16"/>
                  </a:lnTo>
                  <a:lnTo>
                    <a:pt x="66" y="16"/>
                  </a:lnTo>
                  <a:lnTo>
                    <a:pt x="63" y="14"/>
                  </a:lnTo>
                  <a:lnTo>
                    <a:pt x="63" y="14"/>
                  </a:lnTo>
                  <a:lnTo>
                    <a:pt x="63" y="12"/>
                  </a:lnTo>
                  <a:lnTo>
                    <a:pt x="59" y="12"/>
                  </a:lnTo>
                  <a:lnTo>
                    <a:pt x="56" y="12"/>
                  </a:lnTo>
                  <a:lnTo>
                    <a:pt x="54" y="12"/>
                  </a:lnTo>
                  <a:lnTo>
                    <a:pt x="54" y="12"/>
                  </a:lnTo>
                  <a:lnTo>
                    <a:pt x="54" y="9"/>
                  </a:lnTo>
                  <a:lnTo>
                    <a:pt x="52" y="9"/>
                  </a:lnTo>
                  <a:lnTo>
                    <a:pt x="52" y="7"/>
                  </a:lnTo>
                  <a:lnTo>
                    <a:pt x="52" y="7"/>
                  </a:lnTo>
                  <a:lnTo>
                    <a:pt x="52" y="7"/>
                  </a:lnTo>
                  <a:lnTo>
                    <a:pt x="52" y="9"/>
                  </a:lnTo>
                  <a:lnTo>
                    <a:pt x="49" y="9"/>
                  </a:lnTo>
                  <a:lnTo>
                    <a:pt x="49" y="9"/>
                  </a:lnTo>
                  <a:lnTo>
                    <a:pt x="49" y="9"/>
                  </a:lnTo>
                  <a:lnTo>
                    <a:pt x="47" y="7"/>
                  </a:lnTo>
                  <a:lnTo>
                    <a:pt x="47" y="7"/>
                  </a:lnTo>
                  <a:lnTo>
                    <a:pt x="45" y="5"/>
                  </a:lnTo>
                  <a:lnTo>
                    <a:pt x="45" y="5"/>
                  </a:lnTo>
                  <a:lnTo>
                    <a:pt x="40" y="7"/>
                  </a:lnTo>
                  <a:lnTo>
                    <a:pt x="37" y="7"/>
                  </a:lnTo>
                  <a:lnTo>
                    <a:pt x="33" y="7"/>
                  </a:lnTo>
                  <a:lnTo>
                    <a:pt x="30" y="7"/>
                  </a:lnTo>
                  <a:lnTo>
                    <a:pt x="30" y="7"/>
                  </a:lnTo>
                  <a:lnTo>
                    <a:pt x="28" y="7"/>
                  </a:lnTo>
                  <a:lnTo>
                    <a:pt x="26" y="7"/>
                  </a:lnTo>
                  <a:lnTo>
                    <a:pt x="26" y="7"/>
                  </a:lnTo>
                  <a:lnTo>
                    <a:pt x="21" y="5"/>
                  </a:lnTo>
                  <a:lnTo>
                    <a:pt x="21" y="5"/>
                  </a:lnTo>
                  <a:lnTo>
                    <a:pt x="19" y="7"/>
                  </a:lnTo>
                  <a:lnTo>
                    <a:pt x="16" y="7"/>
                  </a:lnTo>
                  <a:lnTo>
                    <a:pt x="14" y="7"/>
                  </a:lnTo>
                  <a:lnTo>
                    <a:pt x="12" y="9"/>
                  </a:lnTo>
                  <a:lnTo>
                    <a:pt x="9" y="12"/>
                  </a:lnTo>
                  <a:lnTo>
                    <a:pt x="9" y="14"/>
                  </a:lnTo>
                  <a:lnTo>
                    <a:pt x="9" y="14"/>
                  </a:lnTo>
                  <a:lnTo>
                    <a:pt x="7" y="16"/>
                  </a:lnTo>
                  <a:lnTo>
                    <a:pt x="4" y="21"/>
                  </a:lnTo>
                  <a:lnTo>
                    <a:pt x="4" y="21"/>
                  </a:lnTo>
                  <a:lnTo>
                    <a:pt x="4" y="21"/>
                  </a:lnTo>
                  <a:lnTo>
                    <a:pt x="4" y="24"/>
                  </a:lnTo>
                  <a:lnTo>
                    <a:pt x="2" y="24"/>
                  </a:lnTo>
                  <a:lnTo>
                    <a:pt x="0" y="24"/>
                  </a:lnTo>
                  <a:lnTo>
                    <a:pt x="0" y="24"/>
                  </a:lnTo>
                  <a:lnTo>
                    <a:pt x="2" y="28"/>
                  </a:lnTo>
                  <a:lnTo>
                    <a:pt x="2" y="31"/>
                  </a:lnTo>
                  <a:lnTo>
                    <a:pt x="2" y="33"/>
                  </a:lnTo>
                  <a:lnTo>
                    <a:pt x="4" y="35"/>
                  </a:lnTo>
                  <a:lnTo>
                    <a:pt x="4" y="38"/>
                  </a:lnTo>
                  <a:lnTo>
                    <a:pt x="4" y="42"/>
                  </a:lnTo>
                  <a:lnTo>
                    <a:pt x="7" y="45"/>
                  </a:lnTo>
                  <a:lnTo>
                    <a:pt x="9" y="45"/>
                  </a:lnTo>
                  <a:lnTo>
                    <a:pt x="12" y="47"/>
                  </a:lnTo>
                  <a:lnTo>
                    <a:pt x="9" y="47"/>
                  </a:lnTo>
                  <a:lnTo>
                    <a:pt x="9" y="52"/>
                  </a:lnTo>
                  <a:lnTo>
                    <a:pt x="12" y="54"/>
                  </a:lnTo>
                  <a:lnTo>
                    <a:pt x="14" y="61"/>
                  </a:lnTo>
                  <a:lnTo>
                    <a:pt x="16" y="64"/>
                  </a:lnTo>
                  <a:lnTo>
                    <a:pt x="14" y="61"/>
                  </a:lnTo>
                  <a:lnTo>
                    <a:pt x="16" y="61"/>
                  </a:lnTo>
                  <a:lnTo>
                    <a:pt x="16" y="61"/>
                  </a:lnTo>
                  <a:lnTo>
                    <a:pt x="16" y="66"/>
                  </a:lnTo>
                  <a:lnTo>
                    <a:pt x="19" y="68"/>
                  </a:lnTo>
                  <a:lnTo>
                    <a:pt x="19" y="71"/>
                  </a:lnTo>
                  <a:lnTo>
                    <a:pt x="19" y="73"/>
                  </a:lnTo>
                  <a:lnTo>
                    <a:pt x="19" y="76"/>
                  </a:lnTo>
                  <a:lnTo>
                    <a:pt x="21" y="80"/>
                  </a:lnTo>
                  <a:lnTo>
                    <a:pt x="23" y="80"/>
                  </a:lnTo>
                  <a:lnTo>
                    <a:pt x="23" y="80"/>
                  </a:lnTo>
                  <a:lnTo>
                    <a:pt x="26" y="78"/>
                  </a:lnTo>
                  <a:lnTo>
                    <a:pt x="26" y="76"/>
                  </a:lnTo>
                  <a:lnTo>
                    <a:pt x="28" y="76"/>
                  </a:lnTo>
                  <a:lnTo>
                    <a:pt x="28" y="76"/>
                  </a:lnTo>
                  <a:lnTo>
                    <a:pt x="30" y="76"/>
                  </a:lnTo>
                  <a:lnTo>
                    <a:pt x="30" y="80"/>
                  </a:lnTo>
                  <a:lnTo>
                    <a:pt x="30" y="83"/>
                  </a:lnTo>
                  <a:lnTo>
                    <a:pt x="28" y="83"/>
                  </a:lnTo>
                  <a:lnTo>
                    <a:pt x="28" y="85"/>
                  </a:lnTo>
                  <a:lnTo>
                    <a:pt x="28" y="85"/>
                  </a:lnTo>
                  <a:lnTo>
                    <a:pt x="28" y="87"/>
                  </a:lnTo>
                  <a:lnTo>
                    <a:pt x="30" y="87"/>
                  </a:lnTo>
                  <a:lnTo>
                    <a:pt x="33" y="87"/>
                  </a:lnTo>
                  <a:lnTo>
                    <a:pt x="35" y="85"/>
                  </a:lnTo>
                  <a:lnTo>
                    <a:pt x="35" y="85"/>
                  </a:lnTo>
                  <a:lnTo>
                    <a:pt x="35" y="87"/>
                  </a:lnTo>
                  <a:lnTo>
                    <a:pt x="42" y="87"/>
                  </a:lnTo>
                  <a:lnTo>
                    <a:pt x="45" y="90"/>
                  </a:lnTo>
                  <a:lnTo>
                    <a:pt x="45" y="90"/>
                  </a:lnTo>
                  <a:lnTo>
                    <a:pt x="47" y="90"/>
                  </a:lnTo>
                  <a:lnTo>
                    <a:pt x="47" y="87"/>
                  </a:lnTo>
                  <a:lnTo>
                    <a:pt x="49" y="87"/>
                  </a:lnTo>
                  <a:lnTo>
                    <a:pt x="52" y="87"/>
                  </a:lnTo>
                  <a:lnTo>
                    <a:pt x="52" y="87"/>
                  </a:lnTo>
                  <a:lnTo>
                    <a:pt x="54" y="85"/>
                  </a:lnTo>
                  <a:lnTo>
                    <a:pt x="54" y="85"/>
                  </a:lnTo>
                  <a:lnTo>
                    <a:pt x="56" y="83"/>
                  </a:lnTo>
                  <a:lnTo>
                    <a:pt x="56" y="83"/>
                  </a:lnTo>
                  <a:lnTo>
                    <a:pt x="56" y="83"/>
                  </a:lnTo>
                  <a:lnTo>
                    <a:pt x="54" y="80"/>
                  </a:lnTo>
                  <a:lnTo>
                    <a:pt x="56" y="80"/>
                  </a:lnTo>
                  <a:lnTo>
                    <a:pt x="59" y="80"/>
                  </a:lnTo>
                  <a:lnTo>
                    <a:pt x="61" y="80"/>
                  </a:lnTo>
                  <a:lnTo>
                    <a:pt x="61" y="80"/>
                  </a:lnTo>
                  <a:lnTo>
                    <a:pt x="61" y="78"/>
                  </a:lnTo>
                  <a:lnTo>
                    <a:pt x="61" y="78"/>
                  </a:lnTo>
                  <a:lnTo>
                    <a:pt x="63" y="78"/>
                  </a:lnTo>
                  <a:lnTo>
                    <a:pt x="66" y="78"/>
                  </a:lnTo>
                  <a:lnTo>
                    <a:pt x="68" y="78"/>
                  </a:lnTo>
                  <a:lnTo>
                    <a:pt x="68" y="78"/>
                  </a:lnTo>
                  <a:lnTo>
                    <a:pt x="70" y="78"/>
                  </a:lnTo>
                  <a:lnTo>
                    <a:pt x="70" y="80"/>
                  </a:lnTo>
                  <a:lnTo>
                    <a:pt x="70" y="80"/>
                  </a:lnTo>
                  <a:lnTo>
                    <a:pt x="73" y="80"/>
                  </a:lnTo>
                  <a:lnTo>
                    <a:pt x="73" y="80"/>
                  </a:lnTo>
                  <a:lnTo>
                    <a:pt x="75" y="83"/>
                  </a:lnTo>
                  <a:lnTo>
                    <a:pt x="75" y="83"/>
                  </a:lnTo>
                  <a:lnTo>
                    <a:pt x="75" y="80"/>
                  </a:lnTo>
                  <a:lnTo>
                    <a:pt x="75" y="78"/>
                  </a:lnTo>
                  <a:lnTo>
                    <a:pt x="75" y="76"/>
                  </a:lnTo>
                  <a:lnTo>
                    <a:pt x="75" y="76"/>
                  </a:lnTo>
                  <a:lnTo>
                    <a:pt x="70" y="73"/>
                  </a:lnTo>
                  <a:lnTo>
                    <a:pt x="70" y="71"/>
                  </a:lnTo>
                  <a:lnTo>
                    <a:pt x="70" y="68"/>
                  </a:lnTo>
                  <a:lnTo>
                    <a:pt x="70" y="66"/>
                  </a:lnTo>
                  <a:lnTo>
                    <a:pt x="68" y="66"/>
                  </a:lnTo>
                  <a:lnTo>
                    <a:pt x="68" y="64"/>
                  </a:lnTo>
                  <a:lnTo>
                    <a:pt x="68" y="64"/>
                  </a:lnTo>
                  <a:lnTo>
                    <a:pt x="70" y="64"/>
                  </a:lnTo>
                  <a:lnTo>
                    <a:pt x="70" y="64"/>
                  </a:lnTo>
                  <a:lnTo>
                    <a:pt x="70" y="64"/>
                  </a:lnTo>
                  <a:lnTo>
                    <a:pt x="73" y="61"/>
                  </a:lnTo>
                  <a:lnTo>
                    <a:pt x="73" y="61"/>
                  </a:lnTo>
                  <a:lnTo>
                    <a:pt x="75" y="61"/>
                  </a:lnTo>
                  <a:lnTo>
                    <a:pt x="78" y="64"/>
                  </a:lnTo>
                  <a:lnTo>
                    <a:pt x="80" y="64"/>
                  </a:lnTo>
                  <a:lnTo>
                    <a:pt x="80" y="64"/>
                  </a:lnTo>
                  <a:lnTo>
                    <a:pt x="80" y="61"/>
                  </a:lnTo>
                  <a:lnTo>
                    <a:pt x="80" y="59"/>
                  </a:lnTo>
                  <a:lnTo>
                    <a:pt x="80" y="57"/>
                  </a:lnTo>
                  <a:lnTo>
                    <a:pt x="80" y="57"/>
                  </a:lnTo>
                  <a:lnTo>
                    <a:pt x="82" y="57"/>
                  </a:lnTo>
                  <a:lnTo>
                    <a:pt x="85" y="57"/>
                  </a:lnTo>
                  <a:lnTo>
                    <a:pt x="85" y="54"/>
                  </a:lnTo>
                  <a:lnTo>
                    <a:pt x="89" y="54"/>
                  </a:lnTo>
                  <a:lnTo>
                    <a:pt x="89" y="52"/>
                  </a:lnTo>
                  <a:lnTo>
                    <a:pt x="92" y="50"/>
                  </a:lnTo>
                  <a:lnTo>
                    <a:pt x="94" y="50"/>
                  </a:lnTo>
                  <a:lnTo>
                    <a:pt x="94" y="50"/>
                  </a:lnTo>
                  <a:lnTo>
                    <a:pt x="96" y="50"/>
                  </a:lnTo>
                  <a:lnTo>
                    <a:pt x="96" y="52"/>
                  </a:lnTo>
                  <a:lnTo>
                    <a:pt x="96" y="50"/>
                  </a:lnTo>
                  <a:lnTo>
                    <a:pt x="99" y="50"/>
                  </a:lnTo>
                  <a:lnTo>
                    <a:pt x="99" y="47"/>
                  </a:lnTo>
                  <a:lnTo>
                    <a:pt x="99" y="45"/>
                  </a:lnTo>
                  <a:lnTo>
                    <a:pt x="99"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373"/>
            <p:cNvSpPr>
              <a:spLocks/>
            </p:cNvSpPr>
            <p:nvPr userDrawn="1"/>
          </p:nvSpPr>
          <p:spPr bwMode="auto">
            <a:xfrm>
              <a:off x="4193" y="2857"/>
              <a:ext cx="33" cy="45"/>
            </a:xfrm>
            <a:custGeom>
              <a:avLst/>
              <a:gdLst>
                <a:gd name="T0" fmla="*/ 33 w 33"/>
                <a:gd name="T1" fmla="*/ 15 h 45"/>
                <a:gd name="T2" fmla="*/ 30 w 33"/>
                <a:gd name="T3" fmla="*/ 15 h 45"/>
                <a:gd name="T4" fmla="*/ 28 w 33"/>
                <a:gd name="T5" fmla="*/ 12 h 45"/>
                <a:gd name="T6" fmla="*/ 26 w 33"/>
                <a:gd name="T7" fmla="*/ 12 h 45"/>
                <a:gd name="T8" fmla="*/ 26 w 33"/>
                <a:gd name="T9" fmla="*/ 10 h 45"/>
                <a:gd name="T10" fmla="*/ 26 w 33"/>
                <a:gd name="T11" fmla="*/ 7 h 45"/>
                <a:gd name="T12" fmla="*/ 26 w 33"/>
                <a:gd name="T13" fmla="*/ 7 h 45"/>
                <a:gd name="T14" fmla="*/ 28 w 33"/>
                <a:gd name="T15" fmla="*/ 3 h 45"/>
                <a:gd name="T16" fmla="*/ 28 w 33"/>
                <a:gd name="T17" fmla="*/ 0 h 45"/>
                <a:gd name="T18" fmla="*/ 26 w 33"/>
                <a:gd name="T19" fmla="*/ 0 h 45"/>
                <a:gd name="T20" fmla="*/ 21 w 33"/>
                <a:gd name="T21" fmla="*/ 0 h 45"/>
                <a:gd name="T22" fmla="*/ 21 w 33"/>
                <a:gd name="T23" fmla="*/ 3 h 45"/>
                <a:gd name="T24" fmla="*/ 18 w 33"/>
                <a:gd name="T25" fmla="*/ 3 h 45"/>
                <a:gd name="T26" fmla="*/ 16 w 33"/>
                <a:gd name="T27" fmla="*/ 0 h 45"/>
                <a:gd name="T28" fmla="*/ 16 w 33"/>
                <a:gd name="T29" fmla="*/ 7 h 45"/>
                <a:gd name="T30" fmla="*/ 14 w 33"/>
                <a:gd name="T31" fmla="*/ 10 h 45"/>
                <a:gd name="T32" fmla="*/ 11 w 33"/>
                <a:gd name="T33" fmla="*/ 10 h 45"/>
                <a:gd name="T34" fmla="*/ 7 w 33"/>
                <a:gd name="T35" fmla="*/ 10 h 45"/>
                <a:gd name="T36" fmla="*/ 4 w 33"/>
                <a:gd name="T37" fmla="*/ 7 h 45"/>
                <a:gd name="T38" fmla="*/ 0 w 33"/>
                <a:gd name="T39" fmla="*/ 5 h 45"/>
                <a:gd name="T40" fmla="*/ 0 w 33"/>
                <a:gd name="T41" fmla="*/ 7 h 45"/>
                <a:gd name="T42" fmla="*/ 0 w 33"/>
                <a:gd name="T43" fmla="*/ 10 h 45"/>
                <a:gd name="T44" fmla="*/ 0 w 33"/>
                <a:gd name="T45" fmla="*/ 10 h 45"/>
                <a:gd name="T46" fmla="*/ 2 w 33"/>
                <a:gd name="T47" fmla="*/ 15 h 45"/>
                <a:gd name="T48" fmla="*/ 2 w 33"/>
                <a:gd name="T49" fmla="*/ 19 h 45"/>
                <a:gd name="T50" fmla="*/ 2 w 33"/>
                <a:gd name="T51" fmla="*/ 24 h 45"/>
                <a:gd name="T52" fmla="*/ 2 w 33"/>
                <a:gd name="T53" fmla="*/ 31 h 45"/>
                <a:gd name="T54" fmla="*/ 4 w 33"/>
                <a:gd name="T55" fmla="*/ 38 h 45"/>
                <a:gd name="T56" fmla="*/ 7 w 33"/>
                <a:gd name="T57" fmla="*/ 45 h 45"/>
                <a:gd name="T58" fmla="*/ 14 w 33"/>
                <a:gd name="T59" fmla="*/ 43 h 45"/>
                <a:gd name="T60" fmla="*/ 21 w 33"/>
                <a:gd name="T61" fmla="*/ 38 h 45"/>
                <a:gd name="T62" fmla="*/ 23 w 33"/>
                <a:gd name="T63" fmla="*/ 31 h 45"/>
                <a:gd name="T64" fmla="*/ 23 w 33"/>
                <a:gd name="T65" fmla="*/ 29 h 45"/>
                <a:gd name="T66" fmla="*/ 26 w 33"/>
                <a:gd name="T67" fmla="*/ 26 h 45"/>
                <a:gd name="T68" fmla="*/ 28 w 33"/>
                <a:gd name="T69" fmla="*/ 24 h 45"/>
                <a:gd name="T70" fmla="*/ 28 w 33"/>
                <a:gd name="T71" fmla="*/ 22 h 45"/>
                <a:gd name="T72" fmla="*/ 30 w 33"/>
                <a:gd name="T73" fmla="*/ 22 h 45"/>
                <a:gd name="T74" fmla="*/ 33 w 33"/>
                <a:gd name="T75" fmla="*/ 19 h 45"/>
                <a:gd name="T76" fmla="*/ 33 w 33"/>
                <a:gd name="T77"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45">
                  <a:moveTo>
                    <a:pt x="33" y="15"/>
                  </a:moveTo>
                  <a:lnTo>
                    <a:pt x="33" y="15"/>
                  </a:lnTo>
                  <a:lnTo>
                    <a:pt x="33" y="15"/>
                  </a:lnTo>
                  <a:lnTo>
                    <a:pt x="30" y="15"/>
                  </a:lnTo>
                  <a:lnTo>
                    <a:pt x="28" y="12"/>
                  </a:lnTo>
                  <a:lnTo>
                    <a:pt x="28" y="12"/>
                  </a:lnTo>
                  <a:lnTo>
                    <a:pt x="26" y="12"/>
                  </a:lnTo>
                  <a:lnTo>
                    <a:pt x="26" y="12"/>
                  </a:lnTo>
                  <a:lnTo>
                    <a:pt x="26" y="10"/>
                  </a:lnTo>
                  <a:lnTo>
                    <a:pt x="26" y="10"/>
                  </a:lnTo>
                  <a:lnTo>
                    <a:pt x="26" y="10"/>
                  </a:lnTo>
                  <a:lnTo>
                    <a:pt x="26" y="7"/>
                  </a:lnTo>
                  <a:lnTo>
                    <a:pt x="26" y="7"/>
                  </a:lnTo>
                  <a:lnTo>
                    <a:pt x="26" y="7"/>
                  </a:lnTo>
                  <a:lnTo>
                    <a:pt x="26" y="5"/>
                  </a:lnTo>
                  <a:lnTo>
                    <a:pt x="28" y="3"/>
                  </a:lnTo>
                  <a:lnTo>
                    <a:pt x="28" y="0"/>
                  </a:lnTo>
                  <a:lnTo>
                    <a:pt x="28" y="0"/>
                  </a:lnTo>
                  <a:lnTo>
                    <a:pt x="26" y="0"/>
                  </a:lnTo>
                  <a:lnTo>
                    <a:pt x="26" y="0"/>
                  </a:lnTo>
                  <a:lnTo>
                    <a:pt x="23" y="0"/>
                  </a:lnTo>
                  <a:lnTo>
                    <a:pt x="21" y="0"/>
                  </a:lnTo>
                  <a:lnTo>
                    <a:pt x="21" y="0"/>
                  </a:lnTo>
                  <a:lnTo>
                    <a:pt x="21" y="3"/>
                  </a:lnTo>
                  <a:lnTo>
                    <a:pt x="18" y="3"/>
                  </a:lnTo>
                  <a:lnTo>
                    <a:pt x="18" y="3"/>
                  </a:lnTo>
                  <a:lnTo>
                    <a:pt x="16" y="0"/>
                  </a:lnTo>
                  <a:lnTo>
                    <a:pt x="16" y="0"/>
                  </a:lnTo>
                  <a:lnTo>
                    <a:pt x="16" y="5"/>
                  </a:lnTo>
                  <a:lnTo>
                    <a:pt x="16" y="7"/>
                  </a:lnTo>
                  <a:lnTo>
                    <a:pt x="14" y="7"/>
                  </a:lnTo>
                  <a:lnTo>
                    <a:pt x="14" y="10"/>
                  </a:lnTo>
                  <a:lnTo>
                    <a:pt x="11" y="10"/>
                  </a:lnTo>
                  <a:lnTo>
                    <a:pt x="11" y="10"/>
                  </a:lnTo>
                  <a:lnTo>
                    <a:pt x="7" y="10"/>
                  </a:lnTo>
                  <a:lnTo>
                    <a:pt x="7" y="10"/>
                  </a:lnTo>
                  <a:lnTo>
                    <a:pt x="4" y="10"/>
                  </a:lnTo>
                  <a:lnTo>
                    <a:pt x="4" y="7"/>
                  </a:lnTo>
                  <a:lnTo>
                    <a:pt x="2" y="5"/>
                  </a:lnTo>
                  <a:lnTo>
                    <a:pt x="0" y="5"/>
                  </a:lnTo>
                  <a:lnTo>
                    <a:pt x="0" y="5"/>
                  </a:lnTo>
                  <a:lnTo>
                    <a:pt x="0" y="7"/>
                  </a:lnTo>
                  <a:lnTo>
                    <a:pt x="0" y="7"/>
                  </a:lnTo>
                  <a:lnTo>
                    <a:pt x="0" y="10"/>
                  </a:lnTo>
                  <a:lnTo>
                    <a:pt x="0" y="10"/>
                  </a:lnTo>
                  <a:lnTo>
                    <a:pt x="0" y="10"/>
                  </a:lnTo>
                  <a:lnTo>
                    <a:pt x="2" y="12"/>
                  </a:lnTo>
                  <a:lnTo>
                    <a:pt x="2" y="15"/>
                  </a:lnTo>
                  <a:lnTo>
                    <a:pt x="2" y="17"/>
                  </a:lnTo>
                  <a:lnTo>
                    <a:pt x="2" y="19"/>
                  </a:lnTo>
                  <a:lnTo>
                    <a:pt x="2" y="22"/>
                  </a:lnTo>
                  <a:lnTo>
                    <a:pt x="2" y="24"/>
                  </a:lnTo>
                  <a:lnTo>
                    <a:pt x="2" y="29"/>
                  </a:lnTo>
                  <a:lnTo>
                    <a:pt x="2" y="31"/>
                  </a:lnTo>
                  <a:lnTo>
                    <a:pt x="2" y="33"/>
                  </a:lnTo>
                  <a:lnTo>
                    <a:pt x="4" y="38"/>
                  </a:lnTo>
                  <a:lnTo>
                    <a:pt x="7" y="41"/>
                  </a:lnTo>
                  <a:lnTo>
                    <a:pt x="7" y="45"/>
                  </a:lnTo>
                  <a:lnTo>
                    <a:pt x="11" y="45"/>
                  </a:lnTo>
                  <a:lnTo>
                    <a:pt x="14" y="43"/>
                  </a:lnTo>
                  <a:lnTo>
                    <a:pt x="16" y="41"/>
                  </a:lnTo>
                  <a:lnTo>
                    <a:pt x="21" y="38"/>
                  </a:lnTo>
                  <a:lnTo>
                    <a:pt x="21" y="36"/>
                  </a:lnTo>
                  <a:lnTo>
                    <a:pt x="23" y="31"/>
                  </a:lnTo>
                  <a:lnTo>
                    <a:pt x="23" y="31"/>
                  </a:lnTo>
                  <a:lnTo>
                    <a:pt x="23" y="29"/>
                  </a:lnTo>
                  <a:lnTo>
                    <a:pt x="26" y="29"/>
                  </a:lnTo>
                  <a:lnTo>
                    <a:pt x="26" y="26"/>
                  </a:lnTo>
                  <a:lnTo>
                    <a:pt x="28" y="24"/>
                  </a:lnTo>
                  <a:lnTo>
                    <a:pt x="28" y="24"/>
                  </a:lnTo>
                  <a:lnTo>
                    <a:pt x="28" y="22"/>
                  </a:lnTo>
                  <a:lnTo>
                    <a:pt x="28" y="22"/>
                  </a:lnTo>
                  <a:lnTo>
                    <a:pt x="28" y="22"/>
                  </a:lnTo>
                  <a:lnTo>
                    <a:pt x="30" y="22"/>
                  </a:lnTo>
                  <a:lnTo>
                    <a:pt x="33" y="19"/>
                  </a:lnTo>
                  <a:lnTo>
                    <a:pt x="33" y="19"/>
                  </a:lnTo>
                  <a:lnTo>
                    <a:pt x="33" y="17"/>
                  </a:lnTo>
                  <a:lnTo>
                    <a:pt x="3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374"/>
            <p:cNvSpPr>
              <a:spLocks/>
            </p:cNvSpPr>
            <p:nvPr userDrawn="1"/>
          </p:nvSpPr>
          <p:spPr bwMode="auto">
            <a:xfrm>
              <a:off x="3552" y="2488"/>
              <a:ext cx="146" cy="121"/>
            </a:xfrm>
            <a:custGeom>
              <a:avLst/>
              <a:gdLst>
                <a:gd name="T0" fmla="*/ 141 w 146"/>
                <a:gd name="T1" fmla="*/ 60 h 121"/>
                <a:gd name="T2" fmla="*/ 143 w 146"/>
                <a:gd name="T3" fmla="*/ 57 h 121"/>
                <a:gd name="T4" fmla="*/ 141 w 146"/>
                <a:gd name="T5" fmla="*/ 52 h 121"/>
                <a:gd name="T6" fmla="*/ 139 w 146"/>
                <a:gd name="T7" fmla="*/ 52 h 121"/>
                <a:gd name="T8" fmla="*/ 132 w 146"/>
                <a:gd name="T9" fmla="*/ 52 h 121"/>
                <a:gd name="T10" fmla="*/ 120 w 146"/>
                <a:gd name="T11" fmla="*/ 45 h 121"/>
                <a:gd name="T12" fmla="*/ 120 w 146"/>
                <a:gd name="T13" fmla="*/ 38 h 121"/>
                <a:gd name="T14" fmla="*/ 122 w 146"/>
                <a:gd name="T15" fmla="*/ 36 h 121"/>
                <a:gd name="T16" fmla="*/ 120 w 146"/>
                <a:gd name="T17" fmla="*/ 34 h 121"/>
                <a:gd name="T18" fmla="*/ 115 w 146"/>
                <a:gd name="T19" fmla="*/ 31 h 121"/>
                <a:gd name="T20" fmla="*/ 110 w 146"/>
                <a:gd name="T21" fmla="*/ 22 h 121"/>
                <a:gd name="T22" fmla="*/ 108 w 146"/>
                <a:gd name="T23" fmla="*/ 15 h 121"/>
                <a:gd name="T24" fmla="*/ 106 w 146"/>
                <a:gd name="T25" fmla="*/ 5 h 121"/>
                <a:gd name="T26" fmla="*/ 96 w 146"/>
                <a:gd name="T27" fmla="*/ 3 h 121"/>
                <a:gd name="T28" fmla="*/ 91 w 146"/>
                <a:gd name="T29" fmla="*/ 0 h 121"/>
                <a:gd name="T30" fmla="*/ 84 w 146"/>
                <a:gd name="T31" fmla="*/ 8 h 121"/>
                <a:gd name="T32" fmla="*/ 73 w 146"/>
                <a:gd name="T33" fmla="*/ 12 h 121"/>
                <a:gd name="T34" fmla="*/ 66 w 146"/>
                <a:gd name="T35" fmla="*/ 19 h 121"/>
                <a:gd name="T36" fmla="*/ 54 w 146"/>
                <a:gd name="T37" fmla="*/ 19 h 121"/>
                <a:gd name="T38" fmla="*/ 49 w 146"/>
                <a:gd name="T39" fmla="*/ 29 h 121"/>
                <a:gd name="T40" fmla="*/ 47 w 146"/>
                <a:gd name="T41" fmla="*/ 31 h 121"/>
                <a:gd name="T42" fmla="*/ 42 w 146"/>
                <a:gd name="T43" fmla="*/ 36 h 121"/>
                <a:gd name="T44" fmla="*/ 37 w 146"/>
                <a:gd name="T45" fmla="*/ 41 h 121"/>
                <a:gd name="T46" fmla="*/ 28 w 146"/>
                <a:gd name="T47" fmla="*/ 38 h 121"/>
                <a:gd name="T48" fmla="*/ 23 w 146"/>
                <a:gd name="T49" fmla="*/ 43 h 121"/>
                <a:gd name="T50" fmla="*/ 23 w 146"/>
                <a:gd name="T51" fmla="*/ 50 h 121"/>
                <a:gd name="T52" fmla="*/ 21 w 146"/>
                <a:gd name="T53" fmla="*/ 55 h 121"/>
                <a:gd name="T54" fmla="*/ 18 w 146"/>
                <a:gd name="T55" fmla="*/ 64 h 121"/>
                <a:gd name="T56" fmla="*/ 11 w 146"/>
                <a:gd name="T57" fmla="*/ 67 h 121"/>
                <a:gd name="T58" fmla="*/ 4 w 146"/>
                <a:gd name="T59" fmla="*/ 69 h 121"/>
                <a:gd name="T60" fmla="*/ 4 w 146"/>
                <a:gd name="T61" fmla="*/ 76 h 121"/>
                <a:gd name="T62" fmla="*/ 2 w 146"/>
                <a:gd name="T63" fmla="*/ 86 h 121"/>
                <a:gd name="T64" fmla="*/ 2 w 146"/>
                <a:gd name="T65" fmla="*/ 93 h 121"/>
                <a:gd name="T66" fmla="*/ 0 w 146"/>
                <a:gd name="T67" fmla="*/ 100 h 121"/>
                <a:gd name="T68" fmla="*/ 7 w 146"/>
                <a:gd name="T69" fmla="*/ 102 h 121"/>
                <a:gd name="T70" fmla="*/ 9 w 146"/>
                <a:gd name="T71" fmla="*/ 109 h 121"/>
                <a:gd name="T72" fmla="*/ 16 w 146"/>
                <a:gd name="T73" fmla="*/ 114 h 121"/>
                <a:gd name="T74" fmla="*/ 21 w 146"/>
                <a:gd name="T75" fmla="*/ 116 h 121"/>
                <a:gd name="T76" fmla="*/ 30 w 146"/>
                <a:gd name="T77" fmla="*/ 112 h 121"/>
                <a:gd name="T78" fmla="*/ 40 w 146"/>
                <a:gd name="T79" fmla="*/ 112 h 121"/>
                <a:gd name="T80" fmla="*/ 44 w 146"/>
                <a:gd name="T81" fmla="*/ 114 h 121"/>
                <a:gd name="T82" fmla="*/ 49 w 146"/>
                <a:gd name="T83" fmla="*/ 119 h 121"/>
                <a:gd name="T84" fmla="*/ 51 w 146"/>
                <a:gd name="T85" fmla="*/ 119 h 121"/>
                <a:gd name="T86" fmla="*/ 51 w 146"/>
                <a:gd name="T87" fmla="*/ 114 h 121"/>
                <a:gd name="T88" fmla="*/ 51 w 146"/>
                <a:gd name="T89" fmla="*/ 105 h 121"/>
                <a:gd name="T90" fmla="*/ 49 w 146"/>
                <a:gd name="T91" fmla="*/ 100 h 121"/>
                <a:gd name="T92" fmla="*/ 49 w 146"/>
                <a:gd name="T93" fmla="*/ 95 h 121"/>
                <a:gd name="T94" fmla="*/ 51 w 146"/>
                <a:gd name="T95" fmla="*/ 88 h 121"/>
                <a:gd name="T96" fmla="*/ 68 w 146"/>
                <a:gd name="T97" fmla="*/ 88 h 121"/>
                <a:gd name="T98" fmla="*/ 80 w 146"/>
                <a:gd name="T99" fmla="*/ 88 h 121"/>
                <a:gd name="T100" fmla="*/ 87 w 146"/>
                <a:gd name="T101" fmla="*/ 88 h 121"/>
                <a:gd name="T102" fmla="*/ 91 w 146"/>
                <a:gd name="T103" fmla="*/ 88 h 121"/>
                <a:gd name="T104" fmla="*/ 94 w 146"/>
                <a:gd name="T105" fmla="*/ 86 h 121"/>
                <a:gd name="T106" fmla="*/ 96 w 146"/>
                <a:gd name="T107" fmla="*/ 83 h 121"/>
                <a:gd name="T108" fmla="*/ 110 w 146"/>
                <a:gd name="T109" fmla="*/ 88 h 121"/>
                <a:gd name="T110" fmla="*/ 117 w 146"/>
                <a:gd name="T111" fmla="*/ 88 h 121"/>
                <a:gd name="T112" fmla="*/ 120 w 146"/>
                <a:gd name="T113" fmla="*/ 86 h 121"/>
                <a:gd name="T114" fmla="*/ 122 w 146"/>
                <a:gd name="T115" fmla="*/ 83 h 121"/>
                <a:gd name="T116" fmla="*/ 124 w 146"/>
                <a:gd name="T117" fmla="*/ 81 h 121"/>
                <a:gd name="T118" fmla="*/ 127 w 146"/>
                <a:gd name="T119" fmla="*/ 78 h 121"/>
                <a:gd name="T120" fmla="*/ 129 w 146"/>
                <a:gd name="T121" fmla="*/ 78 h 121"/>
                <a:gd name="T122" fmla="*/ 139 w 146"/>
                <a:gd name="T123" fmla="*/ 78 h 121"/>
                <a:gd name="T124" fmla="*/ 146 w 146"/>
                <a:gd name="T125"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 h="121">
                  <a:moveTo>
                    <a:pt x="146" y="67"/>
                  </a:moveTo>
                  <a:lnTo>
                    <a:pt x="143" y="64"/>
                  </a:lnTo>
                  <a:lnTo>
                    <a:pt x="141" y="60"/>
                  </a:lnTo>
                  <a:lnTo>
                    <a:pt x="141" y="60"/>
                  </a:lnTo>
                  <a:lnTo>
                    <a:pt x="141" y="60"/>
                  </a:lnTo>
                  <a:lnTo>
                    <a:pt x="141" y="60"/>
                  </a:lnTo>
                  <a:lnTo>
                    <a:pt x="141" y="57"/>
                  </a:lnTo>
                  <a:lnTo>
                    <a:pt x="143" y="57"/>
                  </a:lnTo>
                  <a:lnTo>
                    <a:pt x="143" y="57"/>
                  </a:lnTo>
                  <a:lnTo>
                    <a:pt x="143" y="57"/>
                  </a:lnTo>
                  <a:lnTo>
                    <a:pt x="143" y="55"/>
                  </a:lnTo>
                  <a:lnTo>
                    <a:pt x="141" y="52"/>
                  </a:lnTo>
                  <a:lnTo>
                    <a:pt x="141" y="52"/>
                  </a:lnTo>
                  <a:lnTo>
                    <a:pt x="141" y="52"/>
                  </a:lnTo>
                  <a:lnTo>
                    <a:pt x="139" y="50"/>
                  </a:lnTo>
                  <a:lnTo>
                    <a:pt x="139" y="52"/>
                  </a:lnTo>
                  <a:lnTo>
                    <a:pt x="136" y="52"/>
                  </a:lnTo>
                  <a:lnTo>
                    <a:pt x="136" y="52"/>
                  </a:lnTo>
                  <a:lnTo>
                    <a:pt x="134" y="52"/>
                  </a:lnTo>
                  <a:lnTo>
                    <a:pt x="132" y="52"/>
                  </a:lnTo>
                  <a:lnTo>
                    <a:pt x="129" y="52"/>
                  </a:lnTo>
                  <a:lnTo>
                    <a:pt x="127" y="48"/>
                  </a:lnTo>
                  <a:lnTo>
                    <a:pt x="122" y="45"/>
                  </a:lnTo>
                  <a:lnTo>
                    <a:pt x="120" y="45"/>
                  </a:lnTo>
                  <a:lnTo>
                    <a:pt x="120" y="45"/>
                  </a:lnTo>
                  <a:lnTo>
                    <a:pt x="120" y="41"/>
                  </a:lnTo>
                  <a:lnTo>
                    <a:pt x="120" y="38"/>
                  </a:lnTo>
                  <a:lnTo>
                    <a:pt x="120" y="38"/>
                  </a:lnTo>
                  <a:lnTo>
                    <a:pt x="122" y="38"/>
                  </a:lnTo>
                  <a:lnTo>
                    <a:pt x="124" y="38"/>
                  </a:lnTo>
                  <a:lnTo>
                    <a:pt x="124" y="38"/>
                  </a:lnTo>
                  <a:lnTo>
                    <a:pt x="122" y="36"/>
                  </a:lnTo>
                  <a:lnTo>
                    <a:pt x="122" y="36"/>
                  </a:lnTo>
                  <a:lnTo>
                    <a:pt x="120" y="34"/>
                  </a:lnTo>
                  <a:lnTo>
                    <a:pt x="120" y="34"/>
                  </a:lnTo>
                  <a:lnTo>
                    <a:pt x="120" y="34"/>
                  </a:lnTo>
                  <a:lnTo>
                    <a:pt x="117" y="31"/>
                  </a:lnTo>
                  <a:lnTo>
                    <a:pt x="117" y="31"/>
                  </a:lnTo>
                  <a:lnTo>
                    <a:pt x="117" y="31"/>
                  </a:lnTo>
                  <a:lnTo>
                    <a:pt x="115" y="31"/>
                  </a:lnTo>
                  <a:lnTo>
                    <a:pt x="113" y="31"/>
                  </a:lnTo>
                  <a:lnTo>
                    <a:pt x="113" y="26"/>
                  </a:lnTo>
                  <a:lnTo>
                    <a:pt x="110" y="24"/>
                  </a:lnTo>
                  <a:lnTo>
                    <a:pt x="110" y="22"/>
                  </a:lnTo>
                  <a:lnTo>
                    <a:pt x="108" y="22"/>
                  </a:lnTo>
                  <a:lnTo>
                    <a:pt x="110" y="19"/>
                  </a:lnTo>
                  <a:lnTo>
                    <a:pt x="108" y="17"/>
                  </a:lnTo>
                  <a:lnTo>
                    <a:pt x="108" y="15"/>
                  </a:lnTo>
                  <a:lnTo>
                    <a:pt x="106" y="15"/>
                  </a:lnTo>
                  <a:lnTo>
                    <a:pt x="106" y="10"/>
                  </a:lnTo>
                  <a:lnTo>
                    <a:pt x="106" y="8"/>
                  </a:lnTo>
                  <a:lnTo>
                    <a:pt x="106" y="5"/>
                  </a:lnTo>
                  <a:lnTo>
                    <a:pt x="106" y="5"/>
                  </a:lnTo>
                  <a:lnTo>
                    <a:pt x="103" y="3"/>
                  </a:lnTo>
                  <a:lnTo>
                    <a:pt x="99" y="3"/>
                  </a:lnTo>
                  <a:lnTo>
                    <a:pt x="96" y="3"/>
                  </a:lnTo>
                  <a:lnTo>
                    <a:pt x="94" y="3"/>
                  </a:lnTo>
                  <a:lnTo>
                    <a:pt x="94" y="3"/>
                  </a:lnTo>
                  <a:lnTo>
                    <a:pt x="94" y="0"/>
                  </a:lnTo>
                  <a:lnTo>
                    <a:pt x="91" y="0"/>
                  </a:lnTo>
                  <a:lnTo>
                    <a:pt x="89" y="3"/>
                  </a:lnTo>
                  <a:lnTo>
                    <a:pt x="87" y="5"/>
                  </a:lnTo>
                  <a:lnTo>
                    <a:pt x="84" y="8"/>
                  </a:lnTo>
                  <a:lnTo>
                    <a:pt x="84" y="8"/>
                  </a:lnTo>
                  <a:lnTo>
                    <a:pt x="80" y="8"/>
                  </a:lnTo>
                  <a:lnTo>
                    <a:pt x="75" y="10"/>
                  </a:lnTo>
                  <a:lnTo>
                    <a:pt x="73" y="12"/>
                  </a:lnTo>
                  <a:lnTo>
                    <a:pt x="73" y="12"/>
                  </a:lnTo>
                  <a:lnTo>
                    <a:pt x="70" y="15"/>
                  </a:lnTo>
                  <a:lnTo>
                    <a:pt x="68" y="15"/>
                  </a:lnTo>
                  <a:lnTo>
                    <a:pt x="66" y="15"/>
                  </a:lnTo>
                  <a:lnTo>
                    <a:pt x="66" y="19"/>
                  </a:lnTo>
                  <a:lnTo>
                    <a:pt x="63" y="22"/>
                  </a:lnTo>
                  <a:lnTo>
                    <a:pt x="59" y="19"/>
                  </a:lnTo>
                  <a:lnTo>
                    <a:pt x="56" y="19"/>
                  </a:lnTo>
                  <a:lnTo>
                    <a:pt x="54" y="19"/>
                  </a:lnTo>
                  <a:lnTo>
                    <a:pt x="51" y="22"/>
                  </a:lnTo>
                  <a:lnTo>
                    <a:pt x="49" y="24"/>
                  </a:lnTo>
                  <a:lnTo>
                    <a:pt x="49" y="29"/>
                  </a:lnTo>
                  <a:lnTo>
                    <a:pt x="49" y="29"/>
                  </a:lnTo>
                  <a:lnTo>
                    <a:pt x="49" y="31"/>
                  </a:lnTo>
                  <a:lnTo>
                    <a:pt x="49" y="31"/>
                  </a:lnTo>
                  <a:lnTo>
                    <a:pt x="47" y="31"/>
                  </a:lnTo>
                  <a:lnTo>
                    <a:pt x="47" y="31"/>
                  </a:lnTo>
                  <a:lnTo>
                    <a:pt x="44" y="31"/>
                  </a:lnTo>
                  <a:lnTo>
                    <a:pt x="42" y="31"/>
                  </a:lnTo>
                  <a:lnTo>
                    <a:pt x="42" y="34"/>
                  </a:lnTo>
                  <a:lnTo>
                    <a:pt x="42" y="36"/>
                  </a:lnTo>
                  <a:lnTo>
                    <a:pt x="42" y="38"/>
                  </a:lnTo>
                  <a:lnTo>
                    <a:pt x="40" y="41"/>
                  </a:lnTo>
                  <a:lnTo>
                    <a:pt x="37" y="41"/>
                  </a:lnTo>
                  <a:lnTo>
                    <a:pt x="37" y="41"/>
                  </a:lnTo>
                  <a:lnTo>
                    <a:pt x="37" y="41"/>
                  </a:lnTo>
                  <a:lnTo>
                    <a:pt x="30" y="38"/>
                  </a:lnTo>
                  <a:lnTo>
                    <a:pt x="30" y="36"/>
                  </a:lnTo>
                  <a:lnTo>
                    <a:pt x="28" y="38"/>
                  </a:lnTo>
                  <a:lnTo>
                    <a:pt x="26" y="38"/>
                  </a:lnTo>
                  <a:lnTo>
                    <a:pt x="26" y="41"/>
                  </a:lnTo>
                  <a:lnTo>
                    <a:pt x="23" y="41"/>
                  </a:lnTo>
                  <a:lnTo>
                    <a:pt x="23" y="43"/>
                  </a:lnTo>
                  <a:lnTo>
                    <a:pt x="23" y="43"/>
                  </a:lnTo>
                  <a:lnTo>
                    <a:pt x="23" y="45"/>
                  </a:lnTo>
                  <a:lnTo>
                    <a:pt x="23" y="48"/>
                  </a:lnTo>
                  <a:lnTo>
                    <a:pt x="23" y="50"/>
                  </a:lnTo>
                  <a:lnTo>
                    <a:pt x="18" y="52"/>
                  </a:lnTo>
                  <a:lnTo>
                    <a:pt x="21" y="52"/>
                  </a:lnTo>
                  <a:lnTo>
                    <a:pt x="21" y="55"/>
                  </a:lnTo>
                  <a:lnTo>
                    <a:pt x="21" y="55"/>
                  </a:lnTo>
                  <a:lnTo>
                    <a:pt x="21" y="60"/>
                  </a:lnTo>
                  <a:lnTo>
                    <a:pt x="18" y="60"/>
                  </a:lnTo>
                  <a:lnTo>
                    <a:pt x="18" y="62"/>
                  </a:lnTo>
                  <a:lnTo>
                    <a:pt x="18" y="64"/>
                  </a:lnTo>
                  <a:lnTo>
                    <a:pt x="16" y="64"/>
                  </a:lnTo>
                  <a:lnTo>
                    <a:pt x="16" y="64"/>
                  </a:lnTo>
                  <a:lnTo>
                    <a:pt x="14" y="67"/>
                  </a:lnTo>
                  <a:lnTo>
                    <a:pt x="11" y="67"/>
                  </a:lnTo>
                  <a:lnTo>
                    <a:pt x="7" y="67"/>
                  </a:lnTo>
                  <a:lnTo>
                    <a:pt x="7" y="67"/>
                  </a:lnTo>
                  <a:lnTo>
                    <a:pt x="4" y="69"/>
                  </a:lnTo>
                  <a:lnTo>
                    <a:pt x="4" y="69"/>
                  </a:lnTo>
                  <a:lnTo>
                    <a:pt x="4" y="71"/>
                  </a:lnTo>
                  <a:lnTo>
                    <a:pt x="4" y="74"/>
                  </a:lnTo>
                  <a:lnTo>
                    <a:pt x="4" y="74"/>
                  </a:lnTo>
                  <a:lnTo>
                    <a:pt x="4" y="76"/>
                  </a:lnTo>
                  <a:lnTo>
                    <a:pt x="4" y="76"/>
                  </a:lnTo>
                  <a:lnTo>
                    <a:pt x="4" y="78"/>
                  </a:lnTo>
                  <a:lnTo>
                    <a:pt x="4" y="83"/>
                  </a:lnTo>
                  <a:lnTo>
                    <a:pt x="2" y="86"/>
                  </a:lnTo>
                  <a:lnTo>
                    <a:pt x="2" y="86"/>
                  </a:lnTo>
                  <a:lnTo>
                    <a:pt x="0" y="86"/>
                  </a:lnTo>
                  <a:lnTo>
                    <a:pt x="2" y="88"/>
                  </a:lnTo>
                  <a:lnTo>
                    <a:pt x="2" y="93"/>
                  </a:lnTo>
                  <a:lnTo>
                    <a:pt x="0" y="95"/>
                  </a:lnTo>
                  <a:lnTo>
                    <a:pt x="0" y="97"/>
                  </a:lnTo>
                  <a:lnTo>
                    <a:pt x="0" y="97"/>
                  </a:lnTo>
                  <a:lnTo>
                    <a:pt x="0" y="100"/>
                  </a:lnTo>
                  <a:lnTo>
                    <a:pt x="0" y="102"/>
                  </a:lnTo>
                  <a:lnTo>
                    <a:pt x="2" y="102"/>
                  </a:lnTo>
                  <a:lnTo>
                    <a:pt x="4" y="102"/>
                  </a:lnTo>
                  <a:lnTo>
                    <a:pt x="7" y="102"/>
                  </a:lnTo>
                  <a:lnTo>
                    <a:pt x="7" y="105"/>
                  </a:lnTo>
                  <a:lnTo>
                    <a:pt x="9" y="107"/>
                  </a:lnTo>
                  <a:lnTo>
                    <a:pt x="9" y="107"/>
                  </a:lnTo>
                  <a:lnTo>
                    <a:pt x="9" y="109"/>
                  </a:lnTo>
                  <a:lnTo>
                    <a:pt x="11" y="112"/>
                  </a:lnTo>
                  <a:lnTo>
                    <a:pt x="14" y="112"/>
                  </a:lnTo>
                  <a:lnTo>
                    <a:pt x="14" y="114"/>
                  </a:lnTo>
                  <a:lnTo>
                    <a:pt x="16" y="114"/>
                  </a:lnTo>
                  <a:lnTo>
                    <a:pt x="18" y="114"/>
                  </a:lnTo>
                  <a:lnTo>
                    <a:pt x="18" y="116"/>
                  </a:lnTo>
                  <a:lnTo>
                    <a:pt x="21" y="116"/>
                  </a:lnTo>
                  <a:lnTo>
                    <a:pt x="21" y="116"/>
                  </a:lnTo>
                  <a:lnTo>
                    <a:pt x="23" y="114"/>
                  </a:lnTo>
                  <a:lnTo>
                    <a:pt x="23" y="114"/>
                  </a:lnTo>
                  <a:lnTo>
                    <a:pt x="28" y="112"/>
                  </a:lnTo>
                  <a:lnTo>
                    <a:pt x="30" y="112"/>
                  </a:lnTo>
                  <a:lnTo>
                    <a:pt x="33" y="109"/>
                  </a:lnTo>
                  <a:lnTo>
                    <a:pt x="35" y="109"/>
                  </a:lnTo>
                  <a:lnTo>
                    <a:pt x="40" y="112"/>
                  </a:lnTo>
                  <a:lnTo>
                    <a:pt x="40" y="112"/>
                  </a:lnTo>
                  <a:lnTo>
                    <a:pt x="42" y="112"/>
                  </a:lnTo>
                  <a:lnTo>
                    <a:pt x="44" y="112"/>
                  </a:lnTo>
                  <a:lnTo>
                    <a:pt x="44" y="114"/>
                  </a:lnTo>
                  <a:lnTo>
                    <a:pt x="44" y="114"/>
                  </a:lnTo>
                  <a:lnTo>
                    <a:pt x="47" y="116"/>
                  </a:lnTo>
                  <a:lnTo>
                    <a:pt x="47" y="116"/>
                  </a:lnTo>
                  <a:lnTo>
                    <a:pt x="49" y="119"/>
                  </a:lnTo>
                  <a:lnTo>
                    <a:pt x="49" y="119"/>
                  </a:lnTo>
                  <a:lnTo>
                    <a:pt x="49" y="121"/>
                  </a:lnTo>
                  <a:lnTo>
                    <a:pt x="51" y="121"/>
                  </a:lnTo>
                  <a:lnTo>
                    <a:pt x="51" y="121"/>
                  </a:lnTo>
                  <a:lnTo>
                    <a:pt x="51" y="119"/>
                  </a:lnTo>
                  <a:lnTo>
                    <a:pt x="51" y="119"/>
                  </a:lnTo>
                  <a:lnTo>
                    <a:pt x="51" y="116"/>
                  </a:lnTo>
                  <a:lnTo>
                    <a:pt x="49" y="114"/>
                  </a:lnTo>
                  <a:lnTo>
                    <a:pt x="51" y="114"/>
                  </a:lnTo>
                  <a:lnTo>
                    <a:pt x="51" y="112"/>
                  </a:lnTo>
                  <a:lnTo>
                    <a:pt x="49" y="107"/>
                  </a:lnTo>
                  <a:lnTo>
                    <a:pt x="49" y="105"/>
                  </a:lnTo>
                  <a:lnTo>
                    <a:pt x="51" y="105"/>
                  </a:lnTo>
                  <a:lnTo>
                    <a:pt x="51" y="102"/>
                  </a:lnTo>
                  <a:lnTo>
                    <a:pt x="49" y="102"/>
                  </a:lnTo>
                  <a:lnTo>
                    <a:pt x="49" y="102"/>
                  </a:lnTo>
                  <a:lnTo>
                    <a:pt x="49" y="100"/>
                  </a:lnTo>
                  <a:lnTo>
                    <a:pt x="49" y="100"/>
                  </a:lnTo>
                  <a:lnTo>
                    <a:pt x="49" y="100"/>
                  </a:lnTo>
                  <a:lnTo>
                    <a:pt x="49" y="97"/>
                  </a:lnTo>
                  <a:lnTo>
                    <a:pt x="49" y="95"/>
                  </a:lnTo>
                  <a:lnTo>
                    <a:pt x="49" y="93"/>
                  </a:lnTo>
                  <a:lnTo>
                    <a:pt x="49" y="88"/>
                  </a:lnTo>
                  <a:lnTo>
                    <a:pt x="49" y="88"/>
                  </a:lnTo>
                  <a:lnTo>
                    <a:pt x="51" y="88"/>
                  </a:lnTo>
                  <a:lnTo>
                    <a:pt x="51" y="88"/>
                  </a:lnTo>
                  <a:lnTo>
                    <a:pt x="56" y="88"/>
                  </a:lnTo>
                  <a:lnTo>
                    <a:pt x="61" y="88"/>
                  </a:lnTo>
                  <a:lnTo>
                    <a:pt x="68" y="88"/>
                  </a:lnTo>
                  <a:lnTo>
                    <a:pt x="73" y="88"/>
                  </a:lnTo>
                  <a:lnTo>
                    <a:pt x="73" y="88"/>
                  </a:lnTo>
                  <a:lnTo>
                    <a:pt x="73" y="88"/>
                  </a:lnTo>
                  <a:lnTo>
                    <a:pt x="80" y="88"/>
                  </a:lnTo>
                  <a:lnTo>
                    <a:pt x="82" y="88"/>
                  </a:lnTo>
                  <a:lnTo>
                    <a:pt x="84" y="88"/>
                  </a:lnTo>
                  <a:lnTo>
                    <a:pt x="84" y="88"/>
                  </a:lnTo>
                  <a:lnTo>
                    <a:pt x="87" y="88"/>
                  </a:lnTo>
                  <a:lnTo>
                    <a:pt x="89" y="88"/>
                  </a:lnTo>
                  <a:lnTo>
                    <a:pt x="89" y="88"/>
                  </a:lnTo>
                  <a:lnTo>
                    <a:pt x="89" y="88"/>
                  </a:lnTo>
                  <a:lnTo>
                    <a:pt x="91" y="88"/>
                  </a:lnTo>
                  <a:lnTo>
                    <a:pt x="91" y="88"/>
                  </a:lnTo>
                  <a:lnTo>
                    <a:pt x="94" y="88"/>
                  </a:lnTo>
                  <a:lnTo>
                    <a:pt x="94" y="86"/>
                  </a:lnTo>
                  <a:lnTo>
                    <a:pt x="94" y="86"/>
                  </a:lnTo>
                  <a:lnTo>
                    <a:pt x="94" y="86"/>
                  </a:lnTo>
                  <a:lnTo>
                    <a:pt x="96" y="86"/>
                  </a:lnTo>
                  <a:lnTo>
                    <a:pt x="96" y="86"/>
                  </a:lnTo>
                  <a:lnTo>
                    <a:pt x="96" y="83"/>
                  </a:lnTo>
                  <a:lnTo>
                    <a:pt x="101" y="86"/>
                  </a:lnTo>
                  <a:lnTo>
                    <a:pt x="106" y="86"/>
                  </a:lnTo>
                  <a:lnTo>
                    <a:pt x="110" y="88"/>
                  </a:lnTo>
                  <a:lnTo>
                    <a:pt x="110" y="88"/>
                  </a:lnTo>
                  <a:lnTo>
                    <a:pt x="110" y="88"/>
                  </a:lnTo>
                  <a:lnTo>
                    <a:pt x="113" y="88"/>
                  </a:lnTo>
                  <a:lnTo>
                    <a:pt x="113" y="88"/>
                  </a:lnTo>
                  <a:lnTo>
                    <a:pt x="117" y="88"/>
                  </a:lnTo>
                  <a:lnTo>
                    <a:pt x="120" y="88"/>
                  </a:lnTo>
                  <a:lnTo>
                    <a:pt x="120" y="88"/>
                  </a:lnTo>
                  <a:lnTo>
                    <a:pt x="120" y="86"/>
                  </a:lnTo>
                  <a:lnTo>
                    <a:pt x="120" y="86"/>
                  </a:lnTo>
                  <a:lnTo>
                    <a:pt x="122" y="86"/>
                  </a:lnTo>
                  <a:lnTo>
                    <a:pt x="122" y="86"/>
                  </a:lnTo>
                  <a:lnTo>
                    <a:pt x="122" y="86"/>
                  </a:lnTo>
                  <a:lnTo>
                    <a:pt x="122" y="83"/>
                  </a:lnTo>
                  <a:lnTo>
                    <a:pt x="122" y="83"/>
                  </a:lnTo>
                  <a:lnTo>
                    <a:pt x="122" y="83"/>
                  </a:lnTo>
                  <a:lnTo>
                    <a:pt x="122" y="83"/>
                  </a:lnTo>
                  <a:lnTo>
                    <a:pt x="124" y="81"/>
                  </a:lnTo>
                  <a:lnTo>
                    <a:pt x="124" y="81"/>
                  </a:lnTo>
                  <a:lnTo>
                    <a:pt x="124" y="81"/>
                  </a:lnTo>
                  <a:lnTo>
                    <a:pt x="127" y="81"/>
                  </a:lnTo>
                  <a:lnTo>
                    <a:pt x="127" y="78"/>
                  </a:lnTo>
                  <a:lnTo>
                    <a:pt x="127" y="78"/>
                  </a:lnTo>
                  <a:lnTo>
                    <a:pt x="127" y="78"/>
                  </a:lnTo>
                  <a:lnTo>
                    <a:pt x="129" y="78"/>
                  </a:lnTo>
                  <a:lnTo>
                    <a:pt x="129" y="78"/>
                  </a:lnTo>
                  <a:lnTo>
                    <a:pt x="132" y="78"/>
                  </a:lnTo>
                  <a:lnTo>
                    <a:pt x="132" y="78"/>
                  </a:lnTo>
                  <a:lnTo>
                    <a:pt x="136" y="78"/>
                  </a:lnTo>
                  <a:lnTo>
                    <a:pt x="139" y="78"/>
                  </a:lnTo>
                  <a:lnTo>
                    <a:pt x="143" y="74"/>
                  </a:lnTo>
                  <a:lnTo>
                    <a:pt x="143" y="74"/>
                  </a:lnTo>
                  <a:lnTo>
                    <a:pt x="146" y="69"/>
                  </a:lnTo>
                  <a:lnTo>
                    <a:pt x="146" y="69"/>
                  </a:lnTo>
                  <a:lnTo>
                    <a:pt x="146"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375"/>
            <p:cNvSpPr>
              <a:spLocks/>
            </p:cNvSpPr>
            <p:nvPr userDrawn="1"/>
          </p:nvSpPr>
          <p:spPr bwMode="auto">
            <a:xfrm>
              <a:off x="4049" y="1876"/>
              <a:ext cx="104" cy="62"/>
            </a:xfrm>
            <a:custGeom>
              <a:avLst/>
              <a:gdLst>
                <a:gd name="T0" fmla="*/ 99 w 104"/>
                <a:gd name="T1" fmla="*/ 10 h 62"/>
                <a:gd name="T2" fmla="*/ 92 w 104"/>
                <a:gd name="T3" fmla="*/ 7 h 62"/>
                <a:gd name="T4" fmla="*/ 89 w 104"/>
                <a:gd name="T5" fmla="*/ 7 h 62"/>
                <a:gd name="T6" fmla="*/ 85 w 104"/>
                <a:gd name="T7" fmla="*/ 5 h 62"/>
                <a:gd name="T8" fmla="*/ 73 w 104"/>
                <a:gd name="T9" fmla="*/ 2 h 62"/>
                <a:gd name="T10" fmla="*/ 59 w 104"/>
                <a:gd name="T11" fmla="*/ 7 h 62"/>
                <a:gd name="T12" fmla="*/ 52 w 104"/>
                <a:gd name="T13" fmla="*/ 12 h 62"/>
                <a:gd name="T14" fmla="*/ 33 w 104"/>
                <a:gd name="T15" fmla="*/ 10 h 62"/>
                <a:gd name="T16" fmla="*/ 19 w 104"/>
                <a:gd name="T17" fmla="*/ 10 h 62"/>
                <a:gd name="T18" fmla="*/ 7 w 104"/>
                <a:gd name="T19" fmla="*/ 7 h 62"/>
                <a:gd name="T20" fmla="*/ 7 w 104"/>
                <a:gd name="T21" fmla="*/ 5 h 62"/>
                <a:gd name="T22" fmla="*/ 9 w 104"/>
                <a:gd name="T23" fmla="*/ 5 h 62"/>
                <a:gd name="T24" fmla="*/ 5 w 104"/>
                <a:gd name="T25" fmla="*/ 0 h 62"/>
                <a:gd name="T26" fmla="*/ 2 w 104"/>
                <a:gd name="T27" fmla="*/ 2 h 62"/>
                <a:gd name="T28" fmla="*/ 0 w 104"/>
                <a:gd name="T29" fmla="*/ 5 h 62"/>
                <a:gd name="T30" fmla="*/ 0 w 104"/>
                <a:gd name="T31" fmla="*/ 10 h 62"/>
                <a:gd name="T32" fmla="*/ 0 w 104"/>
                <a:gd name="T33" fmla="*/ 12 h 62"/>
                <a:gd name="T34" fmla="*/ 2 w 104"/>
                <a:gd name="T35" fmla="*/ 17 h 62"/>
                <a:gd name="T36" fmla="*/ 7 w 104"/>
                <a:gd name="T37" fmla="*/ 19 h 62"/>
                <a:gd name="T38" fmla="*/ 9 w 104"/>
                <a:gd name="T39" fmla="*/ 24 h 62"/>
                <a:gd name="T40" fmla="*/ 9 w 104"/>
                <a:gd name="T41" fmla="*/ 26 h 62"/>
                <a:gd name="T42" fmla="*/ 2 w 104"/>
                <a:gd name="T43" fmla="*/ 28 h 62"/>
                <a:gd name="T44" fmla="*/ 2 w 104"/>
                <a:gd name="T45" fmla="*/ 31 h 62"/>
                <a:gd name="T46" fmla="*/ 2 w 104"/>
                <a:gd name="T47" fmla="*/ 33 h 62"/>
                <a:gd name="T48" fmla="*/ 2 w 104"/>
                <a:gd name="T49" fmla="*/ 36 h 62"/>
                <a:gd name="T50" fmla="*/ 2 w 104"/>
                <a:gd name="T51" fmla="*/ 40 h 62"/>
                <a:gd name="T52" fmla="*/ 5 w 104"/>
                <a:gd name="T53" fmla="*/ 45 h 62"/>
                <a:gd name="T54" fmla="*/ 9 w 104"/>
                <a:gd name="T55" fmla="*/ 47 h 62"/>
                <a:gd name="T56" fmla="*/ 12 w 104"/>
                <a:gd name="T57" fmla="*/ 52 h 62"/>
                <a:gd name="T58" fmla="*/ 12 w 104"/>
                <a:gd name="T59" fmla="*/ 54 h 62"/>
                <a:gd name="T60" fmla="*/ 14 w 104"/>
                <a:gd name="T61" fmla="*/ 59 h 62"/>
                <a:gd name="T62" fmla="*/ 19 w 104"/>
                <a:gd name="T63" fmla="*/ 59 h 62"/>
                <a:gd name="T64" fmla="*/ 23 w 104"/>
                <a:gd name="T65" fmla="*/ 59 h 62"/>
                <a:gd name="T66" fmla="*/ 28 w 104"/>
                <a:gd name="T67" fmla="*/ 57 h 62"/>
                <a:gd name="T68" fmla="*/ 31 w 104"/>
                <a:gd name="T69" fmla="*/ 57 h 62"/>
                <a:gd name="T70" fmla="*/ 35 w 104"/>
                <a:gd name="T71" fmla="*/ 57 h 62"/>
                <a:gd name="T72" fmla="*/ 40 w 104"/>
                <a:gd name="T73" fmla="*/ 57 h 62"/>
                <a:gd name="T74" fmla="*/ 42 w 104"/>
                <a:gd name="T75" fmla="*/ 59 h 62"/>
                <a:gd name="T76" fmla="*/ 47 w 104"/>
                <a:gd name="T77" fmla="*/ 59 h 62"/>
                <a:gd name="T78" fmla="*/ 54 w 104"/>
                <a:gd name="T79" fmla="*/ 62 h 62"/>
                <a:gd name="T80" fmla="*/ 59 w 104"/>
                <a:gd name="T81" fmla="*/ 59 h 62"/>
                <a:gd name="T82" fmla="*/ 64 w 104"/>
                <a:gd name="T83" fmla="*/ 59 h 62"/>
                <a:gd name="T84" fmla="*/ 66 w 104"/>
                <a:gd name="T85" fmla="*/ 57 h 62"/>
                <a:gd name="T86" fmla="*/ 64 w 104"/>
                <a:gd name="T87" fmla="*/ 52 h 62"/>
                <a:gd name="T88" fmla="*/ 66 w 104"/>
                <a:gd name="T89" fmla="*/ 52 h 62"/>
                <a:gd name="T90" fmla="*/ 68 w 104"/>
                <a:gd name="T91" fmla="*/ 52 h 62"/>
                <a:gd name="T92" fmla="*/ 73 w 104"/>
                <a:gd name="T93" fmla="*/ 50 h 62"/>
                <a:gd name="T94" fmla="*/ 73 w 104"/>
                <a:gd name="T95" fmla="*/ 47 h 62"/>
                <a:gd name="T96" fmla="*/ 78 w 104"/>
                <a:gd name="T97" fmla="*/ 47 h 62"/>
                <a:gd name="T98" fmla="*/ 82 w 104"/>
                <a:gd name="T99" fmla="*/ 45 h 62"/>
                <a:gd name="T100" fmla="*/ 85 w 104"/>
                <a:gd name="T101" fmla="*/ 45 h 62"/>
                <a:gd name="T102" fmla="*/ 89 w 104"/>
                <a:gd name="T103" fmla="*/ 47 h 62"/>
                <a:gd name="T104" fmla="*/ 94 w 104"/>
                <a:gd name="T105" fmla="*/ 47 h 62"/>
                <a:gd name="T106" fmla="*/ 96 w 104"/>
                <a:gd name="T107" fmla="*/ 47 h 62"/>
                <a:gd name="T108" fmla="*/ 92 w 104"/>
                <a:gd name="T109" fmla="*/ 38 h 62"/>
                <a:gd name="T110" fmla="*/ 92 w 104"/>
                <a:gd name="T111" fmla="*/ 31 h 62"/>
                <a:gd name="T112" fmla="*/ 94 w 104"/>
                <a:gd name="T113" fmla="*/ 26 h 62"/>
                <a:gd name="T114" fmla="*/ 94 w 104"/>
                <a:gd name="T115" fmla="*/ 21 h 62"/>
                <a:gd name="T116" fmla="*/ 101 w 104"/>
                <a:gd name="T117"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62">
                  <a:moveTo>
                    <a:pt x="104" y="10"/>
                  </a:moveTo>
                  <a:lnTo>
                    <a:pt x="101" y="12"/>
                  </a:lnTo>
                  <a:lnTo>
                    <a:pt x="99" y="10"/>
                  </a:lnTo>
                  <a:lnTo>
                    <a:pt x="96" y="10"/>
                  </a:lnTo>
                  <a:lnTo>
                    <a:pt x="94" y="10"/>
                  </a:lnTo>
                  <a:lnTo>
                    <a:pt x="92" y="7"/>
                  </a:lnTo>
                  <a:lnTo>
                    <a:pt x="92" y="5"/>
                  </a:lnTo>
                  <a:lnTo>
                    <a:pt x="89" y="7"/>
                  </a:lnTo>
                  <a:lnTo>
                    <a:pt x="89" y="7"/>
                  </a:lnTo>
                  <a:lnTo>
                    <a:pt x="87" y="5"/>
                  </a:lnTo>
                  <a:lnTo>
                    <a:pt x="85" y="5"/>
                  </a:lnTo>
                  <a:lnTo>
                    <a:pt x="85" y="5"/>
                  </a:lnTo>
                  <a:lnTo>
                    <a:pt x="78" y="2"/>
                  </a:lnTo>
                  <a:lnTo>
                    <a:pt x="78" y="2"/>
                  </a:lnTo>
                  <a:lnTo>
                    <a:pt x="73" y="2"/>
                  </a:lnTo>
                  <a:lnTo>
                    <a:pt x="68" y="5"/>
                  </a:lnTo>
                  <a:lnTo>
                    <a:pt x="64" y="5"/>
                  </a:lnTo>
                  <a:lnTo>
                    <a:pt x="59" y="7"/>
                  </a:lnTo>
                  <a:lnTo>
                    <a:pt x="56" y="10"/>
                  </a:lnTo>
                  <a:lnTo>
                    <a:pt x="54" y="12"/>
                  </a:lnTo>
                  <a:lnTo>
                    <a:pt x="52" y="12"/>
                  </a:lnTo>
                  <a:lnTo>
                    <a:pt x="47" y="12"/>
                  </a:lnTo>
                  <a:lnTo>
                    <a:pt x="40" y="12"/>
                  </a:lnTo>
                  <a:lnTo>
                    <a:pt x="33" y="10"/>
                  </a:lnTo>
                  <a:lnTo>
                    <a:pt x="31" y="10"/>
                  </a:lnTo>
                  <a:lnTo>
                    <a:pt x="26" y="10"/>
                  </a:lnTo>
                  <a:lnTo>
                    <a:pt x="19" y="10"/>
                  </a:lnTo>
                  <a:lnTo>
                    <a:pt x="14" y="7"/>
                  </a:lnTo>
                  <a:lnTo>
                    <a:pt x="9" y="10"/>
                  </a:lnTo>
                  <a:lnTo>
                    <a:pt x="7" y="7"/>
                  </a:lnTo>
                  <a:lnTo>
                    <a:pt x="7" y="7"/>
                  </a:lnTo>
                  <a:lnTo>
                    <a:pt x="7" y="7"/>
                  </a:lnTo>
                  <a:lnTo>
                    <a:pt x="7" y="5"/>
                  </a:lnTo>
                  <a:lnTo>
                    <a:pt x="9" y="5"/>
                  </a:lnTo>
                  <a:lnTo>
                    <a:pt x="9" y="5"/>
                  </a:lnTo>
                  <a:lnTo>
                    <a:pt x="9" y="5"/>
                  </a:lnTo>
                  <a:lnTo>
                    <a:pt x="9" y="2"/>
                  </a:lnTo>
                  <a:lnTo>
                    <a:pt x="5" y="2"/>
                  </a:lnTo>
                  <a:lnTo>
                    <a:pt x="5" y="0"/>
                  </a:lnTo>
                  <a:lnTo>
                    <a:pt x="5" y="0"/>
                  </a:lnTo>
                  <a:lnTo>
                    <a:pt x="2" y="2"/>
                  </a:lnTo>
                  <a:lnTo>
                    <a:pt x="2" y="2"/>
                  </a:lnTo>
                  <a:lnTo>
                    <a:pt x="2" y="5"/>
                  </a:lnTo>
                  <a:lnTo>
                    <a:pt x="0" y="5"/>
                  </a:lnTo>
                  <a:lnTo>
                    <a:pt x="0" y="5"/>
                  </a:lnTo>
                  <a:lnTo>
                    <a:pt x="0" y="7"/>
                  </a:lnTo>
                  <a:lnTo>
                    <a:pt x="0" y="7"/>
                  </a:lnTo>
                  <a:lnTo>
                    <a:pt x="0" y="10"/>
                  </a:lnTo>
                  <a:lnTo>
                    <a:pt x="0" y="12"/>
                  </a:lnTo>
                  <a:lnTo>
                    <a:pt x="0" y="12"/>
                  </a:lnTo>
                  <a:lnTo>
                    <a:pt x="0" y="12"/>
                  </a:lnTo>
                  <a:lnTo>
                    <a:pt x="2" y="14"/>
                  </a:lnTo>
                  <a:lnTo>
                    <a:pt x="2" y="14"/>
                  </a:lnTo>
                  <a:lnTo>
                    <a:pt x="2" y="17"/>
                  </a:lnTo>
                  <a:lnTo>
                    <a:pt x="5" y="19"/>
                  </a:lnTo>
                  <a:lnTo>
                    <a:pt x="7" y="19"/>
                  </a:lnTo>
                  <a:lnTo>
                    <a:pt x="7" y="19"/>
                  </a:lnTo>
                  <a:lnTo>
                    <a:pt x="7" y="21"/>
                  </a:lnTo>
                  <a:lnTo>
                    <a:pt x="9" y="21"/>
                  </a:lnTo>
                  <a:lnTo>
                    <a:pt x="9" y="24"/>
                  </a:lnTo>
                  <a:lnTo>
                    <a:pt x="9" y="24"/>
                  </a:lnTo>
                  <a:lnTo>
                    <a:pt x="9" y="24"/>
                  </a:lnTo>
                  <a:lnTo>
                    <a:pt x="9" y="26"/>
                  </a:lnTo>
                  <a:lnTo>
                    <a:pt x="7" y="26"/>
                  </a:lnTo>
                  <a:lnTo>
                    <a:pt x="7" y="28"/>
                  </a:lnTo>
                  <a:lnTo>
                    <a:pt x="2" y="28"/>
                  </a:lnTo>
                  <a:lnTo>
                    <a:pt x="2" y="28"/>
                  </a:lnTo>
                  <a:lnTo>
                    <a:pt x="2" y="28"/>
                  </a:lnTo>
                  <a:lnTo>
                    <a:pt x="2" y="31"/>
                  </a:lnTo>
                  <a:lnTo>
                    <a:pt x="2" y="31"/>
                  </a:lnTo>
                  <a:lnTo>
                    <a:pt x="2" y="31"/>
                  </a:lnTo>
                  <a:lnTo>
                    <a:pt x="2" y="33"/>
                  </a:lnTo>
                  <a:lnTo>
                    <a:pt x="2" y="36"/>
                  </a:lnTo>
                  <a:lnTo>
                    <a:pt x="2" y="36"/>
                  </a:lnTo>
                  <a:lnTo>
                    <a:pt x="2" y="36"/>
                  </a:lnTo>
                  <a:lnTo>
                    <a:pt x="2" y="38"/>
                  </a:lnTo>
                  <a:lnTo>
                    <a:pt x="2" y="38"/>
                  </a:lnTo>
                  <a:lnTo>
                    <a:pt x="2" y="40"/>
                  </a:lnTo>
                  <a:lnTo>
                    <a:pt x="0" y="40"/>
                  </a:lnTo>
                  <a:lnTo>
                    <a:pt x="2" y="43"/>
                  </a:lnTo>
                  <a:lnTo>
                    <a:pt x="5" y="45"/>
                  </a:lnTo>
                  <a:lnTo>
                    <a:pt x="7" y="45"/>
                  </a:lnTo>
                  <a:lnTo>
                    <a:pt x="9" y="45"/>
                  </a:lnTo>
                  <a:lnTo>
                    <a:pt x="9" y="47"/>
                  </a:lnTo>
                  <a:lnTo>
                    <a:pt x="9" y="50"/>
                  </a:lnTo>
                  <a:lnTo>
                    <a:pt x="12" y="50"/>
                  </a:lnTo>
                  <a:lnTo>
                    <a:pt x="12" y="52"/>
                  </a:lnTo>
                  <a:lnTo>
                    <a:pt x="12" y="52"/>
                  </a:lnTo>
                  <a:lnTo>
                    <a:pt x="12" y="52"/>
                  </a:lnTo>
                  <a:lnTo>
                    <a:pt x="12" y="54"/>
                  </a:lnTo>
                  <a:lnTo>
                    <a:pt x="12" y="59"/>
                  </a:lnTo>
                  <a:lnTo>
                    <a:pt x="12" y="59"/>
                  </a:lnTo>
                  <a:lnTo>
                    <a:pt x="14" y="59"/>
                  </a:lnTo>
                  <a:lnTo>
                    <a:pt x="14" y="59"/>
                  </a:lnTo>
                  <a:lnTo>
                    <a:pt x="16" y="59"/>
                  </a:lnTo>
                  <a:lnTo>
                    <a:pt x="19" y="59"/>
                  </a:lnTo>
                  <a:lnTo>
                    <a:pt x="19" y="59"/>
                  </a:lnTo>
                  <a:lnTo>
                    <a:pt x="21" y="59"/>
                  </a:lnTo>
                  <a:lnTo>
                    <a:pt x="23" y="59"/>
                  </a:lnTo>
                  <a:lnTo>
                    <a:pt x="26" y="59"/>
                  </a:lnTo>
                  <a:lnTo>
                    <a:pt x="28" y="57"/>
                  </a:lnTo>
                  <a:lnTo>
                    <a:pt x="28" y="57"/>
                  </a:lnTo>
                  <a:lnTo>
                    <a:pt x="31" y="57"/>
                  </a:lnTo>
                  <a:lnTo>
                    <a:pt x="31" y="57"/>
                  </a:lnTo>
                  <a:lnTo>
                    <a:pt x="31" y="57"/>
                  </a:lnTo>
                  <a:lnTo>
                    <a:pt x="33" y="57"/>
                  </a:lnTo>
                  <a:lnTo>
                    <a:pt x="35" y="57"/>
                  </a:lnTo>
                  <a:lnTo>
                    <a:pt x="35" y="57"/>
                  </a:lnTo>
                  <a:lnTo>
                    <a:pt x="38" y="54"/>
                  </a:lnTo>
                  <a:lnTo>
                    <a:pt x="38" y="54"/>
                  </a:lnTo>
                  <a:lnTo>
                    <a:pt x="40" y="57"/>
                  </a:lnTo>
                  <a:lnTo>
                    <a:pt x="40" y="57"/>
                  </a:lnTo>
                  <a:lnTo>
                    <a:pt x="40" y="59"/>
                  </a:lnTo>
                  <a:lnTo>
                    <a:pt x="42" y="59"/>
                  </a:lnTo>
                  <a:lnTo>
                    <a:pt x="42" y="59"/>
                  </a:lnTo>
                  <a:lnTo>
                    <a:pt x="45" y="59"/>
                  </a:lnTo>
                  <a:lnTo>
                    <a:pt x="47" y="59"/>
                  </a:lnTo>
                  <a:lnTo>
                    <a:pt x="49" y="59"/>
                  </a:lnTo>
                  <a:lnTo>
                    <a:pt x="52" y="62"/>
                  </a:lnTo>
                  <a:lnTo>
                    <a:pt x="54" y="62"/>
                  </a:lnTo>
                  <a:lnTo>
                    <a:pt x="56" y="62"/>
                  </a:lnTo>
                  <a:lnTo>
                    <a:pt x="56" y="62"/>
                  </a:lnTo>
                  <a:lnTo>
                    <a:pt x="59" y="59"/>
                  </a:lnTo>
                  <a:lnTo>
                    <a:pt x="59" y="59"/>
                  </a:lnTo>
                  <a:lnTo>
                    <a:pt x="61" y="62"/>
                  </a:lnTo>
                  <a:lnTo>
                    <a:pt x="64" y="59"/>
                  </a:lnTo>
                  <a:lnTo>
                    <a:pt x="66" y="59"/>
                  </a:lnTo>
                  <a:lnTo>
                    <a:pt x="66" y="57"/>
                  </a:lnTo>
                  <a:lnTo>
                    <a:pt x="66" y="57"/>
                  </a:lnTo>
                  <a:lnTo>
                    <a:pt x="66" y="54"/>
                  </a:lnTo>
                  <a:lnTo>
                    <a:pt x="64" y="54"/>
                  </a:lnTo>
                  <a:lnTo>
                    <a:pt x="64" y="52"/>
                  </a:lnTo>
                  <a:lnTo>
                    <a:pt x="64" y="52"/>
                  </a:lnTo>
                  <a:lnTo>
                    <a:pt x="66" y="52"/>
                  </a:lnTo>
                  <a:lnTo>
                    <a:pt x="66" y="52"/>
                  </a:lnTo>
                  <a:lnTo>
                    <a:pt x="68" y="52"/>
                  </a:lnTo>
                  <a:lnTo>
                    <a:pt x="68" y="52"/>
                  </a:lnTo>
                  <a:lnTo>
                    <a:pt x="68" y="52"/>
                  </a:lnTo>
                  <a:lnTo>
                    <a:pt x="68" y="50"/>
                  </a:lnTo>
                  <a:lnTo>
                    <a:pt x="71" y="50"/>
                  </a:lnTo>
                  <a:lnTo>
                    <a:pt x="73" y="50"/>
                  </a:lnTo>
                  <a:lnTo>
                    <a:pt x="73" y="47"/>
                  </a:lnTo>
                  <a:lnTo>
                    <a:pt x="73" y="47"/>
                  </a:lnTo>
                  <a:lnTo>
                    <a:pt x="73" y="47"/>
                  </a:lnTo>
                  <a:lnTo>
                    <a:pt x="75" y="47"/>
                  </a:lnTo>
                  <a:lnTo>
                    <a:pt x="75" y="47"/>
                  </a:lnTo>
                  <a:lnTo>
                    <a:pt x="78" y="47"/>
                  </a:lnTo>
                  <a:lnTo>
                    <a:pt x="80" y="45"/>
                  </a:lnTo>
                  <a:lnTo>
                    <a:pt x="80" y="45"/>
                  </a:lnTo>
                  <a:lnTo>
                    <a:pt x="82" y="45"/>
                  </a:lnTo>
                  <a:lnTo>
                    <a:pt x="85" y="45"/>
                  </a:lnTo>
                  <a:lnTo>
                    <a:pt x="85" y="45"/>
                  </a:lnTo>
                  <a:lnTo>
                    <a:pt x="85" y="45"/>
                  </a:lnTo>
                  <a:lnTo>
                    <a:pt x="87" y="47"/>
                  </a:lnTo>
                  <a:lnTo>
                    <a:pt x="89" y="47"/>
                  </a:lnTo>
                  <a:lnTo>
                    <a:pt x="89" y="47"/>
                  </a:lnTo>
                  <a:lnTo>
                    <a:pt x="92" y="47"/>
                  </a:lnTo>
                  <a:lnTo>
                    <a:pt x="92" y="47"/>
                  </a:lnTo>
                  <a:lnTo>
                    <a:pt x="94" y="47"/>
                  </a:lnTo>
                  <a:lnTo>
                    <a:pt x="94" y="47"/>
                  </a:lnTo>
                  <a:lnTo>
                    <a:pt x="94" y="47"/>
                  </a:lnTo>
                  <a:lnTo>
                    <a:pt x="96" y="47"/>
                  </a:lnTo>
                  <a:lnTo>
                    <a:pt x="96" y="45"/>
                  </a:lnTo>
                  <a:lnTo>
                    <a:pt x="94" y="43"/>
                  </a:lnTo>
                  <a:lnTo>
                    <a:pt x="92" y="38"/>
                  </a:lnTo>
                  <a:lnTo>
                    <a:pt x="89" y="38"/>
                  </a:lnTo>
                  <a:lnTo>
                    <a:pt x="87" y="36"/>
                  </a:lnTo>
                  <a:lnTo>
                    <a:pt x="92" y="31"/>
                  </a:lnTo>
                  <a:lnTo>
                    <a:pt x="92" y="31"/>
                  </a:lnTo>
                  <a:lnTo>
                    <a:pt x="94" y="31"/>
                  </a:lnTo>
                  <a:lnTo>
                    <a:pt x="94" y="26"/>
                  </a:lnTo>
                  <a:lnTo>
                    <a:pt x="94" y="21"/>
                  </a:lnTo>
                  <a:lnTo>
                    <a:pt x="94" y="21"/>
                  </a:lnTo>
                  <a:lnTo>
                    <a:pt x="94" y="21"/>
                  </a:lnTo>
                  <a:lnTo>
                    <a:pt x="96" y="17"/>
                  </a:lnTo>
                  <a:lnTo>
                    <a:pt x="99" y="17"/>
                  </a:lnTo>
                  <a:lnTo>
                    <a:pt x="101" y="19"/>
                  </a:lnTo>
                  <a:lnTo>
                    <a:pt x="104" y="17"/>
                  </a:lnTo>
                  <a:lnTo>
                    <a:pt x="104"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376"/>
            <p:cNvSpPr>
              <a:spLocks noEditPoints="1"/>
            </p:cNvSpPr>
            <p:nvPr userDrawn="1"/>
          </p:nvSpPr>
          <p:spPr bwMode="auto">
            <a:xfrm>
              <a:off x="5772" y="2701"/>
              <a:ext cx="23" cy="22"/>
            </a:xfrm>
            <a:custGeom>
              <a:avLst/>
              <a:gdLst>
                <a:gd name="T0" fmla="*/ 21 w 23"/>
                <a:gd name="T1" fmla="*/ 12 h 22"/>
                <a:gd name="T2" fmla="*/ 21 w 23"/>
                <a:gd name="T3" fmla="*/ 10 h 22"/>
                <a:gd name="T4" fmla="*/ 21 w 23"/>
                <a:gd name="T5" fmla="*/ 7 h 22"/>
                <a:gd name="T6" fmla="*/ 19 w 23"/>
                <a:gd name="T7" fmla="*/ 5 h 22"/>
                <a:gd name="T8" fmla="*/ 19 w 23"/>
                <a:gd name="T9" fmla="*/ 3 h 22"/>
                <a:gd name="T10" fmla="*/ 16 w 23"/>
                <a:gd name="T11" fmla="*/ 3 h 22"/>
                <a:gd name="T12" fmla="*/ 16 w 23"/>
                <a:gd name="T13" fmla="*/ 5 h 22"/>
                <a:gd name="T14" fmla="*/ 16 w 23"/>
                <a:gd name="T15" fmla="*/ 7 h 22"/>
                <a:gd name="T16" fmla="*/ 19 w 23"/>
                <a:gd name="T17" fmla="*/ 10 h 22"/>
                <a:gd name="T18" fmla="*/ 19 w 23"/>
                <a:gd name="T19" fmla="*/ 14 h 22"/>
                <a:gd name="T20" fmla="*/ 21 w 23"/>
                <a:gd name="T21" fmla="*/ 14 h 22"/>
                <a:gd name="T22" fmla="*/ 21 w 23"/>
                <a:gd name="T23" fmla="*/ 14 h 22"/>
                <a:gd name="T24" fmla="*/ 23 w 23"/>
                <a:gd name="T25" fmla="*/ 14 h 22"/>
                <a:gd name="T26" fmla="*/ 23 w 23"/>
                <a:gd name="T27" fmla="*/ 14 h 22"/>
                <a:gd name="T28" fmla="*/ 23 w 23"/>
                <a:gd name="T29" fmla="*/ 14 h 22"/>
                <a:gd name="T30" fmla="*/ 21 w 23"/>
                <a:gd name="T31" fmla="*/ 12 h 22"/>
                <a:gd name="T32" fmla="*/ 16 w 23"/>
                <a:gd name="T33" fmla="*/ 0 h 22"/>
                <a:gd name="T34" fmla="*/ 16 w 23"/>
                <a:gd name="T35" fmla="*/ 0 h 22"/>
                <a:gd name="T36" fmla="*/ 14 w 23"/>
                <a:gd name="T37" fmla="*/ 3 h 22"/>
                <a:gd name="T38" fmla="*/ 11 w 23"/>
                <a:gd name="T39" fmla="*/ 3 h 22"/>
                <a:gd name="T40" fmla="*/ 9 w 23"/>
                <a:gd name="T41" fmla="*/ 5 h 22"/>
                <a:gd name="T42" fmla="*/ 9 w 23"/>
                <a:gd name="T43" fmla="*/ 7 h 22"/>
                <a:gd name="T44" fmla="*/ 7 w 23"/>
                <a:gd name="T45" fmla="*/ 7 h 22"/>
                <a:gd name="T46" fmla="*/ 4 w 23"/>
                <a:gd name="T47" fmla="*/ 10 h 22"/>
                <a:gd name="T48" fmla="*/ 2 w 23"/>
                <a:gd name="T49" fmla="*/ 10 h 22"/>
                <a:gd name="T50" fmla="*/ 0 w 23"/>
                <a:gd name="T51" fmla="*/ 10 h 22"/>
                <a:gd name="T52" fmla="*/ 0 w 23"/>
                <a:gd name="T53" fmla="*/ 10 h 22"/>
                <a:gd name="T54" fmla="*/ 2 w 23"/>
                <a:gd name="T55" fmla="*/ 12 h 22"/>
                <a:gd name="T56" fmla="*/ 2 w 23"/>
                <a:gd name="T57" fmla="*/ 12 h 22"/>
                <a:gd name="T58" fmla="*/ 2 w 23"/>
                <a:gd name="T59" fmla="*/ 14 h 22"/>
                <a:gd name="T60" fmla="*/ 4 w 23"/>
                <a:gd name="T61" fmla="*/ 14 h 22"/>
                <a:gd name="T62" fmla="*/ 4 w 23"/>
                <a:gd name="T63" fmla="*/ 17 h 22"/>
                <a:gd name="T64" fmla="*/ 4 w 23"/>
                <a:gd name="T65" fmla="*/ 17 h 22"/>
                <a:gd name="T66" fmla="*/ 7 w 23"/>
                <a:gd name="T67" fmla="*/ 17 h 22"/>
                <a:gd name="T68" fmla="*/ 7 w 23"/>
                <a:gd name="T69" fmla="*/ 17 h 22"/>
                <a:gd name="T70" fmla="*/ 9 w 23"/>
                <a:gd name="T71" fmla="*/ 19 h 22"/>
                <a:gd name="T72" fmla="*/ 9 w 23"/>
                <a:gd name="T73" fmla="*/ 22 h 22"/>
                <a:gd name="T74" fmla="*/ 9 w 23"/>
                <a:gd name="T75" fmla="*/ 22 h 22"/>
                <a:gd name="T76" fmla="*/ 11 w 23"/>
                <a:gd name="T77" fmla="*/ 22 h 22"/>
                <a:gd name="T78" fmla="*/ 11 w 23"/>
                <a:gd name="T79" fmla="*/ 19 h 22"/>
                <a:gd name="T80" fmla="*/ 14 w 23"/>
                <a:gd name="T81" fmla="*/ 19 h 22"/>
                <a:gd name="T82" fmla="*/ 14 w 23"/>
                <a:gd name="T83" fmla="*/ 17 h 22"/>
                <a:gd name="T84" fmla="*/ 14 w 23"/>
                <a:gd name="T85" fmla="*/ 17 h 22"/>
                <a:gd name="T86" fmla="*/ 14 w 23"/>
                <a:gd name="T87" fmla="*/ 14 h 22"/>
                <a:gd name="T88" fmla="*/ 14 w 23"/>
                <a:gd name="T89" fmla="*/ 14 h 22"/>
                <a:gd name="T90" fmla="*/ 14 w 23"/>
                <a:gd name="T91" fmla="*/ 12 h 22"/>
                <a:gd name="T92" fmla="*/ 14 w 23"/>
                <a:gd name="T93" fmla="*/ 12 h 22"/>
                <a:gd name="T94" fmla="*/ 11 w 23"/>
                <a:gd name="T95" fmla="*/ 10 h 22"/>
                <a:gd name="T96" fmla="*/ 11 w 23"/>
                <a:gd name="T97" fmla="*/ 7 h 22"/>
                <a:gd name="T98" fmla="*/ 11 w 23"/>
                <a:gd name="T99" fmla="*/ 7 h 22"/>
                <a:gd name="T100" fmla="*/ 11 w 23"/>
                <a:gd name="T101" fmla="*/ 7 h 22"/>
                <a:gd name="T102" fmla="*/ 14 w 23"/>
                <a:gd name="T103" fmla="*/ 5 h 22"/>
                <a:gd name="T104" fmla="*/ 16 w 23"/>
                <a:gd name="T105" fmla="*/ 5 h 22"/>
                <a:gd name="T106" fmla="*/ 16 w 23"/>
                <a:gd name="T107" fmla="*/ 3 h 22"/>
                <a:gd name="T108" fmla="*/ 16 w 23"/>
                <a:gd name="T109" fmla="*/ 3 h 22"/>
                <a:gd name="T110" fmla="*/ 16 w 23"/>
                <a:gd name="T11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 h="22">
                  <a:moveTo>
                    <a:pt x="21" y="12"/>
                  </a:moveTo>
                  <a:lnTo>
                    <a:pt x="21" y="10"/>
                  </a:lnTo>
                  <a:lnTo>
                    <a:pt x="21" y="7"/>
                  </a:lnTo>
                  <a:lnTo>
                    <a:pt x="19" y="5"/>
                  </a:lnTo>
                  <a:lnTo>
                    <a:pt x="19" y="3"/>
                  </a:lnTo>
                  <a:lnTo>
                    <a:pt x="16" y="3"/>
                  </a:lnTo>
                  <a:lnTo>
                    <a:pt x="16" y="5"/>
                  </a:lnTo>
                  <a:lnTo>
                    <a:pt x="16" y="7"/>
                  </a:lnTo>
                  <a:lnTo>
                    <a:pt x="19" y="10"/>
                  </a:lnTo>
                  <a:lnTo>
                    <a:pt x="19" y="14"/>
                  </a:lnTo>
                  <a:lnTo>
                    <a:pt x="21" y="14"/>
                  </a:lnTo>
                  <a:lnTo>
                    <a:pt x="21" y="14"/>
                  </a:lnTo>
                  <a:lnTo>
                    <a:pt x="23" y="14"/>
                  </a:lnTo>
                  <a:lnTo>
                    <a:pt x="23" y="14"/>
                  </a:lnTo>
                  <a:lnTo>
                    <a:pt x="23" y="14"/>
                  </a:lnTo>
                  <a:lnTo>
                    <a:pt x="21" y="12"/>
                  </a:lnTo>
                  <a:close/>
                  <a:moveTo>
                    <a:pt x="16" y="0"/>
                  </a:moveTo>
                  <a:lnTo>
                    <a:pt x="16" y="0"/>
                  </a:lnTo>
                  <a:lnTo>
                    <a:pt x="14" y="3"/>
                  </a:lnTo>
                  <a:lnTo>
                    <a:pt x="11" y="3"/>
                  </a:lnTo>
                  <a:lnTo>
                    <a:pt x="9" y="5"/>
                  </a:lnTo>
                  <a:lnTo>
                    <a:pt x="9" y="7"/>
                  </a:lnTo>
                  <a:lnTo>
                    <a:pt x="7" y="7"/>
                  </a:lnTo>
                  <a:lnTo>
                    <a:pt x="4" y="10"/>
                  </a:lnTo>
                  <a:lnTo>
                    <a:pt x="2" y="10"/>
                  </a:lnTo>
                  <a:lnTo>
                    <a:pt x="0" y="10"/>
                  </a:lnTo>
                  <a:lnTo>
                    <a:pt x="0" y="10"/>
                  </a:lnTo>
                  <a:lnTo>
                    <a:pt x="2" y="12"/>
                  </a:lnTo>
                  <a:lnTo>
                    <a:pt x="2" y="12"/>
                  </a:lnTo>
                  <a:lnTo>
                    <a:pt x="2" y="14"/>
                  </a:lnTo>
                  <a:lnTo>
                    <a:pt x="4" y="14"/>
                  </a:lnTo>
                  <a:lnTo>
                    <a:pt x="4" y="17"/>
                  </a:lnTo>
                  <a:lnTo>
                    <a:pt x="4" y="17"/>
                  </a:lnTo>
                  <a:lnTo>
                    <a:pt x="7" y="17"/>
                  </a:lnTo>
                  <a:lnTo>
                    <a:pt x="7" y="17"/>
                  </a:lnTo>
                  <a:lnTo>
                    <a:pt x="9" y="19"/>
                  </a:lnTo>
                  <a:lnTo>
                    <a:pt x="9" y="22"/>
                  </a:lnTo>
                  <a:lnTo>
                    <a:pt x="9" y="22"/>
                  </a:lnTo>
                  <a:lnTo>
                    <a:pt x="11" y="22"/>
                  </a:lnTo>
                  <a:lnTo>
                    <a:pt x="11" y="19"/>
                  </a:lnTo>
                  <a:lnTo>
                    <a:pt x="14" y="19"/>
                  </a:lnTo>
                  <a:lnTo>
                    <a:pt x="14" y="17"/>
                  </a:lnTo>
                  <a:lnTo>
                    <a:pt x="14" y="17"/>
                  </a:lnTo>
                  <a:lnTo>
                    <a:pt x="14" y="14"/>
                  </a:lnTo>
                  <a:lnTo>
                    <a:pt x="14" y="14"/>
                  </a:lnTo>
                  <a:lnTo>
                    <a:pt x="14" y="12"/>
                  </a:lnTo>
                  <a:lnTo>
                    <a:pt x="14" y="12"/>
                  </a:lnTo>
                  <a:lnTo>
                    <a:pt x="11" y="10"/>
                  </a:lnTo>
                  <a:lnTo>
                    <a:pt x="11" y="7"/>
                  </a:lnTo>
                  <a:lnTo>
                    <a:pt x="11" y="7"/>
                  </a:lnTo>
                  <a:lnTo>
                    <a:pt x="11" y="7"/>
                  </a:lnTo>
                  <a:lnTo>
                    <a:pt x="14" y="5"/>
                  </a:lnTo>
                  <a:lnTo>
                    <a:pt x="16" y="5"/>
                  </a:lnTo>
                  <a:lnTo>
                    <a:pt x="16" y="3"/>
                  </a:lnTo>
                  <a:lnTo>
                    <a:pt x="16" y="3"/>
                  </a:lnTo>
                  <a:lnTo>
                    <a:pt x="16"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377"/>
            <p:cNvSpPr>
              <a:spLocks noEditPoints="1"/>
            </p:cNvSpPr>
            <p:nvPr userDrawn="1"/>
          </p:nvSpPr>
          <p:spPr bwMode="auto">
            <a:xfrm>
              <a:off x="2281" y="2697"/>
              <a:ext cx="726" cy="822"/>
            </a:xfrm>
            <a:custGeom>
              <a:avLst/>
              <a:gdLst>
                <a:gd name="T0" fmla="*/ 655 w 726"/>
                <a:gd name="T1" fmla="*/ 394 h 822"/>
                <a:gd name="T2" fmla="*/ 406 w 726"/>
                <a:gd name="T3" fmla="*/ 141 h 822"/>
                <a:gd name="T4" fmla="*/ 432 w 726"/>
                <a:gd name="T5" fmla="*/ 134 h 822"/>
                <a:gd name="T6" fmla="*/ 462 w 726"/>
                <a:gd name="T7" fmla="*/ 141 h 822"/>
                <a:gd name="T8" fmla="*/ 424 w 726"/>
                <a:gd name="T9" fmla="*/ 118 h 822"/>
                <a:gd name="T10" fmla="*/ 446 w 726"/>
                <a:gd name="T11" fmla="*/ 111 h 822"/>
                <a:gd name="T12" fmla="*/ 434 w 726"/>
                <a:gd name="T13" fmla="*/ 70 h 822"/>
                <a:gd name="T14" fmla="*/ 681 w 726"/>
                <a:gd name="T15" fmla="*/ 215 h 822"/>
                <a:gd name="T16" fmla="*/ 573 w 726"/>
                <a:gd name="T17" fmla="*/ 163 h 822"/>
                <a:gd name="T18" fmla="*/ 547 w 726"/>
                <a:gd name="T19" fmla="*/ 158 h 822"/>
                <a:gd name="T20" fmla="*/ 523 w 726"/>
                <a:gd name="T21" fmla="*/ 139 h 822"/>
                <a:gd name="T22" fmla="*/ 483 w 726"/>
                <a:gd name="T23" fmla="*/ 125 h 822"/>
                <a:gd name="T24" fmla="*/ 450 w 726"/>
                <a:gd name="T25" fmla="*/ 167 h 822"/>
                <a:gd name="T26" fmla="*/ 422 w 726"/>
                <a:gd name="T27" fmla="*/ 132 h 822"/>
                <a:gd name="T28" fmla="*/ 434 w 726"/>
                <a:gd name="T29" fmla="*/ 96 h 822"/>
                <a:gd name="T30" fmla="*/ 415 w 726"/>
                <a:gd name="T31" fmla="*/ 21 h 822"/>
                <a:gd name="T32" fmla="*/ 389 w 726"/>
                <a:gd name="T33" fmla="*/ 63 h 822"/>
                <a:gd name="T34" fmla="*/ 356 w 726"/>
                <a:gd name="T35" fmla="*/ 61 h 822"/>
                <a:gd name="T36" fmla="*/ 328 w 726"/>
                <a:gd name="T37" fmla="*/ 63 h 822"/>
                <a:gd name="T38" fmla="*/ 302 w 726"/>
                <a:gd name="T39" fmla="*/ 75 h 822"/>
                <a:gd name="T40" fmla="*/ 278 w 726"/>
                <a:gd name="T41" fmla="*/ 85 h 822"/>
                <a:gd name="T42" fmla="*/ 260 w 726"/>
                <a:gd name="T43" fmla="*/ 37 h 822"/>
                <a:gd name="T44" fmla="*/ 257 w 726"/>
                <a:gd name="T45" fmla="*/ 4 h 822"/>
                <a:gd name="T46" fmla="*/ 231 w 726"/>
                <a:gd name="T47" fmla="*/ 18 h 822"/>
                <a:gd name="T48" fmla="*/ 179 w 726"/>
                <a:gd name="T49" fmla="*/ 23 h 822"/>
                <a:gd name="T50" fmla="*/ 191 w 726"/>
                <a:gd name="T51" fmla="*/ 66 h 822"/>
                <a:gd name="T52" fmla="*/ 153 w 726"/>
                <a:gd name="T53" fmla="*/ 92 h 822"/>
                <a:gd name="T54" fmla="*/ 111 w 726"/>
                <a:gd name="T55" fmla="*/ 73 h 822"/>
                <a:gd name="T56" fmla="*/ 76 w 726"/>
                <a:gd name="T57" fmla="*/ 87 h 822"/>
                <a:gd name="T58" fmla="*/ 78 w 726"/>
                <a:gd name="T59" fmla="*/ 96 h 822"/>
                <a:gd name="T60" fmla="*/ 78 w 726"/>
                <a:gd name="T61" fmla="*/ 130 h 822"/>
                <a:gd name="T62" fmla="*/ 66 w 726"/>
                <a:gd name="T63" fmla="*/ 198 h 822"/>
                <a:gd name="T64" fmla="*/ 17 w 726"/>
                <a:gd name="T65" fmla="*/ 229 h 822"/>
                <a:gd name="T66" fmla="*/ 0 w 726"/>
                <a:gd name="T67" fmla="*/ 269 h 822"/>
                <a:gd name="T68" fmla="*/ 19 w 726"/>
                <a:gd name="T69" fmla="*/ 297 h 822"/>
                <a:gd name="T70" fmla="*/ 64 w 726"/>
                <a:gd name="T71" fmla="*/ 312 h 822"/>
                <a:gd name="T72" fmla="*/ 99 w 726"/>
                <a:gd name="T73" fmla="*/ 342 h 822"/>
                <a:gd name="T74" fmla="*/ 158 w 726"/>
                <a:gd name="T75" fmla="*/ 319 h 822"/>
                <a:gd name="T76" fmla="*/ 170 w 726"/>
                <a:gd name="T77" fmla="*/ 359 h 822"/>
                <a:gd name="T78" fmla="*/ 210 w 726"/>
                <a:gd name="T79" fmla="*/ 380 h 822"/>
                <a:gd name="T80" fmla="*/ 262 w 726"/>
                <a:gd name="T81" fmla="*/ 413 h 822"/>
                <a:gd name="T82" fmla="*/ 304 w 726"/>
                <a:gd name="T83" fmla="*/ 475 h 822"/>
                <a:gd name="T84" fmla="*/ 316 w 726"/>
                <a:gd name="T85" fmla="*/ 534 h 822"/>
                <a:gd name="T86" fmla="*/ 321 w 726"/>
                <a:gd name="T87" fmla="*/ 565 h 822"/>
                <a:gd name="T88" fmla="*/ 347 w 726"/>
                <a:gd name="T89" fmla="*/ 579 h 822"/>
                <a:gd name="T90" fmla="*/ 368 w 726"/>
                <a:gd name="T91" fmla="*/ 607 h 822"/>
                <a:gd name="T92" fmla="*/ 391 w 726"/>
                <a:gd name="T93" fmla="*/ 647 h 822"/>
                <a:gd name="T94" fmla="*/ 406 w 726"/>
                <a:gd name="T95" fmla="*/ 685 h 822"/>
                <a:gd name="T96" fmla="*/ 380 w 726"/>
                <a:gd name="T97" fmla="*/ 709 h 822"/>
                <a:gd name="T98" fmla="*/ 356 w 726"/>
                <a:gd name="T99" fmla="*/ 749 h 822"/>
                <a:gd name="T100" fmla="*/ 399 w 726"/>
                <a:gd name="T101" fmla="*/ 768 h 822"/>
                <a:gd name="T102" fmla="*/ 436 w 726"/>
                <a:gd name="T103" fmla="*/ 811 h 822"/>
                <a:gd name="T104" fmla="*/ 467 w 726"/>
                <a:gd name="T105" fmla="*/ 761 h 822"/>
                <a:gd name="T106" fmla="*/ 472 w 726"/>
                <a:gd name="T107" fmla="*/ 766 h 822"/>
                <a:gd name="T108" fmla="*/ 505 w 726"/>
                <a:gd name="T109" fmla="*/ 711 h 822"/>
                <a:gd name="T110" fmla="*/ 498 w 726"/>
                <a:gd name="T111" fmla="*/ 647 h 822"/>
                <a:gd name="T112" fmla="*/ 554 w 726"/>
                <a:gd name="T113" fmla="*/ 610 h 822"/>
                <a:gd name="T114" fmla="*/ 594 w 726"/>
                <a:gd name="T115" fmla="*/ 591 h 822"/>
                <a:gd name="T116" fmla="*/ 639 w 726"/>
                <a:gd name="T117" fmla="*/ 539 h 822"/>
                <a:gd name="T118" fmla="*/ 655 w 726"/>
                <a:gd name="T119" fmla="*/ 409 h 822"/>
                <a:gd name="T120" fmla="*/ 681 w 726"/>
                <a:gd name="T121" fmla="*/ 354 h 822"/>
                <a:gd name="T122" fmla="*/ 726 w 726"/>
                <a:gd name="T123" fmla="*/ 279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6" h="822">
                  <a:moveTo>
                    <a:pt x="556" y="612"/>
                  </a:moveTo>
                  <a:lnTo>
                    <a:pt x="554" y="612"/>
                  </a:lnTo>
                  <a:lnTo>
                    <a:pt x="552" y="614"/>
                  </a:lnTo>
                  <a:lnTo>
                    <a:pt x="554" y="617"/>
                  </a:lnTo>
                  <a:lnTo>
                    <a:pt x="556" y="617"/>
                  </a:lnTo>
                  <a:lnTo>
                    <a:pt x="556" y="617"/>
                  </a:lnTo>
                  <a:lnTo>
                    <a:pt x="556" y="614"/>
                  </a:lnTo>
                  <a:lnTo>
                    <a:pt x="556" y="614"/>
                  </a:lnTo>
                  <a:lnTo>
                    <a:pt x="556" y="614"/>
                  </a:lnTo>
                  <a:lnTo>
                    <a:pt x="556" y="612"/>
                  </a:lnTo>
                  <a:lnTo>
                    <a:pt x="556" y="612"/>
                  </a:lnTo>
                  <a:close/>
                  <a:moveTo>
                    <a:pt x="573" y="598"/>
                  </a:moveTo>
                  <a:lnTo>
                    <a:pt x="573" y="598"/>
                  </a:lnTo>
                  <a:lnTo>
                    <a:pt x="573" y="598"/>
                  </a:lnTo>
                  <a:lnTo>
                    <a:pt x="573" y="598"/>
                  </a:lnTo>
                  <a:lnTo>
                    <a:pt x="571" y="600"/>
                  </a:lnTo>
                  <a:lnTo>
                    <a:pt x="573" y="600"/>
                  </a:lnTo>
                  <a:lnTo>
                    <a:pt x="573" y="600"/>
                  </a:lnTo>
                  <a:lnTo>
                    <a:pt x="575" y="600"/>
                  </a:lnTo>
                  <a:lnTo>
                    <a:pt x="575" y="600"/>
                  </a:lnTo>
                  <a:lnTo>
                    <a:pt x="575" y="600"/>
                  </a:lnTo>
                  <a:lnTo>
                    <a:pt x="573" y="598"/>
                  </a:lnTo>
                  <a:close/>
                  <a:moveTo>
                    <a:pt x="653" y="394"/>
                  </a:moveTo>
                  <a:lnTo>
                    <a:pt x="653" y="394"/>
                  </a:lnTo>
                  <a:lnTo>
                    <a:pt x="655" y="394"/>
                  </a:lnTo>
                  <a:lnTo>
                    <a:pt x="655" y="397"/>
                  </a:lnTo>
                  <a:lnTo>
                    <a:pt x="655" y="397"/>
                  </a:lnTo>
                  <a:lnTo>
                    <a:pt x="655" y="394"/>
                  </a:lnTo>
                  <a:lnTo>
                    <a:pt x="655" y="394"/>
                  </a:lnTo>
                  <a:lnTo>
                    <a:pt x="655" y="394"/>
                  </a:lnTo>
                  <a:lnTo>
                    <a:pt x="653" y="394"/>
                  </a:lnTo>
                  <a:close/>
                  <a:moveTo>
                    <a:pt x="660" y="383"/>
                  </a:moveTo>
                  <a:lnTo>
                    <a:pt x="660" y="385"/>
                  </a:lnTo>
                  <a:lnTo>
                    <a:pt x="658" y="387"/>
                  </a:lnTo>
                  <a:lnTo>
                    <a:pt x="658" y="387"/>
                  </a:lnTo>
                  <a:lnTo>
                    <a:pt x="658" y="387"/>
                  </a:lnTo>
                  <a:lnTo>
                    <a:pt x="660" y="385"/>
                  </a:lnTo>
                  <a:lnTo>
                    <a:pt x="660" y="385"/>
                  </a:lnTo>
                  <a:lnTo>
                    <a:pt x="660" y="383"/>
                  </a:lnTo>
                  <a:lnTo>
                    <a:pt x="660" y="383"/>
                  </a:lnTo>
                  <a:close/>
                  <a:moveTo>
                    <a:pt x="545" y="172"/>
                  </a:moveTo>
                  <a:lnTo>
                    <a:pt x="545" y="170"/>
                  </a:lnTo>
                  <a:lnTo>
                    <a:pt x="545" y="170"/>
                  </a:lnTo>
                  <a:lnTo>
                    <a:pt x="545" y="167"/>
                  </a:lnTo>
                  <a:lnTo>
                    <a:pt x="545" y="167"/>
                  </a:lnTo>
                  <a:lnTo>
                    <a:pt x="545" y="170"/>
                  </a:lnTo>
                  <a:lnTo>
                    <a:pt x="542" y="170"/>
                  </a:lnTo>
                  <a:lnTo>
                    <a:pt x="545" y="172"/>
                  </a:lnTo>
                  <a:lnTo>
                    <a:pt x="542" y="175"/>
                  </a:lnTo>
                  <a:lnTo>
                    <a:pt x="545" y="172"/>
                  </a:lnTo>
                  <a:close/>
                  <a:moveTo>
                    <a:pt x="535" y="139"/>
                  </a:moveTo>
                  <a:lnTo>
                    <a:pt x="538" y="139"/>
                  </a:lnTo>
                  <a:lnTo>
                    <a:pt x="538" y="137"/>
                  </a:lnTo>
                  <a:lnTo>
                    <a:pt x="535" y="137"/>
                  </a:lnTo>
                  <a:lnTo>
                    <a:pt x="535" y="139"/>
                  </a:lnTo>
                  <a:lnTo>
                    <a:pt x="535" y="139"/>
                  </a:lnTo>
                  <a:lnTo>
                    <a:pt x="535" y="139"/>
                  </a:lnTo>
                  <a:lnTo>
                    <a:pt x="535" y="139"/>
                  </a:lnTo>
                  <a:lnTo>
                    <a:pt x="535" y="139"/>
                  </a:lnTo>
                  <a:close/>
                  <a:moveTo>
                    <a:pt x="406" y="141"/>
                  </a:moveTo>
                  <a:lnTo>
                    <a:pt x="408" y="141"/>
                  </a:lnTo>
                  <a:lnTo>
                    <a:pt x="413" y="139"/>
                  </a:lnTo>
                  <a:lnTo>
                    <a:pt x="415" y="137"/>
                  </a:lnTo>
                  <a:lnTo>
                    <a:pt x="417" y="132"/>
                  </a:lnTo>
                  <a:lnTo>
                    <a:pt x="417" y="132"/>
                  </a:lnTo>
                  <a:lnTo>
                    <a:pt x="420" y="125"/>
                  </a:lnTo>
                  <a:lnTo>
                    <a:pt x="420" y="122"/>
                  </a:lnTo>
                  <a:lnTo>
                    <a:pt x="415" y="122"/>
                  </a:lnTo>
                  <a:lnTo>
                    <a:pt x="413" y="125"/>
                  </a:lnTo>
                  <a:lnTo>
                    <a:pt x="410" y="130"/>
                  </a:lnTo>
                  <a:lnTo>
                    <a:pt x="410" y="134"/>
                  </a:lnTo>
                  <a:lnTo>
                    <a:pt x="408" y="137"/>
                  </a:lnTo>
                  <a:lnTo>
                    <a:pt x="406" y="141"/>
                  </a:lnTo>
                  <a:close/>
                  <a:moveTo>
                    <a:pt x="450" y="115"/>
                  </a:moveTo>
                  <a:lnTo>
                    <a:pt x="448" y="115"/>
                  </a:lnTo>
                  <a:lnTo>
                    <a:pt x="439" y="113"/>
                  </a:lnTo>
                  <a:lnTo>
                    <a:pt x="434" y="113"/>
                  </a:lnTo>
                  <a:lnTo>
                    <a:pt x="429" y="115"/>
                  </a:lnTo>
                  <a:lnTo>
                    <a:pt x="429" y="118"/>
                  </a:lnTo>
                  <a:lnTo>
                    <a:pt x="429" y="120"/>
                  </a:lnTo>
                  <a:lnTo>
                    <a:pt x="429" y="122"/>
                  </a:lnTo>
                  <a:lnTo>
                    <a:pt x="429" y="122"/>
                  </a:lnTo>
                  <a:lnTo>
                    <a:pt x="427" y="125"/>
                  </a:lnTo>
                  <a:lnTo>
                    <a:pt x="427" y="125"/>
                  </a:lnTo>
                  <a:lnTo>
                    <a:pt x="427" y="130"/>
                  </a:lnTo>
                  <a:lnTo>
                    <a:pt x="427" y="132"/>
                  </a:lnTo>
                  <a:lnTo>
                    <a:pt x="429" y="134"/>
                  </a:lnTo>
                  <a:lnTo>
                    <a:pt x="432" y="134"/>
                  </a:lnTo>
                  <a:lnTo>
                    <a:pt x="432" y="134"/>
                  </a:lnTo>
                  <a:lnTo>
                    <a:pt x="432" y="134"/>
                  </a:lnTo>
                  <a:lnTo>
                    <a:pt x="432" y="134"/>
                  </a:lnTo>
                  <a:lnTo>
                    <a:pt x="429" y="134"/>
                  </a:lnTo>
                  <a:lnTo>
                    <a:pt x="429" y="134"/>
                  </a:lnTo>
                  <a:lnTo>
                    <a:pt x="429" y="137"/>
                  </a:lnTo>
                  <a:lnTo>
                    <a:pt x="429" y="139"/>
                  </a:lnTo>
                  <a:lnTo>
                    <a:pt x="429" y="144"/>
                  </a:lnTo>
                  <a:lnTo>
                    <a:pt x="432" y="146"/>
                  </a:lnTo>
                  <a:lnTo>
                    <a:pt x="432" y="146"/>
                  </a:lnTo>
                  <a:lnTo>
                    <a:pt x="434" y="149"/>
                  </a:lnTo>
                  <a:lnTo>
                    <a:pt x="434" y="149"/>
                  </a:lnTo>
                  <a:lnTo>
                    <a:pt x="436" y="149"/>
                  </a:lnTo>
                  <a:lnTo>
                    <a:pt x="441" y="149"/>
                  </a:lnTo>
                  <a:lnTo>
                    <a:pt x="441" y="146"/>
                  </a:lnTo>
                  <a:lnTo>
                    <a:pt x="443" y="146"/>
                  </a:lnTo>
                  <a:lnTo>
                    <a:pt x="443" y="149"/>
                  </a:lnTo>
                  <a:lnTo>
                    <a:pt x="446" y="149"/>
                  </a:lnTo>
                  <a:lnTo>
                    <a:pt x="448" y="149"/>
                  </a:lnTo>
                  <a:lnTo>
                    <a:pt x="448" y="149"/>
                  </a:lnTo>
                  <a:lnTo>
                    <a:pt x="450" y="146"/>
                  </a:lnTo>
                  <a:lnTo>
                    <a:pt x="450" y="146"/>
                  </a:lnTo>
                  <a:lnTo>
                    <a:pt x="450" y="144"/>
                  </a:lnTo>
                  <a:lnTo>
                    <a:pt x="453" y="144"/>
                  </a:lnTo>
                  <a:lnTo>
                    <a:pt x="455" y="144"/>
                  </a:lnTo>
                  <a:lnTo>
                    <a:pt x="457" y="144"/>
                  </a:lnTo>
                  <a:lnTo>
                    <a:pt x="457" y="144"/>
                  </a:lnTo>
                  <a:lnTo>
                    <a:pt x="457" y="141"/>
                  </a:lnTo>
                  <a:lnTo>
                    <a:pt x="457" y="141"/>
                  </a:lnTo>
                  <a:lnTo>
                    <a:pt x="460" y="141"/>
                  </a:lnTo>
                  <a:lnTo>
                    <a:pt x="460" y="144"/>
                  </a:lnTo>
                  <a:lnTo>
                    <a:pt x="462" y="141"/>
                  </a:lnTo>
                  <a:lnTo>
                    <a:pt x="462" y="141"/>
                  </a:lnTo>
                  <a:lnTo>
                    <a:pt x="465" y="139"/>
                  </a:lnTo>
                  <a:lnTo>
                    <a:pt x="465" y="139"/>
                  </a:lnTo>
                  <a:lnTo>
                    <a:pt x="465" y="137"/>
                  </a:lnTo>
                  <a:lnTo>
                    <a:pt x="465" y="137"/>
                  </a:lnTo>
                  <a:lnTo>
                    <a:pt x="465" y="137"/>
                  </a:lnTo>
                  <a:lnTo>
                    <a:pt x="467" y="134"/>
                  </a:lnTo>
                  <a:lnTo>
                    <a:pt x="467" y="134"/>
                  </a:lnTo>
                  <a:lnTo>
                    <a:pt x="467" y="132"/>
                  </a:lnTo>
                  <a:lnTo>
                    <a:pt x="469" y="130"/>
                  </a:lnTo>
                  <a:lnTo>
                    <a:pt x="469" y="130"/>
                  </a:lnTo>
                  <a:lnTo>
                    <a:pt x="469" y="127"/>
                  </a:lnTo>
                  <a:lnTo>
                    <a:pt x="469" y="125"/>
                  </a:lnTo>
                  <a:lnTo>
                    <a:pt x="469" y="125"/>
                  </a:lnTo>
                  <a:lnTo>
                    <a:pt x="469" y="125"/>
                  </a:lnTo>
                  <a:lnTo>
                    <a:pt x="472" y="122"/>
                  </a:lnTo>
                  <a:lnTo>
                    <a:pt x="472" y="120"/>
                  </a:lnTo>
                  <a:lnTo>
                    <a:pt x="472" y="118"/>
                  </a:lnTo>
                  <a:lnTo>
                    <a:pt x="472" y="118"/>
                  </a:lnTo>
                  <a:lnTo>
                    <a:pt x="472" y="115"/>
                  </a:lnTo>
                  <a:lnTo>
                    <a:pt x="469" y="115"/>
                  </a:lnTo>
                  <a:lnTo>
                    <a:pt x="469" y="115"/>
                  </a:lnTo>
                  <a:lnTo>
                    <a:pt x="465" y="115"/>
                  </a:lnTo>
                  <a:lnTo>
                    <a:pt x="457" y="113"/>
                  </a:lnTo>
                  <a:lnTo>
                    <a:pt x="457" y="113"/>
                  </a:lnTo>
                  <a:lnTo>
                    <a:pt x="455" y="115"/>
                  </a:lnTo>
                  <a:lnTo>
                    <a:pt x="453" y="115"/>
                  </a:lnTo>
                  <a:lnTo>
                    <a:pt x="450" y="115"/>
                  </a:lnTo>
                  <a:close/>
                  <a:moveTo>
                    <a:pt x="422" y="115"/>
                  </a:moveTo>
                  <a:lnTo>
                    <a:pt x="424" y="118"/>
                  </a:lnTo>
                  <a:lnTo>
                    <a:pt x="429" y="113"/>
                  </a:lnTo>
                  <a:lnTo>
                    <a:pt x="429" y="113"/>
                  </a:lnTo>
                  <a:lnTo>
                    <a:pt x="429" y="113"/>
                  </a:lnTo>
                  <a:lnTo>
                    <a:pt x="427" y="111"/>
                  </a:lnTo>
                  <a:lnTo>
                    <a:pt x="427" y="111"/>
                  </a:lnTo>
                  <a:lnTo>
                    <a:pt x="424" y="113"/>
                  </a:lnTo>
                  <a:lnTo>
                    <a:pt x="422" y="115"/>
                  </a:lnTo>
                  <a:lnTo>
                    <a:pt x="422" y="115"/>
                  </a:lnTo>
                  <a:lnTo>
                    <a:pt x="422" y="115"/>
                  </a:lnTo>
                  <a:lnTo>
                    <a:pt x="422" y="115"/>
                  </a:lnTo>
                  <a:close/>
                  <a:moveTo>
                    <a:pt x="446" y="111"/>
                  </a:moveTo>
                  <a:lnTo>
                    <a:pt x="446" y="113"/>
                  </a:lnTo>
                  <a:lnTo>
                    <a:pt x="448" y="113"/>
                  </a:lnTo>
                  <a:lnTo>
                    <a:pt x="453" y="113"/>
                  </a:lnTo>
                  <a:lnTo>
                    <a:pt x="453" y="113"/>
                  </a:lnTo>
                  <a:lnTo>
                    <a:pt x="453" y="111"/>
                  </a:lnTo>
                  <a:lnTo>
                    <a:pt x="453" y="111"/>
                  </a:lnTo>
                  <a:lnTo>
                    <a:pt x="450" y="108"/>
                  </a:lnTo>
                  <a:lnTo>
                    <a:pt x="450" y="108"/>
                  </a:lnTo>
                  <a:lnTo>
                    <a:pt x="448" y="111"/>
                  </a:lnTo>
                  <a:lnTo>
                    <a:pt x="446" y="111"/>
                  </a:lnTo>
                  <a:close/>
                  <a:moveTo>
                    <a:pt x="439" y="106"/>
                  </a:moveTo>
                  <a:lnTo>
                    <a:pt x="436" y="106"/>
                  </a:lnTo>
                  <a:lnTo>
                    <a:pt x="436" y="108"/>
                  </a:lnTo>
                  <a:lnTo>
                    <a:pt x="436" y="111"/>
                  </a:lnTo>
                  <a:lnTo>
                    <a:pt x="436" y="111"/>
                  </a:lnTo>
                  <a:lnTo>
                    <a:pt x="441" y="111"/>
                  </a:lnTo>
                  <a:lnTo>
                    <a:pt x="441" y="111"/>
                  </a:lnTo>
                  <a:lnTo>
                    <a:pt x="443" y="111"/>
                  </a:lnTo>
                  <a:lnTo>
                    <a:pt x="446" y="111"/>
                  </a:lnTo>
                  <a:lnTo>
                    <a:pt x="448" y="106"/>
                  </a:lnTo>
                  <a:lnTo>
                    <a:pt x="448" y="106"/>
                  </a:lnTo>
                  <a:lnTo>
                    <a:pt x="443" y="104"/>
                  </a:lnTo>
                  <a:lnTo>
                    <a:pt x="439" y="106"/>
                  </a:lnTo>
                  <a:close/>
                  <a:moveTo>
                    <a:pt x="434" y="108"/>
                  </a:moveTo>
                  <a:lnTo>
                    <a:pt x="436" y="106"/>
                  </a:lnTo>
                  <a:lnTo>
                    <a:pt x="436" y="104"/>
                  </a:lnTo>
                  <a:lnTo>
                    <a:pt x="436" y="99"/>
                  </a:lnTo>
                  <a:lnTo>
                    <a:pt x="436" y="99"/>
                  </a:lnTo>
                  <a:lnTo>
                    <a:pt x="434" y="99"/>
                  </a:lnTo>
                  <a:lnTo>
                    <a:pt x="434" y="99"/>
                  </a:lnTo>
                  <a:lnTo>
                    <a:pt x="434" y="101"/>
                  </a:lnTo>
                  <a:lnTo>
                    <a:pt x="434" y="104"/>
                  </a:lnTo>
                  <a:lnTo>
                    <a:pt x="432" y="106"/>
                  </a:lnTo>
                  <a:lnTo>
                    <a:pt x="432" y="106"/>
                  </a:lnTo>
                  <a:lnTo>
                    <a:pt x="432" y="111"/>
                  </a:lnTo>
                  <a:lnTo>
                    <a:pt x="434" y="111"/>
                  </a:lnTo>
                  <a:lnTo>
                    <a:pt x="434" y="108"/>
                  </a:lnTo>
                  <a:close/>
                  <a:moveTo>
                    <a:pt x="439" y="104"/>
                  </a:moveTo>
                  <a:lnTo>
                    <a:pt x="441" y="99"/>
                  </a:lnTo>
                  <a:lnTo>
                    <a:pt x="441" y="99"/>
                  </a:lnTo>
                  <a:lnTo>
                    <a:pt x="441" y="96"/>
                  </a:lnTo>
                  <a:lnTo>
                    <a:pt x="441" y="96"/>
                  </a:lnTo>
                  <a:lnTo>
                    <a:pt x="441" y="99"/>
                  </a:lnTo>
                  <a:lnTo>
                    <a:pt x="439" y="99"/>
                  </a:lnTo>
                  <a:lnTo>
                    <a:pt x="436" y="99"/>
                  </a:lnTo>
                  <a:lnTo>
                    <a:pt x="436" y="104"/>
                  </a:lnTo>
                  <a:lnTo>
                    <a:pt x="436" y="104"/>
                  </a:lnTo>
                  <a:lnTo>
                    <a:pt x="439" y="104"/>
                  </a:lnTo>
                  <a:close/>
                  <a:moveTo>
                    <a:pt x="434" y="70"/>
                  </a:moveTo>
                  <a:lnTo>
                    <a:pt x="436" y="70"/>
                  </a:lnTo>
                  <a:lnTo>
                    <a:pt x="436" y="68"/>
                  </a:lnTo>
                  <a:lnTo>
                    <a:pt x="436" y="66"/>
                  </a:lnTo>
                  <a:lnTo>
                    <a:pt x="436" y="66"/>
                  </a:lnTo>
                  <a:lnTo>
                    <a:pt x="434" y="66"/>
                  </a:lnTo>
                  <a:lnTo>
                    <a:pt x="434" y="66"/>
                  </a:lnTo>
                  <a:lnTo>
                    <a:pt x="434" y="68"/>
                  </a:lnTo>
                  <a:lnTo>
                    <a:pt x="434" y="70"/>
                  </a:lnTo>
                  <a:lnTo>
                    <a:pt x="434" y="70"/>
                  </a:lnTo>
                  <a:close/>
                  <a:moveTo>
                    <a:pt x="726" y="267"/>
                  </a:moveTo>
                  <a:lnTo>
                    <a:pt x="726" y="264"/>
                  </a:lnTo>
                  <a:lnTo>
                    <a:pt x="726" y="260"/>
                  </a:lnTo>
                  <a:lnTo>
                    <a:pt x="726" y="260"/>
                  </a:lnTo>
                  <a:lnTo>
                    <a:pt x="726" y="257"/>
                  </a:lnTo>
                  <a:lnTo>
                    <a:pt x="724" y="255"/>
                  </a:lnTo>
                  <a:lnTo>
                    <a:pt x="724" y="245"/>
                  </a:lnTo>
                  <a:lnTo>
                    <a:pt x="721" y="241"/>
                  </a:lnTo>
                  <a:lnTo>
                    <a:pt x="719" y="236"/>
                  </a:lnTo>
                  <a:lnTo>
                    <a:pt x="719" y="229"/>
                  </a:lnTo>
                  <a:lnTo>
                    <a:pt x="714" y="222"/>
                  </a:lnTo>
                  <a:lnTo>
                    <a:pt x="714" y="219"/>
                  </a:lnTo>
                  <a:lnTo>
                    <a:pt x="712" y="219"/>
                  </a:lnTo>
                  <a:lnTo>
                    <a:pt x="705" y="217"/>
                  </a:lnTo>
                  <a:lnTo>
                    <a:pt x="700" y="219"/>
                  </a:lnTo>
                  <a:lnTo>
                    <a:pt x="696" y="217"/>
                  </a:lnTo>
                  <a:lnTo>
                    <a:pt x="693" y="219"/>
                  </a:lnTo>
                  <a:lnTo>
                    <a:pt x="691" y="217"/>
                  </a:lnTo>
                  <a:lnTo>
                    <a:pt x="688" y="215"/>
                  </a:lnTo>
                  <a:lnTo>
                    <a:pt x="686" y="215"/>
                  </a:lnTo>
                  <a:lnTo>
                    <a:pt x="681" y="215"/>
                  </a:lnTo>
                  <a:lnTo>
                    <a:pt x="679" y="210"/>
                  </a:lnTo>
                  <a:lnTo>
                    <a:pt x="674" y="208"/>
                  </a:lnTo>
                  <a:lnTo>
                    <a:pt x="670" y="203"/>
                  </a:lnTo>
                  <a:lnTo>
                    <a:pt x="665" y="201"/>
                  </a:lnTo>
                  <a:lnTo>
                    <a:pt x="660" y="193"/>
                  </a:lnTo>
                  <a:lnTo>
                    <a:pt x="660" y="193"/>
                  </a:lnTo>
                  <a:lnTo>
                    <a:pt x="658" y="189"/>
                  </a:lnTo>
                  <a:lnTo>
                    <a:pt x="653" y="189"/>
                  </a:lnTo>
                  <a:lnTo>
                    <a:pt x="648" y="184"/>
                  </a:lnTo>
                  <a:lnTo>
                    <a:pt x="646" y="182"/>
                  </a:lnTo>
                  <a:lnTo>
                    <a:pt x="641" y="179"/>
                  </a:lnTo>
                  <a:lnTo>
                    <a:pt x="637" y="177"/>
                  </a:lnTo>
                  <a:lnTo>
                    <a:pt x="637" y="175"/>
                  </a:lnTo>
                  <a:lnTo>
                    <a:pt x="632" y="175"/>
                  </a:lnTo>
                  <a:lnTo>
                    <a:pt x="630" y="172"/>
                  </a:lnTo>
                  <a:lnTo>
                    <a:pt x="625" y="170"/>
                  </a:lnTo>
                  <a:lnTo>
                    <a:pt x="620" y="170"/>
                  </a:lnTo>
                  <a:lnTo>
                    <a:pt x="613" y="172"/>
                  </a:lnTo>
                  <a:lnTo>
                    <a:pt x="606" y="172"/>
                  </a:lnTo>
                  <a:lnTo>
                    <a:pt x="604" y="172"/>
                  </a:lnTo>
                  <a:lnTo>
                    <a:pt x="601" y="172"/>
                  </a:lnTo>
                  <a:lnTo>
                    <a:pt x="599" y="172"/>
                  </a:lnTo>
                  <a:lnTo>
                    <a:pt x="597" y="170"/>
                  </a:lnTo>
                  <a:lnTo>
                    <a:pt x="594" y="170"/>
                  </a:lnTo>
                  <a:lnTo>
                    <a:pt x="592" y="170"/>
                  </a:lnTo>
                  <a:lnTo>
                    <a:pt x="587" y="170"/>
                  </a:lnTo>
                  <a:lnTo>
                    <a:pt x="580" y="167"/>
                  </a:lnTo>
                  <a:lnTo>
                    <a:pt x="578" y="165"/>
                  </a:lnTo>
                  <a:lnTo>
                    <a:pt x="575" y="165"/>
                  </a:lnTo>
                  <a:lnTo>
                    <a:pt x="573" y="163"/>
                  </a:lnTo>
                  <a:lnTo>
                    <a:pt x="568" y="160"/>
                  </a:lnTo>
                  <a:lnTo>
                    <a:pt x="566" y="160"/>
                  </a:lnTo>
                  <a:lnTo>
                    <a:pt x="564" y="163"/>
                  </a:lnTo>
                  <a:lnTo>
                    <a:pt x="564" y="163"/>
                  </a:lnTo>
                  <a:lnTo>
                    <a:pt x="559" y="165"/>
                  </a:lnTo>
                  <a:lnTo>
                    <a:pt x="556" y="165"/>
                  </a:lnTo>
                  <a:lnTo>
                    <a:pt x="556" y="165"/>
                  </a:lnTo>
                  <a:lnTo>
                    <a:pt x="554" y="167"/>
                  </a:lnTo>
                  <a:lnTo>
                    <a:pt x="552" y="170"/>
                  </a:lnTo>
                  <a:lnTo>
                    <a:pt x="549" y="170"/>
                  </a:lnTo>
                  <a:lnTo>
                    <a:pt x="552" y="167"/>
                  </a:lnTo>
                  <a:lnTo>
                    <a:pt x="552" y="165"/>
                  </a:lnTo>
                  <a:lnTo>
                    <a:pt x="552" y="165"/>
                  </a:lnTo>
                  <a:lnTo>
                    <a:pt x="552" y="163"/>
                  </a:lnTo>
                  <a:lnTo>
                    <a:pt x="552" y="163"/>
                  </a:lnTo>
                  <a:lnTo>
                    <a:pt x="549" y="163"/>
                  </a:lnTo>
                  <a:lnTo>
                    <a:pt x="549" y="165"/>
                  </a:lnTo>
                  <a:lnTo>
                    <a:pt x="547" y="167"/>
                  </a:lnTo>
                  <a:lnTo>
                    <a:pt x="547" y="172"/>
                  </a:lnTo>
                  <a:lnTo>
                    <a:pt x="542" y="177"/>
                  </a:lnTo>
                  <a:lnTo>
                    <a:pt x="540" y="179"/>
                  </a:lnTo>
                  <a:lnTo>
                    <a:pt x="540" y="177"/>
                  </a:lnTo>
                  <a:lnTo>
                    <a:pt x="542" y="170"/>
                  </a:lnTo>
                  <a:lnTo>
                    <a:pt x="542" y="167"/>
                  </a:lnTo>
                  <a:lnTo>
                    <a:pt x="542" y="165"/>
                  </a:lnTo>
                  <a:lnTo>
                    <a:pt x="545" y="165"/>
                  </a:lnTo>
                  <a:lnTo>
                    <a:pt x="545" y="163"/>
                  </a:lnTo>
                  <a:lnTo>
                    <a:pt x="545" y="163"/>
                  </a:lnTo>
                  <a:lnTo>
                    <a:pt x="547" y="160"/>
                  </a:lnTo>
                  <a:lnTo>
                    <a:pt x="547" y="158"/>
                  </a:lnTo>
                  <a:lnTo>
                    <a:pt x="547" y="156"/>
                  </a:lnTo>
                  <a:lnTo>
                    <a:pt x="545" y="158"/>
                  </a:lnTo>
                  <a:lnTo>
                    <a:pt x="542" y="158"/>
                  </a:lnTo>
                  <a:lnTo>
                    <a:pt x="542" y="160"/>
                  </a:lnTo>
                  <a:lnTo>
                    <a:pt x="540" y="160"/>
                  </a:lnTo>
                  <a:lnTo>
                    <a:pt x="540" y="158"/>
                  </a:lnTo>
                  <a:lnTo>
                    <a:pt x="540" y="158"/>
                  </a:lnTo>
                  <a:lnTo>
                    <a:pt x="542" y="158"/>
                  </a:lnTo>
                  <a:lnTo>
                    <a:pt x="542" y="156"/>
                  </a:lnTo>
                  <a:lnTo>
                    <a:pt x="542" y="156"/>
                  </a:lnTo>
                  <a:lnTo>
                    <a:pt x="545" y="153"/>
                  </a:lnTo>
                  <a:lnTo>
                    <a:pt x="545" y="151"/>
                  </a:lnTo>
                  <a:lnTo>
                    <a:pt x="542" y="149"/>
                  </a:lnTo>
                  <a:lnTo>
                    <a:pt x="542" y="149"/>
                  </a:lnTo>
                  <a:lnTo>
                    <a:pt x="540" y="149"/>
                  </a:lnTo>
                  <a:lnTo>
                    <a:pt x="540" y="149"/>
                  </a:lnTo>
                  <a:lnTo>
                    <a:pt x="540" y="149"/>
                  </a:lnTo>
                  <a:lnTo>
                    <a:pt x="540" y="146"/>
                  </a:lnTo>
                  <a:lnTo>
                    <a:pt x="538" y="146"/>
                  </a:lnTo>
                  <a:lnTo>
                    <a:pt x="538" y="144"/>
                  </a:lnTo>
                  <a:lnTo>
                    <a:pt x="535" y="144"/>
                  </a:lnTo>
                  <a:lnTo>
                    <a:pt x="533" y="141"/>
                  </a:lnTo>
                  <a:lnTo>
                    <a:pt x="533" y="141"/>
                  </a:lnTo>
                  <a:lnTo>
                    <a:pt x="531" y="146"/>
                  </a:lnTo>
                  <a:lnTo>
                    <a:pt x="531" y="146"/>
                  </a:lnTo>
                  <a:lnTo>
                    <a:pt x="528" y="146"/>
                  </a:lnTo>
                  <a:lnTo>
                    <a:pt x="528" y="144"/>
                  </a:lnTo>
                  <a:lnTo>
                    <a:pt x="526" y="139"/>
                  </a:lnTo>
                  <a:lnTo>
                    <a:pt x="526" y="139"/>
                  </a:lnTo>
                  <a:lnTo>
                    <a:pt x="523" y="139"/>
                  </a:lnTo>
                  <a:lnTo>
                    <a:pt x="521" y="137"/>
                  </a:lnTo>
                  <a:lnTo>
                    <a:pt x="516" y="137"/>
                  </a:lnTo>
                  <a:lnTo>
                    <a:pt x="516" y="134"/>
                  </a:lnTo>
                  <a:lnTo>
                    <a:pt x="514" y="134"/>
                  </a:lnTo>
                  <a:lnTo>
                    <a:pt x="512" y="134"/>
                  </a:lnTo>
                  <a:lnTo>
                    <a:pt x="512" y="132"/>
                  </a:lnTo>
                  <a:lnTo>
                    <a:pt x="512" y="132"/>
                  </a:lnTo>
                  <a:lnTo>
                    <a:pt x="509" y="132"/>
                  </a:lnTo>
                  <a:lnTo>
                    <a:pt x="507" y="132"/>
                  </a:lnTo>
                  <a:lnTo>
                    <a:pt x="505" y="132"/>
                  </a:lnTo>
                  <a:lnTo>
                    <a:pt x="505" y="130"/>
                  </a:lnTo>
                  <a:lnTo>
                    <a:pt x="502" y="127"/>
                  </a:lnTo>
                  <a:lnTo>
                    <a:pt x="502" y="127"/>
                  </a:lnTo>
                  <a:lnTo>
                    <a:pt x="500" y="127"/>
                  </a:lnTo>
                  <a:lnTo>
                    <a:pt x="500" y="127"/>
                  </a:lnTo>
                  <a:lnTo>
                    <a:pt x="498" y="127"/>
                  </a:lnTo>
                  <a:lnTo>
                    <a:pt x="495" y="127"/>
                  </a:lnTo>
                  <a:lnTo>
                    <a:pt x="495" y="125"/>
                  </a:lnTo>
                  <a:lnTo>
                    <a:pt x="493" y="125"/>
                  </a:lnTo>
                  <a:lnTo>
                    <a:pt x="490" y="125"/>
                  </a:lnTo>
                  <a:lnTo>
                    <a:pt x="490" y="125"/>
                  </a:lnTo>
                  <a:lnTo>
                    <a:pt x="490" y="125"/>
                  </a:lnTo>
                  <a:lnTo>
                    <a:pt x="490" y="125"/>
                  </a:lnTo>
                  <a:lnTo>
                    <a:pt x="490" y="127"/>
                  </a:lnTo>
                  <a:lnTo>
                    <a:pt x="488" y="127"/>
                  </a:lnTo>
                  <a:lnTo>
                    <a:pt x="488" y="125"/>
                  </a:lnTo>
                  <a:lnTo>
                    <a:pt x="486" y="125"/>
                  </a:lnTo>
                  <a:lnTo>
                    <a:pt x="486" y="127"/>
                  </a:lnTo>
                  <a:lnTo>
                    <a:pt x="483" y="125"/>
                  </a:lnTo>
                  <a:lnTo>
                    <a:pt x="483" y="125"/>
                  </a:lnTo>
                  <a:lnTo>
                    <a:pt x="483" y="125"/>
                  </a:lnTo>
                  <a:lnTo>
                    <a:pt x="481" y="125"/>
                  </a:lnTo>
                  <a:lnTo>
                    <a:pt x="481" y="127"/>
                  </a:lnTo>
                  <a:lnTo>
                    <a:pt x="479" y="125"/>
                  </a:lnTo>
                  <a:lnTo>
                    <a:pt x="479" y="125"/>
                  </a:lnTo>
                  <a:lnTo>
                    <a:pt x="476" y="127"/>
                  </a:lnTo>
                  <a:lnTo>
                    <a:pt x="476" y="127"/>
                  </a:lnTo>
                  <a:lnTo>
                    <a:pt x="476" y="127"/>
                  </a:lnTo>
                  <a:lnTo>
                    <a:pt x="474" y="130"/>
                  </a:lnTo>
                  <a:lnTo>
                    <a:pt x="474" y="132"/>
                  </a:lnTo>
                  <a:lnTo>
                    <a:pt x="474" y="132"/>
                  </a:lnTo>
                  <a:lnTo>
                    <a:pt x="472" y="134"/>
                  </a:lnTo>
                  <a:lnTo>
                    <a:pt x="472" y="137"/>
                  </a:lnTo>
                  <a:lnTo>
                    <a:pt x="472" y="139"/>
                  </a:lnTo>
                  <a:lnTo>
                    <a:pt x="472" y="139"/>
                  </a:lnTo>
                  <a:lnTo>
                    <a:pt x="472" y="141"/>
                  </a:lnTo>
                  <a:lnTo>
                    <a:pt x="474" y="141"/>
                  </a:lnTo>
                  <a:lnTo>
                    <a:pt x="472" y="144"/>
                  </a:lnTo>
                  <a:lnTo>
                    <a:pt x="472" y="144"/>
                  </a:lnTo>
                  <a:lnTo>
                    <a:pt x="469" y="144"/>
                  </a:lnTo>
                  <a:lnTo>
                    <a:pt x="469" y="141"/>
                  </a:lnTo>
                  <a:lnTo>
                    <a:pt x="467" y="141"/>
                  </a:lnTo>
                  <a:lnTo>
                    <a:pt x="462" y="149"/>
                  </a:lnTo>
                  <a:lnTo>
                    <a:pt x="457" y="151"/>
                  </a:lnTo>
                  <a:lnTo>
                    <a:pt x="457" y="151"/>
                  </a:lnTo>
                  <a:lnTo>
                    <a:pt x="453" y="160"/>
                  </a:lnTo>
                  <a:lnTo>
                    <a:pt x="453" y="163"/>
                  </a:lnTo>
                  <a:lnTo>
                    <a:pt x="450" y="165"/>
                  </a:lnTo>
                  <a:lnTo>
                    <a:pt x="450" y="167"/>
                  </a:lnTo>
                  <a:lnTo>
                    <a:pt x="450" y="167"/>
                  </a:lnTo>
                  <a:lnTo>
                    <a:pt x="450" y="165"/>
                  </a:lnTo>
                  <a:lnTo>
                    <a:pt x="450" y="165"/>
                  </a:lnTo>
                  <a:lnTo>
                    <a:pt x="453" y="158"/>
                  </a:lnTo>
                  <a:lnTo>
                    <a:pt x="453" y="158"/>
                  </a:lnTo>
                  <a:lnTo>
                    <a:pt x="453" y="153"/>
                  </a:lnTo>
                  <a:lnTo>
                    <a:pt x="455" y="146"/>
                  </a:lnTo>
                  <a:lnTo>
                    <a:pt x="450" y="151"/>
                  </a:lnTo>
                  <a:lnTo>
                    <a:pt x="448" y="151"/>
                  </a:lnTo>
                  <a:lnTo>
                    <a:pt x="443" y="151"/>
                  </a:lnTo>
                  <a:lnTo>
                    <a:pt x="443" y="149"/>
                  </a:lnTo>
                  <a:lnTo>
                    <a:pt x="441" y="151"/>
                  </a:lnTo>
                  <a:lnTo>
                    <a:pt x="439" y="151"/>
                  </a:lnTo>
                  <a:lnTo>
                    <a:pt x="439" y="151"/>
                  </a:lnTo>
                  <a:lnTo>
                    <a:pt x="434" y="153"/>
                  </a:lnTo>
                  <a:lnTo>
                    <a:pt x="432" y="151"/>
                  </a:lnTo>
                  <a:lnTo>
                    <a:pt x="432" y="149"/>
                  </a:lnTo>
                  <a:lnTo>
                    <a:pt x="429" y="149"/>
                  </a:lnTo>
                  <a:lnTo>
                    <a:pt x="429" y="146"/>
                  </a:lnTo>
                  <a:lnTo>
                    <a:pt x="429" y="146"/>
                  </a:lnTo>
                  <a:lnTo>
                    <a:pt x="427" y="141"/>
                  </a:lnTo>
                  <a:lnTo>
                    <a:pt x="427" y="139"/>
                  </a:lnTo>
                  <a:lnTo>
                    <a:pt x="427" y="139"/>
                  </a:lnTo>
                  <a:lnTo>
                    <a:pt x="427" y="137"/>
                  </a:lnTo>
                  <a:lnTo>
                    <a:pt x="424" y="134"/>
                  </a:lnTo>
                  <a:lnTo>
                    <a:pt x="424" y="134"/>
                  </a:lnTo>
                  <a:lnTo>
                    <a:pt x="427" y="132"/>
                  </a:lnTo>
                  <a:lnTo>
                    <a:pt x="427" y="132"/>
                  </a:lnTo>
                  <a:lnTo>
                    <a:pt x="424" y="130"/>
                  </a:lnTo>
                  <a:lnTo>
                    <a:pt x="424" y="132"/>
                  </a:lnTo>
                  <a:lnTo>
                    <a:pt x="422" y="132"/>
                  </a:lnTo>
                  <a:lnTo>
                    <a:pt x="420" y="134"/>
                  </a:lnTo>
                  <a:lnTo>
                    <a:pt x="417" y="137"/>
                  </a:lnTo>
                  <a:lnTo>
                    <a:pt x="413" y="139"/>
                  </a:lnTo>
                  <a:lnTo>
                    <a:pt x="413" y="139"/>
                  </a:lnTo>
                  <a:lnTo>
                    <a:pt x="406" y="144"/>
                  </a:lnTo>
                  <a:lnTo>
                    <a:pt x="401" y="146"/>
                  </a:lnTo>
                  <a:lnTo>
                    <a:pt x="399" y="144"/>
                  </a:lnTo>
                  <a:lnTo>
                    <a:pt x="394" y="144"/>
                  </a:lnTo>
                  <a:lnTo>
                    <a:pt x="394" y="144"/>
                  </a:lnTo>
                  <a:lnTo>
                    <a:pt x="401" y="139"/>
                  </a:lnTo>
                  <a:lnTo>
                    <a:pt x="406" y="141"/>
                  </a:lnTo>
                  <a:lnTo>
                    <a:pt x="406" y="139"/>
                  </a:lnTo>
                  <a:lnTo>
                    <a:pt x="406" y="139"/>
                  </a:lnTo>
                  <a:lnTo>
                    <a:pt x="406" y="137"/>
                  </a:lnTo>
                  <a:lnTo>
                    <a:pt x="408" y="134"/>
                  </a:lnTo>
                  <a:lnTo>
                    <a:pt x="410" y="132"/>
                  </a:lnTo>
                  <a:lnTo>
                    <a:pt x="410" y="130"/>
                  </a:lnTo>
                  <a:lnTo>
                    <a:pt x="410" y="127"/>
                  </a:lnTo>
                  <a:lnTo>
                    <a:pt x="413" y="122"/>
                  </a:lnTo>
                  <a:lnTo>
                    <a:pt x="415" y="122"/>
                  </a:lnTo>
                  <a:lnTo>
                    <a:pt x="415" y="120"/>
                  </a:lnTo>
                  <a:lnTo>
                    <a:pt x="417" y="115"/>
                  </a:lnTo>
                  <a:lnTo>
                    <a:pt x="417" y="113"/>
                  </a:lnTo>
                  <a:lnTo>
                    <a:pt x="422" y="111"/>
                  </a:lnTo>
                  <a:lnTo>
                    <a:pt x="424" y="108"/>
                  </a:lnTo>
                  <a:lnTo>
                    <a:pt x="424" y="108"/>
                  </a:lnTo>
                  <a:lnTo>
                    <a:pt x="427" y="106"/>
                  </a:lnTo>
                  <a:lnTo>
                    <a:pt x="429" y="106"/>
                  </a:lnTo>
                  <a:lnTo>
                    <a:pt x="432" y="101"/>
                  </a:lnTo>
                  <a:lnTo>
                    <a:pt x="434" y="96"/>
                  </a:lnTo>
                  <a:lnTo>
                    <a:pt x="436" y="94"/>
                  </a:lnTo>
                  <a:lnTo>
                    <a:pt x="436" y="94"/>
                  </a:lnTo>
                  <a:lnTo>
                    <a:pt x="441" y="89"/>
                  </a:lnTo>
                  <a:lnTo>
                    <a:pt x="441" y="89"/>
                  </a:lnTo>
                  <a:lnTo>
                    <a:pt x="443" y="87"/>
                  </a:lnTo>
                  <a:lnTo>
                    <a:pt x="443" y="87"/>
                  </a:lnTo>
                  <a:lnTo>
                    <a:pt x="443" y="85"/>
                  </a:lnTo>
                  <a:lnTo>
                    <a:pt x="443" y="80"/>
                  </a:lnTo>
                  <a:lnTo>
                    <a:pt x="443" y="75"/>
                  </a:lnTo>
                  <a:lnTo>
                    <a:pt x="441" y="75"/>
                  </a:lnTo>
                  <a:lnTo>
                    <a:pt x="439" y="73"/>
                  </a:lnTo>
                  <a:lnTo>
                    <a:pt x="436" y="73"/>
                  </a:lnTo>
                  <a:lnTo>
                    <a:pt x="434" y="73"/>
                  </a:lnTo>
                  <a:lnTo>
                    <a:pt x="432" y="70"/>
                  </a:lnTo>
                  <a:lnTo>
                    <a:pt x="432" y="68"/>
                  </a:lnTo>
                  <a:lnTo>
                    <a:pt x="432" y="66"/>
                  </a:lnTo>
                  <a:lnTo>
                    <a:pt x="429" y="66"/>
                  </a:lnTo>
                  <a:lnTo>
                    <a:pt x="429" y="66"/>
                  </a:lnTo>
                  <a:lnTo>
                    <a:pt x="429" y="66"/>
                  </a:lnTo>
                  <a:lnTo>
                    <a:pt x="429" y="63"/>
                  </a:lnTo>
                  <a:lnTo>
                    <a:pt x="429" y="61"/>
                  </a:lnTo>
                  <a:lnTo>
                    <a:pt x="427" y="59"/>
                  </a:lnTo>
                  <a:lnTo>
                    <a:pt x="427" y="56"/>
                  </a:lnTo>
                  <a:lnTo>
                    <a:pt x="427" y="54"/>
                  </a:lnTo>
                  <a:lnTo>
                    <a:pt x="424" y="47"/>
                  </a:lnTo>
                  <a:lnTo>
                    <a:pt x="424" y="42"/>
                  </a:lnTo>
                  <a:lnTo>
                    <a:pt x="422" y="33"/>
                  </a:lnTo>
                  <a:lnTo>
                    <a:pt x="420" y="23"/>
                  </a:lnTo>
                  <a:lnTo>
                    <a:pt x="420" y="21"/>
                  </a:lnTo>
                  <a:lnTo>
                    <a:pt x="415" y="21"/>
                  </a:lnTo>
                  <a:lnTo>
                    <a:pt x="415" y="21"/>
                  </a:lnTo>
                  <a:lnTo>
                    <a:pt x="415" y="21"/>
                  </a:lnTo>
                  <a:lnTo>
                    <a:pt x="413" y="26"/>
                  </a:lnTo>
                  <a:lnTo>
                    <a:pt x="413" y="26"/>
                  </a:lnTo>
                  <a:lnTo>
                    <a:pt x="410" y="26"/>
                  </a:lnTo>
                  <a:lnTo>
                    <a:pt x="410" y="28"/>
                  </a:lnTo>
                  <a:lnTo>
                    <a:pt x="410" y="28"/>
                  </a:lnTo>
                  <a:lnTo>
                    <a:pt x="408" y="30"/>
                  </a:lnTo>
                  <a:lnTo>
                    <a:pt x="408" y="30"/>
                  </a:lnTo>
                  <a:lnTo>
                    <a:pt x="408" y="33"/>
                  </a:lnTo>
                  <a:lnTo>
                    <a:pt x="406" y="33"/>
                  </a:lnTo>
                  <a:lnTo>
                    <a:pt x="406" y="33"/>
                  </a:lnTo>
                  <a:lnTo>
                    <a:pt x="403" y="37"/>
                  </a:lnTo>
                  <a:lnTo>
                    <a:pt x="403" y="40"/>
                  </a:lnTo>
                  <a:lnTo>
                    <a:pt x="401" y="42"/>
                  </a:lnTo>
                  <a:lnTo>
                    <a:pt x="401" y="42"/>
                  </a:lnTo>
                  <a:lnTo>
                    <a:pt x="399" y="44"/>
                  </a:lnTo>
                  <a:lnTo>
                    <a:pt x="399" y="44"/>
                  </a:lnTo>
                  <a:lnTo>
                    <a:pt x="399" y="47"/>
                  </a:lnTo>
                  <a:lnTo>
                    <a:pt x="399" y="47"/>
                  </a:lnTo>
                  <a:lnTo>
                    <a:pt x="399" y="49"/>
                  </a:lnTo>
                  <a:lnTo>
                    <a:pt x="396" y="49"/>
                  </a:lnTo>
                  <a:lnTo>
                    <a:pt x="396" y="54"/>
                  </a:lnTo>
                  <a:lnTo>
                    <a:pt x="396" y="56"/>
                  </a:lnTo>
                  <a:lnTo>
                    <a:pt x="394" y="56"/>
                  </a:lnTo>
                  <a:lnTo>
                    <a:pt x="394" y="59"/>
                  </a:lnTo>
                  <a:lnTo>
                    <a:pt x="391" y="61"/>
                  </a:lnTo>
                  <a:lnTo>
                    <a:pt x="391" y="61"/>
                  </a:lnTo>
                  <a:lnTo>
                    <a:pt x="389" y="63"/>
                  </a:lnTo>
                  <a:lnTo>
                    <a:pt x="389" y="63"/>
                  </a:lnTo>
                  <a:lnTo>
                    <a:pt x="387" y="66"/>
                  </a:lnTo>
                  <a:lnTo>
                    <a:pt x="387" y="66"/>
                  </a:lnTo>
                  <a:lnTo>
                    <a:pt x="384" y="63"/>
                  </a:lnTo>
                  <a:lnTo>
                    <a:pt x="384" y="63"/>
                  </a:lnTo>
                  <a:lnTo>
                    <a:pt x="382" y="63"/>
                  </a:lnTo>
                  <a:lnTo>
                    <a:pt x="382" y="63"/>
                  </a:lnTo>
                  <a:lnTo>
                    <a:pt x="382" y="63"/>
                  </a:lnTo>
                  <a:lnTo>
                    <a:pt x="380" y="61"/>
                  </a:lnTo>
                  <a:lnTo>
                    <a:pt x="380" y="61"/>
                  </a:lnTo>
                  <a:lnTo>
                    <a:pt x="380" y="63"/>
                  </a:lnTo>
                  <a:lnTo>
                    <a:pt x="377" y="63"/>
                  </a:lnTo>
                  <a:lnTo>
                    <a:pt x="377" y="63"/>
                  </a:lnTo>
                  <a:lnTo>
                    <a:pt x="375" y="63"/>
                  </a:lnTo>
                  <a:lnTo>
                    <a:pt x="373" y="61"/>
                  </a:lnTo>
                  <a:lnTo>
                    <a:pt x="373" y="61"/>
                  </a:lnTo>
                  <a:lnTo>
                    <a:pt x="373" y="61"/>
                  </a:lnTo>
                  <a:lnTo>
                    <a:pt x="373" y="61"/>
                  </a:lnTo>
                  <a:lnTo>
                    <a:pt x="370" y="61"/>
                  </a:lnTo>
                  <a:lnTo>
                    <a:pt x="370" y="63"/>
                  </a:lnTo>
                  <a:lnTo>
                    <a:pt x="370" y="63"/>
                  </a:lnTo>
                  <a:lnTo>
                    <a:pt x="366" y="66"/>
                  </a:lnTo>
                  <a:lnTo>
                    <a:pt x="366" y="66"/>
                  </a:lnTo>
                  <a:lnTo>
                    <a:pt x="366" y="66"/>
                  </a:lnTo>
                  <a:lnTo>
                    <a:pt x="363" y="66"/>
                  </a:lnTo>
                  <a:lnTo>
                    <a:pt x="363" y="66"/>
                  </a:lnTo>
                  <a:lnTo>
                    <a:pt x="361" y="63"/>
                  </a:lnTo>
                  <a:lnTo>
                    <a:pt x="358" y="63"/>
                  </a:lnTo>
                  <a:lnTo>
                    <a:pt x="358" y="63"/>
                  </a:lnTo>
                  <a:lnTo>
                    <a:pt x="356" y="61"/>
                  </a:lnTo>
                  <a:lnTo>
                    <a:pt x="356" y="61"/>
                  </a:lnTo>
                  <a:lnTo>
                    <a:pt x="356" y="61"/>
                  </a:lnTo>
                  <a:lnTo>
                    <a:pt x="356" y="61"/>
                  </a:lnTo>
                  <a:lnTo>
                    <a:pt x="356" y="61"/>
                  </a:lnTo>
                  <a:lnTo>
                    <a:pt x="354" y="59"/>
                  </a:lnTo>
                  <a:lnTo>
                    <a:pt x="354" y="59"/>
                  </a:lnTo>
                  <a:lnTo>
                    <a:pt x="351" y="59"/>
                  </a:lnTo>
                  <a:lnTo>
                    <a:pt x="351" y="59"/>
                  </a:lnTo>
                  <a:lnTo>
                    <a:pt x="351" y="59"/>
                  </a:lnTo>
                  <a:lnTo>
                    <a:pt x="351" y="56"/>
                  </a:lnTo>
                  <a:lnTo>
                    <a:pt x="349" y="56"/>
                  </a:lnTo>
                  <a:lnTo>
                    <a:pt x="349" y="56"/>
                  </a:lnTo>
                  <a:lnTo>
                    <a:pt x="349" y="56"/>
                  </a:lnTo>
                  <a:lnTo>
                    <a:pt x="347" y="56"/>
                  </a:lnTo>
                  <a:lnTo>
                    <a:pt x="347" y="56"/>
                  </a:lnTo>
                  <a:lnTo>
                    <a:pt x="347" y="56"/>
                  </a:lnTo>
                  <a:lnTo>
                    <a:pt x="344" y="59"/>
                  </a:lnTo>
                  <a:lnTo>
                    <a:pt x="344" y="59"/>
                  </a:lnTo>
                  <a:lnTo>
                    <a:pt x="342" y="59"/>
                  </a:lnTo>
                  <a:lnTo>
                    <a:pt x="337" y="59"/>
                  </a:lnTo>
                  <a:lnTo>
                    <a:pt x="335" y="61"/>
                  </a:lnTo>
                  <a:lnTo>
                    <a:pt x="333" y="59"/>
                  </a:lnTo>
                  <a:lnTo>
                    <a:pt x="333" y="59"/>
                  </a:lnTo>
                  <a:lnTo>
                    <a:pt x="333" y="59"/>
                  </a:lnTo>
                  <a:lnTo>
                    <a:pt x="333" y="59"/>
                  </a:lnTo>
                  <a:lnTo>
                    <a:pt x="330" y="59"/>
                  </a:lnTo>
                  <a:lnTo>
                    <a:pt x="330" y="61"/>
                  </a:lnTo>
                  <a:lnTo>
                    <a:pt x="330" y="61"/>
                  </a:lnTo>
                  <a:lnTo>
                    <a:pt x="330" y="61"/>
                  </a:lnTo>
                  <a:lnTo>
                    <a:pt x="328" y="61"/>
                  </a:lnTo>
                  <a:lnTo>
                    <a:pt x="328" y="63"/>
                  </a:lnTo>
                  <a:lnTo>
                    <a:pt x="330" y="63"/>
                  </a:lnTo>
                  <a:lnTo>
                    <a:pt x="330" y="66"/>
                  </a:lnTo>
                  <a:lnTo>
                    <a:pt x="333" y="66"/>
                  </a:lnTo>
                  <a:lnTo>
                    <a:pt x="333" y="68"/>
                  </a:lnTo>
                  <a:lnTo>
                    <a:pt x="333" y="68"/>
                  </a:lnTo>
                  <a:lnTo>
                    <a:pt x="333" y="70"/>
                  </a:lnTo>
                  <a:lnTo>
                    <a:pt x="333" y="70"/>
                  </a:lnTo>
                  <a:lnTo>
                    <a:pt x="330" y="73"/>
                  </a:lnTo>
                  <a:lnTo>
                    <a:pt x="326" y="70"/>
                  </a:lnTo>
                  <a:lnTo>
                    <a:pt x="323" y="70"/>
                  </a:lnTo>
                  <a:lnTo>
                    <a:pt x="323" y="70"/>
                  </a:lnTo>
                  <a:lnTo>
                    <a:pt x="321" y="70"/>
                  </a:lnTo>
                  <a:lnTo>
                    <a:pt x="321" y="70"/>
                  </a:lnTo>
                  <a:lnTo>
                    <a:pt x="321" y="70"/>
                  </a:lnTo>
                  <a:lnTo>
                    <a:pt x="318" y="70"/>
                  </a:lnTo>
                  <a:lnTo>
                    <a:pt x="318" y="70"/>
                  </a:lnTo>
                  <a:lnTo>
                    <a:pt x="316" y="70"/>
                  </a:lnTo>
                  <a:lnTo>
                    <a:pt x="316" y="70"/>
                  </a:lnTo>
                  <a:lnTo>
                    <a:pt x="314" y="70"/>
                  </a:lnTo>
                  <a:lnTo>
                    <a:pt x="311" y="70"/>
                  </a:lnTo>
                  <a:lnTo>
                    <a:pt x="311" y="70"/>
                  </a:lnTo>
                  <a:lnTo>
                    <a:pt x="311" y="68"/>
                  </a:lnTo>
                  <a:lnTo>
                    <a:pt x="309" y="68"/>
                  </a:lnTo>
                  <a:lnTo>
                    <a:pt x="309" y="68"/>
                  </a:lnTo>
                  <a:lnTo>
                    <a:pt x="307" y="70"/>
                  </a:lnTo>
                  <a:lnTo>
                    <a:pt x="307" y="68"/>
                  </a:lnTo>
                  <a:lnTo>
                    <a:pt x="307" y="70"/>
                  </a:lnTo>
                  <a:lnTo>
                    <a:pt x="304" y="70"/>
                  </a:lnTo>
                  <a:lnTo>
                    <a:pt x="302" y="73"/>
                  </a:lnTo>
                  <a:lnTo>
                    <a:pt x="302" y="75"/>
                  </a:lnTo>
                  <a:lnTo>
                    <a:pt x="302" y="75"/>
                  </a:lnTo>
                  <a:lnTo>
                    <a:pt x="300" y="75"/>
                  </a:lnTo>
                  <a:lnTo>
                    <a:pt x="297" y="75"/>
                  </a:lnTo>
                  <a:lnTo>
                    <a:pt x="295" y="75"/>
                  </a:lnTo>
                  <a:lnTo>
                    <a:pt x="295" y="75"/>
                  </a:lnTo>
                  <a:lnTo>
                    <a:pt x="295" y="75"/>
                  </a:lnTo>
                  <a:lnTo>
                    <a:pt x="295" y="78"/>
                  </a:lnTo>
                  <a:lnTo>
                    <a:pt x="293" y="78"/>
                  </a:lnTo>
                  <a:lnTo>
                    <a:pt x="293" y="78"/>
                  </a:lnTo>
                  <a:lnTo>
                    <a:pt x="293" y="80"/>
                  </a:lnTo>
                  <a:lnTo>
                    <a:pt x="290" y="78"/>
                  </a:lnTo>
                  <a:lnTo>
                    <a:pt x="290" y="78"/>
                  </a:lnTo>
                  <a:lnTo>
                    <a:pt x="290" y="78"/>
                  </a:lnTo>
                  <a:lnTo>
                    <a:pt x="288" y="78"/>
                  </a:lnTo>
                  <a:lnTo>
                    <a:pt x="288" y="78"/>
                  </a:lnTo>
                  <a:lnTo>
                    <a:pt x="288" y="78"/>
                  </a:lnTo>
                  <a:lnTo>
                    <a:pt x="288" y="78"/>
                  </a:lnTo>
                  <a:lnTo>
                    <a:pt x="285" y="78"/>
                  </a:lnTo>
                  <a:lnTo>
                    <a:pt x="285" y="80"/>
                  </a:lnTo>
                  <a:lnTo>
                    <a:pt x="285" y="80"/>
                  </a:lnTo>
                  <a:lnTo>
                    <a:pt x="283" y="80"/>
                  </a:lnTo>
                  <a:lnTo>
                    <a:pt x="285" y="82"/>
                  </a:lnTo>
                  <a:lnTo>
                    <a:pt x="285" y="82"/>
                  </a:lnTo>
                  <a:lnTo>
                    <a:pt x="283" y="85"/>
                  </a:lnTo>
                  <a:lnTo>
                    <a:pt x="283" y="85"/>
                  </a:lnTo>
                  <a:lnTo>
                    <a:pt x="281" y="85"/>
                  </a:lnTo>
                  <a:lnTo>
                    <a:pt x="281" y="85"/>
                  </a:lnTo>
                  <a:lnTo>
                    <a:pt x="278" y="85"/>
                  </a:lnTo>
                  <a:lnTo>
                    <a:pt x="278" y="85"/>
                  </a:lnTo>
                  <a:lnTo>
                    <a:pt x="278" y="85"/>
                  </a:lnTo>
                  <a:lnTo>
                    <a:pt x="276" y="85"/>
                  </a:lnTo>
                  <a:lnTo>
                    <a:pt x="276" y="82"/>
                  </a:lnTo>
                  <a:lnTo>
                    <a:pt x="274" y="82"/>
                  </a:lnTo>
                  <a:lnTo>
                    <a:pt x="271" y="82"/>
                  </a:lnTo>
                  <a:lnTo>
                    <a:pt x="269" y="80"/>
                  </a:lnTo>
                  <a:lnTo>
                    <a:pt x="269" y="80"/>
                  </a:lnTo>
                  <a:lnTo>
                    <a:pt x="269" y="78"/>
                  </a:lnTo>
                  <a:lnTo>
                    <a:pt x="267" y="75"/>
                  </a:lnTo>
                  <a:lnTo>
                    <a:pt x="264" y="75"/>
                  </a:lnTo>
                  <a:lnTo>
                    <a:pt x="264" y="75"/>
                  </a:lnTo>
                  <a:lnTo>
                    <a:pt x="262" y="73"/>
                  </a:lnTo>
                  <a:lnTo>
                    <a:pt x="262" y="73"/>
                  </a:lnTo>
                  <a:lnTo>
                    <a:pt x="262" y="73"/>
                  </a:lnTo>
                  <a:lnTo>
                    <a:pt x="262" y="70"/>
                  </a:lnTo>
                  <a:lnTo>
                    <a:pt x="262" y="70"/>
                  </a:lnTo>
                  <a:lnTo>
                    <a:pt x="262" y="70"/>
                  </a:lnTo>
                  <a:lnTo>
                    <a:pt x="262" y="70"/>
                  </a:lnTo>
                  <a:lnTo>
                    <a:pt x="262" y="66"/>
                  </a:lnTo>
                  <a:lnTo>
                    <a:pt x="262" y="63"/>
                  </a:lnTo>
                  <a:lnTo>
                    <a:pt x="260" y="61"/>
                  </a:lnTo>
                  <a:lnTo>
                    <a:pt x="260" y="61"/>
                  </a:lnTo>
                  <a:lnTo>
                    <a:pt x="257" y="56"/>
                  </a:lnTo>
                  <a:lnTo>
                    <a:pt x="257" y="54"/>
                  </a:lnTo>
                  <a:lnTo>
                    <a:pt x="257" y="52"/>
                  </a:lnTo>
                  <a:lnTo>
                    <a:pt x="257" y="47"/>
                  </a:lnTo>
                  <a:lnTo>
                    <a:pt x="257" y="44"/>
                  </a:lnTo>
                  <a:lnTo>
                    <a:pt x="260" y="42"/>
                  </a:lnTo>
                  <a:lnTo>
                    <a:pt x="260" y="40"/>
                  </a:lnTo>
                  <a:lnTo>
                    <a:pt x="260" y="40"/>
                  </a:lnTo>
                  <a:lnTo>
                    <a:pt x="260" y="37"/>
                  </a:lnTo>
                  <a:lnTo>
                    <a:pt x="260" y="35"/>
                  </a:lnTo>
                  <a:lnTo>
                    <a:pt x="262" y="33"/>
                  </a:lnTo>
                  <a:lnTo>
                    <a:pt x="264" y="33"/>
                  </a:lnTo>
                  <a:lnTo>
                    <a:pt x="264" y="33"/>
                  </a:lnTo>
                  <a:lnTo>
                    <a:pt x="264" y="30"/>
                  </a:lnTo>
                  <a:lnTo>
                    <a:pt x="264" y="28"/>
                  </a:lnTo>
                  <a:lnTo>
                    <a:pt x="267" y="28"/>
                  </a:lnTo>
                  <a:lnTo>
                    <a:pt x="267" y="28"/>
                  </a:lnTo>
                  <a:lnTo>
                    <a:pt x="264" y="28"/>
                  </a:lnTo>
                  <a:lnTo>
                    <a:pt x="264" y="26"/>
                  </a:lnTo>
                  <a:lnTo>
                    <a:pt x="264" y="23"/>
                  </a:lnTo>
                  <a:lnTo>
                    <a:pt x="262" y="23"/>
                  </a:lnTo>
                  <a:lnTo>
                    <a:pt x="262" y="21"/>
                  </a:lnTo>
                  <a:lnTo>
                    <a:pt x="262" y="21"/>
                  </a:lnTo>
                  <a:lnTo>
                    <a:pt x="264" y="18"/>
                  </a:lnTo>
                  <a:lnTo>
                    <a:pt x="264" y="18"/>
                  </a:lnTo>
                  <a:lnTo>
                    <a:pt x="262" y="18"/>
                  </a:lnTo>
                  <a:lnTo>
                    <a:pt x="262" y="16"/>
                  </a:lnTo>
                  <a:lnTo>
                    <a:pt x="260" y="16"/>
                  </a:lnTo>
                  <a:lnTo>
                    <a:pt x="260" y="16"/>
                  </a:lnTo>
                  <a:lnTo>
                    <a:pt x="257" y="16"/>
                  </a:lnTo>
                  <a:lnTo>
                    <a:pt x="255" y="16"/>
                  </a:lnTo>
                  <a:lnTo>
                    <a:pt x="255" y="16"/>
                  </a:lnTo>
                  <a:lnTo>
                    <a:pt x="255" y="14"/>
                  </a:lnTo>
                  <a:lnTo>
                    <a:pt x="255" y="14"/>
                  </a:lnTo>
                  <a:lnTo>
                    <a:pt x="257" y="11"/>
                  </a:lnTo>
                  <a:lnTo>
                    <a:pt x="257" y="11"/>
                  </a:lnTo>
                  <a:lnTo>
                    <a:pt x="257" y="9"/>
                  </a:lnTo>
                  <a:lnTo>
                    <a:pt x="257" y="7"/>
                  </a:lnTo>
                  <a:lnTo>
                    <a:pt x="257" y="4"/>
                  </a:lnTo>
                  <a:lnTo>
                    <a:pt x="257" y="4"/>
                  </a:lnTo>
                  <a:lnTo>
                    <a:pt x="257" y="2"/>
                  </a:lnTo>
                  <a:lnTo>
                    <a:pt x="257" y="2"/>
                  </a:lnTo>
                  <a:lnTo>
                    <a:pt x="255" y="0"/>
                  </a:lnTo>
                  <a:lnTo>
                    <a:pt x="255" y="0"/>
                  </a:lnTo>
                  <a:lnTo>
                    <a:pt x="255" y="0"/>
                  </a:lnTo>
                  <a:lnTo>
                    <a:pt x="252" y="2"/>
                  </a:lnTo>
                  <a:lnTo>
                    <a:pt x="250" y="2"/>
                  </a:lnTo>
                  <a:lnTo>
                    <a:pt x="250" y="2"/>
                  </a:lnTo>
                  <a:lnTo>
                    <a:pt x="248" y="2"/>
                  </a:lnTo>
                  <a:lnTo>
                    <a:pt x="245" y="0"/>
                  </a:lnTo>
                  <a:lnTo>
                    <a:pt x="245" y="2"/>
                  </a:lnTo>
                  <a:lnTo>
                    <a:pt x="245" y="2"/>
                  </a:lnTo>
                  <a:lnTo>
                    <a:pt x="245" y="2"/>
                  </a:lnTo>
                  <a:lnTo>
                    <a:pt x="245" y="4"/>
                  </a:lnTo>
                  <a:lnTo>
                    <a:pt x="248" y="4"/>
                  </a:lnTo>
                  <a:lnTo>
                    <a:pt x="248" y="7"/>
                  </a:lnTo>
                  <a:lnTo>
                    <a:pt x="245" y="7"/>
                  </a:lnTo>
                  <a:lnTo>
                    <a:pt x="245" y="9"/>
                  </a:lnTo>
                  <a:lnTo>
                    <a:pt x="243" y="9"/>
                  </a:lnTo>
                  <a:lnTo>
                    <a:pt x="243" y="11"/>
                  </a:lnTo>
                  <a:lnTo>
                    <a:pt x="241" y="11"/>
                  </a:lnTo>
                  <a:lnTo>
                    <a:pt x="241" y="14"/>
                  </a:lnTo>
                  <a:lnTo>
                    <a:pt x="238" y="16"/>
                  </a:lnTo>
                  <a:lnTo>
                    <a:pt x="238" y="16"/>
                  </a:lnTo>
                  <a:lnTo>
                    <a:pt x="238" y="16"/>
                  </a:lnTo>
                  <a:lnTo>
                    <a:pt x="236" y="16"/>
                  </a:lnTo>
                  <a:lnTo>
                    <a:pt x="234" y="16"/>
                  </a:lnTo>
                  <a:lnTo>
                    <a:pt x="231" y="16"/>
                  </a:lnTo>
                  <a:lnTo>
                    <a:pt x="231" y="18"/>
                  </a:lnTo>
                  <a:lnTo>
                    <a:pt x="229" y="21"/>
                  </a:lnTo>
                  <a:lnTo>
                    <a:pt x="224" y="23"/>
                  </a:lnTo>
                  <a:lnTo>
                    <a:pt x="219" y="23"/>
                  </a:lnTo>
                  <a:lnTo>
                    <a:pt x="217" y="23"/>
                  </a:lnTo>
                  <a:lnTo>
                    <a:pt x="212" y="23"/>
                  </a:lnTo>
                  <a:lnTo>
                    <a:pt x="212" y="23"/>
                  </a:lnTo>
                  <a:lnTo>
                    <a:pt x="210" y="26"/>
                  </a:lnTo>
                  <a:lnTo>
                    <a:pt x="210" y="26"/>
                  </a:lnTo>
                  <a:lnTo>
                    <a:pt x="208" y="26"/>
                  </a:lnTo>
                  <a:lnTo>
                    <a:pt x="208" y="26"/>
                  </a:lnTo>
                  <a:lnTo>
                    <a:pt x="208" y="28"/>
                  </a:lnTo>
                  <a:lnTo>
                    <a:pt x="205" y="33"/>
                  </a:lnTo>
                  <a:lnTo>
                    <a:pt x="205" y="35"/>
                  </a:lnTo>
                  <a:lnTo>
                    <a:pt x="203" y="35"/>
                  </a:lnTo>
                  <a:lnTo>
                    <a:pt x="201" y="33"/>
                  </a:lnTo>
                  <a:lnTo>
                    <a:pt x="198" y="30"/>
                  </a:lnTo>
                  <a:lnTo>
                    <a:pt x="196" y="28"/>
                  </a:lnTo>
                  <a:lnTo>
                    <a:pt x="196" y="28"/>
                  </a:lnTo>
                  <a:lnTo>
                    <a:pt x="194" y="28"/>
                  </a:lnTo>
                  <a:lnTo>
                    <a:pt x="191" y="28"/>
                  </a:lnTo>
                  <a:lnTo>
                    <a:pt x="191" y="28"/>
                  </a:lnTo>
                  <a:lnTo>
                    <a:pt x="189" y="28"/>
                  </a:lnTo>
                  <a:lnTo>
                    <a:pt x="189" y="28"/>
                  </a:lnTo>
                  <a:lnTo>
                    <a:pt x="184" y="28"/>
                  </a:lnTo>
                  <a:lnTo>
                    <a:pt x="182" y="28"/>
                  </a:lnTo>
                  <a:lnTo>
                    <a:pt x="182" y="28"/>
                  </a:lnTo>
                  <a:lnTo>
                    <a:pt x="182" y="26"/>
                  </a:lnTo>
                  <a:lnTo>
                    <a:pt x="179" y="23"/>
                  </a:lnTo>
                  <a:lnTo>
                    <a:pt x="179" y="23"/>
                  </a:lnTo>
                  <a:lnTo>
                    <a:pt x="179" y="23"/>
                  </a:lnTo>
                  <a:lnTo>
                    <a:pt x="172" y="23"/>
                  </a:lnTo>
                  <a:lnTo>
                    <a:pt x="172" y="23"/>
                  </a:lnTo>
                  <a:lnTo>
                    <a:pt x="172" y="23"/>
                  </a:lnTo>
                  <a:lnTo>
                    <a:pt x="170" y="21"/>
                  </a:lnTo>
                  <a:lnTo>
                    <a:pt x="170" y="21"/>
                  </a:lnTo>
                  <a:lnTo>
                    <a:pt x="168" y="21"/>
                  </a:lnTo>
                  <a:lnTo>
                    <a:pt x="168" y="21"/>
                  </a:lnTo>
                  <a:lnTo>
                    <a:pt x="170" y="26"/>
                  </a:lnTo>
                  <a:lnTo>
                    <a:pt x="170" y="26"/>
                  </a:lnTo>
                  <a:lnTo>
                    <a:pt x="172" y="28"/>
                  </a:lnTo>
                  <a:lnTo>
                    <a:pt x="177" y="33"/>
                  </a:lnTo>
                  <a:lnTo>
                    <a:pt x="179" y="35"/>
                  </a:lnTo>
                  <a:lnTo>
                    <a:pt x="179" y="37"/>
                  </a:lnTo>
                  <a:lnTo>
                    <a:pt x="179" y="40"/>
                  </a:lnTo>
                  <a:lnTo>
                    <a:pt x="179" y="42"/>
                  </a:lnTo>
                  <a:lnTo>
                    <a:pt x="179" y="47"/>
                  </a:lnTo>
                  <a:lnTo>
                    <a:pt x="182" y="52"/>
                  </a:lnTo>
                  <a:lnTo>
                    <a:pt x="182" y="54"/>
                  </a:lnTo>
                  <a:lnTo>
                    <a:pt x="182" y="56"/>
                  </a:lnTo>
                  <a:lnTo>
                    <a:pt x="182" y="56"/>
                  </a:lnTo>
                  <a:lnTo>
                    <a:pt x="182" y="59"/>
                  </a:lnTo>
                  <a:lnTo>
                    <a:pt x="182" y="59"/>
                  </a:lnTo>
                  <a:lnTo>
                    <a:pt x="184" y="59"/>
                  </a:lnTo>
                  <a:lnTo>
                    <a:pt x="189" y="59"/>
                  </a:lnTo>
                  <a:lnTo>
                    <a:pt x="191" y="59"/>
                  </a:lnTo>
                  <a:lnTo>
                    <a:pt x="194" y="59"/>
                  </a:lnTo>
                  <a:lnTo>
                    <a:pt x="194" y="61"/>
                  </a:lnTo>
                  <a:lnTo>
                    <a:pt x="194" y="63"/>
                  </a:lnTo>
                  <a:lnTo>
                    <a:pt x="194" y="66"/>
                  </a:lnTo>
                  <a:lnTo>
                    <a:pt x="191" y="66"/>
                  </a:lnTo>
                  <a:lnTo>
                    <a:pt x="191" y="66"/>
                  </a:lnTo>
                  <a:lnTo>
                    <a:pt x="189" y="68"/>
                  </a:lnTo>
                  <a:lnTo>
                    <a:pt x="184" y="68"/>
                  </a:lnTo>
                  <a:lnTo>
                    <a:pt x="184" y="68"/>
                  </a:lnTo>
                  <a:lnTo>
                    <a:pt x="182" y="70"/>
                  </a:lnTo>
                  <a:lnTo>
                    <a:pt x="182" y="70"/>
                  </a:lnTo>
                  <a:lnTo>
                    <a:pt x="182" y="70"/>
                  </a:lnTo>
                  <a:lnTo>
                    <a:pt x="182" y="73"/>
                  </a:lnTo>
                  <a:lnTo>
                    <a:pt x="179" y="78"/>
                  </a:lnTo>
                  <a:lnTo>
                    <a:pt x="179" y="78"/>
                  </a:lnTo>
                  <a:lnTo>
                    <a:pt x="177" y="80"/>
                  </a:lnTo>
                  <a:lnTo>
                    <a:pt x="175" y="80"/>
                  </a:lnTo>
                  <a:lnTo>
                    <a:pt x="172" y="80"/>
                  </a:lnTo>
                  <a:lnTo>
                    <a:pt x="172" y="80"/>
                  </a:lnTo>
                  <a:lnTo>
                    <a:pt x="172" y="82"/>
                  </a:lnTo>
                  <a:lnTo>
                    <a:pt x="170" y="82"/>
                  </a:lnTo>
                  <a:lnTo>
                    <a:pt x="168" y="85"/>
                  </a:lnTo>
                  <a:lnTo>
                    <a:pt x="168" y="85"/>
                  </a:lnTo>
                  <a:lnTo>
                    <a:pt x="165" y="85"/>
                  </a:lnTo>
                  <a:lnTo>
                    <a:pt x="163" y="87"/>
                  </a:lnTo>
                  <a:lnTo>
                    <a:pt x="161" y="87"/>
                  </a:lnTo>
                  <a:lnTo>
                    <a:pt x="161" y="89"/>
                  </a:lnTo>
                  <a:lnTo>
                    <a:pt x="158" y="92"/>
                  </a:lnTo>
                  <a:lnTo>
                    <a:pt x="156" y="92"/>
                  </a:lnTo>
                  <a:lnTo>
                    <a:pt x="156" y="94"/>
                  </a:lnTo>
                  <a:lnTo>
                    <a:pt x="153" y="96"/>
                  </a:lnTo>
                  <a:lnTo>
                    <a:pt x="153" y="96"/>
                  </a:lnTo>
                  <a:lnTo>
                    <a:pt x="153" y="94"/>
                  </a:lnTo>
                  <a:lnTo>
                    <a:pt x="153" y="94"/>
                  </a:lnTo>
                  <a:lnTo>
                    <a:pt x="153" y="92"/>
                  </a:lnTo>
                  <a:lnTo>
                    <a:pt x="151" y="89"/>
                  </a:lnTo>
                  <a:lnTo>
                    <a:pt x="151" y="89"/>
                  </a:lnTo>
                  <a:lnTo>
                    <a:pt x="151" y="89"/>
                  </a:lnTo>
                  <a:lnTo>
                    <a:pt x="149" y="92"/>
                  </a:lnTo>
                  <a:lnTo>
                    <a:pt x="146" y="92"/>
                  </a:lnTo>
                  <a:lnTo>
                    <a:pt x="144" y="94"/>
                  </a:lnTo>
                  <a:lnTo>
                    <a:pt x="144" y="94"/>
                  </a:lnTo>
                  <a:lnTo>
                    <a:pt x="142" y="94"/>
                  </a:lnTo>
                  <a:lnTo>
                    <a:pt x="139" y="94"/>
                  </a:lnTo>
                  <a:lnTo>
                    <a:pt x="139" y="94"/>
                  </a:lnTo>
                  <a:lnTo>
                    <a:pt x="137" y="94"/>
                  </a:lnTo>
                  <a:lnTo>
                    <a:pt x="132" y="89"/>
                  </a:lnTo>
                  <a:lnTo>
                    <a:pt x="128" y="85"/>
                  </a:lnTo>
                  <a:lnTo>
                    <a:pt x="125" y="87"/>
                  </a:lnTo>
                  <a:lnTo>
                    <a:pt x="125" y="85"/>
                  </a:lnTo>
                  <a:lnTo>
                    <a:pt x="125" y="85"/>
                  </a:lnTo>
                  <a:lnTo>
                    <a:pt x="125" y="82"/>
                  </a:lnTo>
                  <a:lnTo>
                    <a:pt x="125" y="78"/>
                  </a:lnTo>
                  <a:lnTo>
                    <a:pt x="125" y="75"/>
                  </a:lnTo>
                  <a:lnTo>
                    <a:pt x="123" y="73"/>
                  </a:lnTo>
                  <a:lnTo>
                    <a:pt x="120" y="68"/>
                  </a:lnTo>
                  <a:lnTo>
                    <a:pt x="120" y="66"/>
                  </a:lnTo>
                  <a:lnTo>
                    <a:pt x="118" y="66"/>
                  </a:lnTo>
                  <a:lnTo>
                    <a:pt x="118" y="66"/>
                  </a:lnTo>
                  <a:lnTo>
                    <a:pt x="118" y="66"/>
                  </a:lnTo>
                  <a:lnTo>
                    <a:pt x="116" y="68"/>
                  </a:lnTo>
                  <a:lnTo>
                    <a:pt x="116" y="68"/>
                  </a:lnTo>
                  <a:lnTo>
                    <a:pt x="113" y="70"/>
                  </a:lnTo>
                  <a:lnTo>
                    <a:pt x="111" y="73"/>
                  </a:lnTo>
                  <a:lnTo>
                    <a:pt x="111" y="73"/>
                  </a:lnTo>
                  <a:lnTo>
                    <a:pt x="109" y="73"/>
                  </a:lnTo>
                  <a:lnTo>
                    <a:pt x="109" y="73"/>
                  </a:lnTo>
                  <a:lnTo>
                    <a:pt x="106" y="73"/>
                  </a:lnTo>
                  <a:lnTo>
                    <a:pt x="106" y="70"/>
                  </a:lnTo>
                  <a:lnTo>
                    <a:pt x="106" y="70"/>
                  </a:lnTo>
                  <a:lnTo>
                    <a:pt x="104" y="68"/>
                  </a:lnTo>
                  <a:lnTo>
                    <a:pt x="104" y="70"/>
                  </a:lnTo>
                  <a:lnTo>
                    <a:pt x="104" y="70"/>
                  </a:lnTo>
                  <a:lnTo>
                    <a:pt x="104" y="73"/>
                  </a:lnTo>
                  <a:lnTo>
                    <a:pt x="104" y="73"/>
                  </a:lnTo>
                  <a:lnTo>
                    <a:pt x="104" y="75"/>
                  </a:lnTo>
                  <a:lnTo>
                    <a:pt x="104" y="75"/>
                  </a:lnTo>
                  <a:lnTo>
                    <a:pt x="99" y="75"/>
                  </a:lnTo>
                  <a:lnTo>
                    <a:pt x="95" y="75"/>
                  </a:lnTo>
                  <a:lnTo>
                    <a:pt x="90" y="75"/>
                  </a:lnTo>
                  <a:lnTo>
                    <a:pt x="87" y="75"/>
                  </a:lnTo>
                  <a:lnTo>
                    <a:pt x="83" y="75"/>
                  </a:lnTo>
                  <a:lnTo>
                    <a:pt x="83" y="75"/>
                  </a:lnTo>
                  <a:lnTo>
                    <a:pt x="80" y="73"/>
                  </a:lnTo>
                  <a:lnTo>
                    <a:pt x="78" y="73"/>
                  </a:lnTo>
                  <a:lnTo>
                    <a:pt x="78" y="73"/>
                  </a:lnTo>
                  <a:lnTo>
                    <a:pt x="78" y="75"/>
                  </a:lnTo>
                  <a:lnTo>
                    <a:pt x="76" y="75"/>
                  </a:lnTo>
                  <a:lnTo>
                    <a:pt x="73" y="75"/>
                  </a:lnTo>
                  <a:lnTo>
                    <a:pt x="73" y="75"/>
                  </a:lnTo>
                  <a:lnTo>
                    <a:pt x="73" y="78"/>
                  </a:lnTo>
                  <a:lnTo>
                    <a:pt x="73" y="82"/>
                  </a:lnTo>
                  <a:lnTo>
                    <a:pt x="73" y="89"/>
                  </a:lnTo>
                  <a:lnTo>
                    <a:pt x="73" y="87"/>
                  </a:lnTo>
                  <a:lnTo>
                    <a:pt x="76" y="87"/>
                  </a:lnTo>
                  <a:lnTo>
                    <a:pt x="76" y="89"/>
                  </a:lnTo>
                  <a:lnTo>
                    <a:pt x="78" y="87"/>
                  </a:lnTo>
                  <a:lnTo>
                    <a:pt x="78" y="89"/>
                  </a:lnTo>
                  <a:lnTo>
                    <a:pt x="80" y="89"/>
                  </a:lnTo>
                  <a:lnTo>
                    <a:pt x="80" y="89"/>
                  </a:lnTo>
                  <a:lnTo>
                    <a:pt x="80" y="89"/>
                  </a:lnTo>
                  <a:lnTo>
                    <a:pt x="80" y="89"/>
                  </a:lnTo>
                  <a:lnTo>
                    <a:pt x="83" y="89"/>
                  </a:lnTo>
                  <a:lnTo>
                    <a:pt x="83" y="89"/>
                  </a:lnTo>
                  <a:lnTo>
                    <a:pt x="85" y="89"/>
                  </a:lnTo>
                  <a:lnTo>
                    <a:pt x="85" y="89"/>
                  </a:lnTo>
                  <a:lnTo>
                    <a:pt x="85" y="92"/>
                  </a:lnTo>
                  <a:lnTo>
                    <a:pt x="85" y="92"/>
                  </a:lnTo>
                  <a:lnTo>
                    <a:pt x="85" y="94"/>
                  </a:lnTo>
                  <a:lnTo>
                    <a:pt x="85" y="94"/>
                  </a:lnTo>
                  <a:lnTo>
                    <a:pt x="85" y="96"/>
                  </a:lnTo>
                  <a:lnTo>
                    <a:pt x="85" y="96"/>
                  </a:lnTo>
                  <a:lnTo>
                    <a:pt x="85" y="96"/>
                  </a:lnTo>
                  <a:lnTo>
                    <a:pt x="85" y="96"/>
                  </a:lnTo>
                  <a:lnTo>
                    <a:pt x="85" y="96"/>
                  </a:lnTo>
                  <a:lnTo>
                    <a:pt x="85" y="96"/>
                  </a:lnTo>
                  <a:lnTo>
                    <a:pt x="85" y="96"/>
                  </a:lnTo>
                  <a:lnTo>
                    <a:pt x="83" y="96"/>
                  </a:lnTo>
                  <a:lnTo>
                    <a:pt x="83" y="96"/>
                  </a:lnTo>
                  <a:lnTo>
                    <a:pt x="83" y="96"/>
                  </a:lnTo>
                  <a:lnTo>
                    <a:pt x="83" y="96"/>
                  </a:lnTo>
                  <a:lnTo>
                    <a:pt x="83" y="96"/>
                  </a:lnTo>
                  <a:lnTo>
                    <a:pt x="80" y="96"/>
                  </a:lnTo>
                  <a:lnTo>
                    <a:pt x="80" y="96"/>
                  </a:lnTo>
                  <a:lnTo>
                    <a:pt x="78" y="96"/>
                  </a:lnTo>
                  <a:lnTo>
                    <a:pt x="78" y="96"/>
                  </a:lnTo>
                  <a:lnTo>
                    <a:pt x="78" y="96"/>
                  </a:lnTo>
                  <a:lnTo>
                    <a:pt x="78" y="96"/>
                  </a:lnTo>
                  <a:lnTo>
                    <a:pt x="76" y="96"/>
                  </a:lnTo>
                  <a:lnTo>
                    <a:pt x="76" y="96"/>
                  </a:lnTo>
                  <a:lnTo>
                    <a:pt x="76" y="96"/>
                  </a:lnTo>
                  <a:lnTo>
                    <a:pt x="73" y="99"/>
                  </a:lnTo>
                  <a:lnTo>
                    <a:pt x="73" y="99"/>
                  </a:lnTo>
                  <a:lnTo>
                    <a:pt x="71" y="99"/>
                  </a:lnTo>
                  <a:lnTo>
                    <a:pt x="71" y="99"/>
                  </a:lnTo>
                  <a:lnTo>
                    <a:pt x="69" y="99"/>
                  </a:lnTo>
                  <a:lnTo>
                    <a:pt x="69" y="101"/>
                  </a:lnTo>
                  <a:lnTo>
                    <a:pt x="69" y="106"/>
                  </a:lnTo>
                  <a:lnTo>
                    <a:pt x="69" y="111"/>
                  </a:lnTo>
                  <a:lnTo>
                    <a:pt x="69" y="113"/>
                  </a:lnTo>
                  <a:lnTo>
                    <a:pt x="69" y="115"/>
                  </a:lnTo>
                  <a:lnTo>
                    <a:pt x="71" y="118"/>
                  </a:lnTo>
                  <a:lnTo>
                    <a:pt x="73" y="118"/>
                  </a:lnTo>
                  <a:lnTo>
                    <a:pt x="76" y="120"/>
                  </a:lnTo>
                  <a:lnTo>
                    <a:pt x="76" y="120"/>
                  </a:lnTo>
                  <a:lnTo>
                    <a:pt x="78" y="122"/>
                  </a:lnTo>
                  <a:lnTo>
                    <a:pt x="78" y="122"/>
                  </a:lnTo>
                  <a:lnTo>
                    <a:pt x="78" y="122"/>
                  </a:lnTo>
                  <a:lnTo>
                    <a:pt x="78" y="125"/>
                  </a:lnTo>
                  <a:lnTo>
                    <a:pt x="78" y="125"/>
                  </a:lnTo>
                  <a:lnTo>
                    <a:pt x="78" y="125"/>
                  </a:lnTo>
                  <a:lnTo>
                    <a:pt x="78" y="127"/>
                  </a:lnTo>
                  <a:lnTo>
                    <a:pt x="78" y="127"/>
                  </a:lnTo>
                  <a:lnTo>
                    <a:pt x="78" y="130"/>
                  </a:lnTo>
                  <a:lnTo>
                    <a:pt x="78" y="130"/>
                  </a:lnTo>
                  <a:lnTo>
                    <a:pt x="78" y="130"/>
                  </a:lnTo>
                  <a:lnTo>
                    <a:pt x="80" y="130"/>
                  </a:lnTo>
                  <a:lnTo>
                    <a:pt x="80" y="132"/>
                  </a:lnTo>
                  <a:lnTo>
                    <a:pt x="80" y="132"/>
                  </a:lnTo>
                  <a:lnTo>
                    <a:pt x="80" y="132"/>
                  </a:lnTo>
                  <a:lnTo>
                    <a:pt x="80" y="134"/>
                  </a:lnTo>
                  <a:lnTo>
                    <a:pt x="80" y="134"/>
                  </a:lnTo>
                  <a:lnTo>
                    <a:pt x="80" y="134"/>
                  </a:lnTo>
                  <a:lnTo>
                    <a:pt x="83" y="137"/>
                  </a:lnTo>
                  <a:lnTo>
                    <a:pt x="80" y="137"/>
                  </a:lnTo>
                  <a:lnTo>
                    <a:pt x="80" y="141"/>
                  </a:lnTo>
                  <a:lnTo>
                    <a:pt x="80" y="146"/>
                  </a:lnTo>
                  <a:lnTo>
                    <a:pt x="80" y="149"/>
                  </a:lnTo>
                  <a:lnTo>
                    <a:pt x="78" y="153"/>
                  </a:lnTo>
                  <a:lnTo>
                    <a:pt x="78" y="160"/>
                  </a:lnTo>
                  <a:lnTo>
                    <a:pt x="78" y="167"/>
                  </a:lnTo>
                  <a:lnTo>
                    <a:pt x="76" y="175"/>
                  </a:lnTo>
                  <a:lnTo>
                    <a:pt x="76" y="182"/>
                  </a:lnTo>
                  <a:lnTo>
                    <a:pt x="73" y="189"/>
                  </a:lnTo>
                  <a:lnTo>
                    <a:pt x="73" y="196"/>
                  </a:lnTo>
                  <a:lnTo>
                    <a:pt x="73" y="201"/>
                  </a:lnTo>
                  <a:lnTo>
                    <a:pt x="73" y="201"/>
                  </a:lnTo>
                  <a:lnTo>
                    <a:pt x="73" y="201"/>
                  </a:lnTo>
                  <a:lnTo>
                    <a:pt x="71" y="203"/>
                  </a:lnTo>
                  <a:lnTo>
                    <a:pt x="71" y="203"/>
                  </a:lnTo>
                  <a:lnTo>
                    <a:pt x="69" y="201"/>
                  </a:lnTo>
                  <a:lnTo>
                    <a:pt x="69" y="201"/>
                  </a:lnTo>
                  <a:lnTo>
                    <a:pt x="69" y="201"/>
                  </a:lnTo>
                  <a:lnTo>
                    <a:pt x="66" y="201"/>
                  </a:lnTo>
                  <a:lnTo>
                    <a:pt x="66" y="198"/>
                  </a:lnTo>
                  <a:lnTo>
                    <a:pt x="64" y="198"/>
                  </a:lnTo>
                  <a:lnTo>
                    <a:pt x="62" y="198"/>
                  </a:lnTo>
                  <a:lnTo>
                    <a:pt x="59" y="198"/>
                  </a:lnTo>
                  <a:lnTo>
                    <a:pt x="59" y="198"/>
                  </a:lnTo>
                  <a:lnTo>
                    <a:pt x="57" y="198"/>
                  </a:lnTo>
                  <a:lnTo>
                    <a:pt x="57" y="201"/>
                  </a:lnTo>
                  <a:lnTo>
                    <a:pt x="54" y="201"/>
                  </a:lnTo>
                  <a:lnTo>
                    <a:pt x="54" y="203"/>
                  </a:lnTo>
                  <a:lnTo>
                    <a:pt x="50" y="203"/>
                  </a:lnTo>
                  <a:lnTo>
                    <a:pt x="50" y="203"/>
                  </a:lnTo>
                  <a:lnTo>
                    <a:pt x="47" y="205"/>
                  </a:lnTo>
                  <a:lnTo>
                    <a:pt x="45" y="205"/>
                  </a:lnTo>
                  <a:lnTo>
                    <a:pt x="43" y="205"/>
                  </a:lnTo>
                  <a:lnTo>
                    <a:pt x="40" y="205"/>
                  </a:lnTo>
                  <a:lnTo>
                    <a:pt x="38" y="205"/>
                  </a:lnTo>
                  <a:lnTo>
                    <a:pt x="36" y="208"/>
                  </a:lnTo>
                  <a:lnTo>
                    <a:pt x="36" y="208"/>
                  </a:lnTo>
                  <a:lnTo>
                    <a:pt x="33" y="208"/>
                  </a:lnTo>
                  <a:lnTo>
                    <a:pt x="31" y="210"/>
                  </a:lnTo>
                  <a:lnTo>
                    <a:pt x="29" y="212"/>
                  </a:lnTo>
                  <a:lnTo>
                    <a:pt x="26" y="215"/>
                  </a:lnTo>
                  <a:lnTo>
                    <a:pt x="24" y="217"/>
                  </a:lnTo>
                  <a:lnTo>
                    <a:pt x="21" y="217"/>
                  </a:lnTo>
                  <a:lnTo>
                    <a:pt x="19" y="219"/>
                  </a:lnTo>
                  <a:lnTo>
                    <a:pt x="19" y="219"/>
                  </a:lnTo>
                  <a:lnTo>
                    <a:pt x="19" y="219"/>
                  </a:lnTo>
                  <a:lnTo>
                    <a:pt x="19" y="219"/>
                  </a:lnTo>
                  <a:lnTo>
                    <a:pt x="19" y="222"/>
                  </a:lnTo>
                  <a:lnTo>
                    <a:pt x="17" y="227"/>
                  </a:lnTo>
                  <a:lnTo>
                    <a:pt x="17" y="229"/>
                  </a:lnTo>
                  <a:lnTo>
                    <a:pt x="17" y="229"/>
                  </a:lnTo>
                  <a:lnTo>
                    <a:pt x="17" y="234"/>
                  </a:lnTo>
                  <a:lnTo>
                    <a:pt x="14" y="236"/>
                  </a:lnTo>
                  <a:lnTo>
                    <a:pt x="14" y="238"/>
                  </a:lnTo>
                  <a:lnTo>
                    <a:pt x="12" y="238"/>
                  </a:lnTo>
                  <a:lnTo>
                    <a:pt x="14" y="241"/>
                  </a:lnTo>
                  <a:lnTo>
                    <a:pt x="14" y="243"/>
                  </a:lnTo>
                  <a:lnTo>
                    <a:pt x="14" y="245"/>
                  </a:lnTo>
                  <a:lnTo>
                    <a:pt x="14" y="245"/>
                  </a:lnTo>
                  <a:lnTo>
                    <a:pt x="14" y="248"/>
                  </a:lnTo>
                  <a:lnTo>
                    <a:pt x="14" y="248"/>
                  </a:lnTo>
                  <a:lnTo>
                    <a:pt x="14" y="250"/>
                  </a:lnTo>
                  <a:lnTo>
                    <a:pt x="12" y="250"/>
                  </a:lnTo>
                  <a:lnTo>
                    <a:pt x="10" y="253"/>
                  </a:lnTo>
                  <a:lnTo>
                    <a:pt x="5" y="255"/>
                  </a:lnTo>
                  <a:lnTo>
                    <a:pt x="5" y="257"/>
                  </a:lnTo>
                  <a:lnTo>
                    <a:pt x="5" y="257"/>
                  </a:lnTo>
                  <a:lnTo>
                    <a:pt x="3" y="260"/>
                  </a:lnTo>
                  <a:lnTo>
                    <a:pt x="3" y="262"/>
                  </a:lnTo>
                  <a:lnTo>
                    <a:pt x="5" y="262"/>
                  </a:lnTo>
                  <a:lnTo>
                    <a:pt x="5" y="264"/>
                  </a:lnTo>
                  <a:lnTo>
                    <a:pt x="5" y="264"/>
                  </a:lnTo>
                  <a:lnTo>
                    <a:pt x="5" y="267"/>
                  </a:lnTo>
                  <a:lnTo>
                    <a:pt x="3" y="267"/>
                  </a:lnTo>
                  <a:lnTo>
                    <a:pt x="3" y="267"/>
                  </a:lnTo>
                  <a:lnTo>
                    <a:pt x="3" y="267"/>
                  </a:lnTo>
                  <a:lnTo>
                    <a:pt x="3" y="267"/>
                  </a:lnTo>
                  <a:lnTo>
                    <a:pt x="0" y="267"/>
                  </a:lnTo>
                  <a:lnTo>
                    <a:pt x="0" y="267"/>
                  </a:lnTo>
                  <a:lnTo>
                    <a:pt x="0" y="269"/>
                  </a:lnTo>
                  <a:lnTo>
                    <a:pt x="0" y="269"/>
                  </a:lnTo>
                  <a:lnTo>
                    <a:pt x="0" y="269"/>
                  </a:lnTo>
                  <a:lnTo>
                    <a:pt x="0" y="269"/>
                  </a:lnTo>
                  <a:lnTo>
                    <a:pt x="0" y="271"/>
                  </a:lnTo>
                  <a:lnTo>
                    <a:pt x="0" y="271"/>
                  </a:lnTo>
                  <a:lnTo>
                    <a:pt x="3" y="271"/>
                  </a:lnTo>
                  <a:lnTo>
                    <a:pt x="5" y="274"/>
                  </a:lnTo>
                  <a:lnTo>
                    <a:pt x="5" y="274"/>
                  </a:lnTo>
                  <a:lnTo>
                    <a:pt x="5" y="276"/>
                  </a:lnTo>
                  <a:lnTo>
                    <a:pt x="5" y="276"/>
                  </a:lnTo>
                  <a:lnTo>
                    <a:pt x="5" y="276"/>
                  </a:lnTo>
                  <a:lnTo>
                    <a:pt x="5" y="279"/>
                  </a:lnTo>
                  <a:lnTo>
                    <a:pt x="5" y="279"/>
                  </a:lnTo>
                  <a:lnTo>
                    <a:pt x="5" y="279"/>
                  </a:lnTo>
                  <a:lnTo>
                    <a:pt x="7" y="281"/>
                  </a:lnTo>
                  <a:lnTo>
                    <a:pt x="7" y="281"/>
                  </a:lnTo>
                  <a:lnTo>
                    <a:pt x="7" y="283"/>
                  </a:lnTo>
                  <a:lnTo>
                    <a:pt x="7" y="283"/>
                  </a:lnTo>
                  <a:lnTo>
                    <a:pt x="10" y="286"/>
                  </a:lnTo>
                  <a:lnTo>
                    <a:pt x="10" y="286"/>
                  </a:lnTo>
                  <a:lnTo>
                    <a:pt x="10" y="288"/>
                  </a:lnTo>
                  <a:lnTo>
                    <a:pt x="10" y="288"/>
                  </a:lnTo>
                  <a:lnTo>
                    <a:pt x="12" y="288"/>
                  </a:lnTo>
                  <a:lnTo>
                    <a:pt x="12" y="290"/>
                  </a:lnTo>
                  <a:lnTo>
                    <a:pt x="12" y="290"/>
                  </a:lnTo>
                  <a:lnTo>
                    <a:pt x="14" y="290"/>
                  </a:lnTo>
                  <a:lnTo>
                    <a:pt x="14" y="293"/>
                  </a:lnTo>
                  <a:lnTo>
                    <a:pt x="14" y="293"/>
                  </a:lnTo>
                  <a:lnTo>
                    <a:pt x="17" y="295"/>
                  </a:lnTo>
                  <a:lnTo>
                    <a:pt x="19" y="297"/>
                  </a:lnTo>
                  <a:lnTo>
                    <a:pt x="19" y="297"/>
                  </a:lnTo>
                  <a:lnTo>
                    <a:pt x="21" y="300"/>
                  </a:lnTo>
                  <a:lnTo>
                    <a:pt x="21" y="302"/>
                  </a:lnTo>
                  <a:lnTo>
                    <a:pt x="19" y="307"/>
                  </a:lnTo>
                  <a:lnTo>
                    <a:pt x="17" y="309"/>
                  </a:lnTo>
                  <a:lnTo>
                    <a:pt x="21" y="309"/>
                  </a:lnTo>
                  <a:lnTo>
                    <a:pt x="24" y="309"/>
                  </a:lnTo>
                  <a:lnTo>
                    <a:pt x="29" y="309"/>
                  </a:lnTo>
                  <a:lnTo>
                    <a:pt x="31" y="312"/>
                  </a:lnTo>
                  <a:lnTo>
                    <a:pt x="33" y="312"/>
                  </a:lnTo>
                  <a:lnTo>
                    <a:pt x="33" y="312"/>
                  </a:lnTo>
                  <a:lnTo>
                    <a:pt x="33" y="314"/>
                  </a:lnTo>
                  <a:lnTo>
                    <a:pt x="36" y="316"/>
                  </a:lnTo>
                  <a:lnTo>
                    <a:pt x="36" y="316"/>
                  </a:lnTo>
                  <a:lnTo>
                    <a:pt x="38" y="319"/>
                  </a:lnTo>
                  <a:lnTo>
                    <a:pt x="36" y="321"/>
                  </a:lnTo>
                  <a:lnTo>
                    <a:pt x="38" y="321"/>
                  </a:lnTo>
                  <a:lnTo>
                    <a:pt x="38" y="321"/>
                  </a:lnTo>
                  <a:lnTo>
                    <a:pt x="43" y="321"/>
                  </a:lnTo>
                  <a:lnTo>
                    <a:pt x="47" y="321"/>
                  </a:lnTo>
                  <a:lnTo>
                    <a:pt x="52" y="321"/>
                  </a:lnTo>
                  <a:lnTo>
                    <a:pt x="54" y="321"/>
                  </a:lnTo>
                  <a:lnTo>
                    <a:pt x="57" y="319"/>
                  </a:lnTo>
                  <a:lnTo>
                    <a:pt x="57" y="319"/>
                  </a:lnTo>
                  <a:lnTo>
                    <a:pt x="59" y="316"/>
                  </a:lnTo>
                  <a:lnTo>
                    <a:pt x="62" y="314"/>
                  </a:lnTo>
                  <a:lnTo>
                    <a:pt x="62" y="314"/>
                  </a:lnTo>
                  <a:lnTo>
                    <a:pt x="62" y="312"/>
                  </a:lnTo>
                  <a:lnTo>
                    <a:pt x="64" y="312"/>
                  </a:lnTo>
                  <a:lnTo>
                    <a:pt x="64" y="312"/>
                  </a:lnTo>
                  <a:lnTo>
                    <a:pt x="66" y="312"/>
                  </a:lnTo>
                  <a:lnTo>
                    <a:pt x="66" y="309"/>
                  </a:lnTo>
                  <a:lnTo>
                    <a:pt x="66" y="312"/>
                  </a:lnTo>
                  <a:lnTo>
                    <a:pt x="66" y="312"/>
                  </a:lnTo>
                  <a:lnTo>
                    <a:pt x="66" y="314"/>
                  </a:lnTo>
                  <a:lnTo>
                    <a:pt x="66" y="316"/>
                  </a:lnTo>
                  <a:lnTo>
                    <a:pt x="66" y="316"/>
                  </a:lnTo>
                  <a:lnTo>
                    <a:pt x="66" y="319"/>
                  </a:lnTo>
                  <a:lnTo>
                    <a:pt x="66" y="321"/>
                  </a:lnTo>
                  <a:lnTo>
                    <a:pt x="66" y="326"/>
                  </a:lnTo>
                  <a:lnTo>
                    <a:pt x="66" y="331"/>
                  </a:lnTo>
                  <a:lnTo>
                    <a:pt x="66" y="335"/>
                  </a:lnTo>
                  <a:lnTo>
                    <a:pt x="66" y="340"/>
                  </a:lnTo>
                  <a:lnTo>
                    <a:pt x="66" y="342"/>
                  </a:lnTo>
                  <a:lnTo>
                    <a:pt x="69" y="342"/>
                  </a:lnTo>
                  <a:lnTo>
                    <a:pt x="69" y="342"/>
                  </a:lnTo>
                  <a:lnTo>
                    <a:pt x="71" y="342"/>
                  </a:lnTo>
                  <a:lnTo>
                    <a:pt x="71" y="345"/>
                  </a:lnTo>
                  <a:lnTo>
                    <a:pt x="73" y="345"/>
                  </a:lnTo>
                  <a:lnTo>
                    <a:pt x="73" y="345"/>
                  </a:lnTo>
                  <a:lnTo>
                    <a:pt x="76" y="345"/>
                  </a:lnTo>
                  <a:lnTo>
                    <a:pt x="78" y="342"/>
                  </a:lnTo>
                  <a:lnTo>
                    <a:pt x="78" y="342"/>
                  </a:lnTo>
                  <a:lnTo>
                    <a:pt x="80" y="342"/>
                  </a:lnTo>
                  <a:lnTo>
                    <a:pt x="85" y="342"/>
                  </a:lnTo>
                  <a:lnTo>
                    <a:pt x="85" y="342"/>
                  </a:lnTo>
                  <a:lnTo>
                    <a:pt x="87" y="342"/>
                  </a:lnTo>
                  <a:lnTo>
                    <a:pt x="92" y="342"/>
                  </a:lnTo>
                  <a:lnTo>
                    <a:pt x="97" y="342"/>
                  </a:lnTo>
                  <a:lnTo>
                    <a:pt x="99" y="342"/>
                  </a:lnTo>
                  <a:lnTo>
                    <a:pt x="102" y="345"/>
                  </a:lnTo>
                  <a:lnTo>
                    <a:pt x="102" y="345"/>
                  </a:lnTo>
                  <a:lnTo>
                    <a:pt x="102" y="345"/>
                  </a:lnTo>
                  <a:lnTo>
                    <a:pt x="104" y="345"/>
                  </a:lnTo>
                  <a:lnTo>
                    <a:pt x="104" y="345"/>
                  </a:lnTo>
                  <a:lnTo>
                    <a:pt x="106" y="345"/>
                  </a:lnTo>
                  <a:lnTo>
                    <a:pt x="109" y="342"/>
                  </a:lnTo>
                  <a:lnTo>
                    <a:pt x="109" y="342"/>
                  </a:lnTo>
                  <a:lnTo>
                    <a:pt x="111" y="342"/>
                  </a:lnTo>
                  <a:lnTo>
                    <a:pt x="113" y="338"/>
                  </a:lnTo>
                  <a:lnTo>
                    <a:pt x="113" y="338"/>
                  </a:lnTo>
                  <a:lnTo>
                    <a:pt x="116" y="335"/>
                  </a:lnTo>
                  <a:lnTo>
                    <a:pt x="118" y="335"/>
                  </a:lnTo>
                  <a:lnTo>
                    <a:pt x="118" y="335"/>
                  </a:lnTo>
                  <a:lnTo>
                    <a:pt x="120" y="335"/>
                  </a:lnTo>
                  <a:lnTo>
                    <a:pt x="120" y="335"/>
                  </a:lnTo>
                  <a:lnTo>
                    <a:pt x="123" y="333"/>
                  </a:lnTo>
                  <a:lnTo>
                    <a:pt x="125" y="331"/>
                  </a:lnTo>
                  <a:lnTo>
                    <a:pt x="128" y="331"/>
                  </a:lnTo>
                  <a:lnTo>
                    <a:pt x="128" y="328"/>
                  </a:lnTo>
                  <a:lnTo>
                    <a:pt x="130" y="328"/>
                  </a:lnTo>
                  <a:lnTo>
                    <a:pt x="130" y="328"/>
                  </a:lnTo>
                  <a:lnTo>
                    <a:pt x="137" y="321"/>
                  </a:lnTo>
                  <a:lnTo>
                    <a:pt x="139" y="319"/>
                  </a:lnTo>
                  <a:lnTo>
                    <a:pt x="142" y="319"/>
                  </a:lnTo>
                  <a:lnTo>
                    <a:pt x="144" y="319"/>
                  </a:lnTo>
                  <a:lnTo>
                    <a:pt x="146" y="319"/>
                  </a:lnTo>
                  <a:lnTo>
                    <a:pt x="153" y="316"/>
                  </a:lnTo>
                  <a:lnTo>
                    <a:pt x="156" y="316"/>
                  </a:lnTo>
                  <a:lnTo>
                    <a:pt x="158" y="319"/>
                  </a:lnTo>
                  <a:lnTo>
                    <a:pt x="158" y="319"/>
                  </a:lnTo>
                  <a:lnTo>
                    <a:pt x="161" y="316"/>
                  </a:lnTo>
                  <a:lnTo>
                    <a:pt x="161" y="316"/>
                  </a:lnTo>
                  <a:lnTo>
                    <a:pt x="163" y="316"/>
                  </a:lnTo>
                  <a:lnTo>
                    <a:pt x="163" y="316"/>
                  </a:lnTo>
                  <a:lnTo>
                    <a:pt x="163" y="319"/>
                  </a:lnTo>
                  <a:lnTo>
                    <a:pt x="163" y="321"/>
                  </a:lnTo>
                  <a:lnTo>
                    <a:pt x="163" y="323"/>
                  </a:lnTo>
                  <a:lnTo>
                    <a:pt x="165" y="326"/>
                  </a:lnTo>
                  <a:lnTo>
                    <a:pt x="165" y="328"/>
                  </a:lnTo>
                  <a:lnTo>
                    <a:pt x="163" y="331"/>
                  </a:lnTo>
                  <a:lnTo>
                    <a:pt x="163" y="331"/>
                  </a:lnTo>
                  <a:lnTo>
                    <a:pt x="163" y="333"/>
                  </a:lnTo>
                  <a:lnTo>
                    <a:pt x="163" y="335"/>
                  </a:lnTo>
                  <a:lnTo>
                    <a:pt x="163" y="338"/>
                  </a:lnTo>
                  <a:lnTo>
                    <a:pt x="165" y="340"/>
                  </a:lnTo>
                  <a:lnTo>
                    <a:pt x="165" y="342"/>
                  </a:lnTo>
                  <a:lnTo>
                    <a:pt x="165" y="345"/>
                  </a:lnTo>
                  <a:lnTo>
                    <a:pt x="163" y="347"/>
                  </a:lnTo>
                  <a:lnTo>
                    <a:pt x="165" y="347"/>
                  </a:lnTo>
                  <a:lnTo>
                    <a:pt x="165" y="349"/>
                  </a:lnTo>
                  <a:lnTo>
                    <a:pt x="165" y="349"/>
                  </a:lnTo>
                  <a:lnTo>
                    <a:pt x="165" y="349"/>
                  </a:lnTo>
                  <a:lnTo>
                    <a:pt x="165" y="352"/>
                  </a:lnTo>
                  <a:lnTo>
                    <a:pt x="168" y="354"/>
                  </a:lnTo>
                  <a:lnTo>
                    <a:pt x="168" y="354"/>
                  </a:lnTo>
                  <a:lnTo>
                    <a:pt x="168" y="357"/>
                  </a:lnTo>
                  <a:lnTo>
                    <a:pt x="168" y="359"/>
                  </a:lnTo>
                  <a:lnTo>
                    <a:pt x="168" y="359"/>
                  </a:lnTo>
                  <a:lnTo>
                    <a:pt x="170" y="359"/>
                  </a:lnTo>
                  <a:lnTo>
                    <a:pt x="170" y="359"/>
                  </a:lnTo>
                  <a:lnTo>
                    <a:pt x="170" y="359"/>
                  </a:lnTo>
                  <a:lnTo>
                    <a:pt x="170" y="359"/>
                  </a:lnTo>
                  <a:lnTo>
                    <a:pt x="172" y="361"/>
                  </a:lnTo>
                  <a:lnTo>
                    <a:pt x="172" y="361"/>
                  </a:lnTo>
                  <a:lnTo>
                    <a:pt x="172" y="361"/>
                  </a:lnTo>
                  <a:lnTo>
                    <a:pt x="172" y="364"/>
                  </a:lnTo>
                  <a:lnTo>
                    <a:pt x="175" y="364"/>
                  </a:lnTo>
                  <a:lnTo>
                    <a:pt x="175" y="364"/>
                  </a:lnTo>
                  <a:lnTo>
                    <a:pt x="177" y="366"/>
                  </a:lnTo>
                  <a:lnTo>
                    <a:pt x="179" y="366"/>
                  </a:lnTo>
                  <a:lnTo>
                    <a:pt x="179" y="368"/>
                  </a:lnTo>
                  <a:lnTo>
                    <a:pt x="182" y="368"/>
                  </a:lnTo>
                  <a:lnTo>
                    <a:pt x="182" y="371"/>
                  </a:lnTo>
                  <a:lnTo>
                    <a:pt x="184" y="373"/>
                  </a:lnTo>
                  <a:lnTo>
                    <a:pt x="186" y="373"/>
                  </a:lnTo>
                  <a:lnTo>
                    <a:pt x="191" y="375"/>
                  </a:lnTo>
                  <a:lnTo>
                    <a:pt x="194" y="375"/>
                  </a:lnTo>
                  <a:lnTo>
                    <a:pt x="196" y="373"/>
                  </a:lnTo>
                  <a:lnTo>
                    <a:pt x="198" y="373"/>
                  </a:lnTo>
                  <a:lnTo>
                    <a:pt x="198" y="375"/>
                  </a:lnTo>
                  <a:lnTo>
                    <a:pt x="201" y="375"/>
                  </a:lnTo>
                  <a:lnTo>
                    <a:pt x="201" y="378"/>
                  </a:lnTo>
                  <a:lnTo>
                    <a:pt x="203" y="378"/>
                  </a:lnTo>
                  <a:lnTo>
                    <a:pt x="205" y="378"/>
                  </a:lnTo>
                  <a:lnTo>
                    <a:pt x="208" y="378"/>
                  </a:lnTo>
                  <a:lnTo>
                    <a:pt x="208" y="378"/>
                  </a:lnTo>
                  <a:lnTo>
                    <a:pt x="210" y="378"/>
                  </a:lnTo>
                  <a:lnTo>
                    <a:pt x="210" y="380"/>
                  </a:lnTo>
                  <a:lnTo>
                    <a:pt x="210" y="380"/>
                  </a:lnTo>
                  <a:lnTo>
                    <a:pt x="212" y="383"/>
                  </a:lnTo>
                  <a:lnTo>
                    <a:pt x="215" y="385"/>
                  </a:lnTo>
                  <a:lnTo>
                    <a:pt x="215" y="385"/>
                  </a:lnTo>
                  <a:lnTo>
                    <a:pt x="217" y="385"/>
                  </a:lnTo>
                  <a:lnTo>
                    <a:pt x="219" y="387"/>
                  </a:lnTo>
                  <a:lnTo>
                    <a:pt x="222" y="387"/>
                  </a:lnTo>
                  <a:lnTo>
                    <a:pt x="224" y="387"/>
                  </a:lnTo>
                  <a:lnTo>
                    <a:pt x="227" y="387"/>
                  </a:lnTo>
                  <a:lnTo>
                    <a:pt x="227" y="390"/>
                  </a:lnTo>
                  <a:lnTo>
                    <a:pt x="229" y="390"/>
                  </a:lnTo>
                  <a:lnTo>
                    <a:pt x="231" y="394"/>
                  </a:lnTo>
                  <a:lnTo>
                    <a:pt x="231" y="394"/>
                  </a:lnTo>
                  <a:lnTo>
                    <a:pt x="234" y="397"/>
                  </a:lnTo>
                  <a:lnTo>
                    <a:pt x="238" y="397"/>
                  </a:lnTo>
                  <a:lnTo>
                    <a:pt x="238" y="397"/>
                  </a:lnTo>
                  <a:lnTo>
                    <a:pt x="241" y="397"/>
                  </a:lnTo>
                  <a:lnTo>
                    <a:pt x="245" y="397"/>
                  </a:lnTo>
                  <a:lnTo>
                    <a:pt x="248" y="394"/>
                  </a:lnTo>
                  <a:lnTo>
                    <a:pt x="250" y="397"/>
                  </a:lnTo>
                  <a:lnTo>
                    <a:pt x="255" y="399"/>
                  </a:lnTo>
                  <a:lnTo>
                    <a:pt x="257" y="402"/>
                  </a:lnTo>
                  <a:lnTo>
                    <a:pt x="257" y="402"/>
                  </a:lnTo>
                  <a:lnTo>
                    <a:pt x="260" y="404"/>
                  </a:lnTo>
                  <a:lnTo>
                    <a:pt x="260" y="404"/>
                  </a:lnTo>
                  <a:lnTo>
                    <a:pt x="260" y="406"/>
                  </a:lnTo>
                  <a:lnTo>
                    <a:pt x="260" y="409"/>
                  </a:lnTo>
                  <a:lnTo>
                    <a:pt x="260" y="409"/>
                  </a:lnTo>
                  <a:lnTo>
                    <a:pt x="260" y="411"/>
                  </a:lnTo>
                  <a:lnTo>
                    <a:pt x="260" y="411"/>
                  </a:lnTo>
                  <a:lnTo>
                    <a:pt x="262" y="413"/>
                  </a:lnTo>
                  <a:lnTo>
                    <a:pt x="262" y="416"/>
                  </a:lnTo>
                  <a:lnTo>
                    <a:pt x="262" y="418"/>
                  </a:lnTo>
                  <a:lnTo>
                    <a:pt x="264" y="420"/>
                  </a:lnTo>
                  <a:lnTo>
                    <a:pt x="264" y="430"/>
                  </a:lnTo>
                  <a:lnTo>
                    <a:pt x="262" y="430"/>
                  </a:lnTo>
                  <a:lnTo>
                    <a:pt x="260" y="430"/>
                  </a:lnTo>
                  <a:lnTo>
                    <a:pt x="260" y="430"/>
                  </a:lnTo>
                  <a:lnTo>
                    <a:pt x="262" y="435"/>
                  </a:lnTo>
                  <a:lnTo>
                    <a:pt x="267" y="437"/>
                  </a:lnTo>
                  <a:lnTo>
                    <a:pt x="267" y="444"/>
                  </a:lnTo>
                  <a:lnTo>
                    <a:pt x="267" y="446"/>
                  </a:lnTo>
                  <a:lnTo>
                    <a:pt x="269" y="451"/>
                  </a:lnTo>
                  <a:lnTo>
                    <a:pt x="269" y="454"/>
                  </a:lnTo>
                  <a:lnTo>
                    <a:pt x="276" y="454"/>
                  </a:lnTo>
                  <a:lnTo>
                    <a:pt x="283" y="456"/>
                  </a:lnTo>
                  <a:lnTo>
                    <a:pt x="290" y="456"/>
                  </a:lnTo>
                  <a:lnTo>
                    <a:pt x="300" y="456"/>
                  </a:lnTo>
                  <a:lnTo>
                    <a:pt x="300" y="456"/>
                  </a:lnTo>
                  <a:lnTo>
                    <a:pt x="302" y="456"/>
                  </a:lnTo>
                  <a:lnTo>
                    <a:pt x="302" y="454"/>
                  </a:lnTo>
                  <a:lnTo>
                    <a:pt x="302" y="454"/>
                  </a:lnTo>
                  <a:lnTo>
                    <a:pt x="302" y="456"/>
                  </a:lnTo>
                  <a:lnTo>
                    <a:pt x="302" y="458"/>
                  </a:lnTo>
                  <a:lnTo>
                    <a:pt x="302" y="458"/>
                  </a:lnTo>
                  <a:lnTo>
                    <a:pt x="300" y="463"/>
                  </a:lnTo>
                  <a:lnTo>
                    <a:pt x="300" y="463"/>
                  </a:lnTo>
                  <a:lnTo>
                    <a:pt x="302" y="468"/>
                  </a:lnTo>
                  <a:lnTo>
                    <a:pt x="302" y="472"/>
                  </a:lnTo>
                  <a:lnTo>
                    <a:pt x="304" y="475"/>
                  </a:lnTo>
                  <a:lnTo>
                    <a:pt x="304" y="475"/>
                  </a:lnTo>
                  <a:lnTo>
                    <a:pt x="307" y="477"/>
                  </a:lnTo>
                  <a:lnTo>
                    <a:pt x="311" y="480"/>
                  </a:lnTo>
                  <a:lnTo>
                    <a:pt x="314" y="482"/>
                  </a:lnTo>
                  <a:lnTo>
                    <a:pt x="314" y="480"/>
                  </a:lnTo>
                  <a:lnTo>
                    <a:pt x="316" y="482"/>
                  </a:lnTo>
                  <a:lnTo>
                    <a:pt x="316" y="484"/>
                  </a:lnTo>
                  <a:lnTo>
                    <a:pt x="318" y="489"/>
                  </a:lnTo>
                  <a:lnTo>
                    <a:pt x="321" y="494"/>
                  </a:lnTo>
                  <a:lnTo>
                    <a:pt x="321" y="494"/>
                  </a:lnTo>
                  <a:lnTo>
                    <a:pt x="321" y="496"/>
                  </a:lnTo>
                  <a:lnTo>
                    <a:pt x="321" y="496"/>
                  </a:lnTo>
                  <a:lnTo>
                    <a:pt x="321" y="496"/>
                  </a:lnTo>
                  <a:lnTo>
                    <a:pt x="321" y="496"/>
                  </a:lnTo>
                  <a:lnTo>
                    <a:pt x="318" y="501"/>
                  </a:lnTo>
                  <a:lnTo>
                    <a:pt x="318" y="506"/>
                  </a:lnTo>
                  <a:lnTo>
                    <a:pt x="318" y="510"/>
                  </a:lnTo>
                  <a:lnTo>
                    <a:pt x="318" y="510"/>
                  </a:lnTo>
                  <a:lnTo>
                    <a:pt x="318" y="510"/>
                  </a:lnTo>
                  <a:lnTo>
                    <a:pt x="318" y="513"/>
                  </a:lnTo>
                  <a:lnTo>
                    <a:pt x="318" y="513"/>
                  </a:lnTo>
                  <a:lnTo>
                    <a:pt x="318" y="513"/>
                  </a:lnTo>
                  <a:lnTo>
                    <a:pt x="316" y="517"/>
                  </a:lnTo>
                  <a:lnTo>
                    <a:pt x="316" y="520"/>
                  </a:lnTo>
                  <a:lnTo>
                    <a:pt x="314" y="524"/>
                  </a:lnTo>
                  <a:lnTo>
                    <a:pt x="314" y="527"/>
                  </a:lnTo>
                  <a:lnTo>
                    <a:pt x="316" y="529"/>
                  </a:lnTo>
                  <a:lnTo>
                    <a:pt x="318" y="532"/>
                  </a:lnTo>
                  <a:lnTo>
                    <a:pt x="318" y="534"/>
                  </a:lnTo>
                  <a:lnTo>
                    <a:pt x="316" y="534"/>
                  </a:lnTo>
                  <a:lnTo>
                    <a:pt x="316" y="534"/>
                  </a:lnTo>
                  <a:lnTo>
                    <a:pt x="316" y="536"/>
                  </a:lnTo>
                  <a:lnTo>
                    <a:pt x="314" y="536"/>
                  </a:lnTo>
                  <a:lnTo>
                    <a:pt x="314" y="536"/>
                  </a:lnTo>
                  <a:lnTo>
                    <a:pt x="314" y="539"/>
                  </a:lnTo>
                  <a:lnTo>
                    <a:pt x="314" y="539"/>
                  </a:lnTo>
                  <a:lnTo>
                    <a:pt x="316" y="541"/>
                  </a:lnTo>
                  <a:lnTo>
                    <a:pt x="316" y="541"/>
                  </a:lnTo>
                  <a:lnTo>
                    <a:pt x="316" y="541"/>
                  </a:lnTo>
                  <a:lnTo>
                    <a:pt x="316" y="543"/>
                  </a:lnTo>
                  <a:lnTo>
                    <a:pt x="316" y="543"/>
                  </a:lnTo>
                  <a:lnTo>
                    <a:pt x="318" y="546"/>
                  </a:lnTo>
                  <a:lnTo>
                    <a:pt x="318" y="546"/>
                  </a:lnTo>
                  <a:lnTo>
                    <a:pt x="318" y="548"/>
                  </a:lnTo>
                  <a:lnTo>
                    <a:pt x="318" y="548"/>
                  </a:lnTo>
                  <a:lnTo>
                    <a:pt x="321" y="548"/>
                  </a:lnTo>
                  <a:lnTo>
                    <a:pt x="318" y="550"/>
                  </a:lnTo>
                  <a:lnTo>
                    <a:pt x="321" y="550"/>
                  </a:lnTo>
                  <a:lnTo>
                    <a:pt x="321" y="550"/>
                  </a:lnTo>
                  <a:lnTo>
                    <a:pt x="321" y="550"/>
                  </a:lnTo>
                  <a:lnTo>
                    <a:pt x="321" y="553"/>
                  </a:lnTo>
                  <a:lnTo>
                    <a:pt x="321" y="553"/>
                  </a:lnTo>
                  <a:lnTo>
                    <a:pt x="321" y="555"/>
                  </a:lnTo>
                  <a:lnTo>
                    <a:pt x="321" y="558"/>
                  </a:lnTo>
                  <a:lnTo>
                    <a:pt x="321" y="558"/>
                  </a:lnTo>
                  <a:lnTo>
                    <a:pt x="321" y="560"/>
                  </a:lnTo>
                  <a:lnTo>
                    <a:pt x="321" y="560"/>
                  </a:lnTo>
                  <a:lnTo>
                    <a:pt x="321" y="562"/>
                  </a:lnTo>
                  <a:lnTo>
                    <a:pt x="321" y="562"/>
                  </a:lnTo>
                  <a:lnTo>
                    <a:pt x="321" y="565"/>
                  </a:lnTo>
                  <a:lnTo>
                    <a:pt x="321" y="565"/>
                  </a:lnTo>
                  <a:lnTo>
                    <a:pt x="321" y="567"/>
                  </a:lnTo>
                  <a:lnTo>
                    <a:pt x="321" y="567"/>
                  </a:lnTo>
                  <a:lnTo>
                    <a:pt x="321" y="569"/>
                  </a:lnTo>
                  <a:lnTo>
                    <a:pt x="321" y="569"/>
                  </a:lnTo>
                  <a:lnTo>
                    <a:pt x="321" y="572"/>
                  </a:lnTo>
                  <a:lnTo>
                    <a:pt x="321" y="572"/>
                  </a:lnTo>
                  <a:lnTo>
                    <a:pt x="321" y="574"/>
                  </a:lnTo>
                  <a:lnTo>
                    <a:pt x="321" y="574"/>
                  </a:lnTo>
                  <a:lnTo>
                    <a:pt x="321" y="576"/>
                  </a:lnTo>
                  <a:lnTo>
                    <a:pt x="321" y="576"/>
                  </a:lnTo>
                  <a:lnTo>
                    <a:pt x="321" y="576"/>
                  </a:lnTo>
                  <a:lnTo>
                    <a:pt x="323" y="579"/>
                  </a:lnTo>
                  <a:lnTo>
                    <a:pt x="323" y="579"/>
                  </a:lnTo>
                  <a:lnTo>
                    <a:pt x="326" y="576"/>
                  </a:lnTo>
                  <a:lnTo>
                    <a:pt x="326" y="576"/>
                  </a:lnTo>
                  <a:lnTo>
                    <a:pt x="328" y="579"/>
                  </a:lnTo>
                  <a:lnTo>
                    <a:pt x="328" y="579"/>
                  </a:lnTo>
                  <a:lnTo>
                    <a:pt x="330" y="579"/>
                  </a:lnTo>
                  <a:lnTo>
                    <a:pt x="333" y="579"/>
                  </a:lnTo>
                  <a:lnTo>
                    <a:pt x="333" y="579"/>
                  </a:lnTo>
                  <a:lnTo>
                    <a:pt x="335" y="579"/>
                  </a:lnTo>
                  <a:lnTo>
                    <a:pt x="337" y="579"/>
                  </a:lnTo>
                  <a:lnTo>
                    <a:pt x="340" y="581"/>
                  </a:lnTo>
                  <a:lnTo>
                    <a:pt x="340" y="581"/>
                  </a:lnTo>
                  <a:lnTo>
                    <a:pt x="342" y="581"/>
                  </a:lnTo>
                  <a:lnTo>
                    <a:pt x="344" y="581"/>
                  </a:lnTo>
                  <a:lnTo>
                    <a:pt x="344" y="581"/>
                  </a:lnTo>
                  <a:lnTo>
                    <a:pt x="347" y="581"/>
                  </a:lnTo>
                  <a:lnTo>
                    <a:pt x="347" y="579"/>
                  </a:lnTo>
                  <a:lnTo>
                    <a:pt x="347" y="579"/>
                  </a:lnTo>
                  <a:lnTo>
                    <a:pt x="347" y="576"/>
                  </a:lnTo>
                  <a:lnTo>
                    <a:pt x="349" y="576"/>
                  </a:lnTo>
                  <a:lnTo>
                    <a:pt x="349" y="576"/>
                  </a:lnTo>
                  <a:lnTo>
                    <a:pt x="351" y="579"/>
                  </a:lnTo>
                  <a:lnTo>
                    <a:pt x="351" y="579"/>
                  </a:lnTo>
                  <a:lnTo>
                    <a:pt x="354" y="581"/>
                  </a:lnTo>
                  <a:lnTo>
                    <a:pt x="354" y="581"/>
                  </a:lnTo>
                  <a:lnTo>
                    <a:pt x="356" y="581"/>
                  </a:lnTo>
                  <a:lnTo>
                    <a:pt x="358" y="581"/>
                  </a:lnTo>
                  <a:lnTo>
                    <a:pt x="358" y="581"/>
                  </a:lnTo>
                  <a:lnTo>
                    <a:pt x="361" y="581"/>
                  </a:lnTo>
                  <a:lnTo>
                    <a:pt x="361" y="584"/>
                  </a:lnTo>
                  <a:lnTo>
                    <a:pt x="363" y="584"/>
                  </a:lnTo>
                  <a:lnTo>
                    <a:pt x="363" y="586"/>
                  </a:lnTo>
                  <a:lnTo>
                    <a:pt x="363" y="588"/>
                  </a:lnTo>
                  <a:lnTo>
                    <a:pt x="366" y="588"/>
                  </a:lnTo>
                  <a:lnTo>
                    <a:pt x="366" y="588"/>
                  </a:lnTo>
                  <a:lnTo>
                    <a:pt x="366" y="591"/>
                  </a:lnTo>
                  <a:lnTo>
                    <a:pt x="366" y="593"/>
                  </a:lnTo>
                  <a:lnTo>
                    <a:pt x="366" y="593"/>
                  </a:lnTo>
                  <a:lnTo>
                    <a:pt x="366" y="595"/>
                  </a:lnTo>
                  <a:lnTo>
                    <a:pt x="366" y="598"/>
                  </a:lnTo>
                  <a:lnTo>
                    <a:pt x="366" y="598"/>
                  </a:lnTo>
                  <a:lnTo>
                    <a:pt x="368" y="600"/>
                  </a:lnTo>
                  <a:lnTo>
                    <a:pt x="368" y="602"/>
                  </a:lnTo>
                  <a:lnTo>
                    <a:pt x="368" y="602"/>
                  </a:lnTo>
                  <a:lnTo>
                    <a:pt x="368" y="605"/>
                  </a:lnTo>
                  <a:lnTo>
                    <a:pt x="368" y="605"/>
                  </a:lnTo>
                  <a:lnTo>
                    <a:pt x="368" y="605"/>
                  </a:lnTo>
                  <a:lnTo>
                    <a:pt x="368" y="607"/>
                  </a:lnTo>
                  <a:lnTo>
                    <a:pt x="368" y="610"/>
                  </a:lnTo>
                  <a:lnTo>
                    <a:pt x="370" y="610"/>
                  </a:lnTo>
                  <a:lnTo>
                    <a:pt x="370" y="612"/>
                  </a:lnTo>
                  <a:lnTo>
                    <a:pt x="370" y="612"/>
                  </a:lnTo>
                  <a:lnTo>
                    <a:pt x="370" y="614"/>
                  </a:lnTo>
                  <a:lnTo>
                    <a:pt x="373" y="617"/>
                  </a:lnTo>
                  <a:lnTo>
                    <a:pt x="373" y="617"/>
                  </a:lnTo>
                  <a:lnTo>
                    <a:pt x="375" y="617"/>
                  </a:lnTo>
                  <a:lnTo>
                    <a:pt x="377" y="617"/>
                  </a:lnTo>
                  <a:lnTo>
                    <a:pt x="377" y="617"/>
                  </a:lnTo>
                  <a:lnTo>
                    <a:pt x="380" y="617"/>
                  </a:lnTo>
                  <a:lnTo>
                    <a:pt x="382" y="617"/>
                  </a:lnTo>
                  <a:lnTo>
                    <a:pt x="382" y="614"/>
                  </a:lnTo>
                  <a:lnTo>
                    <a:pt x="384" y="614"/>
                  </a:lnTo>
                  <a:lnTo>
                    <a:pt x="384" y="614"/>
                  </a:lnTo>
                  <a:lnTo>
                    <a:pt x="387" y="614"/>
                  </a:lnTo>
                  <a:lnTo>
                    <a:pt x="387" y="614"/>
                  </a:lnTo>
                  <a:lnTo>
                    <a:pt x="389" y="614"/>
                  </a:lnTo>
                  <a:lnTo>
                    <a:pt x="391" y="617"/>
                  </a:lnTo>
                  <a:lnTo>
                    <a:pt x="394" y="619"/>
                  </a:lnTo>
                  <a:lnTo>
                    <a:pt x="394" y="619"/>
                  </a:lnTo>
                  <a:lnTo>
                    <a:pt x="391" y="619"/>
                  </a:lnTo>
                  <a:lnTo>
                    <a:pt x="391" y="621"/>
                  </a:lnTo>
                  <a:lnTo>
                    <a:pt x="394" y="624"/>
                  </a:lnTo>
                  <a:lnTo>
                    <a:pt x="394" y="628"/>
                  </a:lnTo>
                  <a:lnTo>
                    <a:pt x="391" y="636"/>
                  </a:lnTo>
                  <a:lnTo>
                    <a:pt x="391" y="640"/>
                  </a:lnTo>
                  <a:lnTo>
                    <a:pt x="394" y="640"/>
                  </a:lnTo>
                  <a:lnTo>
                    <a:pt x="391" y="643"/>
                  </a:lnTo>
                  <a:lnTo>
                    <a:pt x="391" y="647"/>
                  </a:lnTo>
                  <a:lnTo>
                    <a:pt x="391" y="650"/>
                  </a:lnTo>
                  <a:lnTo>
                    <a:pt x="391" y="650"/>
                  </a:lnTo>
                  <a:lnTo>
                    <a:pt x="394" y="652"/>
                  </a:lnTo>
                  <a:lnTo>
                    <a:pt x="394" y="652"/>
                  </a:lnTo>
                  <a:lnTo>
                    <a:pt x="396" y="650"/>
                  </a:lnTo>
                  <a:lnTo>
                    <a:pt x="396" y="650"/>
                  </a:lnTo>
                  <a:lnTo>
                    <a:pt x="399" y="650"/>
                  </a:lnTo>
                  <a:lnTo>
                    <a:pt x="399" y="650"/>
                  </a:lnTo>
                  <a:lnTo>
                    <a:pt x="399" y="650"/>
                  </a:lnTo>
                  <a:lnTo>
                    <a:pt x="399" y="650"/>
                  </a:lnTo>
                  <a:lnTo>
                    <a:pt x="401" y="650"/>
                  </a:lnTo>
                  <a:lnTo>
                    <a:pt x="401" y="650"/>
                  </a:lnTo>
                  <a:lnTo>
                    <a:pt x="403" y="652"/>
                  </a:lnTo>
                  <a:lnTo>
                    <a:pt x="403" y="652"/>
                  </a:lnTo>
                  <a:lnTo>
                    <a:pt x="406" y="655"/>
                  </a:lnTo>
                  <a:lnTo>
                    <a:pt x="406" y="659"/>
                  </a:lnTo>
                  <a:lnTo>
                    <a:pt x="408" y="662"/>
                  </a:lnTo>
                  <a:lnTo>
                    <a:pt x="410" y="664"/>
                  </a:lnTo>
                  <a:lnTo>
                    <a:pt x="410" y="666"/>
                  </a:lnTo>
                  <a:lnTo>
                    <a:pt x="410" y="666"/>
                  </a:lnTo>
                  <a:lnTo>
                    <a:pt x="410" y="669"/>
                  </a:lnTo>
                  <a:lnTo>
                    <a:pt x="410" y="673"/>
                  </a:lnTo>
                  <a:lnTo>
                    <a:pt x="410" y="676"/>
                  </a:lnTo>
                  <a:lnTo>
                    <a:pt x="410" y="676"/>
                  </a:lnTo>
                  <a:lnTo>
                    <a:pt x="410" y="678"/>
                  </a:lnTo>
                  <a:lnTo>
                    <a:pt x="410" y="681"/>
                  </a:lnTo>
                  <a:lnTo>
                    <a:pt x="410" y="683"/>
                  </a:lnTo>
                  <a:lnTo>
                    <a:pt x="408" y="685"/>
                  </a:lnTo>
                  <a:lnTo>
                    <a:pt x="408" y="685"/>
                  </a:lnTo>
                  <a:lnTo>
                    <a:pt x="406" y="685"/>
                  </a:lnTo>
                  <a:lnTo>
                    <a:pt x="406" y="688"/>
                  </a:lnTo>
                  <a:lnTo>
                    <a:pt x="403" y="685"/>
                  </a:lnTo>
                  <a:lnTo>
                    <a:pt x="403" y="688"/>
                  </a:lnTo>
                  <a:lnTo>
                    <a:pt x="403" y="690"/>
                  </a:lnTo>
                  <a:lnTo>
                    <a:pt x="401" y="690"/>
                  </a:lnTo>
                  <a:lnTo>
                    <a:pt x="399" y="690"/>
                  </a:lnTo>
                  <a:lnTo>
                    <a:pt x="399" y="690"/>
                  </a:lnTo>
                  <a:lnTo>
                    <a:pt x="399" y="690"/>
                  </a:lnTo>
                  <a:lnTo>
                    <a:pt x="396" y="690"/>
                  </a:lnTo>
                  <a:lnTo>
                    <a:pt x="396" y="692"/>
                  </a:lnTo>
                  <a:lnTo>
                    <a:pt x="394" y="692"/>
                  </a:lnTo>
                  <a:lnTo>
                    <a:pt x="394" y="692"/>
                  </a:lnTo>
                  <a:lnTo>
                    <a:pt x="394" y="692"/>
                  </a:lnTo>
                  <a:lnTo>
                    <a:pt x="391" y="692"/>
                  </a:lnTo>
                  <a:lnTo>
                    <a:pt x="391" y="695"/>
                  </a:lnTo>
                  <a:lnTo>
                    <a:pt x="391" y="695"/>
                  </a:lnTo>
                  <a:lnTo>
                    <a:pt x="391" y="697"/>
                  </a:lnTo>
                  <a:lnTo>
                    <a:pt x="389" y="697"/>
                  </a:lnTo>
                  <a:lnTo>
                    <a:pt x="389" y="697"/>
                  </a:lnTo>
                  <a:lnTo>
                    <a:pt x="389" y="699"/>
                  </a:lnTo>
                  <a:lnTo>
                    <a:pt x="389" y="699"/>
                  </a:lnTo>
                  <a:lnTo>
                    <a:pt x="387" y="699"/>
                  </a:lnTo>
                  <a:lnTo>
                    <a:pt x="384" y="702"/>
                  </a:lnTo>
                  <a:lnTo>
                    <a:pt x="384" y="702"/>
                  </a:lnTo>
                  <a:lnTo>
                    <a:pt x="382" y="704"/>
                  </a:lnTo>
                  <a:lnTo>
                    <a:pt x="382" y="704"/>
                  </a:lnTo>
                  <a:lnTo>
                    <a:pt x="380" y="707"/>
                  </a:lnTo>
                  <a:lnTo>
                    <a:pt x="380" y="707"/>
                  </a:lnTo>
                  <a:lnTo>
                    <a:pt x="380" y="709"/>
                  </a:lnTo>
                  <a:lnTo>
                    <a:pt x="380" y="709"/>
                  </a:lnTo>
                  <a:lnTo>
                    <a:pt x="380" y="709"/>
                  </a:lnTo>
                  <a:lnTo>
                    <a:pt x="380" y="709"/>
                  </a:lnTo>
                  <a:lnTo>
                    <a:pt x="377" y="709"/>
                  </a:lnTo>
                  <a:lnTo>
                    <a:pt x="377" y="709"/>
                  </a:lnTo>
                  <a:lnTo>
                    <a:pt x="377" y="709"/>
                  </a:lnTo>
                  <a:lnTo>
                    <a:pt x="377" y="711"/>
                  </a:lnTo>
                  <a:lnTo>
                    <a:pt x="377" y="711"/>
                  </a:lnTo>
                  <a:lnTo>
                    <a:pt x="375" y="711"/>
                  </a:lnTo>
                  <a:lnTo>
                    <a:pt x="375" y="711"/>
                  </a:lnTo>
                  <a:lnTo>
                    <a:pt x="375" y="714"/>
                  </a:lnTo>
                  <a:lnTo>
                    <a:pt x="375" y="714"/>
                  </a:lnTo>
                  <a:lnTo>
                    <a:pt x="373" y="716"/>
                  </a:lnTo>
                  <a:lnTo>
                    <a:pt x="373" y="718"/>
                  </a:lnTo>
                  <a:lnTo>
                    <a:pt x="370" y="721"/>
                  </a:lnTo>
                  <a:lnTo>
                    <a:pt x="370" y="723"/>
                  </a:lnTo>
                  <a:lnTo>
                    <a:pt x="368" y="725"/>
                  </a:lnTo>
                  <a:lnTo>
                    <a:pt x="368" y="725"/>
                  </a:lnTo>
                  <a:lnTo>
                    <a:pt x="366" y="728"/>
                  </a:lnTo>
                  <a:lnTo>
                    <a:pt x="366" y="730"/>
                  </a:lnTo>
                  <a:lnTo>
                    <a:pt x="366" y="733"/>
                  </a:lnTo>
                  <a:lnTo>
                    <a:pt x="363" y="735"/>
                  </a:lnTo>
                  <a:lnTo>
                    <a:pt x="361" y="737"/>
                  </a:lnTo>
                  <a:lnTo>
                    <a:pt x="358" y="740"/>
                  </a:lnTo>
                  <a:lnTo>
                    <a:pt x="356" y="742"/>
                  </a:lnTo>
                  <a:lnTo>
                    <a:pt x="356" y="742"/>
                  </a:lnTo>
                  <a:lnTo>
                    <a:pt x="356" y="744"/>
                  </a:lnTo>
                  <a:lnTo>
                    <a:pt x="354" y="747"/>
                  </a:lnTo>
                  <a:lnTo>
                    <a:pt x="351" y="749"/>
                  </a:lnTo>
                  <a:lnTo>
                    <a:pt x="354" y="749"/>
                  </a:lnTo>
                  <a:lnTo>
                    <a:pt x="356" y="749"/>
                  </a:lnTo>
                  <a:lnTo>
                    <a:pt x="361" y="749"/>
                  </a:lnTo>
                  <a:lnTo>
                    <a:pt x="361" y="749"/>
                  </a:lnTo>
                  <a:lnTo>
                    <a:pt x="361" y="747"/>
                  </a:lnTo>
                  <a:lnTo>
                    <a:pt x="363" y="747"/>
                  </a:lnTo>
                  <a:lnTo>
                    <a:pt x="363" y="747"/>
                  </a:lnTo>
                  <a:lnTo>
                    <a:pt x="366" y="747"/>
                  </a:lnTo>
                  <a:lnTo>
                    <a:pt x="368" y="749"/>
                  </a:lnTo>
                  <a:lnTo>
                    <a:pt x="375" y="754"/>
                  </a:lnTo>
                  <a:lnTo>
                    <a:pt x="380" y="756"/>
                  </a:lnTo>
                  <a:lnTo>
                    <a:pt x="382" y="759"/>
                  </a:lnTo>
                  <a:lnTo>
                    <a:pt x="382" y="761"/>
                  </a:lnTo>
                  <a:lnTo>
                    <a:pt x="384" y="761"/>
                  </a:lnTo>
                  <a:lnTo>
                    <a:pt x="384" y="766"/>
                  </a:lnTo>
                  <a:lnTo>
                    <a:pt x="384" y="766"/>
                  </a:lnTo>
                  <a:lnTo>
                    <a:pt x="384" y="766"/>
                  </a:lnTo>
                  <a:lnTo>
                    <a:pt x="384" y="766"/>
                  </a:lnTo>
                  <a:lnTo>
                    <a:pt x="387" y="766"/>
                  </a:lnTo>
                  <a:lnTo>
                    <a:pt x="387" y="766"/>
                  </a:lnTo>
                  <a:lnTo>
                    <a:pt x="389" y="766"/>
                  </a:lnTo>
                  <a:lnTo>
                    <a:pt x="389" y="763"/>
                  </a:lnTo>
                  <a:lnTo>
                    <a:pt x="389" y="763"/>
                  </a:lnTo>
                  <a:lnTo>
                    <a:pt x="389" y="763"/>
                  </a:lnTo>
                  <a:lnTo>
                    <a:pt x="391" y="763"/>
                  </a:lnTo>
                  <a:lnTo>
                    <a:pt x="391" y="761"/>
                  </a:lnTo>
                  <a:lnTo>
                    <a:pt x="391" y="763"/>
                  </a:lnTo>
                  <a:lnTo>
                    <a:pt x="394" y="763"/>
                  </a:lnTo>
                  <a:lnTo>
                    <a:pt x="396" y="766"/>
                  </a:lnTo>
                  <a:lnTo>
                    <a:pt x="396" y="768"/>
                  </a:lnTo>
                  <a:lnTo>
                    <a:pt x="396" y="768"/>
                  </a:lnTo>
                  <a:lnTo>
                    <a:pt x="399" y="768"/>
                  </a:lnTo>
                  <a:lnTo>
                    <a:pt x="399" y="770"/>
                  </a:lnTo>
                  <a:lnTo>
                    <a:pt x="401" y="770"/>
                  </a:lnTo>
                  <a:lnTo>
                    <a:pt x="401" y="773"/>
                  </a:lnTo>
                  <a:lnTo>
                    <a:pt x="403" y="770"/>
                  </a:lnTo>
                  <a:lnTo>
                    <a:pt x="406" y="773"/>
                  </a:lnTo>
                  <a:lnTo>
                    <a:pt x="410" y="775"/>
                  </a:lnTo>
                  <a:lnTo>
                    <a:pt x="413" y="777"/>
                  </a:lnTo>
                  <a:lnTo>
                    <a:pt x="415" y="777"/>
                  </a:lnTo>
                  <a:lnTo>
                    <a:pt x="417" y="780"/>
                  </a:lnTo>
                  <a:lnTo>
                    <a:pt x="420" y="782"/>
                  </a:lnTo>
                  <a:lnTo>
                    <a:pt x="422" y="785"/>
                  </a:lnTo>
                  <a:lnTo>
                    <a:pt x="424" y="785"/>
                  </a:lnTo>
                  <a:lnTo>
                    <a:pt x="424" y="785"/>
                  </a:lnTo>
                  <a:lnTo>
                    <a:pt x="427" y="787"/>
                  </a:lnTo>
                  <a:lnTo>
                    <a:pt x="427" y="787"/>
                  </a:lnTo>
                  <a:lnTo>
                    <a:pt x="429" y="787"/>
                  </a:lnTo>
                  <a:lnTo>
                    <a:pt x="429" y="789"/>
                  </a:lnTo>
                  <a:lnTo>
                    <a:pt x="429" y="789"/>
                  </a:lnTo>
                  <a:lnTo>
                    <a:pt x="432" y="792"/>
                  </a:lnTo>
                  <a:lnTo>
                    <a:pt x="432" y="794"/>
                  </a:lnTo>
                  <a:lnTo>
                    <a:pt x="434" y="796"/>
                  </a:lnTo>
                  <a:lnTo>
                    <a:pt x="439" y="799"/>
                  </a:lnTo>
                  <a:lnTo>
                    <a:pt x="441" y="799"/>
                  </a:lnTo>
                  <a:lnTo>
                    <a:pt x="441" y="801"/>
                  </a:lnTo>
                  <a:lnTo>
                    <a:pt x="443" y="801"/>
                  </a:lnTo>
                  <a:lnTo>
                    <a:pt x="441" y="803"/>
                  </a:lnTo>
                  <a:lnTo>
                    <a:pt x="441" y="806"/>
                  </a:lnTo>
                  <a:lnTo>
                    <a:pt x="439" y="808"/>
                  </a:lnTo>
                  <a:lnTo>
                    <a:pt x="439" y="808"/>
                  </a:lnTo>
                  <a:lnTo>
                    <a:pt x="436" y="811"/>
                  </a:lnTo>
                  <a:lnTo>
                    <a:pt x="436" y="811"/>
                  </a:lnTo>
                  <a:lnTo>
                    <a:pt x="439" y="818"/>
                  </a:lnTo>
                  <a:lnTo>
                    <a:pt x="439" y="820"/>
                  </a:lnTo>
                  <a:lnTo>
                    <a:pt x="439" y="820"/>
                  </a:lnTo>
                  <a:lnTo>
                    <a:pt x="439" y="822"/>
                  </a:lnTo>
                  <a:lnTo>
                    <a:pt x="441" y="822"/>
                  </a:lnTo>
                  <a:lnTo>
                    <a:pt x="441" y="822"/>
                  </a:lnTo>
                  <a:lnTo>
                    <a:pt x="443" y="822"/>
                  </a:lnTo>
                  <a:lnTo>
                    <a:pt x="448" y="815"/>
                  </a:lnTo>
                  <a:lnTo>
                    <a:pt x="450" y="813"/>
                  </a:lnTo>
                  <a:lnTo>
                    <a:pt x="453" y="811"/>
                  </a:lnTo>
                  <a:lnTo>
                    <a:pt x="453" y="803"/>
                  </a:lnTo>
                  <a:lnTo>
                    <a:pt x="455" y="796"/>
                  </a:lnTo>
                  <a:lnTo>
                    <a:pt x="455" y="794"/>
                  </a:lnTo>
                  <a:lnTo>
                    <a:pt x="457" y="792"/>
                  </a:lnTo>
                  <a:lnTo>
                    <a:pt x="457" y="789"/>
                  </a:lnTo>
                  <a:lnTo>
                    <a:pt x="457" y="787"/>
                  </a:lnTo>
                  <a:lnTo>
                    <a:pt x="455" y="785"/>
                  </a:lnTo>
                  <a:lnTo>
                    <a:pt x="455" y="785"/>
                  </a:lnTo>
                  <a:lnTo>
                    <a:pt x="455" y="780"/>
                  </a:lnTo>
                  <a:lnTo>
                    <a:pt x="457" y="777"/>
                  </a:lnTo>
                  <a:lnTo>
                    <a:pt x="457" y="775"/>
                  </a:lnTo>
                  <a:lnTo>
                    <a:pt x="457" y="773"/>
                  </a:lnTo>
                  <a:lnTo>
                    <a:pt x="457" y="773"/>
                  </a:lnTo>
                  <a:lnTo>
                    <a:pt x="462" y="770"/>
                  </a:lnTo>
                  <a:lnTo>
                    <a:pt x="465" y="768"/>
                  </a:lnTo>
                  <a:lnTo>
                    <a:pt x="465" y="766"/>
                  </a:lnTo>
                  <a:lnTo>
                    <a:pt x="465" y="766"/>
                  </a:lnTo>
                  <a:lnTo>
                    <a:pt x="465" y="763"/>
                  </a:lnTo>
                  <a:lnTo>
                    <a:pt x="467" y="761"/>
                  </a:lnTo>
                  <a:lnTo>
                    <a:pt x="465" y="759"/>
                  </a:lnTo>
                  <a:lnTo>
                    <a:pt x="467" y="759"/>
                  </a:lnTo>
                  <a:lnTo>
                    <a:pt x="467" y="761"/>
                  </a:lnTo>
                  <a:lnTo>
                    <a:pt x="467" y="756"/>
                  </a:lnTo>
                  <a:lnTo>
                    <a:pt x="467" y="754"/>
                  </a:lnTo>
                  <a:lnTo>
                    <a:pt x="467" y="754"/>
                  </a:lnTo>
                  <a:lnTo>
                    <a:pt x="469" y="751"/>
                  </a:lnTo>
                  <a:lnTo>
                    <a:pt x="465" y="749"/>
                  </a:lnTo>
                  <a:lnTo>
                    <a:pt x="465" y="747"/>
                  </a:lnTo>
                  <a:lnTo>
                    <a:pt x="465" y="744"/>
                  </a:lnTo>
                  <a:lnTo>
                    <a:pt x="465" y="744"/>
                  </a:lnTo>
                  <a:lnTo>
                    <a:pt x="467" y="747"/>
                  </a:lnTo>
                  <a:lnTo>
                    <a:pt x="467" y="749"/>
                  </a:lnTo>
                  <a:lnTo>
                    <a:pt x="469" y="749"/>
                  </a:lnTo>
                  <a:lnTo>
                    <a:pt x="472" y="751"/>
                  </a:lnTo>
                  <a:lnTo>
                    <a:pt x="472" y="751"/>
                  </a:lnTo>
                  <a:lnTo>
                    <a:pt x="476" y="749"/>
                  </a:lnTo>
                  <a:lnTo>
                    <a:pt x="479" y="749"/>
                  </a:lnTo>
                  <a:lnTo>
                    <a:pt x="479" y="751"/>
                  </a:lnTo>
                  <a:lnTo>
                    <a:pt x="479" y="754"/>
                  </a:lnTo>
                  <a:lnTo>
                    <a:pt x="479" y="754"/>
                  </a:lnTo>
                  <a:lnTo>
                    <a:pt x="476" y="754"/>
                  </a:lnTo>
                  <a:lnTo>
                    <a:pt x="476" y="754"/>
                  </a:lnTo>
                  <a:lnTo>
                    <a:pt x="479" y="759"/>
                  </a:lnTo>
                  <a:lnTo>
                    <a:pt x="476" y="761"/>
                  </a:lnTo>
                  <a:lnTo>
                    <a:pt x="474" y="763"/>
                  </a:lnTo>
                  <a:lnTo>
                    <a:pt x="474" y="766"/>
                  </a:lnTo>
                  <a:lnTo>
                    <a:pt x="474" y="766"/>
                  </a:lnTo>
                  <a:lnTo>
                    <a:pt x="474" y="768"/>
                  </a:lnTo>
                  <a:lnTo>
                    <a:pt x="472" y="766"/>
                  </a:lnTo>
                  <a:lnTo>
                    <a:pt x="472" y="768"/>
                  </a:lnTo>
                  <a:lnTo>
                    <a:pt x="472" y="770"/>
                  </a:lnTo>
                  <a:lnTo>
                    <a:pt x="472" y="773"/>
                  </a:lnTo>
                  <a:lnTo>
                    <a:pt x="469" y="775"/>
                  </a:lnTo>
                  <a:lnTo>
                    <a:pt x="467" y="777"/>
                  </a:lnTo>
                  <a:lnTo>
                    <a:pt x="465" y="782"/>
                  </a:lnTo>
                  <a:lnTo>
                    <a:pt x="462" y="782"/>
                  </a:lnTo>
                  <a:lnTo>
                    <a:pt x="462" y="782"/>
                  </a:lnTo>
                  <a:lnTo>
                    <a:pt x="460" y="782"/>
                  </a:lnTo>
                  <a:lnTo>
                    <a:pt x="460" y="782"/>
                  </a:lnTo>
                  <a:lnTo>
                    <a:pt x="457" y="782"/>
                  </a:lnTo>
                  <a:lnTo>
                    <a:pt x="457" y="785"/>
                  </a:lnTo>
                  <a:lnTo>
                    <a:pt x="457" y="785"/>
                  </a:lnTo>
                  <a:lnTo>
                    <a:pt x="457" y="787"/>
                  </a:lnTo>
                  <a:lnTo>
                    <a:pt x="460" y="789"/>
                  </a:lnTo>
                  <a:lnTo>
                    <a:pt x="460" y="787"/>
                  </a:lnTo>
                  <a:lnTo>
                    <a:pt x="462" y="785"/>
                  </a:lnTo>
                  <a:lnTo>
                    <a:pt x="467" y="780"/>
                  </a:lnTo>
                  <a:lnTo>
                    <a:pt x="472" y="775"/>
                  </a:lnTo>
                  <a:lnTo>
                    <a:pt x="476" y="770"/>
                  </a:lnTo>
                  <a:lnTo>
                    <a:pt x="479" y="766"/>
                  </a:lnTo>
                  <a:lnTo>
                    <a:pt x="479" y="763"/>
                  </a:lnTo>
                  <a:lnTo>
                    <a:pt x="483" y="754"/>
                  </a:lnTo>
                  <a:lnTo>
                    <a:pt x="486" y="740"/>
                  </a:lnTo>
                  <a:lnTo>
                    <a:pt x="490" y="730"/>
                  </a:lnTo>
                  <a:lnTo>
                    <a:pt x="493" y="725"/>
                  </a:lnTo>
                  <a:lnTo>
                    <a:pt x="498" y="721"/>
                  </a:lnTo>
                  <a:lnTo>
                    <a:pt x="500" y="716"/>
                  </a:lnTo>
                  <a:lnTo>
                    <a:pt x="505" y="714"/>
                  </a:lnTo>
                  <a:lnTo>
                    <a:pt x="505" y="711"/>
                  </a:lnTo>
                  <a:lnTo>
                    <a:pt x="505" y="709"/>
                  </a:lnTo>
                  <a:lnTo>
                    <a:pt x="507" y="707"/>
                  </a:lnTo>
                  <a:lnTo>
                    <a:pt x="507" y="704"/>
                  </a:lnTo>
                  <a:lnTo>
                    <a:pt x="505" y="697"/>
                  </a:lnTo>
                  <a:lnTo>
                    <a:pt x="505" y="692"/>
                  </a:lnTo>
                  <a:lnTo>
                    <a:pt x="505" y="688"/>
                  </a:lnTo>
                  <a:lnTo>
                    <a:pt x="505" y="685"/>
                  </a:lnTo>
                  <a:lnTo>
                    <a:pt x="505" y="685"/>
                  </a:lnTo>
                  <a:lnTo>
                    <a:pt x="505" y="683"/>
                  </a:lnTo>
                  <a:lnTo>
                    <a:pt x="505" y="683"/>
                  </a:lnTo>
                  <a:lnTo>
                    <a:pt x="502" y="678"/>
                  </a:lnTo>
                  <a:lnTo>
                    <a:pt x="500" y="673"/>
                  </a:lnTo>
                  <a:lnTo>
                    <a:pt x="500" y="673"/>
                  </a:lnTo>
                  <a:lnTo>
                    <a:pt x="500" y="671"/>
                  </a:lnTo>
                  <a:lnTo>
                    <a:pt x="500" y="669"/>
                  </a:lnTo>
                  <a:lnTo>
                    <a:pt x="500" y="666"/>
                  </a:lnTo>
                  <a:lnTo>
                    <a:pt x="498" y="666"/>
                  </a:lnTo>
                  <a:lnTo>
                    <a:pt x="500" y="664"/>
                  </a:lnTo>
                  <a:lnTo>
                    <a:pt x="500" y="664"/>
                  </a:lnTo>
                  <a:lnTo>
                    <a:pt x="500" y="664"/>
                  </a:lnTo>
                  <a:lnTo>
                    <a:pt x="500" y="659"/>
                  </a:lnTo>
                  <a:lnTo>
                    <a:pt x="500" y="657"/>
                  </a:lnTo>
                  <a:lnTo>
                    <a:pt x="500" y="657"/>
                  </a:lnTo>
                  <a:lnTo>
                    <a:pt x="500" y="657"/>
                  </a:lnTo>
                  <a:lnTo>
                    <a:pt x="502" y="657"/>
                  </a:lnTo>
                  <a:lnTo>
                    <a:pt x="502" y="652"/>
                  </a:lnTo>
                  <a:lnTo>
                    <a:pt x="502" y="650"/>
                  </a:lnTo>
                  <a:lnTo>
                    <a:pt x="500" y="650"/>
                  </a:lnTo>
                  <a:lnTo>
                    <a:pt x="498" y="650"/>
                  </a:lnTo>
                  <a:lnTo>
                    <a:pt x="498" y="647"/>
                  </a:lnTo>
                  <a:lnTo>
                    <a:pt x="498" y="647"/>
                  </a:lnTo>
                  <a:lnTo>
                    <a:pt x="500" y="647"/>
                  </a:lnTo>
                  <a:lnTo>
                    <a:pt x="502" y="647"/>
                  </a:lnTo>
                  <a:lnTo>
                    <a:pt x="502" y="647"/>
                  </a:lnTo>
                  <a:lnTo>
                    <a:pt x="502" y="645"/>
                  </a:lnTo>
                  <a:lnTo>
                    <a:pt x="502" y="645"/>
                  </a:lnTo>
                  <a:lnTo>
                    <a:pt x="505" y="645"/>
                  </a:lnTo>
                  <a:lnTo>
                    <a:pt x="507" y="645"/>
                  </a:lnTo>
                  <a:lnTo>
                    <a:pt x="505" y="647"/>
                  </a:lnTo>
                  <a:lnTo>
                    <a:pt x="507" y="647"/>
                  </a:lnTo>
                  <a:lnTo>
                    <a:pt x="509" y="643"/>
                  </a:lnTo>
                  <a:lnTo>
                    <a:pt x="512" y="643"/>
                  </a:lnTo>
                  <a:lnTo>
                    <a:pt x="512" y="640"/>
                  </a:lnTo>
                  <a:lnTo>
                    <a:pt x="509" y="640"/>
                  </a:lnTo>
                  <a:lnTo>
                    <a:pt x="509" y="640"/>
                  </a:lnTo>
                  <a:lnTo>
                    <a:pt x="509" y="638"/>
                  </a:lnTo>
                  <a:lnTo>
                    <a:pt x="512" y="638"/>
                  </a:lnTo>
                  <a:lnTo>
                    <a:pt x="512" y="638"/>
                  </a:lnTo>
                  <a:lnTo>
                    <a:pt x="516" y="633"/>
                  </a:lnTo>
                  <a:lnTo>
                    <a:pt x="523" y="628"/>
                  </a:lnTo>
                  <a:lnTo>
                    <a:pt x="528" y="621"/>
                  </a:lnTo>
                  <a:lnTo>
                    <a:pt x="533" y="619"/>
                  </a:lnTo>
                  <a:lnTo>
                    <a:pt x="542" y="612"/>
                  </a:lnTo>
                  <a:lnTo>
                    <a:pt x="545" y="612"/>
                  </a:lnTo>
                  <a:lnTo>
                    <a:pt x="549" y="612"/>
                  </a:lnTo>
                  <a:lnTo>
                    <a:pt x="552" y="614"/>
                  </a:lnTo>
                  <a:lnTo>
                    <a:pt x="552" y="614"/>
                  </a:lnTo>
                  <a:lnTo>
                    <a:pt x="552" y="612"/>
                  </a:lnTo>
                  <a:lnTo>
                    <a:pt x="552" y="610"/>
                  </a:lnTo>
                  <a:lnTo>
                    <a:pt x="554" y="610"/>
                  </a:lnTo>
                  <a:lnTo>
                    <a:pt x="556" y="610"/>
                  </a:lnTo>
                  <a:lnTo>
                    <a:pt x="561" y="605"/>
                  </a:lnTo>
                  <a:lnTo>
                    <a:pt x="566" y="602"/>
                  </a:lnTo>
                  <a:lnTo>
                    <a:pt x="566" y="602"/>
                  </a:lnTo>
                  <a:lnTo>
                    <a:pt x="568" y="602"/>
                  </a:lnTo>
                  <a:lnTo>
                    <a:pt x="566" y="600"/>
                  </a:lnTo>
                  <a:lnTo>
                    <a:pt x="566" y="600"/>
                  </a:lnTo>
                  <a:lnTo>
                    <a:pt x="566" y="598"/>
                  </a:lnTo>
                  <a:lnTo>
                    <a:pt x="566" y="598"/>
                  </a:lnTo>
                  <a:lnTo>
                    <a:pt x="571" y="595"/>
                  </a:lnTo>
                  <a:lnTo>
                    <a:pt x="575" y="595"/>
                  </a:lnTo>
                  <a:lnTo>
                    <a:pt x="575" y="595"/>
                  </a:lnTo>
                  <a:lnTo>
                    <a:pt x="580" y="595"/>
                  </a:lnTo>
                  <a:lnTo>
                    <a:pt x="582" y="595"/>
                  </a:lnTo>
                  <a:lnTo>
                    <a:pt x="582" y="595"/>
                  </a:lnTo>
                  <a:lnTo>
                    <a:pt x="580" y="598"/>
                  </a:lnTo>
                  <a:lnTo>
                    <a:pt x="580" y="598"/>
                  </a:lnTo>
                  <a:lnTo>
                    <a:pt x="578" y="598"/>
                  </a:lnTo>
                  <a:lnTo>
                    <a:pt x="580" y="598"/>
                  </a:lnTo>
                  <a:lnTo>
                    <a:pt x="582" y="598"/>
                  </a:lnTo>
                  <a:lnTo>
                    <a:pt x="585" y="598"/>
                  </a:lnTo>
                  <a:lnTo>
                    <a:pt x="589" y="595"/>
                  </a:lnTo>
                  <a:lnTo>
                    <a:pt x="592" y="595"/>
                  </a:lnTo>
                  <a:lnTo>
                    <a:pt x="592" y="595"/>
                  </a:lnTo>
                  <a:lnTo>
                    <a:pt x="592" y="593"/>
                  </a:lnTo>
                  <a:lnTo>
                    <a:pt x="592" y="593"/>
                  </a:lnTo>
                  <a:lnTo>
                    <a:pt x="589" y="593"/>
                  </a:lnTo>
                  <a:lnTo>
                    <a:pt x="592" y="591"/>
                  </a:lnTo>
                  <a:lnTo>
                    <a:pt x="592" y="591"/>
                  </a:lnTo>
                  <a:lnTo>
                    <a:pt x="594" y="591"/>
                  </a:lnTo>
                  <a:lnTo>
                    <a:pt x="594" y="591"/>
                  </a:lnTo>
                  <a:lnTo>
                    <a:pt x="594" y="593"/>
                  </a:lnTo>
                  <a:lnTo>
                    <a:pt x="594" y="595"/>
                  </a:lnTo>
                  <a:lnTo>
                    <a:pt x="594" y="595"/>
                  </a:lnTo>
                  <a:lnTo>
                    <a:pt x="597" y="595"/>
                  </a:lnTo>
                  <a:lnTo>
                    <a:pt x="599" y="595"/>
                  </a:lnTo>
                  <a:lnTo>
                    <a:pt x="604" y="595"/>
                  </a:lnTo>
                  <a:lnTo>
                    <a:pt x="611" y="595"/>
                  </a:lnTo>
                  <a:lnTo>
                    <a:pt x="613" y="595"/>
                  </a:lnTo>
                  <a:lnTo>
                    <a:pt x="613" y="593"/>
                  </a:lnTo>
                  <a:lnTo>
                    <a:pt x="615" y="591"/>
                  </a:lnTo>
                  <a:lnTo>
                    <a:pt x="613" y="591"/>
                  </a:lnTo>
                  <a:lnTo>
                    <a:pt x="613" y="588"/>
                  </a:lnTo>
                  <a:lnTo>
                    <a:pt x="613" y="588"/>
                  </a:lnTo>
                  <a:lnTo>
                    <a:pt x="618" y="581"/>
                  </a:lnTo>
                  <a:lnTo>
                    <a:pt x="620" y="581"/>
                  </a:lnTo>
                  <a:lnTo>
                    <a:pt x="627" y="576"/>
                  </a:lnTo>
                  <a:lnTo>
                    <a:pt x="630" y="574"/>
                  </a:lnTo>
                  <a:lnTo>
                    <a:pt x="630" y="574"/>
                  </a:lnTo>
                  <a:lnTo>
                    <a:pt x="630" y="567"/>
                  </a:lnTo>
                  <a:lnTo>
                    <a:pt x="630" y="567"/>
                  </a:lnTo>
                  <a:lnTo>
                    <a:pt x="627" y="565"/>
                  </a:lnTo>
                  <a:lnTo>
                    <a:pt x="630" y="560"/>
                  </a:lnTo>
                  <a:lnTo>
                    <a:pt x="632" y="555"/>
                  </a:lnTo>
                  <a:lnTo>
                    <a:pt x="632" y="553"/>
                  </a:lnTo>
                  <a:lnTo>
                    <a:pt x="632" y="550"/>
                  </a:lnTo>
                  <a:lnTo>
                    <a:pt x="634" y="550"/>
                  </a:lnTo>
                  <a:lnTo>
                    <a:pt x="639" y="546"/>
                  </a:lnTo>
                  <a:lnTo>
                    <a:pt x="639" y="541"/>
                  </a:lnTo>
                  <a:lnTo>
                    <a:pt x="639" y="539"/>
                  </a:lnTo>
                  <a:lnTo>
                    <a:pt x="641" y="536"/>
                  </a:lnTo>
                  <a:lnTo>
                    <a:pt x="641" y="532"/>
                  </a:lnTo>
                  <a:lnTo>
                    <a:pt x="644" y="527"/>
                  </a:lnTo>
                  <a:lnTo>
                    <a:pt x="648" y="524"/>
                  </a:lnTo>
                  <a:lnTo>
                    <a:pt x="648" y="524"/>
                  </a:lnTo>
                  <a:lnTo>
                    <a:pt x="648" y="522"/>
                  </a:lnTo>
                  <a:lnTo>
                    <a:pt x="648" y="517"/>
                  </a:lnTo>
                  <a:lnTo>
                    <a:pt x="648" y="508"/>
                  </a:lnTo>
                  <a:lnTo>
                    <a:pt x="648" y="503"/>
                  </a:lnTo>
                  <a:lnTo>
                    <a:pt x="648" y="496"/>
                  </a:lnTo>
                  <a:lnTo>
                    <a:pt x="651" y="491"/>
                  </a:lnTo>
                  <a:lnTo>
                    <a:pt x="653" y="489"/>
                  </a:lnTo>
                  <a:lnTo>
                    <a:pt x="655" y="487"/>
                  </a:lnTo>
                  <a:lnTo>
                    <a:pt x="658" y="484"/>
                  </a:lnTo>
                  <a:lnTo>
                    <a:pt x="655" y="484"/>
                  </a:lnTo>
                  <a:lnTo>
                    <a:pt x="655" y="477"/>
                  </a:lnTo>
                  <a:lnTo>
                    <a:pt x="655" y="472"/>
                  </a:lnTo>
                  <a:lnTo>
                    <a:pt x="655" y="470"/>
                  </a:lnTo>
                  <a:lnTo>
                    <a:pt x="655" y="465"/>
                  </a:lnTo>
                  <a:lnTo>
                    <a:pt x="658" y="458"/>
                  </a:lnTo>
                  <a:lnTo>
                    <a:pt x="658" y="454"/>
                  </a:lnTo>
                  <a:lnTo>
                    <a:pt x="660" y="446"/>
                  </a:lnTo>
                  <a:lnTo>
                    <a:pt x="660" y="444"/>
                  </a:lnTo>
                  <a:lnTo>
                    <a:pt x="658" y="439"/>
                  </a:lnTo>
                  <a:lnTo>
                    <a:pt x="655" y="432"/>
                  </a:lnTo>
                  <a:lnTo>
                    <a:pt x="655" y="425"/>
                  </a:lnTo>
                  <a:lnTo>
                    <a:pt x="655" y="420"/>
                  </a:lnTo>
                  <a:lnTo>
                    <a:pt x="655" y="406"/>
                  </a:lnTo>
                  <a:lnTo>
                    <a:pt x="655" y="406"/>
                  </a:lnTo>
                  <a:lnTo>
                    <a:pt x="655" y="409"/>
                  </a:lnTo>
                  <a:lnTo>
                    <a:pt x="653" y="406"/>
                  </a:lnTo>
                  <a:lnTo>
                    <a:pt x="653" y="406"/>
                  </a:lnTo>
                  <a:lnTo>
                    <a:pt x="653" y="402"/>
                  </a:lnTo>
                  <a:lnTo>
                    <a:pt x="655" y="399"/>
                  </a:lnTo>
                  <a:lnTo>
                    <a:pt x="655" y="399"/>
                  </a:lnTo>
                  <a:lnTo>
                    <a:pt x="653" y="397"/>
                  </a:lnTo>
                  <a:lnTo>
                    <a:pt x="653" y="397"/>
                  </a:lnTo>
                  <a:lnTo>
                    <a:pt x="653" y="397"/>
                  </a:lnTo>
                  <a:lnTo>
                    <a:pt x="653" y="394"/>
                  </a:lnTo>
                  <a:lnTo>
                    <a:pt x="653" y="392"/>
                  </a:lnTo>
                  <a:lnTo>
                    <a:pt x="655" y="392"/>
                  </a:lnTo>
                  <a:lnTo>
                    <a:pt x="658" y="387"/>
                  </a:lnTo>
                  <a:lnTo>
                    <a:pt x="658" y="385"/>
                  </a:lnTo>
                  <a:lnTo>
                    <a:pt x="658" y="383"/>
                  </a:lnTo>
                  <a:lnTo>
                    <a:pt x="658" y="383"/>
                  </a:lnTo>
                  <a:lnTo>
                    <a:pt x="655" y="380"/>
                  </a:lnTo>
                  <a:lnTo>
                    <a:pt x="658" y="380"/>
                  </a:lnTo>
                  <a:lnTo>
                    <a:pt x="658" y="380"/>
                  </a:lnTo>
                  <a:lnTo>
                    <a:pt x="658" y="378"/>
                  </a:lnTo>
                  <a:lnTo>
                    <a:pt x="660" y="378"/>
                  </a:lnTo>
                  <a:lnTo>
                    <a:pt x="663" y="380"/>
                  </a:lnTo>
                  <a:lnTo>
                    <a:pt x="663" y="385"/>
                  </a:lnTo>
                  <a:lnTo>
                    <a:pt x="665" y="385"/>
                  </a:lnTo>
                  <a:lnTo>
                    <a:pt x="665" y="385"/>
                  </a:lnTo>
                  <a:lnTo>
                    <a:pt x="667" y="383"/>
                  </a:lnTo>
                  <a:lnTo>
                    <a:pt x="672" y="375"/>
                  </a:lnTo>
                  <a:lnTo>
                    <a:pt x="672" y="373"/>
                  </a:lnTo>
                  <a:lnTo>
                    <a:pt x="677" y="366"/>
                  </a:lnTo>
                  <a:lnTo>
                    <a:pt x="681" y="357"/>
                  </a:lnTo>
                  <a:lnTo>
                    <a:pt x="681" y="354"/>
                  </a:lnTo>
                  <a:lnTo>
                    <a:pt x="681" y="352"/>
                  </a:lnTo>
                  <a:lnTo>
                    <a:pt x="681" y="347"/>
                  </a:lnTo>
                  <a:lnTo>
                    <a:pt x="684" y="347"/>
                  </a:lnTo>
                  <a:lnTo>
                    <a:pt x="684" y="349"/>
                  </a:lnTo>
                  <a:lnTo>
                    <a:pt x="684" y="349"/>
                  </a:lnTo>
                  <a:lnTo>
                    <a:pt x="681" y="349"/>
                  </a:lnTo>
                  <a:lnTo>
                    <a:pt x="681" y="352"/>
                  </a:lnTo>
                  <a:lnTo>
                    <a:pt x="684" y="352"/>
                  </a:lnTo>
                  <a:lnTo>
                    <a:pt x="686" y="347"/>
                  </a:lnTo>
                  <a:lnTo>
                    <a:pt x="686" y="345"/>
                  </a:lnTo>
                  <a:lnTo>
                    <a:pt x="686" y="345"/>
                  </a:lnTo>
                  <a:lnTo>
                    <a:pt x="686" y="345"/>
                  </a:lnTo>
                  <a:lnTo>
                    <a:pt x="691" y="340"/>
                  </a:lnTo>
                  <a:lnTo>
                    <a:pt x="693" y="335"/>
                  </a:lnTo>
                  <a:lnTo>
                    <a:pt x="696" y="335"/>
                  </a:lnTo>
                  <a:lnTo>
                    <a:pt x="700" y="333"/>
                  </a:lnTo>
                  <a:lnTo>
                    <a:pt x="700" y="333"/>
                  </a:lnTo>
                  <a:lnTo>
                    <a:pt x="703" y="326"/>
                  </a:lnTo>
                  <a:lnTo>
                    <a:pt x="705" y="323"/>
                  </a:lnTo>
                  <a:lnTo>
                    <a:pt x="707" y="319"/>
                  </a:lnTo>
                  <a:lnTo>
                    <a:pt x="710" y="316"/>
                  </a:lnTo>
                  <a:lnTo>
                    <a:pt x="707" y="316"/>
                  </a:lnTo>
                  <a:lnTo>
                    <a:pt x="710" y="316"/>
                  </a:lnTo>
                  <a:lnTo>
                    <a:pt x="710" y="316"/>
                  </a:lnTo>
                  <a:lnTo>
                    <a:pt x="714" y="312"/>
                  </a:lnTo>
                  <a:lnTo>
                    <a:pt x="719" y="305"/>
                  </a:lnTo>
                  <a:lnTo>
                    <a:pt x="721" y="300"/>
                  </a:lnTo>
                  <a:lnTo>
                    <a:pt x="724" y="288"/>
                  </a:lnTo>
                  <a:lnTo>
                    <a:pt x="726" y="281"/>
                  </a:lnTo>
                  <a:lnTo>
                    <a:pt x="726" y="279"/>
                  </a:lnTo>
                  <a:lnTo>
                    <a:pt x="726" y="276"/>
                  </a:lnTo>
                  <a:lnTo>
                    <a:pt x="726" y="274"/>
                  </a:lnTo>
                  <a:lnTo>
                    <a:pt x="726" y="274"/>
                  </a:lnTo>
                  <a:lnTo>
                    <a:pt x="726" y="271"/>
                  </a:lnTo>
                  <a:lnTo>
                    <a:pt x="726" y="271"/>
                  </a:lnTo>
                  <a:lnTo>
                    <a:pt x="726" y="269"/>
                  </a:lnTo>
                  <a:lnTo>
                    <a:pt x="72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378"/>
            <p:cNvSpPr>
              <a:spLocks/>
            </p:cNvSpPr>
            <p:nvPr userDrawn="1"/>
          </p:nvSpPr>
          <p:spPr bwMode="auto">
            <a:xfrm>
              <a:off x="4021" y="3184"/>
              <a:ext cx="169" cy="191"/>
            </a:xfrm>
            <a:custGeom>
              <a:avLst/>
              <a:gdLst>
                <a:gd name="T0" fmla="*/ 165 w 169"/>
                <a:gd name="T1" fmla="*/ 89 h 191"/>
                <a:gd name="T2" fmla="*/ 165 w 169"/>
                <a:gd name="T3" fmla="*/ 85 h 191"/>
                <a:gd name="T4" fmla="*/ 160 w 169"/>
                <a:gd name="T5" fmla="*/ 82 h 191"/>
                <a:gd name="T6" fmla="*/ 146 w 169"/>
                <a:gd name="T7" fmla="*/ 78 h 191"/>
                <a:gd name="T8" fmla="*/ 141 w 169"/>
                <a:gd name="T9" fmla="*/ 71 h 191"/>
                <a:gd name="T10" fmla="*/ 141 w 169"/>
                <a:gd name="T11" fmla="*/ 61 h 191"/>
                <a:gd name="T12" fmla="*/ 141 w 169"/>
                <a:gd name="T13" fmla="*/ 56 h 191"/>
                <a:gd name="T14" fmla="*/ 134 w 169"/>
                <a:gd name="T15" fmla="*/ 54 h 191"/>
                <a:gd name="T16" fmla="*/ 129 w 169"/>
                <a:gd name="T17" fmla="*/ 47 h 191"/>
                <a:gd name="T18" fmla="*/ 115 w 169"/>
                <a:gd name="T19" fmla="*/ 37 h 191"/>
                <a:gd name="T20" fmla="*/ 110 w 169"/>
                <a:gd name="T21" fmla="*/ 26 h 191"/>
                <a:gd name="T22" fmla="*/ 106 w 169"/>
                <a:gd name="T23" fmla="*/ 19 h 191"/>
                <a:gd name="T24" fmla="*/ 101 w 169"/>
                <a:gd name="T25" fmla="*/ 7 h 191"/>
                <a:gd name="T26" fmla="*/ 96 w 169"/>
                <a:gd name="T27" fmla="*/ 2 h 191"/>
                <a:gd name="T28" fmla="*/ 92 w 169"/>
                <a:gd name="T29" fmla="*/ 0 h 191"/>
                <a:gd name="T30" fmla="*/ 82 w 169"/>
                <a:gd name="T31" fmla="*/ 4 h 191"/>
                <a:gd name="T32" fmla="*/ 75 w 169"/>
                <a:gd name="T33" fmla="*/ 7 h 191"/>
                <a:gd name="T34" fmla="*/ 68 w 169"/>
                <a:gd name="T35" fmla="*/ 14 h 191"/>
                <a:gd name="T36" fmla="*/ 66 w 169"/>
                <a:gd name="T37" fmla="*/ 9 h 191"/>
                <a:gd name="T38" fmla="*/ 59 w 169"/>
                <a:gd name="T39" fmla="*/ 4 h 191"/>
                <a:gd name="T40" fmla="*/ 30 w 169"/>
                <a:gd name="T41" fmla="*/ 9 h 191"/>
                <a:gd name="T42" fmla="*/ 18 w 169"/>
                <a:gd name="T43" fmla="*/ 23 h 191"/>
                <a:gd name="T44" fmla="*/ 18 w 169"/>
                <a:gd name="T45" fmla="*/ 59 h 191"/>
                <a:gd name="T46" fmla="*/ 18 w 169"/>
                <a:gd name="T47" fmla="*/ 87 h 191"/>
                <a:gd name="T48" fmla="*/ 0 w 169"/>
                <a:gd name="T49" fmla="*/ 99 h 191"/>
                <a:gd name="T50" fmla="*/ 0 w 169"/>
                <a:gd name="T51" fmla="*/ 123 h 191"/>
                <a:gd name="T52" fmla="*/ 0 w 169"/>
                <a:gd name="T53" fmla="*/ 146 h 191"/>
                <a:gd name="T54" fmla="*/ 7 w 169"/>
                <a:gd name="T55" fmla="*/ 156 h 191"/>
                <a:gd name="T56" fmla="*/ 14 w 169"/>
                <a:gd name="T57" fmla="*/ 170 h 191"/>
                <a:gd name="T58" fmla="*/ 14 w 169"/>
                <a:gd name="T59" fmla="*/ 177 h 191"/>
                <a:gd name="T60" fmla="*/ 9 w 169"/>
                <a:gd name="T61" fmla="*/ 184 h 191"/>
                <a:gd name="T62" fmla="*/ 14 w 169"/>
                <a:gd name="T63" fmla="*/ 189 h 191"/>
                <a:gd name="T64" fmla="*/ 26 w 169"/>
                <a:gd name="T65" fmla="*/ 191 h 191"/>
                <a:gd name="T66" fmla="*/ 30 w 169"/>
                <a:gd name="T67" fmla="*/ 189 h 191"/>
                <a:gd name="T68" fmla="*/ 37 w 169"/>
                <a:gd name="T69" fmla="*/ 184 h 191"/>
                <a:gd name="T70" fmla="*/ 47 w 169"/>
                <a:gd name="T71" fmla="*/ 175 h 191"/>
                <a:gd name="T72" fmla="*/ 49 w 169"/>
                <a:gd name="T73" fmla="*/ 165 h 191"/>
                <a:gd name="T74" fmla="*/ 54 w 169"/>
                <a:gd name="T75" fmla="*/ 158 h 191"/>
                <a:gd name="T76" fmla="*/ 63 w 169"/>
                <a:gd name="T77" fmla="*/ 158 h 191"/>
                <a:gd name="T78" fmla="*/ 70 w 169"/>
                <a:gd name="T79" fmla="*/ 165 h 191"/>
                <a:gd name="T80" fmla="*/ 77 w 169"/>
                <a:gd name="T81" fmla="*/ 168 h 191"/>
                <a:gd name="T82" fmla="*/ 89 w 169"/>
                <a:gd name="T83" fmla="*/ 168 h 191"/>
                <a:gd name="T84" fmla="*/ 96 w 169"/>
                <a:gd name="T85" fmla="*/ 168 h 191"/>
                <a:gd name="T86" fmla="*/ 101 w 169"/>
                <a:gd name="T87" fmla="*/ 158 h 191"/>
                <a:gd name="T88" fmla="*/ 106 w 169"/>
                <a:gd name="T89" fmla="*/ 146 h 191"/>
                <a:gd name="T90" fmla="*/ 115 w 169"/>
                <a:gd name="T91" fmla="*/ 144 h 191"/>
                <a:gd name="T92" fmla="*/ 122 w 169"/>
                <a:gd name="T93" fmla="*/ 134 h 191"/>
                <a:gd name="T94" fmla="*/ 129 w 169"/>
                <a:gd name="T95" fmla="*/ 120 h 191"/>
                <a:gd name="T96" fmla="*/ 134 w 169"/>
                <a:gd name="T97" fmla="*/ 118 h 191"/>
                <a:gd name="T98" fmla="*/ 139 w 169"/>
                <a:gd name="T99" fmla="*/ 113 h 191"/>
                <a:gd name="T100" fmla="*/ 141 w 169"/>
                <a:gd name="T101" fmla="*/ 111 h 191"/>
                <a:gd name="T102" fmla="*/ 146 w 169"/>
                <a:gd name="T103" fmla="*/ 106 h 191"/>
                <a:gd name="T104" fmla="*/ 157 w 169"/>
                <a:gd name="T105" fmla="*/ 99 h 191"/>
                <a:gd name="T106" fmla="*/ 167 w 169"/>
                <a:gd name="T107" fmla="*/ 9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91">
                  <a:moveTo>
                    <a:pt x="169" y="92"/>
                  </a:moveTo>
                  <a:lnTo>
                    <a:pt x="169" y="89"/>
                  </a:lnTo>
                  <a:lnTo>
                    <a:pt x="167" y="89"/>
                  </a:lnTo>
                  <a:lnTo>
                    <a:pt x="165" y="89"/>
                  </a:lnTo>
                  <a:lnTo>
                    <a:pt x="165" y="89"/>
                  </a:lnTo>
                  <a:lnTo>
                    <a:pt x="165" y="87"/>
                  </a:lnTo>
                  <a:lnTo>
                    <a:pt x="165" y="87"/>
                  </a:lnTo>
                  <a:lnTo>
                    <a:pt x="165" y="85"/>
                  </a:lnTo>
                  <a:lnTo>
                    <a:pt x="165" y="85"/>
                  </a:lnTo>
                  <a:lnTo>
                    <a:pt x="165" y="82"/>
                  </a:lnTo>
                  <a:lnTo>
                    <a:pt x="162" y="82"/>
                  </a:lnTo>
                  <a:lnTo>
                    <a:pt x="160" y="82"/>
                  </a:lnTo>
                  <a:lnTo>
                    <a:pt x="155" y="80"/>
                  </a:lnTo>
                  <a:lnTo>
                    <a:pt x="148" y="80"/>
                  </a:lnTo>
                  <a:lnTo>
                    <a:pt x="146" y="80"/>
                  </a:lnTo>
                  <a:lnTo>
                    <a:pt x="146" y="78"/>
                  </a:lnTo>
                  <a:lnTo>
                    <a:pt x="146" y="78"/>
                  </a:lnTo>
                  <a:lnTo>
                    <a:pt x="143" y="75"/>
                  </a:lnTo>
                  <a:lnTo>
                    <a:pt x="143" y="73"/>
                  </a:lnTo>
                  <a:lnTo>
                    <a:pt x="141" y="71"/>
                  </a:lnTo>
                  <a:lnTo>
                    <a:pt x="141" y="68"/>
                  </a:lnTo>
                  <a:lnTo>
                    <a:pt x="141" y="66"/>
                  </a:lnTo>
                  <a:lnTo>
                    <a:pt x="141" y="63"/>
                  </a:lnTo>
                  <a:lnTo>
                    <a:pt x="141" y="61"/>
                  </a:lnTo>
                  <a:lnTo>
                    <a:pt x="141" y="61"/>
                  </a:lnTo>
                  <a:lnTo>
                    <a:pt x="141" y="59"/>
                  </a:lnTo>
                  <a:lnTo>
                    <a:pt x="141" y="56"/>
                  </a:lnTo>
                  <a:lnTo>
                    <a:pt x="141" y="56"/>
                  </a:lnTo>
                  <a:lnTo>
                    <a:pt x="139" y="56"/>
                  </a:lnTo>
                  <a:lnTo>
                    <a:pt x="136" y="56"/>
                  </a:lnTo>
                  <a:lnTo>
                    <a:pt x="134" y="56"/>
                  </a:lnTo>
                  <a:lnTo>
                    <a:pt x="134" y="54"/>
                  </a:lnTo>
                  <a:lnTo>
                    <a:pt x="134" y="52"/>
                  </a:lnTo>
                  <a:lnTo>
                    <a:pt x="132" y="49"/>
                  </a:lnTo>
                  <a:lnTo>
                    <a:pt x="132" y="47"/>
                  </a:lnTo>
                  <a:lnTo>
                    <a:pt x="129" y="47"/>
                  </a:lnTo>
                  <a:lnTo>
                    <a:pt x="127" y="47"/>
                  </a:lnTo>
                  <a:lnTo>
                    <a:pt x="122" y="45"/>
                  </a:lnTo>
                  <a:lnTo>
                    <a:pt x="120" y="40"/>
                  </a:lnTo>
                  <a:lnTo>
                    <a:pt x="115" y="37"/>
                  </a:lnTo>
                  <a:lnTo>
                    <a:pt x="113" y="35"/>
                  </a:lnTo>
                  <a:lnTo>
                    <a:pt x="113" y="33"/>
                  </a:lnTo>
                  <a:lnTo>
                    <a:pt x="110" y="26"/>
                  </a:lnTo>
                  <a:lnTo>
                    <a:pt x="110" y="26"/>
                  </a:lnTo>
                  <a:lnTo>
                    <a:pt x="110" y="23"/>
                  </a:lnTo>
                  <a:lnTo>
                    <a:pt x="108" y="21"/>
                  </a:lnTo>
                  <a:lnTo>
                    <a:pt x="108" y="19"/>
                  </a:lnTo>
                  <a:lnTo>
                    <a:pt x="106" y="19"/>
                  </a:lnTo>
                  <a:lnTo>
                    <a:pt x="103" y="14"/>
                  </a:lnTo>
                  <a:lnTo>
                    <a:pt x="101" y="11"/>
                  </a:lnTo>
                  <a:lnTo>
                    <a:pt x="101" y="9"/>
                  </a:lnTo>
                  <a:lnTo>
                    <a:pt x="101" y="7"/>
                  </a:lnTo>
                  <a:lnTo>
                    <a:pt x="99" y="7"/>
                  </a:lnTo>
                  <a:lnTo>
                    <a:pt x="99" y="4"/>
                  </a:lnTo>
                  <a:lnTo>
                    <a:pt x="96" y="2"/>
                  </a:lnTo>
                  <a:lnTo>
                    <a:pt x="96" y="2"/>
                  </a:lnTo>
                  <a:lnTo>
                    <a:pt x="96" y="0"/>
                  </a:lnTo>
                  <a:lnTo>
                    <a:pt x="99" y="0"/>
                  </a:lnTo>
                  <a:lnTo>
                    <a:pt x="96" y="0"/>
                  </a:lnTo>
                  <a:lnTo>
                    <a:pt x="92" y="0"/>
                  </a:lnTo>
                  <a:lnTo>
                    <a:pt x="89" y="2"/>
                  </a:lnTo>
                  <a:lnTo>
                    <a:pt x="84" y="4"/>
                  </a:lnTo>
                  <a:lnTo>
                    <a:pt x="82" y="4"/>
                  </a:lnTo>
                  <a:lnTo>
                    <a:pt x="82" y="4"/>
                  </a:lnTo>
                  <a:lnTo>
                    <a:pt x="82" y="4"/>
                  </a:lnTo>
                  <a:lnTo>
                    <a:pt x="80" y="4"/>
                  </a:lnTo>
                  <a:lnTo>
                    <a:pt x="77" y="4"/>
                  </a:lnTo>
                  <a:lnTo>
                    <a:pt x="75" y="7"/>
                  </a:lnTo>
                  <a:lnTo>
                    <a:pt x="73" y="9"/>
                  </a:lnTo>
                  <a:lnTo>
                    <a:pt x="73" y="9"/>
                  </a:lnTo>
                  <a:lnTo>
                    <a:pt x="68" y="14"/>
                  </a:lnTo>
                  <a:lnTo>
                    <a:pt x="68" y="14"/>
                  </a:lnTo>
                  <a:lnTo>
                    <a:pt x="68" y="14"/>
                  </a:lnTo>
                  <a:lnTo>
                    <a:pt x="66" y="14"/>
                  </a:lnTo>
                  <a:lnTo>
                    <a:pt x="66" y="11"/>
                  </a:lnTo>
                  <a:lnTo>
                    <a:pt x="66" y="9"/>
                  </a:lnTo>
                  <a:lnTo>
                    <a:pt x="61" y="4"/>
                  </a:lnTo>
                  <a:lnTo>
                    <a:pt x="61" y="4"/>
                  </a:lnTo>
                  <a:lnTo>
                    <a:pt x="61" y="4"/>
                  </a:lnTo>
                  <a:lnTo>
                    <a:pt x="59" y="4"/>
                  </a:lnTo>
                  <a:lnTo>
                    <a:pt x="51" y="4"/>
                  </a:lnTo>
                  <a:lnTo>
                    <a:pt x="47" y="7"/>
                  </a:lnTo>
                  <a:lnTo>
                    <a:pt x="37" y="9"/>
                  </a:lnTo>
                  <a:lnTo>
                    <a:pt x="30" y="9"/>
                  </a:lnTo>
                  <a:lnTo>
                    <a:pt x="23" y="9"/>
                  </a:lnTo>
                  <a:lnTo>
                    <a:pt x="18" y="11"/>
                  </a:lnTo>
                  <a:lnTo>
                    <a:pt x="18" y="14"/>
                  </a:lnTo>
                  <a:lnTo>
                    <a:pt x="18" y="23"/>
                  </a:lnTo>
                  <a:lnTo>
                    <a:pt x="18" y="33"/>
                  </a:lnTo>
                  <a:lnTo>
                    <a:pt x="18" y="40"/>
                  </a:lnTo>
                  <a:lnTo>
                    <a:pt x="18" y="49"/>
                  </a:lnTo>
                  <a:lnTo>
                    <a:pt x="18" y="59"/>
                  </a:lnTo>
                  <a:lnTo>
                    <a:pt x="18" y="66"/>
                  </a:lnTo>
                  <a:lnTo>
                    <a:pt x="18" y="75"/>
                  </a:lnTo>
                  <a:lnTo>
                    <a:pt x="18" y="85"/>
                  </a:lnTo>
                  <a:lnTo>
                    <a:pt x="18" y="87"/>
                  </a:lnTo>
                  <a:lnTo>
                    <a:pt x="18" y="87"/>
                  </a:lnTo>
                  <a:lnTo>
                    <a:pt x="0" y="87"/>
                  </a:lnTo>
                  <a:lnTo>
                    <a:pt x="0" y="94"/>
                  </a:lnTo>
                  <a:lnTo>
                    <a:pt x="0" y="99"/>
                  </a:lnTo>
                  <a:lnTo>
                    <a:pt x="0" y="106"/>
                  </a:lnTo>
                  <a:lnTo>
                    <a:pt x="0" y="111"/>
                  </a:lnTo>
                  <a:lnTo>
                    <a:pt x="0" y="118"/>
                  </a:lnTo>
                  <a:lnTo>
                    <a:pt x="0" y="123"/>
                  </a:lnTo>
                  <a:lnTo>
                    <a:pt x="0" y="130"/>
                  </a:lnTo>
                  <a:lnTo>
                    <a:pt x="0" y="137"/>
                  </a:lnTo>
                  <a:lnTo>
                    <a:pt x="0" y="141"/>
                  </a:lnTo>
                  <a:lnTo>
                    <a:pt x="0" y="146"/>
                  </a:lnTo>
                  <a:lnTo>
                    <a:pt x="0" y="146"/>
                  </a:lnTo>
                  <a:lnTo>
                    <a:pt x="0" y="149"/>
                  </a:lnTo>
                  <a:lnTo>
                    <a:pt x="4" y="153"/>
                  </a:lnTo>
                  <a:lnTo>
                    <a:pt x="7" y="156"/>
                  </a:lnTo>
                  <a:lnTo>
                    <a:pt x="7" y="156"/>
                  </a:lnTo>
                  <a:lnTo>
                    <a:pt x="9" y="163"/>
                  </a:lnTo>
                  <a:lnTo>
                    <a:pt x="11" y="168"/>
                  </a:lnTo>
                  <a:lnTo>
                    <a:pt x="14" y="170"/>
                  </a:lnTo>
                  <a:lnTo>
                    <a:pt x="14" y="172"/>
                  </a:lnTo>
                  <a:lnTo>
                    <a:pt x="14" y="175"/>
                  </a:lnTo>
                  <a:lnTo>
                    <a:pt x="14" y="175"/>
                  </a:lnTo>
                  <a:lnTo>
                    <a:pt x="14" y="177"/>
                  </a:lnTo>
                  <a:lnTo>
                    <a:pt x="11" y="179"/>
                  </a:lnTo>
                  <a:lnTo>
                    <a:pt x="11" y="179"/>
                  </a:lnTo>
                  <a:lnTo>
                    <a:pt x="9" y="182"/>
                  </a:lnTo>
                  <a:lnTo>
                    <a:pt x="9" y="184"/>
                  </a:lnTo>
                  <a:lnTo>
                    <a:pt x="9" y="189"/>
                  </a:lnTo>
                  <a:lnTo>
                    <a:pt x="11" y="191"/>
                  </a:lnTo>
                  <a:lnTo>
                    <a:pt x="11" y="191"/>
                  </a:lnTo>
                  <a:lnTo>
                    <a:pt x="14" y="189"/>
                  </a:lnTo>
                  <a:lnTo>
                    <a:pt x="16" y="191"/>
                  </a:lnTo>
                  <a:lnTo>
                    <a:pt x="18" y="191"/>
                  </a:lnTo>
                  <a:lnTo>
                    <a:pt x="26" y="191"/>
                  </a:lnTo>
                  <a:lnTo>
                    <a:pt x="26" y="191"/>
                  </a:lnTo>
                  <a:lnTo>
                    <a:pt x="28" y="191"/>
                  </a:lnTo>
                  <a:lnTo>
                    <a:pt x="28" y="191"/>
                  </a:lnTo>
                  <a:lnTo>
                    <a:pt x="30" y="189"/>
                  </a:lnTo>
                  <a:lnTo>
                    <a:pt x="30" y="189"/>
                  </a:lnTo>
                  <a:lnTo>
                    <a:pt x="33" y="186"/>
                  </a:lnTo>
                  <a:lnTo>
                    <a:pt x="33" y="186"/>
                  </a:lnTo>
                  <a:lnTo>
                    <a:pt x="35" y="186"/>
                  </a:lnTo>
                  <a:lnTo>
                    <a:pt x="37" y="184"/>
                  </a:lnTo>
                  <a:lnTo>
                    <a:pt x="40" y="182"/>
                  </a:lnTo>
                  <a:lnTo>
                    <a:pt x="44" y="177"/>
                  </a:lnTo>
                  <a:lnTo>
                    <a:pt x="44" y="177"/>
                  </a:lnTo>
                  <a:lnTo>
                    <a:pt x="47" y="175"/>
                  </a:lnTo>
                  <a:lnTo>
                    <a:pt x="47" y="175"/>
                  </a:lnTo>
                  <a:lnTo>
                    <a:pt x="49" y="170"/>
                  </a:lnTo>
                  <a:lnTo>
                    <a:pt x="49" y="165"/>
                  </a:lnTo>
                  <a:lnTo>
                    <a:pt x="49" y="165"/>
                  </a:lnTo>
                  <a:lnTo>
                    <a:pt x="51" y="160"/>
                  </a:lnTo>
                  <a:lnTo>
                    <a:pt x="51" y="160"/>
                  </a:lnTo>
                  <a:lnTo>
                    <a:pt x="54" y="158"/>
                  </a:lnTo>
                  <a:lnTo>
                    <a:pt x="54" y="158"/>
                  </a:lnTo>
                  <a:lnTo>
                    <a:pt x="56" y="158"/>
                  </a:lnTo>
                  <a:lnTo>
                    <a:pt x="59" y="158"/>
                  </a:lnTo>
                  <a:lnTo>
                    <a:pt x="61" y="158"/>
                  </a:lnTo>
                  <a:lnTo>
                    <a:pt x="63" y="158"/>
                  </a:lnTo>
                  <a:lnTo>
                    <a:pt x="66" y="160"/>
                  </a:lnTo>
                  <a:lnTo>
                    <a:pt x="68" y="163"/>
                  </a:lnTo>
                  <a:lnTo>
                    <a:pt x="70" y="165"/>
                  </a:lnTo>
                  <a:lnTo>
                    <a:pt x="70" y="165"/>
                  </a:lnTo>
                  <a:lnTo>
                    <a:pt x="73" y="165"/>
                  </a:lnTo>
                  <a:lnTo>
                    <a:pt x="75" y="165"/>
                  </a:lnTo>
                  <a:lnTo>
                    <a:pt x="77" y="168"/>
                  </a:lnTo>
                  <a:lnTo>
                    <a:pt x="77" y="168"/>
                  </a:lnTo>
                  <a:lnTo>
                    <a:pt x="82" y="168"/>
                  </a:lnTo>
                  <a:lnTo>
                    <a:pt x="84" y="170"/>
                  </a:lnTo>
                  <a:lnTo>
                    <a:pt x="87" y="170"/>
                  </a:lnTo>
                  <a:lnTo>
                    <a:pt x="89" y="168"/>
                  </a:lnTo>
                  <a:lnTo>
                    <a:pt x="92" y="168"/>
                  </a:lnTo>
                  <a:lnTo>
                    <a:pt x="94" y="168"/>
                  </a:lnTo>
                  <a:lnTo>
                    <a:pt x="96" y="168"/>
                  </a:lnTo>
                  <a:lnTo>
                    <a:pt x="96" y="168"/>
                  </a:lnTo>
                  <a:lnTo>
                    <a:pt x="99" y="165"/>
                  </a:lnTo>
                  <a:lnTo>
                    <a:pt x="101" y="165"/>
                  </a:lnTo>
                  <a:lnTo>
                    <a:pt x="101" y="160"/>
                  </a:lnTo>
                  <a:lnTo>
                    <a:pt x="101" y="158"/>
                  </a:lnTo>
                  <a:lnTo>
                    <a:pt x="103" y="156"/>
                  </a:lnTo>
                  <a:lnTo>
                    <a:pt x="106" y="151"/>
                  </a:lnTo>
                  <a:lnTo>
                    <a:pt x="106" y="146"/>
                  </a:lnTo>
                  <a:lnTo>
                    <a:pt x="106" y="146"/>
                  </a:lnTo>
                  <a:lnTo>
                    <a:pt x="108" y="146"/>
                  </a:lnTo>
                  <a:lnTo>
                    <a:pt x="110" y="144"/>
                  </a:lnTo>
                  <a:lnTo>
                    <a:pt x="115" y="144"/>
                  </a:lnTo>
                  <a:lnTo>
                    <a:pt x="115" y="144"/>
                  </a:lnTo>
                  <a:lnTo>
                    <a:pt x="117" y="141"/>
                  </a:lnTo>
                  <a:lnTo>
                    <a:pt x="120" y="139"/>
                  </a:lnTo>
                  <a:lnTo>
                    <a:pt x="122" y="137"/>
                  </a:lnTo>
                  <a:lnTo>
                    <a:pt x="122" y="134"/>
                  </a:lnTo>
                  <a:lnTo>
                    <a:pt x="127" y="125"/>
                  </a:lnTo>
                  <a:lnTo>
                    <a:pt x="127" y="125"/>
                  </a:lnTo>
                  <a:lnTo>
                    <a:pt x="129" y="123"/>
                  </a:lnTo>
                  <a:lnTo>
                    <a:pt x="129" y="120"/>
                  </a:lnTo>
                  <a:lnTo>
                    <a:pt x="129" y="120"/>
                  </a:lnTo>
                  <a:lnTo>
                    <a:pt x="132" y="120"/>
                  </a:lnTo>
                  <a:lnTo>
                    <a:pt x="132" y="118"/>
                  </a:lnTo>
                  <a:lnTo>
                    <a:pt x="134" y="118"/>
                  </a:lnTo>
                  <a:lnTo>
                    <a:pt x="136" y="118"/>
                  </a:lnTo>
                  <a:lnTo>
                    <a:pt x="136" y="115"/>
                  </a:lnTo>
                  <a:lnTo>
                    <a:pt x="139" y="115"/>
                  </a:lnTo>
                  <a:lnTo>
                    <a:pt x="139" y="113"/>
                  </a:lnTo>
                  <a:lnTo>
                    <a:pt x="141" y="113"/>
                  </a:lnTo>
                  <a:lnTo>
                    <a:pt x="141" y="113"/>
                  </a:lnTo>
                  <a:lnTo>
                    <a:pt x="141" y="113"/>
                  </a:lnTo>
                  <a:lnTo>
                    <a:pt x="141" y="111"/>
                  </a:lnTo>
                  <a:lnTo>
                    <a:pt x="143" y="111"/>
                  </a:lnTo>
                  <a:lnTo>
                    <a:pt x="143" y="111"/>
                  </a:lnTo>
                  <a:lnTo>
                    <a:pt x="143" y="108"/>
                  </a:lnTo>
                  <a:lnTo>
                    <a:pt x="146" y="106"/>
                  </a:lnTo>
                  <a:lnTo>
                    <a:pt x="148" y="104"/>
                  </a:lnTo>
                  <a:lnTo>
                    <a:pt x="153" y="101"/>
                  </a:lnTo>
                  <a:lnTo>
                    <a:pt x="155" y="101"/>
                  </a:lnTo>
                  <a:lnTo>
                    <a:pt x="157" y="99"/>
                  </a:lnTo>
                  <a:lnTo>
                    <a:pt x="160" y="99"/>
                  </a:lnTo>
                  <a:lnTo>
                    <a:pt x="162" y="97"/>
                  </a:lnTo>
                  <a:lnTo>
                    <a:pt x="165" y="94"/>
                  </a:lnTo>
                  <a:lnTo>
                    <a:pt x="167" y="92"/>
                  </a:lnTo>
                  <a:lnTo>
                    <a:pt x="169" y="92"/>
                  </a:lnTo>
                  <a:lnTo>
                    <a:pt x="169" y="9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379"/>
            <p:cNvSpPr>
              <a:spLocks/>
            </p:cNvSpPr>
            <p:nvPr userDrawn="1"/>
          </p:nvSpPr>
          <p:spPr bwMode="auto">
            <a:xfrm>
              <a:off x="3936" y="1855"/>
              <a:ext cx="66" cy="57"/>
            </a:xfrm>
            <a:custGeom>
              <a:avLst/>
              <a:gdLst>
                <a:gd name="T0" fmla="*/ 63 w 66"/>
                <a:gd name="T1" fmla="*/ 26 h 57"/>
                <a:gd name="T2" fmla="*/ 66 w 66"/>
                <a:gd name="T3" fmla="*/ 26 h 57"/>
                <a:gd name="T4" fmla="*/ 61 w 66"/>
                <a:gd name="T5" fmla="*/ 21 h 57"/>
                <a:gd name="T6" fmla="*/ 56 w 66"/>
                <a:gd name="T7" fmla="*/ 19 h 57"/>
                <a:gd name="T8" fmla="*/ 56 w 66"/>
                <a:gd name="T9" fmla="*/ 16 h 57"/>
                <a:gd name="T10" fmla="*/ 59 w 66"/>
                <a:gd name="T11" fmla="*/ 12 h 57"/>
                <a:gd name="T12" fmla="*/ 61 w 66"/>
                <a:gd name="T13" fmla="*/ 9 h 57"/>
                <a:gd name="T14" fmla="*/ 56 w 66"/>
                <a:gd name="T15" fmla="*/ 7 h 57"/>
                <a:gd name="T16" fmla="*/ 54 w 66"/>
                <a:gd name="T17" fmla="*/ 9 h 57"/>
                <a:gd name="T18" fmla="*/ 52 w 66"/>
                <a:gd name="T19" fmla="*/ 7 h 57"/>
                <a:gd name="T20" fmla="*/ 49 w 66"/>
                <a:gd name="T21" fmla="*/ 2 h 57"/>
                <a:gd name="T22" fmla="*/ 45 w 66"/>
                <a:gd name="T23" fmla="*/ 2 h 57"/>
                <a:gd name="T24" fmla="*/ 40 w 66"/>
                <a:gd name="T25" fmla="*/ 2 h 57"/>
                <a:gd name="T26" fmla="*/ 35 w 66"/>
                <a:gd name="T27" fmla="*/ 2 h 57"/>
                <a:gd name="T28" fmla="*/ 33 w 66"/>
                <a:gd name="T29" fmla="*/ 0 h 57"/>
                <a:gd name="T30" fmla="*/ 28 w 66"/>
                <a:gd name="T31" fmla="*/ 2 h 57"/>
                <a:gd name="T32" fmla="*/ 26 w 66"/>
                <a:gd name="T33" fmla="*/ 2 h 57"/>
                <a:gd name="T34" fmla="*/ 19 w 66"/>
                <a:gd name="T35" fmla="*/ 0 h 57"/>
                <a:gd name="T36" fmla="*/ 12 w 66"/>
                <a:gd name="T37" fmla="*/ 2 h 57"/>
                <a:gd name="T38" fmla="*/ 7 w 66"/>
                <a:gd name="T39" fmla="*/ 2 h 57"/>
                <a:gd name="T40" fmla="*/ 2 w 66"/>
                <a:gd name="T41" fmla="*/ 0 h 57"/>
                <a:gd name="T42" fmla="*/ 0 w 66"/>
                <a:gd name="T43" fmla="*/ 5 h 57"/>
                <a:gd name="T44" fmla="*/ 2 w 66"/>
                <a:gd name="T45" fmla="*/ 12 h 57"/>
                <a:gd name="T46" fmla="*/ 7 w 66"/>
                <a:gd name="T47" fmla="*/ 16 h 57"/>
                <a:gd name="T48" fmla="*/ 9 w 66"/>
                <a:gd name="T49" fmla="*/ 23 h 57"/>
                <a:gd name="T50" fmla="*/ 14 w 66"/>
                <a:gd name="T51" fmla="*/ 28 h 57"/>
                <a:gd name="T52" fmla="*/ 21 w 66"/>
                <a:gd name="T53" fmla="*/ 33 h 57"/>
                <a:gd name="T54" fmla="*/ 26 w 66"/>
                <a:gd name="T55" fmla="*/ 38 h 57"/>
                <a:gd name="T56" fmla="*/ 28 w 66"/>
                <a:gd name="T57" fmla="*/ 42 h 57"/>
                <a:gd name="T58" fmla="*/ 33 w 66"/>
                <a:gd name="T59" fmla="*/ 47 h 57"/>
                <a:gd name="T60" fmla="*/ 33 w 66"/>
                <a:gd name="T61" fmla="*/ 49 h 57"/>
                <a:gd name="T62" fmla="*/ 37 w 66"/>
                <a:gd name="T63" fmla="*/ 49 h 57"/>
                <a:gd name="T64" fmla="*/ 42 w 66"/>
                <a:gd name="T65" fmla="*/ 54 h 57"/>
                <a:gd name="T66" fmla="*/ 47 w 66"/>
                <a:gd name="T67" fmla="*/ 57 h 57"/>
                <a:gd name="T68" fmla="*/ 49 w 66"/>
                <a:gd name="T69" fmla="*/ 54 h 57"/>
                <a:gd name="T70" fmla="*/ 47 w 66"/>
                <a:gd name="T71" fmla="*/ 52 h 57"/>
                <a:gd name="T72" fmla="*/ 47 w 66"/>
                <a:gd name="T73" fmla="*/ 47 h 57"/>
                <a:gd name="T74" fmla="*/ 49 w 66"/>
                <a:gd name="T75" fmla="*/ 45 h 57"/>
                <a:gd name="T76" fmla="*/ 52 w 66"/>
                <a:gd name="T77" fmla="*/ 42 h 57"/>
                <a:gd name="T78" fmla="*/ 54 w 66"/>
                <a:gd name="T79" fmla="*/ 40 h 57"/>
                <a:gd name="T80" fmla="*/ 56 w 66"/>
                <a:gd name="T81" fmla="*/ 40 h 57"/>
                <a:gd name="T82" fmla="*/ 54 w 66"/>
                <a:gd name="T83" fmla="*/ 38 h 57"/>
                <a:gd name="T84" fmla="*/ 56 w 66"/>
                <a:gd name="T85" fmla="*/ 35 h 57"/>
                <a:gd name="T86" fmla="*/ 59 w 66"/>
                <a:gd name="T87" fmla="*/ 35 h 57"/>
                <a:gd name="T88" fmla="*/ 61 w 66"/>
                <a:gd name="T89" fmla="*/ 35 h 57"/>
                <a:gd name="T90" fmla="*/ 63 w 66"/>
                <a:gd name="T91" fmla="*/ 35 h 57"/>
                <a:gd name="T92" fmla="*/ 63 w 66"/>
                <a:gd name="T93" fmla="*/ 33 h 57"/>
                <a:gd name="T94" fmla="*/ 59 w 66"/>
                <a:gd name="T9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57">
                  <a:moveTo>
                    <a:pt x="61" y="26"/>
                  </a:moveTo>
                  <a:lnTo>
                    <a:pt x="61" y="26"/>
                  </a:lnTo>
                  <a:lnTo>
                    <a:pt x="63" y="26"/>
                  </a:lnTo>
                  <a:lnTo>
                    <a:pt x="66" y="26"/>
                  </a:lnTo>
                  <a:lnTo>
                    <a:pt x="66" y="26"/>
                  </a:lnTo>
                  <a:lnTo>
                    <a:pt x="66" y="26"/>
                  </a:lnTo>
                  <a:lnTo>
                    <a:pt x="63" y="26"/>
                  </a:lnTo>
                  <a:lnTo>
                    <a:pt x="63" y="23"/>
                  </a:lnTo>
                  <a:lnTo>
                    <a:pt x="61" y="21"/>
                  </a:lnTo>
                  <a:lnTo>
                    <a:pt x="59" y="21"/>
                  </a:lnTo>
                  <a:lnTo>
                    <a:pt x="59" y="21"/>
                  </a:lnTo>
                  <a:lnTo>
                    <a:pt x="56" y="19"/>
                  </a:lnTo>
                  <a:lnTo>
                    <a:pt x="56" y="19"/>
                  </a:lnTo>
                  <a:lnTo>
                    <a:pt x="56" y="19"/>
                  </a:lnTo>
                  <a:lnTo>
                    <a:pt x="56" y="16"/>
                  </a:lnTo>
                  <a:lnTo>
                    <a:pt x="59" y="16"/>
                  </a:lnTo>
                  <a:lnTo>
                    <a:pt x="59" y="14"/>
                  </a:lnTo>
                  <a:lnTo>
                    <a:pt x="59" y="12"/>
                  </a:lnTo>
                  <a:lnTo>
                    <a:pt x="61" y="12"/>
                  </a:lnTo>
                  <a:lnTo>
                    <a:pt x="61" y="9"/>
                  </a:lnTo>
                  <a:lnTo>
                    <a:pt x="61" y="9"/>
                  </a:lnTo>
                  <a:lnTo>
                    <a:pt x="61" y="9"/>
                  </a:lnTo>
                  <a:lnTo>
                    <a:pt x="59" y="7"/>
                  </a:lnTo>
                  <a:lnTo>
                    <a:pt x="56" y="7"/>
                  </a:lnTo>
                  <a:lnTo>
                    <a:pt x="56" y="9"/>
                  </a:lnTo>
                  <a:lnTo>
                    <a:pt x="54" y="9"/>
                  </a:lnTo>
                  <a:lnTo>
                    <a:pt x="54" y="9"/>
                  </a:lnTo>
                  <a:lnTo>
                    <a:pt x="52" y="9"/>
                  </a:lnTo>
                  <a:lnTo>
                    <a:pt x="52" y="7"/>
                  </a:lnTo>
                  <a:lnTo>
                    <a:pt x="52" y="7"/>
                  </a:lnTo>
                  <a:lnTo>
                    <a:pt x="52" y="7"/>
                  </a:lnTo>
                  <a:lnTo>
                    <a:pt x="49" y="5"/>
                  </a:lnTo>
                  <a:lnTo>
                    <a:pt x="49" y="2"/>
                  </a:lnTo>
                  <a:lnTo>
                    <a:pt x="47" y="2"/>
                  </a:lnTo>
                  <a:lnTo>
                    <a:pt x="45" y="2"/>
                  </a:lnTo>
                  <a:lnTo>
                    <a:pt x="45" y="2"/>
                  </a:lnTo>
                  <a:lnTo>
                    <a:pt x="42" y="2"/>
                  </a:lnTo>
                  <a:lnTo>
                    <a:pt x="42" y="2"/>
                  </a:lnTo>
                  <a:lnTo>
                    <a:pt x="40" y="2"/>
                  </a:lnTo>
                  <a:lnTo>
                    <a:pt x="37" y="2"/>
                  </a:lnTo>
                  <a:lnTo>
                    <a:pt x="37" y="2"/>
                  </a:lnTo>
                  <a:lnTo>
                    <a:pt x="35" y="2"/>
                  </a:lnTo>
                  <a:lnTo>
                    <a:pt x="35" y="2"/>
                  </a:lnTo>
                  <a:lnTo>
                    <a:pt x="33" y="2"/>
                  </a:lnTo>
                  <a:lnTo>
                    <a:pt x="33" y="0"/>
                  </a:lnTo>
                  <a:lnTo>
                    <a:pt x="30" y="2"/>
                  </a:lnTo>
                  <a:lnTo>
                    <a:pt x="30" y="2"/>
                  </a:lnTo>
                  <a:lnTo>
                    <a:pt x="28" y="2"/>
                  </a:lnTo>
                  <a:lnTo>
                    <a:pt x="26" y="0"/>
                  </a:lnTo>
                  <a:lnTo>
                    <a:pt x="26" y="0"/>
                  </a:lnTo>
                  <a:lnTo>
                    <a:pt x="26" y="2"/>
                  </a:lnTo>
                  <a:lnTo>
                    <a:pt x="23" y="0"/>
                  </a:lnTo>
                  <a:lnTo>
                    <a:pt x="19" y="0"/>
                  </a:lnTo>
                  <a:lnTo>
                    <a:pt x="19" y="0"/>
                  </a:lnTo>
                  <a:lnTo>
                    <a:pt x="14" y="0"/>
                  </a:lnTo>
                  <a:lnTo>
                    <a:pt x="12" y="0"/>
                  </a:lnTo>
                  <a:lnTo>
                    <a:pt x="12" y="2"/>
                  </a:lnTo>
                  <a:lnTo>
                    <a:pt x="9" y="5"/>
                  </a:lnTo>
                  <a:lnTo>
                    <a:pt x="9" y="5"/>
                  </a:lnTo>
                  <a:lnTo>
                    <a:pt x="7" y="2"/>
                  </a:lnTo>
                  <a:lnTo>
                    <a:pt x="4" y="0"/>
                  </a:lnTo>
                  <a:lnTo>
                    <a:pt x="4" y="0"/>
                  </a:lnTo>
                  <a:lnTo>
                    <a:pt x="2" y="0"/>
                  </a:lnTo>
                  <a:lnTo>
                    <a:pt x="2" y="0"/>
                  </a:lnTo>
                  <a:lnTo>
                    <a:pt x="2" y="0"/>
                  </a:lnTo>
                  <a:lnTo>
                    <a:pt x="0" y="5"/>
                  </a:lnTo>
                  <a:lnTo>
                    <a:pt x="0" y="9"/>
                  </a:lnTo>
                  <a:lnTo>
                    <a:pt x="0" y="12"/>
                  </a:lnTo>
                  <a:lnTo>
                    <a:pt x="2" y="12"/>
                  </a:lnTo>
                  <a:lnTo>
                    <a:pt x="7" y="16"/>
                  </a:lnTo>
                  <a:lnTo>
                    <a:pt x="7" y="16"/>
                  </a:lnTo>
                  <a:lnTo>
                    <a:pt x="7" y="16"/>
                  </a:lnTo>
                  <a:lnTo>
                    <a:pt x="7" y="19"/>
                  </a:lnTo>
                  <a:lnTo>
                    <a:pt x="9" y="21"/>
                  </a:lnTo>
                  <a:lnTo>
                    <a:pt x="9" y="23"/>
                  </a:lnTo>
                  <a:lnTo>
                    <a:pt x="12" y="26"/>
                  </a:lnTo>
                  <a:lnTo>
                    <a:pt x="14" y="26"/>
                  </a:lnTo>
                  <a:lnTo>
                    <a:pt x="14" y="28"/>
                  </a:lnTo>
                  <a:lnTo>
                    <a:pt x="16" y="31"/>
                  </a:lnTo>
                  <a:lnTo>
                    <a:pt x="16" y="31"/>
                  </a:lnTo>
                  <a:lnTo>
                    <a:pt x="21" y="33"/>
                  </a:lnTo>
                  <a:lnTo>
                    <a:pt x="23" y="35"/>
                  </a:lnTo>
                  <a:lnTo>
                    <a:pt x="26" y="38"/>
                  </a:lnTo>
                  <a:lnTo>
                    <a:pt x="26" y="38"/>
                  </a:lnTo>
                  <a:lnTo>
                    <a:pt x="28" y="40"/>
                  </a:lnTo>
                  <a:lnTo>
                    <a:pt x="28" y="40"/>
                  </a:lnTo>
                  <a:lnTo>
                    <a:pt x="28" y="42"/>
                  </a:lnTo>
                  <a:lnTo>
                    <a:pt x="33" y="47"/>
                  </a:lnTo>
                  <a:lnTo>
                    <a:pt x="33" y="47"/>
                  </a:lnTo>
                  <a:lnTo>
                    <a:pt x="33" y="47"/>
                  </a:lnTo>
                  <a:lnTo>
                    <a:pt x="33" y="47"/>
                  </a:lnTo>
                  <a:lnTo>
                    <a:pt x="33" y="47"/>
                  </a:lnTo>
                  <a:lnTo>
                    <a:pt x="33" y="49"/>
                  </a:lnTo>
                  <a:lnTo>
                    <a:pt x="35" y="49"/>
                  </a:lnTo>
                  <a:lnTo>
                    <a:pt x="35" y="49"/>
                  </a:lnTo>
                  <a:lnTo>
                    <a:pt x="37" y="49"/>
                  </a:lnTo>
                  <a:lnTo>
                    <a:pt x="37" y="52"/>
                  </a:lnTo>
                  <a:lnTo>
                    <a:pt x="40" y="52"/>
                  </a:lnTo>
                  <a:lnTo>
                    <a:pt x="42" y="54"/>
                  </a:lnTo>
                  <a:lnTo>
                    <a:pt x="45" y="54"/>
                  </a:lnTo>
                  <a:lnTo>
                    <a:pt x="45" y="54"/>
                  </a:lnTo>
                  <a:lnTo>
                    <a:pt x="47" y="57"/>
                  </a:lnTo>
                  <a:lnTo>
                    <a:pt x="47" y="57"/>
                  </a:lnTo>
                  <a:lnTo>
                    <a:pt x="47" y="57"/>
                  </a:lnTo>
                  <a:lnTo>
                    <a:pt x="49" y="54"/>
                  </a:lnTo>
                  <a:lnTo>
                    <a:pt x="49" y="54"/>
                  </a:lnTo>
                  <a:lnTo>
                    <a:pt x="49" y="54"/>
                  </a:lnTo>
                  <a:lnTo>
                    <a:pt x="47" y="52"/>
                  </a:lnTo>
                  <a:lnTo>
                    <a:pt x="47" y="49"/>
                  </a:lnTo>
                  <a:lnTo>
                    <a:pt x="47" y="47"/>
                  </a:lnTo>
                  <a:lnTo>
                    <a:pt x="47" y="47"/>
                  </a:lnTo>
                  <a:lnTo>
                    <a:pt x="47" y="47"/>
                  </a:lnTo>
                  <a:lnTo>
                    <a:pt x="49" y="47"/>
                  </a:lnTo>
                  <a:lnTo>
                    <a:pt x="49" y="45"/>
                  </a:lnTo>
                  <a:lnTo>
                    <a:pt x="49" y="45"/>
                  </a:lnTo>
                  <a:lnTo>
                    <a:pt x="49" y="42"/>
                  </a:lnTo>
                  <a:lnTo>
                    <a:pt x="52" y="42"/>
                  </a:lnTo>
                  <a:lnTo>
                    <a:pt x="52" y="40"/>
                  </a:lnTo>
                  <a:lnTo>
                    <a:pt x="54" y="40"/>
                  </a:lnTo>
                  <a:lnTo>
                    <a:pt x="54" y="40"/>
                  </a:lnTo>
                  <a:lnTo>
                    <a:pt x="54" y="40"/>
                  </a:lnTo>
                  <a:lnTo>
                    <a:pt x="56" y="40"/>
                  </a:lnTo>
                  <a:lnTo>
                    <a:pt x="56" y="40"/>
                  </a:lnTo>
                  <a:lnTo>
                    <a:pt x="56" y="40"/>
                  </a:lnTo>
                  <a:lnTo>
                    <a:pt x="56" y="38"/>
                  </a:lnTo>
                  <a:lnTo>
                    <a:pt x="54" y="38"/>
                  </a:lnTo>
                  <a:lnTo>
                    <a:pt x="54" y="35"/>
                  </a:lnTo>
                  <a:lnTo>
                    <a:pt x="56" y="35"/>
                  </a:lnTo>
                  <a:lnTo>
                    <a:pt x="56" y="35"/>
                  </a:lnTo>
                  <a:lnTo>
                    <a:pt x="56" y="35"/>
                  </a:lnTo>
                  <a:lnTo>
                    <a:pt x="59" y="35"/>
                  </a:lnTo>
                  <a:lnTo>
                    <a:pt x="59" y="35"/>
                  </a:lnTo>
                  <a:lnTo>
                    <a:pt x="59" y="35"/>
                  </a:lnTo>
                  <a:lnTo>
                    <a:pt x="61" y="35"/>
                  </a:lnTo>
                  <a:lnTo>
                    <a:pt x="61" y="35"/>
                  </a:lnTo>
                  <a:lnTo>
                    <a:pt x="61" y="35"/>
                  </a:lnTo>
                  <a:lnTo>
                    <a:pt x="63" y="35"/>
                  </a:lnTo>
                  <a:lnTo>
                    <a:pt x="63" y="35"/>
                  </a:lnTo>
                  <a:lnTo>
                    <a:pt x="63" y="35"/>
                  </a:lnTo>
                  <a:lnTo>
                    <a:pt x="63" y="33"/>
                  </a:lnTo>
                  <a:lnTo>
                    <a:pt x="63" y="33"/>
                  </a:lnTo>
                  <a:lnTo>
                    <a:pt x="61" y="31"/>
                  </a:lnTo>
                  <a:lnTo>
                    <a:pt x="59" y="28"/>
                  </a:lnTo>
                  <a:lnTo>
                    <a:pt x="59" y="28"/>
                  </a:lnTo>
                  <a:lnTo>
                    <a:pt x="61" y="26"/>
                  </a:lnTo>
                  <a:lnTo>
                    <a:pt x="61"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380"/>
            <p:cNvSpPr>
              <a:spLocks/>
            </p:cNvSpPr>
            <p:nvPr userDrawn="1"/>
          </p:nvSpPr>
          <p:spPr bwMode="auto">
            <a:xfrm>
              <a:off x="2366" y="3013"/>
              <a:ext cx="236" cy="277"/>
            </a:xfrm>
            <a:custGeom>
              <a:avLst/>
              <a:gdLst>
                <a:gd name="T0" fmla="*/ 229 w 236"/>
                <a:gd name="T1" fmla="*/ 166 h 277"/>
                <a:gd name="T2" fmla="*/ 215 w 236"/>
                <a:gd name="T3" fmla="*/ 147 h 277"/>
                <a:gd name="T4" fmla="*/ 217 w 236"/>
                <a:gd name="T5" fmla="*/ 140 h 277"/>
                <a:gd name="T6" fmla="*/ 184 w 236"/>
                <a:gd name="T7" fmla="*/ 135 h 277"/>
                <a:gd name="T8" fmla="*/ 177 w 236"/>
                <a:gd name="T9" fmla="*/ 114 h 277"/>
                <a:gd name="T10" fmla="*/ 175 w 236"/>
                <a:gd name="T11" fmla="*/ 95 h 277"/>
                <a:gd name="T12" fmla="*/ 172 w 236"/>
                <a:gd name="T13" fmla="*/ 86 h 277"/>
                <a:gd name="T14" fmla="*/ 153 w 236"/>
                <a:gd name="T15" fmla="*/ 81 h 277"/>
                <a:gd name="T16" fmla="*/ 139 w 236"/>
                <a:gd name="T17" fmla="*/ 71 h 277"/>
                <a:gd name="T18" fmla="*/ 125 w 236"/>
                <a:gd name="T19" fmla="*/ 64 h 277"/>
                <a:gd name="T20" fmla="*/ 116 w 236"/>
                <a:gd name="T21" fmla="*/ 62 h 277"/>
                <a:gd name="T22" fmla="*/ 101 w 236"/>
                <a:gd name="T23" fmla="*/ 57 h 277"/>
                <a:gd name="T24" fmla="*/ 90 w 236"/>
                <a:gd name="T25" fmla="*/ 48 h 277"/>
                <a:gd name="T26" fmla="*/ 85 w 236"/>
                <a:gd name="T27" fmla="*/ 43 h 277"/>
                <a:gd name="T28" fmla="*/ 83 w 236"/>
                <a:gd name="T29" fmla="*/ 38 h 277"/>
                <a:gd name="T30" fmla="*/ 80 w 236"/>
                <a:gd name="T31" fmla="*/ 29 h 277"/>
                <a:gd name="T32" fmla="*/ 78 w 236"/>
                <a:gd name="T33" fmla="*/ 15 h 277"/>
                <a:gd name="T34" fmla="*/ 78 w 236"/>
                <a:gd name="T35" fmla="*/ 0 h 277"/>
                <a:gd name="T36" fmla="*/ 61 w 236"/>
                <a:gd name="T37" fmla="*/ 3 h 277"/>
                <a:gd name="T38" fmla="*/ 43 w 236"/>
                <a:gd name="T39" fmla="*/ 12 h 277"/>
                <a:gd name="T40" fmla="*/ 33 w 236"/>
                <a:gd name="T41" fmla="*/ 19 h 277"/>
                <a:gd name="T42" fmla="*/ 21 w 236"/>
                <a:gd name="T43" fmla="*/ 29 h 277"/>
                <a:gd name="T44" fmla="*/ 12 w 236"/>
                <a:gd name="T45" fmla="*/ 26 h 277"/>
                <a:gd name="T46" fmla="*/ 10 w 236"/>
                <a:gd name="T47" fmla="*/ 41 h 277"/>
                <a:gd name="T48" fmla="*/ 19 w 236"/>
                <a:gd name="T49" fmla="*/ 62 h 277"/>
                <a:gd name="T50" fmla="*/ 17 w 236"/>
                <a:gd name="T51" fmla="*/ 81 h 277"/>
                <a:gd name="T52" fmla="*/ 19 w 236"/>
                <a:gd name="T53" fmla="*/ 93 h 277"/>
                <a:gd name="T54" fmla="*/ 17 w 236"/>
                <a:gd name="T55" fmla="*/ 100 h 277"/>
                <a:gd name="T56" fmla="*/ 12 w 236"/>
                <a:gd name="T57" fmla="*/ 109 h 277"/>
                <a:gd name="T58" fmla="*/ 12 w 236"/>
                <a:gd name="T59" fmla="*/ 123 h 277"/>
                <a:gd name="T60" fmla="*/ 24 w 236"/>
                <a:gd name="T61" fmla="*/ 138 h 277"/>
                <a:gd name="T62" fmla="*/ 21 w 236"/>
                <a:gd name="T63" fmla="*/ 145 h 277"/>
                <a:gd name="T64" fmla="*/ 17 w 236"/>
                <a:gd name="T65" fmla="*/ 154 h 277"/>
                <a:gd name="T66" fmla="*/ 14 w 236"/>
                <a:gd name="T67" fmla="*/ 161 h 277"/>
                <a:gd name="T68" fmla="*/ 21 w 236"/>
                <a:gd name="T69" fmla="*/ 173 h 277"/>
                <a:gd name="T70" fmla="*/ 24 w 236"/>
                <a:gd name="T71" fmla="*/ 182 h 277"/>
                <a:gd name="T72" fmla="*/ 28 w 236"/>
                <a:gd name="T73" fmla="*/ 197 h 277"/>
                <a:gd name="T74" fmla="*/ 38 w 236"/>
                <a:gd name="T75" fmla="*/ 204 h 277"/>
                <a:gd name="T76" fmla="*/ 38 w 236"/>
                <a:gd name="T77" fmla="*/ 216 h 277"/>
                <a:gd name="T78" fmla="*/ 35 w 236"/>
                <a:gd name="T79" fmla="*/ 223 h 277"/>
                <a:gd name="T80" fmla="*/ 40 w 236"/>
                <a:gd name="T81" fmla="*/ 230 h 277"/>
                <a:gd name="T82" fmla="*/ 40 w 236"/>
                <a:gd name="T83" fmla="*/ 237 h 277"/>
                <a:gd name="T84" fmla="*/ 52 w 236"/>
                <a:gd name="T85" fmla="*/ 256 h 277"/>
                <a:gd name="T86" fmla="*/ 57 w 236"/>
                <a:gd name="T87" fmla="*/ 272 h 277"/>
                <a:gd name="T88" fmla="*/ 64 w 236"/>
                <a:gd name="T89" fmla="*/ 277 h 277"/>
                <a:gd name="T90" fmla="*/ 76 w 236"/>
                <a:gd name="T91" fmla="*/ 268 h 277"/>
                <a:gd name="T92" fmla="*/ 85 w 236"/>
                <a:gd name="T93" fmla="*/ 260 h 277"/>
                <a:gd name="T94" fmla="*/ 92 w 236"/>
                <a:gd name="T95" fmla="*/ 260 h 277"/>
                <a:gd name="T96" fmla="*/ 111 w 236"/>
                <a:gd name="T97" fmla="*/ 263 h 277"/>
                <a:gd name="T98" fmla="*/ 123 w 236"/>
                <a:gd name="T99" fmla="*/ 275 h 277"/>
                <a:gd name="T100" fmla="*/ 127 w 236"/>
                <a:gd name="T101" fmla="*/ 260 h 277"/>
                <a:gd name="T102" fmla="*/ 149 w 236"/>
                <a:gd name="T103" fmla="*/ 258 h 277"/>
                <a:gd name="T104" fmla="*/ 153 w 236"/>
                <a:gd name="T105" fmla="*/ 258 h 277"/>
                <a:gd name="T106" fmla="*/ 158 w 236"/>
                <a:gd name="T107" fmla="*/ 220 h 277"/>
                <a:gd name="T108" fmla="*/ 184 w 236"/>
                <a:gd name="T109" fmla="*/ 204 h 277"/>
                <a:gd name="T110" fmla="*/ 229 w 236"/>
                <a:gd name="T111" fmla="*/ 213 h 277"/>
                <a:gd name="T112" fmla="*/ 233 w 236"/>
                <a:gd name="T113" fmla="*/ 218 h 277"/>
                <a:gd name="T114" fmla="*/ 233 w 236"/>
                <a:gd name="T115" fmla="*/ 197 h 277"/>
                <a:gd name="T116" fmla="*/ 233 w 236"/>
                <a:gd name="T117" fmla="*/ 18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77">
                  <a:moveTo>
                    <a:pt x="236" y="178"/>
                  </a:moveTo>
                  <a:lnTo>
                    <a:pt x="236" y="178"/>
                  </a:lnTo>
                  <a:lnTo>
                    <a:pt x="233" y="173"/>
                  </a:lnTo>
                  <a:lnTo>
                    <a:pt x="231" y="168"/>
                  </a:lnTo>
                  <a:lnTo>
                    <a:pt x="231" y="166"/>
                  </a:lnTo>
                  <a:lnTo>
                    <a:pt x="229" y="164"/>
                  </a:lnTo>
                  <a:lnTo>
                    <a:pt x="229" y="166"/>
                  </a:lnTo>
                  <a:lnTo>
                    <a:pt x="226" y="164"/>
                  </a:lnTo>
                  <a:lnTo>
                    <a:pt x="222" y="161"/>
                  </a:lnTo>
                  <a:lnTo>
                    <a:pt x="219" y="159"/>
                  </a:lnTo>
                  <a:lnTo>
                    <a:pt x="219" y="159"/>
                  </a:lnTo>
                  <a:lnTo>
                    <a:pt x="217" y="156"/>
                  </a:lnTo>
                  <a:lnTo>
                    <a:pt x="217" y="152"/>
                  </a:lnTo>
                  <a:lnTo>
                    <a:pt x="215" y="147"/>
                  </a:lnTo>
                  <a:lnTo>
                    <a:pt x="215" y="147"/>
                  </a:lnTo>
                  <a:lnTo>
                    <a:pt x="217" y="142"/>
                  </a:lnTo>
                  <a:lnTo>
                    <a:pt x="217" y="142"/>
                  </a:lnTo>
                  <a:lnTo>
                    <a:pt x="217" y="140"/>
                  </a:lnTo>
                  <a:lnTo>
                    <a:pt x="217" y="138"/>
                  </a:lnTo>
                  <a:lnTo>
                    <a:pt x="217" y="138"/>
                  </a:lnTo>
                  <a:lnTo>
                    <a:pt x="217" y="140"/>
                  </a:lnTo>
                  <a:lnTo>
                    <a:pt x="215" y="140"/>
                  </a:lnTo>
                  <a:lnTo>
                    <a:pt x="215" y="140"/>
                  </a:lnTo>
                  <a:lnTo>
                    <a:pt x="205" y="140"/>
                  </a:lnTo>
                  <a:lnTo>
                    <a:pt x="198" y="140"/>
                  </a:lnTo>
                  <a:lnTo>
                    <a:pt x="191" y="138"/>
                  </a:lnTo>
                  <a:lnTo>
                    <a:pt x="184" y="138"/>
                  </a:lnTo>
                  <a:lnTo>
                    <a:pt x="184" y="135"/>
                  </a:lnTo>
                  <a:lnTo>
                    <a:pt x="182" y="130"/>
                  </a:lnTo>
                  <a:lnTo>
                    <a:pt x="182" y="128"/>
                  </a:lnTo>
                  <a:lnTo>
                    <a:pt x="182" y="121"/>
                  </a:lnTo>
                  <a:lnTo>
                    <a:pt x="177" y="119"/>
                  </a:lnTo>
                  <a:lnTo>
                    <a:pt x="175" y="114"/>
                  </a:lnTo>
                  <a:lnTo>
                    <a:pt x="175" y="114"/>
                  </a:lnTo>
                  <a:lnTo>
                    <a:pt x="177" y="114"/>
                  </a:lnTo>
                  <a:lnTo>
                    <a:pt x="179" y="114"/>
                  </a:lnTo>
                  <a:lnTo>
                    <a:pt x="179" y="104"/>
                  </a:lnTo>
                  <a:lnTo>
                    <a:pt x="177" y="102"/>
                  </a:lnTo>
                  <a:lnTo>
                    <a:pt x="177" y="100"/>
                  </a:lnTo>
                  <a:lnTo>
                    <a:pt x="177" y="97"/>
                  </a:lnTo>
                  <a:lnTo>
                    <a:pt x="175" y="95"/>
                  </a:lnTo>
                  <a:lnTo>
                    <a:pt x="175" y="95"/>
                  </a:lnTo>
                  <a:lnTo>
                    <a:pt x="175" y="93"/>
                  </a:lnTo>
                  <a:lnTo>
                    <a:pt x="175" y="93"/>
                  </a:lnTo>
                  <a:lnTo>
                    <a:pt x="175" y="90"/>
                  </a:lnTo>
                  <a:lnTo>
                    <a:pt x="175" y="88"/>
                  </a:lnTo>
                  <a:lnTo>
                    <a:pt x="175" y="88"/>
                  </a:lnTo>
                  <a:lnTo>
                    <a:pt x="172" y="86"/>
                  </a:lnTo>
                  <a:lnTo>
                    <a:pt x="172" y="86"/>
                  </a:lnTo>
                  <a:lnTo>
                    <a:pt x="170" y="83"/>
                  </a:lnTo>
                  <a:lnTo>
                    <a:pt x="165" y="81"/>
                  </a:lnTo>
                  <a:lnTo>
                    <a:pt x="163" y="78"/>
                  </a:lnTo>
                  <a:lnTo>
                    <a:pt x="160" y="81"/>
                  </a:lnTo>
                  <a:lnTo>
                    <a:pt x="156" y="81"/>
                  </a:lnTo>
                  <a:lnTo>
                    <a:pt x="153" y="81"/>
                  </a:lnTo>
                  <a:lnTo>
                    <a:pt x="153" y="81"/>
                  </a:lnTo>
                  <a:lnTo>
                    <a:pt x="149" y="81"/>
                  </a:lnTo>
                  <a:lnTo>
                    <a:pt x="146" y="78"/>
                  </a:lnTo>
                  <a:lnTo>
                    <a:pt x="146" y="78"/>
                  </a:lnTo>
                  <a:lnTo>
                    <a:pt x="144" y="74"/>
                  </a:lnTo>
                  <a:lnTo>
                    <a:pt x="142" y="74"/>
                  </a:lnTo>
                  <a:lnTo>
                    <a:pt x="142" y="71"/>
                  </a:lnTo>
                  <a:lnTo>
                    <a:pt x="139" y="71"/>
                  </a:lnTo>
                  <a:lnTo>
                    <a:pt x="137" y="71"/>
                  </a:lnTo>
                  <a:lnTo>
                    <a:pt x="134" y="71"/>
                  </a:lnTo>
                  <a:lnTo>
                    <a:pt x="132" y="69"/>
                  </a:lnTo>
                  <a:lnTo>
                    <a:pt x="130" y="69"/>
                  </a:lnTo>
                  <a:lnTo>
                    <a:pt x="130" y="69"/>
                  </a:lnTo>
                  <a:lnTo>
                    <a:pt x="127" y="67"/>
                  </a:lnTo>
                  <a:lnTo>
                    <a:pt x="125" y="64"/>
                  </a:lnTo>
                  <a:lnTo>
                    <a:pt x="125" y="64"/>
                  </a:lnTo>
                  <a:lnTo>
                    <a:pt x="125" y="62"/>
                  </a:lnTo>
                  <a:lnTo>
                    <a:pt x="123" y="62"/>
                  </a:lnTo>
                  <a:lnTo>
                    <a:pt x="123" y="62"/>
                  </a:lnTo>
                  <a:lnTo>
                    <a:pt x="120" y="62"/>
                  </a:lnTo>
                  <a:lnTo>
                    <a:pt x="118" y="62"/>
                  </a:lnTo>
                  <a:lnTo>
                    <a:pt x="116" y="62"/>
                  </a:lnTo>
                  <a:lnTo>
                    <a:pt x="116" y="59"/>
                  </a:lnTo>
                  <a:lnTo>
                    <a:pt x="113" y="59"/>
                  </a:lnTo>
                  <a:lnTo>
                    <a:pt x="113" y="57"/>
                  </a:lnTo>
                  <a:lnTo>
                    <a:pt x="111" y="57"/>
                  </a:lnTo>
                  <a:lnTo>
                    <a:pt x="109" y="59"/>
                  </a:lnTo>
                  <a:lnTo>
                    <a:pt x="106" y="59"/>
                  </a:lnTo>
                  <a:lnTo>
                    <a:pt x="101" y="57"/>
                  </a:lnTo>
                  <a:lnTo>
                    <a:pt x="99" y="57"/>
                  </a:lnTo>
                  <a:lnTo>
                    <a:pt x="97" y="55"/>
                  </a:lnTo>
                  <a:lnTo>
                    <a:pt x="97" y="52"/>
                  </a:lnTo>
                  <a:lnTo>
                    <a:pt x="94" y="52"/>
                  </a:lnTo>
                  <a:lnTo>
                    <a:pt x="94" y="50"/>
                  </a:lnTo>
                  <a:lnTo>
                    <a:pt x="92" y="50"/>
                  </a:lnTo>
                  <a:lnTo>
                    <a:pt x="90" y="48"/>
                  </a:lnTo>
                  <a:lnTo>
                    <a:pt x="90" y="48"/>
                  </a:lnTo>
                  <a:lnTo>
                    <a:pt x="87" y="48"/>
                  </a:lnTo>
                  <a:lnTo>
                    <a:pt x="87" y="45"/>
                  </a:lnTo>
                  <a:lnTo>
                    <a:pt x="87" y="45"/>
                  </a:lnTo>
                  <a:lnTo>
                    <a:pt x="87" y="45"/>
                  </a:lnTo>
                  <a:lnTo>
                    <a:pt x="85" y="43"/>
                  </a:lnTo>
                  <a:lnTo>
                    <a:pt x="85" y="43"/>
                  </a:lnTo>
                  <a:lnTo>
                    <a:pt x="85" y="43"/>
                  </a:lnTo>
                  <a:lnTo>
                    <a:pt x="85" y="43"/>
                  </a:lnTo>
                  <a:lnTo>
                    <a:pt x="83" y="43"/>
                  </a:lnTo>
                  <a:lnTo>
                    <a:pt x="83" y="43"/>
                  </a:lnTo>
                  <a:lnTo>
                    <a:pt x="83" y="41"/>
                  </a:lnTo>
                  <a:lnTo>
                    <a:pt x="83" y="38"/>
                  </a:lnTo>
                  <a:lnTo>
                    <a:pt x="83" y="38"/>
                  </a:lnTo>
                  <a:lnTo>
                    <a:pt x="80" y="36"/>
                  </a:lnTo>
                  <a:lnTo>
                    <a:pt x="80" y="33"/>
                  </a:lnTo>
                  <a:lnTo>
                    <a:pt x="80" y="33"/>
                  </a:lnTo>
                  <a:lnTo>
                    <a:pt x="80" y="33"/>
                  </a:lnTo>
                  <a:lnTo>
                    <a:pt x="80" y="31"/>
                  </a:lnTo>
                  <a:lnTo>
                    <a:pt x="78" y="31"/>
                  </a:lnTo>
                  <a:lnTo>
                    <a:pt x="80" y="29"/>
                  </a:lnTo>
                  <a:lnTo>
                    <a:pt x="80" y="26"/>
                  </a:lnTo>
                  <a:lnTo>
                    <a:pt x="80" y="24"/>
                  </a:lnTo>
                  <a:lnTo>
                    <a:pt x="78" y="22"/>
                  </a:lnTo>
                  <a:lnTo>
                    <a:pt x="78" y="19"/>
                  </a:lnTo>
                  <a:lnTo>
                    <a:pt x="78" y="17"/>
                  </a:lnTo>
                  <a:lnTo>
                    <a:pt x="78" y="15"/>
                  </a:lnTo>
                  <a:lnTo>
                    <a:pt x="78" y="15"/>
                  </a:lnTo>
                  <a:lnTo>
                    <a:pt x="80" y="12"/>
                  </a:lnTo>
                  <a:lnTo>
                    <a:pt x="80" y="10"/>
                  </a:lnTo>
                  <a:lnTo>
                    <a:pt x="78" y="7"/>
                  </a:lnTo>
                  <a:lnTo>
                    <a:pt x="78" y="5"/>
                  </a:lnTo>
                  <a:lnTo>
                    <a:pt x="78" y="3"/>
                  </a:lnTo>
                  <a:lnTo>
                    <a:pt x="78" y="0"/>
                  </a:lnTo>
                  <a:lnTo>
                    <a:pt x="78" y="0"/>
                  </a:lnTo>
                  <a:lnTo>
                    <a:pt x="76" y="0"/>
                  </a:lnTo>
                  <a:lnTo>
                    <a:pt x="76" y="0"/>
                  </a:lnTo>
                  <a:lnTo>
                    <a:pt x="73" y="3"/>
                  </a:lnTo>
                  <a:lnTo>
                    <a:pt x="73" y="3"/>
                  </a:lnTo>
                  <a:lnTo>
                    <a:pt x="71" y="0"/>
                  </a:lnTo>
                  <a:lnTo>
                    <a:pt x="68" y="0"/>
                  </a:lnTo>
                  <a:lnTo>
                    <a:pt x="61" y="3"/>
                  </a:lnTo>
                  <a:lnTo>
                    <a:pt x="59" y="3"/>
                  </a:lnTo>
                  <a:lnTo>
                    <a:pt x="57" y="3"/>
                  </a:lnTo>
                  <a:lnTo>
                    <a:pt x="54" y="3"/>
                  </a:lnTo>
                  <a:lnTo>
                    <a:pt x="52" y="5"/>
                  </a:lnTo>
                  <a:lnTo>
                    <a:pt x="45" y="12"/>
                  </a:lnTo>
                  <a:lnTo>
                    <a:pt x="45" y="12"/>
                  </a:lnTo>
                  <a:lnTo>
                    <a:pt x="43" y="12"/>
                  </a:lnTo>
                  <a:lnTo>
                    <a:pt x="43" y="15"/>
                  </a:lnTo>
                  <a:lnTo>
                    <a:pt x="40" y="15"/>
                  </a:lnTo>
                  <a:lnTo>
                    <a:pt x="38" y="17"/>
                  </a:lnTo>
                  <a:lnTo>
                    <a:pt x="35" y="19"/>
                  </a:lnTo>
                  <a:lnTo>
                    <a:pt x="35" y="19"/>
                  </a:lnTo>
                  <a:lnTo>
                    <a:pt x="33" y="19"/>
                  </a:lnTo>
                  <a:lnTo>
                    <a:pt x="33" y="19"/>
                  </a:lnTo>
                  <a:lnTo>
                    <a:pt x="31" y="19"/>
                  </a:lnTo>
                  <a:lnTo>
                    <a:pt x="28" y="22"/>
                  </a:lnTo>
                  <a:lnTo>
                    <a:pt x="28" y="22"/>
                  </a:lnTo>
                  <a:lnTo>
                    <a:pt x="26" y="26"/>
                  </a:lnTo>
                  <a:lnTo>
                    <a:pt x="24" y="26"/>
                  </a:lnTo>
                  <a:lnTo>
                    <a:pt x="24" y="26"/>
                  </a:lnTo>
                  <a:lnTo>
                    <a:pt x="21" y="29"/>
                  </a:lnTo>
                  <a:lnTo>
                    <a:pt x="19" y="29"/>
                  </a:lnTo>
                  <a:lnTo>
                    <a:pt x="19" y="29"/>
                  </a:lnTo>
                  <a:lnTo>
                    <a:pt x="17" y="29"/>
                  </a:lnTo>
                  <a:lnTo>
                    <a:pt x="17" y="29"/>
                  </a:lnTo>
                  <a:lnTo>
                    <a:pt x="17" y="29"/>
                  </a:lnTo>
                  <a:lnTo>
                    <a:pt x="14" y="26"/>
                  </a:lnTo>
                  <a:lnTo>
                    <a:pt x="12" y="26"/>
                  </a:lnTo>
                  <a:lnTo>
                    <a:pt x="7" y="26"/>
                  </a:lnTo>
                  <a:lnTo>
                    <a:pt x="2" y="26"/>
                  </a:lnTo>
                  <a:lnTo>
                    <a:pt x="0" y="26"/>
                  </a:lnTo>
                  <a:lnTo>
                    <a:pt x="5" y="31"/>
                  </a:lnTo>
                  <a:lnTo>
                    <a:pt x="5" y="33"/>
                  </a:lnTo>
                  <a:lnTo>
                    <a:pt x="7" y="38"/>
                  </a:lnTo>
                  <a:lnTo>
                    <a:pt x="10" y="41"/>
                  </a:lnTo>
                  <a:lnTo>
                    <a:pt x="12" y="45"/>
                  </a:lnTo>
                  <a:lnTo>
                    <a:pt x="14" y="50"/>
                  </a:lnTo>
                  <a:lnTo>
                    <a:pt x="17" y="55"/>
                  </a:lnTo>
                  <a:lnTo>
                    <a:pt x="19" y="59"/>
                  </a:lnTo>
                  <a:lnTo>
                    <a:pt x="19" y="59"/>
                  </a:lnTo>
                  <a:lnTo>
                    <a:pt x="19" y="62"/>
                  </a:lnTo>
                  <a:lnTo>
                    <a:pt x="19" y="62"/>
                  </a:lnTo>
                  <a:lnTo>
                    <a:pt x="19" y="64"/>
                  </a:lnTo>
                  <a:lnTo>
                    <a:pt x="17" y="64"/>
                  </a:lnTo>
                  <a:lnTo>
                    <a:pt x="17" y="67"/>
                  </a:lnTo>
                  <a:lnTo>
                    <a:pt x="14" y="67"/>
                  </a:lnTo>
                  <a:lnTo>
                    <a:pt x="14" y="69"/>
                  </a:lnTo>
                  <a:lnTo>
                    <a:pt x="17" y="78"/>
                  </a:lnTo>
                  <a:lnTo>
                    <a:pt x="17" y="81"/>
                  </a:lnTo>
                  <a:lnTo>
                    <a:pt x="17" y="81"/>
                  </a:lnTo>
                  <a:lnTo>
                    <a:pt x="14" y="83"/>
                  </a:lnTo>
                  <a:lnTo>
                    <a:pt x="14" y="83"/>
                  </a:lnTo>
                  <a:lnTo>
                    <a:pt x="17" y="86"/>
                  </a:lnTo>
                  <a:lnTo>
                    <a:pt x="17" y="90"/>
                  </a:lnTo>
                  <a:lnTo>
                    <a:pt x="19" y="90"/>
                  </a:lnTo>
                  <a:lnTo>
                    <a:pt x="19" y="93"/>
                  </a:lnTo>
                  <a:lnTo>
                    <a:pt x="19" y="95"/>
                  </a:lnTo>
                  <a:lnTo>
                    <a:pt x="19" y="95"/>
                  </a:lnTo>
                  <a:lnTo>
                    <a:pt x="19" y="95"/>
                  </a:lnTo>
                  <a:lnTo>
                    <a:pt x="17" y="95"/>
                  </a:lnTo>
                  <a:lnTo>
                    <a:pt x="17" y="97"/>
                  </a:lnTo>
                  <a:lnTo>
                    <a:pt x="17" y="100"/>
                  </a:lnTo>
                  <a:lnTo>
                    <a:pt x="17" y="100"/>
                  </a:lnTo>
                  <a:lnTo>
                    <a:pt x="14" y="102"/>
                  </a:lnTo>
                  <a:lnTo>
                    <a:pt x="14" y="102"/>
                  </a:lnTo>
                  <a:lnTo>
                    <a:pt x="14" y="102"/>
                  </a:lnTo>
                  <a:lnTo>
                    <a:pt x="14" y="104"/>
                  </a:lnTo>
                  <a:lnTo>
                    <a:pt x="14" y="107"/>
                  </a:lnTo>
                  <a:lnTo>
                    <a:pt x="12" y="107"/>
                  </a:lnTo>
                  <a:lnTo>
                    <a:pt x="12" y="109"/>
                  </a:lnTo>
                  <a:lnTo>
                    <a:pt x="12" y="112"/>
                  </a:lnTo>
                  <a:lnTo>
                    <a:pt x="12" y="112"/>
                  </a:lnTo>
                  <a:lnTo>
                    <a:pt x="17" y="116"/>
                  </a:lnTo>
                  <a:lnTo>
                    <a:pt x="17" y="116"/>
                  </a:lnTo>
                  <a:lnTo>
                    <a:pt x="14" y="119"/>
                  </a:lnTo>
                  <a:lnTo>
                    <a:pt x="14" y="121"/>
                  </a:lnTo>
                  <a:lnTo>
                    <a:pt x="12" y="123"/>
                  </a:lnTo>
                  <a:lnTo>
                    <a:pt x="12" y="126"/>
                  </a:lnTo>
                  <a:lnTo>
                    <a:pt x="14" y="128"/>
                  </a:lnTo>
                  <a:lnTo>
                    <a:pt x="17" y="135"/>
                  </a:lnTo>
                  <a:lnTo>
                    <a:pt x="19" y="138"/>
                  </a:lnTo>
                  <a:lnTo>
                    <a:pt x="19" y="138"/>
                  </a:lnTo>
                  <a:lnTo>
                    <a:pt x="21" y="138"/>
                  </a:lnTo>
                  <a:lnTo>
                    <a:pt x="24" y="138"/>
                  </a:lnTo>
                  <a:lnTo>
                    <a:pt x="24" y="140"/>
                  </a:lnTo>
                  <a:lnTo>
                    <a:pt x="24" y="140"/>
                  </a:lnTo>
                  <a:lnTo>
                    <a:pt x="24" y="140"/>
                  </a:lnTo>
                  <a:lnTo>
                    <a:pt x="24" y="140"/>
                  </a:lnTo>
                  <a:lnTo>
                    <a:pt x="21" y="142"/>
                  </a:lnTo>
                  <a:lnTo>
                    <a:pt x="21" y="142"/>
                  </a:lnTo>
                  <a:lnTo>
                    <a:pt x="21" y="145"/>
                  </a:lnTo>
                  <a:lnTo>
                    <a:pt x="21" y="147"/>
                  </a:lnTo>
                  <a:lnTo>
                    <a:pt x="21" y="147"/>
                  </a:lnTo>
                  <a:lnTo>
                    <a:pt x="19" y="147"/>
                  </a:lnTo>
                  <a:lnTo>
                    <a:pt x="19" y="149"/>
                  </a:lnTo>
                  <a:lnTo>
                    <a:pt x="19" y="152"/>
                  </a:lnTo>
                  <a:lnTo>
                    <a:pt x="17" y="154"/>
                  </a:lnTo>
                  <a:lnTo>
                    <a:pt x="17" y="154"/>
                  </a:lnTo>
                  <a:lnTo>
                    <a:pt x="14" y="156"/>
                  </a:lnTo>
                  <a:lnTo>
                    <a:pt x="14" y="156"/>
                  </a:lnTo>
                  <a:lnTo>
                    <a:pt x="12" y="159"/>
                  </a:lnTo>
                  <a:lnTo>
                    <a:pt x="12" y="159"/>
                  </a:lnTo>
                  <a:lnTo>
                    <a:pt x="12" y="159"/>
                  </a:lnTo>
                  <a:lnTo>
                    <a:pt x="14" y="161"/>
                  </a:lnTo>
                  <a:lnTo>
                    <a:pt x="14" y="161"/>
                  </a:lnTo>
                  <a:lnTo>
                    <a:pt x="14" y="164"/>
                  </a:lnTo>
                  <a:lnTo>
                    <a:pt x="14" y="164"/>
                  </a:lnTo>
                  <a:lnTo>
                    <a:pt x="14" y="164"/>
                  </a:lnTo>
                  <a:lnTo>
                    <a:pt x="17" y="166"/>
                  </a:lnTo>
                  <a:lnTo>
                    <a:pt x="19" y="171"/>
                  </a:lnTo>
                  <a:lnTo>
                    <a:pt x="19" y="173"/>
                  </a:lnTo>
                  <a:lnTo>
                    <a:pt x="21" y="173"/>
                  </a:lnTo>
                  <a:lnTo>
                    <a:pt x="24" y="175"/>
                  </a:lnTo>
                  <a:lnTo>
                    <a:pt x="24" y="175"/>
                  </a:lnTo>
                  <a:lnTo>
                    <a:pt x="24" y="178"/>
                  </a:lnTo>
                  <a:lnTo>
                    <a:pt x="24" y="178"/>
                  </a:lnTo>
                  <a:lnTo>
                    <a:pt x="24" y="180"/>
                  </a:lnTo>
                  <a:lnTo>
                    <a:pt x="24" y="180"/>
                  </a:lnTo>
                  <a:lnTo>
                    <a:pt x="24" y="182"/>
                  </a:lnTo>
                  <a:lnTo>
                    <a:pt x="26" y="185"/>
                  </a:lnTo>
                  <a:lnTo>
                    <a:pt x="26" y="187"/>
                  </a:lnTo>
                  <a:lnTo>
                    <a:pt x="26" y="190"/>
                  </a:lnTo>
                  <a:lnTo>
                    <a:pt x="28" y="192"/>
                  </a:lnTo>
                  <a:lnTo>
                    <a:pt x="28" y="194"/>
                  </a:lnTo>
                  <a:lnTo>
                    <a:pt x="28" y="194"/>
                  </a:lnTo>
                  <a:lnTo>
                    <a:pt x="28" y="197"/>
                  </a:lnTo>
                  <a:lnTo>
                    <a:pt x="31" y="199"/>
                  </a:lnTo>
                  <a:lnTo>
                    <a:pt x="33" y="199"/>
                  </a:lnTo>
                  <a:lnTo>
                    <a:pt x="35" y="201"/>
                  </a:lnTo>
                  <a:lnTo>
                    <a:pt x="35" y="201"/>
                  </a:lnTo>
                  <a:lnTo>
                    <a:pt x="38" y="204"/>
                  </a:lnTo>
                  <a:lnTo>
                    <a:pt x="38" y="204"/>
                  </a:lnTo>
                  <a:lnTo>
                    <a:pt x="38" y="204"/>
                  </a:lnTo>
                  <a:lnTo>
                    <a:pt x="38" y="206"/>
                  </a:lnTo>
                  <a:lnTo>
                    <a:pt x="38" y="206"/>
                  </a:lnTo>
                  <a:lnTo>
                    <a:pt x="38" y="208"/>
                  </a:lnTo>
                  <a:lnTo>
                    <a:pt x="35" y="211"/>
                  </a:lnTo>
                  <a:lnTo>
                    <a:pt x="35" y="211"/>
                  </a:lnTo>
                  <a:lnTo>
                    <a:pt x="38" y="213"/>
                  </a:lnTo>
                  <a:lnTo>
                    <a:pt x="38" y="216"/>
                  </a:lnTo>
                  <a:lnTo>
                    <a:pt x="38" y="216"/>
                  </a:lnTo>
                  <a:lnTo>
                    <a:pt x="38" y="218"/>
                  </a:lnTo>
                  <a:lnTo>
                    <a:pt x="35" y="218"/>
                  </a:lnTo>
                  <a:lnTo>
                    <a:pt x="35" y="218"/>
                  </a:lnTo>
                  <a:lnTo>
                    <a:pt x="35" y="220"/>
                  </a:lnTo>
                  <a:lnTo>
                    <a:pt x="35" y="220"/>
                  </a:lnTo>
                  <a:lnTo>
                    <a:pt x="35" y="223"/>
                  </a:lnTo>
                  <a:lnTo>
                    <a:pt x="38" y="223"/>
                  </a:lnTo>
                  <a:lnTo>
                    <a:pt x="35" y="225"/>
                  </a:lnTo>
                  <a:lnTo>
                    <a:pt x="35" y="225"/>
                  </a:lnTo>
                  <a:lnTo>
                    <a:pt x="35" y="225"/>
                  </a:lnTo>
                  <a:lnTo>
                    <a:pt x="35" y="227"/>
                  </a:lnTo>
                  <a:lnTo>
                    <a:pt x="38" y="227"/>
                  </a:lnTo>
                  <a:lnTo>
                    <a:pt x="40" y="230"/>
                  </a:lnTo>
                  <a:lnTo>
                    <a:pt x="40" y="230"/>
                  </a:lnTo>
                  <a:lnTo>
                    <a:pt x="40" y="230"/>
                  </a:lnTo>
                  <a:lnTo>
                    <a:pt x="40" y="232"/>
                  </a:lnTo>
                  <a:lnTo>
                    <a:pt x="40" y="232"/>
                  </a:lnTo>
                  <a:lnTo>
                    <a:pt x="40" y="234"/>
                  </a:lnTo>
                  <a:lnTo>
                    <a:pt x="40" y="237"/>
                  </a:lnTo>
                  <a:lnTo>
                    <a:pt x="40" y="237"/>
                  </a:lnTo>
                  <a:lnTo>
                    <a:pt x="43" y="237"/>
                  </a:lnTo>
                  <a:lnTo>
                    <a:pt x="45" y="242"/>
                  </a:lnTo>
                  <a:lnTo>
                    <a:pt x="47" y="244"/>
                  </a:lnTo>
                  <a:lnTo>
                    <a:pt x="50" y="249"/>
                  </a:lnTo>
                  <a:lnTo>
                    <a:pt x="50" y="251"/>
                  </a:lnTo>
                  <a:lnTo>
                    <a:pt x="52" y="253"/>
                  </a:lnTo>
                  <a:lnTo>
                    <a:pt x="52" y="256"/>
                  </a:lnTo>
                  <a:lnTo>
                    <a:pt x="52" y="258"/>
                  </a:lnTo>
                  <a:lnTo>
                    <a:pt x="54" y="260"/>
                  </a:lnTo>
                  <a:lnTo>
                    <a:pt x="54" y="263"/>
                  </a:lnTo>
                  <a:lnTo>
                    <a:pt x="54" y="265"/>
                  </a:lnTo>
                  <a:lnTo>
                    <a:pt x="54" y="265"/>
                  </a:lnTo>
                  <a:lnTo>
                    <a:pt x="57" y="270"/>
                  </a:lnTo>
                  <a:lnTo>
                    <a:pt x="57" y="272"/>
                  </a:lnTo>
                  <a:lnTo>
                    <a:pt x="57" y="275"/>
                  </a:lnTo>
                  <a:lnTo>
                    <a:pt x="57" y="275"/>
                  </a:lnTo>
                  <a:lnTo>
                    <a:pt x="59" y="277"/>
                  </a:lnTo>
                  <a:lnTo>
                    <a:pt x="59" y="277"/>
                  </a:lnTo>
                  <a:lnTo>
                    <a:pt x="59" y="277"/>
                  </a:lnTo>
                  <a:lnTo>
                    <a:pt x="61" y="277"/>
                  </a:lnTo>
                  <a:lnTo>
                    <a:pt x="64" y="277"/>
                  </a:lnTo>
                  <a:lnTo>
                    <a:pt x="68" y="277"/>
                  </a:lnTo>
                  <a:lnTo>
                    <a:pt x="71" y="277"/>
                  </a:lnTo>
                  <a:lnTo>
                    <a:pt x="71" y="275"/>
                  </a:lnTo>
                  <a:lnTo>
                    <a:pt x="73" y="272"/>
                  </a:lnTo>
                  <a:lnTo>
                    <a:pt x="73" y="270"/>
                  </a:lnTo>
                  <a:lnTo>
                    <a:pt x="73" y="270"/>
                  </a:lnTo>
                  <a:lnTo>
                    <a:pt x="76" y="268"/>
                  </a:lnTo>
                  <a:lnTo>
                    <a:pt x="78" y="268"/>
                  </a:lnTo>
                  <a:lnTo>
                    <a:pt x="78" y="265"/>
                  </a:lnTo>
                  <a:lnTo>
                    <a:pt x="78" y="263"/>
                  </a:lnTo>
                  <a:lnTo>
                    <a:pt x="78" y="263"/>
                  </a:lnTo>
                  <a:lnTo>
                    <a:pt x="80" y="263"/>
                  </a:lnTo>
                  <a:lnTo>
                    <a:pt x="83" y="260"/>
                  </a:lnTo>
                  <a:lnTo>
                    <a:pt x="85" y="260"/>
                  </a:lnTo>
                  <a:lnTo>
                    <a:pt x="85" y="258"/>
                  </a:lnTo>
                  <a:lnTo>
                    <a:pt x="85" y="256"/>
                  </a:lnTo>
                  <a:lnTo>
                    <a:pt x="85" y="256"/>
                  </a:lnTo>
                  <a:lnTo>
                    <a:pt x="87" y="256"/>
                  </a:lnTo>
                  <a:lnTo>
                    <a:pt x="87" y="256"/>
                  </a:lnTo>
                  <a:lnTo>
                    <a:pt x="90" y="256"/>
                  </a:lnTo>
                  <a:lnTo>
                    <a:pt x="92" y="260"/>
                  </a:lnTo>
                  <a:lnTo>
                    <a:pt x="94" y="260"/>
                  </a:lnTo>
                  <a:lnTo>
                    <a:pt x="97" y="260"/>
                  </a:lnTo>
                  <a:lnTo>
                    <a:pt x="99" y="260"/>
                  </a:lnTo>
                  <a:lnTo>
                    <a:pt x="99" y="260"/>
                  </a:lnTo>
                  <a:lnTo>
                    <a:pt x="109" y="260"/>
                  </a:lnTo>
                  <a:lnTo>
                    <a:pt x="109" y="260"/>
                  </a:lnTo>
                  <a:lnTo>
                    <a:pt x="111" y="263"/>
                  </a:lnTo>
                  <a:lnTo>
                    <a:pt x="113" y="263"/>
                  </a:lnTo>
                  <a:lnTo>
                    <a:pt x="113" y="263"/>
                  </a:lnTo>
                  <a:lnTo>
                    <a:pt x="116" y="263"/>
                  </a:lnTo>
                  <a:lnTo>
                    <a:pt x="118" y="268"/>
                  </a:lnTo>
                  <a:lnTo>
                    <a:pt x="118" y="270"/>
                  </a:lnTo>
                  <a:lnTo>
                    <a:pt x="120" y="272"/>
                  </a:lnTo>
                  <a:lnTo>
                    <a:pt x="123" y="275"/>
                  </a:lnTo>
                  <a:lnTo>
                    <a:pt x="123" y="277"/>
                  </a:lnTo>
                  <a:lnTo>
                    <a:pt x="123" y="277"/>
                  </a:lnTo>
                  <a:lnTo>
                    <a:pt x="123" y="272"/>
                  </a:lnTo>
                  <a:lnTo>
                    <a:pt x="125" y="270"/>
                  </a:lnTo>
                  <a:lnTo>
                    <a:pt x="125" y="268"/>
                  </a:lnTo>
                  <a:lnTo>
                    <a:pt x="127" y="260"/>
                  </a:lnTo>
                  <a:lnTo>
                    <a:pt x="127" y="260"/>
                  </a:lnTo>
                  <a:lnTo>
                    <a:pt x="130" y="260"/>
                  </a:lnTo>
                  <a:lnTo>
                    <a:pt x="130" y="258"/>
                  </a:lnTo>
                  <a:lnTo>
                    <a:pt x="130" y="260"/>
                  </a:lnTo>
                  <a:lnTo>
                    <a:pt x="132" y="260"/>
                  </a:lnTo>
                  <a:lnTo>
                    <a:pt x="132" y="258"/>
                  </a:lnTo>
                  <a:lnTo>
                    <a:pt x="139" y="258"/>
                  </a:lnTo>
                  <a:lnTo>
                    <a:pt x="149" y="258"/>
                  </a:lnTo>
                  <a:lnTo>
                    <a:pt x="149" y="258"/>
                  </a:lnTo>
                  <a:lnTo>
                    <a:pt x="149" y="260"/>
                  </a:lnTo>
                  <a:lnTo>
                    <a:pt x="149" y="263"/>
                  </a:lnTo>
                  <a:lnTo>
                    <a:pt x="151" y="263"/>
                  </a:lnTo>
                  <a:lnTo>
                    <a:pt x="151" y="265"/>
                  </a:lnTo>
                  <a:lnTo>
                    <a:pt x="151" y="263"/>
                  </a:lnTo>
                  <a:lnTo>
                    <a:pt x="153" y="258"/>
                  </a:lnTo>
                  <a:lnTo>
                    <a:pt x="153" y="253"/>
                  </a:lnTo>
                  <a:lnTo>
                    <a:pt x="153" y="246"/>
                  </a:lnTo>
                  <a:lnTo>
                    <a:pt x="156" y="239"/>
                  </a:lnTo>
                  <a:lnTo>
                    <a:pt x="156" y="234"/>
                  </a:lnTo>
                  <a:lnTo>
                    <a:pt x="153" y="230"/>
                  </a:lnTo>
                  <a:lnTo>
                    <a:pt x="156" y="225"/>
                  </a:lnTo>
                  <a:lnTo>
                    <a:pt x="158" y="220"/>
                  </a:lnTo>
                  <a:lnTo>
                    <a:pt x="160" y="218"/>
                  </a:lnTo>
                  <a:lnTo>
                    <a:pt x="160" y="213"/>
                  </a:lnTo>
                  <a:lnTo>
                    <a:pt x="163" y="208"/>
                  </a:lnTo>
                  <a:lnTo>
                    <a:pt x="165" y="208"/>
                  </a:lnTo>
                  <a:lnTo>
                    <a:pt x="175" y="206"/>
                  </a:lnTo>
                  <a:lnTo>
                    <a:pt x="177" y="206"/>
                  </a:lnTo>
                  <a:lnTo>
                    <a:pt x="184" y="204"/>
                  </a:lnTo>
                  <a:lnTo>
                    <a:pt x="193" y="201"/>
                  </a:lnTo>
                  <a:lnTo>
                    <a:pt x="200" y="201"/>
                  </a:lnTo>
                  <a:lnTo>
                    <a:pt x="210" y="201"/>
                  </a:lnTo>
                  <a:lnTo>
                    <a:pt x="217" y="206"/>
                  </a:lnTo>
                  <a:lnTo>
                    <a:pt x="222" y="208"/>
                  </a:lnTo>
                  <a:lnTo>
                    <a:pt x="229" y="213"/>
                  </a:lnTo>
                  <a:lnTo>
                    <a:pt x="229" y="213"/>
                  </a:lnTo>
                  <a:lnTo>
                    <a:pt x="229" y="218"/>
                  </a:lnTo>
                  <a:lnTo>
                    <a:pt x="229" y="220"/>
                  </a:lnTo>
                  <a:lnTo>
                    <a:pt x="229" y="220"/>
                  </a:lnTo>
                  <a:lnTo>
                    <a:pt x="231" y="220"/>
                  </a:lnTo>
                  <a:lnTo>
                    <a:pt x="231" y="218"/>
                  </a:lnTo>
                  <a:lnTo>
                    <a:pt x="231" y="218"/>
                  </a:lnTo>
                  <a:lnTo>
                    <a:pt x="233" y="218"/>
                  </a:lnTo>
                  <a:lnTo>
                    <a:pt x="233" y="216"/>
                  </a:lnTo>
                  <a:lnTo>
                    <a:pt x="231" y="213"/>
                  </a:lnTo>
                  <a:lnTo>
                    <a:pt x="229" y="211"/>
                  </a:lnTo>
                  <a:lnTo>
                    <a:pt x="229" y="208"/>
                  </a:lnTo>
                  <a:lnTo>
                    <a:pt x="231" y="204"/>
                  </a:lnTo>
                  <a:lnTo>
                    <a:pt x="231" y="201"/>
                  </a:lnTo>
                  <a:lnTo>
                    <a:pt x="233" y="197"/>
                  </a:lnTo>
                  <a:lnTo>
                    <a:pt x="233" y="197"/>
                  </a:lnTo>
                  <a:lnTo>
                    <a:pt x="233" y="197"/>
                  </a:lnTo>
                  <a:lnTo>
                    <a:pt x="233" y="194"/>
                  </a:lnTo>
                  <a:lnTo>
                    <a:pt x="233" y="194"/>
                  </a:lnTo>
                  <a:lnTo>
                    <a:pt x="233" y="194"/>
                  </a:lnTo>
                  <a:lnTo>
                    <a:pt x="233" y="190"/>
                  </a:lnTo>
                  <a:lnTo>
                    <a:pt x="233" y="185"/>
                  </a:lnTo>
                  <a:lnTo>
                    <a:pt x="236" y="180"/>
                  </a:lnTo>
                  <a:lnTo>
                    <a:pt x="236" y="180"/>
                  </a:lnTo>
                  <a:lnTo>
                    <a:pt x="236" y="180"/>
                  </a:lnTo>
                  <a:lnTo>
                    <a:pt x="236" y="180"/>
                  </a:lnTo>
                  <a:lnTo>
                    <a:pt x="236"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381"/>
            <p:cNvSpPr>
              <a:spLocks/>
            </p:cNvSpPr>
            <p:nvPr userDrawn="1"/>
          </p:nvSpPr>
          <p:spPr bwMode="auto">
            <a:xfrm>
              <a:off x="5256" y="2209"/>
              <a:ext cx="61" cy="36"/>
            </a:xfrm>
            <a:custGeom>
              <a:avLst/>
              <a:gdLst>
                <a:gd name="T0" fmla="*/ 61 w 61"/>
                <a:gd name="T1" fmla="*/ 29 h 36"/>
                <a:gd name="T2" fmla="*/ 58 w 61"/>
                <a:gd name="T3" fmla="*/ 26 h 36"/>
                <a:gd name="T4" fmla="*/ 58 w 61"/>
                <a:gd name="T5" fmla="*/ 24 h 36"/>
                <a:gd name="T6" fmla="*/ 58 w 61"/>
                <a:gd name="T7" fmla="*/ 22 h 36"/>
                <a:gd name="T8" fmla="*/ 56 w 61"/>
                <a:gd name="T9" fmla="*/ 19 h 36"/>
                <a:gd name="T10" fmla="*/ 54 w 61"/>
                <a:gd name="T11" fmla="*/ 19 h 36"/>
                <a:gd name="T12" fmla="*/ 49 w 61"/>
                <a:gd name="T13" fmla="*/ 17 h 36"/>
                <a:gd name="T14" fmla="*/ 49 w 61"/>
                <a:gd name="T15" fmla="*/ 15 h 36"/>
                <a:gd name="T16" fmla="*/ 49 w 61"/>
                <a:gd name="T17" fmla="*/ 12 h 36"/>
                <a:gd name="T18" fmla="*/ 49 w 61"/>
                <a:gd name="T19" fmla="*/ 10 h 36"/>
                <a:gd name="T20" fmla="*/ 47 w 61"/>
                <a:gd name="T21" fmla="*/ 8 h 36"/>
                <a:gd name="T22" fmla="*/ 42 w 61"/>
                <a:gd name="T23" fmla="*/ 5 h 36"/>
                <a:gd name="T24" fmla="*/ 42 w 61"/>
                <a:gd name="T25" fmla="*/ 5 h 36"/>
                <a:gd name="T26" fmla="*/ 40 w 61"/>
                <a:gd name="T27" fmla="*/ 8 h 36"/>
                <a:gd name="T28" fmla="*/ 37 w 61"/>
                <a:gd name="T29" fmla="*/ 8 h 36"/>
                <a:gd name="T30" fmla="*/ 33 w 61"/>
                <a:gd name="T31" fmla="*/ 5 h 36"/>
                <a:gd name="T32" fmla="*/ 28 w 61"/>
                <a:gd name="T33" fmla="*/ 5 h 36"/>
                <a:gd name="T34" fmla="*/ 25 w 61"/>
                <a:gd name="T35" fmla="*/ 5 h 36"/>
                <a:gd name="T36" fmla="*/ 25 w 61"/>
                <a:gd name="T37" fmla="*/ 5 h 36"/>
                <a:gd name="T38" fmla="*/ 25 w 61"/>
                <a:gd name="T39" fmla="*/ 3 h 36"/>
                <a:gd name="T40" fmla="*/ 21 w 61"/>
                <a:gd name="T41" fmla="*/ 0 h 36"/>
                <a:gd name="T42" fmla="*/ 16 w 61"/>
                <a:gd name="T43" fmla="*/ 0 h 36"/>
                <a:gd name="T44" fmla="*/ 14 w 61"/>
                <a:gd name="T45" fmla="*/ 3 h 36"/>
                <a:gd name="T46" fmla="*/ 11 w 61"/>
                <a:gd name="T47" fmla="*/ 5 h 36"/>
                <a:gd name="T48" fmla="*/ 9 w 61"/>
                <a:gd name="T49" fmla="*/ 8 h 36"/>
                <a:gd name="T50" fmla="*/ 7 w 61"/>
                <a:gd name="T51" fmla="*/ 15 h 36"/>
                <a:gd name="T52" fmla="*/ 4 w 61"/>
                <a:gd name="T53" fmla="*/ 17 h 36"/>
                <a:gd name="T54" fmla="*/ 2 w 61"/>
                <a:gd name="T55" fmla="*/ 22 h 36"/>
                <a:gd name="T56" fmla="*/ 0 w 61"/>
                <a:gd name="T57" fmla="*/ 24 h 36"/>
                <a:gd name="T58" fmla="*/ 2 w 61"/>
                <a:gd name="T59" fmla="*/ 26 h 36"/>
                <a:gd name="T60" fmla="*/ 2 w 61"/>
                <a:gd name="T61" fmla="*/ 26 h 36"/>
                <a:gd name="T62" fmla="*/ 4 w 61"/>
                <a:gd name="T63" fmla="*/ 31 h 36"/>
                <a:gd name="T64" fmla="*/ 9 w 61"/>
                <a:gd name="T65" fmla="*/ 34 h 36"/>
                <a:gd name="T66" fmla="*/ 14 w 61"/>
                <a:gd name="T67" fmla="*/ 31 h 36"/>
                <a:gd name="T68" fmla="*/ 16 w 61"/>
                <a:gd name="T69" fmla="*/ 34 h 36"/>
                <a:gd name="T70" fmla="*/ 18 w 61"/>
                <a:gd name="T71" fmla="*/ 34 h 36"/>
                <a:gd name="T72" fmla="*/ 18 w 61"/>
                <a:gd name="T73" fmla="*/ 34 h 36"/>
                <a:gd name="T74" fmla="*/ 21 w 61"/>
                <a:gd name="T75" fmla="*/ 36 h 36"/>
                <a:gd name="T76" fmla="*/ 28 w 61"/>
                <a:gd name="T77" fmla="*/ 34 h 36"/>
                <a:gd name="T78" fmla="*/ 28 w 61"/>
                <a:gd name="T79" fmla="*/ 31 h 36"/>
                <a:gd name="T80" fmla="*/ 33 w 61"/>
                <a:gd name="T81" fmla="*/ 31 h 36"/>
                <a:gd name="T82" fmla="*/ 35 w 61"/>
                <a:gd name="T83" fmla="*/ 34 h 36"/>
                <a:gd name="T84" fmla="*/ 40 w 61"/>
                <a:gd name="T85" fmla="*/ 34 h 36"/>
                <a:gd name="T86" fmla="*/ 47 w 61"/>
                <a:gd name="T87" fmla="*/ 34 h 36"/>
                <a:gd name="T88" fmla="*/ 51 w 61"/>
                <a:gd name="T89" fmla="*/ 31 h 36"/>
                <a:gd name="T90" fmla="*/ 54 w 61"/>
                <a:gd name="T91" fmla="*/ 34 h 36"/>
                <a:gd name="T92" fmla="*/ 58 w 61"/>
                <a:gd name="T93" fmla="*/ 31 h 36"/>
                <a:gd name="T94" fmla="*/ 58 w 61"/>
                <a:gd name="T95" fmla="*/ 31 h 36"/>
                <a:gd name="T96" fmla="*/ 61 w 61"/>
                <a:gd name="T97" fmla="*/ 31 h 36"/>
                <a:gd name="T98" fmla="*/ 61 w 61"/>
                <a:gd name="T9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36">
                  <a:moveTo>
                    <a:pt x="61" y="29"/>
                  </a:moveTo>
                  <a:lnTo>
                    <a:pt x="61" y="29"/>
                  </a:lnTo>
                  <a:lnTo>
                    <a:pt x="58" y="26"/>
                  </a:lnTo>
                  <a:lnTo>
                    <a:pt x="58" y="26"/>
                  </a:lnTo>
                  <a:lnTo>
                    <a:pt x="58" y="26"/>
                  </a:lnTo>
                  <a:lnTo>
                    <a:pt x="58" y="24"/>
                  </a:lnTo>
                  <a:lnTo>
                    <a:pt x="61" y="22"/>
                  </a:lnTo>
                  <a:lnTo>
                    <a:pt x="58" y="22"/>
                  </a:lnTo>
                  <a:lnTo>
                    <a:pt x="58" y="19"/>
                  </a:lnTo>
                  <a:lnTo>
                    <a:pt x="56" y="19"/>
                  </a:lnTo>
                  <a:lnTo>
                    <a:pt x="56" y="19"/>
                  </a:lnTo>
                  <a:lnTo>
                    <a:pt x="54" y="19"/>
                  </a:lnTo>
                  <a:lnTo>
                    <a:pt x="51" y="19"/>
                  </a:lnTo>
                  <a:lnTo>
                    <a:pt x="49" y="17"/>
                  </a:lnTo>
                  <a:lnTo>
                    <a:pt x="49" y="15"/>
                  </a:lnTo>
                  <a:lnTo>
                    <a:pt x="49" y="15"/>
                  </a:lnTo>
                  <a:lnTo>
                    <a:pt x="49" y="12"/>
                  </a:lnTo>
                  <a:lnTo>
                    <a:pt x="49" y="12"/>
                  </a:lnTo>
                  <a:lnTo>
                    <a:pt x="49" y="12"/>
                  </a:lnTo>
                  <a:lnTo>
                    <a:pt x="49" y="10"/>
                  </a:lnTo>
                  <a:lnTo>
                    <a:pt x="49" y="8"/>
                  </a:lnTo>
                  <a:lnTo>
                    <a:pt x="47" y="8"/>
                  </a:lnTo>
                  <a:lnTo>
                    <a:pt x="44" y="8"/>
                  </a:lnTo>
                  <a:lnTo>
                    <a:pt x="42" y="5"/>
                  </a:lnTo>
                  <a:lnTo>
                    <a:pt x="42" y="5"/>
                  </a:lnTo>
                  <a:lnTo>
                    <a:pt x="42" y="5"/>
                  </a:lnTo>
                  <a:lnTo>
                    <a:pt x="40" y="8"/>
                  </a:lnTo>
                  <a:lnTo>
                    <a:pt x="40" y="8"/>
                  </a:lnTo>
                  <a:lnTo>
                    <a:pt x="37" y="8"/>
                  </a:lnTo>
                  <a:lnTo>
                    <a:pt x="37" y="8"/>
                  </a:lnTo>
                  <a:lnTo>
                    <a:pt x="35" y="8"/>
                  </a:lnTo>
                  <a:lnTo>
                    <a:pt x="33" y="5"/>
                  </a:lnTo>
                  <a:lnTo>
                    <a:pt x="30" y="5"/>
                  </a:lnTo>
                  <a:lnTo>
                    <a:pt x="28" y="5"/>
                  </a:lnTo>
                  <a:lnTo>
                    <a:pt x="25" y="5"/>
                  </a:lnTo>
                  <a:lnTo>
                    <a:pt x="25" y="5"/>
                  </a:lnTo>
                  <a:lnTo>
                    <a:pt x="25" y="5"/>
                  </a:lnTo>
                  <a:lnTo>
                    <a:pt x="25" y="5"/>
                  </a:lnTo>
                  <a:lnTo>
                    <a:pt x="25" y="3"/>
                  </a:lnTo>
                  <a:lnTo>
                    <a:pt x="25" y="3"/>
                  </a:lnTo>
                  <a:lnTo>
                    <a:pt x="23" y="3"/>
                  </a:lnTo>
                  <a:lnTo>
                    <a:pt x="21" y="0"/>
                  </a:lnTo>
                  <a:lnTo>
                    <a:pt x="18" y="0"/>
                  </a:lnTo>
                  <a:lnTo>
                    <a:pt x="16" y="0"/>
                  </a:lnTo>
                  <a:lnTo>
                    <a:pt x="16" y="3"/>
                  </a:lnTo>
                  <a:lnTo>
                    <a:pt x="14" y="3"/>
                  </a:lnTo>
                  <a:lnTo>
                    <a:pt x="14" y="5"/>
                  </a:lnTo>
                  <a:lnTo>
                    <a:pt x="11" y="5"/>
                  </a:lnTo>
                  <a:lnTo>
                    <a:pt x="11" y="5"/>
                  </a:lnTo>
                  <a:lnTo>
                    <a:pt x="9" y="8"/>
                  </a:lnTo>
                  <a:lnTo>
                    <a:pt x="7" y="12"/>
                  </a:lnTo>
                  <a:lnTo>
                    <a:pt x="7" y="15"/>
                  </a:lnTo>
                  <a:lnTo>
                    <a:pt x="4" y="17"/>
                  </a:lnTo>
                  <a:lnTo>
                    <a:pt x="4" y="17"/>
                  </a:lnTo>
                  <a:lnTo>
                    <a:pt x="2" y="19"/>
                  </a:lnTo>
                  <a:lnTo>
                    <a:pt x="2" y="22"/>
                  </a:lnTo>
                  <a:lnTo>
                    <a:pt x="2" y="22"/>
                  </a:lnTo>
                  <a:lnTo>
                    <a:pt x="0" y="24"/>
                  </a:lnTo>
                  <a:lnTo>
                    <a:pt x="0" y="24"/>
                  </a:lnTo>
                  <a:lnTo>
                    <a:pt x="2" y="26"/>
                  </a:lnTo>
                  <a:lnTo>
                    <a:pt x="2" y="26"/>
                  </a:lnTo>
                  <a:lnTo>
                    <a:pt x="2" y="26"/>
                  </a:lnTo>
                  <a:lnTo>
                    <a:pt x="4" y="29"/>
                  </a:lnTo>
                  <a:lnTo>
                    <a:pt x="4" y="31"/>
                  </a:lnTo>
                  <a:lnTo>
                    <a:pt x="7" y="31"/>
                  </a:lnTo>
                  <a:lnTo>
                    <a:pt x="9" y="34"/>
                  </a:lnTo>
                  <a:lnTo>
                    <a:pt x="11" y="31"/>
                  </a:lnTo>
                  <a:lnTo>
                    <a:pt x="14" y="31"/>
                  </a:lnTo>
                  <a:lnTo>
                    <a:pt x="16" y="34"/>
                  </a:lnTo>
                  <a:lnTo>
                    <a:pt x="16" y="34"/>
                  </a:lnTo>
                  <a:lnTo>
                    <a:pt x="16" y="34"/>
                  </a:lnTo>
                  <a:lnTo>
                    <a:pt x="18" y="34"/>
                  </a:lnTo>
                  <a:lnTo>
                    <a:pt x="18" y="34"/>
                  </a:lnTo>
                  <a:lnTo>
                    <a:pt x="18" y="34"/>
                  </a:lnTo>
                  <a:lnTo>
                    <a:pt x="18" y="36"/>
                  </a:lnTo>
                  <a:lnTo>
                    <a:pt x="21" y="36"/>
                  </a:lnTo>
                  <a:lnTo>
                    <a:pt x="23" y="34"/>
                  </a:lnTo>
                  <a:lnTo>
                    <a:pt x="28" y="34"/>
                  </a:lnTo>
                  <a:lnTo>
                    <a:pt x="28" y="31"/>
                  </a:lnTo>
                  <a:lnTo>
                    <a:pt x="28" y="31"/>
                  </a:lnTo>
                  <a:lnTo>
                    <a:pt x="30" y="31"/>
                  </a:lnTo>
                  <a:lnTo>
                    <a:pt x="33" y="31"/>
                  </a:lnTo>
                  <a:lnTo>
                    <a:pt x="35" y="34"/>
                  </a:lnTo>
                  <a:lnTo>
                    <a:pt x="35" y="34"/>
                  </a:lnTo>
                  <a:lnTo>
                    <a:pt x="37" y="34"/>
                  </a:lnTo>
                  <a:lnTo>
                    <a:pt x="40" y="34"/>
                  </a:lnTo>
                  <a:lnTo>
                    <a:pt x="44" y="34"/>
                  </a:lnTo>
                  <a:lnTo>
                    <a:pt x="47" y="34"/>
                  </a:lnTo>
                  <a:lnTo>
                    <a:pt x="49" y="31"/>
                  </a:lnTo>
                  <a:lnTo>
                    <a:pt x="51" y="31"/>
                  </a:lnTo>
                  <a:lnTo>
                    <a:pt x="51" y="34"/>
                  </a:lnTo>
                  <a:lnTo>
                    <a:pt x="54" y="34"/>
                  </a:lnTo>
                  <a:lnTo>
                    <a:pt x="56" y="31"/>
                  </a:lnTo>
                  <a:lnTo>
                    <a:pt x="58" y="31"/>
                  </a:lnTo>
                  <a:lnTo>
                    <a:pt x="58" y="31"/>
                  </a:lnTo>
                  <a:lnTo>
                    <a:pt x="58" y="31"/>
                  </a:lnTo>
                  <a:lnTo>
                    <a:pt x="61" y="31"/>
                  </a:lnTo>
                  <a:lnTo>
                    <a:pt x="61" y="31"/>
                  </a:lnTo>
                  <a:lnTo>
                    <a:pt x="61" y="31"/>
                  </a:lnTo>
                  <a:lnTo>
                    <a:pt x="61"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382"/>
            <p:cNvSpPr>
              <a:spLocks/>
            </p:cNvSpPr>
            <p:nvPr userDrawn="1"/>
          </p:nvSpPr>
          <p:spPr bwMode="auto">
            <a:xfrm>
              <a:off x="3667" y="2545"/>
              <a:ext cx="57" cy="133"/>
            </a:xfrm>
            <a:custGeom>
              <a:avLst/>
              <a:gdLst>
                <a:gd name="T0" fmla="*/ 57 w 57"/>
                <a:gd name="T1" fmla="*/ 33 h 133"/>
                <a:gd name="T2" fmla="*/ 54 w 57"/>
                <a:gd name="T3" fmla="*/ 29 h 133"/>
                <a:gd name="T4" fmla="*/ 52 w 57"/>
                <a:gd name="T5" fmla="*/ 21 h 133"/>
                <a:gd name="T6" fmla="*/ 54 w 57"/>
                <a:gd name="T7" fmla="*/ 17 h 133"/>
                <a:gd name="T8" fmla="*/ 50 w 57"/>
                <a:gd name="T9" fmla="*/ 12 h 133"/>
                <a:gd name="T10" fmla="*/ 45 w 57"/>
                <a:gd name="T11" fmla="*/ 7 h 133"/>
                <a:gd name="T12" fmla="*/ 40 w 57"/>
                <a:gd name="T13" fmla="*/ 0 h 133"/>
                <a:gd name="T14" fmla="*/ 35 w 57"/>
                <a:gd name="T15" fmla="*/ 3 h 133"/>
                <a:gd name="T16" fmla="*/ 31 w 57"/>
                <a:gd name="T17" fmla="*/ 5 h 133"/>
                <a:gd name="T18" fmla="*/ 31 w 57"/>
                <a:gd name="T19" fmla="*/ 12 h 133"/>
                <a:gd name="T20" fmla="*/ 28 w 57"/>
                <a:gd name="T21" fmla="*/ 17 h 133"/>
                <a:gd name="T22" fmla="*/ 17 w 57"/>
                <a:gd name="T23" fmla="*/ 21 h 133"/>
                <a:gd name="T24" fmla="*/ 14 w 57"/>
                <a:gd name="T25" fmla="*/ 21 h 133"/>
                <a:gd name="T26" fmla="*/ 12 w 57"/>
                <a:gd name="T27" fmla="*/ 21 h 133"/>
                <a:gd name="T28" fmla="*/ 9 w 57"/>
                <a:gd name="T29" fmla="*/ 24 h 133"/>
                <a:gd name="T30" fmla="*/ 7 w 57"/>
                <a:gd name="T31" fmla="*/ 26 h 133"/>
                <a:gd name="T32" fmla="*/ 7 w 57"/>
                <a:gd name="T33" fmla="*/ 29 h 133"/>
                <a:gd name="T34" fmla="*/ 5 w 57"/>
                <a:gd name="T35" fmla="*/ 29 h 133"/>
                <a:gd name="T36" fmla="*/ 5 w 57"/>
                <a:gd name="T37" fmla="*/ 31 h 133"/>
                <a:gd name="T38" fmla="*/ 2 w 57"/>
                <a:gd name="T39" fmla="*/ 36 h 133"/>
                <a:gd name="T40" fmla="*/ 0 w 57"/>
                <a:gd name="T41" fmla="*/ 45 h 133"/>
                <a:gd name="T42" fmla="*/ 9 w 57"/>
                <a:gd name="T43" fmla="*/ 50 h 133"/>
                <a:gd name="T44" fmla="*/ 12 w 57"/>
                <a:gd name="T45" fmla="*/ 57 h 133"/>
                <a:gd name="T46" fmla="*/ 12 w 57"/>
                <a:gd name="T47" fmla="*/ 64 h 133"/>
                <a:gd name="T48" fmla="*/ 17 w 57"/>
                <a:gd name="T49" fmla="*/ 71 h 133"/>
                <a:gd name="T50" fmla="*/ 17 w 57"/>
                <a:gd name="T51" fmla="*/ 88 h 133"/>
                <a:gd name="T52" fmla="*/ 17 w 57"/>
                <a:gd name="T53" fmla="*/ 107 h 133"/>
                <a:gd name="T54" fmla="*/ 17 w 57"/>
                <a:gd name="T55" fmla="*/ 118 h 133"/>
                <a:gd name="T56" fmla="*/ 17 w 57"/>
                <a:gd name="T57" fmla="*/ 121 h 133"/>
                <a:gd name="T58" fmla="*/ 19 w 57"/>
                <a:gd name="T59" fmla="*/ 128 h 133"/>
                <a:gd name="T60" fmla="*/ 17 w 57"/>
                <a:gd name="T61" fmla="*/ 133 h 133"/>
                <a:gd name="T62" fmla="*/ 35 w 57"/>
                <a:gd name="T63" fmla="*/ 128 h 133"/>
                <a:gd name="T64" fmla="*/ 38 w 57"/>
                <a:gd name="T65" fmla="*/ 123 h 133"/>
                <a:gd name="T66" fmla="*/ 38 w 57"/>
                <a:gd name="T67" fmla="*/ 118 h 133"/>
                <a:gd name="T68" fmla="*/ 38 w 57"/>
                <a:gd name="T69" fmla="*/ 114 h 133"/>
                <a:gd name="T70" fmla="*/ 38 w 57"/>
                <a:gd name="T71" fmla="*/ 107 h 133"/>
                <a:gd name="T72" fmla="*/ 38 w 57"/>
                <a:gd name="T73" fmla="*/ 104 h 133"/>
                <a:gd name="T74" fmla="*/ 35 w 57"/>
                <a:gd name="T75" fmla="*/ 97 h 133"/>
                <a:gd name="T76" fmla="*/ 38 w 57"/>
                <a:gd name="T77" fmla="*/ 88 h 133"/>
                <a:gd name="T78" fmla="*/ 38 w 57"/>
                <a:gd name="T79" fmla="*/ 81 h 133"/>
                <a:gd name="T80" fmla="*/ 40 w 57"/>
                <a:gd name="T81" fmla="*/ 71 h 133"/>
                <a:gd name="T82" fmla="*/ 45 w 57"/>
                <a:gd name="T83" fmla="*/ 66 h 133"/>
                <a:gd name="T84" fmla="*/ 47 w 57"/>
                <a:gd name="T85" fmla="*/ 62 h 133"/>
                <a:gd name="T86" fmla="*/ 50 w 57"/>
                <a:gd name="T87" fmla="*/ 55 h 133"/>
                <a:gd name="T88" fmla="*/ 52 w 57"/>
                <a:gd name="T89" fmla="*/ 55 h 133"/>
                <a:gd name="T90" fmla="*/ 52 w 57"/>
                <a:gd name="T91" fmla="*/ 45 h 133"/>
                <a:gd name="T92" fmla="*/ 54 w 57"/>
                <a:gd name="T93" fmla="*/ 43 h 133"/>
                <a:gd name="T94" fmla="*/ 57 w 57"/>
                <a:gd name="T95" fmla="*/ 43 h 133"/>
                <a:gd name="T96" fmla="*/ 57 w 57"/>
                <a:gd name="T97" fmla="*/ 3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133">
                  <a:moveTo>
                    <a:pt x="57" y="38"/>
                  </a:moveTo>
                  <a:lnTo>
                    <a:pt x="57" y="36"/>
                  </a:lnTo>
                  <a:lnTo>
                    <a:pt x="57" y="33"/>
                  </a:lnTo>
                  <a:lnTo>
                    <a:pt x="57" y="31"/>
                  </a:lnTo>
                  <a:lnTo>
                    <a:pt x="57" y="29"/>
                  </a:lnTo>
                  <a:lnTo>
                    <a:pt x="54" y="29"/>
                  </a:lnTo>
                  <a:lnTo>
                    <a:pt x="54" y="26"/>
                  </a:lnTo>
                  <a:lnTo>
                    <a:pt x="54" y="26"/>
                  </a:lnTo>
                  <a:lnTo>
                    <a:pt x="52" y="21"/>
                  </a:lnTo>
                  <a:lnTo>
                    <a:pt x="52" y="19"/>
                  </a:lnTo>
                  <a:lnTo>
                    <a:pt x="52" y="17"/>
                  </a:lnTo>
                  <a:lnTo>
                    <a:pt x="54" y="17"/>
                  </a:lnTo>
                  <a:lnTo>
                    <a:pt x="52" y="14"/>
                  </a:lnTo>
                  <a:lnTo>
                    <a:pt x="52" y="12"/>
                  </a:lnTo>
                  <a:lnTo>
                    <a:pt x="50" y="12"/>
                  </a:lnTo>
                  <a:lnTo>
                    <a:pt x="47" y="12"/>
                  </a:lnTo>
                  <a:lnTo>
                    <a:pt x="47" y="10"/>
                  </a:lnTo>
                  <a:lnTo>
                    <a:pt x="45" y="7"/>
                  </a:lnTo>
                  <a:lnTo>
                    <a:pt x="40" y="3"/>
                  </a:lnTo>
                  <a:lnTo>
                    <a:pt x="40" y="3"/>
                  </a:lnTo>
                  <a:lnTo>
                    <a:pt x="40" y="0"/>
                  </a:lnTo>
                  <a:lnTo>
                    <a:pt x="38" y="3"/>
                  </a:lnTo>
                  <a:lnTo>
                    <a:pt x="38" y="3"/>
                  </a:lnTo>
                  <a:lnTo>
                    <a:pt x="35" y="3"/>
                  </a:lnTo>
                  <a:lnTo>
                    <a:pt x="35" y="3"/>
                  </a:lnTo>
                  <a:lnTo>
                    <a:pt x="33" y="5"/>
                  </a:lnTo>
                  <a:lnTo>
                    <a:pt x="31" y="5"/>
                  </a:lnTo>
                  <a:lnTo>
                    <a:pt x="31" y="5"/>
                  </a:lnTo>
                  <a:lnTo>
                    <a:pt x="31" y="10"/>
                  </a:lnTo>
                  <a:lnTo>
                    <a:pt x="31" y="12"/>
                  </a:lnTo>
                  <a:lnTo>
                    <a:pt x="31" y="12"/>
                  </a:lnTo>
                  <a:lnTo>
                    <a:pt x="28" y="17"/>
                  </a:lnTo>
                  <a:lnTo>
                    <a:pt x="28" y="17"/>
                  </a:lnTo>
                  <a:lnTo>
                    <a:pt x="24" y="21"/>
                  </a:lnTo>
                  <a:lnTo>
                    <a:pt x="21" y="21"/>
                  </a:lnTo>
                  <a:lnTo>
                    <a:pt x="17" y="21"/>
                  </a:lnTo>
                  <a:lnTo>
                    <a:pt x="17" y="21"/>
                  </a:lnTo>
                  <a:lnTo>
                    <a:pt x="14" y="21"/>
                  </a:lnTo>
                  <a:lnTo>
                    <a:pt x="14" y="21"/>
                  </a:lnTo>
                  <a:lnTo>
                    <a:pt x="12" y="21"/>
                  </a:lnTo>
                  <a:lnTo>
                    <a:pt x="12" y="21"/>
                  </a:lnTo>
                  <a:lnTo>
                    <a:pt x="12" y="21"/>
                  </a:lnTo>
                  <a:lnTo>
                    <a:pt x="12" y="24"/>
                  </a:lnTo>
                  <a:lnTo>
                    <a:pt x="9" y="24"/>
                  </a:lnTo>
                  <a:lnTo>
                    <a:pt x="9" y="24"/>
                  </a:lnTo>
                  <a:lnTo>
                    <a:pt x="9" y="24"/>
                  </a:lnTo>
                  <a:lnTo>
                    <a:pt x="7" y="26"/>
                  </a:lnTo>
                  <a:lnTo>
                    <a:pt x="7" y="26"/>
                  </a:lnTo>
                  <a:lnTo>
                    <a:pt x="7" y="26"/>
                  </a:lnTo>
                  <a:lnTo>
                    <a:pt x="7" y="26"/>
                  </a:lnTo>
                  <a:lnTo>
                    <a:pt x="7" y="29"/>
                  </a:lnTo>
                  <a:lnTo>
                    <a:pt x="7" y="29"/>
                  </a:lnTo>
                  <a:lnTo>
                    <a:pt x="7" y="29"/>
                  </a:lnTo>
                  <a:lnTo>
                    <a:pt x="5" y="29"/>
                  </a:lnTo>
                  <a:lnTo>
                    <a:pt x="5" y="29"/>
                  </a:lnTo>
                  <a:lnTo>
                    <a:pt x="5" y="31"/>
                  </a:lnTo>
                  <a:lnTo>
                    <a:pt x="5" y="31"/>
                  </a:lnTo>
                  <a:lnTo>
                    <a:pt x="2" y="31"/>
                  </a:lnTo>
                  <a:lnTo>
                    <a:pt x="2" y="33"/>
                  </a:lnTo>
                  <a:lnTo>
                    <a:pt x="2" y="36"/>
                  </a:lnTo>
                  <a:lnTo>
                    <a:pt x="2" y="36"/>
                  </a:lnTo>
                  <a:lnTo>
                    <a:pt x="0" y="43"/>
                  </a:lnTo>
                  <a:lnTo>
                    <a:pt x="0" y="45"/>
                  </a:lnTo>
                  <a:lnTo>
                    <a:pt x="2" y="45"/>
                  </a:lnTo>
                  <a:lnTo>
                    <a:pt x="5" y="48"/>
                  </a:lnTo>
                  <a:lnTo>
                    <a:pt x="9" y="50"/>
                  </a:lnTo>
                  <a:lnTo>
                    <a:pt x="12" y="52"/>
                  </a:lnTo>
                  <a:lnTo>
                    <a:pt x="12" y="52"/>
                  </a:lnTo>
                  <a:lnTo>
                    <a:pt x="12" y="57"/>
                  </a:lnTo>
                  <a:lnTo>
                    <a:pt x="12" y="62"/>
                  </a:lnTo>
                  <a:lnTo>
                    <a:pt x="12" y="64"/>
                  </a:lnTo>
                  <a:lnTo>
                    <a:pt x="12" y="64"/>
                  </a:lnTo>
                  <a:lnTo>
                    <a:pt x="12" y="66"/>
                  </a:lnTo>
                  <a:lnTo>
                    <a:pt x="17" y="69"/>
                  </a:lnTo>
                  <a:lnTo>
                    <a:pt x="17" y="71"/>
                  </a:lnTo>
                  <a:lnTo>
                    <a:pt x="17" y="78"/>
                  </a:lnTo>
                  <a:lnTo>
                    <a:pt x="17" y="83"/>
                  </a:lnTo>
                  <a:lnTo>
                    <a:pt x="17" y="88"/>
                  </a:lnTo>
                  <a:lnTo>
                    <a:pt x="17" y="92"/>
                  </a:lnTo>
                  <a:lnTo>
                    <a:pt x="17" y="100"/>
                  </a:lnTo>
                  <a:lnTo>
                    <a:pt x="17" y="107"/>
                  </a:lnTo>
                  <a:lnTo>
                    <a:pt x="17" y="116"/>
                  </a:lnTo>
                  <a:lnTo>
                    <a:pt x="14" y="116"/>
                  </a:lnTo>
                  <a:lnTo>
                    <a:pt x="17" y="118"/>
                  </a:lnTo>
                  <a:lnTo>
                    <a:pt x="17" y="121"/>
                  </a:lnTo>
                  <a:lnTo>
                    <a:pt x="17" y="121"/>
                  </a:lnTo>
                  <a:lnTo>
                    <a:pt x="17" y="121"/>
                  </a:lnTo>
                  <a:lnTo>
                    <a:pt x="17" y="123"/>
                  </a:lnTo>
                  <a:lnTo>
                    <a:pt x="17" y="123"/>
                  </a:lnTo>
                  <a:lnTo>
                    <a:pt x="19" y="128"/>
                  </a:lnTo>
                  <a:lnTo>
                    <a:pt x="19" y="130"/>
                  </a:lnTo>
                  <a:lnTo>
                    <a:pt x="17" y="130"/>
                  </a:lnTo>
                  <a:lnTo>
                    <a:pt x="17" y="133"/>
                  </a:lnTo>
                  <a:lnTo>
                    <a:pt x="19" y="130"/>
                  </a:lnTo>
                  <a:lnTo>
                    <a:pt x="28" y="130"/>
                  </a:lnTo>
                  <a:lnTo>
                    <a:pt x="35" y="128"/>
                  </a:lnTo>
                  <a:lnTo>
                    <a:pt x="35" y="128"/>
                  </a:lnTo>
                  <a:lnTo>
                    <a:pt x="38" y="123"/>
                  </a:lnTo>
                  <a:lnTo>
                    <a:pt x="38" y="123"/>
                  </a:lnTo>
                  <a:lnTo>
                    <a:pt x="38" y="121"/>
                  </a:lnTo>
                  <a:lnTo>
                    <a:pt x="38" y="121"/>
                  </a:lnTo>
                  <a:lnTo>
                    <a:pt x="38" y="118"/>
                  </a:lnTo>
                  <a:lnTo>
                    <a:pt x="38" y="116"/>
                  </a:lnTo>
                  <a:lnTo>
                    <a:pt x="38" y="114"/>
                  </a:lnTo>
                  <a:lnTo>
                    <a:pt x="38" y="114"/>
                  </a:lnTo>
                  <a:lnTo>
                    <a:pt x="38" y="111"/>
                  </a:lnTo>
                  <a:lnTo>
                    <a:pt x="38" y="107"/>
                  </a:lnTo>
                  <a:lnTo>
                    <a:pt x="38" y="107"/>
                  </a:lnTo>
                  <a:lnTo>
                    <a:pt x="38" y="107"/>
                  </a:lnTo>
                  <a:lnTo>
                    <a:pt x="38" y="104"/>
                  </a:lnTo>
                  <a:lnTo>
                    <a:pt x="38" y="104"/>
                  </a:lnTo>
                  <a:lnTo>
                    <a:pt x="38" y="102"/>
                  </a:lnTo>
                  <a:lnTo>
                    <a:pt x="38" y="100"/>
                  </a:lnTo>
                  <a:lnTo>
                    <a:pt x="35" y="97"/>
                  </a:lnTo>
                  <a:lnTo>
                    <a:pt x="35" y="97"/>
                  </a:lnTo>
                  <a:lnTo>
                    <a:pt x="35" y="92"/>
                  </a:lnTo>
                  <a:lnTo>
                    <a:pt x="38" y="88"/>
                  </a:lnTo>
                  <a:lnTo>
                    <a:pt x="35" y="85"/>
                  </a:lnTo>
                  <a:lnTo>
                    <a:pt x="38" y="85"/>
                  </a:lnTo>
                  <a:lnTo>
                    <a:pt x="38" y="81"/>
                  </a:lnTo>
                  <a:lnTo>
                    <a:pt x="38" y="78"/>
                  </a:lnTo>
                  <a:lnTo>
                    <a:pt x="38" y="71"/>
                  </a:lnTo>
                  <a:lnTo>
                    <a:pt x="40" y="71"/>
                  </a:lnTo>
                  <a:lnTo>
                    <a:pt x="42" y="71"/>
                  </a:lnTo>
                  <a:lnTo>
                    <a:pt x="45" y="69"/>
                  </a:lnTo>
                  <a:lnTo>
                    <a:pt x="45" y="66"/>
                  </a:lnTo>
                  <a:lnTo>
                    <a:pt x="45" y="64"/>
                  </a:lnTo>
                  <a:lnTo>
                    <a:pt x="45" y="62"/>
                  </a:lnTo>
                  <a:lnTo>
                    <a:pt x="47" y="62"/>
                  </a:lnTo>
                  <a:lnTo>
                    <a:pt x="47" y="59"/>
                  </a:lnTo>
                  <a:lnTo>
                    <a:pt x="47" y="57"/>
                  </a:lnTo>
                  <a:lnTo>
                    <a:pt x="50" y="55"/>
                  </a:lnTo>
                  <a:lnTo>
                    <a:pt x="50" y="55"/>
                  </a:lnTo>
                  <a:lnTo>
                    <a:pt x="52" y="55"/>
                  </a:lnTo>
                  <a:lnTo>
                    <a:pt x="52" y="55"/>
                  </a:lnTo>
                  <a:lnTo>
                    <a:pt x="54" y="52"/>
                  </a:lnTo>
                  <a:lnTo>
                    <a:pt x="54" y="48"/>
                  </a:lnTo>
                  <a:lnTo>
                    <a:pt x="52" y="45"/>
                  </a:lnTo>
                  <a:lnTo>
                    <a:pt x="52" y="45"/>
                  </a:lnTo>
                  <a:lnTo>
                    <a:pt x="54" y="45"/>
                  </a:lnTo>
                  <a:lnTo>
                    <a:pt x="54" y="43"/>
                  </a:lnTo>
                  <a:lnTo>
                    <a:pt x="54" y="43"/>
                  </a:lnTo>
                  <a:lnTo>
                    <a:pt x="57" y="43"/>
                  </a:lnTo>
                  <a:lnTo>
                    <a:pt x="57" y="43"/>
                  </a:lnTo>
                  <a:lnTo>
                    <a:pt x="57" y="43"/>
                  </a:lnTo>
                  <a:lnTo>
                    <a:pt x="57" y="38"/>
                  </a:lnTo>
                  <a:lnTo>
                    <a:pt x="57"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383"/>
            <p:cNvSpPr>
              <a:spLocks/>
            </p:cNvSpPr>
            <p:nvPr userDrawn="1"/>
          </p:nvSpPr>
          <p:spPr bwMode="auto">
            <a:xfrm>
              <a:off x="2015" y="2418"/>
              <a:ext cx="28" cy="54"/>
            </a:xfrm>
            <a:custGeom>
              <a:avLst/>
              <a:gdLst>
                <a:gd name="T0" fmla="*/ 26 w 28"/>
                <a:gd name="T1" fmla="*/ 2 h 54"/>
                <a:gd name="T2" fmla="*/ 24 w 28"/>
                <a:gd name="T3" fmla="*/ 2 h 54"/>
                <a:gd name="T4" fmla="*/ 24 w 28"/>
                <a:gd name="T5" fmla="*/ 2 h 54"/>
                <a:gd name="T6" fmla="*/ 24 w 28"/>
                <a:gd name="T7" fmla="*/ 0 h 54"/>
                <a:gd name="T8" fmla="*/ 24 w 28"/>
                <a:gd name="T9" fmla="*/ 0 h 54"/>
                <a:gd name="T10" fmla="*/ 21 w 28"/>
                <a:gd name="T11" fmla="*/ 0 h 54"/>
                <a:gd name="T12" fmla="*/ 21 w 28"/>
                <a:gd name="T13" fmla="*/ 0 h 54"/>
                <a:gd name="T14" fmla="*/ 19 w 28"/>
                <a:gd name="T15" fmla="*/ 4 h 54"/>
                <a:gd name="T16" fmla="*/ 14 w 28"/>
                <a:gd name="T17" fmla="*/ 9 h 54"/>
                <a:gd name="T18" fmla="*/ 14 w 28"/>
                <a:gd name="T19" fmla="*/ 11 h 54"/>
                <a:gd name="T20" fmla="*/ 12 w 28"/>
                <a:gd name="T21" fmla="*/ 11 h 54"/>
                <a:gd name="T22" fmla="*/ 12 w 28"/>
                <a:gd name="T23" fmla="*/ 11 h 54"/>
                <a:gd name="T24" fmla="*/ 12 w 28"/>
                <a:gd name="T25" fmla="*/ 11 h 54"/>
                <a:gd name="T26" fmla="*/ 9 w 28"/>
                <a:gd name="T27" fmla="*/ 9 h 54"/>
                <a:gd name="T28" fmla="*/ 7 w 28"/>
                <a:gd name="T29" fmla="*/ 11 h 54"/>
                <a:gd name="T30" fmla="*/ 7 w 28"/>
                <a:gd name="T31" fmla="*/ 11 h 54"/>
                <a:gd name="T32" fmla="*/ 7 w 28"/>
                <a:gd name="T33" fmla="*/ 14 h 54"/>
                <a:gd name="T34" fmla="*/ 5 w 28"/>
                <a:gd name="T35" fmla="*/ 18 h 54"/>
                <a:gd name="T36" fmla="*/ 5 w 28"/>
                <a:gd name="T37" fmla="*/ 26 h 54"/>
                <a:gd name="T38" fmla="*/ 5 w 28"/>
                <a:gd name="T39" fmla="*/ 28 h 54"/>
                <a:gd name="T40" fmla="*/ 2 w 28"/>
                <a:gd name="T41" fmla="*/ 35 h 54"/>
                <a:gd name="T42" fmla="*/ 2 w 28"/>
                <a:gd name="T43" fmla="*/ 40 h 54"/>
                <a:gd name="T44" fmla="*/ 0 w 28"/>
                <a:gd name="T45" fmla="*/ 49 h 54"/>
                <a:gd name="T46" fmla="*/ 0 w 28"/>
                <a:gd name="T47" fmla="*/ 54 h 54"/>
                <a:gd name="T48" fmla="*/ 0 w 28"/>
                <a:gd name="T49" fmla="*/ 54 h 54"/>
                <a:gd name="T50" fmla="*/ 2 w 28"/>
                <a:gd name="T51" fmla="*/ 54 h 54"/>
                <a:gd name="T52" fmla="*/ 5 w 28"/>
                <a:gd name="T53" fmla="*/ 54 h 54"/>
                <a:gd name="T54" fmla="*/ 7 w 28"/>
                <a:gd name="T55" fmla="*/ 54 h 54"/>
                <a:gd name="T56" fmla="*/ 5 w 28"/>
                <a:gd name="T57" fmla="*/ 54 h 54"/>
                <a:gd name="T58" fmla="*/ 7 w 28"/>
                <a:gd name="T59" fmla="*/ 52 h 54"/>
                <a:gd name="T60" fmla="*/ 9 w 28"/>
                <a:gd name="T61" fmla="*/ 47 h 54"/>
                <a:gd name="T62" fmla="*/ 14 w 28"/>
                <a:gd name="T63" fmla="*/ 47 h 54"/>
                <a:gd name="T64" fmla="*/ 16 w 28"/>
                <a:gd name="T65" fmla="*/ 42 h 54"/>
                <a:gd name="T66" fmla="*/ 16 w 28"/>
                <a:gd name="T67" fmla="*/ 42 h 54"/>
                <a:gd name="T68" fmla="*/ 19 w 28"/>
                <a:gd name="T69" fmla="*/ 40 h 54"/>
                <a:gd name="T70" fmla="*/ 21 w 28"/>
                <a:gd name="T71" fmla="*/ 33 h 54"/>
                <a:gd name="T72" fmla="*/ 21 w 28"/>
                <a:gd name="T73" fmla="*/ 28 h 54"/>
                <a:gd name="T74" fmla="*/ 21 w 28"/>
                <a:gd name="T75" fmla="*/ 23 h 54"/>
                <a:gd name="T76" fmla="*/ 21 w 28"/>
                <a:gd name="T77" fmla="*/ 23 h 54"/>
                <a:gd name="T78" fmla="*/ 24 w 28"/>
                <a:gd name="T79" fmla="*/ 21 h 54"/>
                <a:gd name="T80" fmla="*/ 21 w 28"/>
                <a:gd name="T81" fmla="*/ 18 h 54"/>
                <a:gd name="T82" fmla="*/ 24 w 28"/>
                <a:gd name="T83" fmla="*/ 16 h 54"/>
                <a:gd name="T84" fmla="*/ 24 w 28"/>
                <a:gd name="T85" fmla="*/ 14 h 54"/>
                <a:gd name="T86" fmla="*/ 26 w 28"/>
                <a:gd name="T87" fmla="*/ 7 h 54"/>
                <a:gd name="T88" fmla="*/ 28 w 28"/>
                <a:gd name="T89" fmla="*/ 4 h 54"/>
                <a:gd name="T90" fmla="*/ 26 w 28"/>
                <a:gd name="T91" fmla="*/ 2 h 54"/>
                <a:gd name="T92" fmla="*/ 26 w 28"/>
                <a:gd name="T9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4">
                  <a:moveTo>
                    <a:pt x="26" y="2"/>
                  </a:moveTo>
                  <a:lnTo>
                    <a:pt x="24" y="2"/>
                  </a:lnTo>
                  <a:lnTo>
                    <a:pt x="24" y="2"/>
                  </a:lnTo>
                  <a:lnTo>
                    <a:pt x="24" y="0"/>
                  </a:lnTo>
                  <a:lnTo>
                    <a:pt x="24" y="0"/>
                  </a:lnTo>
                  <a:lnTo>
                    <a:pt x="21" y="0"/>
                  </a:lnTo>
                  <a:lnTo>
                    <a:pt x="21" y="0"/>
                  </a:lnTo>
                  <a:lnTo>
                    <a:pt x="19" y="4"/>
                  </a:lnTo>
                  <a:lnTo>
                    <a:pt x="14" y="9"/>
                  </a:lnTo>
                  <a:lnTo>
                    <a:pt x="14" y="11"/>
                  </a:lnTo>
                  <a:lnTo>
                    <a:pt x="12" y="11"/>
                  </a:lnTo>
                  <a:lnTo>
                    <a:pt x="12" y="11"/>
                  </a:lnTo>
                  <a:lnTo>
                    <a:pt x="12" y="11"/>
                  </a:lnTo>
                  <a:lnTo>
                    <a:pt x="9" y="9"/>
                  </a:lnTo>
                  <a:lnTo>
                    <a:pt x="7" y="11"/>
                  </a:lnTo>
                  <a:lnTo>
                    <a:pt x="7" y="11"/>
                  </a:lnTo>
                  <a:lnTo>
                    <a:pt x="7" y="14"/>
                  </a:lnTo>
                  <a:lnTo>
                    <a:pt x="5" y="18"/>
                  </a:lnTo>
                  <a:lnTo>
                    <a:pt x="5" y="26"/>
                  </a:lnTo>
                  <a:lnTo>
                    <a:pt x="5" y="28"/>
                  </a:lnTo>
                  <a:lnTo>
                    <a:pt x="2" y="35"/>
                  </a:lnTo>
                  <a:lnTo>
                    <a:pt x="2" y="40"/>
                  </a:lnTo>
                  <a:lnTo>
                    <a:pt x="0" y="49"/>
                  </a:lnTo>
                  <a:lnTo>
                    <a:pt x="0" y="54"/>
                  </a:lnTo>
                  <a:lnTo>
                    <a:pt x="0" y="54"/>
                  </a:lnTo>
                  <a:lnTo>
                    <a:pt x="2" y="54"/>
                  </a:lnTo>
                  <a:lnTo>
                    <a:pt x="5" y="54"/>
                  </a:lnTo>
                  <a:lnTo>
                    <a:pt x="7" y="54"/>
                  </a:lnTo>
                  <a:lnTo>
                    <a:pt x="5" y="54"/>
                  </a:lnTo>
                  <a:lnTo>
                    <a:pt x="7" y="52"/>
                  </a:lnTo>
                  <a:lnTo>
                    <a:pt x="9" y="47"/>
                  </a:lnTo>
                  <a:lnTo>
                    <a:pt x="14" y="47"/>
                  </a:lnTo>
                  <a:lnTo>
                    <a:pt x="16" y="42"/>
                  </a:lnTo>
                  <a:lnTo>
                    <a:pt x="16" y="42"/>
                  </a:lnTo>
                  <a:lnTo>
                    <a:pt x="19" y="40"/>
                  </a:lnTo>
                  <a:lnTo>
                    <a:pt x="21" y="33"/>
                  </a:lnTo>
                  <a:lnTo>
                    <a:pt x="21" y="28"/>
                  </a:lnTo>
                  <a:lnTo>
                    <a:pt x="21" y="23"/>
                  </a:lnTo>
                  <a:lnTo>
                    <a:pt x="21" y="23"/>
                  </a:lnTo>
                  <a:lnTo>
                    <a:pt x="24" y="21"/>
                  </a:lnTo>
                  <a:lnTo>
                    <a:pt x="21" y="18"/>
                  </a:lnTo>
                  <a:lnTo>
                    <a:pt x="24" y="16"/>
                  </a:lnTo>
                  <a:lnTo>
                    <a:pt x="24" y="14"/>
                  </a:lnTo>
                  <a:lnTo>
                    <a:pt x="26" y="7"/>
                  </a:lnTo>
                  <a:lnTo>
                    <a:pt x="28" y="4"/>
                  </a:lnTo>
                  <a:lnTo>
                    <a:pt x="26" y="2"/>
                  </a:lnTo>
                  <a:lnTo>
                    <a:pt x="26"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384"/>
            <p:cNvSpPr>
              <a:spLocks/>
            </p:cNvSpPr>
            <p:nvPr userDrawn="1"/>
          </p:nvSpPr>
          <p:spPr bwMode="auto">
            <a:xfrm>
              <a:off x="3721" y="1725"/>
              <a:ext cx="62" cy="42"/>
            </a:xfrm>
            <a:custGeom>
              <a:avLst/>
              <a:gdLst>
                <a:gd name="T0" fmla="*/ 62 w 62"/>
                <a:gd name="T1" fmla="*/ 21 h 42"/>
                <a:gd name="T2" fmla="*/ 59 w 62"/>
                <a:gd name="T3" fmla="*/ 21 h 42"/>
                <a:gd name="T4" fmla="*/ 57 w 62"/>
                <a:gd name="T5" fmla="*/ 16 h 42"/>
                <a:gd name="T6" fmla="*/ 54 w 62"/>
                <a:gd name="T7" fmla="*/ 16 h 42"/>
                <a:gd name="T8" fmla="*/ 52 w 62"/>
                <a:gd name="T9" fmla="*/ 16 h 42"/>
                <a:gd name="T10" fmla="*/ 50 w 62"/>
                <a:gd name="T11" fmla="*/ 14 h 42"/>
                <a:gd name="T12" fmla="*/ 52 w 62"/>
                <a:gd name="T13" fmla="*/ 12 h 42"/>
                <a:gd name="T14" fmla="*/ 54 w 62"/>
                <a:gd name="T15" fmla="*/ 9 h 42"/>
                <a:gd name="T16" fmla="*/ 50 w 62"/>
                <a:gd name="T17" fmla="*/ 7 h 42"/>
                <a:gd name="T18" fmla="*/ 47 w 62"/>
                <a:gd name="T19" fmla="*/ 4 h 42"/>
                <a:gd name="T20" fmla="*/ 43 w 62"/>
                <a:gd name="T21" fmla="*/ 4 h 42"/>
                <a:gd name="T22" fmla="*/ 40 w 62"/>
                <a:gd name="T23" fmla="*/ 2 h 42"/>
                <a:gd name="T24" fmla="*/ 40 w 62"/>
                <a:gd name="T25" fmla="*/ 2 h 42"/>
                <a:gd name="T26" fmla="*/ 38 w 62"/>
                <a:gd name="T27" fmla="*/ 2 h 42"/>
                <a:gd name="T28" fmla="*/ 36 w 62"/>
                <a:gd name="T29" fmla="*/ 0 h 42"/>
                <a:gd name="T30" fmla="*/ 33 w 62"/>
                <a:gd name="T31" fmla="*/ 2 h 42"/>
                <a:gd name="T32" fmla="*/ 31 w 62"/>
                <a:gd name="T33" fmla="*/ 2 h 42"/>
                <a:gd name="T34" fmla="*/ 29 w 62"/>
                <a:gd name="T35" fmla="*/ 4 h 42"/>
                <a:gd name="T36" fmla="*/ 26 w 62"/>
                <a:gd name="T37" fmla="*/ 4 h 42"/>
                <a:gd name="T38" fmla="*/ 21 w 62"/>
                <a:gd name="T39" fmla="*/ 7 h 42"/>
                <a:gd name="T40" fmla="*/ 19 w 62"/>
                <a:gd name="T41" fmla="*/ 4 h 42"/>
                <a:gd name="T42" fmla="*/ 17 w 62"/>
                <a:gd name="T43" fmla="*/ 7 h 42"/>
                <a:gd name="T44" fmla="*/ 14 w 62"/>
                <a:gd name="T45" fmla="*/ 4 h 42"/>
                <a:gd name="T46" fmla="*/ 7 w 62"/>
                <a:gd name="T47" fmla="*/ 4 h 42"/>
                <a:gd name="T48" fmla="*/ 0 w 62"/>
                <a:gd name="T49" fmla="*/ 12 h 42"/>
                <a:gd name="T50" fmla="*/ 3 w 62"/>
                <a:gd name="T51" fmla="*/ 14 h 42"/>
                <a:gd name="T52" fmla="*/ 5 w 62"/>
                <a:gd name="T53" fmla="*/ 16 h 42"/>
                <a:gd name="T54" fmla="*/ 7 w 62"/>
                <a:gd name="T55" fmla="*/ 16 h 42"/>
                <a:gd name="T56" fmla="*/ 10 w 62"/>
                <a:gd name="T57" fmla="*/ 16 h 42"/>
                <a:gd name="T58" fmla="*/ 12 w 62"/>
                <a:gd name="T59" fmla="*/ 21 h 42"/>
                <a:gd name="T60" fmla="*/ 17 w 62"/>
                <a:gd name="T61" fmla="*/ 21 h 42"/>
                <a:gd name="T62" fmla="*/ 19 w 62"/>
                <a:gd name="T63" fmla="*/ 26 h 42"/>
                <a:gd name="T64" fmla="*/ 19 w 62"/>
                <a:gd name="T65" fmla="*/ 23 h 42"/>
                <a:gd name="T66" fmla="*/ 24 w 62"/>
                <a:gd name="T67" fmla="*/ 26 h 42"/>
                <a:gd name="T68" fmla="*/ 26 w 62"/>
                <a:gd name="T69" fmla="*/ 28 h 42"/>
                <a:gd name="T70" fmla="*/ 26 w 62"/>
                <a:gd name="T71" fmla="*/ 30 h 42"/>
                <a:gd name="T72" fmla="*/ 26 w 62"/>
                <a:gd name="T73" fmla="*/ 30 h 42"/>
                <a:gd name="T74" fmla="*/ 26 w 62"/>
                <a:gd name="T75" fmla="*/ 33 h 42"/>
                <a:gd name="T76" fmla="*/ 33 w 62"/>
                <a:gd name="T77" fmla="*/ 30 h 42"/>
                <a:gd name="T78" fmla="*/ 36 w 62"/>
                <a:gd name="T79" fmla="*/ 28 h 42"/>
                <a:gd name="T80" fmla="*/ 36 w 62"/>
                <a:gd name="T81" fmla="*/ 33 h 42"/>
                <a:gd name="T82" fmla="*/ 38 w 62"/>
                <a:gd name="T83" fmla="*/ 35 h 42"/>
                <a:gd name="T84" fmla="*/ 40 w 62"/>
                <a:gd name="T85" fmla="*/ 35 h 42"/>
                <a:gd name="T86" fmla="*/ 43 w 62"/>
                <a:gd name="T87" fmla="*/ 38 h 42"/>
                <a:gd name="T88" fmla="*/ 45 w 62"/>
                <a:gd name="T89" fmla="*/ 40 h 42"/>
                <a:gd name="T90" fmla="*/ 50 w 62"/>
                <a:gd name="T91" fmla="*/ 40 h 42"/>
                <a:gd name="T92" fmla="*/ 52 w 62"/>
                <a:gd name="T93" fmla="*/ 40 h 42"/>
                <a:gd name="T94" fmla="*/ 54 w 62"/>
                <a:gd name="T95" fmla="*/ 38 h 42"/>
                <a:gd name="T96" fmla="*/ 52 w 62"/>
                <a:gd name="T97" fmla="*/ 35 h 42"/>
                <a:gd name="T98" fmla="*/ 52 w 62"/>
                <a:gd name="T99" fmla="*/ 33 h 42"/>
                <a:gd name="T100" fmla="*/ 52 w 62"/>
                <a:gd name="T101" fmla="*/ 30 h 42"/>
                <a:gd name="T102" fmla="*/ 57 w 62"/>
                <a:gd name="T103" fmla="*/ 28 h 42"/>
                <a:gd name="T104" fmla="*/ 57 w 62"/>
                <a:gd name="T105" fmla="*/ 28 h 42"/>
                <a:gd name="T106" fmla="*/ 62 w 62"/>
                <a:gd name="T10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2">
                  <a:moveTo>
                    <a:pt x="62" y="23"/>
                  </a:moveTo>
                  <a:lnTo>
                    <a:pt x="62" y="21"/>
                  </a:lnTo>
                  <a:lnTo>
                    <a:pt x="62" y="21"/>
                  </a:lnTo>
                  <a:lnTo>
                    <a:pt x="59" y="21"/>
                  </a:lnTo>
                  <a:lnTo>
                    <a:pt x="59" y="21"/>
                  </a:lnTo>
                  <a:lnTo>
                    <a:pt x="59" y="21"/>
                  </a:lnTo>
                  <a:lnTo>
                    <a:pt x="59" y="19"/>
                  </a:lnTo>
                  <a:lnTo>
                    <a:pt x="59" y="19"/>
                  </a:lnTo>
                  <a:lnTo>
                    <a:pt x="57" y="16"/>
                  </a:lnTo>
                  <a:lnTo>
                    <a:pt x="57" y="16"/>
                  </a:lnTo>
                  <a:lnTo>
                    <a:pt x="57" y="16"/>
                  </a:lnTo>
                  <a:lnTo>
                    <a:pt x="54" y="16"/>
                  </a:lnTo>
                  <a:lnTo>
                    <a:pt x="54" y="14"/>
                  </a:lnTo>
                  <a:lnTo>
                    <a:pt x="52" y="16"/>
                  </a:lnTo>
                  <a:lnTo>
                    <a:pt x="52" y="16"/>
                  </a:lnTo>
                  <a:lnTo>
                    <a:pt x="50" y="14"/>
                  </a:lnTo>
                  <a:lnTo>
                    <a:pt x="50" y="14"/>
                  </a:lnTo>
                  <a:lnTo>
                    <a:pt x="50" y="14"/>
                  </a:lnTo>
                  <a:lnTo>
                    <a:pt x="52" y="12"/>
                  </a:lnTo>
                  <a:lnTo>
                    <a:pt x="52" y="12"/>
                  </a:lnTo>
                  <a:lnTo>
                    <a:pt x="52" y="12"/>
                  </a:lnTo>
                  <a:lnTo>
                    <a:pt x="52" y="12"/>
                  </a:lnTo>
                  <a:lnTo>
                    <a:pt x="54" y="9"/>
                  </a:lnTo>
                  <a:lnTo>
                    <a:pt x="54" y="9"/>
                  </a:lnTo>
                  <a:lnTo>
                    <a:pt x="52" y="7"/>
                  </a:lnTo>
                  <a:lnTo>
                    <a:pt x="52" y="7"/>
                  </a:lnTo>
                  <a:lnTo>
                    <a:pt x="50" y="7"/>
                  </a:lnTo>
                  <a:lnTo>
                    <a:pt x="50" y="7"/>
                  </a:lnTo>
                  <a:lnTo>
                    <a:pt x="47" y="4"/>
                  </a:lnTo>
                  <a:lnTo>
                    <a:pt x="47" y="4"/>
                  </a:lnTo>
                  <a:lnTo>
                    <a:pt x="47" y="4"/>
                  </a:lnTo>
                  <a:lnTo>
                    <a:pt x="45" y="4"/>
                  </a:lnTo>
                  <a:lnTo>
                    <a:pt x="43" y="4"/>
                  </a:lnTo>
                  <a:lnTo>
                    <a:pt x="43" y="4"/>
                  </a:lnTo>
                  <a:lnTo>
                    <a:pt x="43" y="2"/>
                  </a:lnTo>
                  <a:lnTo>
                    <a:pt x="40" y="2"/>
                  </a:lnTo>
                  <a:lnTo>
                    <a:pt x="40" y="2"/>
                  </a:lnTo>
                  <a:lnTo>
                    <a:pt x="40" y="2"/>
                  </a:lnTo>
                  <a:lnTo>
                    <a:pt x="40" y="2"/>
                  </a:lnTo>
                  <a:lnTo>
                    <a:pt x="38" y="2"/>
                  </a:lnTo>
                  <a:lnTo>
                    <a:pt x="38" y="2"/>
                  </a:lnTo>
                  <a:lnTo>
                    <a:pt x="38" y="2"/>
                  </a:lnTo>
                  <a:lnTo>
                    <a:pt x="38" y="2"/>
                  </a:lnTo>
                  <a:lnTo>
                    <a:pt x="38" y="2"/>
                  </a:lnTo>
                  <a:lnTo>
                    <a:pt x="36" y="0"/>
                  </a:lnTo>
                  <a:lnTo>
                    <a:pt x="36" y="2"/>
                  </a:lnTo>
                  <a:lnTo>
                    <a:pt x="33" y="2"/>
                  </a:lnTo>
                  <a:lnTo>
                    <a:pt x="33" y="2"/>
                  </a:lnTo>
                  <a:lnTo>
                    <a:pt x="33" y="2"/>
                  </a:lnTo>
                  <a:lnTo>
                    <a:pt x="31" y="2"/>
                  </a:lnTo>
                  <a:lnTo>
                    <a:pt x="31" y="2"/>
                  </a:lnTo>
                  <a:lnTo>
                    <a:pt x="31" y="4"/>
                  </a:lnTo>
                  <a:lnTo>
                    <a:pt x="31" y="4"/>
                  </a:lnTo>
                  <a:lnTo>
                    <a:pt x="29" y="4"/>
                  </a:lnTo>
                  <a:lnTo>
                    <a:pt x="29" y="2"/>
                  </a:lnTo>
                  <a:lnTo>
                    <a:pt x="29" y="4"/>
                  </a:lnTo>
                  <a:lnTo>
                    <a:pt x="26" y="4"/>
                  </a:lnTo>
                  <a:lnTo>
                    <a:pt x="24" y="7"/>
                  </a:lnTo>
                  <a:lnTo>
                    <a:pt x="24" y="7"/>
                  </a:lnTo>
                  <a:lnTo>
                    <a:pt x="21" y="7"/>
                  </a:lnTo>
                  <a:lnTo>
                    <a:pt x="21" y="7"/>
                  </a:lnTo>
                  <a:lnTo>
                    <a:pt x="21" y="7"/>
                  </a:lnTo>
                  <a:lnTo>
                    <a:pt x="19" y="4"/>
                  </a:lnTo>
                  <a:lnTo>
                    <a:pt x="17" y="4"/>
                  </a:lnTo>
                  <a:lnTo>
                    <a:pt x="17" y="4"/>
                  </a:lnTo>
                  <a:lnTo>
                    <a:pt x="17" y="7"/>
                  </a:lnTo>
                  <a:lnTo>
                    <a:pt x="14" y="7"/>
                  </a:lnTo>
                  <a:lnTo>
                    <a:pt x="14" y="4"/>
                  </a:lnTo>
                  <a:lnTo>
                    <a:pt x="14" y="4"/>
                  </a:lnTo>
                  <a:lnTo>
                    <a:pt x="14" y="2"/>
                  </a:lnTo>
                  <a:lnTo>
                    <a:pt x="12" y="4"/>
                  </a:lnTo>
                  <a:lnTo>
                    <a:pt x="7" y="4"/>
                  </a:lnTo>
                  <a:lnTo>
                    <a:pt x="0" y="9"/>
                  </a:lnTo>
                  <a:lnTo>
                    <a:pt x="0" y="9"/>
                  </a:lnTo>
                  <a:lnTo>
                    <a:pt x="0" y="12"/>
                  </a:lnTo>
                  <a:lnTo>
                    <a:pt x="3" y="12"/>
                  </a:lnTo>
                  <a:lnTo>
                    <a:pt x="0" y="12"/>
                  </a:lnTo>
                  <a:lnTo>
                    <a:pt x="3" y="14"/>
                  </a:lnTo>
                  <a:lnTo>
                    <a:pt x="3" y="14"/>
                  </a:lnTo>
                  <a:lnTo>
                    <a:pt x="5" y="16"/>
                  </a:lnTo>
                  <a:lnTo>
                    <a:pt x="5" y="16"/>
                  </a:lnTo>
                  <a:lnTo>
                    <a:pt x="5" y="16"/>
                  </a:lnTo>
                  <a:lnTo>
                    <a:pt x="7" y="16"/>
                  </a:lnTo>
                  <a:lnTo>
                    <a:pt x="7" y="16"/>
                  </a:lnTo>
                  <a:lnTo>
                    <a:pt x="10" y="16"/>
                  </a:lnTo>
                  <a:lnTo>
                    <a:pt x="10" y="16"/>
                  </a:lnTo>
                  <a:lnTo>
                    <a:pt x="10" y="16"/>
                  </a:lnTo>
                  <a:lnTo>
                    <a:pt x="12" y="19"/>
                  </a:lnTo>
                  <a:lnTo>
                    <a:pt x="12" y="19"/>
                  </a:lnTo>
                  <a:lnTo>
                    <a:pt x="12" y="21"/>
                  </a:lnTo>
                  <a:lnTo>
                    <a:pt x="12" y="21"/>
                  </a:lnTo>
                  <a:lnTo>
                    <a:pt x="14" y="21"/>
                  </a:lnTo>
                  <a:lnTo>
                    <a:pt x="17" y="21"/>
                  </a:lnTo>
                  <a:lnTo>
                    <a:pt x="17" y="21"/>
                  </a:lnTo>
                  <a:lnTo>
                    <a:pt x="19" y="26"/>
                  </a:lnTo>
                  <a:lnTo>
                    <a:pt x="19" y="26"/>
                  </a:lnTo>
                  <a:lnTo>
                    <a:pt x="19" y="26"/>
                  </a:lnTo>
                  <a:lnTo>
                    <a:pt x="19" y="23"/>
                  </a:lnTo>
                  <a:lnTo>
                    <a:pt x="19" y="23"/>
                  </a:lnTo>
                  <a:lnTo>
                    <a:pt x="21" y="23"/>
                  </a:lnTo>
                  <a:lnTo>
                    <a:pt x="24" y="23"/>
                  </a:lnTo>
                  <a:lnTo>
                    <a:pt x="24" y="26"/>
                  </a:lnTo>
                  <a:lnTo>
                    <a:pt x="26" y="26"/>
                  </a:lnTo>
                  <a:lnTo>
                    <a:pt x="26" y="26"/>
                  </a:lnTo>
                  <a:lnTo>
                    <a:pt x="26" y="28"/>
                  </a:lnTo>
                  <a:lnTo>
                    <a:pt x="26" y="28"/>
                  </a:lnTo>
                  <a:lnTo>
                    <a:pt x="26" y="28"/>
                  </a:lnTo>
                  <a:lnTo>
                    <a:pt x="26" y="30"/>
                  </a:lnTo>
                  <a:lnTo>
                    <a:pt x="26" y="30"/>
                  </a:lnTo>
                  <a:lnTo>
                    <a:pt x="26" y="30"/>
                  </a:lnTo>
                  <a:lnTo>
                    <a:pt x="26" y="30"/>
                  </a:lnTo>
                  <a:lnTo>
                    <a:pt x="26" y="30"/>
                  </a:lnTo>
                  <a:lnTo>
                    <a:pt x="26" y="33"/>
                  </a:lnTo>
                  <a:lnTo>
                    <a:pt x="26" y="33"/>
                  </a:lnTo>
                  <a:lnTo>
                    <a:pt x="29" y="33"/>
                  </a:lnTo>
                  <a:lnTo>
                    <a:pt x="33" y="33"/>
                  </a:lnTo>
                  <a:lnTo>
                    <a:pt x="33" y="30"/>
                  </a:lnTo>
                  <a:lnTo>
                    <a:pt x="33" y="30"/>
                  </a:lnTo>
                  <a:lnTo>
                    <a:pt x="36" y="30"/>
                  </a:lnTo>
                  <a:lnTo>
                    <a:pt x="36" y="28"/>
                  </a:lnTo>
                  <a:lnTo>
                    <a:pt x="36" y="28"/>
                  </a:lnTo>
                  <a:lnTo>
                    <a:pt x="38" y="28"/>
                  </a:lnTo>
                  <a:lnTo>
                    <a:pt x="36" y="33"/>
                  </a:lnTo>
                  <a:lnTo>
                    <a:pt x="38" y="33"/>
                  </a:lnTo>
                  <a:lnTo>
                    <a:pt x="38" y="35"/>
                  </a:lnTo>
                  <a:lnTo>
                    <a:pt x="38" y="35"/>
                  </a:lnTo>
                  <a:lnTo>
                    <a:pt x="38" y="35"/>
                  </a:lnTo>
                  <a:lnTo>
                    <a:pt x="40" y="35"/>
                  </a:lnTo>
                  <a:lnTo>
                    <a:pt x="40" y="35"/>
                  </a:lnTo>
                  <a:lnTo>
                    <a:pt x="40" y="38"/>
                  </a:lnTo>
                  <a:lnTo>
                    <a:pt x="43" y="38"/>
                  </a:lnTo>
                  <a:lnTo>
                    <a:pt x="43" y="38"/>
                  </a:lnTo>
                  <a:lnTo>
                    <a:pt x="45" y="38"/>
                  </a:lnTo>
                  <a:lnTo>
                    <a:pt x="45" y="40"/>
                  </a:lnTo>
                  <a:lnTo>
                    <a:pt x="45" y="40"/>
                  </a:lnTo>
                  <a:lnTo>
                    <a:pt x="47" y="42"/>
                  </a:lnTo>
                  <a:lnTo>
                    <a:pt x="47" y="42"/>
                  </a:lnTo>
                  <a:lnTo>
                    <a:pt x="50" y="40"/>
                  </a:lnTo>
                  <a:lnTo>
                    <a:pt x="50" y="40"/>
                  </a:lnTo>
                  <a:lnTo>
                    <a:pt x="52" y="40"/>
                  </a:lnTo>
                  <a:lnTo>
                    <a:pt x="52" y="40"/>
                  </a:lnTo>
                  <a:lnTo>
                    <a:pt x="52" y="40"/>
                  </a:lnTo>
                  <a:lnTo>
                    <a:pt x="52" y="40"/>
                  </a:lnTo>
                  <a:lnTo>
                    <a:pt x="54" y="38"/>
                  </a:lnTo>
                  <a:lnTo>
                    <a:pt x="52" y="38"/>
                  </a:lnTo>
                  <a:lnTo>
                    <a:pt x="52" y="35"/>
                  </a:lnTo>
                  <a:lnTo>
                    <a:pt x="52" y="35"/>
                  </a:lnTo>
                  <a:lnTo>
                    <a:pt x="52" y="35"/>
                  </a:lnTo>
                  <a:lnTo>
                    <a:pt x="52" y="35"/>
                  </a:lnTo>
                  <a:lnTo>
                    <a:pt x="52" y="33"/>
                  </a:lnTo>
                  <a:lnTo>
                    <a:pt x="52" y="33"/>
                  </a:lnTo>
                  <a:lnTo>
                    <a:pt x="52" y="33"/>
                  </a:lnTo>
                  <a:lnTo>
                    <a:pt x="52" y="30"/>
                  </a:lnTo>
                  <a:lnTo>
                    <a:pt x="54" y="30"/>
                  </a:lnTo>
                  <a:lnTo>
                    <a:pt x="54" y="28"/>
                  </a:lnTo>
                  <a:lnTo>
                    <a:pt x="57" y="28"/>
                  </a:lnTo>
                  <a:lnTo>
                    <a:pt x="57" y="28"/>
                  </a:lnTo>
                  <a:lnTo>
                    <a:pt x="57" y="28"/>
                  </a:lnTo>
                  <a:lnTo>
                    <a:pt x="57" y="28"/>
                  </a:lnTo>
                  <a:lnTo>
                    <a:pt x="57" y="28"/>
                  </a:lnTo>
                  <a:lnTo>
                    <a:pt x="59" y="26"/>
                  </a:lnTo>
                  <a:lnTo>
                    <a:pt x="62" y="26"/>
                  </a:lnTo>
                  <a:lnTo>
                    <a:pt x="62" y="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385"/>
            <p:cNvSpPr>
              <a:spLocks/>
            </p:cNvSpPr>
            <p:nvPr userDrawn="1"/>
          </p:nvSpPr>
          <p:spPr bwMode="auto">
            <a:xfrm>
              <a:off x="4051" y="1633"/>
              <a:ext cx="149" cy="96"/>
            </a:xfrm>
            <a:custGeom>
              <a:avLst/>
              <a:gdLst>
                <a:gd name="T0" fmla="*/ 142 w 149"/>
                <a:gd name="T1" fmla="*/ 49 h 96"/>
                <a:gd name="T2" fmla="*/ 132 w 149"/>
                <a:gd name="T3" fmla="*/ 47 h 96"/>
                <a:gd name="T4" fmla="*/ 130 w 149"/>
                <a:gd name="T5" fmla="*/ 40 h 96"/>
                <a:gd name="T6" fmla="*/ 120 w 149"/>
                <a:gd name="T7" fmla="*/ 33 h 96"/>
                <a:gd name="T8" fmla="*/ 113 w 149"/>
                <a:gd name="T9" fmla="*/ 26 h 96"/>
                <a:gd name="T10" fmla="*/ 116 w 149"/>
                <a:gd name="T11" fmla="*/ 18 h 96"/>
                <a:gd name="T12" fmla="*/ 113 w 149"/>
                <a:gd name="T13" fmla="*/ 14 h 96"/>
                <a:gd name="T14" fmla="*/ 111 w 149"/>
                <a:gd name="T15" fmla="*/ 9 h 96"/>
                <a:gd name="T16" fmla="*/ 104 w 149"/>
                <a:gd name="T17" fmla="*/ 7 h 96"/>
                <a:gd name="T18" fmla="*/ 94 w 149"/>
                <a:gd name="T19" fmla="*/ 7 h 96"/>
                <a:gd name="T20" fmla="*/ 90 w 149"/>
                <a:gd name="T21" fmla="*/ 4 h 96"/>
                <a:gd name="T22" fmla="*/ 83 w 149"/>
                <a:gd name="T23" fmla="*/ 2 h 96"/>
                <a:gd name="T24" fmla="*/ 73 w 149"/>
                <a:gd name="T25" fmla="*/ 0 h 96"/>
                <a:gd name="T26" fmla="*/ 69 w 149"/>
                <a:gd name="T27" fmla="*/ 0 h 96"/>
                <a:gd name="T28" fmla="*/ 59 w 149"/>
                <a:gd name="T29" fmla="*/ 7 h 96"/>
                <a:gd name="T30" fmla="*/ 50 w 149"/>
                <a:gd name="T31" fmla="*/ 9 h 96"/>
                <a:gd name="T32" fmla="*/ 45 w 149"/>
                <a:gd name="T33" fmla="*/ 16 h 96"/>
                <a:gd name="T34" fmla="*/ 50 w 149"/>
                <a:gd name="T35" fmla="*/ 18 h 96"/>
                <a:gd name="T36" fmla="*/ 43 w 149"/>
                <a:gd name="T37" fmla="*/ 21 h 96"/>
                <a:gd name="T38" fmla="*/ 36 w 149"/>
                <a:gd name="T39" fmla="*/ 26 h 96"/>
                <a:gd name="T40" fmla="*/ 33 w 149"/>
                <a:gd name="T41" fmla="*/ 33 h 96"/>
                <a:gd name="T42" fmla="*/ 36 w 149"/>
                <a:gd name="T43" fmla="*/ 37 h 96"/>
                <a:gd name="T44" fmla="*/ 33 w 149"/>
                <a:gd name="T45" fmla="*/ 40 h 96"/>
                <a:gd name="T46" fmla="*/ 29 w 149"/>
                <a:gd name="T47" fmla="*/ 37 h 96"/>
                <a:gd name="T48" fmla="*/ 21 w 149"/>
                <a:gd name="T49" fmla="*/ 42 h 96"/>
                <a:gd name="T50" fmla="*/ 12 w 149"/>
                <a:gd name="T51" fmla="*/ 44 h 96"/>
                <a:gd name="T52" fmla="*/ 3 w 149"/>
                <a:gd name="T53" fmla="*/ 44 h 96"/>
                <a:gd name="T54" fmla="*/ 10 w 149"/>
                <a:gd name="T55" fmla="*/ 63 h 96"/>
                <a:gd name="T56" fmla="*/ 3 w 149"/>
                <a:gd name="T57" fmla="*/ 73 h 96"/>
                <a:gd name="T58" fmla="*/ 3 w 149"/>
                <a:gd name="T59" fmla="*/ 78 h 96"/>
                <a:gd name="T60" fmla="*/ 7 w 149"/>
                <a:gd name="T61" fmla="*/ 82 h 96"/>
                <a:gd name="T62" fmla="*/ 7 w 149"/>
                <a:gd name="T63" fmla="*/ 92 h 96"/>
                <a:gd name="T64" fmla="*/ 12 w 149"/>
                <a:gd name="T65" fmla="*/ 89 h 96"/>
                <a:gd name="T66" fmla="*/ 19 w 149"/>
                <a:gd name="T67" fmla="*/ 85 h 96"/>
                <a:gd name="T68" fmla="*/ 31 w 149"/>
                <a:gd name="T69" fmla="*/ 85 h 96"/>
                <a:gd name="T70" fmla="*/ 52 w 149"/>
                <a:gd name="T71" fmla="*/ 85 h 96"/>
                <a:gd name="T72" fmla="*/ 64 w 149"/>
                <a:gd name="T73" fmla="*/ 87 h 96"/>
                <a:gd name="T74" fmla="*/ 73 w 149"/>
                <a:gd name="T75" fmla="*/ 92 h 96"/>
                <a:gd name="T76" fmla="*/ 76 w 149"/>
                <a:gd name="T77" fmla="*/ 92 h 96"/>
                <a:gd name="T78" fmla="*/ 85 w 149"/>
                <a:gd name="T79" fmla="*/ 92 h 96"/>
                <a:gd name="T80" fmla="*/ 90 w 149"/>
                <a:gd name="T81" fmla="*/ 92 h 96"/>
                <a:gd name="T82" fmla="*/ 94 w 149"/>
                <a:gd name="T83" fmla="*/ 89 h 96"/>
                <a:gd name="T84" fmla="*/ 102 w 149"/>
                <a:gd name="T85" fmla="*/ 94 h 96"/>
                <a:gd name="T86" fmla="*/ 113 w 149"/>
                <a:gd name="T87" fmla="*/ 94 h 96"/>
                <a:gd name="T88" fmla="*/ 120 w 149"/>
                <a:gd name="T89" fmla="*/ 96 h 96"/>
                <a:gd name="T90" fmla="*/ 118 w 149"/>
                <a:gd name="T91" fmla="*/ 87 h 96"/>
                <a:gd name="T92" fmla="*/ 127 w 149"/>
                <a:gd name="T93" fmla="*/ 82 h 96"/>
                <a:gd name="T94" fmla="*/ 135 w 149"/>
                <a:gd name="T95" fmla="*/ 78 h 96"/>
                <a:gd name="T96" fmla="*/ 132 w 149"/>
                <a:gd name="T97" fmla="*/ 70 h 96"/>
                <a:gd name="T98" fmla="*/ 130 w 149"/>
                <a:gd name="T99" fmla="*/ 66 h 96"/>
                <a:gd name="T100" fmla="*/ 127 w 149"/>
                <a:gd name="T101" fmla="*/ 59 h 96"/>
                <a:gd name="T102" fmla="*/ 135 w 149"/>
                <a:gd name="T103" fmla="*/ 61 h 96"/>
                <a:gd name="T104" fmla="*/ 146 w 149"/>
                <a:gd name="T10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96">
                  <a:moveTo>
                    <a:pt x="149" y="54"/>
                  </a:moveTo>
                  <a:lnTo>
                    <a:pt x="149" y="54"/>
                  </a:lnTo>
                  <a:lnTo>
                    <a:pt x="146" y="54"/>
                  </a:lnTo>
                  <a:lnTo>
                    <a:pt x="144" y="52"/>
                  </a:lnTo>
                  <a:lnTo>
                    <a:pt x="144" y="52"/>
                  </a:lnTo>
                  <a:lnTo>
                    <a:pt x="142" y="49"/>
                  </a:lnTo>
                  <a:lnTo>
                    <a:pt x="144" y="49"/>
                  </a:lnTo>
                  <a:lnTo>
                    <a:pt x="144" y="49"/>
                  </a:lnTo>
                  <a:lnTo>
                    <a:pt x="139" y="47"/>
                  </a:lnTo>
                  <a:lnTo>
                    <a:pt x="135" y="47"/>
                  </a:lnTo>
                  <a:lnTo>
                    <a:pt x="132" y="47"/>
                  </a:lnTo>
                  <a:lnTo>
                    <a:pt x="132" y="47"/>
                  </a:lnTo>
                  <a:lnTo>
                    <a:pt x="132" y="44"/>
                  </a:lnTo>
                  <a:lnTo>
                    <a:pt x="132" y="44"/>
                  </a:lnTo>
                  <a:lnTo>
                    <a:pt x="132" y="42"/>
                  </a:lnTo>
                  <a:lnTo>
                    <a:pt x="132" y="42"/>
                  </a:lnTo>
                  <a:lnTo>
                    <a:pt x="132" y="42"/>
                  </a:lnTo>
                  <a:lnTo>
                    <a:pt x="130" y="40"/>
                  </a:lnTo>
                  <a:lnTo>
                    <a:pt x="125" y="37"/>
                  </a:lnTo>
                  <a:lnTo>
                    <a:pt x="123" y="37"/>
                  </a:lnTo>
                  <a:lnTo>
                    <a:pt x="123" y="35"/>
                  </a:lnTo>
                  <a:lnTo>
                    <a:pt x="120" y="33"/>
                  </a:lnTo>
                  <a:lnTo>
                    <a:pt x="120" y="33"/>
                  </a:lnTo>
                  <a:lnTo>
                    <a:pt x="120" y="33"/>
                  </a:lnTo>
                  <a:lnTo>
                    <a:pt x="120" y="30"/>
                  </a:lnTo>
                  <a:lnTo>
                    <a:pt x="120" y="30"/>
                  </a:lnTo>
                  <a:lnTo>
                    <a:pt x="120" y="30"/>
                  </a:lnTo>
                  <a:lnTo>
                    <a:pt x="118" y="28"/>
                  </a:lnTo>
                  <a:lnTo>
                    <a:pt x="113" y="26"/>
                  </a:lnTo>
                  <a:lnTo>
                    <a:pt x="113" y="26"/>
                  </a:lnTo>
                  <a:lnTo>
                    <a:pt x="113" y="26"/>
                  </a:lnTo>
                  <a:lnTo>
                    <a:pt x="113" y="23"/>
                  </a:lnTo>
                  <a:lnTo>
                    <a:pt x="116" y="23"/>
                  </a:lnTo>
                  <a:lnTo>
                    <a:pt x="116" y="21"/>
                  </a:lnTo>
                  <a:lnTo>
                    <a:pt x="116" y="21"/>
                  </a:lnTo>
                  <a:lnTo>
                    <a:pt x="116" y="18"/>
                  </a:lnTo>
                  <a:lnTo>
                    <a:pt x="113" y="18"/>
                  </a:lnTo>
                  <a:lnTo>
                    <a:pt x="113" y="16"/>
                  </a:lnTo>
                  <a:lnTo>
                    <a:pt x="113" y="16"/>
                  </a:lnTo>
                  <a:lnTo>
                    <a:pt x="113" y="16"/>
                  </a:lnTo>
                  <a:lnTo>
                    <a:pt x="113" y="16"/>
                  </a:lnTo>
                  <a:lnTo>
                    <a:pt x="113" y="14"/>
                  </a:lnTo>
                  <a:lnTo>
                    <a:pt x="113" y="11"/>
                  </a:lnTo>
                  <a:lnTo>
                    <a:pt x="113" y="11"/>
                  </a:lnTo>
                  <a:lnTo>
                    <a:pt x="113" y="11"/>
                  </a:lnTo>
                  <a:lnTo>
                    <a:pt x="113" y="11"/>
                  </a:lnTo>
                  <a:lnTo>
                    <a:pt x="111" y="11"/>
                  </a:lnTo>
                  <a:lnTo>
                    <a:pt x="111" y="9"/>
                  </a:lnTo>
                  <a:lnTo>
                    <a:pt x="111" y="9"/>
                  </a:lnTo>
                  <a:lnTo>
                    <a:pt x="109" y="9"/>
                  </a:lnTo>
                  <a:lnTo>
                    <a:pt x="109" y="9"/>
                  </a:lnTo>
                  <a:lnTo>
                    <a:pt x="106" y="7"/>
                  </a:lnTo>
                  <a:lnTo>
                    <a:pt x="106" y="7"/>
                  </a:lnTo>
                  <a:lnTo>
                    <a:pt x="104" y="7"/>
                  </a:lnTo>
                  <a:lnTo>
                    <a:pt x="99" y="7"/>
                  </a:lnTo>
                  <a:lnTo>
                    <a:pt x="99" y="7"/>
                  </a:lnTo>
                  <a:lnTo>
                    <a:pt x="97" y="7"/>
                  </a:lnTo>
                  <a:lnTo>
                    <a:pt x="97" y="7"/>
                  </a:lnTo>
                  <a:lnTo>
                    <a:pt x="94" y="7"/>
                  </a:lnTo>
                  <a:lnTo>
                    <a:pt x="94" y="7"/>
                  </a:lnTo>
                  <a:lnTo>
                    <a:pt x="94" y="7"/>
                  </a:lnTo>
                  <a:lnTo>
                    <a:pt x="92" y="9"/>
                  </a:lnTo>
                  <a:lnTo>
                    <a:pt x="90" y="9"/>
                  </a:lnTo>
                  <a:lnTo>
                    <a:pt x="90" y="7"/>
                  </a:lnTo>
                  <a:lnTo>
                    <a:pt x="90" y="7"/>
                  </a:lnTo>
                  <a:lnTo>
                    <a:pt x="90" y="4"/>
                  </a:lnTo>
                  <a:lnTo>
                    <a:pt x="90" y="4"/>
                  </a:lnTo>
                  <a:lnTo>
                    <a:pt x="90" y="4"/>
                  </a:lnTo>
                  <a:lnTo>
                    <a:pt x="87" y="4"/>
                  </a:lnTo>
                  <a:lnTo>
                    <a:pt x="85" y="2"/>
                  </a:lnTo>
                  <a:lnTo>
                    <a:pt x="83" y="2"/>
                  </a:lnTo>
                  <a:lnTo>
                    <a:pt x="83" y="2"/>
                  </a:lnTo>
                  <a:lnTo>
                    <a:pt x="80" y="4"/>
                  </a:lnTo>
                  <a:lnTo>
                    <a:pt x="80" y="4"/>
                  </a:lnTo>
                  <a:lnTo>
                    <a:pt x="78" y="2"/>
                  </a:lnTo>
                  <a:lnTo>
                    <a:pt x="78" y="2"/>
                  </a:lnTo>
                  <a:lnTo>
                    <a:pt x="76" y="0"/>
                  </a:lnTo>
                  <a:lnTo>
                    <a:pt x="73" y="0"/>
                  </a:lnTo>
                  <a:lnTo>
                    <a:pt x="73" y="2"/>
                  </a:lnTo>
                  <a:lnTo>
                    <a:pt x="73" y="2"/>
                  </a:lnTo>
                  <a:lnTo>
                    <a:pt x="73" y="2"/>
                  </a:lnTo>
                  <a:lnTo>
                    <a:pt x="71" y="0"/>
                  </a:lnTo>
                  <a:lnTo>
                    <a:pt x="69" y="0"/>
                  </a:lnTo>
                  <a:lnTo>
                    <a:pt x="69" y="0"/>
                  </a:lnTo>
                  <a:lnTo>
                    <a:pt x="66" y="2"/>
                  </a:lnTo>
                  <a:lnTo>
                    <a:pt x="64" y="4"/>
                  </a:lnTo>
                  <a:lnTo>
                    <a:pt x="64" y="4"/>
                  </a:lnTo>
                  <a:lnTo>
                    <a:pt x="62" y="7"/>
                  </a:lnTo>
                  <a:lnTo>
                    <a:pt x="62" y="7"/>
                  </a:lnTo>
                  <a:lnTo>
                    <a:pt x="59" y="7"/>
                  </a:lnTo>
                  <a:lnTo>
                    <a:pt x="59" y="7"/>
                  </a:lnTo>
                  <a:lnTo>
                    <a:pt x="57" y="7"/>
                  </a:lnTo>
                  <a:lnTo>
                    <a:pt x="54" y="7"/>
                  </a:lnTo>
                  <a:lnTo>
                    <a:pt x="52" y="7"/>
                  </a:lnTo>
                  <a:lnTo>
                    <a:pt x="50" y="9"/>
                  </a:lnTo>
                  <a:lnTo>
                    <a:pt x="50" y="9"/>
                  </a:lnTo>
                  <a:lnTo>
                    <a:pt x="47" y="9"/>
                  </a:lnTo>
                  <a:lnTo>
                    <a:pt x="47" y="9"/>
                  </a:lnTo>
                  <a:lnTo>
                    <a:pt x="47" y="9"/>
                  </a:lnTo>
                  <a:lnTo>
                    <a:pt x="47" y="11"/>
                  </a:lnTo>
                  <a:lnTo>
                    <a:pt x="47" y="14"/>
                  </a:lnTo>
                  <a:lnTo>
                    <a:pt x="45" y="16"/>
                  </a:lnTo>
                  <a:lnTo>
                    <a:pt x="45" y="16"/>
                  </a:lnTo>
                  <a:lnTo>
                    <a:pt x="47" y="16"/>
                  </a:lnTo>
                  <a:lnTo>
                    <a:pt x="50" y="16"/>
                  </a:lnTo>
                  <a:lnTo>
                    <a:pt x="50" y="16"/>
                  </a:lnTo>
                  <a:lnTo>
                    <a:pt x="50" y="16"/>
                  </a:lnTo>
                  <a:lnTo>
                    <a:pt x="50" y="18"/>
                  </a:lnTo>
                  <a:lnTo>
                    <a:pt x="50" y="18"/>
                  </a:lnTo>
                  <a:lnTo>
                    <a:pt x="50" y="18"/>
                  </a:lnTo>
                  <a:lnTo>
                    <a:pt x="47" y="21"/>
                  </a:lnTo>
                  <a:lnTo>
                    <a:pt x="43" y="18"/>
                  </a:lnTo>
                  <a:lnTo>
                    <a:pt x="43" y="21"/>
                  </a:lnTo>
                  <a:lnTo>
                    <a:pt x="43" y="21"/>
                  </a:lnTo>
                  <a:lnTo>
                    <a:pt x="43" y="21"/>
                  </a:lnTo>
                  <a:lnTo>
                    <a:pt x="43" y="23"/>
                  </a:lnTo>
                  <a:lnTo>
                    <a:pt x="40" y="23"/>
                  </a:lnTo>
                  <a:lnTo>
                    <a:pt x="38" y="23"/>
                  </a:lnTo>
                  <a:lnTo>
                    <a:pt x="38" y="23"/>
                  </a:lnTo>
                  <a:lnTo>
                    <a:pt x="36" y="26"/>
                  </a:lnTo>
                  <a:lnTo>
                    <a:pt x="36" y="28"/>
                  </a:lnTo>
                  <a:lnTo>
                    <a:pt x="36" y="30"/>
                  </a:lnTo>
                  <a:lnTo>
                    <a:pt x="36" y="30"/>
                  </a:lnTo>
                  <a:lnTo>
                    <a:pt x="36" y="30"/>
                  </a:lnTo>
                  <a:lnTo>
                    <a:pt x="36" y="33"/>
                  </a:lnTo>
                  <a:lnTo>
                    <a:pt x="33" y="33"/>
                  </a:lnTo>
                  <a:lnTo>
                    <a:pt x="33" y="35"/>
                  </a:lnTo>
                  <a:lnTo>
                    <a:pt x="33" y="35"/>
                  </a:lnTo>
                  <a:lnTo>
                    <a:pt x="33" y="35"/>
                  </a:lnTo>
                  <a:lnTo>
                    <a:pt x="36" y="35"/>
                  </a:lnTo>
                  <a:lnTo>
                    <a:pt x="36" y="37"/>
                  </a:lnTo>
                  <a:lnTo>
                    <a:pt x="36" y="37"/>
                  </a:lnTo>
                  <a:lnTo>
                    <a:pt x="38" y="37"/>
                  </a:lnTo>
                  <a:lnTo>
                    <a:pt x="38" y="40"/>
                  </a:lnTo>
                  <a:lnTo>
                    <a:pt x="38" y="40"/>
                  </a:lnTo>
                  <a:lnTo>
                    <a:pt x="36" y="40"/>
                  </a:lnTo>
                  <a:lnTo>
                    <a:pt x="33" y="40"/>
                  </a:lnTo>
                  <a:lnTo>
                    <a:pt x="33" y="40"/>
                  </a:lnTo>
                  <a:lnTo>
                    <a:pt x="33" y="40"/>
                  </a:lnTo>
                  <a:lnTo>
                    <a:pt x="33" y="37"/>
                  </a:lnTo>
                  <a:lnTo>
                    <a:pt x="33" y="37"/>
                  </a:lnTo>
                  <a:lnTo>
                    <a:pt x="33" y="37"/>
                  </a:lnTo>
                  <a:lnTo>
                    <a:pt x="31" y="37"/>
                  </a:lnTo>
                  <a:lnTo>
                    <a:pt x="29" y="37"/>
                  </a:lnTo>
                  <a:lnTo>
                    <a:pt x="29" y="37"/>
                  </a:lnTo>
                  <a:lnTo>
                    <a:pt x="26" y="40"/>
                  </a:lnTo>
                  <a:lnTo>
                    <a:pt x="26" y="40"/>
                  </a:lnTo>
                  <a:lnTo>
                    <a:pt x="24" y="40"/>
                  </a:lnTo>
                  <a:lnTo>
                    <a:pt x="21" y="40"/>
                  </a:lnTo>
                  <a:lnTo>
                    <a:pt x="21" y="42"/>
                  </a:lnTo>
                  <a:lnTo>
                    <a:pt x="21" y="42"/>
                  </a:lnTo>
                  <a:lnTo>
                    <a:pt x="19" y="42"/>
                  </a:lnTo>
                  <a:lnTo>
                    <a:pt x="17" y="44"/>
                  </a:lnTo>
                  <a:lnTo>
                    <a:pt x="14" y="44"/>
                  </a:lnTo>
                  <a:lnTo>
                    <a:pt x="14" y="44"/>
                  </a:lnTo>
                  <a:lnTo>
                    <a:pt x="12" y="44"/>
                  </a:lnTo>
                  <a:lnTo>
                    <a:pt x="12" y="44"/>
                  </a:lnTo>
                  <a:lnTo>
                    <a:pt x="10" y="44"/>
                  </a:lnTo>
                  <a:lnTo>
                    <a:pt x="10" y="44"/>
                  </a:lnTo>
                  <a:lnTo>
                    <a:pt x="7" y="44"/>
                  </a:lnTo>
                  <a:lnTo>
                    <a:pt x="5" y="44"/>
                  </a:lnTo>
                  <a:lnTo>
                    <a:pt x="3" y="44"/>
                  </a:lnTo>
                  <a:lnTo>
                    <a:pt x="3" y="44"/>
                  </a:lnTo>
                  <a:lnTo>
                    <a:pt x="5" y="49"/>
                  </a:lnTo>
                  <a:lnTo>
                    <a:pt x="7" y="56"/>
                  </a:lnTo>
                  <a:lnTo>
                    <a:pt x="10" y="61"/>
                  </a:lnTo>
                  <a:lnTo>
                    <a:pt x="10" y="61"/>
                  </a:lnTo>
                  <a:lnTo>
                    <a:pt x="10" y="63"/>
                  </a:lnTo>
                  <a:lnTo>
                    <a:pt x="10" y="66"/>
                  </a:lnTo>
                  <a:lnTo>
                    <a:pt x="10" y="68"/>
                  </a:lnTo>
                  <a:lnTo>
                    <a:pt x="10" y="68"/>
                  </a:lnTo>
                  <a:lnTo>
                    <a:pt x="10" y="68"/>
                  </a:lnTo>
                  <a:lnTo>
                    <a:pt x="5" y="70"/>
                  </a:lnTo>
                  <a:lnTo>
                    <a:pt x="3" y="73"/>
                  </a:lnTo>
                  <a:lnTo>
                    <a:pt x="0" y="73"/>
                  </a:lnTo>
                  <a:lnTo>
                    <a:pt x="0" y="75"/>
                  </a:lnTo>
                  <a:lnTo>
                    <a:pt x="0" y="75"/>
                  </a:lnTo>
                  <a:lnTo>
                    <a:pt x="0" y="78"/>
                  </a:lnTo>
                  <a:lnTo>
                    <a:pt x="0" y="78"/>
                  </a:lnTo>
                  <a:lnTo>
                    <a:pt x="3" y="78"/>
                  </a:lnTo>
                  <a:lnTo>
                    <a:pt x="5" y="80"/>
                  </a:lnTo>
                  <a:lnTo>
                    <a:pt x="5" y="80"/>
                  </a:lnTo>
                  <a:lnTo>
                    <a:pt x="7" y="80"/>
                  </a:lnTo>
                  <a:lnTo>
                    <a:pt x="7" y="82"/>
                  </a:lnTo>
                  <a:lnTo>
                    <a:pt x="7" y="82"/>
                  </a:lnTo>
                  <a:lnTo>
                    <a:pt x="7" y="82"/>
                  </a:lnTo>
                  <a:lnTo>
                    <a:pt x="7" y="85"/>
                  </a:lnTo>
                  <a:lnTo>
                    <a:pt x="7" y="87"/>
                  </a:lnTo>
                  <a:lnTo>
                    <a:pt x="7" y="87"/>
                  </a:lnTo>
                  <a:lnTo>
                    <a:pt x="7" y="89"/>
                  </a:lnTo>
                  <a:lnTo>
                    <a:pt x="7" y="89"/>
                  </a:lnTo>
                  <a:lnTo>
                    <a:pt x="7" y="92"/>
                  </a:lnTo>
                  <a:lnTo>
                    <a:pt x="7" y="92"/>
                  </a:lnTo>
                  <a:lnTo>
                    <a:pt x="7" y="89"/>
                  </a:lnTo>
                  <a:lnTo>
                    <a:pt x="7" y="89"/>
                  </a:lnTo>
                  <a:lnTo>
                    <a:pt x="10" y="89"/>
                  </a:lnTo>
                  <a:lnTo>
                    <a:pt x="10" y="89"/>
                  </a:lnTo>
                  <a:lnTo>
                    <a:pt x="12" y="89"/>
                  </a:lnTo>
                  <a:lnTo>
                    <a:pt x="12" y="92"/>
                  </a:lnTo>
                  <a:lnTo>
                    <a:pt x="14" y="92"/>
                  </a:lnTo>
                  <a:lnTo>
                    <a:pt x="17" y="89"/>
                  </a:lnTo>
                  <a:lnTo>
                    <a:pt x="17" y="87"/>
                  </a:lnTo>
                  <a:lnTo>
                    <a:pt x="19" y="87"/>
                  </a:lnTo>
                  <a:lnTo>
                    <a:pt x="19" y="85"/>
                  </a:lnTo>
                  <a:lnTo>
                    <a:pt x="21" y="85"/>
                  </a:lnTo>
                  <a:lnTo>
                    <a:pt x="24" y="85"/>
                  </a:lnTo>
                  <a:lnTo>
                    <a:pt x="24" y="85"/>
                  </a:lnTo>
                  <a:lnTo>
                    <a:pt x="26" y="85"/>
                  </a:lnTo>
                  <a:lnTo>
                    <a:pt x="29" y="85"/>
                  </a:lnTo>
                  <a:lnTo>
                    <a:pt x="31" y="85"/>
                  </a:lnTo>
                  <a:lnTo>
                    <a:pt x="33" y="85"/>
                  </a:lnTo>
                  <a:lnTo>
                    <a:pt x="38" y="85"/>
                  </a:lnTo>
                  <a:lnTo>
                    <a:pt x="43" y="85"/>
                  </a:lnTo>
                  <a:lnTo>
                    <a:pt x="43" y="85"/>
                  </a:lnTo>
                  <a:lnTo>
                    <a:pt x="50" y="85"/>
                  </a:lnTo>
                  <a:lnTo>
                    <a:pt x="52" y="85"/>
                  </a:lnTo>
                  <a:lnTo>
                    <a:pt x="52" y="87"/>
                  </a:lnTo>
                  <a:lnTo>
                    <a:pt x="54" y="87"/>
                  </a:lnTo>
                  <a:lnTo>
                    <a:pt x="57" y="87"/>
                  </a:lnTo>
                  <a:lnTo>
                    <a:pt x="62" y="87"/>
                  </a:lnTo>
                  <a:lnTo>
                    <a:pt x="62" y="87"/>
                  </a:lnTo>
                  <a:lnTo>
                    <a:pt x="64" y="87"/>
                  </a:lnTo>
                  <a:lnTo>
                    <a:pt x="66" y="89"/>
                  </a:lnTo>
                  <a:lnTo>
                    <a:pt x="66" y="92"/>
                  </a:lnTo>
                  <a:lnTo>
                    <a:pt x="66" y="92"/>
                  </a:lnTo>
                  <a:lnTo>
                    <a:pt x="69" y="89"/>
                  </a:lnTo>
                  <a:lnTo>
                    <a:pt x="71" y="92"/>
                  </a:lnTo>
                  <a:lnTo>
                    <a:pt x="73" y="92"/>
                  </a:lnTo>
                  <a:lnTo>
                    <a:pt x="73" y="92"/>
                  </a:lnTo>
                  <a:lnTo>
                    <a:pt x="73" y="94"/>
                  </a:lnTo>
                  <a:lnTo>
                    <a:pt x="73" y="94"/>
                  </a:lnTo>
                  <a:lnTo>
                    <a:pt x="73" y="92"/>
                  </a:lnTo>
                  <a:lnTo>
                    <a:pt x="76" y="92"/>
                  </a:lnTo>
                  <a:lnTo>
                    <a:pt x="76" y="92"/>
                  </a:lnTo>
                  <a:lnTo>
                    <a:pt x="78" y="92"/>
                  </a:lnTo>
                  <a:lnTo>
                    <a:pt x="78" y="92"/>
                  </a:lnTo>
                  <a:lnTo>
                    <a:pt x="80" y="92"/>
                  </a:lnTo>
                  <a:lnTo>
                    <a:pt x="80" y="89"/>
                  </a:lnTo>
                  <a:lnTo>
                    <a:pt x="83" y="92"/>
                  </a:lnTo>
                  <a:lnTo>
                    <a:pt x="85" y="92"/>
                  </a:lnTo>
                  <a:lnTo>
                    <a:pt x="85" y="92"/>
                  </a:lnTo>
                  <a:lnTo>
                    <a:pt x="87" y="92"/>
                  </a:lnTo>
                  <a:lnTo>
                    <a:pt x="87" y="94"/>
                  </a:lnTo>
                  <a:lnTo>
                    <a:pt x="90" y="94"/>
                  </a:lnTo>
                  <a:lnTo>
                    <a:pt x="90" y="94"/>
                  </a:lnTo>
                  <a:lnTo>
                    <a:pt x="90" y="92"/>
                  </a:lnTo>
                  <a:lnTo>
                    <a:pt x="92" y="92"/>
                  </a:lnTo>
                  <a:lnTo>
                    <a:pt x="92" y="92"/>
                  </a:lnTo>
                  <a:lnTo>
                    <a:pt x="92" y="92"/>
                  </a:lnTo>
                  <a:lnTo>
                    <a:pt x="94" y="92"/>
                  </a:lnTo>
                  <a:lnTo>
                    <a:pt x="94" y="89"/>
                  </a:lnTo>
                  <a:lnTo>
                    <a:pt x="94" y="89"/>
                  </a:lnTo>
                  <a:lnTo>
                    <a:pt x="94" y="89"/>
                  </a:lnTo>
                  <a:lnTo>
                    <a:pt x="97" y="92"/>
                  </a:lnTo>
                  <a:lnTo>
                    <a:pt x="97" y="92"/>
                  </a:lnTo>
                  <a:lnTo>
                    <a:pt x="99" y="94"/>
                  </a:lnTo>
                  <a:lnTo>
                    <a:pt x="99" y="94"/>
                  </a:lnTo>
                  <a:lnTo>
                    <a:pt x="102" y="94"/>
                  </a:lnTo>
                  <a:lnTo>
                    <a:pt x="102" y="94"/>
                  </a:lnTo>
                  <a:lnTo>
                    <a:pt x="104" y="94"/>
                  </a:lnTo>
                  <a:lnTo>
                    <a:pt x="109" y="94"/>
                  </a:lnTo>
                  <a:lnTo>
                    <a:pt x="111" y="94"/>
                  </a:lnTo>
                  <a:lnTo>
                    <a:pt x="113" y="94"/>
                  </a:lnTo>
                  <a:lnTo>
                    <a:pt x="113" y="94"/>
                  </a:lnTo>
                  <a:lnTo>
                    <a:pt x="116" y="94"/>
                  </a:lnTo>
                  <a:lnTo>
                    <a:pt x="116" y="96"/>
                  </a:lnTo>
                  <a:lnTo>
                    <a:pt x="118" y="96"/>
                  </a:lnTo>
                  <a:lnTo>
                    <a:pt x="118" y="96"/>
                  </a:lnTo>
                  <a:lnTo>
                    <a:pt x="118" y="96"/>
                  </a:lnTo>
                  <a:lnTo>
                    <a:pt x="120" y="96"/>
                  </a:lnTo>
                  <a:lnTo>
                    <a:pt x="120" y="94"/>
                  </a:lnTo>
                  <a:lnTo>
                    <a:pt x="120" y="94"/>
                  </a:lnTo>
                  <a:lnTo>
                    <a:pt x="118" y="92"/>
                  </a:lnTo>
                  <a:lnTo>
                    <a:pt x="118" y="92"/>
                  </a:lnTo>
                  <a:lnTo>
                    <a:pt x="118" y="89"/>
                  </a:lnTo>
                  <a:lnTo>
                    <a:pt x="118" y="87"/>
                  </a:lnTo>
                  <a:lnTo>
                    <a:pt x="120" y="87"/>
                  </a:lnTo>
                  <a:lnTo>
                    <a:pt x="120" y="85"/>
                  </a:lnTo>
                  <a:lnTo>
                    <a:pt x="123" y="85"/>
                  </a:lnTo>
                  <a:lnTo>
                    <a:pt x="123" y="82"/>
                  </a:lnTo>
                  <a:lnTo>
                    <a:pt x="125" y="80"/>
                  </a:lnTo>
                  <a:lnTo>
                    <a:pt x="127" y="82"/>
                  </a:lnTo>
                  <a:lnTo>
                    <a:pt x="127" y="82"/>
                  </a:lnTo>
                  <a:lnTo>
                    <a:pt x="130" y="80"/>
                  </a:lnTo>
                  <a:lnTo>
                    <a:pt x="132" y="80"/>
                  </a:lnTo>
                  <a:lnTo>
                    <a:pt x="137" y="80"/>
                  </a:lnTo>
                  <a:lnTo>
                    <a:pt x="137" y="80"/>
                  </a:lnTo>
                  <a:lnTo>
                    <a:pt x="135" y="78"/>
                  </a:lnTo>
                  <a:lnTo>
                    <a:pt x="135" y="78"/>
                  </a:lnTo>
                  <a:lnTo>
                    <a:pt x="132" y="78"/>
                  </a:lnTo>
                  <a:lnTo>
                    <a:pt x="132" y="75"/>
                  </a:lnTo>
                  <a:lnTo>
                    <a:pt x="132" y="73"/>
                  </a:lnTo>
                  <a:lnTo>
                    <a:pt x="132" y="73"/>
                  </a:lnTo>
                  <a:lnTo>
                    <a:pt x="132" y="70"/>
                  </a:lnTo>
                  <a:lnTo>
                    <a:pt x="132" y="70"/>
                  </a:lnTo>
                  <a:lnTo>
                    <a:pt x="130" y="68"/>
                  </a:lnTo>
                  <a:lnTo>
                    <a:pt x="132" y="68"/>
                  </a:lnTo>
                  <a:lnTo>
                    <a:pt x="132" y="68"/>
                  </a:lnTo>
                  <a:lnTo>
                    <a:pt x="130" y="66"/>
                  </a:lnTo>
                  <a:lnTo>
                    <a:pt x="130" y="66"/>
                  </a:lnTo>
                  <a:lnTo>
                    <a:pt x="127" y="63"/>
                  </a:lnTo>
                  <a:lnTo>
                    <a:pt x="127" y="63"/>
                  </a:lnTo>
                  <a:lnTo>
                    <a:pt x="125" y="61"/>
                  </a:lnTo>
                  <a:lnTo>
                    <a:pt x="127" y="61"/>
                  </a:lnTo>
                  <a:lnTo>
                    <a:pt x="127" y="59"/>
                  </a:lnTo>
                  <a:lnTo>
                    <a:pt x="127" y="59"/>
                  </a:lnTo>
                  <a:lnTo>
                    <a:pt x="127" y="59"/>
                  </a:lnTo>
                  <a:lnTo>
                    <a:pt x="130" y="59"/>
                  </a:lnTo>
                  <a:lnTo>
                    <a:pt x="132" y="59"/>
                  </a:lnTo>
                  <a:lnTo>
                    <a:pt x="132" y="59"/>
                  </a:lnTo>
                  <a:lnTo>
                    <a:pt x="135" y="59"/>
                  </a:lnTo>
                  <a:lnTo>
                    <a:pt x="135" y="61"/>
                  </a:lnTo>
                  <a:lnTo>
                    <a:pt x="139" y="61"/>
                  </a:lnTo>
                  <a:lnTo>
                    <a:pt x="139" y="61"/>
                  </a:lnTo>
                  <a:lnTo>
                    <a:pt x="142" y="59"/>
                  </a:lnTo>
                  <a:lnTo>
                    <a:pt x="144" y="59"/>
                  </a:lnTo>
                  <a:lnTo>
                    <a:pt x="144" y="56"/>
                  </a:lnTo>
                  <a:lnTo>
                    <a:pt x="146" y="56"/>
                  </a:lnTo>
                  <a:lnTo>
                    <a:pt x="146" y="56"/>
                  </a:lnTo>
                  <a:lnTo>
                    <a:pt x="149" y="56"/>
                  </a:lnTo>
                  <a:lnTo>
                    <a:pt x="14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386"/>
            <p:cNvSpPr>
              <a:spLocks/>
            </p:cNvSpPr>
            <p:nvPr userDrawn="1"/>
          </p:nvSpPr>
          <p:spPr bwMode="auto">
            <a:xfrm>
              <a:off x="2555" y="2526"/>
              <a:ext cx="2" cy="5"/>
            </a:xfrm>
            <a:custGeom>
              <a:avLst/>
              <a:gdLst>
                <a:gd name="T0" fmla="*/ 2 w 2"/>
                <a:gd name="T1" fmla="*/ 3 h 5"/>
                <a:gd name="T2" fmla="*/ 0 w 2"/>
                <a:gd name="T3" fmla="*/ 0 h 5"/>
                <a:gd name="T4" fmla="*/ 0 w 2"/>
                <a:gd name="T5" fmla="*/ 0 h 5"/>
                <a:gd name="T6" fmla="*/ 0 w 2"/>
                <a:gd name="T7" fmla="*/ 5 h 5"/>
                <a:gd name="T8" fmla="*/ 0 w 2"/>
                <a:gd name="T9" fmla="*/ 5 h 5"/>
                <a:gd name="T10" fmla="*/ 2 w 2"/>
                <a:gd name="T11" fmla="*/ 5 h 5"/>
                <a:gd name="T12" fmla="*/ 2 w 2"/>
                <a:gd name="T13" fmla="*/ 5 h 5"/>
                <a:gd name="T14" fmla="*/ 2 w 2"/>
                <a:gd name="T15" fmla="*/ 5 h 5"/>
                <a:gd name="T16" fmla="*/ 2 w 2"/>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2" y="3"/>
                  </a:moveTo>
                  <a:lnTo>
                    <a:pt x="0" y="0"/>
                  </a:lnTo>
                  <a:lnTo>
                    <a:pt x="0" y="0"/>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387"/>
            <p:cNvSpPr>
              <a:spLocks noEditPoints="1"/>
            </p:cNvSpPr>
            <p:nvPr userDrawn="1"/>
          </p:nvSpPr>
          <p:spPr bwMode="auto">
            <a:xfrm>
              <a:off x="5248" y="2247"/>
              <a:ext cx="97" cy="121"/>
            </a:xfrm>
            <a:custGeom>
              <a:avLst/>
              <a:gdLst>
                <a:gd name="T0" fmla="*/ 64 w 97"/>
                <a:gd name="T1" fmla="*/ 85 h 121"/>
                <a:gd name="T2" fmla="*/ 74 w 97"/>
                <a:gd name="T3" fmla="*/ 88 h 121"/>
                <a:gd name="T4" fmla="*/ 57 w 97"/>
                <a:gd name="T5" fmla="*/ 81 h 121"/>
                <a:gd name="T6" fmla="*/ 55 w 97"/>
                <a:gd name="T7" fmla="*/ 83 h 121"/>
                <a:gd name="T8" fmla="*/ 57 w 97"/>
                <a:gd name="T9" fmla="*/ 95 h 121"/>
                <a:gd name="T10" fmla="*/ 57 w 97"/>
                <a:gd name="T11" fmla="*/ 76 h 121"/>
                <a:gd name="T12" fmla="*/ 57 w 97"/>
                <a:gd name="T13" fmla="*/ 76 h 121"/>
                <a:gd name="T14" fmla="*/ 92 w 97"/>
                <a:gd name="T15" fmla="*/ 95 h 121"/>
                <a:gd name="T16" fmla="*/ 88 w 97"/>
                <a:gd name="T17" fmla="*/ 78 h 121"/>
                <a:gd name="T18" fmla="*/ 83 w 97"/>
                <a:gd name="T19" fmla="*/ 62 h 121"/>
                <a:gd name="T20" fmla="*/ 78 w 97"/>
                <a:gd name="T21" fmla="*/ 62 h 121"/>
                <a:gd name="T22" fmla="*/ 76 w 97"/>
                <a:gd name="T23" fmla="*/ 71 h 121"/>
                <a:gd name="T24" fmla="*/ 71 w 97"/>
                <a:gd name="T25" fmla="*/ 74 h 121"/>
                <a:gd name="T26" fmla="*/ 69 w 97"/>
                <a:gd name="T27" fmla="*/ 74 h 121"/>
                <a:gd name="T28" fmla="*/ 64 w 97"/>
                <a:gd name="T29" fmla="*/ 62 h 121"/>
                <a:gd name="T30" fmla="*/ 66 w 97"/>
                <a:gd name="T31" fmla="*/ 52 h 121"/>
                <a:gd name="T32" fmla="*/ 74 w 97"/>
                <a:gd name="T33" fmla="*/ 50 h 121"/>
                <a:gd name="T34" fmla="*/ 76 w 97"/>
                <a:gd name="T35" fmla="*/ 45 h 121"/>
                <a:gd name="T36" fmla="*/ 81 w 97"/>
                <a:gd name="T37" fmla="*/ 38 h 121"/>
                <a:gd name="T38" fmla="*/ 83 w 97"/>
                <a:gd name="T39" fmla="*/ 36 h 121"/>
                <a:gd name="T40" fmla="*/ 69 w 97"/>
                <a:gd name="T41" fmla="*/ 29 h 121"/>
                <a:gd name="T42" fmla="*/ 50 w 97"/>
                <a:gd name="T43" fmla="*/ 29 h 121"/>
                <a:gd name="T44" fmla="*/ 36 w 97"/>
                <a:gd name="T45" fmla="*/ 26 h 121"/>
                <a:gd name="T46" fmla="*/ 31 w 97"/>
                <a:gd name="T47" fmla="*/ 14 h 121"/>
                <a:gd name="T48" fmla="*/ 26 w 97"/>
                <a:gd name="T49" fmla="*/ 10 h 121"/>
                <a:gd name="T50" fmla="*/ 19 w 97"/>
                <a:gd name="T51" fmla="*/ 10 h 121"/>
                <a:gd name="T52" fmla="*/ 15 w 97"/>
                <a:gd name="T53" fmla="*/ 3 h 121"/>
                <a:gd name="T54" fmla="*/ 15 w 97"/>
                <a:gd name="T55" fmla="*/ 7 h 121"/>
                <a:gd name="T56" fmla="*/ 10 w 97"/>
                <a:gd name="T57" fmla="*/ 3 h 121"/>
                <a:gd name="T58" fmla="*/ 5 w 97"/>
                <a:gd name="T59" fmla="*/ 3 h 121"/>
                <a:gd name="T60" fmla="*/ 3 w 97"/>
                <a:gd name="T61" fmla="*/ 7 h 121"/>
                <a:gd name="T62" fmla="*/ 3 w 97"/>
                <a:gd name="T63" fmla="*/ 17 h 121"/>
                <a:gd name="T64" fmla="*/ 15 w 97"/>
                <a:gd name="T65" fmla="*/ 22 h 121"/>
                <a:gd name="T66" fmla="*/ 19 w 97"/>
                <a:gd name="T67" fmla="*/ 29 h 121"/>
                <a:gd name="T68" fmla="*/ 10 w 97"/>
                <a:gd name="T69" fmla="*/ 29 h 121"/>
                <a:gd name="T70" fmla="*/ 3 w 97"/>
                <a:gd name="T71" fmla="*/ 38 h 121"/>
                <a:gd name="T72" fmla="*/ 10 w 97"/>
                <a:gd name="T73" fmla="*/ 43 h 121"/>
                <a:gd name="T74" fmla="*/ 17 w 97"/>
                <a:gd name="T75" fmla="*/ 50 h 121"/>
                <a:gd name="T76" fmla="*/ 17 w 97"/>
                <a:gd name="T77" fmla="*/ 62 h 121"/>
                <a:gd name="T78" fmla="*/ 19 w 97"/>
                <a:gd name="T79" fmla="*/ 69 h 121"/>
                <a:gd name="T80" fmla="*/ 24 w 97"/>
                <a:gd name="T81" fmla="*/ 78 h 121"/>
                <a:gd name="T82" fmla="*/ 29 w 97"/>
                <a:gd name="T83" fmla="*/ 93 h 121"/>
                <a:gd name="T84" fmla="*/ 33 w 97"/>
                <a:gd name="T85" fmla="*/ 102 h 121"/>
                <a:gd name="T86" fmla="*/ 36 w 97"/>
                <a:gd name="T87" fmla="*/ 90 h 121"/>
                <a:gd name="T88" fmla="*/ 43 w 97"/>
                <a:gd name="T89" fmla="*/ 97 h 121"/>
                <a:gd name="T90" fmla="*/ 45 w 97"/>
                <a:gd name="T91" fmla="*/ 85 h 121"/>
                <a:gd name="T92" fmla="*/ 50 w 97"/>
                <a:gd name="T93" fmla="*/ 93 h 121"/>
                <a:gd name="T94" fmla="*/ 50 w 97"/>
                <a:gd name="T95" fmla="*/ 100 h 121"/>
                <a:gd name="T96" fmla="*/ 57 w 97"/>
                <a:gd name="T97" fmla="*/ 90 h 121"/>
                <a:gd name="T98" fmla="*/ 55 w 97"/>
                <a:gd name="T99" fmla="*/ 83 h 121"/>
                <a:gd name="T100" fmla="*/ 52 w 97"/>
                <a:gd name="T101" fmla="*/ 74 h 121"/>
                <a:gd name="T102" fmla="*/ 50 w 97"/>
                <a:gd name="T103" fmla="*/ 66 h 121"/>
                <a:gd name="T104" fmla="*/ 52 w 97"/>
                <a:gd name="T105" fmla="*/ 64 h 121"/>
                <a:gd name="T106" fmla="*/ 57 w 97"/>
                <a:gd name="T107" fmla="*/ 74 h 121"/>
                <a:gd name="T108" fmla="*/ 71 w 97"/>
                <a:gd name="T109" fmla="*/ 78 h 121"/>
                <a:gd name="T110" fmla="*/ 78 w 97"/>
                <a:gd name="T111" fmla="*/ 90 h 121"/>
                <a:gd name="T112" fmla="*/ 83 w 97"/>
                <a:gd name="T113" fmla="*/ 100 h 121"/>
                <a:gd name="T114" fmla="*/ 92 w 97"/>
                <a:gd name="T115" fmla="*/ 121 h 121"/>
                <a:gd name="T116" fmla="*/ 90 w 97"/>
                <a:gd name="T117" fmla="*/ 116 h 121"/>
                <a:gd name="T118" fmla="*/ 92 w 97"/>
                <a:gd name="T119" fmla="*/ 109 h 121"/>
                <a:gd name="T120" fmla="*/ 97 w 97"/>
                <a:gd name="T121"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 h="121">
                  <a:moveTo>
                    <a:pt x="64" y="85"/>
                  </a:moveTo>
                  <a:lnTo>
                    <a:pt x="66" y="95"/>
                  </a:lnTo>
                  <a:lnTo>
                    <a:pt x="66" y="93"/>
                  </a:lnTo>
                  <a:lnTo>
                    <a:pt x="69" y="90"/>
                  </a:lnTo>
                  <a:lnTo>
                    <a:pt x="66" y="88"/>
                  </a:lnTo>
                  <a:lnTo>
                    <a:pt x="64" y="85"/>
                  </a:lnTo>
                  <a:close/>
                  <a:moveTo>
                    <a:pt x="74" y="85"/>
                  </a:moveTo>
                  <a:lnTo>
                    <a:pt x="74" y="83"/>
                  </a:lnTo>
                  <a:lnTo>
                    <a:pt x="71" y="83"/>
                  </a:lnTo>
                  <a:lnTo>
                    <a:pt x="71" y="83"/>
                  </a:lnTo>
                  <a:lnTo>
                    <a:pt x="71" y="85"/>
                  </a:lnTo>
                  <a:lnTo>
                    <a:pt x="74" y="88"/>
                  </a:lnTo>
                  <a:lnTo>
                    <a:pt x="74" y="88"/>
                  </a:lnTo>
                  <a:lnTo>
                    <a:pt x="74" y="88"/>
                  </a:lnTo>
                  <a:lnTo>
                    <a:pt x="74" y="88"/>
                  </a:lnTo>
                  <a:lnTo>
                    <a:pt x="74" y="85"/>
                  </a:lnTo>
                  <a:close/>
                  <a:moveTo>
                    <a:pt x="59" y="83"/>
                  </a:moveTo>
                  <a:lnTo>
                    <a:pt x="57" y="81"/>
                  </a:lnTo>
                  <a:lnTo>
                    <a:pt x="57" y="81"/>
                  </a:lnTo>
                  <a:lnTo>
                    <a:pt x="57" y="78"/>
                  </a:lnTo>
                  <a:lnTo>
                    <a:pt x="55" y="78"/>
                  </a:lnTo>
                  <a:lnTo>
                    <a:pt x="55" y="78"/>
                  </a:lnTo>
                  <a:lnTo>
                    <a:pt x="55" y="81"/>
                  </a:lnTo>
                  <a:lnTo>
                    <a:pt x="55" y="83"/>
                  </a:lnTo>
                  <a:lnTo>
                    <a:pt x="55" y="83"/>
                  </a:lnTo>
                  <a:lnTo>
                    <a:pt x="57" y="85"/>
                  </a:lnTo>
                  <a:lnTo>
                    <a:pt x="57" y="88"/>
                  </a:lnTo>
                  <a:lnTo>
                    <a:pt x="59" y="90"/>
                  </a:lnTo>
                  <a:lnTo>
                    <a:pt x="57" y="95"/>
                  </a:lnTo>
                  <a:lnTo>
                    <a:pt x="57" y="95"/>
                  </a:lnTo>
                  <a:lnTo>
                    <a:pt x="62" y="95"/>
                  </a:lnTo>
                  <a:lnTo>
                    <a:pt x="62" y="93"/>
                  </a:lnTo>
                  <a:lnTo>
                    <a:pt x="62" y="88"/>
                  </a:lnTo>
                  <a:lnTo>
                    <a:pt x="62" y="85"/>
                  </a:lnTo>
                  <a:lnTo>
                    <a:pt x="59" y="83"/>
                  </a:lnTo>
                  <a:close/>
                  <a:moveTo>
                    <a:pt x="57" y="76"/>
                  </a:moveTo>
                  <a:lnTo>
                    <a:pt x="55" y="74"/>
                  </a:lnTo>
                  <a:lnTo>
                    <a:pt x="55" y="76"/>
                  </a:lnTo>
                  <a:lnTo>
                    <a:pt x="55" y="76"/>
                  </a:lnTo>
                  <a:lnTo>
                    <a:pt x="55" y="76"/>
                  </a:lnTo>
                  <a:lnTo>
                    <a:pt x="57" y="76"/>
                  </a:lnTo>
                  <a:lnTo>
                    <a:pt x="57" y="76"/>
                  </a:lnTo>
                  <a:close/>
                  <a:moveTo>
                    <a:pt x="97" y="109"/>
                  </a:moveTo>
                  <a:lnTo>
                    <a:pt x="95" y="107"/>
                  </a:lnTo>
                  <a:lnTo>
                    <a:pt x="95" y="104"/>
                  </a:lnTo>
                  <a:lnTo>
                    <a:pt x="95" y="97"/>
                  </a:lnTo>
                  <a:lnTo>
                    <a:pt x="95" y="97"/>
                  </a:lnTo>
                  <a:lnTo>
                    <a:pt x="92" y="95"/>
                  </a:lnTo>
                  <a:lnTo>
                    <a:pt x="92" y="88"/>
                  </a:lnTo>
                  <a:lnTo>
                    <a:pt x="92" y="85"/>
                  </a:lnTo>
                  <a:lnTo>
                    <a:pt x="90" y="81"/>
                  </a:lnTo>
                  <a:lnTo>
                    <a:pt x="90" y="81"/>
                  </a:lnTo>
                  <a:lnTo>
                    <a:pt x="90" y="78"/>
                  </a:lnTo>
                  <a:lnTo>
                    <a:pt x="88" y="78"/>
                  </a:lnTo>
                  <a:lnTo>
                    <a:pt x="88" y="76"/>
                  </a:lnTo>
                  <a:lnTo>
                    <a:pt x="88" y="74"/>
                  </a:lnTo>
                  <a:lnTo>
                    <a:pt x="85" y="71"/>
                  </a:lnTo>
                  <a:lnTo>
                    <a:pt x="85" y="69"/>
                  </a:lnTo>
                  <a:lnTo>
                    <a:pt x="85" y="64"/>
                  </a:lnTo>
                  <a:lnTo>
                    <a:pt x="83" y="62"/>
                  </a:lnTo>
                  <a:lnTo>
                    <a:pt x="83" y="62"/>
                  </a:lnTo>
                  <a:lnTo>
                    <a:pt x="81" y="59"/>
                  </a:lnTo>
                  <a:lnTo>
                    <a:pt x="81" y="59"/>
                  </a:lnTo>
                  <a:lnTo>
                    <a:pt x="81" y="62"/>
                  </a:lnTo>
                  <a:lnTo>
                    <a:pt x="78" y="62"/>
                  </a:lnTo>
                  <a:lnTo>
                    <a:pt x="78" y="62"/>
                  </a:lnTo>
                  <a:lnTo>
                    <a:pt x="78" y="62"/>
                  </a:lnTo>
                  <a:lnTo>
                    <a:pt x="78" y="64"/>
                  </a:lnTo>
                  <a:lnTo>
                    <a:pt x="78" y="64"/>
                  </a:lnTo>
                  <a:lnTo>
                    <a:pt x="76" y="66"/>
                  </a:lnTo>
                  <a:lnTo>
                    <a:pt x="76" y="69"/>
                  </a:lnTo>
                  <a:lnTo>
                    <a:pt x="76" y="71"/>
                  </a:lnTo>
                  <a:lnTo>
                    <a:pt x="76" y="74"/>
                  </a:lnTo>
                  <a:lnTo>
                    <a:pt x="76" y="74"/>
                  </a:lnTo>
                  <a:lnTo>
                    <a:pt x="76" y="76"/>
                  </a:lnTo>
                  <a:lnTo>
                    <a:pt x="74" y="76"/>
                  </a:lnTo>
                  <a:lnTo>
                    <a:pt x="74" y="76"/>
                  </a:lnTo>
                  <a:lnTo>
                    <a:pt x="71" y="74"/>
                  </a:lnTo>
                  <a:lnTo>
                    <a:pt x="71" y="71"/>
                  </a:lnTo>
                  <a:lnTo>
                    <a:pt x="69" y="71"/>
                  </a:lnTo>
                  <a:lnTo>
                    <a:pt x="69" y="71"/>
                  </a:lnTo>
                  <a:lnTo>
                    <a:pt x="69" y="71"/>
                  </a:lnTo>
                  <a:lnTo>
                    <a:pt x="69" y="74"/>
                  </a:lnTo>
                  <a:lnTo>
                    <a:pt x="69" y="74"/>
                  </a:lnTo>
                  <a:lnTo>
                    <a:pt x="69" y="74"/>
                  </a:lnTo>
                  <a:lnTo>
                    <a:pt x="69" y="74"/>
                  </a:lnTo>
                  <a:lnTo>
                    <a:pt x="69" y="74"/>
                  </a:lnTo>
                  <a:lnTo>
                    <a:pt x="66" y="66"/>
                  </a:lnTo>
                  <a:lnTo>
                    <a:pt x="64" y="62"/>
                  </a:lnTo>
                  <a:lnTo>
                    <a:pt x="64" y="62"/>
                  </a:lnTo>
                  <a:lnTo>
                    <a:pt x="64" y="59"/>
                  </a:lnTo>
                  <a:lnTo>
                    <a:pt x="64" y="55"/>
                  </a:lnTo>
                  <a:lnTo>
                    <a:pt x="66" y="55"/>
                  </a:lnTo>
                  <a:lnTo>
                    <a:pt x="66" y="52"/>
                  </a:lnTo>
                  <a:lnTo>
                    <a:pt x="66" y="52"/>
                  </a:lnTo>
                  <a:lnTo>
                    <a:pt x="66" y="52"/>
                  </a:lnTo>
                  <a:lnTo>
                    <a:pt x="69" y="52"/>
                  </a:lnTo>
                  <a:lnTo>
                    <a:pt x="69" y="52"/>
                  </a:lnTo>
                  <a:lnTo>
                    <a:pt x="71" y="50"/>
                  </a:lnTo>
                  <a:lnTo>
                    <a:pt x="71" y="50"/>
                  </a:lnTo>
                  <a:lnTo>
                    <a:pt x="71" y="50"/>
                  </a:lnTo>
                  <a:lnTo>
                    <a:pt x="74" y="50"/>
                  </a:lnTo>
                  <a:lnTo>
                    <a:pt x="74" y="50"/>
                  </a:lnTo>
                  <a:lnTo>
                    <a:pt x="76" y="50"/>
                  </a:lnTo>
                  <a:lnTo>
                    <a:pt x="76" y="48"/>
                  </a:lnTo>
                  <a:lnTo>
                    <a:pt x="76" y="48"/>
                  </a:lnTo>
                  <a:lnTo>
                    <a:pt x="76" y="48"/>
                  </a:lnTo>
                  <a:lnTo>
                    <a:pt x="76" y="45"/>
                  </a:lnTo>
                  <a:lnTo>
                    <a:pt x="78" y="45"/>
                  </a:lnTo>
                  <a:lnTo>
                    <a:pt x="78" y="45"/>
                  </a:lnTo>
                  <a:lnTo>
                    <a:pt x="78" y="45"/>
                  </a:lnTo>
                  <a:lnTo>
                    <a:pt x="78" y="43"/>
                  </a:lnTo>
                  <a:lnTo>
                    <a:pt x="78" y="40"/>
                  </a:lnTo>
                  <a:lnTo>
                    <a:pt x="81" y="38"/>
                  </a:lnTo>
                  <a:lnTo>
                    <a:pt x="81" y="38"/>
                  </a:lnTo>
                  <a:lnTo>
                    <a:pt x="78" y="36"/>
                  </a:lnTo>
                  <a:lnTo>
                    <a:pt x="81" y="36"/>
                  </a:lnTo>
                  <a:lnTo>
                    <a:pt x="83" y="36"/>
                  </a:lnTo>
                  <a:lnTo>
                    <a:pt x="83" y="36"/>
                  </a:lnTo>
                  <a:lnTo>
                    <a:pt x="83" y="36"/>
                  </a:lnTo>
                  <a:lnTo>
                    <a:pt x="83" y="36"/>
                  </a:lnTo>
                  <a:lnTo>
                    <a:pt x="83" y="33"/>
                  </a:lnTo>
                  <a:lnTo>
                    <a:pt x="81" y="33"/>
                  </a:lnTo>
                  <a:lnTo>
                    <a:pt x="78" y="31"/>
                  </a:lnTo>
                  <a:lnTo>
                    <a:pt x="76" y="29"/>
                  </a:lnTo>
                  <a:lnTo>
                    <a:pt x="69" y="29"/>
                  </a:lnTo>
                  <a:lnTo>
                    <a:pt x="64" y="31"/>
                  </a:lnTo>
                  <a:lnTo>
                    <a:pt x="64" y="29"/>
                  </a:lnTo>
                  <a:lnTo>
                    <a:pt x="62" y="29"/>
                  </a:lnTo>
                  <a:lnTo>
                    <a:pt x="57" y="29"/>
                  </a:lnTo>
                  <a:lnTo>
                    <a:pt x="52" y="29"/>
                  </a:lnTo>
                  <a:lnTo>
                    <a:pt x="50" y="29"/>
                  </a:lnTo>
                  <a:lnTo>
                    <a:pt x="48" y="29"/>
                  </a:lnTo>
                  <a:lnTo>
                    <a:pt x="45" y="29"/>
                  </a:lnTo>
                  <a:lnTo>
                    <a:pt x="43" y="29"/>
                  </a:lnTo>
                  <a:lnTo>
                    <a:pt x="41" y="29"/>
                  </a:lnTo>
                  <a:lnTo>
                    <a:pt x="38" y="29"/>
                  </a:lnTo>
                  <a:lnTo>
                    <a:pt x="36" y="26"/>
                  </a:lnTo>
                  <a:lnTo>
                    <a:pt x="33" y="26"/>
                  </a:lnTo>
                  <a:lnTo>
                    <a:pt x="33" y="26"/>
                  </a:lnTo>
                  <a:lnTo>
                    <a:pt x="33" y="26"/>
                  </a:lnTo>
                  <a:lnTo>
                    <a:pt x="33" y="24"/>
                  </a:lnTo>
                  <a:lnTo>
                    <a:pt x="33" y="22"/>
                  </a:lnTo>
                  <a:lnTo>
                    <a:pt x="31" y="14"/>
                  </a:lnTo>
                  <a:lnTo>
                    <a:pt x="31" y="12"/>
                  </a:lnTo>
                  <a:lnTo>
                    <a:pt x="29" y="7"/>
                  </a:lnTo>
                  <a:lnTo>
                    <a:pt x="29" y="7"/>
                  </a:lnTo>
                  <a:lnTo>
                    <a:pt x="26" y="7"/>
                  </a:lnTo>
                  <a:lnTo>
                    <a:pt x="26" y="7"/>
                  </a:lnTo>
                  <a:lnTo>
                    <a:pt x="26" y="10"/>
                  </a:lnTo>
                  <a:lnTo>
                    <a:pt x="26" y="10"/>
                  </a:lnTo>
                  <a:lnTo>
                    <a:pt x="26" y="12"/>
                  </a:lnTo>
                  <a:lnTo>
                    <a:pt x="26" y="12"/>
                  </a:lnTo>
                  <a:lnTo>
                    <a:pt x="24" y="12"/>
                  </a:lnTo>
                  <a:lnTo>
                    <a:pt x="22" y="12"/>
                  </a:lnTo>
                  <a:lnTo>
                    <a:pt x="19" y="10"/>
                  </a:lnTo>
                  <a:lnTo>
                    <a:pt x="19" y="7"/>
                  </a:lnTo>
                  <a:lnTo>
                    <a:pt x="17" y="5"/>
                  </a:lnTo>
                  <a:lnTo>
                    <a:pt x="17" y="5"/>
                  </a:lnTo>
                  <a:lnTo>
                    <a:pt x="17" y="3"/>
                  </a:lnTo>
                  <a:lnTo>
                    <a:pt x="15" y="3"/>
                  </a:lnTo>
                  <a:lnTo>
                    <a:pt x="15" y="3"/>
                  </a:lnTo>
                  <a:lnTo>
                    <a:pt x="15" y="5"/>
                  </a:lnTo>
                  <a:lnTo>
                    <a:pt x="15" y="5"/>
                  </a:lnTo>
                  <a:lnTo>
                    <a:pt x="17" y="5"/>
                  </a:lnTo>
                  <a:lnTo>
                    <a:pt x="15" y="7"/>
                  </a:lnTo>
                  <a:lnTo>
                    <a:pt x="15" y="7"/>
                  </a:lnTo>
                  <a:lnTo>
                    <a:pt x="15" y="7"/>
                  </a:lnTo>
                  <a:lnTo>
                    <a:pt x="12" y="7"/>
                  </a:lnTo>
                  <a:lnTo>
                    <a:pt x="12" y="5"/>
                  </a:lnTo>
                  <a:lnTo>
                    <a:pt x="12" y="5"/>
                  </a:lnTo>
                  <a:lnTo>
                    <a:pt x="10" y="5"/>
                  </a:lnTo>
                  <a:lnTo>
                    <a:pt x="10" y="5"/>
                  </a:lnTo>
                  <a:lnTo>
                    <a:pt x="10" y="3"/>
                  </a:lnTo>
                  <a:lnTo>
                    <a:pt x="8" y="0"/>
                  </a:lnTo>
                  <a:lnTo>
                    <a:pt x="5" y="0"/>
                  </a:lnTo>
                  <a:lnTo>
                    <a:pt x="3" y="0"/>
                  </a:lnTo>
                  <a:lnTo>
                    <a:pt x="3" y="0"/>
                  </a:lnTo>
                  <a:lnTo>
                    <a:pt x="3" y="3"/>
                  </a:lnTo>
                  <a:lnTo>
                    <a:pt x="5" y="3"/>
                  </a:lnTo>
                  <a:lnTo>
                    <a:pt x="5" y="3"/>
                  </a:lnTo>
                  <a:lnTo>
                    <a:pt x="5" y="3"/>
                  </a:lnTo>
                  <a:lnTo>
                    <a:pt x="5" y="5"/>
                  </a:lnTo>
                  <a:lnTo>
                    <a:pt x="5" y="5"/>
                  </a:lnTo>
                  <a:lnTo>
                    <a:pt x="5" y="7"/>
                  </a:lnTo>
                  <a:lnTo>
                    <a:pt x="3" y="7"/>
                  </a:lnTo>
                  <a:lnTo>
                    <a:pt x="0" y="10"/>
                  </a:lnTo>
                  <a:lnTo>
                    <a:pt x="0" y="12"/>
                  </a:lnTo>
                  <a:lnTo>
                    <a:pt x="0" y="12"/>
                  </a:lnTo>
                  <a:lnTo>
                    <a:pt x="0" y="14"/>
                  </a:lnTo>
                  <a:lnTo>
                    <a:pt x="0" y="14"/>
                  </a:lnTo>
                  <a:lnTo>
                    <a:pt x="3" y="17"/>
                  </a:lnTo>
                  <a:lnTo>
                    <a:pt x="5" y="17"/>
                  </a:lnTo>
                  <a:lnTo>
                    <a:pt x="8" y="19"/>
                  </a:lnTo>
                  <a:lnTo>
                    <a:pt x="8" y="22"/>
                  </a:lnTo>
                  <a:lnTo>
                    <a:pt x="10" y="22"/>
                  </a:lnTo>
                  <a:lnTo>
                    <a:pt x="12" y="22"/>
                  </a:lnTo>
                  <a:lnTo>
                    <a:pt x="15" y="22"/>
                  </a:lnTo>
                  <a:lnTo>
                    <a:pt x="15" y="24"/>
                  </a:lnTo>
                  <a:lnTo>
                    <a:pt x="17" y="26"/>
                  </a:lnTo>
                  <a:lnTo>
                    <a:pt x="17" y="26"/>
                  </a:lnTo>
                  <a:lnTo>
                    <a:pt x="19" y="26"/>
                  </a:lnTo>
                  <a:lnTo>
                    <a:pt x="19" y="29"/>
                  </a:lnTo>
                  <a:lnTo>
                    <a:pt x="19" y="29"/>
                  </a:lnTo>
                  <a:lnTo>
                    <a:pt x="17" y="29"/>
                  </a:lnTo>
                  <a:lnTo>
                    <a:pt x="17" y="29"/>
                  </a:lnTo>
                  <a:lnTo>
                    <a:pt x="15" y="29"/>
                  </a:lnTo>
                  <a:lnTo>
                    <a:pt x="15" y="29"/>
                  </a:lnTo>
                  <a:lnTo>
                    <a:pt x="12" y="29"/>
                  </a:lnTo>
                  <a:lnTo>
                    <a:pt x="10" y="29"/>
                  </a:lnTo>
                  <a:lnTo>
                    <a:pt x="10" y="33"/>
                  </a:lnTo>
                  <a:lnTo>
                    <a:pt x="8" y="36"/>
                  </a:lnTo>
                  <a:lnTo>
                    <a:pt x="8" y="36"/>
                  </a:lnTo>
                  <a:lnTo>
                    <a:pt x="5" y="36"/>
                  </a:lnTo>
                  <a:lnTo>
                    <a:pt x="5" y="36"/>
                  </a:lnTo>
                  <a:lnTo>
                    <a:pt x="3" y="38"/>
                  </a:lnTo>
                  <a:lnTo>
                    <a:pt x="3" y="40"/>
                  </a:lnTo>
                  <a:lnTo>
                    <a:pt x="3" y="40"/>
                  </a:lnTo>
                  <a:lnTo>
                    <a:pt x="5" y="43"/>
                  </a:lnTo>
                  <a:lnTo>
                    <a:pt x="8" y="43"/>
                  </a:lnTo>
                  <a:lnTo>
                    <a:pt x="8" y="45"/>
                  </a:lnTo>
                  <a:lnTo>
                    <a:pt x="10" y="43"/>
                  </a:lnTo>
                  <a:lnTo>
                    <a:pt x="10" y="45"/>
                  </a:lnTo>
                  <a:lnTo>
                    <a:pt x="12" y="45"/>
                  </a:lnTo>
                  <a:lnTo>
                    <a:pt x="12" y="48"/>
                  </a:lnTo>
                  <a:lnTo>
                    <a:pt x="17" y="48"/>
                  </a:lnTo>
                  <a:lnTo>
                    <a:pt x="17" y="48"/>
                  </a:lnTo>
                  <a:lnTo>
                    <a:pt x="17" y="50"/>
                  </a:lnTo>
                  <a:lnTo>
                    <a:pt x="17" y="50"/>
                  </a:lnTo>
                  <a:lnTo>
                    <a:pt x="17" y="52"/>
                  </a:lnTo>
                  <a:lnTo>
                    <a:pt x="17" y="55"/>
                  </a:lnTo>
                  <a:lnTo>
                    <a:pt x="17" y="57"/>
                  </a:lnTo>
                  <a:lnTo>
                    <a:pt x="17" y="62"/>
                  </a:lnTo>
                  <a:lnTo>
                    <a:pt x="17" y="62"/>
                  </a:lnTo>
                  <a:lnTo>
                    <a:pt x="17" y="64"/>
                  </a:lnTo>
                  <a:lnTo>
                    <a:pt x="17" y="64"/>
                  </a:lnTo>
                  <a:lnTo>
                    <a:pt x="19" y="64"/>
                  </a:lnTo>
                  <a:lnTo>
                    <a:pt x="19" y="66"/>
                  </a:lnTo>
                  <a:lnTo>
                    <a:pt x="19" y="69"/>
                  </a:lnTo>
                  <a:lnTo>
                    <a:pt x="19" y="69"/>
                  </a:lnTo>
                  <a:lnTo>
                    <a:pt x="22" y="71"/>
                  </a:lnTo>
                  <a:lnTo>
                    <a:pt x="24" y="71"/>
                  </a:lnTo>
                  <a:lnTo>
                    <a:pt x="24" y="71"/>
                  </a:lnTo>
                  <a:lnTo>
                    <a:pt x="24" y="74"/>
                  </a:lnTo>
                  <a:lnTo>
                    <a:pt x="24" y="76"/>
                  </a:lnTo>
                  <a:lnTo>
                    <a:pt x="24" y="78"/>
                  </a:lnTo>
                  <a:lnTo>
                    <a:pt x="26" y="81"/>
                  </a:lnTo>
                  <a:lnTo>
                    <a:pt x="26" y="83"/>
                  </a:lnTo>
                  <a:lnTo>
                    <a:pt x="26" y="83"/>
                  </a:lnTo>
                  <a:lnTo>
                    <a:pt x="26" y="85"/>
                  </a:lnTo>
                  <a:lnTo>
                    <a:pt x="29" y="90"/>
                  </a:lnTo>
                  <a:lnTo>
                    <a:pt x="29" y="93"/>
                  </a:lnTo>
                  <a:lnTo>
                    <a:pt x="29" y="95"/>
                  </a:lnTo>
                  <a:lnTo>
                    <a:pt x="31" y="95"/>
                  </a:lnTo>
                  <a:lnTo>
                    <a:pt x="31" y="100"/>
                  </a:lnTo>
                  <a:lnTo>
                    <a:pt x="33" y="102"/>
                  </a:lnTo>
                  <a:lnTo>
                    <a:pt x="33" y="102"/>
                  </a:lnTo>
                  <a:lnTo>
                    <a:pt x="33" y="102"/>
                  </a:lnTo>
                  <a:lnTo>
                    <a:pt x="36" y="102"/>
                  </a:lnTo>
                  <a:lnTo>
                    <a:pt x="38" y="100"/>
                  </a:lnTo>
                  <a:lnTo>
                    <a:pt x="38" y="97"/>
                  </a:lnTo>
                  <a:lnTo>
                    <a:pt x="38" y="95"/>
                  </a:lnTo>
                  <a:lnTo>
                    <a:pt x="36" y="93"/>
                  </a:lnTo>
                  <a:lnTo>
                    <a:pt x="36" y="90"/>
                  </a:lnTo>
                  <a:lnTo>
                    <a:pt x="38" y="97"/>
                  </a:lnTo>
                  <a:lnTo>
                    <a:pt x="41" y="100"/>
                  </a:lnTo>
                  <a:lnTo>
                    <a:pt x="41" y="102"/>
                  </a:lnTo>
                  <a:lnTo>
                    <a:pt x="41" y="100"/>
                  </a:lnTo>
                  <a:lnTo>
                    <a:pt x="41" y="100"/>
                  </a:lnTo>
                  <a:lnTo>
                    <a:pt x="43" y="97"/>
                  </a:lnTo>
                  <a:lnTo>
                    <a:pt x="43" y="97"/>
                  </a:lnTo>
                  <a:lnTo>
                    <a:pt x="43" y="95"/>
                  </a:lnTo>
                  <a:lnTo>
                    <a:pt x="43" y="93"/>
                  </a:lnTo>
                  <a:lnTo>
                    <a:pt x="43" y="90"/>
                  </a:lnTo>
                  <a:lnTo>
                    <a:pt x="43" y="88"/>
                  </a:lnTo>
                  <a:lnTo>
                    <a:pt x="45" y="85"/>
                  </a:lnTo>
                  <a:lnTo>
                    <a:pt x="45" y="90"/>
                  </a:lnTo>
                  <a:lnTo>
                    <a:pt x="45" y="93"/>
                  </a:lnTo>
                  <a:lnTo>
                    <a:pt x="45" y="95"/>
                  </a:lnTo>
                  <a:lnTo>
                    <a:pt x="45" y="95"/>
                  </a:lnTo>
                  <a:lnTo>
                    <a:pt x="48" y="95"/>
                  </a:lnTo>
                  <a:lnTo>
                    <a:pt x="50" y="93"/>
                  </a:lnTo>
                  <a:lnTo>
                    <a:pt x="50" y="93"/>
                  </a:lnTo>
                  <a:lnTo>
                    <a:pt x="48" y="95"/>
                  </a:lnTo>
                  <a:lnTo>
                    <a:pt x="48" y="97"/>
                  </a:lnTo>
                  <a:lnTo>
                    <a:pt x="48" y="100"/>
                  </a:lnTo>
                  <a:lnTo>
                    <a:pt x="50" y="100"/>
                  </a:lnTo>
                  <a:lnTo>
                    <a:pt x="50" y="100"/>
                  </a:lnTo>
                  <a:lnTo>
                    <a:pt x="52" y="100"/>
                  </a:lnTo>
                  <a:lnTo>
                    <a:pt x="52" y="100"/>
                  </a:lnTo>
                  <a:lnTo>
                    <a:pt x="52" y="95"/>
                  </a:lnTo>
                  <a:lnTo>
                    <a:pt x="55" y="93"/>
                  </a:lnTo>
                  <a:lnTo>
                    <a:pt x="57" y="93"/>
                  </a:lnTo>
                  <a:lnTo>
                    <a:pt x="57" y="90"/>
                  </a:lnTo>
                  <a:lnTo>
                    <a:pt x="57" y="88"/>
                  </a:lnTo>
                  <a:lnTo>
                    <a:pt x="57" y="88"/>
                  </a:lnTo>
                  <a:lnTo>
                    <a:pt x="55" y="85"/>
                  </a:lnTo>
                  <a:lnTo>
                    <a:pt x="55" y="83"/>
                  </a:lnTo>
                  <a:lnTo>
                    <a:pt x="55" y="83"/>
                  </a:lnTo>
                  <a:lnTo>
                    <a:pt x="55" y="83"/>
                  </a:lnTo>
                  <a:lnTo>
                    <a:pt x="52" y="81"/>
                  </a:lnTo>
                  <a:lnTo>
                    <a:pt x="52" y="78"/>
                  </a:lnTo>
                  <a:lnTo>
                    <a:pt x="52" y="78"/>
                  </a:lnTo>
                  <a:lnTo>
                    <a:pt x="55" y="78"/>
                  </a:lnTo>
                  <a:lnTo>
                    <a:pt x="52" y="76"/>
                  </a:lnTo>
                  <a:lnTo>
                    <a:pt x="52" y="74"/>
                  </a:lnTo>
                  <a:lnTo>
                    <a:pt x="55" y="74"/>
                  </a:lnTo>
                  <a:lnTo>
                    <a:pt x="55" y="71"/>
                  </a:lnTo>
                  <a:lnTo>
                    <a:pt x="55" y="71"/>
                  </a:lnTo>
                  <a:lnTo>
                    <a:pt x="55" y="69"/>
                  </a:lnTo>
                  <a:lnTo>
                    <a:pt x="52" y="69"/>
                  </a:lnTo>
                  <a:lnTo>
                    <a:pt x="50" y="66"/>
                  </a:lnTo>
                  <a:lnTo>
                    <a:pt x="48" y="66"/>
                  </a:lnTo>
                  <a:lnTo>
                    <a:pt x="50" y="66"/>
                  </a:lnTo>
                  <a:lnTo>
                    <a:pt x="52" y="66"/>
                  </a:lnTo>
                  <a:lnTo>
                    <a:pt x="52" y="64"/>
                  </a:lnTo>
                  <a:lnTo>
                    <a:pt x="52" y="64"/>
                  </a:lnTo>
                  <a:lnTo>
                    <a:pt x="52" y="64"/>
                  </a:lnTo>
                  <a:lnTo>
                    <a:pt x="55" y="62"/>
                  </a:lnTo>
                  <a:lnTo>
                    <a:pt x="55" y="64"/>
                  </a:lnTo>
                  <a:lnTo>
                    <a:pt x="55" y="66"/>
                  </a:lnTo>
                  <a:lnTo>
                    <a:pt x="55" y="69"/>
                  </a:lnTo>
                  <a:lnTo>
                    <a:pt x="55" y="74"/>
                  </a:lnTo>
                  <a:lnTo>
                    <a:pt x="57" y="74"/>
                  </a:lnTo>
                  <a:lnTo>
                    <a:pt x="59" y="81"/>
                  </a:lnTo>
                  <a:lnTo>
                    <a:pt x="62" y="83"/>
                  </a:lnTo>
                  <a:lnTo>
                    <a:pt x="66" y="83"/>
                  </a:lnTo>
                  <a:lnTo>
                    <a:pt x="66" y="83"/>
                  </a:lnTo>
                  <a:lnTo>
                    <a:pt x="69" y="81"/>
                  </a:lnTo>
                  <a:lnTo>
                    <a:pt x="71" y="78"/>
                  </a:lnTo>
                  <a:lnTo>
                    <a:pt x="71" y="78"/>
                  </a:lnTo>
                  <a:lnTo>
                    <a:pt x="71" y="78"/>
                  </a:lnTo>
                  <a:lnTo>
                    <a:pt x="74" y="81"/>
                  </a:lnTo>
                  <a:lnTo>
                    <a:pt x="76" y="85"/>
                  </a:lnTo>
                  <a:lnTo>
                    <a:pt x="78" y="88"/>
                  </a:lnTo>
                  <a:lnTo>
                    <a:pt x="78" y="90"/>
                  </a:lnTo>
                  <a:lnTo>
                    <a:pt x="81" y="90"/>
                  </a:lnTo>
                  <a:lnTo>
                    <a:pt x="81" y="88"/>
                  </a:lnTo>
                  <a:lnTo>
                    <a:pt x="81" y="90"/>
                  </a:lnTo>
                  <a:lnTo>
                    <a:pt x="81" y="93"/>
                  </a:lnTo>
                  <a:lnTo>
                    <a:pt x="81" y="93"/>
                  </a:lnTo>
                  <a:lnTo>
                    <a:pt x="83" y="100"/>
                  </a:lnTo>
                  <a:lnTo>
                    <a:pt x="85" y="102"/>
                  </a:lnTo>
                  <a:lnTo>
                    <a:pt x="85" y="107"/>
                  </a:lnTo>
                  <a:lnTo>
                    <a:pt x="88" y="114"/>
                  </a:lnTo>
                  <a:lnTo>
                    <a:pt x="90" y="119"/>
                  </a:lnTo>
                  <a:lnTo>
                    <a:pt x="90" y="121"/>
                  </a:lnTo>
                  <a:lnTo>
                    <a:pt x="92" y="121"/>
                  </a:lnTo>
                  <a:lnTo>
                    <a:pt x="92" y="121"/>
                  </a:lnTo>
                  <a:lnTo>
                    <a:pt x="92" y="121"/>
                  </a:lnTo>
                  <a:lnTo>
                    <a:pt x="92" y="119"/>
                  </a:lnTo>
                  <a:lnTo>
                    <a:pt x="90" y="116"/>
                  </a:lnTo>
                  <a:lnTo>
                    <a:pt x="90" y="116"/>
                  </a:lnTo>
                  <a:lnTo>
                    <a:pt x="90" y="116"/>
                  </a:lnTo>
                  <a:lnTo>
                    <a:pt x="90" y="114"/>
                  </a:lnTo>
                  <a:lnTo>
                    <a:pt x="88" y="111"/>
                  </a:lnTo>
                  <a:lnTo>
                    <a:pt x="88" y="109"/>
                  </a:lnTo>
                  <a:lnTo>
                    <a:pt x="90" y="109"/>
                  </a:lnTo>
                  <a:lnTo>
                    <a:pt x="90" y="109"/>
                  </a:lnTo>
                  <a:lnTo>
                    <a:pt x="92" y="109"/>
                  </a:lnTo>
                  <a:lnTo>
                    <a:pt x="95" y="109"/>
                  </a:lnTo>
                  <a:lnTo>
                    <a:pt x="95" y="111"/>
                  </a:lnTo>
                  <a:lnTo>
                    <a:pt x="95" y="111"/>
                  </a:lnTo>
                  <a:lnTo>
                    <a:pt x="97" y="111"/>
                  </a:lnTo>
                  <a:lnTo>
                    <a:pt x="97" y="111"/>
                  </a:lnTo>
                  <a:lnTo>
                    <a:pt x="9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388"/>
            <p:cNvSpPr>
              <a:spLocks/>
            </p:cNvSpPr>
            <p:nvPr userDrawn="1"/>
          </p:nvSpPr>
          <p:spPr bwMode="auto">
            <a:xfrm>
              <a:off x="4570" y="2254"/>
              <a:ext cx="2" cy="10"/>
            </a:xfrm>
            <a:custGeom>
              <a:avLst/>
              <a:gdLst>
                <a:gd name="T0" fmla="*/ 2 w 2"/>
                <a:gd name="T1" fmla="*/ 5 h 10"/>
                <a:gd name="T2" fmla="*/ 2 w 2"/>
                <a:gd name="T3" fmla="*/ 3 h 10"/>
                <a:gd name="T4" fmla="*/ 2 w 2"/>
                <a:gd name="T5" fmla="*/ 0 h 10"/>
                <a:gd name="T6" fmla="*/ 2 w 2"/>
                <a:gd name="T7" fmla="*/ 0 h 10"/>
                <a:gd name="T8" fmla="*/ 2 w 2"/>
                <a:gd name="T9" fmla="*/ 0 h 10"/>
                <a:gd name="T10" fmla="*/ 0 w 2"/>
                <a:gd name="T11" fmla="*/ 0 h 10"/>
                <a:gd name="T12" fmla="*/ 0 w 2"/>
                <a:gd name="T13" fmla="*/ 0 h 10"/>
                <a:gd name="T14" fmla="*/ 0 w 2"/>
                <a:gd name="T15" fmla="*/ 3 h 10"/>
                <a:gd name="T16" fmla="*/ 0 w 2"/>
                <a:gd name="T17" fmla="*/ 5 h 10"/>
                <a:gd name="T18" fmla="*/ 2 w 2"/>
                <a:gd name="T19" fmla="*/ 7 h 10"/>
                <a:gd name="T20" fmla="*/ 2 w 2"/>
                <a:gd name="T21" fmla="*/ 10 h 10"/>
                <a:gd name="T22" fmla="*/ 2 w 2"/>
                <a:gd name="T23" fmla="*/ 7 h 10"/>
                <a:gd name="T24" fmla="*/ 2 w 2"/>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2" y="5"/>
                  </a:moveTo>
                  <a:lnTo>
                    <a:pt x="2" y="3"/>
                  </a:lnTo>
                  <a:lnTo>
                    <a:pt x="2" y="0"/>
                  </a:lnTo>
                  <a:lnTo>
                    <a:pt x="2" y="0"/>
                  </a:lnTo>
                  <a:lnTo>
                    <a:pt x="2" y="0"/>
                  </a:lnTo>
                  <a:lnTo>
                    <a:pt x="0" y="0"/>
                  </a:lnTo>
                  <a:lnTo>
                    <a:pt x="0" y="0"/>
                  </a:lnTo>
                  <a:lnTo>
                    <a:pt x="0" y="3"/>
                  </a:lnTo>
                  <a:lnTo>
                    <a:pt x="0" y="5"/>
                  </a:lnTo>
                  <a:lnTo>
                    <a:pt x="2" y="7"/>
                  </a:lnTo>
                  <a:lnTo>
                    <a:pt x="2" y="10"/>
                  </a:lnTo>
                  <a:lnTo>
                    <a:pt x="2" y="7"/>
                  </a:lnTo>
                  <a:lnTo>
                    <a:pt x="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389"/>
            <p:cNvSpPr>
              <a:spLocks noEditPoints="1"/>
            </p:cNvSpPr>
            <p:nvPr userDrawn="1"/>
          </p:nvSpPr>
          <p:spPr bwMode="auto">
            <a:xfrm>
              <a:off x="4435" y="1923"/>
              <a:ext cx="97" cy="74"/>
            </a:xfrm>
            <a:custGeom>
              <a:avLst/>
              <a:gdLst>
                <a:gd name="T0" fmla="*/ 22 w 97"/>
                <a:gd name="T1" fmla="*/ 52 h 74"/>
                <a:gd name="T2" fmla="*/ 19 w 97"/>
                <a:gd name="T3" fmla="*/ 48 h 74"/>
                <a:gd name="T4" fmla="*/ 12 w 97"/>
                <a:gd name="T5" fmla="*/ 48 h 74"/>
                <a:gd name="T6" fmla="*/ 7 w 97"/>
                <a:gd name="T7" fmla="*/ 45 h 74"/>
                <a:gd name="T8" fmla="*/ 3 w 97"/>
                <a:gd name="T9" fmla="*/ 45 h 74"/>
                <a:gd name="T10" fmla="*/ 10 w 97"/>
                <a:gd name="T11" fmla="*/ 52 h 74"/>
                <a:gd name="T12" fmla="*/ 15 w 97"/>
                <a:gd name="T13" fmla="*/ 57 h 74"/>
                <a:gd name="T14" fmla="*/ 26 w 97"/>
                <a:gd name="T15" fmla="*/ 62 h 74"/>
                <a:gd name="T16" fmla="*/ 0 w 97"/>
                <a:gd name="T17" fmla="*/ 17 h 74"/>
                <a:gd name="T18" fmla="*/ 3 w 97"/>
                <a:gd name="T19" fmla="*/ 19 h 74"/>
                <a:gd name="T20" fmla="*/ 15 w 97"/>
                <a:gd name="T21" fmla="*/ 41 h 74"/>
                <a:gd name="T22" fmla="*/ 15 w 97"/>
                <a:gd name="T23" fmla="*/ 41 h 74"/>
                <a:gd name="T24" fmla="*/ 88 w 97"/>
                <a:gd name="T25" fmla="*/ 29 h 74"/>
                <a:gd name="T26" fmla="*/ 78 w 97"/>
                <a:gd name="T27" fmla="*/ 24 h 74"/>
                <a:gd name="T28" fmla="*/ 69 w 97"/>
                <a:gd name="T29" fmla="*/ 12 h 74"/>
                <a:gd name="T30" fmla="*/ 57 w 97"/>
                <a:gd name="T31" fmla="*/ 5 h 74"/>
                <a:gd name="T32" fmla="*/ 52 w 97"/>
                <a:gd name="T33" fmla="*/ 12 h 74"/>
                <a:gd name="T34" fmla="*/ 40 w 97"/>
                <a:gd name="T35" fmla="*/ 15 h 74"/>
                <a:gd name="T36" fmla="*/ 33 w 97"/>
                <a:gd name="T37" fmla="*/ 7 h 74"/>
                <a:gd name="T38" fmla="*/ 29 w 97"/>
                <a:gd name="T39" fmla="*/ 3 h 74"/>
                <a:gd name="T40" fmla="*/ 24 w 97"/>
                <a:gd name="T41" fmla="*/ 0 h 74"/>
                <a:gd name="T42" fmla="*/ 19 w 97"/>
                <a:gd name="T43" fmla="*/ 5 h 74"/>
                <a:gd name="T44" fmla="*/ 22 w 97"/>
                <a:gd name="T45" fmla="*/ 7 h 74"/>
                <a:gd name="T46" fmla="*/ 29 w 97"/>
                <a:gd name="T47" fmla="*/ 15 h 74"/>
                <a:gd name="T48" fmla="*/ 26 w 97"/>
                <a:gd name="T49" fmla="*/ 19 h 74"/>
                <a:gd name="T50" fmla="*/ 19 w 97"/>
                <a:gd name="T51" fmla="*/ 17 h 74"/>
                <a:gd name="T52" fmla="*/ 12 w 97"/>
                <a:gd name="T53" fmla="*/ 12 h 74"/>
                <a:gd name="T54" fmla="*/ 0 w 97"/>
                <a:gd name="T55" fmla="*/ 15 h 74"/>
                <a:gd name="T56" fmla="*/ 3 w 97"/>
                <a:gd name="T57" fmla="*/ 17 h 74"/>
                <a:gd name="T58" fmla="*/ 7 w 97"/>
                <a:gd name="T59" fmla="*/ 19 h 74"/>
                <a:gd name="T60" fmla="*/ 12 w 97"/>
                <a:gd name="T61" fmla="*/ 24 h 74"/>
                <a:gd name="T62" fmla="*/ 12 w 97"/>
                <a:gd name="T63" fmla="*/ 29 h 74"/>
                <a:gd name="T64" fmla="*/ 22 w 97"/>
                <a:gd name="T65" fmla="*/ 38 h 74"/>
                <a:gd name="T66" fmla="*/ 19 w 97"/>
                <a:gd name="T67" fmla="*/ 41 h 74"/>
                <a:gd name="T68" fmla="*/ 26 w 97"/>
                <a:gd name="T69" fmla="*/ 48 h 74"/>
                <a:gd name="T70" fmla="*/ 31 w 97"/>
                <a:gd name="T71" fmla="*/ 50 h 74"/>
                <a:gd name="T72" fmla="*/ 33 w 97"/>
                <a:gd name="T73" fmla="*/ 55 h 74"/>
                <a:gd name="T74" fmla="*/ 31 w 97"/>
                <a:gd name="T75" fmla="*/ 57 h 74"/>
                <a:gd name="T76" fmla="*/ 33 w 97"/>
                <a:gd name="T77" fmla="*/ 62 h 74"/>
                <a:gd name="T78" fmla="*/ 43 w 97"/>
                <a:gd name="T79" fmla="*/ 55 h 74"/>
                <a:gd name="T80" fmla="*/ 55 w 97"/>
                <a:gd name="T81" fmla="*/ 45 h 74"/>
                <a:gd name="T82" fmla="*/ 64 w 97"/>
                <a:gd name="T83" fmla="*/ 52 h 74"/>
                <a:gd name="T84" fmla="*/ 62 w 97"/>
                <a:gd name="T85" fmla="*/ 55 h 74"/>
                <a:gd name="T86" fmla="*/ 64 w 97"/>
                <a:gd name="T87" fmla="*/ 59 h 74"/>
                <a:gd name="T88" fmla="*/ 59 w 97"/>
                <a:gd name="T89" fmla="*/ 62 h 74"/>
                <a:gd name="T90" fmla="*/ 64 w 97"/>
                <a:gd name="T91" fmla="*/ 67 h 74"/>
                <a:gd name="T92" fmla="*/ 71 w 97"/>
                <a:gd name="T93" fmla="*/ 74 h 74"/>
                <a:gd name="T94" fmla="*/ 76 w 97"/>
                <a:gd name="T95" fmla="*/ 62 h 74"/>
                <a:gd name="T96" fmla="*/ 78 w 97"/>
                <a:gd name="T97" fmla="*/ 59 h 74"/>
                <a:gd name="T98" fmla="*/ 83 w 97"/>
                <a:gd name="T99" fmla="*/ 52 h 74"/>
                <a:gd name="T100" fmla="*/ 81 w 97"/>
                <a:gd name="T101" fmla="*/ 38 h 74"/>
                <a:gd name="T102" fmla="*/ 92 w 97"/>
                <a:gd name="T103" fmla="*/ 33 h 74"/>
                <a:gd name="T104" fmla="*/ 12 w 97"/>
                <a:gd name="T105" fmla="*/ 29 h 74"/>
                <a:gd name="T106" fmla="*/ 12 w 97"/>
                <a:gd name="T107"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74">
                  <a:moveTo>
                    <a:pt x="26" y="59"/>
                  </a:moveTo>
                  <a:lnTo>
                    <a:pt x="24" y="57"/>
                  </a:lnTo>
                  <a:lnTo>
                    <a:pt x="24" y="55"/>
                  </a:lnTo>
                  <a:lnTo>
                    <a:pt x="24" y="55"/>
                  </a:lnTo>
                  <a:lnTo>
                    <a:pt x="22" y="52"/>
                  </a:lnTo>
                  <a:lnTo>
                    <a:pt x="19" y="52"/>
                  </a:lnTo>
                  <a:lnTo>
                    <a:pt x="19" y="52"/>
                  </a:lnTo>
                  <a:lnTo>
                    <a:pt x="19" y="50"/>
                  </a:lnTo>
                  <a:lnTo>
                    <a:pt x="19" y="48"/>
                  </a:lnTo>
                  <a:lnTo>
                    <a:pt x="19" y="48"/>
                  </a:lnTo>
                  <a:lnTo>
                    <a:pt x="17" y="48"/>
                  </a:lnTo>
                  <a:lnTo>
                    <a:pt x="17" y="48"/>
                  </a:lnTo>
                  <a:lnTo>
                    <a:pt x="15" y="50"/>
                  </a:lnTo>
                  <a:lnTo>
                    <a:pt x="12" y="50"/>
                  </a:lnTo>
                  <a:lnTo>
                    <a:pt x="12" y="48"/>
                  </a:lnTo>
                  <a:lnTo>
                    <a:pt x="10" y="48"/>
                  </a:lnTo>
                  <a:lnTo>
                    <a:pt x="10" y="48"/>
                  </a:lnTo>
                  <a:lnTo>
                    <a:pt x="10" y="48"/>
                  </a:lnTo>
                  <a:lnTo>
                    <a:pt x="7" y="45"/>
                  </a:lnTo>
                  <a:lnTo>
                    <a:pt x="7" y="45"/>
                  </a:lnTo>
                  <a:lnTo>
                    <a:pt x="7" y="45"/>
                  </a:lnTo>
                  <a:lnTo>
                    <a:pt x="5" y="43"/>
                  </a:lnTo>
                  <a:lnTo>
                    <a:pt x="3" y="45"/>
                  </a:lnTo>
                  <a:lnTo>
                    <a:pt x="3" y="45"/>
                  </a:lnTo>
                  <a:lnTo>
                    <a:pt x="3" y="45"/>
                  </a:lnTo>
                  <a:lnTo>
                    <a:pt x="3" y="45"/>
                  </a:lnTo>
                  <a:lnTo>
                    <a:pt x="3" y="48"/>
                  </a:lnTo>
                  <a:lnTo>
                    <a:pt x="7" y="50"/>
                  </a:lnTo>
                  <a:lnTo>
                    <a:pt x="7" y="52"/>
                  </a:lnTo>
                  <a:lnTo>
                    <a:pt x="10" y="52"/>
                  </a:lnTo>
                  <a:lnTo>
                    <a:pt x="10" y="55"/>
                  </a:lnTo>
                  <a:lnTo>
                    <a:pt x="10" y="55"/>
                  </a:lnTo>
                  <a:lnTo>
                    <a:pt x="12" y="57"/>
                  </a:lnTo>
                  <a:lnTo>
                    <a:pt x="12" y="57"/>
                  </a:lnTo>
                  <a:lnTo>
                    <a:pt x="15" y="57"/>
                  </a:lnTo>
                  <a:lnTo>
                    <a:pt x="17" y="59"/>
                  </a:lnTo>
                  <a:lnTo>
                    <a:pt x="17" y="62"/>
                  </a:lnTo>
                  <a:lnTo>
                    <a:pt x="24" y="62"/>
                  </a:lnTo>
                  <a:lnTo>
                    <a:pt x="26" y="62"/>
                  </a:lnTo>
                  <a:lnTo>
                    <a:pt x="26" y="62"/>
                  </a:lnTo>
                  <a:lnTo>
                    <a:pt x="26" y="59"/>
                  </a:lnTo>
                  <a:close/>
                  <a:moveTo>
                    <a:pt x="3" y="19"/>
                  </a:moveTo>
                  <a:lnTo>
                    <a:pt x="3" y="19"/>
                  </a:lnTo>
                  <a:lnTo>
                    <a:pt x="3" y="19"/>
                  </a:lnTo>
                  <a:lnTo>
                    <a:pt x="0" y="17"/>
                  </a:lnTo>
                  <a:lnTo>
                    <a:pt x="0" y="19"/>
                  </a:lnTo>
                  <a:lnTo>
                    <a:pt x="0" y="19"/>
                  </a:lnTo>
                  <a:lnTo>
                    <a:pt x="0" y="19"/>
                  </a:lnTo>
                  <a:lnTo>
                    <a:pt x="3" y="19"/>
                  </a:lnTo>
                  <a:lnTo>
                    <a:pt x="3" y="19"/>
                  </a:lnTo>
                  <a:close/>
                  <a:moveTo>
                    <a:pt x="15" y="41"/>
                  </a:moveTo>
                  <a:lnTo>
                    <a:pt x="15" y="41"/>
                  </a:lnTo>
                  <a:lnTo>
                    <a:pt x="15" y="38"/>
                  </a:lnTo>
                  <a:lnTo>
                    <a:pt x="15" y="41"/>
                  </a:lnTo>
                  <a:close/>
                  <a:moveTo>
                    <a:pt x="15" y="41"/>
                  </a:moveTo>
                  <a:lnTo>
                    <a:pt x="15" y="41"/>
                  </a:lnTo>
                  <a:lnTo>
                    <a:pt x="15" y="41"/>
                  </a:lnTo>
                  <a:lnTo>
                    <a:pt x="17" y="41"/>
                  </a:lnTo>
                  <a:lnTo>
                    <a:pt x="17" y="41"/>
                  </a:lnTo>
                  <a:lnTo>
                    <a:pt x="15" y="41"/>
                  </a:lnTo>
                  <a:close/>
                  <a:moveTo>
                    <a:pt x="95" y="31"/>
                  </a:moveTo>
                  <a:lnTo>
                    <a:pt x="92" y="31"/>
                  </a:lnTo>
                  <a:lnTo>
                    <a:pt x="92" y="31"/>
                  </a:lnTo>
                  <a:lnTo>
                    <a:pt x="90" y="29"/>
                  </a:lnTo>
                  <a:lnTo>
                    <a:pt x="88" y="29"/>
                  </a:lnTo>
                  <a:lnTo>
                    <a:pt x="85" y="29"/>
                  </a:lnTo>
                  <a:lnTo>
                    <a:pt x="85" y="29"/>
                  </a:lnTo>
                  <a:lnTo>
                    <a:pt x="83" y="29"/>
                  </a:lnTo>
                  <a:lnTo>
                    <a:pt x="81" y="26"/>
                  </a:lnTo>
                  <a:lnTo>
                    <a:pt x="78" y="24"/>
                  </a:lnTo>
                  <a:lnTo>
                    <a:pt x="73" y="19"/>
                  </a:lnTo>
                  <a:lnTo>
                    <a:pt x="73" y="17"/>
                  </a:lnTo>
                  <a:lnTo>
                    <a:pt x="71" y="15"/>
                  </a:lnTo>
                  <a:lnTo>
                    <a:pt x="71" y="15"/>
                  </a:lnTo>
                  <a:lnTo>
                    <a:pt x="69" y="12"/>
                  </a:lnTo>
                  <a:lnTo>
                    <a:pt x="64" y="7"/>
                  </a:lnTo>
                  <a:lnTo>
                    <a:pt x="62" y="3"/>
                  </a:lnTo>
                  <a:lnTo>
                    <a:pt x="59" y="3"/>
                  </a:lnTo>
                  <a:lnTo>
                    <a:pt x="59" y="3"/>
                  </a:lnTo>
                  <a:lnTo>
                    <a:pt x="57" y="5"/>
                  </a:lnTo>
                  <a:lnTo>
                    <a:pt x="57" y="7"/>
                  </a:lnTo>
                  <a:lnTo>
                    <a:pt x="57" y="7"/>
                  </a:lnTo>
                  <a:lnTo>
                    <a:pt x="55" y="10"/>
                  </a:lnTo>
                  <a:lnTo>
                    <a:pt x="52" y="10"/>
                  </a:lnTo>
                  <a:lnTo>
                    <a:pt x="52" y="12"/>
                  </a:lnTo>
                  <a:lnTo>
                    <a:pt x="50" y="15"/>
                  </a:lnTo>
                  <a:lnTo>
                    <a:pt x="50" y="15"/>
                  </a:lnTo>
                  <a:lnTo>
                    <a:pt x="45" y="15"/>
                  </a:lnTo>
                  <a:lnTo>
                    <a:pt x="45" y="15"/>
                  </a:lnTo>
                  <a:lnTo>
                    <a:pt x="40" y="15"/>
                  </a:lnTo>
                  <a:lnTo>
                    <a:pt x="40" y="12"/>
                  </a:lnTo>
                  <a:lnTo>
                    <a:pt x="38" y="10"/>
                  </a:lnTo>
                  <a:lnTo>
                    <a:pt x="36" y="10"/>
                  </a:lnTo>
                  <a:lnTo>
                    <a:pt x="36" y="7"/>
                  </a:lnTo>
                  <a:lnTo>
                    <a:pt x="33" y="7"/>
                  </a:lnTo>
                  <a:lnTo>
                    <a:pt x="33" y="7"/>
                  </a:lnTo>
                  <a:lnTo>
                    <a:pt x="33" y="5"/>
                  </a:lnTo>
                  <a:lnTo>
                    <a:pt x="31" y="5"/>
                  </a:lnTo>
                  <a:lnTo>
                    <a:pt x="29" y="3"/>
                  </a:lnTo>
                  <a:lnTo>
                    <a:pt x="29" y="3"/>
                  </a:lnTo>
                  <a:lnTo>
                    <a:pt x="26" y="3"/>
                  </a:lnTo>
                  <a:lnTo>
                    <a:pt x="26" y="3"/>
                  </a:lnTo>
                  <a:lnTo>
                    <a:pt x="26" y="3"/>
                  </a:lnTo>
                  <a:lnTo>
                    <a:pt x="26" y="3"/>
                  </a:lnTo>
                  <a:lnTo>
                    <a:pt x="24" y="0"/>
                  </a:lnTo>
                  <a:lnTo>
                    <a:pt x="24" y="3"/>
                  </a:lnTo>
                  <a:lnTo>
                    <a:pt x="22" y="3"/>
                  </a:lnTo>
                  <a:lnTo>
                    <a:pt x="22" y="5"/>
                  </a:lnTo>
                  <a:lnTo>
                    <a:pt x="22" y="5"/>
                  </a:lnTo>
                  <a:lnTo>
                    <a:pt x="19" y="5"/>
                  </a:lnTo>
                  <a:lnTo>
                    <a:pt x="19" y="5"/>
                  </a:lnTo>
                  <a:lnTo>
                    <a:pt x="19" y="7"/>
                  </a:lnTo>
                  <a:lnTo>
                    <a:pt x="19" y="7"/>
                  </a:lnTo>
                  <a:lnTo>
                    <a:pt x="19" y="7"/>
                  </a:lnTo>
                  <a:lnTo>
                    <a:pt x="22" y="7"/>
                  </a:lnTo>
                  <a:lnTo>
                    <a:pt x="22" y="10"/>
                  </a:lnTo>
                  <a:lnTo>
                    <a:pt x="24" y="10"/>
                  </a:lnTo>
                  <a:lnTo>
                    <a:pt x="26" y="12"/>
                  </a:lnTo>
                  <a:lnTo>
                    <a:pt x="29" y="12"/>
                  </a:lnTo>
                  <a:lnTo>
                    <a:pt x="29" y="15"/>
                  </a:lnTo>
                  <a:lnTo>
                    <a:pt x="29" y="15"/>
                  </a:lnTo>
                  <a:lnTo>
                    <a:pt x="29" y="17"/>
                  </a:lnTo>
                  <a:lnTo>
                    <a:pt x="29" y="17"/>
                  </a:lnTo>
                  <a:lnTo>
                    <a:pt x="26" y="19"/>
                  </a:lnTo>
                  <a:lnTo>
                    <a:pt x="26" y="19"/>
                  </a:lnTo>
                  <a:lnTo>
                    <a:pt x="24" y="17"/>
                  </a:lnTo>
                  <a:lnTo>
                    <a:pt x="24" y="17"/>
                  </a:lnTo>
                  <a:lnTo>
                    <a:pt x="22" y="17"/>
                  </a:lnTo>
                  <a:lnTo>
                    <a:pt x="19" y="17"/>
                  </a:lnTo>
                  <a:lnTo>
                    <a:pt x="19" y="17"/>
                  </a:lnTo>
                  <a:lnTo>
                    <a:pt x="17" y="17"/>
                  </a:lnTo>
                  <a:lnTo>
                    <a:pt x="15" y="15"/>
                  </a:lnTo>
                  <a:lnTo>
                    <a:pt x="15" y="15"/>
                  </a:lnTo>
                  <a:lnTo>
                    <a:pt x="12" y="15"/>
                  </a:lnTo>
                  <a:lnTo>
                    <a:pt x="12" y="12"/>
                  </a:lnTo>
                  <a:lnTo>
                    <a:pt x="7" y="12"/>
                  </a:lnTo>
                  <a:lnTo>
                    <a:pt x="5" y="10"/>
                  </a:lnTo>
                  <a:lnTo>
                    <a:pt x="5" y="12"/>
                  </a:lnTo>
                  <a:lnTo>
                    <a:pt x="0" y="15"/>
                  </a:lnTo>
                  <a:lnTo>
                    <a:pt x="0" y="15"/>
                  </a:lnTo>
                  <a:lnTo>
                    <a:pt x="3" y="17"/>
                  </a:lnTo>
                  <a:lnTo>
                    <a:pt x="5" y="17"/>
                  </a:lnTo>
                  <a:lnTo>
                    <a:pt x="5" y="17"/>
                  </a:lnTo>
                  <a:lnTo>
                    <a:pt x="5" y="17"/>
                  </a:lnTo>
                  <a:lnTo>
                    <a:pt x="3" y="17"/>
                  </a:lnTo>
                  <a:lnTo>
                    <a:pt x="3" y="17"/>
                  </a:lnTo>
                  <a:lnTo>
                    <a:pt x="3" y="19"/>
                  </a:lnTo>
                  <a:lnTo>
                    <a:pt x="3" y="19"/>
                  </a:lnTo>
                  <a:lnTo>
                    <a:pt x="7" y="19"/>
                  </a:lnTo>
                  <a:lnTo>
                    <a:pt x="7" y="19"/>
                  </a:lnTo>
                  <a:lnTo>
                    <a:pt x="10" y="19"/>
                  </a:lnTo>
                  <a:lnTo>
                    <a:pt x="10" y="22"/>
                  </a:lnTo>
                  <a:lnTo>
                    <a:pt x="12" y="22"/>
                  </a:lnTo>
                  <a:lnTo>
                    <a:pt x="12" y="24"/>
                  </a:lnTo>
                  <a:lnTo>
                    <a:pt x="12" y="24"/>
                  </a:lnTo>
                  <a:lnTo>
                    <a:pt x="12" y="24"/>
                  </a:lnTo>
                  <a:lnTo>
                    <a:pt x="10" y="26"/>
                  </a:lnTo>
                  <a:lnTo>
                    <a:pt x="10" y="26"/>
                  </a:lnTo>
                  <a:lnTo>
                    <a:pt x="10" y="26"/>
                  </a:lnTo>
                  <a:lnTo>
                    <a:pt x="12" y="29"/>
                  </a:lnTo>
                  <a:lnTo>
                    <a:pt x="15" y="31"/>
                  </a:lnTo>
                  <a:lnTo>
                    <a:pt x="17" y="33"/>
                  </a:lnTo>
                  <a:lnTo>
                    <a:pt x="22" y="36"/>
                  </a:lnTo>
                  <a:lnTo>
                    <a:pt x="22" y="36"/>
                  </a:lnTo>
                  <a:lnTo>
                    <a:pt x="22" y="38"/>
                  </a:lnTo>
                  <a:lnTo>
                    <a:pt x="19" y="41"/>
                  </a:lnTo>
                  <a:lnTo>
                    <a:pt x="19" y="41"/>
                  </a:lnTo>
                  <a:lnTo>
                    <a:pt x="19" y="41"/>
                  </a:lnTo>
                  <a:lnTo>
                    <a:pt x="17" y="41"/>
                  </a:lnTo>
                  <a:lnTo>
                    <a:pt x="19" y="41"/>
                  </a:lnTo>
                  <a:lnTo>
                    <a:pt x="19" y="43"/>
                  </a:lnTo>
                  <a:lnTo>
                    <a:pt x="22" y="43"/>
                  </a:lnTo>
                  <a:lnTo>
                    <a:pt x="24" y="45"/>
                  </a:lnTo>
                  <a:lnTo>
                    <a:pt x="24" y="45"/>
                  </a:lnTo>
                  <a:lnTo>
                    <a:pt x="26" y="48"/>
                  </a:lnTo>
                  <a:lnTo>
                    <a:pt x="29" y="48"/>
                  </a:lnTo>
                  <a:lnTo>
                    <a:pt x="31" y="48"/>
                  </a:lnTo>
                  <a:lnTo>
                    <a:pt x="31" y="50"/>
                  </a:lnTo>
                  <a:lnTo>
                    <a:pt x="31" y="50"/>
                  </a:lnTo>
                  <a:lnTo>
                    <a:pt x="31" y="50"/>
                  </a:lnTo>
                  <a:lnTo>
                    <a:pt x="31" y="52"/>
                  </a:lnTo>
                  <a:lnTo>
                    <a:pt x="31" y="52"/>
                  </a:lnTo>
                  <a:lnTo>
                    <a:pt x="31" y="52"/>
                  </a:lnTo>
                  <a:lnTo>
                    <a:pt x="31" y="52"/>
                  </a:lnTo>
                  <a:lnTo>
                    <a:pt x="33" y="55"/>
                  </a:lnTo>
                  <a:lnTo>
                    <a:pt x="33" y="55"/>
                  </a:lnTo>
                  <a:lnTo>
                    <a:pt x="33" y="55"/>
                  </a:lnTo>
                  <a:lnTo>
                    <a:pt x="33" y="55"/>
                  </a:lnTo>
                  <a:lnTo>
                    <a:pt x="31" y="55"/>
                  </a:lnTo>
                  <a:lnTo>
                    <a:pt x="31" y="57"/>
                  </a:lnTo>
                  <a:lnTo>
                    <a:pt x="31" y="57"/>
                  </a:lnTo>
                  <a:lnTo>
                    <a:pt x="33" y="57"/>
                  </a:lnTo>
                  <a:lnTo>
                    <a:pt x="33" y="59"/>
                  </a:lnTo>
                  <a:lnTo>
                    <a:pt x="33" y="59"/>
                  </a:lnTo>
                  <a:lnTo>
                    <a:pt x="33" y="62"/>
                  </a:lnTo>
                  <a:lnTo>
                    <a:pt x="36" y="62"/>
                  </a:lnTo>
                  <a:lnTo>
                    <a:pt x="38" y="57"/>
                  </a:lnTo>
                  <a:lnTo>
                    <a:pt x="38" y="57"/>
                  </a:lnTo>
                  <a:lnTo>
                    <a:pt x="40" y="57"/>
                  </a:lnTo>
                  <a:lnTo>
                    <a:pt x="43" y="55"/>
                  </a:lnTo>
                  <a:lnTo>
                    <a:pt x="45" y="52"/>
                  </a:lnTo>
                  <a:lnTo>
                    <a:pt x="48" y="50"/>
                  </a:lnTo>
                  <a:lnTo>
                    <a:pt x="50" y="50"/>
                  </a:lnTo>
                  <a:lnTo>
                    <a:pt x="50" y="48"/>
                  </a:lnTo>
                  <a:lnTo>
                    <a:pt x="55" y="45"/>
                  </a:lnTo>
                  <a:lnTo>
                    <a:pt x="55" y="45"/>
                  </a:lnTo>
                  <a:lnTo>
                    <a:pt x="57" y="45"/>
                  </a:lnTo>
                  <a:lnTo>
                    <a:pt x="59" y="48"/>
                  </a:lnTo>
                  <a:lnTo>
                    <a:pt x="64" y="50"/>
                  </a:lnTo>
                  <a:lnTo>
                    <a:pt x="64" y="52"/>
                  </a:lnTo>
                  <a:lnTo>
                    <a:pt x="62" y="52"/>
                  </a:lnTo>
                  <a:lnTo>
                    <a:pt x="62" y="52"/>
                  </a:lnTo>
                  <a:lnTo>
                    <a:pt x="62" y="55"/>
                  </a:lnTo>
                  <a:lnTo>
                    <a:pt x="62" y="55"/>
                  </a:lnTo>
                  <a:lnTo>
                    <a:pt x="62" y="55"/>
                  </a:lnTo>
                  <a:lnTo>
                    <a:pt x="62" y="57"/>
                  </a:lnTo>
                  <a:lnTo>
                    <a:pt x="64" y="57"/>
                  </a:lnTo>
                  <a:lnTo>
                    <a:pt x="64" y="59"/>
                  </a:lnTo>
                  <a:lnTo>
                    <a:pt x="64" y="59"/>
                  </a:lnTo>
                  <a:lnTo>
                    <a:pt x="64" y="59"/>
                  </a:lnTo>
                  <a:lnTo>
                    <a:pt x="64" y="59"/>
                  </a:lnTo>
                  <a:lnTo>
                    <a:pt x="62" y="62"/>
                  </a:lnTo>
                  <a:lnTo>
                    <a:pt x="62" y="62"/>
                  </a:lnTo>
                  <a:lnTo>
                    <a:pt x="59" y="62"/>
                  </a:lnTo>
                  <a:lnTo>
                    <a:pt x="59" y="62"/>
                  </a:lnTo>
                  <a:lnTo>
                    <a:pt x="59" y="64"/>
                  </a:lnTo>
                  <a:lnTo>
                    <a:pt x="59" y="64"/>
                  </a:lnTo>
                  <a:lnTo>
                    <a:pt x="64" y="67"/>
                  </a:lnTo>
                  <a:lnTo>
                    <a:pt x="64" y="67"/>
                  </a:lnTo>
                  <a:lnTo>
                    <a:pt x="64" y="67"/>
                  </a:lnTo>
                  <a:lnTo>
                    <a:pt x="66" y="69"/>
                  </a:lnTo>
                  <a:lnTo>
                    <a:pt x="66" y="69"/>
                  </a:lnTo>
                  <a:lnTo>
                    <a:pt x="69" y="69"/>
                  </a:lnTo>
                  <a:lnTo>
                    <a:pt x="71" y="74"/>
                  </a:lnTo>
                  <a:lnTo>
                    <a:pt x="71" y="74"/>
                  </a:lnTo>
                  <a:lnTo>
                    <a:pt x="76" y="71"/>
                  </a:lnTo>
                  <a:lnTo>
                    <a:pt x="76" y="71"/>
                  </a:lnTo>
                  <a:lnTo>
                    <a:pt x="76" y="64"/>
                  </a:lnTo>
                  <a:lnTo>
                    <a:pt x="76" y="64"/>
                  </a:lnTo>
                  <a:lnTo>
                    <a:pt x="76" y="62"/>
                  </a:lnTo>
                  <a:lnTo>
                    <a:pt x="76" y="59"/>
                  </a:lnTo>
                  <a:lnTo>
                    <a:pt x="76" y="57"/>
                  </a:lnTo>
                  <a:lnTo>
                    <a:pt x="78" y="57"/>
                  </a:lnTo>
                  <a:lnTo>
                    <a:pt x="78" y="59"/>
                  </a:lnTo>
                  <a:lnTo>
                    <a:pt x="78" y="59"/>
                  </a:lnTo>
                  <a:lnTo>
                    <a:pt x="81" y="59"/>
                  </a:lnTo>
                  <a:lnTo>
                    <a:pt x="81" y="59"/>
                  </a:lnTo>
                  <a:lnTo>
                    <a:pt x="81" y="55"/>
                  </a:lnTo>
                  <a:lnTo>
                    <a:pt x="81" y="52"/>
                  </a:lnTo>
                  <a:lnTo>
                    <a:pt x="83" y="52"/>
                  </a:lnTo>
                  <a:lnTo>
                    <a:pt x="83" y="52"/>
                  </a:lnTo>
                  <a:lnTo>
                    <a:pt x="81" y="50"/>
                  </a:lnTo>
                  <a:lnTo>
                    <a:pt x="81" y="48"/>
                  </a:lnTo>
                  <a:lnTo>
                    <a:pt x="81" y="43"/>
                  </a:lnTo>
                  <a:lnTo>
                    <a:pt x="81" y="38"/>
                  </a:lnTo>
                  <a:lnTo>
                    <a:pt x="83" y="36"/>
                  </a:lnTo>
                  <a:lnTo>
                    <a:pt x="85" y="36"/>
                  </a:lnTo>
                  <a:lnTo>
                    <a:pt x="85" y="33"/>
                  </a:lnTo>
                  <a:lnTo>
                    <a:pt x="88" y="33"/>
                  </a:lnTo>
                  <a:lnTo>
                    <a:pt x="92" y="33"/>
                  </a:lnTo>
                  <a:lnTo>
                    <a:pt x="97" y="36"/>
                  </a:lnTo>
                  <a:lnTo>
                    <a:pt x="95" y="31"/>
                  </a:lnTo>
                  <a:close/>
                  <a:moveTo>
                    <a:pt x="12" y="29"/>
                  </a:moveTo>
                  <a:lnTo>
                    <a:pt x="12" y="29"/>
                  </a:lnTo>
                  <a:lnTo>
                    <a:pt x="12" y="29"/>
                  </a:lnTo>
                  <a:lnTo>
                    <a:pt x="12" y="26"/>
                  </a:lnTo>
                  <a:lnTo>
                    <a:pt x="12" y="26"/>
                  </a:lnTo>
                  <a:lnTo>
                    <a:pt x="12" y="26"/>
                  </a:lnTo>
                  <a:lnTo>
                    <a:pt x="12" y="26"/>
                  </a:lnTo>
                  <a:lnTo>
                    <a:pt x="12"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390"/>
            <p:cNvSpPr>
              <a:spLocks/>
            </p:cNvSpPr>
            <p:nvPr userDrawn="1"/>
          </p:nvSpPr>
          <p:spPr bwMode="auto">
            <a:xfrm>
              <a:off x="3832" y="1777"/>
              <a:ext cx="125" cy="54"/>
            </a:xfrm>
            <a:custGeom>
              <a:avLst/>
              <a:gdLst>
                <a:gd name="T0" fmla="*/ 120 w 125"/>
                <a:gd name="T1" fmla="*/ 12 h 54"/>
                <a:gd name="T2" fmla="*/ 123 w 125"/>
                <a:gd name="T3" fmla="*/ 7 h 54"/>
                <a:gd name="T4" fmla="*/ 116 w 125"/>
                <a:gd name="T5" fmla="*/ 4 h 54"/>
                <a:gd name="T6" fmla="*/ 111 w 125"/>
                <a:gd name="T7" fmla="*/ 4 h 54"/>
                <a:gd name="T8" fmla="*/ 99 w 125"/>
                <a:gd name="T9" fmla="*/ 2 h 54"/>
                <a:gd name="T10" fmla="*/ 92 w 125"/>
                <a:gd name="T11" fmla="*/ 2 h 54"/>
                <a:gd name="T12" fmla="*/ 90 w 125"/>
                <a:gd name="T13" fmla="*/ 4 h 54"/>
                <a:gd name="T14" fmla="*/ 85 w 125"/>
                <a:gd name="T15" fmla="*/ 9 h 54"/>
                <a:gd name="T16" fmla="*/ 78 w 125"/>
                <a:gd name="T17" fmla="*/ 9 h 54"/>
                <a:gd name="T18" fmla="*/ 71 w 125"/>
                <a:gd name="T19" fmla="*/ 4 h 54"/>
                <a:gd name="T20" fmla="*/ 71 w 125"/>
                <a:gd name="T21" fmla="*/ 9 h 54"/>
                <a:gd name="T22" fmla="*/ 66 w 125"/>
                <a:gd name="T23" fmla="*/ 9 h 54"/>
                <a:gd name="T24" fmla="*/ 61 w 125"/>
                <a:gd name="T25" fmla="*/ 14 h 54"/>
                <a:gd name="T26" fmla="*/ 54 w 125"/>
                <a:gd name="T27" fmla="*/ 19 h 54"/>
                <a:gd name="T28" fmla="*/ 57 w 125"/>
                <a:gd name="T29" fmla="*/ 26 h 54"/>
                <a:gd name="T30" fmla="*/ 59 w 125"/>
                <a:gd name="T31" fmla="*/ 28 h 54"/>
                <a:gd name="T32" fmla="*/ 54 w 125"/>
                <a:gd name="T33" fmla="*/ 31 h 54"/>
                <a:gd name="T34" fmla="*/ 52 w 125"/>
                <a:gd name="T35" fmla="*/ 28 h 54"/>
                <a:gd name="T36" fmla="*/ 47 w 125"/>
                <a:gd name="T37" fmla="*/ 26 h 54"/>
                <a:gd name="T38" fmla="*/ 45 w 125"/>
                <a:gd name="T39" fmla="*/ 28 h 54"/>
                <a:gd name="T40" fmla="*/ 31 w 125"/>
                <a:gd name="T41" fmla="*/ 31 h 54"/>
                <a:gd name="T42" fmla="*/ 26 w 125"/>
                <a:gd name="T43" fmla="*/ 33 h 54"/>
                <a:gd name="T44" fmla="*/ 24 w 125"/>
                <a:gd name="T45" fmla="*/ 31 h 54"/>
                <a:gd name="T46" fmla="*/ 17 w 125"/>
                <a:gd name="T47" fmla="*/ 31 h 54"/>
                <a:gd name="T48" fmla="*/ 12 w 125"/>
                <a:gd name="T49" fmla="*/ 35 h 54"/>
                <a:gd name="T50" fmla="*/ 9 w 125"/>
                <a:gd name="T51" fmla="*/ 33 h 54"/>
                <a:gd name="T52" fmla="*/ 7 w 125"/>
                <a:gd name="T53" fmla="*/ 31 h 54"/>
                <a:gd name="T54" fmla="*/ 0 w 125"/>
                <a:gd name="T55" fmla="*/ 31 h 54"/>
                <a:gd name="T56" fmla="*/ 2 w 125"/>
                <a:gd name="T57" fmla="*/ 35 h 54"/>
                <a:gd name="T58" fmla="*/ 2 w 125"/>
                <a:gd name="T59" fmla="*/ 38 h 54"/>
                <a:gd name="T60" fmla="*/ 5 w 125"/>
                <a:gd name="T61" fmla="*/ 40 h 54"/>
                <a:gd name="T62" fmla="*/ 12 w 125"/>
                <a:gd name="T63" fmla="*/ 45 h 54"/>
                <a:gd name="T64" fmla="*/ 17 w 125"/>
                <a:gd name="T65" fmla="*/ 45 h 54"/>
                <a:gd name="T66" fmla="*/ 24 w 125"/>
                <a:gd name="T67" fmla="*/ 45 h 54"/>
                <a:gd name="T68" fmla="*/ 28 w 125"/>
                <a:gd name="T69" fmla="*/ 42 h 54"/>
                <a:gd name="T70" fmla="*/ 38 w 125"/>
                <a:gd name="T71" fmla="*/ 42 h 54"/>
                <a:gd name="T72" fmla="*/ 45 w 125"/>
                <a:gd name="T73" fmla="*/ 40 h 54"/>
                <a:gd name="T74" fmla="*/ 47 w 125"/>
                <a:gd name="T75" fmla="*/ 47 h 54"/>
                <a:gd name="T76" fmla="*/ 54 w 125"/>
                <a:gd name="T77" fmla="*/ 49 h 54"/>
                <a:gd name="T78" fmla="*/ 71 w 125"/>
                <a:gd name="T79" fmla="*/ 52 h 54"/>
                <a:gd name="T80" fmla="*/ 80 w 125"/>
                <a:gd name="T81" fmla="*/ 52 h 54"/>
                <a:gd name="T82" fmla="*/ 85 w 125"/>
                <a:gd name="T83" fmla="*/ 54 h 54"/>
                <a:gd name="T84" fmla="*/ 90 w 125"/>
                <a:gd name="T85" fmla="*/ 49 h 54"/>
                <a:gd name="T86" fmla="*/ 99 w 125"/>
                <a:gd name="T87" fmla="*/ 49 h 54"/>
                <a:gd name="T88" fmla="*/ 106 w 125"/>
                <a:gd name="T89" fmla="*/ 47 h 54"/>
                <a:gd name="T90" fmla="*/ 108 w 125"/>
                <a:gd name="T91" fmla="*/ 45 h 54"/>
                <a:gd name="T92" fmla="*/ 116 w 125"/>
                <a:gd name="T93" fmla="*/ 40 h 54"/>
                <a:gd name="T94" fmla="*/ 116 w 125"/>
                <a:gd name="T95" fmla="*/ 38 h 54"/>
                <a:gd name="T96" fmla="*/ 116 w 125"/>
                <a:gd name="T97" fmla="*/ 33 h 54"/>
                <a:gd name="T98" fmla="*/ 118 w 125"/>
                <a:gd name="T99" fmla="*/ 31 h 54"/>
                <a:gd name="T100" fmla="*/ 116 w 125"/>
                <a:gd name="T101" fmla="*/ 26 h 54"/>
                <a:gd name="T102" fmla="*/ 120 w 125"/>
                <a:gd name="T103" fmla="*/ 28 h 54"/>
                <a:gd name="T104" fmla="*/ 125 w 125"/>
                <a:gd name="T105" fmla="*/ 26 h 54"/>
                <a:gd name="T106" fmla="*/ 125 w 125"/>
                <a:gd name="T10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 h="54">
                  <a:moveTo>
                    <a:pt x="125" y="19"/>
                  </a:moveTo>
                  <a:lnTo>
                    <a:pt x="125" y="19"/>
                  </a:lnTo>
                  <a:lnTo>
                    <a:pt x="123" y="16"/>
                  </a:lnTo>
                  <a:lnTo>
                    <a:pt x="120" y="12"/>
                  </a:lnTo>
                  <a:lnTo>
                    <a:pt x="120" y="12"/>
                  </a:lnTo>
                  <a:lnTo>
                    <a:pt x="123" y="9"/>
                  </a:lnTo>
                  <a:lnTo>
                    <a:pt x="123" y="9"/>
                  </a:lnTo>
                  <a:lnTo>
                    <a:pt x="123" y="9"/>
                  </a:lnTo>
                  <a:lnTo>
                    <a:pt x="123" y="9"/>
                  </a:lnTo>
                  <a:lnTo>
                    <a:pt x="123" y="7"/>
                  </a:lnTo>
                  <a:lnTo>
                    <a:pt x="120" y="7"/>
                  </a:lnTo>
                  <a:lnTo>
                    <a:pt x="120" y="7"/>
                  </a:lnTo>
                  <a:lnTo>
                    <a:pt x="120" y="4"/>
                  </a:lnTo>
                  <a:lnTo>
                    <a:pt x="118" y="4"/>
                  </a:lnTo>
                  <a:lnTo>
                    <a:pt x="116" y="4"/>
                  </a:lnTo>
                  <a:lnTo>
                    <a:pt x="116" y="4"/>
                  </a:lnTo>
                  <a:lnTo>
                    <a:pt x="116" y="4"/>
                  </a:lnTo>
                  <a:lnTo>
                    <a:pt x="113" y="4"/>
                  </a:lnTo>
                  <a:lnTo>
                    <a:pt x="113" y="4"/>
                  </a:lnTo>
                  <a:lnTo>
                    <a:pt x="111" y="4"/>
                  </a:lnTo>
                  <a:lnTo>
                    <a:pt x="108" y="4"/>
                  </a:lnTo>
                  <a:lnTo>
                    <a:pt x="104" y="2"/>
                  </a:lnTo>
                  <a:lnTo>
                    <a:pt x="104" y="2"/>
                  </a:lnTo>
                  <a:lnTo>
                    <a:pt x="101" y="2"/>
                  </a:lnTo>
                  <a:lnTo>
                    <a:pt x="99" y="2"/>
                  </a:lnTo>
                  <a:lnTo>
                    <a:pt x="97" y="0"/>
                  </a:lnTo>
                  <a:lnTo>
                    <a:pt x="94" y="0"/>
                  </a:lnTo>
                  <a:lnTo>
                    <a:pt x="94" y="0"/>
                  </a:lnTo>
                  <a:lnTo>
                    <a:pt x="94" y="0"/>
                  </a:lnTo>
                  <a:lnTo>
                    <a:pt x="92" y="2"/>
                  </a:lnTo>
                  <a:lnTo>
                    <a:pt x="92" y="0"/>
                  </a:lnTo>
                  <a:lnTo>
                    <a:pt x="92" y="0"/>
                  </a:lnTo>
                  <a:lnTo>
                    <a:pt x="90" y="0"/>
                  </a:lnTo>
                  <a:lnTo>
                    <a:pt x="90" y="0"/>
                  </a:lnTo>
                  <a:lnTo>
                    <a:pt x="90" y="4"/>
                  </a:lnTo>
                  <a:lnTo>
                    <a:pt x="90" y="4"/>
                  </a:lnTo>
                  <a:lnTo>
                    <a:pt x="87" y="4"/>
                  </a:lnTo>
                  <a:lnTo>
                    <a:pt x="87" y="4"/>
                  </a:lnTo>
                  <a:lnTo>
                    <a:pt x="85" y="7"/>
                  </a:lnTo>
                  <a:lnTo>
                    <a:pt x="85" y="9"/>
                  </a:lnTo>
                  <a:lnTo>
                    <a:pt x="83" y="7"/>
                  </a:lnTo>
                  <a:lnTo>
                    <a:pt x="83" y="7"/>
                  </a:lnTo>
                  <a:lnTo>
                    <a:pt x="80" y="7"/>
                  </a:lnTo>
                  <a:lnTo>
                    <a:pt x="80" y="9"/>
                  </a:lnTo>
                  <a:lnTo>
                    <a:pt x="78" y="9"/>
                  </a:lnTo>
                  <a:lnTo>
                    <a:pt x="75" y="7"/>
                  </a:lnTo>
                  <a:lnTo>
                    <a:pt x="73" y="7"/>
                  </a:lnTo>
                  <a:lnTo>
                    <a:pt x="73" y="4"/>
                  </a:lnTo>
                  <a:lnTo>
                    <a:pt x="71" y="4"/>
                  </a:lnTo>
                  <a:lnTo>
                    <a:pt x="71" y="4"/>
                  </a:lnTo>
                  <a:lnTo>
                    <a:pt x="71" y="4"/>
                  </a:lnTo>
                  <a:lnTo>
                    <a:pt x="71" y="7"/>
                  </a:lnTo>
                  <a:lnTo>
                    <a:pt x="71" y="7"/>
                  </a:lnTo>
                  <a:lnTo>
                    <a:pt x="71" y="9"/>
                  </a:lnTo>
                  <a:lnTo>
                    <a:pt x="71" y="9"/>
                  </a:lnTo>
                  <a:lnTo>
                    <a:pt x="68" y="9"/>
                  </a:lnTo>
                  <a:lnTo>
                    <a:pt x="68" y="9"/>
                  </a:lnTo>
                  <a:lnTo>
                    <a:pt x="66" y="9"/>
                  </a:lnTo>
                  <a:lnTo>
                    <a:pt x="66" y="9"/>
                  </a:lnTo>
                  <a:lnTo>
                    <a:pt x="66" y="9"/>
                  </a:lnTo>
                  <a:lnTo>
                    <a:pt x="64" y="12"/>
                  </a:lnTo>
                  <a:lnTo>
                    <a:pt x="64" y="14"/>
                  </a:lnTo>
                  <a:lnTo>
                    <a:pt x="64" y="14"/>
                  </a:lnTo>
                  <a:lnTo>
                    <a:pt x="61" y="14"/>
                  </a:lnTo>
                  <a:lnTo>
                    <a:pt x="61" y="14"/>
                  </a:lnTo>
                  <a:lnTo>
                    <a:pt x="59" y="14"/>
                  </a:lnTo>
                  <a:lnTo>
                    <a:pt x="57" y="16"/>
                  </a:lnTo>
                  <a:lnTo>
                    <a:pt x="54" y="16"/>
                  </a:lnTo>
                  <a:lnTo>
                    <a:pt x="54" y="19"/>
                  </a:lnTo>
                  <a:lnTo>
                    <a:pt x="54" y="19"/>
                  </a:lnTo>
                  <a:lnTo>
                    <a:pt x="57" y="21"/>
                  </a:lnTo>
                  <a:lnTo>
                    <a:pt x="57" y="23"/>
                  </a:lnTo>
                  <a:lnTo>
                    <a:pt x="57" y="23"/>
                  </a:lnTo>
                  <a:lnTo>
                    <a:pt x="57" y="26"/>
                  </a:lnTo>
                  <a:lnTo>
                    <a:pt x="57" y="26"/>
                  </a:lnTo>
                  <a:lnTo>
                    <a:pt x="57" y="26"/>
                  </a:lnTo>
                  <a:lnTo>
                    <a:pt x="59" y="26"/>
                  </a:lnTo>
                  <a:lnTo>
                    <a:pt x="59" y="26"/>
                  </a:lnTo>
                  <a:lnTo>
                    <a:pt x="59" y="28"/>
                  </a:lnTo>
                  <a:lnTo>
                    <a:pt x="59" y="28"/>
                  </a:lnTo>
                  <a:lnTo>
                    <a:pt x="59" y="31"/>
                  </a:lnTo>
                  <a:lnTo>
                    <a:pt x="59" y="31"/>
                  </a:lnTo>
                  <a:lnTo>
                    <a:pt x="57" y="31"/>
                  </a:lnTo>
                  <a:lnTo>
                    <a:pt x="57" y="31"/>
                  </a:lnTo>
                  <a:lnTo>
                    <a:pt x="54" y="31"/>
                  </a:lnTo>
                  <a:lnTo>
                    <a:pt x="54" y="31"/>
                  </a:lnTo>
                  <a:lnTo>
                    <a:pt x="54" y="28"/>
                  </a:lnTo>
                  <a:lnTo>
                    <a:pt x="54" y="28"/>
                  </a:lnTo>
                  <a:lnTo>
                    <a:pt x="54" y="28"/>
                  </a:lnTo>
                  <a:lnTo>
                    <a:pt x="52" y="28"/>
                  </a:lnTo>
                  <a:lnTo>
                    <a:pt x="52" y="28"/>
                  </a:lnTo>
                  <a:lnTo>
                    <a:pt x="50" y="28"/>
                  </a:lnTo>
                  <a:lnTo>
                    <a:pt x="50" y="28"/>
                  </a:lnTo>
                  <a:lnTo>
                    <a:pt x="50" y="28"/>
                  </a:lnTo>
                  <a:lnTo>
                    <a:pt x="47" y="26"/>
                  </a:lnTo>
                  <a:lnTo>
                    <a:pt x="47" y="26"/>
                  </a:lnTo>
                  <a:lnTo>
                    <a:pt x="45" y="26"/>
                  </a:lnTo>
                  <a:lnTo>
                    <a:pt x="45" y="26"/>
                  </a:lnTo>
                  <a:lnTo>
                    <a:pt x="45" y="28"/>
                  </a:lnTo>
                  <a:lnTo>
                    <a:pt x="45" y="28"/>
                  </a:lnTo>
                  <a:lnTo>
                    <a:pt x="38" y="28"/>
                  </a:lnTo>
                  <a:lnTo>
                    <a:pt x="35" y="31"/>
                  </a:lnTo>
                  <a:lnTo>
                    <a:pt x="33" y="31"/>
                  </a:lnTo>
                  <a:lnTo>
                    <a:pt x="31" y="31"/>
                  </a:lnTo>
                  <a:lnTo>
                    <a:pt x="31" y="31"/>
                  </a:lnTo>
                  <a:lnTo>
                    <a:pt x="31" y="33"/>
                  </a:lnTo>
                  <a:lnTo>
                    <a:pt x="28" y="33"/>
                  </a:lnTo>
                  <a:lnTo>
                    <a:pt x="28" y="33"/>
                  </a:lnTo>
                  <a:lnTo>
                    <a:pt x="28" y="33"/>
                  </a:lnTo>
                  <a:lnTo>
                    <a:pt x="26" y="33"/>
                  </a:lnTo>
                  <a:lnTo>
                    <a:pt x="26" y="33"/>
                  </a:lnTo>
                  <a:lnTo>
                    <a:pt x="24" y="33"/>
                  </a:lnTo>
                  <a:lnTo>
                    <a:pt x="24" y="31"/>
                  </a:lnTo>
                  <a:lnTo>
                    <a:pt x="24" y="31"/>
                  </a:lnTo>
                  <a:lnTo>
                    <a:pt x="24" y="31"/>
                  </a:lnTo>
                  <a:lnTo>
                    <a:pt x="21" y="31"/>
                  </a:lnTo>
                  <a:lnTo>
                    <a:pt x="19" y="31"/>
                  </a:lnTo>
                  <a:lnTo>
                    <a:pt x="17" y="31"/>
                  </a:lnTo>
                  <a:lnTo>
                    <a:pt x="17" y="31"/>
                  </a:lnTo>
                  <a:lnTo>
                    <a:pt x="17" y="31"/>
                  </a:lnTo>
                  <a:lnTo>
                    <a:pt x="17" y="33"/>
                  </a:lnTo>
                  <a:lnTo>
                    <a:pt x="14" y="33"/>
                  </a:lnTo>
                  <a:lnTo>
                    <a:pt x="14" y="35"/>
                  </a:lnTo>
                  <a:lnTo>
                    <a:pt x="12" y="35"/>
                  </a:lnTo>
                  <a:lnTo>
                    <a:pt x="12" y="35"/>
                  </a:lnTo>
                  <a:lnTo>
                    <a:pt x="12" y="35"/>
                  </a:lnTo>
                  <a:lnTo>
                    <a:pt x="12" y="33"/>
                  </a:lnTo>
                  <a:lnTo>
                    <a:pt x="12" y="33"/>
                  </a:lnTo>
                  <a:lnTo>
                    <a:pt x="9" y="33"/>
                  </a:lnTo>
                  <a:lnTo>
                    <a:pt x="9" y="33"/>
                  </a:lnTo>
                  <a:lnTo>
                    <a:pt x="9" y="33"/>
                  </a:lnTo>
                  <a:lnTo>
                    <a:pt x="9" y="33"/>
                  </a:lnTo>
                  <a:lnTo>
                    <a:pt x="9" y="31"/>
                  </a:lnTo>
                  <a:lnTo>
                    <a:pt x="9" y="31"/>
                  </a:lnTo>
                  <a:lnTo>
                    <a:pt x="7" y="31"/>
                  </a:lnTo>
                  <a:lnTo>
                    <a:pt x="5" y="28"/>
                  </a:lnTo>
                  <a:lnTo>
                    <a:pt x="5" y="31"/>
                  </a:lnTo>
                  <a:lnTo>
                    <a:pt x="2" y="31"/>
                  </a:lnTo>
                  <a:lnTo>
                    <a:pt x="2" y="31"/>
                  </a:lnTo>
                  <a:lnTo>
                    <a:pt x="0" y="31"/>
                  </a:lnTo>
                  <a:lnTo>
                    <a:pt x="2" y="31"/>
                  </a:lnTo>
                  <a:lnTo>
                    <a:pt x="2" y="31"/>
                  </a:lnTo>
                  <a:lnTo>
                    <a:pt x="2" y="33"/>
                  </a:lnTo>
                  <a:lnTo>
                    <a:pt x="0" y="35"/>
                  </a:lnTo>
                  <a:lnTo>
                    <a:pt x="2" y="35"/>
                  </a:lnTo>
                  <a:lnTo>
                    <a:pt x="2" y="35"/>
                  </a:lnTo>
                  <a:lnTo>
                    <a:pt x="2" y="38"/>
                  </a:lnTo>
                  <a:lnTo>
                    <a:pt x="2" y="38"/>
                  </a:lnTo>
                  <a:lnTo>
                    <a:pt x="2" y="38"/>
                  </a:lnTo>
                  <a:lnTo>
                    <a:pt x="2" y="38"/>
                  </a:lnTo>
                  <a:lnTo>
                    <a:pt x="2" y="40"/>
                  </a:lnTo>
                  <a:lnTo>
                    <a:pt x="2" y="40"/>
                  </a:lnTo>
                  <a:lnTo>
                    <a:pt x="2" y="40"/>
                  </a:lnTo>
                  <a:lnTo>
                    <a:pt x="2" y="40"/>
                  </a:lnTo>
                  <a:lnTo>
                    <a:pt x="5" y="40"/>
                  </a:lnTo>
                  <a:lnTo>
                    <a:pt x="7" y="40"/>
                  </a:lnTo>
                  <a:lnTo>
                    <a:pt x="7" y="42"/>
                  </a:lnTo>
                  <a:lnTo>
                    <a:pt x="7" y="42"/>
                  </a:lnTo>
                  <a:lnTo>
                    <a:pt x="9" y="42"/>
                  </a:lnTo>
                  <a:lnTo>
                    <a:pt x="12" y="45"/>
                  </a:lnTo>
                  <a:lnTo>
                    <a:pt x="12" y="45"/>
                  </a:lnTo>
                  <a:lnTo>
                    <a:pt x="14" y="42"/>
                  </a:lnTo>
                  <a:lnTo>
                    <a:pt x="17" y="42"/>
                  </a:lnTo>
                  <a:lnTo>
                    <a:pt x="17" y="42"/>
                  </a:lnTo>
                  <a:lnTo>
                    <a:pt x="17" y="45"/>
                  </a:lnTo>
                  <a:lnTo>
                    <a:pt x="17" y="45"/>
                  </a:lnTo>
                  <a:lnTo>
                    <a:pt x="19" y="45"/>
                  </a:lnTo>
                  <a:lnTo>
                    <a:pt x="21" y="45"/>
                  </a:lnTo>
                  <a:lnTo>
                    <a:pt x="21" y="45"/>
                  </a:lnTo>
                  <a:lnTo>
                    <a:pt x="24" y="45"/>
                  </a:lnTo>
                  <a:lnTo>
                    <a:pt x="24" y="47"/>
                  </a:lnTo>
                  <a:lnTo>
                    <a:pt x="26" y="45"/>
                  </a:lnTo>
                  <a:lnTo>
                    <a:pt x="26" y="45"/>
                  </a:lnTo>
                  <a:lnTo>
                    <a:pt x="26" y="45"/>
                  </a:lnTo>
                  <a:lnTo>
                    <a:pt x="28" y="42"/>
                  </a:lnTo>
                  <a:lnTo>
                    <a:pt x="28" y="42"/>
                  </a:lnTo>
                  <a:lnTo>
                    <a:pt x="33" y="42"/>
                  </a:lnTo>
                  <a:lnTo>
                    <a:pt x="33" y="42"/>
                  </a:lnTo>
                  <a:lnTo>
                    <a:pt x="35" y="42"/>
                  </a:lnTo>
                  <a:lnTo>
                    <a:pt x="38" y="42"/>
                  </a:lnTo>
                  <a:lnTo>
                    <a:pt x="38" y="42"/>
                  </a:lnTo>
                  <a:lnTo>
                    <a:pt x="40" y="40"/>
                  </a:lnTo>
                  <a:lnTo>
                    <a:pt x="45" y="40"/>
                  </a:lnTo>
                  <a:lnTo>
                    <a:pt x="45" y="40"/>
                  </a:lnTo>
                  <a:lnTo>
                    <a:pt x="45" y="40"/>
                  </a:lnTo>
                  <a:lnTo>
                    <a:pt x="45" y="40"/>
                  </a:lnTo>
                  <a:lnTo>
                    <a:pt x="45" y="42"/>
                  </a:lnTo>
                  <a:lnTo>
                    <a:pt x="45" y="42"/>
                  </a:lnTo>
                  <a:lnTo>
                    <a:pt x="47" y="45"/>
                  </a:lnTo>
                  <a:lnTo>
                    <a:pt x="47" y="47"/>
                  </a:lnTo>
                  <a:lnTo>
                    <a:pt x="47" y="47"/>
                  </a:lnTo>
                  <a:lnTo>
                    <a:pt x="50" y="47"/>
                  </a:lnTo>
                  <a:lnTo>
                    <a:pt x="52" y="49"/>
                  </a:lnTo>
                  <a:lnTo>
                    <a:pt x="54" y="49"/>
                  </a:lnTo>
                  <a:lnTo>
                    <a:pt x="54" y="49"/>
                  </a:lnTo>
                  <a:lnTo>
                    <a:pt x="61" y="49"/>
                  </a:lnTo>
                  <a:lnTo>
                    <a:pt x="64" y="49"/>
                  </a:lnTo>
                  <a:lnTo>
                    <a:pt x="66" y="49"/>
                  </a:lnTo>
                  <a:lnTo>
                    <a:pt x="71" y="52"/>
                  </a:lnTo>
                  <a:lnTo>
                    <a:pt x="71" y="52"/>
                  </a:lnTo>
                  <a:lnTo>
                    <a:pt x="73" y="52"/>
                  </a:lnTo>
                  <a:lnTo>
                    <a:pt x="73" y="52"/>
                  </a:lnTo>
                  <a:lnTo>
                    <a:pt x="75" y="52"/>
                  </a:lnTo>
                  <a:lnTo>
                    <a:pt x="75" y="52"/>
                  </a:lnTo>
                  <a:lnTo>
                    <a:pt x="80" y="52"/>
                  </a:lnTo>
                  <a:lnTo>
                    <a:pt x="83" y="52"/>
                  </a:lnTo>
                  <a:lnTo>
                    <a:pt x="83" y="54"/>
                  </a:lnTo>
                  <a:lnTo>
                    <a:pt x="83" y="54"/>
                  </a:lnTo>
                  <a:lnTo>
                    <a:pt x="85" y="54"/>
                  </a:lnTo>
                  <a:lnTo>
                    <a:pt x="85" y="54"/>
                  </a:lnTo>
                  <a:lnTo>
                    <a:pt x="85" y="52"/>
                  </a:lnTo>
                  <a:lnTo>
                    <a:pt x="87" y="52"/>
                  </a:lnTo>
                  <a:lnTo>
                    <a:pt x="87" y="52"/>
                  </a:lnTo>
                  <a:lnTo>
                    <a:pt x="87" y="49"/>
                  </a:lnTo>
                  <a:lnTo>
                    <a:pt x="90" y="49"/>
                  </a:lnTo>
                  <a:lnTo>
                    <a:pt x="90" y="49"/>
                  </a:lnTo>
                  <a:lnTo>
                    <a:pt x="90" y="49"/>
                  </a:lnTo>
                  <a:lnTo>
                    <a:pt x="92" y="49"/>
                  </a:lnTo>
                  <a:lnTo>
                    <a:pt x="94" y="49"/>
                  </a:lnTo>
                  <a:lnTo>
                    <a:pt x="99" y="49"/>
                  </a:lnTo>
                  <a:lnTo>
                    <a:pt x="101" y="49"/>
                  </a:lnTo>
                  <a:lnTo>
                    <a:pt x="101" y="47"/>
                  </a:lnTo>
                  <a:lnTo>
                    <a:pt x="104" y="47"/>
                  </a:lnTo>
                  <a:lnTo>
                    <a:pt x="104" y="47"/>
                  </a:lnTo>
                  <a:lnTo>
                    <a:pt x="106" y="47"/>
                  </a:lnTo>
                  <a:lnTo>
                    <a:pt x="108" y="47"/>
                  </a:lnTo>
                  <a:lnTo>
                    <a:pt x="108" y="47"/>
                  </a:lnTo>
                  <a:lnTo>
                    <a:pt x="108" y="45"/>
                  </a:lnTo>
                  <a:lnTo>
                    <a:pt x="108" y="45"/>
                  </a:lnTo>
                  <a:lnTo>
                    <a:pt x="108" y="45"/>
                  </a:lnTo>
                  <a:lnTo>
                    <a:pt x="111" y="42"/>
                  </a:lnTo>
                  <a:lnTo>
                    <a:pt x="113" y="40"/>
                  </a:lnTo>
                  <a:lnTo>
                    <a:pt x="116" y="42"/>
                  </a:lnTo>
                  <a:lnTo>
                    <a:pt x="116" y="40"/>
                  </a:lnTo>
                  <a:lnTo>
                    <a:pt x="116" y="40"/>
                  </a:lnTo>
                  <a:lnTo>
                    <a:pt x="116" y="40"/>
                  </a:lnTo>
                  <a:lnTo>
                    <a:pt x="116" y="40"/>
                  </a:lnTo>
                  <a:lnTo>
                    <a:pt x="116" y="38"/>
                  </a:lnTo>
                  <a:lnTo>
                    <a:pt x="116" y="38"/>
                  </a:lnTo>
                  <a:lnTo>
                    <a:pt x="116" y="38"/>
                  </a:lnTo>
                  <a:lnTo>
                    <a:pt x="113" y="38"/>
                  </a:lnTo>
                  <a:lnTo>
                    <a:pt x="116" y="35"/>
                  </a:lnTo>
                  <a:lnTo>
                    <a:pt x="116" y="35"/>
                  </a:lnTo>
                  <a:lnTo>
                    <a:pt x="116" y="33"/>
                  </a:lnTo>
                  <a:lnTo>
                    <a:pt x="116" y="33"/>
                  </a:lnTo>
                  <a:lnTo>
                    <a:pt x="116" y="33"/>
                  </a:lnTo>
                  <a:lnTo>
                    <a:pt x="118" y="33"/>
                  </a:lnTo>
                  <a:lnTo>
                    <a:pt x="118" y="33"/>
                  </a:lnTo>
                  <a:lnTo>
                    <a:pt x="118" y="31"/>
                  </a:lnTo>
                  <a:lnTo>
                    <a:pt x="118" y="31"/>
                  </a:lnTo>
                  <a:lnTo>
                    <a:pt x="118" y="28"/>
                  </a:lnTo>
                  <a:lnTo>
                    <a:pt x="113" y="28"/>
                  </a:lnTo>
                  <a:lnTo>
                    <a:pt x="113" y="28"/>
                  </a:lnTo>
                  <a:lnTo>
                    <a:pt x="116" y="26"/>
                  </a:lnTo>
                  <a:lnTo>
                    <a:pt x="116" y="26"/>
                  </a:lnTo>
                  <a:lnTo>
                    <a:pt x="116" y="26"/>
                  </a:lnTo>
                  <a:lnTo>
                    <a:pt x="118" y="26"/>
                  </a:lnTo>
                  <a:lnTo>
                    <a:pt x="118" y="26"/>
                  </a:lnTo>
                  <a:lnTo>
                    <a:pt x="120" y="26"/>
                  </a:lnTo>
                  <a:lnTo>
                    <a:pt x="120" y="28"/>
                  </a:lnTo>
                  <a:lnTo>
                    <a:pt x="120" y="26"/>
                  </a:lnTo>
                  <a:lnTo>
                    <a:pt x="120" y="26"/>
                  </a:lnTo>
                  <a:lnTo>
                    <a:pt x="123" y="26"/>
                  </a:lnTo>
                  <a:lnTo>
                    <a:pt x="125" y="26"/>
                  </a:lnTo>
                  <a:lnTo>
                    <a:pt x="125" y="26"/>
                  </a:lnTo>
                  <a:lnTo>
                    <a:pt x="125" y="23"/>
                  </a:lnTo>
                  <a:lnTo>
                    <a:pt x="125" y="23"/>
                  </a:lnTo>
                  <a:lnTo>
                    <a:pt x="125" y="23"/>
                  </a:lnTo>
                  <a:lnTo>
                    <a:pt x="125" y="23"/>
                  </a:lnTo>
                  <a:lnTo>
                    <a:pt x="125" y="21"/>
                  </a:lnTo>
                  <a:lnTo>
                    <a:pt x="125" y="21"/>
                  </a:lnTo>
                  <a:lnTo>
                    <a:pt x="125"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391"/>
            <p:cNvSpPr>
              <a:spLocks noEditPoints="1"/>
            </p:cNvSpPr>
            <p:nvPr userDrawn="1"/>
          </p:nvSpPr>
          <p:spPr bwMode="auto">
            <a:xfrm>
              <a:off x="5687" y="3035"/>
              <a:ext cx="738" cy="692"/>
            </a:xfrm>
            <a:custGeom>
              <a:avLst/>
              <a:gdLst>
                <a:gd name="T0" fmla="*/ 469 w 738"/>
                <a:gd name="T1" fmla="*/ 681 h 692"/>
                <a:gd name="T2" fmla="*/ 490 w 738"/>
                <a:gd name="T3" fmla="*/ 638 h 692"/>
                <a:gd name="T4" fmla="*/ 457 w 738"/>
                <a:gd name="T5" fmla="*/ 633 h 692"/>
                <a:gd name="T6" fmla="*/ 443 w 738"/>
                <a:gd name="T7" fmla="*/ 664 h 692"/>
                <a:gd name="T8" fmla="*/ 452 w 738"/>
                <a:gd name="T9" fmla="*/ 692 h 692"/>
                <a:gd name="T10" fmla="*/ 476 w 738"/>
                <a:gd name="T11" fmla="*/ 676 h 692"/>
                <a:gd name="T12" fmla="*/ 495 w 738"/>
                <a:gd name="T13" fmla="*/ 659 h 692"/>
                <a:gd name="T14" fmla="*/ 509 w 738"/>
                <a:gd name="T15" fmla="*/ 643 h 692"/>
                <a:gd name="T16" fmla="*/ 382 w 738"/>
                <a:gd name="T17" fmla="*/ 527 h 692"/>
                <a:gd name="T18" fmla="*/ 391 w 738"/>
                <a:gd name="T19" fmla="*/ 527 h 692"/>
                <a:gd name="T20" fmla="*/ 259 w 738"/>
                <a:gd name="T21" fmla="*/ 94 h 692"/>
                <a:gd name="T22" fmla="*/ 488 w 738"/>
                <a:gd name="T23" fmla="*/ 64 h 692"/>
                <a:gd name="T24" fmla="*/ 375 w 738"/>
                <a:gd name="T25" fmla="*/ 21 h 692"/>
                <a:gd name="T26" fmla="*/ 386 w 738"/>
                <a:gd name="T27" fmla="*/ 26 h 692"/>
                <a:gd name="T28" fmla="*/ 377 w 738"/>
                <a:gd name="T29" fmla="*/ 11 h 692"/>
                <a:gd name="T30" fmla="*/ 709 w 738"/>
                <a:gd name="T31" fmla="*/ 272 h 692"/>
                <a:gd name="T32" fmla="*/ 693 w 738"/>
                <a:gd name="T33" fmla="*/ 246 h 692"/>
                <a:gd name="T34" fmla="*/ 674 w 738"/>
                <a:gd name="T35" fmla="*/ 194 h 692"/>
                <a:gd name="T36" fmla="*/ 646 w 738"/>
                <a:gd name="T37" fmla="*/ 153 h 692"/>
                <a:gd name="T38" fmla="*/ 636 w 738"/>
                <a:gd name="T39" fmla="*/ 82 h 692"/>
                <a:gd name="T40" fmla="*/ 610 w 738"/>
                <a:gd name="T41" fmla="*/ 30 h 692"/>
                <a:gd name="T42" fmla="*/ 589 w 738"/>
                <a:gd name="T43" fmla="*/ 23 h 692"/>
                <a:gd name="T44" fmla="*/ 577 w 738"/>
                <a:gd name="T45" fmla="*/ 68 h 692"/>
                <a:gd name="T46" fmla="*/ 523 w 738"/>
                <a:gd name="T47" fmla="*/ 139 h 692"/>
                <a:gd name="T48" fmla="*/ 481 w 738"/>
                <a:gd name="T49" fmla="*/ 104 h 692"/>
                <a:gd name="T50" fmla="*/ 483 w 738"/>
                <a:gd name="T51" fmla="*/ 49 h 692"/>
                <a:gd name="T52" fmla="*/ 478 w 738"/>
                <a:gd name="T53" fmla="*/ 30 h 692"/>
                <a:gd name="T54" fmla="*/ 450 w 738"/>
                <a:gd name="T55" fmla="*/ 26 h 692"/>
                <a:gd name="T56" fmla="*/ 403 w 738"/>
                <a:gd name="T57" fmla="*/ 11 h 692"/>
                <a:gd name="T58" fmla="*/ 401 w 738"/>
                <a:gd name="T59" fmla="*/ 33 h 692"/>
                <a:gd name="T60" fmla="*/ 375 w 738"/>
                <a:gd name="T61" fmla="*/ 40 h 692"/>
                <a:gd name="T62" fmla="*/ 356 w 738"/>
                <a:gd name="T63" fmla="*/ 82 h 692"/>
                <a:gd name="T64" fmla="*/ 332 w 738"/>
                <a:gd name="T65" fmla="*/ 85 h 692"/>
                <a:gd name="T66" fmla="*/ 313 w 738"/>
                <a:gd name="T67" fmla="*/ 66 h 692"/>
                <a:gd name="T68" fmla="*/ 290 w 738"/>
                <a:gd name="T69" fmla="*/ 78 h 692"/>
                <a:gd name="T70" fmla="*/ 273 w 738"/>
                <a:gd name="T71" fmla="*/ 87 h 692"/>
                <a:gd name="T72" fmla="*/ 261 w 738"/>
                <a:gd name="T73" fmla="*/ 94 h 692"/>
                <a:gd name="T74" fmla="*/ 259 w 738"/>
                <a:gd name="T75" fmla="*/ 118 h 692"/>
                <a:gd name="T76" fmla="*/ 240 w 738"/>
                <a:gd name="T77" fmla="*/ 127 h 692"/>
                <a:gd name="T78" fmla="*/ 224 w 738"/>
                <a:gd name="T79" fmla="*/ 123 h 692"/>
                <a:gd name="T80" fmla="*/ 188 w 738"/>
                <a:gd name="T81" fmla="*/ 182 h 692"/>
                <a:gd name="T82" fmla="*/ 82 w 738"/>
                <a:gd name="T83" fmla="*/ 220 h 692"/>
                <a:gd name="T84" fmla="*/ 35 w 738"/>
                <a:gd name="T85" fmla="*/ 262 h 692"/>
                <a:gd name="T86" fmla="*/ 23 w 738"/>
                <a:gd name="T87" fmla="*/ 326 h 692"/>
                <a:gd name="T88" fmla="*/ 16 w 738"/>
                <a:gd name="T89" fmla="*/ 324 h 692"/>
                <a:gd name="T90" fmla="*/ 26 w 738"/>
                <a:gd name="T91" fmla="*/ 411 h 692"/>
                <a:gd name="T92" fmla="*/ 2 w 738"/>
                <a:gd name="T93" fmla="*/ 496 h 692"/>
                <a:gd name="T94" fmla="*/ 99 w 738"/>
                <a:gd name="T95" fmla="*/ 489 h 692"/>
                <a:gd name="T96" fmla="*/ 205 w 738"/>
                <a:gd name="T97" fmla="*/ 454 h 692"/>
                <a:gd name="T98" fmla="*/ 339 w 738"/>
                <a:gd name="T99" fmla="*/ 451 h 692"/>
                <a:gd name="T100" fmla="*/ 356 w 738"/>
                <a:gd name="T101" fmla="*/ 503 h 692"/>
                <a:gd name="T102" fmla="*/ 377 w 738"/>
                <a:gd name="T103" fmla="*/ 491 h 692"/>
                <a:gd name="T104" fmla="*/ 401 w 738"/>
                <a:gd name="T105" fmla="*/ 487 h 692"/>
                <a:gd name="T106" fmla="*/ 405 w 738"/>
                <a:gd name="T107" fmla="*/ 494 h 692"/>
                <a:gd name="T108" fmla="*/ 412 w 738"/>
                <a:gd name="T109" fmla="*/ 525 h 692"/>
                <a:gd name="T110" fmla="*/ 424 w 738"/>
                <a:gd name="T111" fmla="*/ 584 h 692"/>
                <a:gd name="T112" fmla="*/ 481 w 738"/>
                <a:gd name="T113" fmla="*/ 577 h 692"/>
                <a:gd name="T114" fmla="*/ 492 w 738"/>
                <a:gd name="T115" fmla="*/ 591 h 692"/>
                <a:gd name="T116" fmla="*/ 528 w 738"/>
                <a:gd name="T117" fmla="*/ 581 h 692"/>
                <a:gd name="T118" fmla="*/ 608 w 738"/>
                <a:gd name="T119" fmla="*/ 525 h 692"/>
                <a:gd name="T120" fmla="*/ 639 w 738"/>
                <a:gd name="T121" fmla="*/ 489 h 692"/>
                <a:gd name="T122" fmla="*/ 679 w 738"/>
                <a:gd name="T123" fmla="*/ 449 h 692"/>
                <a:gd name="T124" fmla="*/ 733 w 738"/>
                <a:gd name="T125" fmla="*/ 32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692">
                  <a:moveTo>
                    <a:pt x="462" y="685"/>
                  </a:moveTo>
                  <a:lnTo>
                    <a:pt x="462" y="685"/>
                  </a:lnTo>
                  <a:lnTo>
                    <a:pt x="462" y="685"/>
                  </a:lnTo>
                  <a:lnTo>
                    <a:pt x="462" y="688"/>
                  </a:lnTo>
                  <a:lnTo>
                    <a:pt x="459" y="688"/>
                  </a:lnTo>
                  <a:lnTo>
                    <a:pt x="459" y="688"/>
                  </a:lnTo>
                  <a:lnTo>
                    <a:pt x="459" y="688"/>
                  </a:lnTo>
                  <a:lnTo>
                    <a:pt x="459" y="688"/>
                  </a:lnTo>
                  <a:lnTo>
                    <a:pt x="462" y="688"/>
                  </a:lnTo>
                  <a:lnTo>
                    <a:pt x="462" y="688"/>
                  </a:lnTo>
                  <a:lnTo>
                    <a:pt x="464" y="688"/>
                  </a:lnTo>
                  <a:lnTo>
                    <a:pt x="464" y="685"/>
                  </a:lnTo>
                  <a:lnTo>
                    <a:pt x="464" y="685"/>
                  </a:lnTo>
                  <a:lnTo>
                    <a:pt x="464" y="685"/>
                  </a:lnTo>
                  <a:lnTo>
                    <a:pt x="462" y="685"/>
                  </a:lnTo>
                  <a:close/>
                  <a:moveTo>
                    <a:pt x="467" y="681"/>
                  </a:moveTo>
                  <a:lnTo>
                    <a:pt x="467" y="681"/>
                  </a:lnTo>
                  <a:lnTo>
                    <a:pt x="467" y="683"/>
                  </a:lnTo>
                  <a:lnTo>
                    <a:pt x="467" y="683"/>
                  </a:lnTo>
                  <a:lnTo>
                    <a:pt x="467" y="683"/>
                  </a:lnTo>
                  <a:lnTo>
                    <a:pt x="467" y="683"/>
                  </a:lnTo>
                  <a:lnTo>
                    <a:pt x="467" y="683"/>
                  </a:lnTo>
                  <a:lnTo>
                    <a:pt x="469" y="681"/>
                  </a:lnTo>
                  <a:lnTo>
                    <a:pt x="469" y="681"/>
                  </a:lnTo>
                  <a:lnTo>
                    <a:pt x="467" y="681"/>
                  </a:lnTo>
                  <a:close/>
                  <a:moveTo>
                    <a:pt x="485" y="671"/>
                  </a:moveTo>
                  <a:lnTo>
                    <a:pt x="485" y="671"/>
                  </a:lnTo>
                  <a:lnTo>
                    <a:pt x="485" y="674"/>
                  </a:lnTo>
                  <a:lnTo>
                    <a:pt x="485" y="674"/>
                  </a:lnTo>
                  <a:lnTo>
                    <a:pt x="485" y="674"/>
                  </a:lnTo>
                  <a:lnTo>
                    <a:pt x="485" y="671"/>
                  </a:lnTo>
                  <a:lnTo>
                    <a:pt x="488" y="671"/>
                  </a:lnTo>
                  <a:lnTo>
                    <a:pt x="488" y="671"/>
                  </a:lnTo>
                  <a:lnTo>
                    <a:pt x="488" y="671"/>
                  </a:lnTo>
                  <a:lnTo>
                    <a:pt x="485" y="671"/>
                  </a:lnTo>
                  <a:close/>
                  <a:moveTo>
                    <a:pt x="509" y="633"/>
                  </a:moveTo>
                  <a:lnTo>
                    <a:pt x="509" y="633"/>
                  </a:lnTo>
                  <a:lnTo>
                    <a:pt x="504" y="636"/>
                  </a:lnTo>
                  <a:lnTo>
                    <a:pt x="504" y="636"/>
                  </a:lnTo>
                  <a:lnTo>
                    <a:pt x="502" y="633"/>
                  </a:lnTo>
                  <a:lnTo>
                    <a:pt x="499" y="636"/>
                  </a:lnTo>
                  <a:lnTo>
                    <a:pt x="497" y="638"/>
                  </a:lnTo>
                  <a:lnTo>
                    <a:pt x="497" y="638"/>
                  </a:lnTo>
                  <a:lnTo>
                    <a:pt x="495" y="638"/>
                  </a:lnTo>
                  <a:lnTo>
                    <a:pt x="495" y="636"/>
                  </a:lnTo>
                  <a:lnTo>
                    <a:pt x="495" y="636"/>
                  </a:lnTo>
                  <a:lnTo>
                    <a:pt x="492" y="638"/>
                  </a:lnTo>
                  <a:lnTo>
                    <a:pt x="490" y="638"/>
                  </a:lnTo>
                  <a:lnTo>
                    <a:pt x="488" y="638"/>
                  </a:lnTo>
                  <a:lnTo>
                    <a:pt x="488" y="638"/>
                  </a:lnTo>
                  <a:lnTo>
                    <a:pt x="485" y="638"/>
                  </a:lnTo>
                  <a:lnTo>
                    <a:pt x="485" y="640"/>
                  </a:lnTo>
                  <a:lnTo>
                    <a:pt x="483" y="640"/>
                  </a:lnTo>
                  <a:lnTo>
                    <a:pt x="483" y="640"/>
                  </a:lnTo>
                  <a:lnTo>
                    <a:pt x="483" y="640"/>
                  </a:lnTo>
                  <a:lnTo>
                    <a:pt x="481" y="640"/>
                  </a:lnTo>
                  <a:lnTo>
                    <a:pt x="481" y="640"/>
                  </a:lnTo>
                  <a:lnTo>
                    <a:pt x="476" y="640"/>
                  </a:lnTo>
                  <a:lnTo>
                    <a:pt x="471" y="640"/>
                  </a:lnTo>
                  <a:lnTo>
                    <a:pt x="469" y="638"/>
                  </a:lnTo>
                  <a:lnTo>
                    <a:pt x="469" y="638"/>
                  </a:lnTo>
                  <a:lnTo>
                    <a:pt x="467" y="636"/>
                  </a:lnTo>
                  <a:lnTo>
                    <a:pt x="467" y="636"/>
                  </a:lnTo>
                  <a:lnTo>
                    <a:pt x="467" y="636"/>
                  </a:lnTo>
                  <a:lnTo>
                    <a:pt x="464" y="636"/>
                  </a:lnTo>
                  <a:lnTo>
                    <a:pt x="464" y="636"/>
                  </a:lnTo>
                  <a:lnTo>
                    <a:pt x="464" y="636"/>
                  </a:lnTo>
                  <a:lnTo>
                    <a:pt x="462" y="633"/>
                  </a:lnTo>
                  <a:lnTo>
                    <a:pt x="462" y="633"/>
                  </a:lnTo>
                  <a:lnTo>
                    <a:pt x="462" y="633"/>
                  </a:lnTo>
                  <a:lnTo>
                    <a:pt x="459" y="633"/>
                  </a:lnTo>
                  <a:lnTo>
                    <a:pt x="457" y="633"/>
                  </a:lnTo>
                  <a:lnTo>
                    <a:pt x="455" y="631"/>
                  </a:lnTo>
                  <a:lnTo>
                    <a:pt x="455" y="631"/>
                  </a:lnTo>
                  <a:lnTo>
                    <a:pt x="452" y="633"/>
                  </a:lnTo>
                  <a:lnTo>
                    <a:pt x="448" y="638"/>
                  </a:lnTo>
                  <a:lnTo>
                    <a:pt x="448" y="640"/>
                  </a:lnTo>
                  <a:lnTo>
                    <a:pt x="448" y="640"/>
                  </a:lnTo>
                  <a:lnTo>
                    <a:pt x="445" y="645"/>
                  </a:lnTo>
                  <a:lnTo>
                    <a:pt x="445" y="645"/>
                  </a:lnTo>
                  <a:lnTo>
                    <a:pt x="445" y="645"/>
                  </a:lnTo>
                  <a:lnTo>
                    <a:pt x="445" y="650"/>
                  </a:lnTo>
                  <a:lnTo>
                    <a:pt x="445" y="655"/>
                  </a:lnTo>
                  <a:lnTo>
                    <a:pt x="445" y="659"/>
                  </a:lnTo>
                  <a:lnTo>
                    <a:pt x="445" y="659"/>
                  </a:lnTo>
                  <a:lnTo>
                    <a:pt x="443" y="662"/>
                  </a:lnTo>
                  <a:lnTo>
                    <a:pt x="445" y="662"/>
                  </a:lnTo>
                  <a:lnTo>
                    <a:pt x="445" y="662"/>
                  </a:lnTo>
                  <a:lnTo>
                    <a:pt x="445" y="662"/>
                  </a:lnTo>
                  <a:lnTo>
                    <a:pt x="445" y="664"/>
                  </a:lnTo>
                  <a:lnTo>
                    <a:pt x="445" y="666"/>
                  </a:lnTo>
                  <a:lnTo>
                    <a:pt x="445" y="666"/>
                  </a:lnTo>
                  <a:lnTo>
                    <a:pt x="443" y="669"/>
                  </a:lnTo>
                  <a:lnTo>
                    <a:pt x="445" y="666"/>
                  </a:lnTo>
                  <a:lnTo>
                    <a:pt x="445" y="664"/>
                  </a:lnTo>
                  <a:lnTo>
                    <a:pt x="443" y="664"/>
                  </a:lnTo>
                  <a:lnTo>
                    <a:pt x="441" y="666"/>
                  </a:lnTo>
                  <a:lnTo>
                    <a:pt x="441" y="669"/>
                  </a:lnTo>
                  <a:lnTo>
                    <a:pt x="438" y="678"/>
                  </a:lnTo>
                  <a:lnTo>
                    <a:pt x="438" y="678"/>
                  </a:lnTo>
                  <a:lnTo>
                    <a:pt x="441" y="678"/>
                  </a:lnTo>
                  <a:lnTo>
                    <a:pt x="441" y="678"/>
                  </a:lnTo>
                  <a:lnTo>
                    <a:pt x="441" y="681"/>
                  </a:lnTo>
                  <a:lnTo>
                    <a:pt x="441" y="683"/>
                  </a:lnTo>
                  <a:lnTo>
                    <a:pt x="441" y="685"/>
                  </a:lnTo>
                  <a:lnTo>
                    <a:pt x="443" y="685"/>
                  </a:lnTo>
                  <a:lnTo>
                    <a:pt x="445" y="685"/>
                  </a:lnTo>
                  <a:lnTo>
                    <a:pt x="445" y="685"/>
                  </a:lnTo>
                  <a:lnTo>
                    <a:pt x="445" y="685"/>
                  </a:lnTo>
                  <a:lnTo>
                    <a:pt x="445" y="685"/>
                  </a:lnTo>
                  <a:lnTo>
                    <a:pt x="443" y="685"/>
                  </a:lnTo>
                  <a:lnTo>
                    <a:pt x="441" y="685"/>
                  </a:lnTo>
                  <a:lnTo>
                    <a:pt x="441" y="688"/>
                  </a:lnTo>
                  <a:lnTo>
                    <a:pt x="441" y="688"/>
                  </a:lnTo>
                  <a:lnTo>
                    <a:pt x="441" y="690"/>
                  </a:lnTo>
                  <a:lnTo>
                    <a:pt x="443" y="690"/>
                  </a:lnTo>
                  <a:lnTo>
                    <a:pt x="445" y="690"/>
                  </a:lnTo>
                  <a:lnTo>
                    <a:pt x="450" y="690"/>
                  </a:lnTo>
                  <a:lnTo>
                    <a:pt x="450" y="690"/>
                  </a:lnTo>
                  <a:lnTo>
                    <a:pt x="452" y="692"/>
                  </a:lnTo>
                  <a:lnTo>
                    <a:pt x="452" y="690"/>
                  </a:lnTo>
                  <a:lnTo>
                    <a:pt x="455" y="690"/>
                  </a:lnTo>
                  <a:lnTo>
                    <a:pt x="459" y="685"/>
                  </a:lnTo>
                  <a:lnTo>
                    <a:pt x="459" y="685"/>
                  </a:lnTo>
                  <a:lnTo>
                    <a:pt x="462" y="685"/>
                  </a:lnTo>
                  <a:lnTo>
                    <a:pt x="459" y="683"/>
                  </a:lnTo>
                  <a:lnTo>
                    <a:pt x="459" y="683"/>
                  </a:lnTo>
                  <a:lnTo>
                    <a:pt x="462" y="683"/>
                  </a:lnTo>
                  <a:lnTo>
                    <a:pt x="462" y="683"/>
                  </a:lnTo>
                  <a:lnTo>
                    <a:pt x="464" y="683"/>
                  </a:lnTo>
                  <a:lnTo>
                    <a:pt x="467" y="681"/>
                  </a:lnTo>
                  <a:lnTo>
                    <a:pt x="467" y="681"/>
                  </a:lnTo>
                  <a:lnTo>
                    <a:pt x="467" y="678"/>
                  </a:lnTo>
                  <a:lnTo>
                    <a:pt x="469" y="678"/>
                  </a:lnTo>
                  <a:lnTo>
                    <a:pt x="469" y="678"/>
                  </a:lnTo>
                  <a:lnTo>
                    <a:pt x="469" y="678"/>
                  </a:lnTo>
                  <a:lnTo>
                    <a:pt x="471" y="676"/>
                  </a:lnTo>
                  <a:lnTo>
                    <a:pt x="471" y="674"/>
                  </a:lnTo>
                  <a:lnTo>
                    <a:pt x="471" y="676"/>
                  </a:lnTo>
                  <a:lnTo>
                    <a:pt x="471" y="678"/>
                  </a:lnTo>
                  <a:lnTo>
                    <a:pt x="471" y="678"/>
                  </a:lnTo>
                  <a:lnTo>
                    <a:pt x="474" y="678"/>
                  </a:lnTo>
                  <a:lnTo>
                    <a:pt x="474" y="676"/>
                  </a:lnTo>
                  <a:lnTo>
                    <a:pt x="476" y="676"/>
                  </a:lnTo>
                  <a:lnTo>
                    <a:pt x="476" y="676"/>
                  </a:lnTo>
                  <a:lnTo>
                    <a:pt x="478" y="678"/>
                  </a:lnTo>
                  <a:lnTo>
                    <a:pt x="478" y="678"/>
                  </a:lnTo>
                  <a:lnTo>
                    <a:pt x="476" y="678"/>
                  </a:lnTo>
                  <a:lnTo>
                    <a:pt x="476" y="678"/>
                  </a:lnTo>
                  <a:lnTo>
                    <a:pt x="476" y="678"/>
                  </a:lnTo>
                  <a:lnTo>
                    <a:pt x="474" y="678"/>
                  </a:lnTo>
                  <a:lnTo>
                    <a:pt x="474" y="681"/>
                  </a:lnTo>
                  <a:lnTo>
                    <a:pt x="474" y="683"/>
                  </a:lnTo>
                  <a:lnTo>
                    <a:pt x="474" y="683"/>
                  </a:lnTo>
                  <a:lnTo>
                    <a:pt x="476" y="683"/>
                  </a:lnTo>
                  <a:lnTo>
                    <a:pt x="478" y="683"/>
                  </a:lnTo>
                  <a:lnTo>
                    <a:pt x="481" y="678"/>
                  </a:lnTo>
                  <a:lnTo>
                    <a:pt x="481" y="676"/>
                  </a:lnTo>
                  <a:lnTo>
                    <a:pt x="483" y="671"/>
                  </a:lnTo>
                  <a:lnTo>
                    <a:pt x="485" y="669"/>
                  </a:lnTo>
                  <a:lnTo>
                    <a:pt x="485" y="669"/>
                  </a:lnTo>
                  <a:lnTo>
                    <a:pt x="488" y="666"/>
                  </a:lnTo>
                  <a:lnTo>
                    <a:pt x="488" y="666"/>
                  </a:lnTo>
                  <a:lnTo>
                    <a:pt x="490" y="664"/>
                  </a:lnTo>
                  <a:lnTo>
                    <a:pt x="492" y="662"/>
                  </a:lnTo>
                  <a:lnTo>
                    <a:pt x="495" y="659"/>
                  </a:lnTo>
                  <a:lnTo>
                    <a:pt x="495" y="659"/>
                  </a:lnTo>
                  <a:lnTo>
                    <a:pt x="495" y="659"/>
                  </a:lnTo>
                  <a:lnTo>
                    <a:pt x="495" y="659"/>
                  </a:lnTo>
                  <a:lnTo>
                    <a:pt x="497" y="657"/>
                  </a:lnTo>
                  <a:lnTo>
                    <a:pt x="497" y="659"/>
                  </a:lnTo>
                  <a:lnTo>
                    <a:pt x="495" y="659"/>
                  </a:lnTo>
                  <a:lnTo>
                    <a:pt x="495" y="659"/>
                  </a:lnTo>
                  <a:lnTo>
                    <a:pt x="497" y="659"/>
                  </a:lnTo>
                  <a:lnTo>
                    <a:pt x="495" y="662"/>
                  </a:lnTo>
                  <a:lnTo>
                    <a:pt x="495" y="662"/>
                  </a:lnTo>
                  <a:lnTo>
                    <a:pt x="495" y="662"/>
                  </a:lnTo>
                  <a:lnTo>
                    <a:pt x="495" y="664"/>
                  </a:lnTo>
                  <a:lnTo>
                    <a:pt x="495" y="664"/>
                  </a:lnTo>
                  <a:lnTo>
                    <a:pt x="497" y="662"/>
                  </a:lnTo>
                  <a:lnTo>
                    <a:pt x="497" y="662"/>
                  </a:lnTo>
                  <a:lnTo>
                    <a:pt x="497" y="659"/>
                  </a:lnTo>
                  <a:lnTo>
                    <a:pt x="497" y="659"/>
                  </a:lnTo>
                  <a:lnTo>
                    <a:pt x="497" y="659"/>
                  </a:lnTo>
                  <a:lnTo>
                    <a:pt x="497" y="659"/>
                  </a:lnTo>
                  <a:lnTo>
                    <a:pt x="499" y="657"/>
                  </a:lnTo>
                  <a:lnTo>
                    <a:pt x="499" y="655"/>
                  </a:lnTo>
                  <a:lnTo>
                    <a:pt x="502" y="650"/>
                  </a:lnTo>
                  <a:lnTo>
                    <a:pt x="504" y="650"/>
                  </a:lnTo>
                  <a:lnTo>
                    <a:pt x="504" y="648"/>
                  </a:lnTo>
                  <a:lnTo>
                    <a:pt x="507" y="645"/>
                  </a:lnTo>
                  <a:lnTo>
                    <a:pt x="509" y="643"/>
                  </a:lnTo>
                  <a:lnTo>
                    <a:pt x="509" y="640"/>
                  </a:lnTo>
                  <a:lnTo>
                    <a:pt x="509" y="640"/>
                  </a:lnTo>
                  <a:lnTo>
                    <a:pt x="511" y="636"/>
                  </a:lnTo>
                  <a:lnTo>
                    <a:pt x="511" y="636"/>
                  </a:lnTo>
                  <a:lnTo>
                    <a:pt x="509" y="633"/>
                  </a:lnTo>
                  <a:close/>
                  <a:moveTo>
                    <a:pt x="488" y="588"/>
                  </a:moveTo>
                  <a:lnTo>
                    <a:pt x="490" y="588"/>
                  </a:lnTo>
                  <a:lnTo>
                    <a:pt x="488" y="586"/>
                  </a:lnTo>
                  <a:lnTo>
                    <a:pt x="488" y="586"/>
                  </a:lnTo>
                  <a:lnTo>
                    <a:pt x="488" y="586"/>
                  </a:lnTo>
                  <a:lnTo>
                    <a:pt x="485" y="588"/>
                  </a:lnTo>
                  <a:lnTo>
                    <a:pt x="488" y="586"/>
                  </a:lnTo>
                  <a:lnTo>
                    <a:pt x="488" y="588"/>
                  </a:lnTo>
                  <a:close/>
                  <a:moveTo>
                    <a:pt x="492" y="584"/>
                  </a:moveTo>
                  <a:lnTo>
                    <a:pt x="492" y="584"/>
                  </a:lnTo>
                  <a:lnTo>
                    <a:pt x="490" y="584"/>
                  </a:lnTo>
                  <a:lnTo>
                    <a:pt x="490" y="584"/>
                  </a:lnTo>
                  <a:lnTo>
                    <a:pt x="490" y="584"/>
                  </a:lnTo>
                  <a:lnTo>
                    <a:pt x="490" y="586"/>
                  </a:lnTo>
                  <a:lnTo>
                    <a:pt x="492" y="584"/>
                  </a:lnTo>
                  <a:close/>
                  <a:moveTo>
                    <a:pt x="389" y="527"/>
                  </a:moveTo>
                  <a:lnTo>
                    <a:pt x="386" y="527"/>
                  </a:lnTo>
                  <a:lnTo>
                    <a:pt x="382" y="527"/>
                  </a:lnTo>
                  <a:lnTo>
                    <a:pt x="382" y="527"/>
                  </a:lnTo>
                  <a:lnTo>
                    <a:pt x="384" y="525"/>
                  </a:lnTo>
                  <a:lnTo>
                    <a:pt x="384" y="525"/>
                  </a:lnTo>
                  <a:lnTo>
                    <a:pt x="382" y="525"/>
                  </a:lnTo>
                  <a:lnTo>
                    <a:pt x="379" y="525"/>
                  </a:lnTo>
                  <a:lnTo>
                    <a:pt x="375" y="527"/>
                  </a:lnTo>
                  <a:lnTo>
                    <a:pt x="365" y="527"/>
                  </a:lnTo>
                  <a:lnTo>
                    <a:pt x="365" y="529"/>
                  </a:lnTo>
                  <a:lnTo>
                    <a:pt x="363" y="532"/>
                  </a:lnTo>
                  <a:lnTo>
                    <a:pt x="363" y="532"/>
                  </a:lnTo>
                  <a:lnTo>
                    <a:pt x="365" y="534"/>
                  </a:lnTo>
                  <a:lnTo>
                    <a:pt x="368" y="534"/>
                  </a:lnTo>
                  <a:lnTo>
                    <a:pt x="370" y="534"/>
                  </a:lnTo>
                  <a:lnTo>
                    <a:pt x="372" y="534"/>
                  </a:lnTo>
                  <a:lnTo>
                    <a:pt x="375" y="532"/>
                  </a:lnTo>
                  <a:lnTo>
                    <a:pt x="377" y="534"/>
                  </a:lnTo>
                  <a:lnTo>
                    <a:pt x="377" y="534"/>
                  </a:lnTo>
                  <a:lnTo>
                    <a:pt x="379" y="534"/>
                  </a:lnTo>
                  <a:lnTo>
                    <a:pt x="382" y="532"/>
                  </a:lnTo>
                  <a:lnTo>
                    <a:pt x="382" y="532"/>
                  </a:lnTo>
                  <a:lnTo>
                    <a:pt x="386" y="529"/>
                  </a:lnTo>
                  <a:lnTo>
                    <a:pt x="389" y="532"/>
                  </a:lnTo>
                  <a:lnTo>
                    <a:pt x="389" y="532"/>
                  </a:lnTo>
                  <a:lnTo>
                    <a:pt x="391" y="529"/>
                  </a:lnTo>
                  <a:lnTo>
                    <a:pt x="391" y="527"/>
                  </a:lnTo>
                  <a:lnTo>
                    <a:pt x="389" y="527"/>
                  </a:lnTo>
                  <a:close/>
                  <a:moveTo>
                    <a:pt x="525" y="125"/>
                  </a:moveTo>
                  <a:lnTo>
                    <a:pt x="525" y="125"/>
                  </a:lnTo>
                  <a:lnTo>
                    <a:pt x="528" y="125"/>
                  </a:lnTo>
                  <a:lnTo>
                    <a:pt x="528" y="125"/>
                  </a:lnTo>
                  <a:lnTo>
                    <a:pt x="528" y="125"/>
                  </a:lnTo>
                  <a:lnTo>
                    <a:pt x="530" y="123"/>
                  </a:lnTo>
                  <a:lnTo>
                    <a:pt x="532" y="123"/>
                  </a:lnTo>
                  <a:lnTo>
                    <a:pt x="535" y="120"/>
                  </a:lnTo>
                  <a:lnTo>
                    <a:pt x="532" y="118"/>
                  </a:lnTo>
                  <a:lnTo>
                    <a:pt x="532" y="118"/>
                  </a:lnTo>
                  <a:lnTo>
                    <a:pt x="530" y="120"/>
                  </a:lnTo>
                  <a:lnTo>
                    <a:pt x="528" y="120"/>
                  </a:lnTo>
                  <a:lnTo>
                    <a:pt x="525" y="123"/>
                  </a:lnTo>
                  <a:lnTo>
                    <a:pt x="523" y="123"/>
                  </a:lnTo>
                  <a:lnTo>
                    <a:pt x="523" y="125"/>
                  </a:lnTo>
                  <a:lnTo>
                    <a:pt x="523" y="127"/>
                  </a:lnTo>
                  <a:lnTo>
                    <a:pt x="525" y="125"/>
                  </a:lnTo>
                  <a:close/>
                  <a:moveTo>
                    <a:pt x="259" y="99"/>
                  </a:moveTo>
                  <a:lnTo>
                    <a:pt x="259" y="99"/>
                  </a:lnTo>
                  <a:lnTo>
                    <a:pt x="259" y="99"/>
                  </a:lnTo>
                  <a:lnTo>
                    <a:pt x="261" y="97"/>
                  </a:lnTo>
                  <a:lnTo>
                    <a:pt x="259" y="97"/>
                  </a:lnTo>
                  <a:lnTo>
                    <a:pt x="259" y="94"/>
                  </a:lnTo>
                  <a:lnTo>
                    <a:pt x="259" y="94"/>
                  </a:lnTo>
                  <a:lnTo>
                    <a:pt x="259" y="97"/>
                  </a:lnTo>
                  <a:lnTo>
                    <a:pt x="259" y="97"/>
                  </a:lnTo>
                  <a:lnTo>
                    <a:pt x="259" y="97"/>
                  </a:lnTo>
                  <a:lnTo>
                    <a:pt x="259" y="99"/>
                  </a:lnTo>
                  <a:close/>
                  <a:moveTo>
                    <a:pt x="273" y="80"/>
                  </a:moveTo>
                  <a:lnTo>
                    <a:pt x="273" y="80"/>
                  </a:lnTo>
                  <a:lnTo>
                    <a:pt x="273" y="78"/>
                  </a:lnTo>
                  <a:lnTo>
                    <a:pt x="273" y="78"/>
                  </a:lnTo>
                  <a:lnTo>
                    <a:pt x="273" y="78"/>
                  </a:lnTo>
                  <a:lnTo>
                    <a:pt x="271" y="80"/>
                  </a:lnTo>
                  <a:lnTo>
                    <a:pt x="273" y="82"/>
                  </a:lnTo>
                  <a:lnTo>
                    <a:pt x="273" y="80"/>
                  </a:lnTo>
                  <a:close/>
                  <a:moveTo>
                    <a:pt x="488" y="68"/>
                  </a:moveTo>
                  <a:lnTo>
                    <a:pt x="490" y="66"/>
                  </a:lnTo>
                  <a:lnTo>
                    <a:pt x="490" y="66"/>
                  </a:lnTo>
                  <a:lnTo>
                    <a:pt x="492" y="64"/>
                  </a:lnTo>
                  <a:lnTo>
                    <a:pt x="490" y="64"/>
                  </a:lnTo>
                  <a:lnTo>
                    <a:pt x="490" y="64"/>
                  </a:lnTo>
                  <a:lnTo>
                    <a:pt x="490" y="64"/>
                  </a:lnTo>
                  <a:lnTo>
                    <a:pt x="490" y="66"/>
                  </a:lnTo>
                  <a:lnTo>
                    <a:pt x="488" y="66"/>
                  </a:lnTo>
                  <a:lnTo>
                    <a:pt x="488" y="64"/>
                  </a:lnTo>
                  <a:lnTo>
                    <a:pt x="488" y="64"/>
                  </a:lnTo>
                  <a:lnTo>
                    <a:pt x="488" y="61"/>
                  </a:lnTo>
                  <a:lnTo>
                    <a:pt x="488" y="61"/>
                  </a:lnTo>
                  <a:lnTo>
                    <a:pt x="485" y="64"/>
                  </a:lnTo>
                  <a:lnTo>
                    <a:pt x="485" y="64"/>
                  </a:lnTo>
                  <a:lnTo>
                    <a:pt x="483" y="66"/>
                  </a:lnTo>
                  <a:lnTo>
                    <a:pt x="481" y="68"/>
                  </a:lnTo>
                  <a:lnTo>
                    <a:pt x="481" y="71"/>
                  </a:lnTo>
                  <a:lnTo>
                    <a:pt x="481" y="73"/>
                  </a:lnTo>
                  <a:lnTo>
                    <a:pt x="481" y="73"/>
                  </a:lnTo>
                  <a:lnTo>
                    <a:pt x="481" y="73"/>
                  </a:lnTo>
                  <a:lnTo>
                    <a:pt x="483" y="73"/>
                  </a:lnTo>
                  <a:lnTo>
                    <a:pt x="485" y="75"/>
                  </a:lnTo>
                  <a:lnTo>
                    <a:pt x="488" y="73"/>
                  </a:lnTo>
                  <a:lnTo>
                    <a:pt x="490" y="75"/>
                  </a:lnTo>
                  <a:lnTo>
                    <a:pt x="490" y="73"/>
                  </a:lnTo>
                  <a:lnTo>
                    <a:pt x="490" y="73"/>
                  </a:lnTo>
                  <a:lnTo>
                    <a:pt x="490" y="73"/>
                  </a:lnTo>
                  <a:lnTo>
                    <a:pt x="490" y="73"/>
                  </a:lnTo>
                  <a:lnTo>
                    <a:pt x="488" y="71"/>
                  </a:lnTo>
                  <a:lnTo>
                    <a:pt x="488" y="71"/>
                  </a:lnTo>
                  <a:lnTo>
                    <a:pt x="488" y="71"/>
                  </a:lnTo>
                  <a:lnTo>
                    <a:pt x="488" y="68"/>
                  </a:lnTo>
                  <a:close/>
                  <a:moveTo>
                    <a:pt x="372" y="23"/>
                  </a:moveTo>
                  <a:lnTo>
                    <a:pt x="375" y="21"/>
                  </a:lnTo>
                  <a:lnTo>
                    <a:pt x="379" y="23"/>
                  </a:lnTo>
                  <a:lnTo>
                    <a:pt x="379" y="23"/>
                  </a:lnTo>
                  <a:lnTo>
                    <a:pt x="379" y="21"/>
                  </a:lnTo>
                  <a:lnTo>
                    <a:pt x="379" y="21"/>
                  </a:lnTo>
                  <a:lnTo>
                    <a:pt x="379" y="21"/>
                  </a:lnTo>
                  <a:lnTo>
                    <a:pt x="377" y="19"/>
                  </a:lnTo>
                  <a:lnTo>
                    <a:pt x="377" y="19"/>
                  </a:lnTo>
                  <a:lnTo>
                    <a:pt x="377" y="16"/>
                  </a:lnTo>
                  <a:lnTo>
                    <a:pt x="377" y="14"/>
                  </a:lnTo>
                  <a:lnTo>
                    <a:pt x="377" y="11"/>
                  </a:lnTo>
                  <a:lnTo>
                    <a:pt x="375" y="11"/>
                  </a:lnTo>
                  <a:lnTo>
                    <a:pt x="375" y="11"/>
                  </a:lnTo>
                  <a:lnTo>
                    <a:pt x="372" y="16"/>
                  </a:lnTo>
                  <a:lnTo>
                    <a:pt x="372" y="16"/>
                  </a:lnTo>
                  <a:lnTo>
                    <a:pt x="372" y="19"/>
                  </a:lnTo>
                  <a:lnTo>
                    <a:pt x="372" y="19"/>
                  </a:lnTo>
                  <a:lnTo>
                    <a:pt x="370" y="19"/>
                  </a:lnTo>
                  <a:lnTo>
                    <a:pt x="370" y="21"/>
                  </a:lnTo>
                  <a:lnTo>
                    <a:pt x="370" y="23"/>
                  </a:lnTo>
                  <a:lnTo>
                    <a:pt x="372" y="23"/>
                  </a:lnTo>
                  <a:close/>
                  <a:moveTo>
                    <a:pt x="377" y="14"/>
                  </a:moveTo>
                  <a:lnTo>
                    <a:pt x="379" y="19"/>
                  </a:lnTo>
                  <a:lnTo>
                    <a:pt x="382" y="21"/>
                  </a:lnTo>
                  <a:lnTo>
                    <a:pt x="386" y="26"/>
                  </a:lnTo>
                  <a:lnTo>
                    <a:pt x="393" y="21"/>
                  </a:lnTo>
                  <a:lnTo>
                    <a:pt x="396" y="16"/>
                  </a:lnTo>
                  <a:lnTo>
                    <a:pt x="396" y="16"/>
                  </a:lnTo>
                  <a:lnTo>
                    <a:pt x="396" y="16"/>
                  </a:lnTo>
                  <a:lnTo>
                    <a:pt x="398" y="14"/>
                  </a:lnTo>
                  <a:lnTo>
                    <a:pt x="398" y="14"/>
                  </a:lnTo>
                  <a:lnTo>
                    <a:pt x="398" y="14"/>
                  </a:lnTo>
                  <a:lnTo>
                    <a:pt x="396" y="11"/>
                  </a:lnTo>
                  <a:lnTo>
                    <a:pt x="396" y="9"/>
                  </a:lnTo>
                  <a:lnTo>
                    <a:pt x="393" y="9"/>
                  </a:lnTo>
                  <a:lnTo>
                    <a:pt x="393" y="9"/>
                  </a:lnTo>
                  <a:lnTo>
                    <a:pt x="391" y="11"/>
                  </a:lnTo>
                  <a:lnTo>
                    <a:pt x="389" y="11"/>
                  </a:lnTo>
                  <a:lnTo>
                    <a:pt x="389" y="11"/>
                  </a:lnTo>
                  <a:lnTo>
                    <a:pt x="386" y="11"/>
                  </a:lnTo>
                  <a:lnTo>
                    <a:pt x="384" y="14"/>
                  </a:lnTo>
                  <a:lnTo>
                    <a:pt x="382" y="14"/>
                  </a:lnTo>
                  <a:lnTo>
                    <a:pt x="379" y="11"/>
                  </a:lnTo>
                  <a:lnTo>
                    <a:pt x="379" y="11"/>
                  </a:lnTo>
                  <a:lnTo>
                    <a:pt x="379" y="9"/>
                  </a:lnTo>
                  <a:lnTo>
                    <a:pt x="377" y="9"/>
                  </a:lnTo>
                  <a:lnTo>
                    <a:pt x="377" y="9"/>
                  </a:lnTo>
                  <a:lnTo>
                    <a:pt x="377" y="9"/>
                  </a:lnTo>
                  <a:lnTo>
                    <a:pt x="377" y="11"/>
                  </a:lnTo>
                  <a:lnTo>
                    <a:pt x="377" y="14"/>
                  </a:lnTo>
                  <a:close/>
                  <a:moveTo>
                    <a:pt x="735" y="319"/>
                  </a:moveTo>
                  <a:lnTo>
                    <a:pt x="735" y="319"/>
                  </a:lnTo>
                  <a:lnTo>
                    <a:pt x="733" y="314"/>
                  </a:lnTo>
                  <a:lnTo>
                    <a:pt x="735" y="309"/>
                  </a:lnTo>
                  <a:lnTo>
                    <a:pt x="733" y="307"/>
                  </a:lnTo>
                  <a:lnTo>
                    <a:pt x="733" y="305"/>
                  </a:lnTo>
                  <a:lnTo>
                    <a:pt x="730" y="302"/>
                  </a:lnTo>
                  <a:lnTo>
                    <a:pt x="730" y="300"/>
                  </a:lnTo>
                  <a:lnTo>
                    <a:pt x="730" y="298"/>
                  </a:lnTo>
                  <a:lnTo>
                    <a:pt x="730" y="295"/>
                  </a:lnTo>
                  <a:lnTo>
                    <a:pt x="728" y="295"/>
                  </a:lnTo>
                  <a:lnTo>
                    <a:pt x="728" y="295"/>
                  </a:lnTo>
                  <a:lnTo>
                    <a:pt x="726" y="293"/>
                  </a:lnTo>
                  <a:lnTo>
                    <a:pt x="726" y="290"/>
                  </a:lnTo>
                  <a:lnTo>
                    <a:pt x="723" y="283"/>
                  </a:lnTo>
                  <a:lnTo>
                    <a:pt x="723" y="281"/>
                  </a:lnTo>
                  <a:lnTo>
                    <a:pt x="721" y="281"/>
                  </a:lnTo>
                  <a:lnTo>
                    <a:pt x="719" y="281"/>
                  </a:lnTo>
                  <a:lnTo>
                    <a:pt x="716" y="279"/>
                  </a:lnTo>
                  <a:lnTo>
                    <a:pt x="714" y="276"/>
                  </a:lnTo>
                  <a:lnTo>
                    <a:pt x="712" y="274"/>
                  </a:lnTo>
                  <a:lnTo>
                    <a:pt x="712" y="274"/>
                  </a:lnTo>
                  <a:lnTo>
                    <a:pt x="709" y="272"/>
                  </a:lnTo>
                  <a:lnTo>
                    <a:pt x="709" y="269"/>
                  </a:lnTo>
                  <a:lnTo>
                    <a:pt x="709" y="267"/>
                  </a:lnTo>
                  <a:lnTo>
                    <a:pt x="709" y="262"/>
                  </a:lnTo>
                  <a:lnTo>
                    <a:pt x="709" y="257"/>
                  </a:lnTo>
                  <a:lnTo>
                    <a:pt x="712" y="250"/>
                  </a:lnTo>
                  <a:lnTo>
                    <a:pt x="709" y="246"/>
                  </a:lnTo>
                  <a:lnTo>
                    <a:pt x="709" y="246"/>
                  </a:lnTo>
                  <a:lnTo>
                    <a:pt x="709" y="246"/>
                  </a:lnTo>
                  <a:lnTo>
                    <a:pt x="707" y="248"/>
                  </a:lnTo>
                  <a:lnTo>
                    <a:pt x="707" y="248"/>
                  </a:lnTo>
                  <a:lnTo>
                    <a:pt x="707" y="248"/>
                  </a:lnTo>
                  <a:lnTo>
                    <a:pt x="705" y="248"/>
                  </a:lnTo>
                  <a:lnTo>
                    <a:pt x="702" y="246"/>
                  </a:lnTo>
                  <a:lnTo>
                    <a:pt x="702" y="243"/>
                  </a:lnTo>
                  <a:lnTo>
                    <a:pt x="700" y="241"/>
                  </a:lnTo>
                  <a:lnTo>
                    <a:pt x="700" y="241"/>
                  </a:lnTo>
                  <a:lnTo>
                    <a:pt x="700" y="241"/>
                  </a:lnTo>
                  <a:lnTo>
                    <a:pt x="697" y="243"/>
                  </a:lnTo>
                  <a:lnTo>
                    <a:pt x="697" y="248"/>
                  </a:lnTo>
                  <a:lnTo>
                    <a:pt x="697" y="248"/>
                  </a:lnTo>
                  <a:lnTo>
                    <a:pt x="695" y="248"/>
                  </a:lnTo>
                  <a:lnTo>
                    <a:pt x="695" y="246"/>
                  </a:lnTo>
                  <a:lnTo>
                    <a:pt x="693" y="246"/>
                  </a:lnTo>
                  <a:lnTo>
                    <a:pt x="693" y="246"/>
                  </a:lnTo>
                  <a:lnTo>
                    <a:pt x="693" y="243"/>
                  </a:lnTo>
                  <a:lnTo>
                    <a:pt x="690" y="243"/>
                  </a:lnTo>
                  <a:lnTo>
                    <a:pt x="690" y="238"/>
                  </a:lnTo>
                  <a:lnTo>
                    <a:pt x="690" y="231"/>
                  </a:lnTo>
                  <a:lnTo>
                    <a:pt x="693" y="229"/>
                  </a:lnTo>
                  <a:lnTo>
                    <a:pt x="690" y="227"/>
                  </a:lnTo>
                  <a:lnTo>
                    <a:pt x="690" y="222"/>
                  </a:lnTo>
                  <a:lnTo>
                    <a:pt x="690" y="222"/>
                  </a:lnTo>
                  <a:lnTo>
                    <a:pt x="690" y="220"/>
                  </a:lnTo>
                  <a:lnTo>
                    <a:pt x="688" y="215"/>
                  </a:lnTo>
                  <a:lnTo>
                    <a:pt x="686" y="212"/>
                  </a:lnTo>
                  <a:lnTo>
                    <a:pt x="683" y="210"/>
                  </a:lnTo>
                  <a:lnTo>
                    <a:pt x="683" y="208"/>
                  </a:lnTo>
                  <a:lnTo>
                    <a:pt x="683" y="205"/>
                  </a:lnTo>
                  <a:lnTo>
                    <a:pt x="686" y="205"/>
                  </a:lnTo>
                  <a:lnTo>
                    <a:pt x="686" y="205"/>
                  </a:lnTo>
                  <a:lnTo>
                    <a:pt x="686" y="203"/>
                  </a:lnTo>
                  <a:lnTo>
                    <a:pt x="686" y="201"/>
                  </a:lnTo>
                  <a:lnTo>
                    <a:pt x="683" y="198"/>
                  </a:lnTo>
                  <a:lnTo>
                    <a:pt x="681" y="198"/>
                  </a:lnTo>
                  <a:lnTo>
                    <a:pt x="679" y="196"/>
                  </a:lnTo>
                  <a:lnTo>
                    <a:pt x="676" y="194"/>
                  </a:lnTo>
                  <a:lnTo>
                    <a:pt x="674" y="194"/>
                  </a:lnTo>
                  <a:lnTo>
                    <a:pt x="674" y="194"/>
                  </a:lnTo>
                  <a:lnTo>
                    <a:pt x="672" y="191"/>
                  </a:lnTo>
                  <a:lnTo>
                    <a:pt x="672" y="191"/>
                  </a:lnTo>
                  <a:lnTo>
                    <a:pt x="669" y="191"/>
                  </a:lnTo>
                  <a:lnTo>
                    <a:pt x="667" y="186"/>
                  </a:lnTo>
                  <a:lnTo>
                    <a:pt x="664" y="184"/>
                  </a:lnTo>
                  <a:lnTo>
                    <a:pt x="664" y="182"/>
                  </a:lnTo>
                  <a:lnTo>
                    <a:pt x="664" y="182"/>
                  </a:lnTo>
                  <a:lnTo>
                    <a:pt x="662" y="182"/>
                  </a:lnTo>
                  <a:lnTo>
                    <a:pt x="662" y="182"/>
                  </a:lnTo>
                  <a:lnTo>
                    <a:pt x="660" y="182"/>
                  </a:lnTo>
                  <a:lnTo>
                    <a:pt x="657" y="182"/>
                  </a:lnTo>
                  <a:lnTo>
                    <a:pt x="657" y="179"/>
                  </a:lnTo>
                  <a:lnTo>
                    <a:pt x="655" y="179"/>
                  </a:lnTo>
                  <a:lnTo>
                    <a:pt x="653" y="177"/>
                  </a:lnTo>
                  <a:lnTo>
                    <a:pt x="650" y="177"/>
                  </a:lnTo>
                  <a:lnTo>
                    <a:pt x="648" y="175"/>
                  </a:lnTo>
                  <a:lnTo>
                    <a:pt x="648" y="172"/>
                  </a:lnTo>
                  <a:lnTo>
                    <a:pt x="646" y="170"/>
                  </a:lnTo>
                  <a:lnTo>
                    <a:pt x="648" y="168"/>
                  </a:lnTo>
                  <a:lnTo>
                    <a:pt x="648" y="165"/>
                  </a:lnTo>
                  <a:lnTo>
                    <a:pt x="646" y="163"/>
                  </a:lnTo>
                  <a:lnTo>
                    <a:pt x="643" y="158"/>
                  </a:lnTo>
                  <a:lnTo>
                    <a:pt x="643" y="156"/>
                  </a:lnTo>
                  <a:lnTo>
                    <a:pt x="646" y="153"/>
                  </a:lnTo>
                  <a:lnTo>
                    <a:pt x="648" y="144"/>
                  </a:lnTo>
                  <a:lnTo>
                    <a:pt x="648" y="139"/>
                  </a:lnTo>
                  <a:lnTo>
                    <a:pt x="646" y="132"/>
                  </a:lnTo>
                  <a:lnTo>
                    <a:pt x="646" y="130"/>
                  </a:lnTo>
                  <a:lnTo>
                    <a:pt x="646" y="130"/>
                  </a:lnTo>
                  <a:lnTo>
                    <a:pt x="643" y="130"/>
                  </a:lnTo>
                  <a:lnTo>
                    <a:pt x="643" y="125"/>
                  </a:lnTo>
                  <a:lnTo>
                    <a:pt x="641" y="123"/>
                  </a:lnTo>
                  <a:lnTo>
                    <a:pt x="641" y="123"/>
                  </a:lnTo>
                  <a:lnTo>
                    <a:pt x="639" y="120"/>
                  </a:lnTo>
                  <a:lnTo>
                    <a:pt x="641" y="118"/>
                  </a:lnTo>
                  <a:lnTo>
                    <a:pt x="641" y="116"/>
                  </a:lnTo>
                  <a:lnTo>
                    <a:pt x="641" y="111"/>
                  </a:lnTo>
                  <a:lnTo>
                    <a:pt x="641" y="108"/>
                  </a:lnTo>
                  <a:lnTo>
                    <a:pt x="641" y="104"/>
                  </a:lnTo>
                  <a:lnTo>
                    <a:pt x="641" y="99"/>
                  </a:lnTo>
                  <a:lnTo>
                    <a:pt x="641" y="97"/>
                  </a:lnTo>
                  <a:lnTo>
                    <a:pt x="641" y="94"/>
                  </a:lnTo>
                  <a:lnTo>
                    <a:pt x="641" y="92"/>
                  </a:lnTo>
                  <a:lnTo>
                    <a:pt x="641" y="90"/>
                  </a:lnTo>
                  <a:lnTo>
                    <a:pt x="643" y="87"/>
                  </a:lnTo>
                  <a:lnTo>
                    <a:pt x="641" y="87"/>
                  </a:lnTo>
                  <a:lnTo>
                    <a:pt x="639" y="85"/>
                  </a:lnTo>
                  <a:lnTo>
                    <a:pt x="636" y="82"/>
                  </a:lnTo>
                  <a:lnTo>
                    <a:pt x="631" y="78"/>
                  </a:lnTo>
                  <a:lnTo>
                    <a:pt x="631" y="75"/>
                  </a:lnTo>
                  <a:lnTo>
                    <a:pt x="629" y="73"/>
                  </a:lnTo>
                  <a:lnTo>
                    <a:pt x="627" y="75"/>
                  </a:lnTo>
                  <a:lnTo>
                    <a:pt x="624" y="75"/>
                  </a:lnTo>
                  <a:lnTo>
                    <a:pt x="622" y="78"/>
                  </a:lnTo>
                  <a:lnTo>
                    <a:pt x="620" y="78"/>
                  </a:lnTo>
                  <a:lnTo>
                    <a:pt x="617" y="78"/>
                  </a:lnTo>
                  <a:lnTo>
                    <a:pt x="615" y="75"/>
                  </a:lnTo>
                  <a:lnTo>
                    <a:pt x="615" y="71"/>
                  </a:lnTo>
                  <a:lnTo>
                    <a:pt x="615" y="68"/>
                  </a:lnTo>
                  <a:lnTo>
                    <a:pt x="615" y="66"/>
                  </a:lnTo>
                  <a:lnTo>
                    <a:pt x="615" y="64"/>
                  </a:lnTo>
                  <a:lnTo>
                    <a:pt x="615" y="56"/>
                  </a:lnTo>
                  <a:lnTo>
                    <a:pt x="615" y="54"/>
                  </a:lnTo>
                  <a:lnTo>
                    <a:pt x="615" y="49"/>
                  </a:lnTo>
                  <a:lnTo>
                    <a:pt x="615" y="45"/>
                  </a:lnTo>
                  <a:lnTo>
                    <a:pt x="615" y="42"/>
                  </a:lnTo>
                  <a:lnTo>
                    <a:pt x="615" y="40"/>
                  </a:lnTo>
                  <a:lnTo>
                    <a:pt x="613" y="37"/>
                  </a:lnTo>
                  <a:lnTo>
                    <a:pt x="613" y="35"/>
                  </a:lnTo>
                  <a:lnTo>
                    <a:pt x="610" y="33"/>
                  </a:lnTo>
                  <a:lnTo>
                    <a:pt x="610" y="33"/>
                  </a:lnTo>
                  <a:lnTo>
                    <a:pt x="610" y="30"/>
                  </a:lnTo>
                  <a:lnTo>
                    <a:pt x="610" y="30"/>
                  </a:lnTo>
                  <a:lnTo>
                    <a:pt x="610" y="28"/>
                  </a:lnTo>
                  <a:lnTo>
                    <a:pt x="613" y="26"/>
                  </a:lnTo>
                  <a:lnTo>
                    <a:pt x="610" y="23"/>
                  </a:lnTo>
                  <a:lnTo>
                    <a:pt x="608" y="23"/>
                  </a:lnTo>
                  <a:lnTo>
                    <a:pt x="608" y="23"/>
                  </a:lnTo>
                  <a:lnTo>
                    <a:pt x="608" y="23"/>
                  </a:lnTo>
                  <a:lnTo>
                    <a:pt x="608" y="19"/>
                  </a:lnTo>
                  <a:lnTo>
                    <a:pt x="608" y="14"/>
                  </a:lnTo>
                  <a:lnTo>
                    <a:pt x="608" y="11"/>
                  </a:lnTo>
                  <a:lnTo>
                    <a:pt x="608" y="9"/>
                  </a:lnTo>
                  <a:lnTo>
                    <a:pt x="608" y="7"/>
                  </a:lnTo>
                  <a:lnTo>
                    <a:pt x="606" y="4"/>
                  </a:lnTo>
                  <a:lnTo>
                    <a:pt x="603" y="2"/>
                  </a:lnTo>
                  <a:lnTo>
                    <a:pt x="603" y="2"/>
                  </a:lnTo>
                  <a:lnTo>
                    <a:pt x="603" y="0"/>
                  </a:lnTo>
                  <a:lnTo>
                    <a:pt x="603" y="0"/>
                  </a:lnTo>
                  <a:lnTo>
                    <a:pt x="601" y="0"/>
                  </a:lnTo>
                  <a:lnTo>
                    <a:pt x="601" y="0"/>
                  </a:lnTo>
                  <a:lnTo>
                    <a:pt x="598" y="2"/>
                  </a:lnTo>
                  <a:lnTo>
                    <a:pt x="596" y="4"/>
                  </a:lnTo>
                  <a:lnTo>
                    <a:pt x="594" y="11"/>
                  </a:lnTo>
                  <a:lnTo>
                    <a:pt x="591" y="19"/>
                  </a:lnTo>
                  <a:lnTo>
                    <a:pt x="589" y="23"/>
                  </a:lnTo>
                  <a:lnTo>
                    <a:pt x="589" y="26"/>
                  </a:lnTo>
                  <a:lnTo>
                    <a:pt x="589" y="28"/>
                  </a:lnTo>
                  <a:lnTo>
                    <a:pt x="589" y="26"/>
                  </a:lnTo>
                  <a:lnTo>
                    <a:pt x="589" y="26"/>
                  </a:lnTo>
                  <a:lnTo>
                    <a:pt x="587" y="28"/>
                  </a:lnTo>
                  <a:lnTo>
                    <a:pt x="584" y="33"/>
                  </a:lnTo>
                  <a:lnTo>
                    <a:pt x="582" y="37"/>
                  </a:lnTo>
                  <a:lnTo>
                    <a:pt x="584" y="37"/>
                  </a:lnTo>
                  <a:lnTo>
                    <a:pt x="584" y="37"/>
                  </a:lnTo>
                  <a:lnTo>
                    <a:pt x="587" y="37"/>
                  </a:lnTo>
                  <a:lnTo>
                    <a:pt x="587" y="40"/>
                  </a:lnTo>
                  <a:lnTo>
                    <a:pt x="587" y="40"/>
                  </a:lnTo>
                  <a:lnTo>
                    <a:pt x="587" y="42"/>
                  </a:lnTo>
                  <a:lnTo>
                    <a:pt x="587" y="42"/>
                  </a:lnTo>
                  <a:lnTo>
                    <a:pt x="587" y="42"/>
                  </a:lnTo>
                  <a:lnTo>
                    <a:pt x="584" y="42"/>
                  </a:lnTo>
                  <a:lnTo>
                    <a:pt x="584" y="45"/>
                  </a:lnTo>
                  <a:lnTo>
                    <a:pt x="580" y="47"/>
                  </a:lnTo>
                  <a:lnTo>
                    <a:pt x="580" y="52"/>
                  </a:lnTo>
                  <a:lnTo>
                    <a:pt x="580" y="56"/>
                  </a:lnTo>
                  <a:lnTo>
                    <a:pt x="577" y="59"/>
                  </a:lnTo>
                  <a:lnTo>
                    <a:pt x="575" y="64"/>
                  </a:lnTo>
                  <a:lnTo>
                    <a:pt x="575" y="66"/>
                  </a:lnTo>
                  <a:lnTo>
                    <a:pt x="577" y="68"/>
                  </a:lnTo>
                  <a:lnTo>
                    <a:pt x="577" y="71"/>
                  </a:lnTo>
                  <a:lnTo>
                    <a:pt x="575" y="75"/>
                  </a:lnTo>
                  <a:lnTo>
                    <a:pt x="575" y="78"/>
                  </a:lnTo>
                  <a:lnTo>
                    <a:pt x="575" y="87"/>
                  </a:lnTo>
                  <a:lnTo>
                    <a:pt x="575" y="90"/>
                  </a:lnTo>
                  <a:lnTo>
                    <a:pt x="573" y="94"/>
                  </a:lnTo>
                  <a:lnTo>
                    <a:pt x="570" y="101"/>
                  </a:lnTo>
                  <a:lnTo>
                    <a:pt x="568" y="108"/>
                  </a:lnTo>
                  <a:lnTo>
                    <a:pt x="568" y="113"/>
                  </a:lnTo>
                  <a:lnTo>
                    <a:pt x="565" y="116"/>
                  </a:lnTo>
                  <a:lnTo>
                    <a:pt x="563" y="120"/>
                  </a:lnTo>
                  <a:lnTo>
                    <a:pt x="561" y="125"/>
                  </a:lnTo>
                  <a:lnTo>
                    <a:pt x="556" y="132"/>
                  </a:lnTo>
                  <a:lnTo>
                    <a:pt x="554" y="137"/>
                  </a:lnTo>
                  <a:lnTo>
                    <a:pt x="551" y="142"/>
                  </a:lnTo>
                  <a:lnTo>
                    <a:pt x="547" y="144"/>
                  </a:lnTo>
                  <a:lnTo>
                    <a:pt x="544" y="144"/>
                  </a:lnTo>
                  <a:lnTo>
                    <a:pt x="540" y="146"/>
                  </a:lnTo>
                  <a:lnTo>
                    <a:pt x="535" y="146"/>
                  </a:lnTo>
                  <a:lnTo>
                    <a:pt x="535" y="146"/>
                  </a:lnTo>
                  <a:lnTo>
                    <a:pt x="532" y="144"/>
                  </a:lnTo>
                  <a:lnTo>
                    <a:pt x="530" y="144"/>
                  </a:lnTo>
                  <a:lnTo>
                    <a:pt x="525" y="139"/>
                  </a:lnTo>
                  <a:lnTo>
                    <a:pt x="523" y="139"/>
                  </a:lnTo>
                  <a:lnTo>
                    <a:pt x="521" y="134"/>
                  </a:lnTo>
                  <a:lnTo>
                    <a:pt x="521" y="134"/>
                  </a:lnTo>
                  <a:lnTo>
                    <a:pt x="521" y="132"/>
                  </a:lnTo>
                  <a:lnTo>
                    <a:pt x="521" y="130"/>
                  </a:lnTo>
                  <a:lnTo>
                    <a:pt x="516" y="130"/>
                  </a:lnTo>
                  <a:lnTo>
                    <a:pt x="514" y="127"/>
                  </a:lnTo>
                  <a:lnTo>
                    <a:pt x="511" y="127"/>
                  </a:lnTo>
                  <a:lnTo>
                    <a:pt x="507" y="125"/>
                  </a:lnTo>
                  <a:lnTo>
                    <a:pt x="504" y="123"/>
                  </a:lnTo>
                  <a:lnTo>
                    <a:pt x="502" y="120"/>
                  </a:lnTo>
                  <a:lnTo>
                    <a:pt x="499" y="116"/>
                  </a:lnTo>
                  <a:lnTo>
                    <a:pt x="495" y="113"/>
                  </a:lnTo>
                  <a:lnTo>
                    <a:pt x="492" y="111"/>
                  </a:lnTo>
                  <a:lnTo>
                    <a:pt x="490" y="111"/>
                  </a:lnTo>
                  <a:lnTo>
                    <a:pt x="488" y="108"/>
                  </a:lnTo>
                  <a:lnTo>
                    <a:pt x="488" y="108"/>
                  </a:lnTo>
                  <a:lnTo>
                    <a:pt x="485" y="108"/>
                  </a:lnTo>
                  <a:lnTo>
                    <a:pt x="483" y="108"/>
                  </a:lnTo>
                  <a:lnTo>
                    <a:pt x="481" y="106"/>
                  </a:lnTo>
                  <a:lnTo>
                    <a:pt x="481" y="106"/>
                  </a:lnTo>
                  <a:lnTo>
                    <a:pt x="481" y="106"/>
                  </a:lnTo>
                  <a:lnTo>
                    <a:pt x="483" y="104"/>
                  </a:lnTo>
                  <a:lnTo>
                    <a:pt x="481" y="104"/>
                  </a:lnTo>
                  <a:lnTo>
                    <a:pt x="481" y="104"/>
                  </a:lnTo>
                  <a:lnTo>
                    <a:pt x="481" y="104"/>
                  </a:lnTo>
                  <a:lnTo>
                    <a:pt x="481" y="104"/>
                  </a:lnTo>
                  <a:lnTo>
                    <a:pt x="478" y="104"/>
                  </a:lnTo>
                  <a:lnTo>
                    <a:pt x="474" y="101"/>
                  </a:lnTo>
                  <a:lnTo>
                    <a:pt x="474" y="99"/>
                  </a:lnTo>
                  <a:lnTo>
                    <a:pt x="474" y="99"/>
                  </a:lnTo>
                  <a:lnTo>
                    <a:pt x="469" y="94"/>
                  </a:lnTo>
                  <a:lnTo>
                    <a:pt x="467" y="92"/>
                  </a:lnTo>
                  <a:lnTo>
                    <a:pt x="462" y="90"/>
                  </a:lnTo>
                  <a:lnTo>
                    <a:pt x="462" y="87"/>
                  </a:lnTo>
                  <a:lnTo>
                    <a:pt x="462" y="87"/>
                  </a:lnTo>
                  <a:lnTo>
                    <a:pt x="462" y="85"/>
                  </a:lnTo>
                  <a:lnTo>
                    <a:pt x="462" y="82"/>
                  </a:lnTo>
                  <a:lnTo>
                    <a:pt x="464" y="80"/>
                  </a:lnTo>
                  <a:lnTo>
                    <a:pt x="469" y="75"/>
                  </a:lnTo>
                  <a:lnTo>
                    <a:pt x="469" y="73"/>
                  </a:lnTo>
                  <a:lnTo>
                    <a:pt x="471" y="71"/>
                  </a:lnTo>
                  <a:lnTo>
                    <a:pt x="474" y="66"/>
                  </a:lnTo>
                  <a:lnTo>
                    <a:pt x="474" y="64"/>
                  </a:lnTo>
                  <a:lnTo>
                    <a:pt x="474" y="61"/>
                  </a:lnTo>
                  <a:lnTo>
                    <a:pt x="476" y="54"/>
                  </a:lnTo>
                  <a:lnTo>
                    <a:pt x="481" y="52"/>
                  </a:lnTo>
                  <a:lnTo>
                    <a:pt x="481" y="52"/>
                  </a:lnTo>
                  <a:lnTo>
                    <a:pt x="483" y="49"/>
                  </a:lnTo>
                  <a:lnTo>
                    <a:pt x="483" y="52"/>
                  </a:lnTo>
                  <a:lnTo>
                    <a:pt x="483" y="52"/>
                  </a:lnTo>
                  <a:lnTo>
                    <a:pt x="485" y="52"/>
                  </a:lnTo>
                  <a:lnTo>
                    <a:pt x="488" y="47"/>
                  </a:lnTo>
                  <a:lnTo>
                    <a:pt x="488" y="45"/>
                  </a:lnTo>
                  <a:lnTo>
                    <a:pt x="488" y="45"/>
                  </a:lnTo>
                  <a:lnTo>
                    <a:pt x="488" y="42"/>
                  </a:lnTo>
                  <a:lnTo>
                    <a:pt x="497" y="33"/>
                  </a:lnTo>
                  <a:lnTo>
                    <a:pt x="495" y="30"/>
                  </a:lnTo>
                  <a:lnTo>
                    <a:pt x="495" y="30"/>
                  </a:lnTo>
                  <a:lnTo>
                    <a:pt x="492" y="30"/>
                  </a:lnTo>
                  <a:lnTo>
                    <a:pt x="490" y="28"/>
                  </a:lnTo>
                  <a:lnTo>
                    <a:pt x="490" y="26"/>
                  </a:lnTo>
                  <a:lnTo>
                    <a:pt x="488" y="26"/>
                  </a:lnTo>
                  <a:lnTo>
                    <a:pt x="483" y="28"/>
                  </a:lnTo>
                  <a:lnTo>
                    <a:pt x="483" y="30"/>
                  </a:lnTo>
                  <a:lnTo>
                    <a:pt x="485" y="30"/>
                  </a:lnTo>
                  <a:lnTo>
                    <a:pt x="485" y="33"/>
                  </a:lnTo>
                  <a:lnTo>
                    <a:pt x="483" y="35"/>
                  </a:lnTo>
                  <a:lnTo>
                    <a:pt x="483" y="35"/>
                  </a:lnTo>
                  <a:lnTo>
                    <a:pt x="481" y="35"/>
                  </a:lnTo>
                  <a:lnTo>
                    <a:pt x="478" y="33"/>
                  </a:lnTo>
                  <a:lnTo>
                    <a:pt x="478" y="30"/>
                  </a:lnTo>
                  <a:lnTo>
                    <a:pt x="478" y="30"/>
                  </a:lnTo>
                  <a:lnTo>
                    <a:pt x="476" y="30"/>
                  </a:lnTo>
                  <a:lnTo>
                    <a:pt x="476" y="30"/>
                  </a:lnTo>
                  <a:lnTo>
                    <a:pt x="474" y="30"/>
                  </a:lnTo>
                  <a:lnTo>
                    <a:pt x="474" y="30"/>
                  </a:lnTo>
                  <a:lnTo>
                    <a:pt x="474" y="30"/>
                  </a:lnTo>
                  <a:lnTo>
                    <a:pt x="476" y="28"/>
                  </a:lnTo>
                  <a:lnTo>
                    <a:pt x="478" y="26"/>
                  </a:lnTo>
                  <a:lnTo>
                    <a:pt x="478" y="26"/>
                  </a:lnTo>
                  <a:lnTo>
                    <a:pt x="476" y="26"/>
                  </a:lnTo>
                  <a:lnTo>
                    <a:pt x="476" y="23"/>
                  </a:lnTo>
                  <a:lnTo>
                    <a:pt x="478" y="23"/>
                  </a:lnTo>
                  <a:lnTo>
                    <a:pt x="478" y="23"/>
                  </a:lnTo>
                  <a:lnTo>
                    <a:pt x="476" y="23"/>
                  </a:lnTo>
                  <a:lnTo>
                    <a:pt x="474" y="26"/>
                  </a:lnTo>
                  <a:lnTo>
                    <a:pt x="471" y="28"/>
                  </a:lnTo>
                  <a:lnTo>
                    <a:pt x="467" y="28"/>
                  </a:lnTo>
                  <a:lnTo>
                    <a:pt x="464" y="30"/>
                  </a:lnTo>
                  <a:lnTo>
                    <a:pt x="462" y="30"/>
                  </a:lnTo>
                  <a:lnTo>
                    <a:pt x="457" y="28"/>
                  </a:lnTo>
                  <a:lnTo>
                    <a:pt x="457" y="28"/>
                  </a:lnTo>
                  <a:lnTo>
                    <a:pt x="457" y="26"/>
                  </a:lnTo>
                  <a:lnTo>
                    <a:pt x="452" y="28"/>
                  </a:lnTo>
                  <a:lnTo>
                    <a:pt x="450" y="28"/>
                  </a:lnTo>
                  <a:lnTo>
                    <a:pt x="450" y="26"/>
                  </a:lnTo>
                  <a:lnTo>
                    <a:pt x="448" y="26"/>
                  </a:lnTo>
                  <a:lnTo>
                    <a:pt x="445" y="26"/>
                  </a:lnTo>
                  <a:lnTo>
                    <a:pt x="441" y="23"/>
                  </a:lnTo>
                  <a:lnTo>
                    <a:pt x="436" y="21"/>
                  </a:lnTo>
                  <a:lnTo>
                    <a:pt x="434" y="23"/>
                  </a:lnTo>
                  <a:lnTo>
                    <a:pt x="434" y="21"/>
                  </a:lnTo>
                  <a:lnTo>
                    <a:pt x="431" y="21"/>
                  </a:lnTo>
                  <a:lnTo>
                    <a:pt x="429" y="21"/>
                  </a:lnTo>
                  <a:lnTo>
                    <a:pt x="426" y="19"/>
                  </a:lnTo>
                  <a:lnTo>
                    <a:pt x="426" y="14"/>
                  </a:lnTo>
                  <a:lnTo>
                    <a:pt x="424" y="14"/>
                  </a:lnTo>
                  <a:lnTo>
                    <a:pt x="422" y="14"/>
                  </a:lnTo>
                  <a:lnTo>
                    <a:pt x="419" y="14"/>
                  </a:lnTo>
                  <a:lnTo>
                    <a:pt x="419" y="16"/>
                  </a:lnTo>
                  <a:lnTo>
                    <a:pt x="417" y="14"/>
                  </a:lnTo>
                  <a:lnTo>
                    <a:pt x="412" y="9"/>
                  </a:lnTo>
                  <a:lnTo>
                    <a:pt x="412" y="9"/>
                  </a:lnTo>
                  <a:lnTo>
                    <a:pt x="412" y="9"/>
                  </a:lnTo>
                  <a:lnTo>
                    <a:pt x="410" y="11"/>
                  </a:lnTo>
                  <a:lnTo>
                    <a:pt x="410" y="11"/>
                  </a:lnTo>
                  <a:lnTo>
                    <a:pt x="410" y="11"/>
                  </a:lnTo>
                  <a:lnTo>
                    <a:pt x="408" y="9"/>
                  </a:lnTo>
                  <a:lnTo>
                    <a:pt x="408" y="9"/>
                  </a:lnTo>
                  <a:lnTo>
                    <a:pt x="403" y="11"/>
                  </a:lnTo>
                  <a:lnTo>
                    <a:pt x="403" y="11"/>
                  </a:lnTo>
                  <a:lnTo>
                    <a:pt x="405" y="11"/>
                  </a:lnTo>
                  <a:lnTo>
                    <a:pt x="408" y="14"/>
                  </a:lnTo>
                  <a:lnTo>
                    <a:pt x="410" y="16"/>
                  </a:lnTo>
                  <a:lnTo>
                    <a:pt x="412" y="14"/>
                  </a:lnTo>
                  <a:lnTo>
                    <a:pt x="415" y="16"/>
                  </a:lnTo>
                  <a:lnTo>
                    <a:pt x="419" y="19"/>
                  </a:lnTo>
                  <a:lnTo>
                    <a:pt x="417" y="21"/>
                  </a:lnTo>
                  <a:lnTo>
                    <a:pt x="417" y="23"/>
                  </a:lnTo>
                  <a:lnTo>
                    <a:pt x="417" y="26"/>
                  </a:lnTo>
                  <a:lnTo>
                    <a:pt x="417" y="26"/>
                  </a:lnTo>
                  <a:lnTo>
                    <a:pt x="419" y="28"/>
                  </a:lnTo>
                  <a:lnTo>
                    <a:pt x="417" y="28"/>
                  </a:lnTo>
                  <a:lnTo>
                    <a:pt x="417" y="28"/>
                  </a:lnTo>
                  <a:lnTo>
                    <a:pt x="415" y="28"/>
                  </a:lnTo>
                  <a:lnTo>
                    <a:pt x="412" y="30"/>
                  </a:lnTo>
                  <a:lnTo>
                    <a:pt x="412" y="33"/>
                  </a:lnTo>
                  <a:lnTo>
                    <a:pt x="412" y="30"/>
                  </a:lnTo>
                  <a:lnTo>
                    <a:pt x="410" y="30"/>
                  </a:lnTo>
                  <a:lnTo>
                    <a:pt x="408" y="30"/>
                  </a:lnTo>
                  <a:lnTo>
                    <a:pt x="405" y="33"/>
                  </a:lnTo>
                  <a:lnTo>
                    <a:pt x="405" y="30"/>
                  </a:lnTo>
                  <a:lnTo>
                    <a:pt x="403" y="30"/>
                  </a:lnTo>
                  <a:lnTo>
                    <a:pt x="401" y="33"/>
                  </a:lnTo>
                  <a:lnTo>
                    <a:pt x="393" y="33"/>
                  </a:lnTo>
                  <a:lnTo>
                    <a:pt x="393" y="30"/>
                  </a:lnTo>
                  <a:lnTo>
                    <a:pt x="393" y="28"/>
                  </a:lnTo>
                  <a:lnTo>
                    <a:pt x="393" y="28"/>
                  </a:lnTo>
                  <a:lnTo>
                    <a:pt x="391" y="28"/>
                  </a:lnTo>
                  <a:lnTo>
                    <a:pt x="391" y="30"/>
                  </a:lnTo>
                  <a:lnTo>
                    <a:pt x="386" y="30"/>
                  </a:lnTo>
                  <a:lnTo>
                    <a:pt x="386" y="30"/>
                  </a:lnTo>
                  <a:lnTo>
                    <a:pt x="386" y="33"/>
                  </a:lnTo>
                  <a:lnTo>
                    <a:pt x="386" y="33"/>
                  </a:lnTo>
                  <a:lnTo>
                    <a:pt x="386" y="33"/>
                  </a:lnTo>
                  <a:lnTo>
                    <a:pt x="384" y="33"/>
                  </a:lnTo>
                  <a:lnTo>
                    <a:pt x="384" y="35"/>
                  </a:lnTo>
                  <a:lnTo>
                    <a:pt x="384" y="37"/>
                  </a:lnTo>
                  <a:lnTo>
                    <a:pt x="384" y="37"/>
                  </a:lnTo>
                  <a:lnTo>
                    <a:pt x="382" y="37"/>
                  </a:lnTo>
                  <a:lnTo>
                    <a:pt x="382" y="35"/>
                  </a:lnTo>
                  <a:lnTo>
                    <a:pt x="379" y="35"/>
                  </a:lnTo>
                  <a:lnTo>
                    <a:pt x="379" y="35"/>
                  </a:lnTo>
                  <a:lnTo>
                    <a:pt x="379" y="37"/>
                  </a:lnTo>
                  <a:lnTo>
                    <a:pt x="379" y="40"/>
                  </a:lnTo>
                  <a:lnTo>
                    <a:pt x="377" y="40"/>
                  </a:lnTo>
                  <a:lnTo>
                    <a:pt x="375" y="40"/>
                  </a:lnTo>
                  <a:lnTo>
                    <a:pt x="375" y="40"/>
                  </a:lnTo>
                  <a:lnTo>
                    <a:pt x="372" y="45"/>
                  </a:lnTo>
                  <a:lnTo>
                    <a:pt x="370" y="47"/>
                  </a:lnTo>
                  <a:lnTo>
                    <a:pt x="370" y="49"/>
                  </a:lnTo>
                  <a:lnTo>
                    <a:pt x="368" y="49"/>
                  </a:lnTo>
                  <a:lnTo>
                    <a:pt x="370" y="54"/>
                  </a:lnTo>
                  <a:lnTo>
                    <a:pt x="370" y="56"/>
                  </a:lnTo>
                  <a:lnTo>
                    <a:pt x="368" y="56"/>
                  </a:lnTo>
                  <a:lnTo>
                    <a:pt x="365" y="56"/>
                  </a:lnTo>
                  <a:lnTo>
                    <a:pt x="363" y="59"/>
                  </a:lnTo>
                  <a:lnTo>
                    <a:pt x="363" y="59"/>
                  </a:lnTo>
                  <a:lnTo>
                    <a:pt x="360" y="61"/>
                  </a:lnTo>
                  <a:lnTo>
                    <a:pt x="360" y="64"/>
                  </a:lnTo>
                  <a:lnTo>
                    <a:pt x="360" y="64"/>
                  </a:lnTo>
                  <a:lnTo>
                    <a:pt x="358" y="66"/>
                  </a:lnTo>
                  <a:lnTo>
                    <a:pt x="358" y="68"/>
                  </a:lnTo>
                  <a:lnTo>
                    <a:pt x="356" y="68"/>
                  </a:lnTo>
                  <a:lnTo>
                    <a:pt x="353" y="73"/>
                  </a:lnTo>
                  <a:lnTo>
                    <a:pt x="351" y="78"/>
                  </a:lnTo>
                  <a:lnTo>
                    <a:pt x="353" y="78"/>
                  </a:lnTo>
                  <a:lnTo>
                    <a:pt x="356" y="80"/>
                  </a:lnTo>
                  <a:lnTo>
                    <a:pt x="356" y="80"/>
                  </a:lnTo>
                  <a:lnTo>
                    <a:pt x="356" y="80"/>
                  </a:lnTo>
                  <a:lnTo>
                    <a:pt x="353" y="82"/>
                  </a:lnTo>
                  <a:lnTo>
                    <a:pt x="356" y="82"/>
                  </a:lnTo>
                  <a:lnTo>
                    <a:pt x="356" y="85"/>
                  </a:lnTo>
                  <a:lnTo>
                    <a:pt x="358" y="85"/>
                  </a:lnTo>
                  <a:lnTo>
                    <a:pt x="358" y="85"/>
                  </a:lnTo>
                  <a:lnTo>
                    <a:pt x="356" y="87"/>
                  </a:lnTo>
                  <a:lnTo>
                    <a:pt x="353" y="87"/>
                  </a:lnTo>
                  <a:lnTo>
                    <a:pt x="353" y="87"/>
                  </a:lnTo>
                  <a:lnTo>
                    <a:pt x="353" y="90"/>
                  </a:lnTo>
                  <a:lnTo>
                    <a:pt x="353" y="92"/>
                  </a:lnTo>
                  <a:lnTo>
                    <a:pt x="353" y="92"/>
                  </a:lnTo>
                  <a:lnTo>
                    <a:pt x="353" y="92"/>
                  </a:lnTo>
                  <a:lnTo>
                    <a:pt x="353" y="90"/>
                  </a:lnTo>
                  <a:lnTo>
                    <a:pt x="351" y="87"/>
                  </a:lnTo>
                  <a:lnTo>
                    <a:pt x="349" y="87"/>
                  </a:lnTo>
                  <a:lnTo>
                    <a:pt x="349" y="87"/>
                  </a:lnTo>
                  <a:lnTo>
                    <a:pt x="346" y="87"/>
                  </a:lnTo>
                  <a:lnTo>
                    <a:pt x="346" y="92"/>
                  </a:lnTo>
                  <a:lnTo>
                    <a:pt x="346" y="92"/>
                  </a:lnTo>
                  <a:lnTo>
                    <a:pt x="346" y="92"/>
                  </a:lnTo>
                  <a:lnTo>
                    <a:pt x="346" y="90"/>
                  </a:lnTo>
                  <a:lnTo>
                    <a:pt x="344" y="87"/>
                  </a:lnTo>
                  <a:lnTo>
                    <a:pt x="337" y="85"/>
                  </a:lnTo>
                  <a:lnTo>
                    <a:pt x="335" y="85"/>
                  </a:lnTo>
                  <a:lnTo>
                    <a:pt x="332" y="85"/>
                  </a:lnTo>
                  <a:lnTo>
                    <a:pt x="332" y="85"/>
                  </a:lnTo>
                  <a:lnTo>
                    <a:pt x="332" y="87"/>
                  </a:lnTo>
                  <a:lnTo>
                    <a:pt x="330" y="87"/>
                  </a:lnTo>
                  <a:lnTo>
                    <a:pt x="330" y="87"/>
                  </a:lnTo>
                  <a:lnTo>
                    <a:pt x="327" y="90"/>
                  </a:lnTo>
                  <a:lnTo>
                    <a:pt x="327" y="90"/>
                  </a:lnTo>
                  <a:lnTo>
                    <a:pt x="327" y="92"/>
                  </a:lnTo>
                  <a:lnTo>
                    <a:pt x="327" y="94"/>
                  </a:lnTo>
                  <a:lnTo>
                    <a:pt x="327" y="94"/>
                  </a:lnTo>
                  <a:lnTo>
                    <a:pt x="327" y="97"/>
                  </a:lnTo>
                  <a:lnTo>
                    <a:pt x="327" y="94"/>
                  </a:lnTo>
                  <a:lnTo>
                    <a:pt x="325" y="94"/>
                  </a:lnTo>
                  <a:lnTo>
                    <a:pt x="325" y="97"/>
                  </a:lnTo>
                  <a:lnTo>
                    <a:pt x="325" y="97"/>
                  </a:lnTo>
                  <a:lnTo>
                    <a:pt x="325" y="92"/>
                  </a:lnTo>
                  <a:lnTo>
                    <a:pt x="327" y="87"/>
                  </a:lnTo>
                  <a:lnTo>
                    <a:pt x="327" y="85"/>
                  </a:lnTo>
                  <a:lnTo>
                    <a:pt x="327" y="85"/>
                  </a:lnTo>
                  <a:lnTo>
                    <a:pt x="327" y="82"/>
                  </a:lnTo>
                  <a:lnTo>
                    <a:pt x="323" y="78"/>
                  </a:lnTo>
                  <a:lnTo>
                    <a:pt x="320" y="75"/>
                  </a:lnTo>
                  <a:lnTo>
                    <a:pt x="320" y="73"/>
                  </a:lnTo>
                  <a:lnTo>
                    <a:pt x="318" y="71"/>
                  </a:lnTo>
                  <a:lnTo>
                    <a:pt x="316" y="68"/>
                  </a:lnTo>
                  <a:lnTo>
                    <a:pt x="313" y="66"/>
                  </a:lnTo>
                  <a:lnTo>
                    <a:pt x="311" y="66"/>
                  </a:lnTo>
                  <a:lnTo>
                    <a:pt x="309" y="64"/>
                  </a:lnTo>
                  <a:lnTo>
                    <a:pt x="306" y="64"/>
                  </a:lnTo>
                  <a:lnTo>
                    <a:pt x="304" y="64"/>
                  </a:lnTo>
                  <a:lnTo>
                    <a:pt x="304" y="66"/>
                  </a:lnTo>
                  <a:lnTo>
                    <a:pt x="304" y="68"/>
                  </a:lnTo>
                  <a:lnTo>
                    <a:pt x="302" y="71"/>
                  </a:lnTo>
                  <a:lnTo>
                    <a:pt x="299" y="71"/>
                  </a:lnTo>
                  <a:lnTo>
                    <a:pt x="299" y="71"/>
                  </a:lnTo>
                  <a:lnTo>
                    <a:pt x="297" y="68"/>
                  </a:lnTo>
                  <a:lnTo>
                    <a:pt x="297" y="71"/>
                  </a:lnTo>
                  <a:lnTo>
                    <a:pt x="294" y="71"/>
                  </a:lnTo>
                  <a:lnTo>
                    <a:pt x="294" y="71"/>
                  </a:lnTo>
                  <a:lnTo>
                    <a:pt x="294" y="71"/>
                  </a:lnTo>
                  <a:lnTo>
                    <a:pt x="292" y="68"/>
                  </a:lnTo>
                  <a:lnTo>
                    <a:pt x="292" y="68"/>
                  </a:lnTo>
                  <a:lnTo>
                    <a:pt x="290" y="68"/>
                  </a:lnTo>
                  <a:lnTo>
                    <a:pt x="292" y="71"/>
                  </a:lnTo>
                  <a:lnTo>
                    <a:pt x="292" y="71"/>
                  </a:lnTo>
                  <a:lnTo>
                    <a:pt x="292" y="73"/>
                  </a:lnTo>
                  <a:lnTo>
                    <a:pt x="290" y="73"/>
                  </a:lnTo>
                  <a:lnTo>
                    <a:pt x="290" y="75"/>
                  </a:lnTo>
                  <a:lnTo>
                    <a:pt x="290" y="75"/>
                  </a:lnTo>
                  <a:lnTo>
                    <a:pt x="290" y="78"/>
                  </a:lnTo>
                  <a:lnTo>
                    <a:pt x="287" y="80"/>
                  </a:lnTo>
                  <a:lnTo>
                    <a:pt x="285" y="82"/>
                  </a:lnTo>
                  <a:lnTo>
                    <a:pt x="285" y="80"/>
                  </a:lnTo>
                  <a:lnTo>
                    <a:pt x="285" y="80"/>
                  </a:lnTo>
                  <a:lnTo>
                    <a:pt x="285" y="78"/>
                  </a:lnTo>
                  <a:lnTo>
                    <a:pt x="283" y="78"/>
                  </a:lnTo>
                  <a:lnTo>
                    <a:pt x="283" y="80"/>
                  </a:lnTo>
                  <a:lnTo>
                    <a:pt x="283" y="80"/>
                  </a:lnTo>
                  <a:lnTo>
                    <a:pt x="283" y="80"/>
                  </a:lnTo>
                  <a:lnTo>
                    <a:pt x="283" y="78"/>
                  </a:lnTo>
                  <a:lnTo>
                    <a:pt x="283" y="75"/>
                  </a:lnTo>
                  <a:lnTo>
                    <a:pt x="283" y="75"/>
                  </a:lnTo>
                  <a:lnTo>
                    <a:pt x="283" y="73"/>
                  </a:lnTo>
                  <a:lnTo>
                    <a:pt x="283" y="75"/>
                  </a:lnTo>
                  <a:lnTo>
                    <a:pt x="280" y="75"/>
                  </a:lnTo>
                  <a:lnTo>
                    <a:pt x="280" y="78"/>
                  </a:lnTo>
                  <a:lnTo>
                    <a:pt x="280" y="80"/>
                  </a:lnTo>
                  <a:lnTo>
                    <a:pt x="278" y="80"/>
                  </a:lnTo>
                  <a:lnTo>
                    <a:pt x="276" y="80"/>
                  </a:lnTo>
                  <a:lnTo>
                    <a:pt x="276" y="80"/>
                  </a:lnTo>
                  <a:lnTo>
                    <a:pt x="276" y="82"/>
                  </a:lnTo>
                  <a:lnTo>
                    <a:pt x="273" y="82"/>
                  </a:lnTo>
                  <a:lnTo>
                    <a:pt x="273" y="85"/>
                  </a:lnTo>
                  <a:lnTo>
                    <a:pt x="273" y="87"/>
                  </a:lnTo>
                  <a:lnTo>
                    <a:pt x="273" y="87"/>
                  </a:lnTo>
                  <a:lnTo>
                    <a:pt x="276" y="90"/>
                  </a:lnTo>
                  <a:lnTo>
                    <a:pt x="276" y="92"/>
                  </a:lnTo>
                  <a:lnTo>
                    <a:pt x="276" y="92"/>
                  </a:lnTo>
                  <a:lnTo>
                    <a:pt x="273" y="92"/>
                  </a:lnTo>
                  <a:lnTo>
                    <a:pt x="271" y="90"/>
                  </a:lnTo>
                  <a:lnTo>
                    <a:pt x="271" y="90"/>
                  </a:lnTo>
                  <a:lnTo>
                    <a:pt x="269" y="90"/>
                  </a:lnTo>
                  <a:lnTo>
                    <a:pt x="269" y="90"/>
                  </a:lnTo>
                  <a:lnTo>
                    <a:pt x="269" y="92"/>
                  </a:lnTo>
                  <a:lnTo>
                    <a:pt x="269" y="92"/>
                  </a:lnTo>
                  <a:lnTo>
                    <a:pt x="266" y="92"/>
                  </a:lnTo>
                  <a:lnTo>
                    <a:pt x="266" y="92"/>
                  </a:lnTo>
                  <a:lnTo>
                    <a:pt x="266" y="94"/>
                  </a:lnTo>
                  <a:lnTo>
                    <a:pt x="266" y="94"/>
                  </a:lnTo>
                  <a:lnTo>
                    <a:pt x="266" y="97"/>
                  </a:lnTo>
                  <a:lnTo>
                    <a:pt x="269" y="97"/>
                  </a:lnTo>
                  <a:lnTo>
                    <a:pt x="269" y="97"/>
                  </a:lnTo>
                  <a:lnTo>
                    <a:pt x="269" y="97"/>
                  </a:lnTo>
                  <a:lnTo>
                    <a:pt x="269" y="99"/>
                  </a:lnTo>
                  <a:lnTo>
                    <a:pt x="269" y="99"/>
                  </a:lnTo>
                  <a:lnTo>
                    <a:pt x="266" y="99"/>
                  </a:lnTo>
                  <a:lnTo>
                    <a:pt x="264" y="97"/>
                  </a:lnTo>
                  <a:lnTo>
                    <a:pt x="261" y="94"/>
                  </a:lnTo>
                  <a:lnTo>
                    <a:pt x="261" y="97"/>
                  </a:lnTo>
                  <a:lnTo>
                    <a:pt x="261" y="97"/>
                  </a:lnTo>
                  <a:lnTo>
                    <a:pt x="261" y="99"/>
                  </a:lnTo>
                  <a:lnTo>
                    <a:pt x="259" y="99"/>
                  </a:lnTo>
                  <a:lnTo>
                    <a:pt x="259" y="99"/>
                  </a:lnTo>
                  <a:lnTo>
                    <a:pt x="257" y="99"/>
                  </a:lnTo>
                  <a:lnTo>
                    <a:pt x="257" y="104"/>
                  </a:lnTo>
                  <a:lnTo>
                    <a:pt x="254" y="106"/>
                  </a:lnTo>
                  <a:lnTo>
                    <a:pt x="257" y="108"/>
                  </a:lnTo>
                  <a:lnTo>
                    <a:pt x="257" y="111"/>
                  </a:lnTo>
                  <a:lnTo>
                    <a:pt x="259" y="106"/>
                  </a:lnTo>
                  <a:lnTo>
                    <a:pt x="259" y="106"/>
                  </a:lnTo>
                  <a:lnTo>
                    <a:pt x="259" y="108"/>
                  </a:lnTo>
                  <a:lnTo>
                    <a:pt x="259" y="108"/>
                  </a:lnTo>
                  <a:lnTo>
                    <a:pt x="259" y="111"/>
                  </a:lnTo>
                  <a:lnTo>
                    <a:pt x="257" y="113"/>
                  </a:lnTo>
                  <a:lnTo>
                    <a:pt x="257" y="113"/>
                  </a:lnTo>
                  <a:lnTo>
                    <a:pt x="254" y="113"/>
                  </a:lnTo>
                  <a:lnTo>
                    <a:pt x="254" y="113"/>
                  </a:lnTo>
                  <a:lnTo>
                    <a:pt x="254" y="116"/>
                  </a:lnTo>
                  <a:lnTo>
                    <a:pt x="254" y="118"/>
                  </a:lnTo>
                  <a:lnTo>
                    <a:pt x="254" y="118"/>
                  </a:lnTo>
                  <a:lnTo>
                    <a:pt x="257" y="118"/>
                  </a:lnTo>
                  <a:lnTo>
                    <a:pt x="259" y="118"/>
                  </a:lnTo>
                  <a:lnTo>
                    <a:pt x="259" y="118"/>
                  </a:lnTo>
                  <a:lnTo>
                    <a:pt x="259" y="118"/>
                  </a:lnTo>
                  <a:lnTo>
                    <a:pt x="259" y="118"/>
                  </a:lnTo>
                  <a:lnTo>
                    <a:pt x="257" y="118"/>
                  </a:lnTo>
                  <a:lnTo>
                    <a:pt x="254" y="118"/>
                  </a:lnTo>
                  <a:lnTo>
                    <a:pt x="252" y="118"/>
                  </a:lnTo>
                  <a:lnTo>
                    <a:pt x="250" y="118"/>
                  </a:lnTo>
                  <a:lnTo>
                    <a:pt x="250" y="116"/>
                  </a:lnTo>
                  <a:lnTo>
                    <a:pt x="247" y="116"/>
                  </a:lnTo>
                  <a:lnTo>
                    <a:pt x="245" y="116"/>
                  </a:lnTo>
                  <a:lnTo>
                    <a:pt x="245" y="118"/>
                  </a:lnTo>
                  <a:lnTo>
                    <a:pt x="243" y="118"/>
                  </a:lnTo>
                  <a:lnTo>
                    <a:pt x="243" y="116"/>
                  </a:lnTo>
                  <a:lnTo>
                    <a:pt x="240" y="113"/>
                  </a:lnTo>
                  <a:lnTo>
                    <a:pt x="240" y="116"/>
                  </a:lnTo>
                  <a:lnTo>
                    <a:pt x="240" y="118"/>
                  </a:lnTo>
                  <a:lnTo>
                    <a:pt x="240" y="120"/>
                  </a:lnTo>
                  <a:lnTo>
                    <a:pt x="238" y="120"/>
                  </a:lnTo>
                  <a:lnTo>
                    <a:pt x="238" y="120"/>
                  </a:lnTo>
                  <a:lnTo>
                    <a:pt x="236" y="120"/>
                  </a:lnTo>
                  <a:lnTo>
                    <a:pt x="238" y="123"/>
                  </a:lnTo>
                  <a:lnTo>
                    <a:pt x="238" y="125"/>
                  </a:lnTo>
                  <a:lnTo>
                    <a:pt x="240" y="125"/>
                  </a:lnTo>
                  <a:lnTo>
                    <a:pt x="240" y="127"/>
                  </a:lnTo>
                  <a:lnTo>
                    <a:pt x="240" y="130"/>
                  </a:lnTo>
                  <a:lnTo>
                    <a:pt x="243" y="130"/>
                  </a:lnTo>
                  <a:lnTo>
                    <a:pt x="243" y="130"/>
                  </a:lnTo>
                  <a:lnTo>
                    <a:pt x="240" y="132"/>
                  </a:lnTo>
                  <a:lnTo>
                    <a:pt x="240" y="134"/>
                  </a:lnTo>
                  <a:lnTo>
                    <a:pt x="240" y="134"/>
                  </a:lnTo>
                  <a:lnTo>
                    <a:pt x="240" y="134"/>
                  </a:lnTo>
                  <a:lnTo>
                    <a:pt x="238" y="132"/>
                  </a:lnTo>
                  <a:lnTo>
                    <a:pt x="238" y="132"/>
                  </a:lnTo>
                  <a:lnTo>
                    <a:pt x="236" y="132"/>
                  </a:lnTo>
                  <a:lnTo>
                    <a:pt x="236" y="134"/>
                  </a:lnTo>
                  <a:lnTo>
                    <a:pt x="236" y="137"/>
                  </a:lnTo>
                  <a:lnTo>
                    <a:pt x="236" y="142"/>
                  </a:lnTo>
                  <a:lnTo>
                    <a:pt x="236" y="142"/>
                  </a:lnTo>
                  <a:lnTo>
                    <a:pt x="236" y="142"/>
                  </a:lnTo>
                  <a:lnTo>
                    <a:pt x="233" y="142"/>
                  </a:lnTo>
                  <a:lnTo>
                    <a:pt x="233" y="139"/>
                  </a:lnTo>
                  <a:lnTo>
                    <a:pt x="231" y="137"/>
                  </a:lnTo>
                  <a:lnTo>
                    <a:pt x="231" y="132"/>
                  </a:lnTo>
                  <a:lnTo>
                    <a:pt x="228" y="130"/>
                  </a:lnTo>
                  <a:lnTo>
                    <a:pt x="228" y="125"/>
                  </a:lnTo>
                  <a:lnTo>
                    <a:pt x="226" y="120"/>
                  </a:lnTo>
                  <a:lnTo>
                    <a:pt x="226" y="120"/>
                  </a:lnTo>
                  <a:lnTo>
                    <a:pt x="224" y="123"/>
                  </a:lnTo>
                  <a:lnTo>
                    <a:pt x="221" y="125"/>
                  </a:lnTo>
                  <a:lnTo>
                    <a:pt x="221" y="127"/>
                  </a:lnTo>
                  <a:lnTo>
                    <a:pt x="219" y="130"/>
                  </a:lnTo>
                  <a:lnTo>
                    <a:pt x="217" y="130"/>
                  </a:lnTo>
                  <a:lnTo>
                    <a:pt x="214" y="132"/>
                  </a:lnTo>
                  <a:lnTo>
                    <a:pt x="214" y="132"/>
                  </a:lnTo>
                  <a:lnTo>
                    <a:pt x="212" y="134"/>
                  </a:lnTo>
                  <a:lnTo>
                    <a:pt x="210" y="139"/>
                  </a:lnTo>
                  <a:lnTo>
                    <a:pt x="210" y="142"/>
                  </a:lnTo>
                  <a:lnTo>
                    <a:pt x="207" y="144"/>
                  </a:lnTo>
                  <a:lnTo>
                    <a:pt x="210" y="146"/>
                  </a:lnTo>
                  <a:lnTo>
                    <a:pt x="210" y="151"/>
                  </a:lnTo>
                  <a:lnTo>
                    <a:pt x="210" y="153"/>
                  </a:lnTo>
                  <a:lnTo>
                    <a:pt x="210" y="153"/>
                  </a:lnTo>
                  <a:lnTo>
                    <a:pt x="210" y="156"/>
                  </a:lnTo>
                  <a:lnTo>
                    <a:pt x="210" y="156"/>
                  </a:lnTo>
                  <a:lnTo>
                    <a:pt x="203" y="160"/>
                  </a:lnTo>
                  <a:lnTo>
                    <a:pt x="200" y="163"/>
                  </a:lnTo>
                  <a:lnTo>
                    <a:pt x="198" y="165"/>
                  </a:lnTo>
                  <a:lnTo>
                    <a:pt x="198" y="168"/>
                  </a:lnTo>
                  <a:lnTo>
                    <a:pt x="195" y="170"/>
                  </a:lnTo>
                  <a:lnTo>
                    <a:pt x="193" y="172"/>
                  </a:lnTo>
                  <a:lnTo>
                    <a:pt x="191" y="177"/>
                  </a:lnTo>
                  <a:lnTo>
                    <a:pt x="188" y="182"/>
                  </a:lnTo>
                  <a:lnTo>
                    <a:pt x="184" y="184"/>
                  </a:lnTo>
                  <a:lnTo>
                    <a:pt x="181" y="186"/>
                  </a:lnTo>
                  <a:lnTo>
                    <a:pt x="179" y="189"/>
                  </a:lnTo>
                  <a:lnTo>
                    <a:pt x="170" y="191"/>
                  </a:lnTo>
                  <a:lnTo>
                    <a:pt x="165" y="194"/>
                  </a:lnTo>
                  <a:lnTo>
                    <a:pt x="158" y="194"/>
                  </a:lnTo>
                  <a:lnTo>
                    <a:pt x="153" y="196"/>
                  </a:lnTo>
                  <a:lnTo>
                    <a:pt x="148" y="196"/>
                  </a:lnTo>
                  <a:lnTo>
                    <a:pt x="144" y="196"/>
                  </a:lnTo>
                  <a:lnTo>
                    <a:pt x="137" y="201"/>
                  </a:lnTo>
                  <a:lnTo>
                    <a:pt x="132" y="203"/>
                  </a:lnTo>
                  <a:lnTo>
                    <a:pt x="127" y="203"/>
                  </a:lnTo>
                  <a:lnTo>
                    <a:pt x="125" y="203"/>
                  </a:lnTo>
                  <a:lnTo>
                    <a:pt x="120" y="208"/>
                  </a:lnTo>
                  <a:lnTo>
                    <a:pt x="115" y="208"/>
                  </a:lnTo>
                  <a:lnTo>
                    <a:pt x="111" y="210"/>
                  </a:lnTo>
                  <a:lnTo>
                    <a:pt x="108" y="210"/>
                  </a:lnTo>
                  <a:lnTo>
                    <a:pt x="106" y="208"/>
                  </a:lnTo>
                  <a:lnTo>
                    <a:pt x="104" y="208"/>
                  </a:lnTo>
                  <a:lnTo>
                    <a:pt x="101" y="208"/>
                  </a:lnTo>
                  <a:lnTo>
                    <a:pt x="99" y="208"/>
                  </a:lnTo>
                  <a:lnTo>
                    <a:pt x="96" y="210"/>
                  </a:lnTo>
                  <a:lnTo>
                    <a:pt x="85" y="217"/>
                  </a:lnTo>
                  <a:lnTo>
                    <a:pt x="82" y="220"/>
                  </a:lnTo>
                  <a:lnTo>
                    <a:pt x="80" y="222"/>
                  </a:lnTo>
                  <a:lnTo>
                    <a:pt x="75" y="224"/>
                  </a:lnTo>
                  <a:lnTo>
                    <a:pt x="73" y="227"/>
                  </a:lnTo>
                  <a:lnTo>
                    <a:pt x="68" y="229"/>
                  </a:lnTo>
                  <a:lnTo>
                    <a:pt x="61" y="231"/>
                  </a:lnTo>
                  <a:lnTo>
                    <a:pt x="59" y="234"/>
                  </a:lnTo>
                  <a:lnTo>
                    <a:pt x="56" y="236"/>
                  </a:lnTo>
                  <a:lnTo>
                    <a:pt x="52" y="243"/>
                  </a:lnTo>
                  <a:lnTo>
                    <a:pt x="49" y="243"/>
                  </a:lnTo>
                  <a:lnTo>
                    <a:pt x="49" y="246"/>
                  </a:lnTo>
                  <a:lnTo>
                    <a:pt x="47" y="248"/>
                  </a:lnTo>
                  <a:lnTo>
                    <a:pt x="45" y="248"/>
                  </a:lnTo>
                  <a:lnTo>
                    <a:pt x="47" y="243"/>
                  </a:lnTo>
                  <a:lnTo>
                    <a:pt x="45" y="241"/>
                  </a:lnTo>
                  <a:lnTo>
                    <a:pt x="47" y="236"/>
                  </a:lnTo>
                  <a:lnTo>
                    <a:pt x="47" y="234"/>
                  </a:lnTo>
                  <a:lnTo>
                    <a:pt x="45" y="234"/>
                  </a:lnTo>
                  <a:lnTo>
                    <a:pt x="45" y="236"/>
                  </a:lnTo>
                  <a:lnTo>
                    <a:pt x="40" y="243"/>
                  </a:lnTo>
                  <a:lnTo>
                    <a:pt x="38" y="250"/>
                  </a:lnTo>
                  <a:lnTo>
                    <a:pt x="38" y="255"/>
                  </a:lnTo>
                  <a:lnTo>
                    <a:pt x="38" y="257"/>
                  </a:lnTo>
                  <a:lnTo>
                    <a:pt x="38" y="260"/>
                  </a:lnTo>
                  <a:lnTo>
                    <a:pt x="35" y="262"/>
                  </a:lnTo>
                  <a:lnTo>
                    <a:pt x="35" y="264"/>
                  </a:lnTo>
                  <a:lnTo>
                    <a:pt x="35" y="267"/>
                  </a:lnTo>
                  <a:lnTo>
                    <a:pt x="30" y="274"/>
                  </a:lnTo>
                  <a:lnTo>
                    <a:pt x="28" y="276"/>
                  </a:lnTo>
                  <a:lnTo>
                    <a:pt x="26" y="281"/>
                  </a:lnTo>
                  <a:lnTo>
                    <a:pt x="26" y="286"/>
                  </a:lnTo>
                  <a:lnTo>
                    <a:pt x="26" y="288"/>
                  </a:lnTo>
                  <a:lnTo>
                    <a:pt x="26" y="293"/>
                  </a:lnTo>
                  <a:lnTo>
                    <a:pt x="28" y="293"/>
                  </a:lnTo>
                  <a:lnTo>
                    <a:pt x="28" y="300"/>
                  </a:lnTo>
                  <a:lnTo>
                    <a:pt x="28" y="305"/>
                  </a:lnTo>
                  <a:lnTo>
                    <a:pt x="30" y="312"/>
                  </a:lnTo>
                  <a:lnTo>
                    <a:pt x="33" y="319"/>
                  </a:lnTo>
                  <a:lnTo>
                    <a:pt x="33" y="321"/>
                  </a:lnTo>
                  <a:lnTo>
                    <a:pt x="33" y="324"/>
                  </a:lnTo>
                  <a:lnTo>
                    <a:pt x="33" y="328"/>
                  </a:lnTo>
                  <a:lnTo>
                    <a:pt x="30" y="328"/>
                  </a:lnTo>
                  <a:lnTo>
                    <a:pt x="28" y="331"/>
                  </a:lnTo>
                  <a:lnTo>
                    <a:pt x="28" y="328"/>
                  </a:lnTo>
                  <a:lnTo>
                    <a:pt x="28" y="326"/>
                  </a:lnTo>
                  <a:lnTo>
                    <a:pt x="28" y="321"/>
                  </a:lnTo>
                  <a:lnTo>
                    <a:pt x="26" y="321"/>
                  </a:lnTo>
                  <a:lnTo>
                    <a:pt x="26" y="324"/>
                  </a:lnTo>
                  <a:lnTo>
                    <a:pt x="23" y="326"/>
                  </a:lnTo>
                  <a:lnTo>
                    <a:pt x="23" y="324"/>
                  </a:lnTo>
                  <a:lnTo>
                    <a:pt x="23" y="324"/>
                  </a:lnTo>
                  <a:lnTo>
                    <a:pt x="23" y="324"/>
                  </a:lnTo>
                  <a:lnTo>
                    <a:pt x="23" y="321"/>
                  </a:lnTo>
                  <a:lnTo>
                    <a:pt x="26" y="319"/>
                  </a:lnTo>
                  <a:lnTo>
                    <a:pt x="23" y="317"/>
                  </a:lnTo>
                  <a:lnTo>
                    <a:pt x="23" y="314"/>
                  </a:lnTo>
                  <a:lnTo>
                    <a:pt x="21" y="314"/>
                  </a:lnTo>
                  <a:lnTo>
                    <a:pt x="21" y="314"/>
                  </a:lnTo>
                  <a:lnTo>
                    <a:pt x="19" y="317"/>
                  </a:lnTo>
                  <a:lnTo>
                    <a:pt x="21" y="319"/>
                  </a:lnTo>
                  <a:lnTo>
                    <a:pt x="21" y="324"/>
                  </a:lnTo>
                  <a:lnTo>
                    <a:pt x="23" y="326"/>
                  </a:lnTo>
                  <a:lnTo>
                    <a:pt x="23" y="326"/>
                  </a:lnTo>
                  <a:lnTo>
                    <a:pt x="26" y="328"/>
                  </a:lnTo>
                  <a:lnTo>
                    <a:pt x="23" y="333"/>
                  </a:lnTo>
                  <a:lnTo>
                    <a:pt x="23" y="333"/>
                  </a:lnTo>
                  <a:lnTo>
                    <a:pt x="21" y="333"/>
                  </a:lnTo>
                  <a:lnTo>
                    <a:pt x="19" y="333"/>
                  </a:lnTo>
                  <a:lnTo>
                    <a:pt x="19" y="331"/>
                  </a:lnTo>
                  <a:lnTo>
                    <a:pt x="19" y="326"/>
                  </a:lnTo>
                  <a:lnTo>
                    <a:pt x="19" y="324"/>
                  </a:lnTo>
                  <a:lnTo>
                    <a:pt x="16" y="324"/>
                  </a:lnTo>
                  <a:lnTo>
                    <a:pt x="16" y="324"/>
                  </a:lnTo>
                  <a:lnTo>
                    <a:pt x="16" y="326"/>
                  </a:lnTo>
                  <a:lnTo>
                    <a:pt x="16" y="326"/>
                  </a:lnTo>
                  <a:lnTo>
                    <a:pt x="16" y="326"/>
                  </a:lnTo>
                  <a:lnTo>
                    <a:pt x="14" y="326"/>
                  </a:lnTo>
                  <a:lnTo>
                    <a:pt x="14" y="326"/>
                  </a:lnTo>
                  <a:lnTo>
                    <a:pt x="14" y="326"/>
                  </a:lnTo>
                  <a:lnTo>
                    <a:pt x="14" y="326"/>
                  </a:lnTo>
                  <a:lnTo>
                    <a:pt x="16" y="331"/>
                  </a:lnTo>
                  <a:lnTo>
                    <a:pt x="21" y="340"/>
                  </a:lnTo>
                  <a:lnTo>
                    <a:pt x="23" y="350"/>
                  </a:lnTo>
                  <a:lnTo>
                    <a:pt x="23" y="354"/>
                  </a:lnTo>
                  <a:lnTo>
                    <a:pt x="23" y="364"/>
                  </a:lnTo>
                  <a:lnTo>
                    <a:pt x="23" y="366"/>
                  </a:lnTo>
                  <a:lnTo>
                    <a:pt x="23" y="371"/>
                  </a:lnTo>
                  <a:lnTo>
                    <a:pt x="26" y="376"/>
                  </a:lnTo>
                  <a:lnTo>
                    <a:pt x="26" y="378"/>
                  </a:lnTo>
                  <a:lnTo>
                    <a:pt x="26" y="380"/>
                  </a:lnTo>
                  <a:lnTo>
                    <a:pt x="26" y="383"/>
                  </a:lnTo>
                  <a:lnTo>
                    <a:pt x="28" y="387"/>
                  </a:lnTo>
                  <a:lnTo>
                    <a:pt x="28" y="395"/>
                  </a:lnTo>
                  <a:lnTo>
                    <a:pt x="28" y="397"/>
                  </a:lnTo>
                  <a:lnTo>
                    <a:pt x="28" y="399"/>
                  </a:lnTo>
                  <a:lnTo>
                    <a:pt x="26" y="406"/>
                  </a:lnTo>
                  <a:lnTo>
                    <a:pt x="26" y="411"/>
                  </a:lnTo>
                  <a:lnTo>
                    <a:pt x="26" y="418"/>
                  </a:lnTo>
                  <a:lnTo>
                    <a:pt x="26" y="423"/>
                  </a:lnTo>
                  <a:lnTo>
                    <a:pt x="26" y="425"/>
                  </a:lnTo>
                  <a:lnTo>
                    <a:pt x="26" y="432"/>
                  </a:lnTo>
                  <a:lnTo>
                    <a:pt x="28" y="442"/>
                  </a:lnTo>
                  <a:lnTo>
                    <a:pt x="28" y="447"/>
                  </a:lnTo>
                  <a:lnTo>
                    <a:pt x="23" y="456"/>
                  </a:lnTo>
                  <a:lnTo>
                    <a:pt x="23" y="461"/>
                  </a:lnTo>
                  <a:lnTo>
                    <a:pt x="21" y="461"/>
                  </a:lnTo>
                  <a:lnTo>
                    <a:pt x="21" y="463"/>
                  </a:lnTo>
                  <a:lnTo>
                    <a:pt x="19" y="470"/>
                  </a:lnTo>
                  <a:lnTo>
                    <a:pt x="19" y="473"/>
                  </a:lnTo>
                  <a:lnTo>
                    <a:pt x="16" y="477"/>
                  </a:lnTo>
                  <a:lnTo>
                    <a:pt x="14" y="480"/>
                  </a:lnTo>
                  <a:lnTo>
                    <a:pt x="9" y="482"/>
                  </a:lnTo>
                  <a:lnTo>
                    <a:pt x="7" y="482"/>
                  </a:lnTo>
                  <a:lnTo>
                    <a:pt x="5" y="482"/>
                  </a:lnTo>
                  <a:lnTo>
                    <a:pt x="5" y="480"/>
                  </a:lnTo>
                  <a:lnTo>
                    <a:pt x="2" y="487"/>
                  </a:lnTo>
                  <a:lnTo>
                    <a:pt x="0" y="491"/>
                  </a:lnTo>
                  <a:lnTo>
                    <a:pt x="0" y="494"/>
                  </a:lnTo>
                  <a:lnTo>
                    <a:pt x="0" y="496"/>
                  </a:lnTo>
                  <a:lnTo>
                    <a:pt x="0" y="499"/>
                  </a:lnTo>
                  <a:lnTo>
                    <a:pt x="2" y="496"/>
                  </a:lnTo>
                  <a:lnTo>
                    <a:pt x="2" y="496"/>
                  </a:lnTo>
                  <a:lnTo>
                    <a:pt x="7" y="499"/>
                  </a:lnTo>
                  <a:lnTo>
                    <a:pt x="9" y="501"/>
                  </a:lnTo>
                  <a:lnTo>
                    <a:pt x="12" y="508"/>
                  </a:lnTo>
                  <a:lnTo>
                    <a:pt x="16" y="508"/>
                  </a:lnTo>
                  <a:lnTo>
                    <a:pt x="19" y="510"/>
                  </a:lnTo>
                  <a:lnTo>
                    <a:pt x="26" y="513"/>
                  </a:lnTo>
                  <a:lnTo>
                    <a:pt x="30" y="513"/>
                  </a:lnTo>
                  <a:lnTo>
                    <a:pt x="38" y="513"/>
                  </a:lnTo>
                  <a:lnTo>
                    <a:pt x="40" y="513"/>
                  </a:lnTo>
                  <a:lnTo>
                    <a:pt x="42" y="513"/>
                  </a:lnTo>
                  <a:lnTo>
                    <a:pt x="45" y="513"/>
                  </a:lnTo>
                  <a:lnTo>
                    <a:pt x="49" y="510"/>
                  </a:lnTo>
                  <a:lnTo>
                    <a:pt x="56" y="506"/>
                  </a:lnTo>
                  <a:lnTo>
                    <a:pt x="66" y="501"/>
                  </a:lnTo>
                  <a:lnTo>
                    <a:pt x="68" y="501"/>
                  </a:lnTo>
                  <a:lnTo>
                    <a:pt x="73" y="501"/>
                  </a:lnTo>
                  <a:lnTo>
                    <a:pt x="75" y="499"/>
                  </a:lnTo>
                  <a:lnTo>
                    <a:pt x="82" y="491"/>
                  </a:lnTo>
                  <a:lnTo>
                    <a:pt x="82" y="491"/>
                  </a:lnTo>
                  <a:lnTo>
                    <a:pt x="87" y="489"/>
                  </a:lnTo>
                  <a:lnTo>
                    <a:pt x="92" y="489"/>
                  </a:lnTo>
                  <a:lnTo>
                    <a:pt x="96" y="489"/>
                  </a:lnTo>
                  <a:lnTo>
                    <a:pt x="99" y="489"/>
                  </a:lnTo>
                  <a:lnTo>
                    <a:pt x="104" y="487"/>
                  </a:lnTo>
                  <a:lnTo>
                    <a:pt x="115" y="487"/>
                  </a:lnTo>
                  <a:lnTo>
                    <a:pt x="120" y="487"/>
                  </a:lnTo>
                  <a:lnTo>
                    <a:pt x="125" y="487"/>
                  </a:lnTo>
                  <a:lnTo>
                    <a:pt x="125" y="487"/>
                  </a:lnTo>
                  <a:lnTo>
                    <a:pt x="127" y="489"/>
                  </a:lnTo>
                  <a:lnTo>
                    <a:pt x="139" y="489"/>
                  </a:lnTo>
                  <a:lnTo>
                    <a:pt x="141" y="487"/>
                  </a:lnTo>
                  <a:lnTo>
                    <a:pt x="144" y="489"/>
                  </a:lnTo>
                  <a:lnTo>
                    <a:pt x="146" y="489"/>
                  </a:lnTo>
                  <a:lnTo>
                    <a:pt x="148" y="489"/>
                  </a:lnTo>
                  <a:lnTo>
                    <a:pt x="151" y="489"/>
                  </a:lnTo>
                  <a:lnTo>
                    <a:pt x="153" y="487"/>
                  </a:lnTo>
                  <a:lnTo>
                    <a:pt x="160" y="482"/>
                  </a:lnTo>
                  <a:lnTo>
                    <a:pt x="162" y="480"/>
                  </a:lnTo>
                  <a:lnTo>
                    <a:pt x="167" y="473"/>
                  </a:lnTo>
                  <a:lnTo>
                    <a:pt x="170" y="470"/>
                  </a:lnTo>
                  <a:lnTo>
                    <a:pt x="174" y="468"/>
                  </a:lnTo>
                  <a:lnTo>
                    <a:pt x="177" y="468"/>
                  </a:lnTo>
                  <a:lnTo>
                    <a:pt x="181" y="468"/>
                  </a:lnTo>
                  <a:lnTo>
                    <a:pt x="191" y="461"/>
                  </a:lnTo>
                  <a:lnTo>
                    <a:pt x="195" y="461"/>
                  </a:lnTo>
                  <a:lnTo>
                    <a:pt x="198" y="458"/>
                  </a:lnTo>
                  <a:lnTo>
                    <a:pt x="205" y="454"/>
                  </a:lnTo>
                  <a:lnTo>
                    <a:pt x="210" y="454"/>
                  </a:lnTo>
                  <a:lnTo>
                    <a:pt x="221" y="454"/>
                  </a:lnTo>
                  <a:lnTo>
                    <a:pt x="226" y="454"/>
                  </a:lnTo>
                  <a:lnTo>
                    <a:pt x="231" y="454"/>
                  </a:lnTo>
                  <a:lnTo>
                    <a:pt x="238" y="451"/>
                  </a:lnTo>
                  <a:lnTo>
                    <a:pt x="245" y="449"/>
                  </a:lnTo>
                  <a:lnTo>
                    <a:pt x="254" y="447"/>
                  </a:lnTo>
                  <a:lnTo>
                    <a:pt x="264" y="442"/>
                  </a:lnTo>
                  <a:lnTo>
                    <a:pt x="269" y="442"/>
                  </a:lnTo>
                  <a:lnTo>
                    <a:pt x="276" y="439"/>
                  </a:lnTo>
                  <a:lnTo>
                    <a:pt x="285" y="439"/>
                  </a:lnTo>
                  <a:lnTo>
                    <a:pt x="297" y="439"/>
                  </a:lnTo>
                  <a:lnTo>
                    <a:pt x="299" y="439"/>
                  </a:lnTo>
                  <a:lnTo>
                    <a:pt x="302" y="439"/>
                  </a:lnTo>
                  <a:lnTo>
                    <a:pt x="304" y="437"/>
                  </a:lnTo>
                  <a:lnTo>
                    <a:pt x="306" y="437"/>
                  </a:lnTo>
                  <a:lnTo>
                    <a:pt x="309" y="439"/>
                  </a:lnTo>
                  <a:lnTo>
                    <a:pt x="313" y="442"/>
                  </a:lnTo>
                  <a:lnTo>
                    <a:pt x="320" y="449"/>
                  </a:lnTo>
                  <a:lnTo>
                    <a:pt x="320" y="449"/>
                  </a:lnTo>
                  <a:lnTo>
                    <a:pt x="327" y="447"/>
                  </a:lnTo>
                  <a:lnTo>
                    <a:pt x="330" y="447"/>
                  </a:lnTo>
                  <a:lnTo>
                    <a:pt x="335" y="451"/>
                  </a:lnTo>
                  <a:lnTo>
                    <a:pt x="339" y="451"/>
                  </a:lnTo>
                  <a:lnTo>
                    <a:pt x="342" y="451"/>
                  </a:lnTo>
                  <a:lnTo>
                    <a:pt x="344" y="454"/>
                  </a:lnTo>
                  <a:lnTo>
                    <a:pt x="344" y="454"/>
                  </a:lnTo>
                  <a:lnTo>
                    <a:pt x="346" y="456"/>
                  </a:lnTo>
                  <a:lnTo>
                    <a:pt x="351" y="461"/>
                  </a:lnTo>
                  <a:lnTo>
                    <a:pt x="351" y="463"/>
                  </a:lnTo>
                  <a:lnTo>
                    <a:pt x="349" y="463"/>
                  </a:lnTo>
                  <a:lnTo>
                    <a:pt x="349" y="463"/>
                  </a:lnTo>
                  <a:lnTo>
                    <a:pt x="346" y="463"/>
                  </a:lnTo>
                  <a:lnTo>
                    <a:pt x="346" y="468"/>
                  </a:lnTo>
                  <a:lnTo>
                    <a:pt x="346" y="473"/>
                  </a:lnTo>
                  <a:lnTo>
                    <a:pt x="353" y="473"/>
                  </a:lnTo>
                  <a:lnTo>
                    <a:pt x="353" y="475"/>
                  </a:lnTo>
                  <a:lnTo>
                    <a:pt x="353" y="477"/>
                  </a:lnTo>
                  <a:lnTo>
                    <a:pt x="353" y="480"/>
                  </a:lnTo>
                  <a:lnTo>
                    <a:pt x="353" y="482"/>
                  </a:lnTo>
                  <a:lnTo>
                    <a:pt x="356" y="487"/>
                  </a:lnTo>
                  <a:lnTo>
                    <a:pt x="356" y="489"/>
                  </a:lnTo>
                  <a:lnTo>
                    <a:pt x="356" y="489"/>
                  </a:lnTo>
                  <a:lnTo>
                    <a:pt x="356" y="494"/>
                  </a:lnTo>
                  <a:lnTo>
                    <a:pt x="356" y="494"/>
                  </a:lnTo>
                  <a:lnTo>
                    <a:pt x="356" y="499"/>
                  </a:lnTo>
                  <a:lnTo>
                    <a:pt x="356" y="503"/>
                  </a:lnTo>
                  <a:lnTo>
                    <a:pt x="356" y="503"/>
                  </a:lnTo>
                  <a:lnTo>
                    <a:pt x="353" y="503"/>
                  </a:lnTo>
                  <a:lnTo>
                    <a:pt x="353" y="501"/>
                  </a:lnTo>
                  <a:lnTo>
                    <a:pt x="351" y="501"/>
                  </a:lnTo>
                  <a:lnTo>
                    <a:pt x="351" y="501"/>
                  </a:lnTo>
                  <a:lnTo>
                    <a:pt x="351" y="501"/>
                  </a:lnTo>
                  <a:lnTo>
                    <a:pt x="349" y="503"/>
                  </a:lnTo>
                  <a:lnTo>
                    <a:pt x="351" y="503"/>
                  </a:lnTo>
                  <a:lnTo>
                    <a:pt x="351" y="503"/>
                  </a:lnTo>
                  <a:lnTo>
                    <a:pt x="353" y="503"/>
                  </a:lnTo>
                  <a:lnTo>
                    <a:pt x="353" y="506"/>
                  </a:lnTo>
                  <a:lnTo>
                    <a:pt x="353" y="506"/>
                  </a:lnTo>
                  <a:lnTo>
                    <a:pt x="356" y="510"/>
                  </a:lnTo>
                  <a:lnTo>
                    <a:pt x="358" y="510"/>
                  </a:lnTo>
                  <a:lnTo>
                    <a:pt x="358" y="508"/>
                  </a:lnTo>
                  <a:lnTo>
                    <a:pt x="360" y="510"/>
                  </a:lnTo>
                  <a:lnTo>
                    <a:pt x="360" y="510"/>
                  </a:lnTo>
                  <a:lnTo>
                    <a:pt x="363" y="510"/>
                  </a:lnTo>
                  <a:lnTo>
                    <a:pt x="363" y="506"/>
                  </a:lnTo>
                  <a:lnTo>
                    <a:pt x="363" y="506"/>
                  </a:lnTo>
                  <a:lnTo>
                    <a:pt x="363" y="503"/>
                  </a:lnTo>
                  <a:lnTo>
                    <a:pt x="363" y="503"/>
                  </a:lnTo>
                  <a:lnTo>
                    <a:pt x="365" y="503"/>
                  </a:lnTo>
                  <a:lnTo>
                    <a:pt x="368" y="499"/>
                  </a:lnTo>
                  <a:lnTo>
                    <a:pt x="377" y="491"/>
                  </a:lnTo>
                  <a:lnTo>
                    <a:pt x="379" y="489"/>
                  </a:lnTo>
                  <a:lnTo>
                    <a:pt x="382" y="489"/>
                  </a:lnTo>
                  <a:lnTo>
                    <a:pt x="386" y="487"/>
                  </a:lnTo>
                  <a:lnTo>
                    <a:pt x="389" y="484"/>
                  </a:lnTo>
                  <a:lnTo>
                    <a:pt x="391" y="484"/>
                  </a:lnTo>
                  <a:lnTo>
                    <a:pt x="393" y="484"/>
                  </a:lnTo>
                  <a:lnTo>
                    <a:pt x="396" y="482"/>
                  </a:lnTo>
                  <a:lnTo>
                    <a:pt x="398" y="477"/>
                  </a:lnTo>
                  <a:lnTo>
                    <a:pt x="403" y="473"/>
                  </a:lnTo>
                  <a:lnTo>
                    <a:pt x="405" y="470"/>
                  </a:lnTo>
                  <a:lnTo>
                    <a:pt x="408" y="468"/>
                  </a:lnTo>
                  <a:lnTo>
                    <a:pt x="412" y="465"/>
                  </a:lnTo>
                  <a:lnTo>
                    <a:pt x="412" y="463"/>
                  </a:lnTo>
                  <a:lnTo>
                    <a:pt x="412" y="461"/>
                  </a:lnTo>
                  <a:lnTo>
                    <a:pt x="415" y="463"/>
                  </a:lnTo>
                  <a:lnTo>
                    <a:pt x="415" y="465"/>
                  </a:lnTo>
                  <a:lnTo>
                    <a:pt x="412" y="470"/>
                  </a:lnTo>
                  <a:lnTo>
                    <a:pt x="410" y="473"/>
                  </a:lnTo>
                  <a:lnTo>
                    <a:pt x="410" y="473"/>
                  </a:lnTo>
                  <a:lnTo>
                    <a:pt x="408" y="475"/>
                  </a:lnTo>
                  <a:lnTo>
                    <a:pt x="408" y="480"/>
                  </a:lnTo>
                  <a:lnTo>
                    <a:pt x="408" y="482"/>
                  </a:lnTo>
                  <a:lnTo>
                    <a:pt x="403" y="484"/>
                  </a:lnTo>
                  <a:lnTo>
                    <a:pt x="401" y="487"/>
                  </a:lnTo>
                  <a:lnTo>
                    <a:pt x="396" y="494"/>
                  </a:lnTo>
                  <a:lnTo>
                    <a:pt x="393" y="496"/>
                  </a:lnTo>
                  <a:lnTo>
                    <a:pt x="393" y="499"/>
                  </a:lnTo>
                  <a:lnTo>
                    <a:pt x="391" y="501"/>
                  </a:lnTo>
                  <a:lnTo>
                    <a:pt x="391" y="503"/>
                  </a:lnTo>
                  <a:lnTo>
                    <a:pt x="389" y="506"/>
                  </a:lnTo>
                  <a:lnTo>
                    <a:pt x="386" y="510"/>
                  </a:lnTo>
                  <a:lnTo>
                    <a:pt x="384" y="510"/>
                  </a:lnTo>
                  <a:lnTo>
                    <a:pt x="384" y="510"/>
                  </a:lnTo>
                  <a:lnTo>
                    <a:pt x="382" y="510"/>
                  </a:lnTo>
                  <a:lnTo>
                    <a:pt x="379" y="510"/>
                  </a:lnTo>
                  <a:lnTo>
                    <a:pt x="375" y="517"/>
                  </a:lnTo>
                  <a:lnTo>
                    <a:pt x="377" y="517"/>
                  </a:lnTo>
                  <a:lnTo>
                    <a:pt x="377" y="517"/>
                  </a:lnTo>
                  <a:lnTo>
                    <a:pt x="379" y="517"/>
                  </a:lnTo>
                  <a:lnTo>
                    <a:pt x="382" y="515"/>
                  </a:lnTo>
                  <a:lnTo>
                    <a:pt x="386" y="515"/>
                  </a:lnTo>
                  <a:lnTo>
                    <a:pt x="386" y="515"/>
                  </a:lnTo>
                  <a:lnTo>
                    <a:pt x="389" y="515"/>
                  </a:lnTo>
                  <a:lnTo>
                    <a:pt x="396" y="506"/>
                  </a:lnTo>
                  <a:lnTo>
                    <a:pt x="401" y="501"/>
                  </a:lnTo>
                  <a:lnTo>
                    <a:pt x="403" y="499"/>
                  </a:lnTo>
                  <a:lnTo>
                    <a:pt x="403" y="496"/>
                  </a:lnTo>
                  <a:lnTo>
                    <a:pt x="405" y="494"/>
                  </a:lnTo>
                  <a:lnTo>
                    <a:pt x="405" y="496"/>
                  </a:lnTo>
                  <a:lnTo>
                    <a:pt x="405" y="499"/>
                  </a:lnTo>
                  <a:lnTo>
                    <a:pt x="408" y="503"/>
                  </a:lnTo>
                  <a:lnTo>
                    <a:pt x="408" y="506"/>
                  </a:lnTo>
                  <a:lnTo>
                    <a:pt x="405" y="513"/>
                  </a:lnTo>
                  <a:lnTo>
                    <a:pt x="401" y="517"/>
                  </a:lnTo>
                  <a:lnTo>
                    <a:pt x="398" y="520"/>
                  </a:lnTo>
                  <a:lnTo>
                    <a:pt x="396" y="522"/>
                  </a:lnTo>
                  <a:lnTo>
                    <a:pt x="393" y="525"/>
                  </a:lnTo>
                  <a:lnTo>
                    <a:pt x="398" y="525"/>
                  </a:lnTo>
                  <a:lnTo>
                    <a:pt x="401" y="525"/>
                  </a:lnTo>
                  <a:lnTo>
                    <a:pt x="403" y="525"/>
                  </a:lnTo>
                  <a:lnTo>
                    <a:pt x="405" y="522"/>
                  </a:lnTo>
                  <a:lnTo>
                    <a:pt x="408" y="522"/>
                  </a:lnTo>
                  <a:lnTo>
                    <a:pt x="408" y="522"/>
                  </a:lnTo>
                  <a:lnTo>
                    <a:pt x="410" y="522"/>
                  </a:lnTo>
                  <a:lnTo>
                    <a:pt x="412" y="520"/>
                  </a:lnTo>
                  <a:lnTo>
                    <a:pt x="415" y="520"/>
                  </a:lnTo>
                  <a:lnTo>
                    <a:pt x="415" y="520"/>
                  </a:lnTo>
                  <a:lnTo>
                    <a:pt x="415" y="520"/>
                  </a:lnTo>
                  <a:lnTo>
                    <a:pt x="415" y="520"/>
                  </a:lnTo>
                  <a:lnTo>
                    <a:pt x="415" y="522"/>
                  </a:lnTo>
                  <a:lnTo>
                    <a:pt x="412" y="525"/>
                  </a:lnTo>
                  <a:lnTo>
                    <a:pt x="412" y="525"/>
                  </a:lnTo>
                  <a:lnTo>
                    <a:pt x="412" y="522"/>
                  </a:lnTo>
                  <a:lnTo>
                    <a:pt x="410" y="522"/>
                  </a:lnTo>
                  <a:lnTo>
                    <a:pt x="410" y="525"/>
                  </a:lnTo>
                  <a:lnTo>
                    <a:pt x="408" y="525"/>
                  </a:lnTo>
                  <a:lnTo>
                    <a:pt x="408" y="525"/>
                  </a:lnTo>
                  <a:lnTo>
                    <a:pt x="408" y="527"/>
                  </a:lnTo>
                  <a:lnTo>
                    <a:pt x="410" y="529"/>
                  </a:lnTo>
                  <a:lnTo>
                    <a:pt x="412" y="534"/>
                  </a:lnTo>
                  <a:lnTo>
                    <a:pt x="412" y="534"/>
                  </a:lnTo>
                  <a:lnTo>
                    <a:pt x="415" y="541"/>
                  </a:lnTo>
                  <a:lnTo>
                    <a:pt x="412" y="548"/>
                  </a:lnTo>
                  <a:lnTo>
                    <a:pt x="412" y="548"/>
                  </a:lnTo>
                  <a:lnTo>
                    <a:pt x="410" y="553"/>
                  </a:lnTo>
                  <a:lnTo>
                    <a:pt x="408" y="555"/>
                  </a:lnTo>
                  <a:lnTo>
                    <a:pt x="408" y="558"/>
                  </a:lnTo>
                  <a:lnTo>
                    <a:pt x="405" y="560"/>
                  </a:lnTo>
                  <a:lnTo>
                    <a:pt x="408" y="562"/>
                  </a:lnTo>
                  <a:lnTo>
                    <a:pt x="410" y="570"/>
                  </a:lnTo>
                  <a:lnTo>
                    <a:pt x="410" y="574"/>
                  </a:lnTo>
                  <a:lnTo>
                    <a:pt x="412" y="577"/>
                  </a:lnTo>
                  <a:lnTo>
                    <a:pt x="419" y="577"/>
                  </a:lnTo>
                  <a:lnTo>
                    <a:pt x="422" y="579"/>
                  </a:lnTo>
                  <a:lnTo>
                    <a:pt x="424" y="584"/>
                  </a:lnTo>
                  <a:lnTo>
                    <a:pt x="424" y="584"/>
                  </a:lnTo>
                  <a:lnTo>
                    <a:pt x="426" y="584"/>
                  </a:lnTo>
                  <a:lnTo>
                    <a:pt x="429" y="581"/>
                  </a:lnTo>
                  <a:lnTo>
                    <a:pt x="434" y="581"/>
                  </a:lnTo>
                  <a:lnTo>
                    <a:pt x="436" y="584"/>
                  </a:lnTo>
                  <a:lnTo>
                    <a:pt x="438" y="584"/>
                  </a:lnTo>
                  <a:lnTo>
                    <a:pt x="441" y="584"/>
                  </a:lnTo>
                  <a:lnTo>
                    <a:pt x="443" y="586"/>
                  </a:lnTo>
                  <a:lnTo>
                    <a:pt x="445" y="588"/>
                  </a:lnTo>
                  <a:lnTo>
                    <a:pt x="448" y="591"/>
                  </a:lnTo>
                  <a:lnTo>
                    <a:pt x="450" y="591"/>
                  </a:lnTo>
                  <a:lnTo>
                    <a:pt x="452" y="593"/>
                  </a:lnTo>
                  <a:lnTo>
                    <a:pt x="455" y="593"/>
                  </a:lnTo>
                  <a:lnTo>
                    <a:pt x="457" y="593"/>
                  </a:lnTo>
                  <a:lnTo>
                    <a:pt x="462" y="591"/>
                  </a:lnTo>
                  <a:lnTo>
                    <a:pt x="469" y="586"/>
                  </a:lnTo>
                  <a:lnTo>
                    <a:pt x="474" y="584"/>
                  </a:lnTo>
                  <a:lnTo>
                    <a:pt x="476" y="584"/>
                  </a:lnTo>
                  <a:lnTo>
                    <a:pt x="478" y="581"/>
                  </a:lnTo>
                  <a:lnTo>
                    <a:pt x="481" y="581"/>
                  </a:lnTo>
                  <a:lnTo>
                    <a:pt x="481" y="579"/>
                  </a:lnTo>
                  <a:lnTo>
                    <a:pt x="478" y="579"/>
                  </a:lnTo>
                  <a:lnTo>
                    <a:pt x="476" y="579"/>
                  </a:lnTo>
                  <a:lnTo>
                    <a:pt x="478" y="579"/>
                  </a:lnTo>
                  <a:lnTo>
                    <a:pt x="481" y="577"/>
                  </a:lnTo>
                  <a:lnTo>
                    <a:pt x="488" y="574"/>
                  </a:lnTo>
                  <a:lnTo>
                    <a:pt x="490" y="574"/>
                  </a:lnTo>
                  <a:lnTo>
                    <a:pt x="490" y="577"/>
                  </a:lnTo>
                  <a:lnTo>
                    <a:pt x="490" y="579"/>
                  </a:lnTo>
                  <a:lnTo>
                    <a:pt x="488" y="581"/>
                  </a:lnTo>
                  <a:lnTo>
                    <a:pt x="485" y="581"/>
                  </a:lnTo>
                  <a:lnTo>
                    <a:pt x="483" y="584"/>
                  </a:lnTo>
                  <a:lnTo>
                    <a:pt x="481" y="584"/>
                  </a:lnTo>
                  <a:lnTo>
                    <a:pt x="481" y="584"/>
                  </a:lnTo>
                  <a:lnTo>
                    <a:pt x="481" y="586"/>
                  </a:lnTo>
                  <a:lnTo>
                    <a:pt x="483" y="586"/>
                  </a:lnTo>
                  <a:lnTo>
                    <a:pt x="488" y="584"/>
                  </a:lnTo>
                  <a:lnTo>
                    <a:pt x="490" y="581"/>
                  </a:lnTo>
                  <a:lnTo>
                    <a:pt x="490" y="581"/>
                  </a:lnTo>
                  <a:lnTo>
                    <a:pt x="492" y="581"/>
                  </a:lnTo>
                  <a:lnTo>
                    <a:pt x="495" y="581"/>
                  </a:lnTo>
                  <a:lnTo>
                    <a:pt x="495" y="584"/>
                  </a:lnTo>
                  <a:lnTo>
                    <a:pt x="495" y="584"/>
                  </a:lnTo>
                  <a:lnTo>
                    <a:pt x="492" y="586"/>
                  </a:lnTo>
                  <a:lnTo>
                    <a:pt x="490" y="586"/>
                  </a:lnTo>
                  <a:lnTo>
                    <a:pt x="490" y="588"/>
                  </a:lnTo>
                  <a:lnTo>
                    <a:pt x="492" y="588"/>
                  </a:lnTo>
                  <a:lnTo>
                    <a:pt x="492" y="591"/>
                  </a:lnTo>
                  <a:lnTo>
                    <a:pt x="492" y="591"/>
                  </a:lnTo>
                  <a:lnTo>
                    <a:pt x="495" y="591"/>
                  </a:lnTo>
                  <a:lnTo>
                    <a:pt x="495" y="593"/>
                  </a:lnTo>
                  <a:lnTo>
                    <a:pt x="495" y="596"/>
                  </a:lnTo>
                  <a:lnTo>
                    <a:pt x="497" y="596"/>
                  </a:lnTo>
                  <a:lnTo>
                    <a:pt x="497" y="593"/>
                  </a:lnTo>
                  <a:lnTo>
                    <a:pt x="499" y="596"/>
                  </a:lnTo>
                  <a:lnTo>
                    <a:pt x="499" y="596"/>
                  </a:lnTo>
                  <a:lnTo>
                    <a:pt x="499" y="598"/>
                  </a:lnTo>
                  <a:lnTo>
                    <a:pt x="499" y="600"/>
                  </a:lnTo>
                  <a:lnTo>
                    <a:pt x="499" y="600"/>
                  </a:lnTo>
                  <a:lnTo>
                    <a:pt x="502" y="600"/>
                  </a:lnTo>
                  <a:lnTo>
                    <a:pt x="502" y="598"/>
                  </a:lnTo>
                  <a:lnTo>
                    <a:pt x="504" y="598"/>
                  </a:lnTo>
                  <a:lnTo>
                    <a:pt x="504" y="593"/>
                  </a:lnTo>
                  <a:lnTo>
                    <a:pt x="504" y="593"/>
                  </a:lnTo>
                  <a:lnTo>
                    <a:pt x="502" y="596"/>
                  </a:lnTo>
                  <a:lnTo>
                    <a:pt x="502" y="593"/>
                  </a:lnTo>
                  <a:lnTo>
                    <a:pt x="502" y="593"/>
                  </a:lnTo>
                  <a:lnTo>
                    <a:pt x="502" y="591"/>
                  </a:lnTo>
                  <a:lnTo>
                    <a:pt x="504" y="591"/>
                  </a:lnTo>
                  <a:lnTo>
                    <a:pt x="504" y="591"/>
                  </a:lnTo>
                  <a:lnTo>
                    <a:pt x="507" y="591"/>
                  </a:lnTo>
                  <a:lnTo>
                    <a:pt x="514" y="591"/>
                  </a:lnTo>
                  <a:lnTo>
                    <a:pt x="528" y="581"/>
                  </a:lnTo>
                  <a:lnTo>
                    <a:pt x="532" y="577"/>
                  </a:lnTo>
                  <a:lnTo>
                    <a:pt x="540" y="574"/>
                  </a:lnTo>
                  <a:lnTo>
                    <a:pt x="544" y="572"/>
                  </a:lnTo>
                  <a:lnTo>
                    <a:pt x="547" y="572"/>
                  </a:lnTo>
                  <a:lnTo>
                    <a:pt x="558" y="572"/>
                  </a:lnTo>
                  <a:lnTo>
                    <a:pt x="565" y="572"/>
                  </a:lnTo>
                  <a:lnTo>
                    <a:pt x="568" y="572"/>
                  </a:lnTo>
                  <a:lnTo>
                    <a:pt x="570" y="570"/>
                  </a:lnTo>
                  <a:lnTo>
                    <a:pt x="575" y="567"/>
                  </a:lnTo>
                  <a:lnTo>
                    <a:pt x="577" y="567"/>
                  </a:lnTo>
                  <a:lnTo>
                    <a:pt x="580" y="565"/>
                  </a:lnTo>
                  <a:lnTo>
                    <a:pt x="580" y="565"/>
                  </a:lnTo>
                  <a:lnTo>
                    <a:pt x="582" y="562"/>
                  </a:lnTo>
                  <a:lnTo>
                    <a:pt x="582" y="560"/>
                  </a:lnTo>
                  <a:lnTo>
                    <a:pt x="584" y="555"/>
                  </a:lnTo>
                  <a:lnTo>
                    <a:pt x="587" y="551"/>
                  </a:lnTo>
                  <a:lnTo>
                    <a:pt x="589" y="548"/>
                  </a:lnTo>
                  <a:lnTo>
                    <a:pt x="591" y="546"/>
                  </a:lnTo>
                  <a:lnTo>
                    <a:pt x="594" y="541"/>
                  </a:lnTo>
                  <a:lnTo>
                    <a:pt x="598" y="536"/>
                  </a:lnTo>
                  <a:lnTo>
                    <a:pt x="598" y="532"/>
                  </a:lnTo>
                  <a:lnTo>
                    <a:pt x="601" y="529"/>
                  </a:lnTo>
                  <a:lnTo>
                    <a:pt x="606" y="527"/>
                  </a:lnTo>
                  <a:lnTo>
                    <a:pt x="608" y="525"/>
                  </a:lnTo>
                  <a:lnTo>
                    <a:pt x="615" y="515"/>
                  </a:lnTo>
                  <a:lnTo>
                    <a:pt x="615" y="515"/>
                  </a:lnTo>
                  <a:lnTo>
                    <a:pt x="617" y="515"/>
                  </a:lnTo>
                  <a:lnTo>
                    <a:pt x="617" y="515"/>
                  </a:lnTo>
                  <a:lnTo>
                    <a:pt x="617" y="515"/>
                  </a:lnTo>
                  <a:lnTo>
                    <a:pt x="617" y="515"/>
                  </a:lnTo>
                  <a:lnTo>
                    <a:pt x="617" y="513"/>
                  </a:lnTo>
                  <a:lnTo>
                    <a:pt x="617" y="513"/>
                  </a:lnTo>
                  <a:lnTo>
                    <a:pt x="620" y="513"/>
                  </a:lnTo>
                  <a:lnTo>
                    <a:pt x="620" y="513"/>
                  </a:lnTo>
                  <a:lnTo>
                    <a:pt x="620" y="513"/>
                  </a:lnTo>
                  <a:lnTo>
                    <a:pt x="620" y="510"/>
                  </a:lnTo>
                  <a:lnTo>
                    <a:pt x="622" y="510"/>
                  </a:lnTo>
                  <a:lnTo>
                    <a:pt x="624" y="506"/>
                  </a:lnTo>
                  <a:lnTo>
                    <a:pt x="627" y="501"/>
                  </a:lnTo>
                  <a:lnTo>
                    <a:pt x="629" y="499"/>
                  </a:lnTo>
                  <a:lnTo>
                    <a:pt x="631" y="496"/>
                  </a:lnTo>
                  <a:lnTo>
                    <a:pt x="634" y="494"/>
                  </a:lnTo>
                  <a:lnTo>
                    <a:pt x="639" y="491"/>
                  </a:lnTo>
                  <a:lnTo>
                    <a:pt x="636" y="491"/>
                  </a:lnTo>
                  <a:lnTo>
                    <a:pt x="636" y="491"/>
                  </a:lnTo>
                  <a:lnTo>
                    <a:pt x="636" y="489"/>
                  </a:lnTo>
                  <a:lnTo>
                    <a:pt x="639" y="489"/>
                  </a:lnTo>
                  <a:lnTo>
                    <a:pt x="639" y="489"/>
                  </a:lnTo>
                  <a:lnTo>
                    <a:pt x="639" y="489"/>
                  </a:lnTo>
                  <a:lnTo>
                    <a:pt x="641" y="487"/>
                  </a:lnTo>
                  <a:lnTo>
                    <a:pt x="643" y="484"/>
                  </a:lnTo>
                  <a:lnTo>
                    <a:pt x="643" y="482"/>
                  </a:lnTo>
                  <a:lnTo>
                    <a:pt x="646" y="480"/>
                  </a:lnTo>
                  <a:lnTo>
                    <a:pt x="646" y="480"/>
                  </a:lnTo>
                  <a:lnTo>
                    <a:pt x="648" y="477"/>
                  </a:lnTo>
                  <a:lnTo>
                    <a:pt x="648" y="477"/>
                  </a:lnTo>
                  <a:lnTo>
                    <a:pt x="650" y="475"/>
                  </a:lnTo>
                  <a:lnTo>
                    <a:pt x="653" y="473"/>
                  </a:lnTo>
                  <a:lnTo>
                    <a:pt x="655" y="470"/>
                  </a:lnTo>
                  <a:lnTo>
                    <a:pt x="660" y="468"/>
                  </a:lnTo>
                  <a:lnTo>
                    <a:pt x="662" y="465"/>
                  </a:lnTo>
                  <a:lnTo>
                    <a:pt x="667" y="463"/>
                  </a:lnTo>
                  <a:lnTo>
                    <a:pt x="667" y="463"/>
                  </a:lnTo>
                  <a:lnTo>
                    <a:pt x="667" y="463"/>
                  </a:lnTo>
                  <a:lnTo>
                    <a:pt x="667" y="463"/>
                  </a:lnTo>
                  <a:lnTo>
                    <a:pt x="667" y="463"/>
                  </a:lnTo>
                  <a:lnTo>
                    <a:pt x="669" y="461"/>
                  </a:lnTo>
                  <a:lnTo>
                    <a:pt x="672" y="461"/>
                  </a:lnTo>
                  <a:lnTo>
                    <a:pt x="674" y="458"/>
                  </a:lnTo>
                  <a:lnTo>
                    <a:pt x="676" y="456"/>
                  </a:lnTo>
                  <a:lnTo>
                    <a:pt x="679" y="454"/>
                  </a:lnTo>
                  <a:lnTo>
                    <a:pt x="679" y="449"/>
                  </a:lnTo>
                  <a:lnTo>
                    <a:pt x="686" y="444"/>
                  </a:lnTo>
                  <a:lnTo>
                    <a:pt x="693" y="437"/>
                  </a:lnTo>
                  <a:lnTo>
                    <a:pt x="695" y="432"/>
                  </a:lnTo>
                  <a:lnTo>
                    <a:pt x="695" y="430"/>
                  </a:lnTo>
                  <a:lnTo>
                    <a:pt x="697" y="425"/>
                  </a:lnTo>
                  <a:lnTo>
                    <a:pt x="700" y="421"/>
                  </a:lnTo>
                  <a:lnTo>
                    <a:pt x="700" y="418"/>
                  </a:lnTo>
                  <a:lnTo>
                    <a:pt x="707" y="409"/>
                  </a:lnTo>
                  <a:lnTo>
                    <a:pt x="709" y="406"/>
                  </a:lnTo>
                  <a:lnTo>
                    <a:pt x="712" y="404"/>
                  </a:lnTo>
                  <a:lnTo>
                    <a:pt x="714" y="395"/>
                  </a:lnTo>
                  <a:lnTo>
                    <a:pt x="716" y="392"/>
                  </a:lnTo>
                  <a:lnTo>
                    <a:pt x="721" y="385"/>
                  </a:lnTo>
                  <a:lnTo>
                    <a:pt x="726" y="383"/>
                  </a:lnTo>
                  <a:lnTo>
                    <a:pt x="726" y="378"/>
                  </a:lnTo>
                  <a:lnTo>
                    <a:pt x="726" y="376"/>
                  </a:lnTo>
                  <a:lnTo>
                    <a:pt x="728" y="369"/>
                  </a:lnTo>
                  <a:lnTo>
                    <a:pt x="728" y="364"/>
                  </a:lnTo>
                  <a:lnTo>
                    <a:pt x="728" y="361"/>
                  </a:lnTo>
                  <a:lnTo>
                    <a:pt x="728" y="359"/>
                  </a:lnTo>
                  <a:lnTo>
                    <a:pt x="728" y="352"/>
                  </a:lnTo>
                  <a:lnTo>
                    <a:pt x="728" y="347"/>
                  </a:lnTo>
                  <a:lnTo>
                    <a:pt x="730" y="343"/>
                  </a:lnTo>
                  <a:lnTo>
                    <a:pt x="733" y="328"/>
                  </a:lnTo>
                  <a:lnTo>
                    <a:pt x="738" y="321"/>
                  </a:lnTo>
                  <a:lnTo>
                    <a:pt x="735" y="319"/>
                  </a:lnTo>
                  <a:lnTo>
                    <a:pt x="735" y="3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392"/>
            <p:cNvSpPr>
              <a:spLocks noEditPoints="1"/>
            </p:cNvSpPr>
            <p:nvPr userDrawn="1"/>
          </p:nvSpPr>
          <p:spPr bwMode="auto">
            <a:xfrm>
              <a:off x="4409" y="1938"/>
              <a:ext cx="59" cy="47"/>
            </a:xfrm>
            <a:custGeom>
              <a:avLst/>
              <a:gdLst>
                <a:gd name="T0" fmla="*/ 38 w 59"/>
                <a:gd name="T1" fmla="*/ 14 h 47"/>
                <a:gd name="T2" fmla="*/ 38 w 59"/>
                <a:gd name="T3" fmla="*/ 11 h 47"/>
                <a:gd name="T4" fmla="*/ 59 w 59"/>
                <a:gd name="T5" fmla="*/ 40 h 47"/>
                <a:gd name="T6" fmla="*/ 59 w 59"/>
                <a:gd name="T7" fmla="*/ 40 h 47"/>
                <a:gd name="T8" fmla="*/ 57 w 59"/>
                <a:gd name="T9" fmla="*/ 37 h 47"/>
                <a:gd name="T10" fmla="*/ 57 w 59"/>
                <a:gd name="T11" fmla="*/ 35 h 47"/>
                <a:gd name="T12" fmla="*/ 55 w 59"/>
                <a:gd name="T13" fmla="*/ 33 h 47"/>
                <a:gd name="T14" fmla="*/ 50 w 59"/>
                <a:gd name="T15" fmla="*/ 30 h 47"/>
                <a:gd name="T16" fmla="*/ 45 w 59"/>
                <a:gd name="T17" fmla="*/ 26 h 47"/>
                <a:gd name="T18" fmla="*/ 41 w 59"/>
                <a:gd name="T19" fmla="*/ 26 h 47"/>
                <a:gd name="T20" fmla="*/ 41 w 59"/>
                <a:gd name="T21" fmla="*/ 23 h 47"/>
                <a:gd name="T22" fmla="*/ 43 w 59"/>
                <a:gd name="T23" fmla="*/ 26 h 47"/>
                <a:gd name="T24" fmla="*/ 45 w 59"/>
                <a:gd name="T25" fmla="*/ 26 h 47"/>
                <a:gd name="T26" fmla="*/ 48 w 59"/>
                <a:gd name="T27" fmla="*/ 21 h 47"/>
                <a:gd name="T28" fmla="*/ 38 w 59"/>
                <a:gd name="T29" fmla="*/ 14 h 47"/>
                <a:gd name="T30" fmla="*/ 36 w 59"/>
                <a:gd name="T31" fmla="*/ 11 h 47"/>
                <a:gd name="T32" fmla="*/ 38 w 59"/>
                <a:gd name="T33" fmla="*/ 9 h 47"/>
                <a:gd name="T34" fmla="*/ 36 w 59"/>
                <a:gd name="T35" fmla="*/ 4 h 47"/>
                <a:gd name="T36" fmla="*/ 29 w 59"/>
                <a:gd name="T37" fmla="*/ 4 h 47"/>
                <a:gd name="T38" fmla="*/ 29 w 59"/>
                <a:gd name="T39" fmla="*/ 2 h 47"/>
                <a:gd name="T40" fmla="*/ 31 w 59"/>
                <a:gd name="T41" fmla="*/ 2 h 47"/>
                <a:gd name="T42" fmla="*/ 26 w 59"/>
                <a:gd name="T43" fmla="*/ 0 h 47"/>
                <a:gd name="T44" fmla="*/ 24 w 59"/>
                <a:gd name="T45" fmla="*/ 0 h 47"/>
                <a:gd name="T46" fmla="*/ 19 w 59"/>
                <a:gd name="T47" fmla="*/ 0 h 47"/>
                <a:gd name="T48" fmla="*/ 12 w 59"/>
                <a:gd name="T49" fmla="*/ 0 h 47"/>
                <a:gd name="T50" fmla="*/ 8 w 59"/>
                <a:gd name="T51" fmla="*/ 2 h 47"/>
                <a:gd name="T52" fmla="*/ 0 w 59"/>
                <a:gd name="T53" fmla="*/ 2 h 47"/>
                <a:gd name="T54" fmla="*/ 3 w 59"/>
                <a:gd name="T55" fmla="*/ 7 h 47"/>
                <a:gd name="T56" fmla="*/ 8 w 59"/>
                <a:gd name="T57" fmla="*/ 11 h 47"/>
                <a:gd name="T58" fmla="*/ 5 w 59"/>
                <a:gd name="T59" fmla="*/ 16 h 47"/>
                <a:gd name="T60" fmla="*/ 5 w 59"/>
                <a:gd name="T61" fmla="*/ 18 h 47"/>
                <a:gd name="T62" fmla="*/ 8 w 59"/>
                <a:gd name="T63" fmla="*/ 23 h 47"/>
                <a:gd name="T64" fmla="*/ 12 w 59"/>
                <a:gd name="T65" fmla="*/ 26 h 47"/>
                <a:gd name="T66" fmla="*/ 19 w 59"/>
                <a:gd name="T67" fmla="*/ 26 h 47"/>
                <a:gd name="T68" fmla="*/ 26 w 59"/>
                <a:gd name="T69" fmla="*/ 30 h 47"/>
                <a:gd name="T70" fmla="*/ 31 w 59"/>
                <a:gd name="T71" fmla="*/ 28 h 47"/>
                <a:gd name="T72" fmla="*/ 33 w 59"/>
                <a:gd name="T73" fmla="*/ 30 h 47"/>
                <a:gd name="T74" fmla="*/ 36 w 59"/>
                <a:gd name="T75" fmla="*/ 33 h 47"/>
                <a:gd name="T76" fmla="*/ 41 w 59"/>
                <a:gd name="T77" fmla="*/ 35 h 47"/>
                <a:gd name="T78" fmla="*/ 45 w 59"/>
                <a:gd name="T79" fmla="*/ 33 h 47"/>
                <a:gd name="T80" fmla="*/ 45 w 59"/>
                <a:gd name="T81" fmla="*/ 37 h 47"/>
                <a:gd name="T82" fmla="*/ 50 w 59"/>
                <a:gd name="T83" fmla="*/ 40 h 47"/>
                <a:gd name="T84" fmla="*/ 52 w 59"/>
                <a:gd name="T85" fmla="*/ 44 h 47"/>
                <a:gd name="T86" fmla="*/ 55 w 59"/>
                <a:gd name="T87" fmla="*/ 47 h 47"/>
                <a:gd name="T88" fmla="*/ 59 w 59"/>
                <a:gd name="T89" fmla="*/ 44 h 47"/>
                <a:gd name="T90" fmla="*/ 57 w 59"/>
                <a:gd name="T91" fmla="*/ 42 h 47"/>
                <a:gd name="T92" fmla="*/ 59 w 59"/>
                <a:gd name="T93" fmla="*/ 40 h 47"/>
                <a:gd name="T94" fmla="*/ 26 w 59"/>
                <a:gd name="T95" fmla="*/ 4 h 47"/>
                <a:gd name="T96" fmla="*/ 26 w 59"/>
                <a:gd name="T97" fmla="*/ 2 h 47"/>
                <a:gd name="T98" fmla="*/ 29 w 59"/>
                <a:gd name="T9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47">
                  <a:moveTo>
                    <a:pt x="38" y="11"/>
                  </a:moveTo>
                  <a:lnTo>
                    <a:pt x="38" y="11"/>
                  </a:lnTo>
                  <a:lnTo>
                    <a:pt x="38" y="14"/>
                  </a:lnTo>
                  <a:lnTo>
                    <a:pt x="38" y="14"/>
                  </a:lnTo>
                  <a:lnTo>
                    <a:pt x="38" y="14"/>
                  </a:lnTo>
                  <a:lnTo>
                    <a:pt x="38" y="11"/>
                  </a:lnTo>
                  <a:lnTo>
                    <a:pt x="38" y="11"/>
                  </a:lnTo>
                  <a:lnTo>
                    <a:pt x="38" y="11"/>
                  </a:lnTo>
                  <a:close/>
                  <a:moveTo>
                    <a:pt x="59" y="40"/>
                  </a:moveTo>
                  <a:lnTo>
                    <a:pt x="59" y="40"/>
                  </a:lnTo>
                  <a:lnTo>
                    <a:pt x="59" y="40"/>
                  </a:lnTo>
                  <a:lnTo>
                    <a:pt x="59" y="40"/>
                  </a:lnTo>
                  <a:lnTo>
                    <a:pt x="57" y="37"/>
                  </a:lnTo>
                  <a:lnTo>
                    <a:pt x="57" y="37"/>
                  </a:lnTo>
                  <a:lnTo>
                    <a:pt x="57" y="37"/>
                  </a:lnTo>
                  <a:lnTo>
                    <a:pt x="57" y="37"/>
                  </a:lnTo>
                  <a:lnTo>
                    <a:pt x="57" y="35"/>
                  </a:lnTo>
                  <a:lnTo>
                    <a:pt x="57" y="35"/>
                  </a:lnTo>
                  <a:lnTo>
                    <a:pt x="57" y="35"/>
                  </a:lnTo>
                  <a:lnTo>
                    <a:pt x="57" y="33"/>
                  </a:lnTo>
                  <a:lnTo>
                    <a:pt x="55" y="33"/>
                  </a:lnTo>
                  <a:lnTo>
                    <a:pt x="52" y="33"/>
                  </a:lnTo>
                  <a:lnTo>
                    <a:pt x="50" y="30"/>
                  </a:lnTo>
                  <a:lnTo>
                    <a:pt x="50" y="30"/>
                  </a:lnTo>
                  <a:lnTo>
                    <a:pt x="48" y="28"/>
                  </a:lnTo>
                  <a:lnTo>
                    <a:pt x="45" y="28"/>
                  </a:lnTo>
                  <a:lnTo>
                    <a:pt x="45" y="26"/>
                  </a:lnTo>
                  <a:lnTo>
                    <a:pt x="43" y="26"/>
                  </a:lnTo>
                  <a:lnTo>
                    <a:pt x="41" y="26"/>
                  </a:lnTo>
                  <a:lnTo>
                    <a:pt x="41" y="26"/>
                  </a:lnTo>
                  <a:lnTo>
                    <a:pt x="41" y="26"/>
                  </a:lnTo>
                  <a:lnTo>
                    <a:pt x="41" y="26"/>
                  </a:lnTo>
                  <a:lnTo>
                    <a:pt x="41" y="23"/>
                  </a:lnTo>
                  <a:lnTo>
                    <a:pt x="41" y="26"/>
                  </a:lnTo>
                  <a:lnTo>
                    <a:pt x="43" y="26"/>
                  </a:lnTo>
                  <a:lnTo>
                    <a:pt x="43" y="26"/>
                  </a:lnTo>
                  <a:lnTo>
                    <a:pt x="45" y="26"/>
                  </a:lnTo>
                  <a:lnTo>
                    <a:pt x="45" y="26"/>
                  </a:lnTo>
                  <a:lnTo>
                    <a:pt x="45" y="26"/>
                  </a:lnTo>
                  <a:lnTo>
                    <a:pt x="48" y="23"/>
                  </a:lnTo>
                  <a:lnTo>
                    <a:pt x="48" y="21"/>
                  </a:lnTo>
                  <a:lnTo>
                    <a:pt x="48" y="21"/>
                  </a:lnTo>
                  <a:lnTo>
                    <a:pt x="43" y="18"/>
                  </a:lnTo>
                  <a:lnTo>
                    <a:pt x="41" y="16"/>
                  </a:lnTo>
                  <a:lnTo>
                    <a:pt x="38" y="14"/>
                  </a:lnTo>
                  <a:lnTo>
                    <a:pt x="36" y="11"/>
                  </a:lnTo>
                  <a:lnTo>
                    <a:pt x="36" y="11"/>
                  </a:lnTo>
                  <a:lnTo>
                    <a:pt x="36" y="11"/>
                  </a:lnTo>
                  <a:lnTo>
                    <a:pt x="38" y="9"/>
                  </a:lnTo>
                  <a:lnTo>
                    <a:pt x="38" y="9"/>
                  </a:lnTo>
                  <a:lnTo>
                    <a:pt x="38" y="9"/>
                  </a:lnTo>
                  <a:lnTo>
                    <a:pt x="38" y="7"/>
                  </a:lnTo>
                  <a:lnTo>
                    <a:pt x="36" y="7"/>
                  </a:lnTo>
                  <a:lnTo>
                    <a:pt x="36" y="4"/>
                  </a:lnTo>
                  <a:lnTo>
                    <a:pt x="33" y="4"/>
                  </a:lnTo>
                  <a:lnTo>
                    <a:pt x="33" y="4"/>
                  </a:lnTo>
                  <a:lnTo>
                    <a:pt x="29" y="4"/>
                  </a:lnTo>
                  <a:lnTo>
                    <a:pt x="29" y="4"/>
                  </a:lnTo>
                  <a:lnTo>
                    <a:pt x="29" y="2"/>
                  </a:lnTo>
                  <a:lnTo>
                    <a:pt x="29" y="2"/>
                  </a:lnTo>
                  <a:lnTo>
                    <a:pt x="31" y="2"/>
                  </a:lnTo>
                  <a:lnTo>
                    <a:pt x="31" y="2"/>
                  </a:lnTo>
                  <a:lnTo>
                    <a:pt x="31" y="2"/>
                  </a:lnTo>
                  <a:lnTo>
                    <a:pt x="29" y="2"/>
                  </a:lnTo>
                  <a:lnTo>
                    <a:pt x="26" y="0"/>
                  </a:lnTo>
                  <a:lnTo>
                    <a:pt x="26" y="0"/>
                  </a:lnTo>
                  <a:lnTo>
                    <a:pt x="26" y="0"/>
                  </a:lnTo>
                  <a:lnTo>
                    <a:pt x="24" y="0"/>
                  </a:lnTo>
                  <a:lnTo>
                    <a:pt x="24" y="0"/>
                  </a:lnTo>
                  <a:lnTo>
                    <a:pt x="24" y="0"/>
                  </a:lnTo>
                  <a:lnTo>
                    <a:pt x="24" y="0"/>
                  </a:lnTo>
                  <a:lnTo>
                    <a:pt x="19" y="0"/>
                  </a:lnTo>
                  <a:lnTo>
                    <a:pt x="19" y="2"/>
                  </a:lnTo>
                  <a:lnTo>
                    <a:pt x="15" y="0"/>
                  </a:lnTo>
                  <a:lnTo>
                    <a:pt x="12" y="0"/>
                  </a:lnTo>
                  <a:lnTo>
                    <a:pt x="12" y="2"/>
                  </a:lnTo>
                  <a:lnTo>
                    <a:pt x="10" y="2"/>
                  </a:lnTo>
                  <a:lnTo>
                    <a:pt x="8" y="2"/>
                  </a:lnTo>
                  <a:lnTo>
                    <a:pt x="5" y="2"/>
                  </a:lnTo>
                  <a:lnTo>
                    <a:pt x="3" y="2"/>
                  </a:lnTo>
                  <a:lnTo>
                    <a:pt x="0" y="2"/>
                  </a:lnTo>
                  <a:lnTo>
                    <a:pt x="0" y="4"/>
                  </a:lnTo>
                  <a:lnTo>
                    <a:pt x="3" y="4"/>
                  </a:lnTo>
                  <a:lnTo>
                    <a:pt x="3" y="7"/>
                  </a:lnTo>
                  <a:lnTo>
                    <a:pt x="5" y="7"/>
                  </a:lnTo>
                  <a:lnTo>
                    <a:pt x="5" y="9"/>
                  </a:lnTo>
                  <a:lnTo>
                    <a:pt x="8" y="11"/>
                  </a:lnTo>
                  <a:lnTo>
                    <a:pt x="8" y="11"/>
                  </a:lnTo>
                  <a:lnTo>
                    <a:pt x="8" y="14"/>
                  </a:lnTo>
                  <a:lnTo>
                    <a:pt x="5" y="16"/>
                  </a:lnTo>
                  <a:lnTo>
                    <a:pt x="5" y="16"/>
                  </a:lnTo>
                  <a:lnTo>
                    <a:pt x="5" y="18"/>
                  </a:lnTo>
                  <a:lnTo>
                    <a:pt x="5" y="18"/>
                  </a:lnTo>
                  <a:lnTo>
                    <a:pt x="8" y="21"/>
                  </a:lnTo>
                  <a:lnTo>
                    <a:pt x="8" y="23"/>
                  </a:lnTo>
                  <a:lnTo>
                    <a:pt x="8" y="23"/>
                  </a:lnTo>
                  <a:lnTo>
                    <a:pt x="8" y="23"/>
                  </a:lnTo>
                  <a:lnTo>
                    <a:pt x="10" y="23"/>
                  </a:lnTo>
                  <a:lnTo>
                    <a:pt x="12" y="26"/>
                  </a:lnTo>
                  <a:lnTo>
                    <a:pt x="15" y="26"/>
                  </a:lnTo>
                  <a:lnTo>
                    <a:pt x="17" y="26"/>
                  </a:lnTo>
                  <a:lnTo>
                    <a:pt x="19" y="26"/>
                  </a:lnTo>
                  <a:lnTo>
                    <a:pt x="22" y="23"/>
                  </a:lnTo>
                  <a:lnTo>
                    <a:pt x="24" y="26"/>
                  </a:lnTo>
                  <a:lnTo>
                    <a:pt x="26" y="30"/>
                  </a:lnTo>
                  <a:lnTo>
                    <a:pt x="29" y="30"/>
                  </a:lnTo>
                  <a:lnTo>
                    <a:pt x="29" y="30"/>
                  </a:lnTo>
                  <a:lnTo>
                    <a:pt x="31" y="28"/>
                  </a:lnTo>
                  <a:lnTo>
                    <a:pt x="33" y="30"/>
                  </a:lnTo>
                  <a:lnTo>
                    <a:pt x="33" y="30"/>
                  </a:lnTo>
                  <a:lnTo>
                    <a:pt x="33" y="30"/>
                  </a:lnTo>
                  <a:lnTo>
                    <a:pt x="36" y="33"/>
                  </a:lnTo>
                  <a:lnTo>
                    <a:pt x="36" y="33"/>
                  </a:lnTo>
                  <a:lnTo>
                    <a:pt x="36" y="33"/>
                  </a:lnTo>
                  <a:lnTo>
                    <a:pt x="38" y="33"/>
                  </a:lnTo>
                  <a:lnTo>
                    <a:pt x="38" y="35"/>
                  </a:lnTo>
                  <a:lnTo>
                    <a:pt x="41" y="35"/>
                  </a:lnTo>
                  <a:lnTo>
                    <a:pt x="43" y="33"/>
                  </a:lnTo>
                  <a:lnTo>
                    <a:pt x="43" y="33"/>
                  </a:lnTo>
                  <a:lnTo>
                    <a:pt x="45" y="33"/>
                  </a:lnTo>
                  <a:lnTo>
                    <a:pt x="45" y="33"/>
                  </a:lnTo>
                  <a:lnTo>
                    <a:pt x="45" y="35"/>
                  </a:lnTo>
                  <a:lnTo>
                    <a:pt x="45" y="37"/>
                  </a:lnTo>
                  <a:lnTo>
                    <a:pt x="45" y="37"/>
                  </a:lnTo>
                  <a:lnTo>
                    <a:pt x="48" y="37"/>
                  </a:lnTo>
                  <a:lnTo>
                    <a:pt x="50" y="40"/>
                  </a:lnTo>
                  <a:lnTo>
                    <a:pt x="50" y="40"/>
                  </a:lnTo>
                  <a:lnTo>
                    <a:pt x="50" y="42"/>
                  </a:lnTo>
                  <a:lnTo>
                    <a:pt x="52" y="44"/>
                  </a:lnTo>
                  <a:lnTo>
                    <a:pt x="52" y="47"/>
                  </a:lnTo>
                  <a:lnTo>
                    <a:pt x="52" y="47"/>
                  </a:lnTo>
                  <a:lnTo>
                    <a:pt x="55" y="47"/>
                  </a:lnTo>
                  <a:lnTo>
                    <a:pt x="57" y="47"/>
                  </a:lnTo>
                  <a:lnTo>
                    <a:pt x="59" y="47"/>
                  </a:lnTo>
                  <a:lnTo>
                    <a:pt x="59" y="44"/>
                  </a:lnTo>
                  <a:lnTo>
                    <a:pt x="59" y="44"/>
                  </a:lnTo>
                  <a:lnTo>
                    <a:pt x="59" y="42"/>
                  </a:lnTo>
                  <a:lnTo>
                    <a:pt x="57" y="42"/>
                  </a:lnTo>
                  <a:lnTo>
                    <a:pt x="57" y="42"/>
                  </a:lnTo>
                  <a:lnTo>
                    <a:pt x="57" y="40"/>
                  </a:lnTo>
                  <a:lnTo>
                    <a:pt x="59" y="40"/>
                  </a:lnTo>
                  <a:close/>
                  <a:moveTo>
                    <a:pt x="29" y="4"/>
                  </a:moveTo>
                  <a:lnTo>
                    <a:pt x="29" y="4"/>
                  </a:lnTo>
                  <a:lnTo>
                    <a:pt x="26" y="4"/>
                  </a:lnTo>
                  <a:lnTo>
                    <a:pt x="26" y="4"/>
                  </a:lnTo>
                  <a:lnTo>
                    <a:pt x="26" y="4"/>
                  </a:lnTo>
                  <a:lnTo>
                    <a:pt x="26" y="2"/>
                  </a:lnTo>
                  <a:lnTo>
                    <a:pt x="29" y="4"/>
                  </a:lnTo>
                  <a:lnTo>
                    <a:pt x="29" y="4"/>
                  </a:lnTo>
                  <a:lnTo>
                    <a:pt x="2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393"/>
            <p:cNvSpPr>
              <a:spLocks noEditPoints="1"/>
            </p:cNvSpPr>
            <p:nvPr userDrawn="1"/>
          </p:nvSpPr>
          <p:spPr bwMode="auto">
            <a:xfrm>
              <a:off x="2409" y="3269"/>
              <a:ext cx="285" cy="693"/>
            </a:xfrm>
            <a:custGeom>
              <a:avLst/>
              <a:gdLst>
                <a:gd name="T0" fmla="*/ 278 w 285"/>
                <a:gd name="T1" fmla="*/ 688 h 693"/>
                <a:gd name="T2" fmla="*/ 209 w 285"/>
                <a:gd name="T3" fmla="*/ 664 h 693"/>
                <a:gd name="T4" fmla="*/ 195 w 285"/>
                <a:gd name="T5" fmla="*/ 657 h 693"/>
                <a:gd name="T6" fmla="*/ 247 w 285"/>
                <a:gd name="T7" fmla="*/ 690 h 693"/>
                <a:gd name="T8" fmla="*/ 268 w 285"/>
                <a:gd name="T9" fmla="*/ 307 h 693"/>
                <a:gd name="T10" fmla="*/ 228 w 285"/>
                <a:gd name="T11" fmla="*/ 262 h 693"/>
                <a:gd name="T12" fmla="*/ 223 w 285"/>
                <a:gd name="T13" fmla="*/ 222 h 693"/>
                <a:gd name="T14" fmla="*/ 223 w 285"/>
                <a:gd name="T15" fmla="*/ 198 h 693"/>
                <a:gd name="T16" fmla="*/ 228 w 285"/>
                <a:gd name="T17" fmla="*/ 170 h 693"/>
                <a:gd name="T18" fmla="*/ 249 w 285"/>
                <a:gd name="T19" fmla="*/ 139 h 693"/>
                <a:gd name="T20" fmla="*/ 261 w 285"/>
                <a:gd name="T21" fmla="*/ 127 h 693"/>
                <a:gd name="T22" fmla="*/ 275 w 285"/>
                <a:gd name="T23" fmla="*/ 116 h 693"/>
                <a:gd name="T24" fmla="*/ 278 w 285"/>
                <a:gd name="T25" fmla="*/ 87 h 693"/>
                <a:gd name="T26" fmla="*/ 263 w 285"/>
                <a:gd name="T27" fmla="*/ 94 h 693"/>
                <a:gd name="T28" fmla="*/ 249 w 285"/>
                <a:gd name="T29" fmla="*/ 116 h 693"/>
                <a:gd name="T30" fmla="*/ 226 w 285"/>
                <a:gd name="T31" fmla="*/ 118 h 693"/>
                <a:gd name="T32" fmla="*/ 200 w 285"/>
                <a:gd name="T33" fmla="*/ 104 h 693"/>
                <a:gd name="T34" fmla="*/ 207 w 285"/>
                <a:gd name="T35" fmla="*/ 83 h 693"/>
                <a:gd name="T36" fmla="*/ 186 w 285"/>
                <a:gd name="T37" fmla="*/ 61 h 693"/>
                <a:gd name="T38" fmla="*/ 129 w 285"/>
                <a:gd name="T39" fmla="*/ 30 h 693"/>
                <a:gd name="T40" fmla="*/ 89 w 285"/>
                <a:gd name="T41" fmla="*/ 4 h 693"/>
                <a:gd name="T42" fmla="*/ 70 w 285"/>
                <a:gd name="T43" fmla="*/ 7 h 693"/>
                <a:gd name="T44" fmla="*/ 37 w 285"/>
                <a:gd name="T45" fmla="*/ 7 h 693"/>
                <a:gd name="T46" fmla="*/ 23 w 285"/>
                <a:gd name="T47" fmla="*/ 47 h 693"/>
                <a:gd name="T48" fmla="*/ 11 w 285"/>
                <a:gd name="T49" fmla="*/ 71 h 693"/>
                <a:gd name="T50" fmla="*/ 21 w 285"/>
                <a:gd name="T51" fmla="*/ 109 h 693"/>
                <a:gd name="T52" fmla="*/ 7 w 285"/>
                <a:gd name="T53" fmla="*/ 132 h 693"/>
                <a:gd name="T54" fmla="*/ 4 w 285"/>
                <a:gd name="T55" fmla="*/ 172 h 693"/>
                <a:gd name="T56" fmla="*/ 2 w 285"/>
                <a:gd name="T57" fmla="*/ 194 h 693"/>
                <a:gd name="T58" fmla="*/ 7 w 285"/>
                <a:gd name="T59" fmla="*/ 215 h 693"/>
                <a:gd name="T60" fmla="*/ 18 w 285"/>
                <a:gd name="T61" fmla="*/ 241 h 693"/>
                <a:gd name="T62" fmla="*/ 23 w 285"/>
                <a:gd name="T63" fmla="*/ 265 h 693"/>
                <a:gd name="T64" fmla="*/ 25 w 285"/>
                <a:gd name="T65" fmla="*/ 291 h 693"/>
                <a:gd name="T66" fmla="*/ 21 w 285"/>
                <a:gd name="T67" fmla="*/ 312 h 693"/>
                <a:gd name="T68" fmla="*/ 33 w 285"/>
                <a:gd name="T69" fmla="*/ 350 h 693"/>
                <a:gd name="T70" fmla="*/ 30 w 285"/>
                <a:gd name="T71" fmla="*/ 373 h 693"/>
                <a:gd name="T72" fmla="*/ 33 w 285"/>
                <a:gd name="T73" fmla="*/ 390 h 693"/>
                <a:gd name="T74" fmla="*/ 44 w 285"/>
                <a:gd name="T75" fmla="*/ 423 h 693"/>
                <a:gd name="T76" fmla="*/ 47 w 285"/>
                <a:gd name="T77" fmla="*/ 447 h 693"/>
                <a:gd name="T78" fmla="*/ 61 w 285"/>
                <a:gd name="T79" fmla="*/ 466 h 693"/>
                <a:gd name="T80" fmla="*/ 63 w 285"/>
                <a:gd name="T81" fmla="*/ 482 h 693"/>
                <a:gd name="T82" fmla="*/ 80 w 285"/>
                <a:gd name="T83" fmla="*/ 506 h 693"/>
                <a:gd name="T84" fmla="*/ 84 w 285"/>
                <a:gd name="T85" fmla="*/ 532 h 693"/>
                <a:gd name="T86" fmla="*/ 84 w 285"/>
                <a:gd name="T87" fmla="*/ 560 h 693"/>
                <a:gd name="T88" fmla="*/ 84 w 285"/>
                <a:gd name="T89" fmla="*/ 586 h 693"/>
                <a:gd name="T90" fmla="*/ 108 w 285"/>
                <a:gd name="T91" fmla="*/ 603 h 693"/>
                <a:gd name="T92" fmla="*/ 127 w 285"/>
                <a:gd name="T93" fmla="*/ 629 h 693"/>
                <a:gd name="T94" fmla="*/ 186 w 285"/>
                <a:gd name="T95" fmla="*/ 636 h 693"/>
                <a:gd name="T96" fmla="*/ 162 w 285"/>
                <a:gd name="T97" fmla="*/ 610 h 693"/>
                <a:gd name="T98" fmla="*/ 157 w 285"/>
                <a:gd name="T99" fmla="*/ 591 h 693"/>
                <a:gd name="T100" fmla="*/ 174 w 285"/>
                <a:gd name="T101" fmla="*/ 570 h 693"/>
                <a:gd name="T102" fmla="*/ 188 w 285"/>
                <a:gd name="T103" fmla="*/ 544 h 693"/>
                <a:gd name="T104" fmla="*/ 148 w 285"/>
                <a:gd name="T105" fmla="*/ 499 h 693"/>
                <a:gd name="T106" fmla="*/ 172 w 285"/>
                <a:gd name="T107" fmla="*/ 468 h 693"/>
                <a:gd name="T108" fmla="*/ 167 w 285"/>
                <a:gd name="T109" fmla="*/ 437 h 693"/>
                <a:gd name="T110" fmla="*/ 179 w 285"/>
                <a:gd name="T111" fmla="*/ 428 h 693"/>
                <a:gd name="T112" fmla="*/ 160 w 285"/>
                <a:gd name="T113" fmla="*/ 425 h 693"/>
                <a:gd name="T114" fmla="*/ 174 w 285"/>
                <a:gd name="T115" fmla="*/ 406 h 693"/>
                <a:gd name="T116" fmla="*/ 193 w 285"/>
                <a:gd name="T117" fmla="*/ 373 h 693"/>
                <a:gd name="T118" fmla="*/ 228 w 285"/>
                <a:gd name="T119" fmla="*/ 35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693">
                  <a:moveTo>
                    <a:pt x="285" y="685"/>
                  </a:moveTo>
                  <a:lnTo>
                    <a:pt x="282" y="685"/>
                  </a:lnTo>
                  <a:lnTo>
                    <a:pt x="280" y="685"/>
                  </a:lnTo>
                  <a:lnTo>
                    <a:pt x="280" y="685"/>
                  </a:lnTo>
                  <a:lnTo>
                    <a:pt x="280" y="685"/>
                  </a:lnTo>
                  <a:lnTo>
                    <a:pt x="278" y="685"/>
                  </a:lnTo>
                  <a:lnTo>
                    <a:pt x="275" y="685"/>
                  </a:lnTo>
                  <a:lnTo>
                    <a:pt x="273" y="685"/>
                  </a:lnTo>
                  <a:lnTo>
                    <a:pt x="273" y="685"/>
                  </a:lnTo>
                  <a:lnTo>
                    <a:pt x="273" y="688"/>
                  </a:lnTo>
                  <a:lnTo>
                    <a:pt x="271" y="688"/>
                  </a:lnTo>
                  <a:lnTo>
                    <a:pt x="271" y="688"/>
                  </a:lnTo>
                  <a:lnTo>
                    <a:pt x="271" y="688"/>
                  </a:lnTo>
                  <a:lnTo>
                    <a:pt x="273" y="690"/>
                  </a:lnTo>
                  <a:lnTo>
                    <a:pt x="275" y="688"/>
                  </a:lnTo>
                  <a:lnTo>
                    <a:pt x="275" y="688"/>
                  </a:lnTo>
                  <a:lnTo>
                    <a:pt x="278" y="688"/>
                  </a:lnTo>
                  <a:lnTo>
                    <a:pt x="282" y="688"/>
                  </a:lnTo>
                  <a:lnTo>
                    <a:pt x="282" y="688"/>
                  </a:lnTo>
                  <a:lnTo>
                    <a:pt x="285" y="685"/>
                  </a:lnTo>
                  <a:lnTo>
                    <a:pt x="285" y="685"/>
                  </a:lnTo>
                  <a:close/>
                  <a:moveTo>
                    <a:pt x="259" y="683"/>
                  </a:moveTo>
                  <a:lnTo>
                    <a:pt x="254" y="683"/>
                  </a:lnTo>
                  <a:lnTo>
                    <a:pt x="249" y="683"/>
                  </a:lnTo>
                  <a:lnTo>
                    <a:pt x="245" y="681"/>
                  </a:lnTo>
                  <a:lnTo>
                    <a:pt x="240" y="681"/>
                  </a:lnTo>
                  <a:lnTo>
                    <a:pt x="235" y="678"/>
                  </a:lnTo>
                  <a:lnTo>
                    <a:pt x="230" y="676"/>
                  </a:lnTo>
                  <a:lnTo>
                    <a:pt x="228" y="674"/>
                  </a:lnTo>
                  <a:lnTo>
                    <a:pt x="223" y="671"/>
                  </a:lnTo>
                  <a:lnTo>
                    <a:pt x="219" y="669"/>
                  </a:lnTo>
                  <a:lnTo>
                    <a:pt x="214" y="667"/>
                  </a:lnTo>
                  <a:lnTo>
                    <a:pt x="212" y="664"/>
                  </a:lnTo>
                  <a:lnTo>
                    <a:pt x="209" y="664"/>
                  </a:lnTo>
                  <a:lnTo>
                    <a:pt x="207" y="662"/>
                  </a:lnTo>
                  <a:lnTo>
                    <a:pt x="202" y="657"/>
                  </a:lnTo>
                  <a:lnTo>
                    <a:pt x="202" y="657"/>
                  </a:lnTo>
                  <a:lnTo>
                    <a:pt x="198" y="657"/>
                  </a:lnTo>
                  <a:lnTo>
                    <a:pt x="198" y="657"/>
                  </a:lnTo>
                  <a:lnTo>
                    <a:pt x="195" y="655"/>
                  </a:lnTo>
                  <a:lnTo>
                    <a:pt x="195" y="655"/>
                  </a:lnTo>
                  <a:lnTo>
                    <a:pt x="195" y="652"/>
                  </a:lnTo>
                  <a:lnTo>
                    <a:pt x="195" y="652"/>
                  </a:lnTo>
                  <a:lnTo>
                    <a:pt x="198" y="652"/>
                  </a:lnTo>
                  <a:lnTo>
                    <a:pt x="200" y="652"/>
                  </a:lnTo>
                  <a:lnTo>
                    <a:pt x="198" y="650"/>
                  </a:lnTo>
                  <a:lnTo>
                    <a:pt x="195" y="650"/>
                  </a:lnTo>
                  <a:lnTo>
                    <a:pt x="190" y="645"/>
                  </a:lnTo>
                  <a:lnTo>
                    <a:pt x="188" y="645"/>
                  </a:lnTo>
                  <a:lnTo>
                    <a:pt x="190" y="650"/>
                  </a:lnTo>
                  <a:lnTo>
                    <a:pt x="195" y="657"/>
                  </a:lnTo>
                  <a:lnTo>
                    <a:pt x="198" y="662"/>
                  </a:lnTo>
                  <a:lnTo>
                    <a:pt x="200" y="667"/>
                  </a:lnTo>
                  <a:lnTo>
                    <a:pt x="202" y="671"/>
                  </a:lnTo>
                  <a:lnTo>
                    <a:pt x="205" y="678"/>
                  </a:lnTo>
                  <a:lnTo>
                    <a:pt x="207" y="683"/>
                  </a:lnTo>
                  <a:lnTo>
                    <a:pt x="209" y="688"/>
                  </a:lnTo>
                  <a:lnTo>
                    <a:pt x="212" y="688"/>
                  </a:lnTo>
                  <a:lnTo>
                    <a:pt x="212" y="688"/>
                  </a:lnTo>
                  <a:lnTo>
                    <a:pt x="214" y="688"/>
                  </a:lnTo>
                  <a:lnTo>
                    <a:pt x="216" y="688"/>
                  </a:lnTo>
                  <a:lnTo>
                    <a:pt x="221" y="688"/>
                  </a:lnTo>
                  <a:lnTo>
                    <a:pt x="223" y="688"/>
                  </a:lnTo>
                  <a:lnTo>
                    <a:pt x="235" y="690"/>
                  </a:lnTo>
                  <a:lnTo>
                    <a:pt x="238" y="690"/>
                  </a:lnTo>
                  <a:lnTo>
                    <a:pt x="242" y="693"/>
                  </a:lnTo>
                  <a:lnTo>
                    <a:pt x="245" y="693"/>
                  </a:lnTo>
                  <a:lnTo>
                    <a:pt x="247" y="690"/>
                  </a:lnTo>
                  <a:lnTo>
                    <a:pt x="249" y="690"/>
                  </a:lnTo>
                  <a:lnTo>
                    <a:pt x="249" y="690"/>
                  </a:lnTo>
                  <a:lnTo>
                    <a:pt x="252" y="690"/>
                  </a:lnTo>
                  <a:lnTo>
                    <a:pt x="252" y="690"/>
                  </a:lnTo>
                  <a:lnTo>
                    <a:pt x="254" y="690"/>
                  </a:lnTo>
                  <a:lnTo>
                    <a:pt x="256" y="690"/>
                  </a:lnTo>
                  <a:lnTo>
                    <a:pt x="259" y="690"/>
                  </a:lnTo>
                  <a:lnTo>
                    <a:pt x="261" y="690"/>
                  </a:lnTo>
                  <a:lnTo>
                    <a:pt x="261" y="688"/>
                  </a:lnTo>
                  <a:lnTo>
                    <a:pt x="263" y="688"/>
                  </a:lnTo>
                  <a:lnTo>
                    <a:pt x="263" y="685"/>
                  </a:lnTo>
                  <a:lnTo>
                    <a:pt x="261" y="683"/>
                  </a:lnTo>
                  <a:lnTo>
                    <a:pt x="259" y="683"/>
                  </a:lnTo>
                  <a:close/>
                  <a:moveTo>
                    <a:pt x="271" y="317"/>
                  </a:moveTo>
                  <a:lnTo>
                    <a:pt x="271" y="314"/>
                  </a:lnTo>
                  <a:lnTo>
                    <a:pt x="268" y="307"/>
                  </a:lnTo>
                  <a:lnTo>
                    <a:pt x="268" y="307"/>
                  </a:lnTo>
                  <a:lnTo>
                    <a:pt x="268" y="307"/>
                  </a:lnTo>
                  <a:lnTo>
                    <a:pt x="263" y="307"/>
                  </a:lnTo>
                  <a:lnTo>
                    <a:pt x="261" y="305"/>
                  </a:lnTo>
                  <a:lnTo>
                    <a:pt x="256" y="302"/>
                  </a:lnTo>
                  <a:lnTo>
                    <a:pt x="256" y="300"/>
                  </a:lnTo>
                  <a:lnTo>
                    <a:pt x="254" y="298"/>
                  </a:lnTo>
                  <a:lnTo>
                    <a:pt x="254" y="293"/>
                  </a:lnTo>
                  <a:lnTo>
                    <a:pt x="256" y="288"/>
                  </a:lnTo>
                  <a:lnTo>
                    <a:pt x="254" y="286"/>
                  </a:lnTo>
                  <a:lnTo>
                    <a:pt x="252" y="281"/>
                  </a:lnTo>
                  <a:lnTo>
                    <a:pt x="247" y="279"/>
                  </a:lnTo>
                  <a:lnTo>
                    <a:pt x="242" y="276"/>
                  </a:lnTo>
                  <a:lnTo>
                    <a:pt x="233" y="272"/>
                  </a:lnTo>
                  <a:lnTo>
                    <a:pt x="228" y="267"/>
                  </a:lnTo>
                  <a:lnTo>
                    <a:pt x="228" y="267"/>
                  </a:lnTo>
                  <a:lnTo>
                    <a:pt x="226" y="262"/>
                  </a:lnTo>
                  <a:lnTo>
                    <a:pt x="228" y="262"/>
                  </a:lnTo>
                  <a:lnTo>
                    <a:pt x="228" y="262"/>
                  </a:lnTo>
                  <a:lnTo>
                    <a:pt x="228" y="260"/>
                  </a:lnTo>
                  <a:lnTo>
                    <a:pt x="228" y="257"/>
                  </a:lnTo>
                  <a:lnTo>
                    <a:pt x="226" y="255"/>
                  </a:lnTo>
                  <a:lnTo>
                    <a:pt x="226" y="255"/>
                  </a:lnTo>
                  <a:lnTo>
                    <a:pt x="223" y="250"/>
                  </a:lnTo>
                  <a:lnTo>
                    <a:pt x="223" y="250"/>
                  </a:lnTo>
                  <a:lnTo>
                    <a:pt x="223" y="241"/>
                  </a:lnTo>
                  <a:lnTo>
                    <a:pt x="223" y="239"/>
                  </a:lnTo>
                  <a:lnTo>
                    <a:pt x="223" y="236"/>
                  </a:lnTo>
                  <a:lnTo>
                    <a:pt x="223" y="236"/>
                  </a:lnTo>
                  <a:lnTo>
                    <a:pt x="226" y="236"/>
                  </a:lnTo>
                  <a:lnTo>
                    <a:pt x="226" y="236"/>
                  </a:lnTo>
                  <a:lnTo>
                    <a:pt x="226" y="234"/>
                  </a:lnTo>
                  <a:lnTo>
                    <a:pt x="223" y="227"/>
                  </a:lnTo>
                  <a:lnTo>
                    <a:pt x="223" y="224"/>
                  </a:lnTo>
                  <a:lnTo>
                    <a:pt x="223" y="222"/>
                  </a:lnTo>
                  <a:lnTo>
                    <a:pt x="223" y="220"/>
                  </a:lnTo>
                  <a:lnTo>
                    <a:pt x="223" y="217"/>
                  </a:lnTo>
                  <a:lnTo>
                    <a:pt x="223" y="217"/>
                  </a:lnTo>
                  <a:lnTo>
                    <a:pt x="223" y="215"/>
                  </a:lnTo>
                  <a:lnTo>
                    <a:pt x="221" y="215"/>
                  </a:lnTo>
                  <a:lnTo>
                    <a:pt x="221" y="213"/>
                  </a:lnTo>
                  <a:lnTo>
                    <a:pt x="221" y="213"/>
                  </a:lnTo>
                  <a:lnTo>
                    <a:pt x="223" y="210"/>
                  </a:lnTo>
                  <a:lnTo>
                    <a:pt x="223" y="210"/>
                  </a:lnTo>
                  <a:lnTo>
                    <a:pt x="223" y="208"/>
                  </a:lnTo>
                  <a:lnTo>
                    <a:pt x="223" y="205"/>
                  </a:lnTo>
                  <a:lnTo>
                    <a:pt x="223" y="205"/>
                  </a:lnTo>
                  <a:lnTo>
                    <a:pt x="223" y="205"/>
                  </a:lnTo>
                  <a:lnTo>
                    <a:pt x="221" y="203"/>
                  </a:lnTo>
                  <a:lnTo>
                    <a:pt x="221" y="201"/>
                  </a:lnTo>
                  <a:lnTo>
                    <a:pt x="223" y="198"/>
                  </a:lnTo>
                  <a:lnTo>
                    <a:pt x="223" y="198"/>
                  </a:lnTo>
                  <a:lnTo>
                    <a:pt x="223" y="196"/>
                  </a:lnTo>
                  <a:lnTo>
                    <a:pt x="223" y="194"/>
                  </a:lnTo>
                  <a:lnTo>
                    <a:pt x="223" y="194"/>
                  </a:lnTo>
                  <a:lnTo>
                    <a:pt x="223" y="191"/>
                  </a:lnTo>
                  <a:lnTo>
                    <a:pt x="223" y="191"/>
                  </a:lnTo>
                  <a:lnTo>
                    <a:pt x="223" y="191"/>
                  </a:lnTo>
                  <a:lnTo>
                    <a:pt x="223" y="187"/>
                  </a:lnTo>
                  <a:lnTo>
                    <a:pt x="221" y="184"/>
                  </a:lnTo>
                  <a:lnTo>
                    <a:pt x="221" y="182"/>
                  </a:lnTo>
                  <a:lnTo>
                    <a:pt x="223" y="179"/>
                  </a:lnTo>
                  <a:lnTo>
                    <a:pt x="223" y="179"/>
                  </a:lnTo>
                  <a:lnTo>
                    <a:pt x="223" y="177"/>
                  </a:lnTo>
                  <a:lnTo>
                    <a:pt x="223" y="177"/>
                  </a:lnTo>
                  <a:lnTo>
                    <a:pt x="226" y="175"/>
                  </a:lnTo>
                  <a:lnTo>
                    <a:pt x="228" y="172"/>
                  </a:lnTo>
                  <a:lnTo>
                    <a:pt x="228" y="170"/>
                  </a:lnTo>
                  <a:lnTo>
                    <a:pt x="228" y="170"/>
                  </a:lnTo>
                  <a:lnTo>
                    <a:pt x="230" y="168"/>
                  </a:lnTo>
                  <a:lnTo>
                    <a:pt x="233" y="165"/>
                  </a:lnTo>
                  <a:lnTo>
                    <a:pt x="235" y="163"/>
                  </a:lnTo>
                  <a:lnTo>
                    <a:pt x="238" y="161"/>
                  </a:lnTo>
                  <a:lnTo>
                    <a:pt x="238" y="158"/>
                  </a:lnTo>
                  <a:lnTo>
                    <a:pt x="238" y="156"/>
                  </a:lnTo>
                  <a:lnTo>
                    <a:pt x="240" y="153"/>
                  </a:lnTo>
                  <a:lnTo>
                    <a:pt x="240" y="153"/>
                  </a:lnTo>
                  <a:lnTo>
                    <a:pt x="242" y="151"/>
                  </a:lnTo>
                  <a:lnTo>
                    <a:pt x="242" y="149"/>
                  </a:lnTo>
                  <a:lnTo>
                    <a:pt x="245" y="146"/>
                  </a:lnTo>
                  <a:lnTo>
                    <a:pt x="245" y="144"/>
                  </a:lnTo>
                  <a:lnTo>
                    <a:pt x="247" y="142"/>
                  </a:lnTo>
                  <a:lnTo>
                    <a:pt x="247" y="142"/>
                  </a:lnTo>
                  <a:lnTo>
                    <a:pt x="247" y="139"/>
                  </a:lnTo>
                  <a:lnTo>
                    <a:pt x="247" y="139"/>
                  </a:lnTo>
                  <a:lnTo>
                    <a:pt x="249" y="139"/>
                  </a:lnTo>
                  <a:lnTo>
                    <a:pt x="249" y="139"/>
                  </a:lnTo>
                  <a:lnTo>
                    <a:pt x="249" y="137"/>
                  </a:lnTo>
                  <a:lnTo>
                    <a:pt x="249" y="137"/>
                  </a:lnTo>
                  <a:lnTo>
                    <a:pt x="249" y="137"/>
                  </a:lnTo>
                  <a:lnTo>
                    <a:pt x="252" y="137"/>
                  </a:lnTo>
                  <a:lnTo>
                    <a:pt x="252" y="137"/>
                  </a:lnTo>
                  <a:lnTo>
                    <a:pt x="252" y="137"/>
                  </a:lnTo>
                  <a:lnTo>
                    <a:pt x="252" y="137"/>
                  </a:lnTo>
                  <a:lnTo>
                    <a:pt x="252" y="135"/>
                  </a:lnTo>
                  <a:lnTo>
                    <a:pt x="252" y="135"/>
                  </a:lnTo>
                  <a:lnTo>
                    <a:pt x="254" y="132"/>
                  </a:lnTo>
                  <a:lnTo>
                    <a:pt x="254" y="132"/>
                  </a:lnTo>
                  <a:lnTo>
                    <a:pt x="256" y="130"/>
                  </a:lnTo>
                  <a:lnTo>
                    <a:pt x="256" y="130"/>
                  </a:lnTo>
                  <a:lnTo>
                    <a:pt x="259" y="127"/>
                  </a:lnTo>
                  <a:lnTo>
                    <a:pt x="261" y="127"/>
                  </a:lnTo>
                  <a:lnTo>
                    <a:pt x="261" y="127"/>
                  </a:lnTo>
                  <a:lnTo>
                    <a:pt x="261" y="125"/>
                  </a:lnTo>
                  <a:lnTo>
                    <a:pt x="261" y="125"/>
                  </a:lnTo>
                  <a:lnTo>
                    <a:pt x="263" y="125"/>
                  </a:lnTo>
                  <a:lnTo>
                    <a:pt x="263" y="123"/>
                  </a:lnTo>
                  <a:lnTo>
                    <a:pt x="263" y="123"/>
                  </a:lnTo>
                  <a:lnTo>
                    <a:pt x="263" y="120"/>
                  </a:lnTo>
                  <a:lnTo>
                    <a:pt x="266" y="120"/>
                  </a:lnTo>
                  <a:lnTo>
                    <a:pt x="266" y="120"/>
                  </a:lnTo>
                  <a:lnTo>
                    <a:pt x="266" y="120"/>
                  </a:lnTo>
                  <a:lnTo>
                    <a:pt x="268" y="120"/>
                  </a:lnTo>
                  <a:lnTo>
                    <a:pt x="268" y="118"/>
                  </a:lnTo>
                  <a:lnTo>
                    <a:pt x="271" y="118"/>
                  </a:lnTo>
                  <a:lnTo>
                    <a:pt x="271" y="118"/>
                  </a:lnTo>
                  <a:lnTo>
                    <a:pt x="271" y="118"/>
                  </a:lnTo>
                  <a:lnTo>
                    <a:pt x="273" y="118"/>
                  </a:lnTo>
                  <a:lnTo>
                    <a:pt x="275" y="118"/>
                  </a:lnTo>
                  <a:lnTo>
                    <a:pt x="275" y="116"/>
                  </a:lnTo>
                  <a:lnTo>
                    <a:pt x="275" y="113"/>
                  </a:lnTo>
                  <a:lnTo>
                    <a:pt x="278" y="116"/>
                  </a:lnTo>
                  <a:lnTo>
                    <a:pt x="278" y="113"/>
                  </a:lnTo>
                  <a:lnTo>
                    <a:pt x="280" y="113"/>
                  </a:lnTo>
                  <a:lnTo>
                    <a:pt x="280" y="113"/>
                  </a:lnTo>
                  <a:lnTo>
                    <a:pt x="282" y="111"/>
                  </a:lnTo>
                  <a:lnTo>
                    <a:pt x="282" y="109"/>
                  </a:lnTo>
                  <a:lnTo>
                    <a:pt x="282" y="106"/>
                  </a:lnTo>
                  <a:lnTo>
                    <a:pt x="282" y="104"/>
                  </a:lnTo>
                  <a:lnTo>
                    <a:pt x="282" y="104"/>
                  </a:lnTo>
                  <a:lnTo>
                    <a:pt x="282" y="101"/>
                  </a:lnTo>
                  <a:lnTo>
                    <a:pt x="282" y="97"/>
                  </a:lnTo>
                  <a:lnTo>
                    <a:pt x="282" y="94"/>
                  </a:lnTo>
                  <a:lnTo>
                    <a:pt x="282" y="94"/>
                  </a:lnTo>
                  <a:lnTo>
                    <a:pt x="282" y="92"/>
                  </a:lnTo>
                  <a:lnTo>
                    <a:pt x="280" y="90"/>
                  </a:lnTo>
                  <a:lnTo>
                    <a:pt x="278" y="87"/>
                  </a:lnTo>
                  <a:lnTo>
                    <a:pt x="278" y="83"/>
                  </a:lnTo>
                  <a:lnTo>
                    <a:pt x="275" y="80"/>
                  </a:lnTo>
                  <a:lnTo>
                    <a:pt x="275" y="80"/>
                  </a:lnTo>
                  <a:lnTo>
                    <a:pt x="273" y="78"/>
                  </a:lnTo>
                  <a:lnTo>
                    <a:pt x="273" y="78"/>
                  </a:lnTo>
                  <a:lnTo>
                    <a:pt x="271" y="78"/>
                  </a:lnTo>
                  <a:lnTo>
                    <a:pt x="271" y="78"/>
                  </a:lnTo>
                  <a:lnTo>
                    <a:pt x="271" y="78"/>
                  </a:lnTo>
                  <a:lnTo>
                    <a:pt x="271" y="78"/>
                  </a:lnTo>
                  <a:lnTo>
                    <a:pt x="268" y="78"/>
                  </a:lnTo>
                  <a:lnTo>
                    <a:pt x="268" y="78"/>
                  </a:lnTo>
                  <a:lnTo>
                    <a:pt x="266" y="80"/>
                  </a:lnTo>
                  <a:lnTo>
                    <a:pt x="266" y="80"/>
                  </a:lnTo>
                  <a:lnTo>
                    <a:pt x="263" y="78"/>
                  </a:lnTo>
                  <a:lnTo>
                    <a:pt x="263" y="78"/>
                  </a:lnTo>
                  <a:lnTo>
                    <a:pt x="263" y="87"/>
                  </a:lnTo>
                  <a:lnTo>
                    <a:pt x="263" y="94"/>
                  </a:lnTo>
                  <a:lnTo>
                    <a:pt x="263" y="99"/>
                  </a:lnTo>
                  <a:lnTo>
                    <a:pt x="261" y="101"/>
                  </a:lnTo>
                  <a:lnTo>
                    <a:pt x="261" y="101"/>
                  </a:lnTo>
                  <a:lnTo>
                    <a:pt x="261" y="101"/>
                  </a:lnTo>
                  <a:lnTo>
                    <a:pt x="261" y="104"/>
                  </a:lnTo>
                  <a:lnTo>
                    <a:pt x="259" y="104"/>
                  </a:lnTo>
                  <a:lnTo>
                    <a:pt x="259" y="106"/>
                  </a:lnTo>
                  <a:lnTo>
                    <a:pt x="256" y="106"/>
                  </a:lnTo>
                  <a:lnTo>
                    <a:pt x="256" y="106"/>
                  </a:lnTo>
                  <a:lnTo>
                    <a:pt x="256" y="109"/>
                  </a:lnTo>
                  <a:lnTo>
                    <a:pt x="254" y="109"/>
                  </a:lnTo>
                  <a:lnTo>
                    <a:pt x="252" y="109"/>
                  </a:lnTo>
                  <a:lnTo>
                    <a:pt x="252" y="111"/>
                  </a:lnTo>
                  <a:lnTo>
                    <a:pt x="252" y="111"/>
                  </a:lnTo>
                  <a:lnTo>
                    <a:pt x="249" y="111"/>
                  </a:lnTo>
                  <a:lnTo>
                    <a:pt x="249" y="113"/>
                  </a:lnTo>
                  <a:lnTo>
                    <a:pt x="249" y="116"/>
                  </a:lnTo>
                  <a:lnTo>
                    <a:pt x="249" y="116"/>
                  </a:lnTo>
                  <a:lnTo>
                    <a:pt x="249" y="118"/>
                  </a:lnTo>
                  <a:lnTo>
                    <a:pt x="247" y="118"/>
                  </a:lnTo>
                  <a:lnTo>
                    <a:pt x="245" y="116"/>
                  </a:lnTo>
                  <a:lnTo>
                    <a:pt x="245" y="116"/>
                  </a:lnTo>
                  <a:lnTo>
                    <a:pt x="242" y="116"/>
                  </a:lnTo>
                  <a:lnTo>
                    <a:pt x="240" y="116"/>
                  </a:lnTo>
                  <a:lnTo>
                    <a:pt x="240" y="116"/>
                  </a:lnTo>
                  <a:lnTo>
                    <a:pt x="238" y="118"/>
                  </a:lnTo>
                  <a:lnTo>
                    <a:pt x="238" y="120"/>
                  </a:lnTo>
                  <a:lnTo>
                    <a:pt x="235" y="120"/>
                  </a:lnTo>
                  <a:lnTo>
                    <a:pt x="235" y="118"/>
                  </a:lnTo>
                  <a:lnTo>
                    <a:pt x="233" y="118"/>
                  </a:lnTo>
                  <a:lnTo>
                    <a:pt x="230" y="120"/>
                  </a:lnTo>
                  <a:lnTo>
                    <a:pt x="228" y="118"/>
                  </a:lnTo>
                  <a:lnTo>
                    <a:pt x="228" y="118"/>
                  </a:lnTo>
                  <a:lnTo>
                    <a:pt x="226" y="118"/>
                  </a:lnTo>
                  <a:lnTo>
                    <a:pt x="223" y="118"/>
                  </a:lnTo>
                  <a:lnTo>
                    <a:pt x="219" y="118"/>
                  </a:lnTo>
                  <a:lnTo>
                    <a:pt x="209" y="116"/>
                  </a:lnTo>
                  <a:lnTo>
                    <a:pt x="205" y="116"/>
                  </a:lnTo>
                  <a:lnTo>
                    <a:pt x="195" y="116"/>
                  </a:lnTo>
                  <a:lnTo>
                    <a:pt x="195" y="113"/>
                  </a:lnTo>
                  <a:lnTo>
                    <a:pt x="195" y="111"/>
                  </a:lnTo>
                  <a:lnTo>
                    <a:pt x="198" y="111"/>
                  </a:lnTo>
                  <a:lnTo>
                    <a:pt x="198" y="109"/>
                  </a:lnTo>
                  <a:lnTo>
                    <a:pt x="198" y="109"/>
                  </a:lnTo>
                  <a:lnTo>
                    <a:pt x="198" y="106"/>
                  </a:lnTo>
                  <a:lnTo>
                    <a:pt x="200" y="106"/>
                  </a:lnTo>
                  <a:lnTo>
                    <a:pt x="200" y="106"/>
                  </a:lnTo>
                  <a:lnTo>
                    <a:pt x="200" y="106"/>
                  </a:lnTo>
                  <a:lnTo>
                    <a:pt x="200" y="104"/>
                  </a:lnTo>
                  <a:lnTo>
                    <a:pt x="200" y="104"/>
                  </a:lnTo>
                  <a:lnTo>
                    <a:pt x="200" y="104"/>
                  </a:lnTo>
                  <a:lnTo>
                    <a:pt x="200" y="101"/>
                  </a:lnTo>
                  <a:lnTo>
                    <a:pt x="200" y="101"/>
                  </a:lnTo>
                  <a:lnTo>
                    <a:pt x="202" y="101"/>
                  </a:lnTo>
                  <a:lnTo>
                    <a:pt x="202" y="99"/>
                  </a:lnTo>
                  <a:lnTo>
                    <a:pt x="200" y="97"/>
                  </a:lnTo>
                  <a:lnTo>
                    <a:pt x="200" y="97"/>
                  </a:lnTo>
                  <a:lnTo>
                    <a:pt x="200" y="94"/>
                  </a:lnTo>
                  <a:lnTo>
                    <a:pt x="200" y="94"/>
                  </a:lnTo>
                  <a:lnTo>
                    <a:pt x="202" y="92"/>
                  </a:lnTo>
                  <a:lnTo>
                    <a:pt x="202" y="92"/>
                  </a:lnTo>
                  <a:lnTo>
                    <a:pt x="202" y="92"/>
                  </a:lnTo>
                  <a:lnTo>
                    <a:pt x="202" y="90"/>
                  </a:lnTo>
                  <a:lnTo>
                    <a:pt x="205" y="90"/>
                  </a:lnTo>
                  <a:lnTo>
                    <a:pt x="205" y="87"/>
                  </a:lnTo>
                  <a:lnTo>
                    <a:pt x="205" y="87"/>
                  </a:lnTo>
                  <a:lnTo>
                    <a:pt x="205" y="85"/>
                  </a:lnTo>
                  <a:lnTo>
                    <a:pt x="207" y="83"/>
                  </a:lnTo>
                  <a:lnTo>
                    <a:pt x="207" y="83"/>
                  </a:lnTo>
                  <a:lnTo>
                    <a:pt x="207" y="80"/>
                  </a:lnTo>
                  <a:lnTo>
                    <a:pt x="207" y="80"/>
                  </a:lnTo>
                  <a:lnTo>
                    <a:pt x="209" y="80"/>
                  </a:lnTo>
                  <a:lnTo>
                    <a:pt x="209" y="78"/>
                  </a:lnTo>
                  <a:lnTo>
                    <a:pt x="209" y="75"/>
                  </a:lnTo>
                  <a:lnTo>
                    <a:pt x="209" y="75"/>
                  </a:lnTo>
                  <a:lnTo>
                    <a:pt x="207" y="73"/>
                  </a:lnTo>
                  <a:lnTo>
                    <a:pt x="205" y="68"/>
                  </a:lnTo>
                  <a:lnTo>
                    <a:pt x="200" y="68"/>
                  </a:lnTo>
                  <a:lnTo>
                    <a:pt x="198" y="66"/>
                  </a:lnTo>
                  <a:lnTo>
                    <a:pt x="195" y="66"/>
                  </a:lnTo>
                  <a:lnTo>
                    <a:pt x="195" y="66"/>
                  </a:lnTo>
                  <a:lnTo>
                    <a:pt x="193" y="66"/>
                  </a:lnTo>
                  <a:lnTo>
                    <a:pt x="193" y="64"/>
                  </a:lnTo>
                  <a:lnTo>
                    <a:pt x="190" y="64"/>
                  </a:lnTo>
                  <a:lnTo>
                    <a:pt x="186" y="61"/>
                  </a:lnTo>
                  <a:lnTo>
                    <a:pt x="176" y="56"/>
                  </a:lnTo>
                  <a:lnTo>
                    <a:pt x="174" y="54"/>
                  </a:lnTo>
                  <a:lnTo>
                    <a:pt x="172" y="54"/>
                  </a:lnTo>
                  <a:lnTo>
                    <a:pt x="169" y="52"/>
                  </a:lnTo>
                  <a:lnTo>
                    <a:pt x="165" y="47"/>
                  </a:lnTo>
                  <a:lnTo>
                    <a:pt x="160" y="45"/>
                  </a:lnTo>
                  <a:lnTo>
                    <a:pt x="157" y="45"/>
                  </a:lnTo>
                  <a:lnTo>
                    <a:pt x="153" y="45"/>
                  </a:lnTo>
                  <a:lnTo>
                    <a:pt x="146" y="42"/>
                  </a:lnTo>
                  <a:lnTo>
                    <a:pt x="141" y="40"/>
                  </a:lnTo>
                  <a:lnTo>
                    <a:pt x="141" y="38"/>
                  </a:lnTo>
                  <a:lnTo>
                    <a:pt x="139" y="35"/>
                  </a:lnTo>
                  <a:lnTo>
                    <a:pt x="134" y="33"/>
                  </a:lnTo>
                  <a:lnTo>
                    <a:pt x="132" y="33"/>
                  </a:lnTo>
                  <a:lnTo>
                    <a:pt x="132" y="33"/>
                  </a:lnTo>
                  <a:lnTo>
                    <a:pt x="132" y="30"/>
                  </a:lnTo>
                  <a:lnTo>
                    <a:pt x="129" y="30"/>
                  </a:lnTo>
                  <a:lnTo>
                    <a:pt x="127" y="28"/>
                  </a:lnTo>
                  <a:lnTo>
                    <a:pt x="124" y="26"/>
                  </a:lnTo>
                  <a:lnTo>
                    <a:pt x="120" y="21"/>
                  </a:lnTo>
                  <a:lnTo>
                    <a:pt x="117" y="16"/>
                  </a:lnTo>
                  <a:lnTo>
                    <a:pt x="115" y="12"/>
                  </a:lnTo>
                  <a:lnTo>
                    <a:pt x="110" y="12"/>
                  </a:lnTo>
                  <a:lnTo>
                    <a:pt x="110" y="9"/>
                  </a:lnTo>
                  <a:lnTo>
                    <a:pt x="108" y="9"/>
                  </a:lnTo>
                  <a:lnTo>
                    <a:pt x="108" y="9"/>
                  </a:lnTo>
                  <a:lnTo>
                    <a:pt x="108" y="7"/>
                  </a:lnTo>
                  <a:lnTo>
                    <a:pt x="106" y="7"/>
                  </a:lnTo>
                  <a:lnTo>
                    <a:pt x="106" y="4"/>
                  </a:lnTo>
                  <a:lnTo>
                    <a:pt x="106" y="2"/>
                  </a:lnTo>
                  <a:lnTo>
                    <a:pt x="106" y="2"/>
                  </a:lnTo>
                  <a:lnTo>
                    <a:pt x="96" y="2"/>
                  </a:lnTo>
                  <a:lnTo>
                    <a:pt x="89" y="2"/>
                  </a:lnTo>
                  <a:lnTo>
                    <a:pt x="89" y="4"/>
                  </a:lnTo>
                  <a:lnTo>
                    <a:pt x="87" y="4"/>
                  </a:lnTo>
                  <a:lnTo>
                    <a:pt x="87" y="2"/>
                  </a:lnTo>
                  <a:lnTo>
                    <a:pt x="87" y="4"/>
                  </a:lnTo>
                  <a:lnTo>
                    <a:pt x="84" y="4"/>
                  </a:lnTo>
                  <a:lnTo>
                    <a:pt x="84" y="4"/>
                  </a:lnTo>
                  <a:lnTo>
                    <a:pt x="82" y="12"/>
                  </a:lnTo>
                  <a:lnTo>
                    <a:pt x="82" y="14"/>
                  </a:lnTo>
                  <a:lnTo>
                    <a:pt x="80" y="16"/>
                  </a:lnTo>
                  <a:lnTo>
                    <a:pt x="80" y="21"/>
                  </a:lnTo>
                  <a:lnTo>
                    <a:pt x="80" y="21"/>
                  </a:lnTo>
                  <a:lnTo>
                    <a:pt x="80" y="19"/>
                  </a:lnTo>
                  <a:lnTo>
                    <a:pt x="77" y="16"/>
                  </a:lnTo>
                  <a:lnTo>
                    <a:pt x="75" y="14"/>
                  </a:lnTo>
                  <a:lnTo>
                    <a:pt x="75" y="12"/>
                  </a:lnTo>
                  <a:lnTo>
                    <a:pt x="73" y="7"/>
                  </a:lnTo>
                  <a:lnTo>
                    <a:pt x="70" y="7"/>
                  </a:lnTo>
                  <a:lnTo>
                    <a:pt x="70" y="7"/>
                  </a:lnTo>
                  <a:lnTo>
                    <a:pt x="68" y="7"/>
                  </a:lnTo>
                  <a:lnTo>
                    <a:pt x="66" y="4"/>
                  </a:lnTo>
                  <a:lnTo>
                    <a:pt x="66" y="4"/>
                  </a:lnTo>
                  <a:lnTo>
                    <a:pt x="56" y="4"/>
                  </a:lnTo>
                  <a:lnTo>
                    <a:pt x="56" y="4"/>
                  </a:lnTo>
                  <a:lnTo>
                    <a:pt x="54" y="4"/>
                  </a:lnTo>
                  <a:lnTo>
                    <a:pt x="51" y="4"/>
                  </a:lnTo>
                  <a:lnTo>
                    <a:pt x="49" y="4"/>
                  </a:lnTo>
                  <a:lnTo>
                    <a:pt x="47" y="0"/>
                  </a:lnTo>
                  <a:lnTo>
                    <a:pt x="44" y="0"/>
                  </a:lnTo>
                  <a:lnTo>
                    <a:pt x="44" y="0"/>
                  </a:lnTo>
                  <a:lnTo>
                    <a:pt x="42" y="0"/>
                  </a:lnTo>
                  <a:lnTo>
                    <a:pt x="42" y="0"/>
                  </a:lnTo>
                  <a:lnTo>
                    <a:pt x="42" y="2"/>
                  </a:lnTo>
                  <a:lnTo>
                    <a:pt x="42" y="4"/>
                  </a:lnTo>
                  <a:lnTo>
                    <a:pt x="40" y="4"/>
                  </a:lnTo>
                  <a:lnTo>
                    <a:pt x="37" y="7"/>
                  </a:lnTo>
                  <a:lnTo>
                    <a:pt x="35" y="7"/>
                  </a:lnTo>
                  <a:lnTo>
                    <a:pt x="35" y="7"/>
                  </a:lnTo>
                  <a:lnTo>
                    <a:pt x="35" y="9"/>
                  </a:lnTo>
                  <a:lnTo>
                    <a:pt x="35" y="12"/>
                  </a:lnTo>
                  <a:lnTo>
                    <a:pt x="33" y="12"/>
                  </a:lnTo>
                  <a:lnTo>
                    <a:pt x="30" y="14"/>
                  </a:lnTo>
                  <a:lnTo>
                    <a:pt x="30" y="14"/>
                  </a:lnTo>
                  <a:lnTo>
                    <a:pt x="30" y="16"/>
                  </a:lnTo>
                  <a:lnTo>
                    <a:pt x="28" y="19"/>
                  </a:lnTo>
                  <a:lnTo>
                    <a:pt x="28" y="21"/>
                  </a:lnTo>
                  <a:lnTo>
                    <a:pt x="30" y="23"/>
                  </a:lnTo>
                  <a:lnTo>
                    <a:pt x="30" y="30"/>
                  </a:lnTo>
                  <a:lnTo>
                    <a:pt x="30" y="38"/>
                  </a:lnTo>
                  <a:lnTo>
                    <a:pt x="28" y="45"/>
                  </a:lnTo>
                  <a:lnTo>
                    <a:pt x="28" y="45"/>
                  </a:lnTo>
                  <a:lnTo>
                    <a:pt x="28" y="47"/>
                  </a:lnTo>
                  <a:lnTo>
                    <a:pt x="23" y="47"/>
                  </a:lnTo>
                  <a:lnTo>
                    <a:pt x="18" y="49"/>
                  </a:lnTo>
                  <a:lnTo>
                    <a:pt x="16" y="52"/>
                  </a:lnTo>
                  <a:lnTo>
                    <a:pt x="14" y="54"/>
                  </a:lnTo>
                  <a:lnTo>
                    <a:pt x="11" y="54"/>
                  </a:lnTo>
                  <a:lnTo>
                    <a:pt x="11" y="56"/>
                  </a:lnTo>
                  <a:lnTo>
                    <a:pt x="9" y="56"/>
                  </a:lnTo>
                  <a:lnTo>
                    <a:pt x="9" y="59"/>
                  </a:lnTo>
                  <a:lnTo>
                    <a:pt x="9" y="59"/>
                  </a:lnTo>
                  <a:lnTo>
                    <a:pt x="9" y="61"/>
                  </a:lnTo>
                  <a:lnTo>
                    <a:pt x="9" y="64"/>
                  </a:lnTo>
                  <a:lnTo>
                    <a:pt x="9" y="64"/>
                  </a:lnTo>
                  <a:lnTo>
                    <a:pt x="11" y="66"/>
                  </a:lnTo>
                  <a:lnTo>
                    <a:pt x="11" y="66"/>
                  </a:lnTo>
                  <a:lnTo>
                    <a:pt x="11" y="68"/>
                  </a:lnTo>
                  <a:lnTo>
                    <a:pt x="11" y="68"/>
                  </a:lnTo>
                  <a:lnTo>
                    <a:pt x="11" y="68"/>
                  </a:lnTo>
                  <a:lnTo>
                    <a:pt x="11" y="71"/>
                  </a:lnTo>
                  <a:lnTo>
                    <a:pt x="11" y="71"/>
                  </a:lnTo>
                  <a:lnTo>
                    <a:pt x="9" y="71"/>
                  </a:lnTo>
                  <a:lnTo>
                    <a:pt x="9" y="75"/>
                  </a:lnTo>
                  <a:lnTo>
                    <a:pt x="9" y="78"/>
                  </a:lnTo>
                  <a:lnTo>
                    <a:pt x="11" y="80"/>
                  </a:lnTo>
                  <a:lnTo>
                    <a:pt x="11" y="83"/>
                  </a:lnTo>
                  <a:lnTo>
                    <a:pt x="16" y="90"/>
                  </a:lnTo>
                  <a:lnTo>
                    <a:pt x="16" y="92"/>
                  </a:lnTo>
                  <a:lnTo>
                    <a:pt x="14" y="94"/>
                  </a:lnTo>
                  <a:lnTo>
                    <a:pt x="14" y="94"/>
                  </a:lnTo>
                  <a:lnTo>
                    <a:pt x="14" y="97"/>
                  </a:lnTo>
                  <a:lnTo>
                    <a:pt x="14" y="97"/>
                  </a:lnTo>
                  <a:lnTo>
                    <a:pt x="14" y="99"/>
                  </a:lnTo>
                  <a:lnTo>
                    <a:pt x="16" y="101"/>
                  </a:lnTo>
                  <a:lnTo>
                    <a:pt x="18" y="104"/>
                  </a:lnTo>
                  <a:lnTo>
                    <a:pt x="21" y="106"/>
                  </a:lnTo>
                  <a:lnTo>
                    <a:pt x="21" y="109"/>
                  </a:lnTo>
                  <a:lnTo>
                    <a:pt x="21" y="109"/>
                  </a:lnTo>
                  <a:lnTo>
                    <a:pt x="18" y="111"/>
                  </a:lnTo>
                  <a:lnTo>
                    <a:pt x="16" y="111"/>
                  </a:lnTo>
                  <a:lnTo>
                    <a:pt x="16" y="111"/>
                  </a:lnTo>
                  <a:lnTo>
                    <a:pt x="14" y="111"/>
                  </a:lnTo>
                  <a:lnTo>
                    <a:pt x="14" y="111"/>
                  </a:lnTo>
                  <a:lnTo>
                    <a:pt x="14" y="111"/>
                  </a:lnTo>
                  <a:lnTo>
                    <a:pt x="11" y="111"/>
                  </a:lnTo>
                  <a:lnTo>
                    <a:pt x="11" y="113"/>
                  </a:lnTo>
                  <a:lnTo>
                    <a:pt x="11" y="118"/>
                  </a:lnTo>
                  <a:lnTo>
                    <a:pt x="9" y="118"/>
                  </a:lnTo>
                  <a:lnTo>
                    <a:pt x="9" y="120"/>
                  </a:lnTo>
                  <a:lnTo>
                    <a:pt x="9" y="125"/>
                  </a:lnTo>
                  <a:lnTo>
                    <a:pt x="9" y="127"/>
                  </a:lnTo>
                  <a:lnTo>
                    <a:pt x="9" y="127"/>
                  </a:lnTo>
                  <a:lnTo>
                    <a:pt x="7" y="130"/>
                  </a:lnTo>
                  <a:lnTo>
                    <a:pt x="7" y="132"/>
                  </a:lnTo>
                  <a:lnTo>
                    <a:pt x="4" y="135"/>
                  </a:lnTo>
                  <a:lnTo>
                    <a:pt x="4" y="135"/>
                  </a:lnTo>
                  <a:lnTo>
                    <a:pt x="4" y="135"/>
                  </a:lnTo>
                  <a:lnTo>
                    <a:pt x="4" y="137"/>
                  </a:lnTo>
                  <a:lnTo>
                    <a:pt x="2" y="139"/>
                  </a:lnTo>
                  <a:lnTo>
                    <a:pt x="2" y="142"/>
                  </a:lnTo>
                  <a:lnTo>
                    <a:pt x="2" y="144"/>
                  </a:lnTo>
                  <a:lnTo>
                    <a:pt x="2" y="146"/>
                  </a:lnTo>
                  <a:lnTo>
                    <a:pt x="2" y="151"/>
                  </a:lnTo>
                  <a:lnTo>
                    <a:pt x="2" y="153"/>
                  </a:lnTo>
                  <a:lnTo>
                    <a:pt x="0" y="153"/>
                  </a:lnTo>
                  <a:lnTo>
                    <a:pt x="0" y="156"/>
                  </a:lnTo>
                  <a:lnTo>
                    <a:pt x="0" y="158"/>
                  </a:lnTo>
                  <a:lnTo>
                    <a:pt x="2" y="163"/>
                  </a:lnTo>
                  <a:lnTo>
                    <a:pt x="2" y="168"/>
                  </a:lnTo>
                  <a:lnTo>
                    <a:pt x="4" y="170"/>
                  </a:lnTo>
                  <a:lnTo>
                    <a:pt x="4" y="172"/>
                  </a:lnTo>
                  <a:lnTo>
                    <a:pt x="4" y="175"/>
                  </a:lnTo>
                  <a:lnTo>
                    <a:pt x="4" y="175"/>
                  </a:lnTo>
                  <a:lnTo>
                    <a:pt x="7" y="175"/>
                  </a:lnTo>
                  <a:lnTo>
                    <a:pt x="7" y="175"/>
                  </a:lnTo>
                  <a:lnTo>
                    <a:pt x="7" y="177"/>
                  </a:lnTo>
                  <a:lnTo>
                    <a:pt x="7" y="177"/>
                  </a:lnTo>
                  <a:lnTo>
                    <a:pt x="4" y="179"/>
                  </a:lnTo>
                  <a:lnTo>
                    <a:pt x="2" y="179"/>
                  </a:lnTo>
                  <a:lnTo>
                    <a:pt x="2" y="179"/>
                  </a:lnTo>
                  <a:lnTo>
                    <a:pt x="2" y="179"/>
                  </a:lnTo>
                  <a:lnTo>
                    <a:pt x="2" y="182"/>
                  </a:lnTo>
                  <a:lnTo>
                    <a:pt x="2" y="182"/>
                  </a:lnTo>
                  <a:lnTo>
                    <a:pt x="2" y="187"/>
                  </a:lnTo>
                  <a:lnTo>
                    <a:pt x="2" y="189"/>
                  </a:lnTo>
                  <a:lnTo>
                    <a:pt x="0" y="191"/>
                  </a:lnTo>
                  <a:lnTo>
                    <a:pt x="2" y="191"/>
                  </a:lnTo>
                  <a:lnTo>
                    <a:pt x="2" y="194"/>
                  </a:lnTo>
                  <a:lnTo>
                    <a:pt x="2" y="194"/>
                  </a:lnTo>
                  <a:lnTo>
                    <a:pt x="2" y="194"/>
                  </a:lnTo>
                  <a:lnTo>
                    <a:pt x="2" y="196"/>
                  </a:lnTo>
                  <a:lnTo>
                    <a:pt x="0" y="196"/>
                  </a:lnTo>
                  <a:lnTo>
                    <a:pt x="0" y="196"/>
                  </a:lnTo>
                  <a:lnTo>
                    <a:pt x="0" y="196"/>
                  </a:lnTo>
                  <a:lnTo>
                    <a:pt x="0" y="198"/>
                  </a:lnTo>
                  <a:lnTo>
                    <a:pt x="0" y="201"/>
                  </a:lnTo>
                  <a:lnTo>
                    <a:pt x="0" y="203"/>
                  </a:lnTo>
                  <a:lnTo>
                    <a:pt x="0" y="205"/>
                  </a:lnTo>
                  <a:lnTo>
                    <a:pt x="2" y="208"/>
                  </a:lnTo>
                  <a:lnTo>
                    <a:pt x="4" y="210"/>
                  </a:lnTo>
                  <a:lnTo>
                    <a:pt x="4" y="213"/>
                  </a:lnTo>
                  <a:lnTo>
                    <a:pt x="7" y="213"/>
                  </a:lnTo>
                  <a:lnTo>
                    <a:pt x="7" y="213"/>
                  </a:lnTo>
                  <a:lnTo>
                    <a:pt x="7" y="213"/>
                  </a:lnTo>
                  <a:lnTo>
                    <a:pt x="7" y="215"/>
                  </a:lnTo>
                  <a:lnTo>
                    <a:pt x="7" y="215"/>
                  </a:lnTo>
                  <a:lnTo>
                    <a:pt x="7" y="215"/>
                  </a:lnTo>
                  <a:lnTo>
                    <a:pt x="7" y="217"/>
                  </a:lnTo>
                  <a:lnTo>
                    <a:pt x="9" y="220"/>
                  </a:lnTo>
                  <a:lnTo>
                    <a:pt x="9" y="220"/>
                  </a:lnTo>
                  <a:lnTo>
                    <a:pt x="11" y="222"/>
                  </a:lnTo>
                  <a:lnTo>
                    <a:pt x="11" y="224"/>
                  </a:lnTo>
                  <a:lnTo>
                    <a:pt x="11" y="227"/>
                  </a:lnTo>
                  <a:lnTo>
                    <a:pt x="14" y="231"/>
                  </a:lnTo>
                  <a:lnTo>
                    <a:pt x="16" y="231"/>
                  </a:lnTo>
                  <a:lnTo>
                    <a:pt x="16" y="234"/>
                  </a:lnTo>
                  <a:lnTo>
                    <a:pt x="16" y="234"/>
                  </a:lnTo>
                  <a:lnTo>
                    <a:pt x="16" y="236"/>
                  </a:lnTo>
                  <a:lnTo>
                    <a:pt x="16" y="239"/>
                  </a:lnTo>
                  <a:lnTo>
                    <a:pt x="16" y="239"/>
                  </a:lnTo>
                  <a:lnTo>
                    <a:pt x="18" y="241"/>
                  </a:lnTo>
                  <a:lnTo>
                    <a:pt x="18" y="241"/>
                  </a:lnTo>
                  <a:lnTo>
                    <a:pt x="21" y="241"/>
                  </a:lnTo>
                  <a:lnTo>
                    <a:pt x="23" y="241"/>
                  </a:lnTo>
                  <a:lnTo>
                    <a:pt x="23" y="243"/>
                  </a:lnTo>
                  <a:lnTo>
                    <a:pt x="23" y="243"/>
                  </a:lnTo>
                  <a:lnTo>
                    <a:pt x="23" y="246"/>
                  </a:lnTo>
                  <a:lnTo>
                    <a:pt x="23" y="248"/>
                  </a:lnTo>
                  <a:lnTo>
                    <a:pt x="23" y="250"/>
                  </a:lnTo>
                  <a:lnTo>
                    <a:pt x="25" y="255"/>
                  </a:lnTo>
                  <a:lnTo>
                    <a:pt x="25" y="257"/>
                  </a:lnTo>
                  <a:lnTo>
                    <a:pt x="25" y="260"/>
                  </a:lnTo>
                  <a:lnTo>
                    <a:pt x="28" y="262"/>
                  </a:lnTo>
                  <a:lnTo>
                    <a:pt x="25" y="262"/>
                  </a:lnTo>
                  <a:lnTo>
                    <a:pt x="25" y="262"/>
                  </a:lnTo>
                  <a:lnTo>
                    <a:pt x="25" y="262"/>
                  </a:lnTo>
                  <a:lnTo>
                    <a:pt x="23" y="262"/>
                  </a:lnTo>
                  <a:lnTo>
                    <a:pt x="23" y="265"/>
                  </a:lnTo>
                  <a:lnTo>
                    <a:pt x="23" y="265"/>
                  </a:lnTo>
                  <a:lnTo>
                    <a:pt x="23" y="267"/>
                  </a:lnTo>
                  <a:lnTo>
                    <a:pt x="23" y="269"/>
                  </a:lnTo>
                  <a:lnTo>
                    <a:pt x="23" y="272"/>
                  </a:lnTo>
                  <a:lnTo>
                    <a:pt x="23" y="272"/>
                  </a:lnTo>
                  <a:lnTo>
                    <a:pt x="23" y="272"/>
                  </a:lnTo>
                  <a:lnTo>
                    <a:pt x="23" y="274"/>
                  </a:lnTo>
                  <a:lnTo>
                    <a:pt x="23" y="276"/>
                  </a:lnTo>
                  <a:lnTo>
                    <a:pt x="23" y="281"/>
                  </a:lnTo>
                  <a:lnTo>
                    <a:pt x="21" y="281"/>
                  </a:lnTo>
                  <a:lnTo>
                    <a:pt x="21" y="281"/>
                  </a:lnTo>
                  <a:lnTo>
                    <a:pt x="21" y="283"/>
                  </a:lnTo>
                  <a:lnTo>
                    <a:pt x="21" y="283"/>
                  </a:lnTo>
                  <a:lnTo>
                    <a:pt x="23" y="283"/>
                  </a:lnTo>
                  <a:lnTo>
                    <a:pt x="23" y="286"/>
                  </a:lnTo>
                  <a:lnTo>
                    <a:pt x="23" y="288"/>
                  </a:lnTo>
                  <a:lnTo>
                    <a:pt x="25" y="288"/>
                  </a:lnTo>
                  <a:lnTo>
                    <a:pt x="25" y="291"/>
                  </a:lnTo>
                  <a:lnTo>
                    <a:pt x="25" y="295"/>
                  </a:lnTo>
                  <a:lnTo>
                    <a:pt x="25" y="295"/>
                  </a:lnTo>
                  <a:lnTo>
                    <a:pt x="28" y="298"/>
                  </a:lnTo>
                  <a:lnTo>
                    <a:pt x="28" y="300"/>
                  </a:lnTo>
                  <a:lnTo>
                    <a:pt x="28" y="302"/>
                  </a:lnTo>
                  <a:lnTo>
                    <a:pt x="25" y="302"/>
                  </a:lnTo>
                  <a:lnTo>
                    <a:pt x="25" y="305"/>
                  </a:lnTo>
                  <a:lnTo>
                    <a:pt x="23" y="305"/>
                  </a:lnTo>
                  <a:lnTo>
                    <a:pt x="23" y="307"/>
                  </a:lnTo>
                  <a:lnTo>
                    <a:pt x="23" y="307"/>
                  </a:lnTo>
                  <a:lnTo>
                    <a:pt x="23" y="307"/>
                  </a:lnTo>
                  <a:lnTo>
                    <a:pt x="23" y="307"/>
                  </a:lnTo>
                  <a:lnTo>
                    <a:pt x="21" y="307"/>
                  </a:lnTo>
                  <a:lnTo>
                    <a:pt x="21" y="309"/>
                  </a:lnTo>
                  <a:lnTo>
                    <a:pt x="18" y="309"/>
                  </a:lnTo>
                  <a:lnTo>
                    <a:pt x="18" y="312"/>
                  </a:lnTo>
                  <a:lnTo>
                    <a:pt x="21" y="312"/>
                  </a:lnTo>
                  <a:lnTo>
                    <a:pt x="18" y="314"/>
                  </a:lnTo>
                  <a:lnTo>
                    <a:pt x="18" y="317"/>
                  </a:lnTo>
                  <a:lnTo>
                    <a:pt x="18" y="317"/>
                  </a:lnTo>
                  <a:lnTo>
                    <a:pt x="21" y="319"/>
                  </a:lnTo>
                  <a:lnTo>
                    <a:pt x="21" y="321"/>
                  </a:lnTo>
                  <a:lnTo>
                    <a:pt x="21" y="324"/>
                  </a:lnTo>
                  <a:lnTo>
                    <a:pt x="21" y="326"/>
                  </a:lnTo>
                  <a:lnTo>
                    <a:pt x="21" y="326"/>
                  </a:lnTo>
                  <a:lnTo>
                    <a:pt x="23" y="328"/>
                  </a:lnTo>
                  <a:lnTo>
                    <a:pt x="23" y="331"/>
                  </a:lnTo>
                  <a:lnTo>
                    <a:pt x="23" y="333"/>
                  </a:lnTo>
                  <a:lnTo>
                    <a:pt x="23" y="333"/>
                  </a:lnTo>
                  <a:lnTo>
                    <a:pt x="25" y="338"/>
                  </a:lnTo>
                  <a:lnTo>
                    <a:pt x="28" y="340"/>
                  </a:lnTo>
                  <a:lnTo>
                    <a:pt x="30" y="343"/>
                  </a:lnTo>
                  <a:lnTo>
                    <a:pt x="30" y="347"/>
                  </a:lnTo>
                  <a:lnTo>
                    <a:pt x="33" y="350"/>
                  </a:lnTo>
                  <a:lnTo>
                    <a:pt x="33" y="352"/>
                  </a:lnTo>
                  <a:lnTo>
                    <a:pt x="35" y="352"/>
                  </a:lnTo>
                  <a:lnTo>
                    <a:pt x="35" y="354"/>
                  </a:lnTo>
                  <a:lnTo>
                    <a:pt x="35" y="354"/>
                  </a:lnTo>
                  <a:lnTo>
                    <a:pt x="35" y="357"/>
                  </a:lnTo>
                  <a:lnTo>
                    <a:pt x="35" y="357"/>
                  </a:lnTo>
                  <a:lnTo>
                    <a:pt x="33" y="359"/>
                  </a:lnTo>
                  <a:lnTo>
                    <a:pt x="33" y="359"/>
                  </a:lnTo>
                  <a:lnTo>
                    <a:pt x="30" y="359"/>
                  </a:lnTo>
                  <a:lnTo>
                    <a:pt x="30" y="362"/>
                  </a:lnTo>
                  <a:lnTo>
                    <a:pt x="28" y="362"/>
                  </a:lnTo>
                  <a:lnTo>
                    <a:pt x="28" y="364"/>
                  </a:lnTo>
                  <a:lnTo>
                    <a:pt x="30" y="369"/>
                  </a:lnTo>
                  <a:lnTo>
                    <a:pt x="30" y="369"/>
                  </a:lnTo>
                  <a:lnTo>
                    <a:pt x="30" y="371"/>
                  </a:lnTo>
                  <a:lnTo>
                    <a:pt x="30" y="373"/>
                  </a:lnTo>
                  <a:lnTo>
                    <a:pt x="30" y="373"/>
                  </a:lnTo>
                  <a:lnTo>
                    <a:pt x="30" y="376"/>
                  </a:lnTo>
                  <a:lnTo>
                    <a:pt x="30" y="376"/>
                  </a:lnTo>
                  <a:lnTo>
                    <a:pt x="30" y="376"/>
                  </a:lnTo>
                  <a:lnTo>
                    <a:pt x="30" y="376"/>
                  </a:lnTo>
                  <a:lnTo>
                    <a:pt x="28" y="376"/>
                  </a:lnTo>
                  <a:lnTo>
                    <a:pt x="28" y="376"/>
                  </a:lnTo>
                  <a:lnTo>
                    <a:pt x="30" y="378"/>
                  </a:lnTo>
                  <a:lnTo>
                    <a:pt x="30" y="380"/>
                  </a:lnTo>
                  <a:lnTo>
                    <a:pt x="33" y="383"/>
                  </a:lnTo>
                  <a:lnTo>
                    <a:pt x="33" y="383"/>
                  </a:lnTo>
                  <a:lnTo>
                    <a:pt x="33" y="383"/>
                  </a:lnTo>
                  <a:lnTo>
                    <a:pt x="33" y="385"/>
                  </a:lnTo>
                  <a:lnTo>
                    <a:pt x="30" y="385"/>
                  </a:lnTo>
                  <a:lnTo>
                    <a:pt x="30" y="385"/>
                  </a:lnTo>
                  <a:lnTo>
                    <a:pt x="30" y="388"/>
                  </a:lnTo>
                  <a:lnTo>
                    <a:pt x="30" y="388"/>
                  </a:lnTo>
                  <a:lnTo>
                    <a:pt x="33" y="390"/>
                  </a:lnTo>
                  <a:lnTo>
                    <a:pt x="35" y="390"/>
                  </a:lnTo>
                  <a:lnTo>
                    <a:pt x="35" y="390"/>
                  </a:lnTo>
                  <a:lnTo>
                    <a:pt x="33" y="392"/>
                  </a:lnTo>
                  <a:lnTo>
                    <a:pt x="33" y="392"/>
                  </a:lnTo>
                  <a:lnTo>
                    <a:pt x="33" y="395"/>
                  </a:lnTo>
                  <a:lnTo>
                    <a:pt x="33" y="395"/>
                  </a:lnTo>
                  <a:lnTo>
                    <a:pt x="33" y="397"/>
                  </a:lnTo>
                  <a:lnTo>
                    <a:pt x="33" y="399"/>
                  </a:lnTo>
                  <a:lnTo>
                    <a:pt x="35" y="402"/>
                  </a:lnTo>
                  <a:lnTo>
                    <a:pt x="35" y="404"/>
                  </a:lnTo>
                  <a:lnTo>
                    <a:pt x="37" y="409"/>
                  </a:lnTo>
                  <a:lnTo>
                    <a:pt x="37" y="411"/>
                  </a:lnTo>
                  <a:lnTo>
                    <a:pt x="40" y="416"/>
                  </a:lnTo>
                  <a:lnTo>
                    <a:pt x="40" y="416"/>
                  </a:lnTo>
                  <a:lnTo>
                    <a:pt x="40" y="416"/>
                  </a:lnTo>
                  <a:lnTo>
                    <a:pt x="42" y="421"/>
                  </a:lnTo>
                  <a:lnTo>
                    <a:pt x="44" y="423"/>
                  </a:lnTo>
                  <a:lnTo>
                    <a:pt x="47" y="425"/>
                  </a:lnTo>
                  <a:lnTo>
                    <a:pt x="47" y="425"/>
                  </a:lnTo>
                  <a:lnTo>
                    <a:pt x="44" y="428"/>
                  </a:lnTo>
                  <a:lnTo>
                    <a:pt x="44" y="428"/>
                  </a:lnTo>
                  <a:lnTo>
                    <a:pt x="42" y="428"/>
                  </a:lnTo>
                  <a:lnTo>
                    <a:pt x="42" y="428"/>
                  </a:lnTo>
                  <a:lnTo>
                    <a:pt x="42" y="428"/>
                  </a:lnTo>
                  <a:lnTo>
                    <a:pt x="42" y="430"/>
                  </a:lnTo>
                  <a:lnTo>
                    <a:pt x="42" y="430"/>
                  </a:lnTo>
                  <a:lnTo>
                    <a:pt x="42" y="432"/>
                  </a:lnTo>
                  <a:lnTo>
                    <a:pt x="44" y="435"/>
                  </a:lnTo>
                  <a:lnTo>
                    <a:pt x="44" y="435"/>
                  </a:lnTo>
                  <a:lnTo>
                    <a:pt x="44" y="437"/>
                  </a:lnTo>
                  <a:lnTo>
                    <a:pt x="44" y="437"/>
                  </a:lnTo>
                  <a:lnTo>
                    <a:pt x="44" y="440"/>
                  </a:lnTo>
                  <a:lnTo>
                    <a:pt x="47" y="444"/>
                  </a:lnTo>
                  <a:lnTo>
                    <a:pt x="47" y="447"/>
                  </a:lnTo>
                  <a:lnTo>
                    <a:pt x="49" y="447"/>
                  </a:lnTo>
                  <a:lnTo>
                    <a:pt x="51" y="447"/>
                  </a:lnTo>
                  <a:lnTo>
                    <a:pt x="54" y="449"/>
                  </a:lnTo>
                  <a:lnTo>
                    <a:pt x="56" y="449"/>
                  </a:lnTo>
                  <a:lnTo>
                    <a:pt x="56" y="451"/>
                  </a:lnTo>
                  <a:lnTo>
                    <a:pt x="54" y="451"/>
                  </a:lnTo>
                  <a:lnTo>
                    <a:pt x="54" y="451"/>
                  </a:lnTo>
                  <a:lnTo>
                    <a:pt x="54" y="454"/>
                  </a:lnTo>
                  <a:lnTo>
                    <a:pt x="56" y="456"/>
                  </a:lnTo>
                  <a:lnTo>
                    <a:pt x="58" y="456"/>
                  </a:lnTo>
                  <a:lnTo>
                    <a:pt x="58" y="458"/>
                  </a:lnTo>
                  <a:lnTo>
                    <a:pt x="58" y="458"/>
                  </a:lnTo>
                  <a:lnTo>
                    <a:pt x="58" y="461"/>
                  </a:lnTo>
                  <a:lnTo>
                    <a:pt x="61" y="463"/>
                  </a:lnTo>
                  <a:lnTo>
                    <a:pt x="61" y="463"/>
                  </a:lnTo>
                  <a:lnTo>
                    <a:pt x="61" y="466"/>
                  </a:lnTo>
                  <a:lnTo>
                    <a:pt x="61" y="466"/>
                  </a:lnTo>
                  <a:lnTo>
                    <a:pt x="61" y="468"/>
                  </a:lnTo>
                  <a:lnTo>
                    <a:pt x="61" y="468"/>
                  </a:lnTo>
                  <a:lnTo>
                    <a:pt x="61" y="470"/>
                  </a:lnTo>
                  <a:lnTo>
                    <a:pt x="63" y="473"/>
                  </a:lnTo>
                  <a:lnTo>
                    <a:pt x="63" y="473"/>
                  </a:lnTo>
                  <a:lnTo>
                    <a:pt x="73" y="473"/>
                  </a:lnTo>
                  <a:lnTo>
                    <a:pt x="75" y="475"/>
                  </a:lnTo>
                  <a:lnTo>
                    <a:pt x="75" y="475"/>
                  </a:lnTo>
                  <a:lnTo>
                    <a:pt x="75" y="477"/>
                  </a:lnTo>
                  <a:lnTo>
                    <a:pt x="75" y="477"/>
                  </a:lnTo>
                  <a:lnTo>
                    <a:pt x="75" y="480"/>
                  </a:lnTo>
                  <a:lnTo>
                    <a:pt x="75" y="482"/>
                  </a:lnTo>
                  <a:lnTo>
                    <a:pt x="73" y="480"/>
                  </a:lnTo>
                  <a:lnTo>
                    <a:pt x="70" y="480"/>
                  </a:lnTo>
                  <a:lnTo>
                    <a:pt x="70" y="480"/>
                  </a:lnTo>
                  <a:lnTo>
                    <a:pt x="68" y="480"/>
                  </a:lnTo>
                  <a:lnTo>
                    <a:pt x="63" y="482"/>
                  </a:lnTo>
                  <a:lnTo>
                    <a:pt x="63" y="480"/>
                  </a:lnTo>
                  <a:lnTo>
                    <a:pt x="63" y="482"/>
                  </a:lnTo>
                  <a:lnTo>
                    <a:pt x="63" y="484"/>
                  </a:lnTo>
                  <a:lnTo>
                    <a:pt x="68" y="484"/>
                  </a:lnTo>
                  <a:lnTo>
                    <a:pt x="73" y="484"/>
                  </a:lnTo>
                  <a:lnTo>
                    <a:pt x="73" y="489"/>
                  </a:lnTo>
                  <a:lnTo>
                    <a:pt x="75" y="492"/>
                  </a:lnTo>
                  <a:lnTo>
                    <a:pt x="77" y="492"/>
                  </a:lnTo>
                  <a:lnTo>
                    <a:pt x="80" y="494"/>
                  </a:lnTo>
                  <a:lnTo>
                    <a:pt x="77" y="496"/>
                  </a:lnTo>
                  <a:lnTo>
                    <a:pt x="77" y="499"/>
                  </a:lnTo>
                  <a:lnTo>
                    <a:pt x="75" y="499"/>
                  </a:lnTo>
                  <a:lnTo>
                    <a:pt x="75" y="499"/>
                  </a:lnTo>
                  <a:lnTo>
                    <a:pt x="75" y="501"/>
                  </a:lnTo>
                  <a:lnTo>
                    <a:pt x="77" y="503"/>
                  </a:lnTo>
                  <a:lnTo>
                    <a:pt x="77" y="506"/>
                  </a:lnTo>
                  <a:lnTo>
                    <a:pt x="80" y="506"/>
                  </a:lnTo>
                  <a:lnTo>
                    <a:pt x="80" y="508"/>
                  </a:lnTo>
                  <a:lnTo>
                    <a:pt x="77" y="510"/>
                  </a:lnTo>
                  <a:lnTo>
                    <a:pt x="77" y="510"/>
                  </a:lnTo>
                  <a:lnTo>
                    <a:pt x="77" y="513"/>
                  </a:lnTo>
                  <a:lnTo>
                    <a:pt x="80" y="513"/>
                  </a:lnTo>
                  <a:lnTo>
                    <a:pt x="80" y="515"/>
                  </a:lnTo>
                  <a:lnTo>
                    <a:pt x="82" y="518"/>
                  </a:lnTo>
                  <a:lnTo>
                    <a:pt x="84" y="520"/>
                  </a:lnTo>
                  <a:lnTo>
                    <a:pt x="84" y="522"/>
                  </a:lnTo>
                  <a:lnTo>
                    <a:pt x="84" y="522"/>
                  </a:lnTo>
                  <a:lnTo>
                    <a:pt x="82" y="525"/>
                  </a:lnTo>
                  <a:lnTo>
                    <a:pt x="82" y="525"/>
                  </a:lnTo>
                  <a:lnTo>
                    <a:pt x="82" y="527"/>
                  </a:lnTo>
                  <a:lnTo>
                    <a:pt x="82" y="529"/>
                  </a:lnTo>
                  <a:lnTo>
                    <a:pt x="84" y="529"/>
                  </a:lnTo>
                  <a:lnTo>
                    <a:pt x="84" y="532"/>
                  </a:lnTo>
                  <a:lnTo>
                    <a:pt x="84" y="532"/>
                  </a:lnTo>
                  <a:lnTo>
                    <a:pt x="84" y="532"/>
                  </a:lnTo>
                  <a:lnTo>
                    <a:pt x="84" y="534"/>
                  </a:lnTo>
                  <a:lnTo>
                    <a:pt x="84" y="536"/>
                  </a:lnTo>
                  <a:lnTo>
                    <a:pt x="82" y="536"/>
                  </a:lnTo>
                  <a:lnTo>
                    <a:pt x="80" y="539"/>
                  </a:lnTo>
                  <a:lnTo>
                    <a:pt x="82" y="541"/>
                  </a:lnTo>
                  <a:lnTo>
                    <a:pt x="82" y="544"/>
                  </a:lnTo>
                  <a:lnTo>
                    <a:pt x="82" y="544"/>
                  </a:lnTo>
                  <a:lnTo>
                    <a:pt x="82" y="546"/>
                  </a:lnTo>
                  <a:lnTo>
                    <a:pt x="82" y="548"/>
                  </a:lnTo>
                  <a:lnTo>
                    <a:pt x="84" y="548"/>
                  </a:lnTo>
                  <a:lnTo>
                    <a:pt x="87" y="551"/>
                  </a:lnTo>
                  <a:lnTo>
                    <a:pt x="89" y="553"/>
                  </a:lnTo>
                  <a:lnTo>
                    <a:pt x="89" y="555"/>
                  </a:lnTo>
                  <a:lnTo>
                    <a:pt x="87" y="558"/>
                  </a:lnTo>
                  <a:lnTo>
                    <a:pt x="84" y="558"/>
                  </a:lnTo>
                  <a:lnTo>
                    <a:pt x="84" y="560"/>
                  </a:lnTo>
                  <a:lnTo>
                    <a:pt x="87" y="562"/>
                  </a:lnTo>
                  <a:lnTo>
                    <a:pt x="87" y="565"/>
                  </a:lnTo>
                  <a:lnTo>
                    <a:pt x="87" y="565"/>
                  </a:lnTo>
                  <a:lnTo>
                    <a:pt x="87" y="567"/>
                  </a:lnTo>
                  <a:lnTo>
                    <a:pt x="87" y="567"/>
                  </a:lnTo>
                  <a:lnTo>
                    <a:pt x="84" y="570"/>
                  </a:lnTo>
                  <a:lnTo>
                    <a:pt x="84" y="570"/>
                  </a:lnTo>
                  <a:lnTo>
                    <a:pt x="82" y="570"/>
                  </a:lnTo>
                  <a:lnTo>
                    <a:pt x="82" y="572"/>
                  </a:lnTo>
                  <a:lnTo>
                    <a:pt x="82" y="574"/>
                  </a:lnTo>
                  <a:lnTo>
                    <a:pt x="84" y="577"/>
                  </a:lnTo>
                  <a:lnTo>
                    <a:pt x="80" y="577"/>
                  </a:lnTo>
                  <a:lnTo>
                    <a:pt x="80" y="577"/>
                  </a:lnTo>
                  <a:lnTo>
                    <a:pt x="80" y="579"/>
                  </a:lnTo>
                  <a:lnTo>
                    <a:pt x="80" y="581"/>
                  </a:lnTo>
                  <a:lnTo>
                    <a:pt x="82" y="584"/>
                  </a:lnTo>
                  <a:lnTo>
                    <a:pt x="84" y="586"/>
                  </a:lnTo>
                  <a:lnTo>
                    <a:pt x="84" y="589"/>
                  </a:lnTo>
                  <a:lnTo>
                    <a:pt x="84" y="591"/>
                  </a:lnTo>
                  <a:lnTo>
                    <a:pt x="87" y="593"/>
                  </a:lnTo>
                  <a:lnTo>
                    <a:pt x="89" y="596"/>
                  </a:lnTo>
                  <a:lnTo>
                    <a:pt x="91" y="598"/>
                  </a:lnTo>
                  <a:lnTo>
                    <a:pt x="94" y="600"/>
                  </a:lnTo>
                  <a:lnTo>
                    <a:pt x="94" y="603"/>
                  </a:lnTo>
                  <a:lnTo>
                    <a:pt x="96" y="603"/>
                  </a:lnTo>
                  <a:lnTo>
                    <a:pt x="96" y="605"/>
                  </a:lnTo>
                  <a:lnTo>
                    <a:pt x="99" y="605"/>
                  </a:lnTo>
                  <a:lnTo>
                    <a:pt x="99" y="605"/>
                  </a:lnTo>
                  <a:lnTo>
                    <a:pt x="101" y="605"/>
                  </a:lnTo>
                  <a:lnTo>
                    <a:pt x="101" y="603"/>
                  </a:lnTo>
                  <a:lnTo>
                    <a:pt x="103" y="603"/>
                  </a:lnTo>
                  <a:lnTo>
                    <a:pt x="106" y="603"/>
                  </a:lnTo>
                  <a:lnTo>
                    <a:pt x="106" y="603"/>
                  </a:lnTo>
                  <a:lnTo>
                    <a:pt x="108" y="603"/>
                  </a:lnTo>
                  <a:lnTo>
                    <a:pt x="108" y="603"/>
                  </a:lnTo>
                  <a:lnTo>
                    <a:pt x="110" y="605"/>
                  </a:lnTo>
                  <a:lnTo>
                    <a:pt x="113" y="607"/>
                  </a:lnTo>
                  <a:lnTo>
                    <a:pt x="113" y="610"/>
                  </a:lnTo>
                  <a:lnTo>
                    <a:pt x="115" y="612"/>
                  </a:lnTo>
                  <a:lnTo>
                    <a:pt x="113" y="612"/>
                  </a:lnTo>
                  <a:lnTo>
                    <a:pt x="113" y="612"/>
                  </a:lnTo>
                  <a:lnTo>
                    <a:pt x="115" y="615"/>
                  </a:lnTo>
                  <a:lnTo>
                    <a:pt x="115" y="615"/>
                  </a:lnTo>
                  <a:lnTo>
                    <a:pt x="117" y="617"/>
                  </a:lnTo>
                  <a:lnTo>
                    <a:pt x="117" y="619"/>
                  </a:lnTo>
                  <a:lnTo>
                    <a:pt x="117" y="622"/>
                  </a:lnTo>
                  <a:lnTo>
                    <a:pt x="120" y="624"/>
                  </a:lnTo>
                  <a:lnTo>
                    <a:pt x="122" y="624"/>
                  </a:lnTo>
                  <a:lnTo>
                    <a:pt x="124" y="626"/>
                  </a:lnTo>
                  <a:lnTo>
                    <a:pt x="127" y="626"/>
                  </a:lnTo>
                  <a:lnTo>
                    <a:pt x="127" y="629"/>
                  </a:lnTo>
                  <a:lnTo>
                    <a:pt x="129" y="631"/>
                  </a:lnTo>
                  <a:lnTo>
                    <a:pt x="129" y="631"/>
                  </a:lnTo>
                  <a:lnTo>
                    <a:pt x="134" y="631"/>
                  </a:lnTo>
                  <a:lnTo>
                    <a:pt x="139" y="631"/>
                  </a:lnTo>
                  <a:lnTo>
                    <a:pt x="146" y="631"/>
                  </a:lnTo>
                  <a:lnTo>
                    <a:pt x="153" y="631"/>
                  </a:lnTo>
                  <a:lnTo>
                    <a:pt x="160" y="631"/>
                  </a:lnTo>
                  <a:lnTo>
                    <a:pt x="165" y="633"/>
                  </a:lnTo>
                  <a:lnTo>
                    <a:pt x="169" y="633"/>
                  </a:lnTo>
                  <a:lnTo>
                    <a:pt x="174" y="633"/>
                  </a:lnTo>
                  <a:lnTo>
                    <a:pt x="179" y="636"/>
                  </a:lnTo>
                  <a:lnTo>
                    <a:pt x="183" y="636"/>
                  </a:lnTo>
                  <a:lnTo>
                    <a:pt x="186" y="636"/>
                  </a:lnTo>
                  <a:lnTo>
                    <a:pt x="188" y="636"/>
                  </a:lnTo>
                  <a:lnTo>
                    <a:pt x="188" y="638"/>
                  </a:lnTo>
                  <a:lnTo>
                    <a:pt x="188" y="638"/>
                  </a:lnTo>
                  <a:lnTo>
                    <a:pt x="186" y="636"/>
                  </a:lnTo>
                  <a:lnTo>
                    <a:pt x="181" y="631"/>
                  </a:lnTo>
                  <a:lnTo>
                    <a:pt x="174" y="624"/>
                  </a:lnTo>
                  <a:lnTo>
                    <a:pt x="174" y="624"/>
                  </a:lnTo>
                  <a:lnTo>
                    <a:pt x="172" y="624"/>
                  </a:lnTo>
                  <a:lnTo>
                    <a:pt x="169" y="624"/>
                  </a:lnTo>
                  <a:lnTo>
                    <a:pt x="167" y="624"/>
                  </a:lnTo>
                  <a:lnTo>
                    <a:pt x="167" y="624"/>
                  </a:lnTo>
                  <a:lnTo>
                    <a:pt x="165" y="622"/>
                  </a:lnTo>
                  <a:lnTo>
                    <a:pt x="167" y="622"/>
                  </a:lnTo>
                  <a:lnTo>
                    <a:pt x="169" y="622"/>
                  </a:lnTo>
                  <a:lnTo>
                    <a:pt x="172" y="622"/>
                  </a:lnTo>
                  <a:lnTo>
                    <a:pt x="172" y="622"/>
                  </a:lnTo>
                  <a:lnTo>
                    <a:pt x="169" y="619"/>
                  </a:lnTo>
                  <a:lnTo>
                    <a:pt x="169" y="617"/>
                  </a:lnTo>
                  <a:lnTo>
                    <a:pt x="165" y="612"/>
                  </a:lnTo>
                  <a:lnTo>
                    <a:pt x="162" y="610"/>
                  </a:lnTo>
                  <a:lnTo>
                    <a:pt x="162" y="610"/>
                  </a:lnTo>
                  <a:lnTo>
                    <a:pt x="162" y="612"/>
                  </a:lnTo>
                  <a:lnTo>
                    <a:pt x="162" y="612"/>
                  </a:lnTo>
                  <a:lnTo>
                    <a:pt x="162" y="610"/>
                  </a:lnTo>
                  <a:lnTo>
                    <a:pt x="162" y="607"/>
                  </a:lnTo>
                  <a:lnTo>
                    <a:pt x="162" y="605"/>
                  </a:lnTo>
                  <a:lnTo>
                    <a:pt x="162" y="603"/>
                  </a:lnTo>
                  <a:lnTo>
                    <a:pt x="162" y="600"/>
                  </a:lnTo>
                  <a:lnTo>
                    <a:pt x="162" y="598"/>
                  </a:lnTo>
                  <a:lnTo>
                    <a:pt x="165" y="596"/>
                  </a:lnTo>
                  <a:lnTo>
                    <a:pt x="167" y="596"/>
                  </a:lnTo>
                  <a:lnTo>
                    <a:pt x="167" y="593"/>
                  </a:lnTo>
                  <a:lnTo>
                    <a:pt x="169" y="593"/>
                  </a:lnTo>
                  <a:lnTo>
                    <a:pt x="167" y="593"/>
                  </a:lnTo>
                  <a:lnTo>
                    <a:pt x="165" y="591"/>
                  </a:lnTo>
                  <a:lnTo>
                    <a:pt x="165" y="591"/>
                  </a:lnTo>
                  <a:lnTo>
                    <a:pt x="162" y="591"/>
                  </a:lnTo>
                  <a:lnTo>
                    <a:pt x="157" y="591"/>
                  </a:lnTo>
                  <a:lnTo>
                    <a:pt x="157" y="589"/>
                  </a:lnTo>
                  <a:lnTo>
                    <a:pt x="162" y="589"/>
                  </a:lnTo>
                  <a:lnTo>
                    <a:pt x="162" y="589"/>
                  </a:lnTo>
                  <a:lnTo>
                    <a:pt x="160" y="586"/>
                  </a:lnTo>
                  <a:lnTo>
                    <a:pt x="160" y="586"/>
                  </a:lnTo>
                  <a:lnTo>
                    <a:pt x="162" y="589"/>
                  </a:lnTo>
                  <a:lnTo>
                    <a:pt x="165" y="591"/>
                  </a:lnTo>
                  <a:lnTo>
                    <a:pt x="167" y="591"/>
                  </a:lnTo>
                  <a:lnTo>
                    <a:pt x="169" y="593"/>
                  </a:lnTo>
                  <a:lnTo>
                    <a:pt x="172" y="593"/>
                  </a:lnTo>
                  <a:lnTo>
                    <a:pt x="174" y="591"/>
                  </a:lnTo>
                  <a:lnTo>
                    <a:pt x="176" y="589"/>
                  </a:lnTo>
                  <a:lnTo>
                    <a:pt x="176" y="586"/>
                  </a:lnTo>
                  <a:lnTo>
                    <a:pt x="174" y="577"/>
                  </a:lnTo>
                  <a:lnTo>
                    <a:pt x="172" y="577"/>
                  </a:lnTo>
                  <a:lnTo>
                    <a:pt x="172" y="574"/>
                  </a:lnTo>
                  <a:lnTo>
                    <a:pt x="174" y="570"/>
                  </a:lnTo>
                  <a:lnTo>
                    <a:pt x="174" y="565"/>
                  </a:lnTo>
                  <a:lnTo>
                    <a:pt x="176" y="562"/>
                  </a:lnTo>
                  <a:lnTo>
                    <a:pt x="176" y="562"/>
                  </a:lnTo>
                  <a:lnTo>
                    <a:pt x="181" y="560"/>
                  </a:lnTo>
                  <a:lnTo>
                    <a:pt x="183" y="558"/>
                  </a:lnTo>
                  <a:lnTo>
                    <a:pt x="186" y="555"/>
                  </a:lnTo>
                  <a:lnTo>
                    <a:pt x="190" y="551"/>
                  </a:lnTo>
                  <a:lnTo>
                    <a:pt x="190" y="548"/>
                  </a:lnTo>
                  <a:lnTo>
                    <a:pt x="190" y="548"/>
                  </a:lnTo>
                  <a:lnTo>
                    <a:pt x="190" y="548"/>
                  </a:lnTo>
                  <a:lnTo>
                    <a:pt x="190" y="546"/>
                  </a:lnTo>
                  <a:lnTo>
                    <a:pt x="188" y="546"/>
                  </a:lnTo>
                  <a:lnTo>
                    <a:pt x="186" y="546"/>
                  </a:lnTo>
                  <a:lnTo>
                    <a:pt x="186" y="546"/>
                  </a:lnTo>
                  <a:lnTo>
                    <a:pt x="183" y="546"/>
                  </a:lnTo>
                  <a:lnTo>
                    <a:pt x="186" y="544"/>
                  </a:lnTo>
                  <a:lnTo>
                    <a:pt x="188" y="544"/>
                  </a:lnTo>
                  <a:lnTo>
                    <a:pt x="188" y="541"/>
                  </a:lnTo>
                  <a:lnTo>
                    <a:pt x="188" y="541"/>
                  </a:lnTo>
                  <a:lnTo>
                    <a:pt x="188" y="536"/>
                  </a:lnTo>
                  <a:lnTo>
                    <a:pt x="186" y="534"/>
                  </a:lnTo>
                  <a:lnTo>
                    <a:pt x="183" y="532"/>
                  </a:lnTo>
                  <a:lnTo>
                    <a:pt x="181" y="529"/>
                  </a:lnTo>
                  <a:lnTo>
                    <a:pt x="172" y="529"/>
                  </a:lnTo>
                  <a:lnTo>
                    <a:pt x="169" y="529"/>
                  </a:lnTo>
                  <a:lnTo>
                    <a:pt x="155" y="520"/>
                  </a:lnTo>
                  <a:lnTo>
                    <a:pt x="153" y="518"/>
                  </a:lnTo>
                  <a:lnTo>
                    <a:pt x="150" y="515"/>
                  </a:lnTo>
                  <a:lnTo>
                    <a:pt x="148" y="513"/>
                  </a:lnTo>
                  <a:lnTo>
                    <a:pt x="148" y="510"/>
                  </a:lnTo>
                  <a:lnTo>
                    <a:pt x="148" y="508"/>
                  </a:lnTo>
                  <a:lnTo>
                    <a:pt x="148" y="508"/>
                  </a:lnTo>
                  <a:lnTo>
                    <a:pt x="148" y="503"/>
                  </a:lnTo>
                  <a:lnTo>
                    <a:pt x="148" y="499"/>
                  </a:lnTo>
                  <a:lnTo>
                    <a:pt x="153" y="492"/>
                  </a:lnTo>
                  <a:lnTo>
                    <a:pt x="153" y="492"/>
                  </a:lnTo>
                  <a:lnTo>
                    <a:pt x="157" y="492"/>
                  </a:lnTo>
                  <a:lnTo>
                    <a:pt x="157" y="492"/>
                  </a:lnTo>
                  <a:lnTo>
                    <a:pt x="157" y="489"/>
                  </a:lnTo>
                  <a:lnTo>
                    <a:pt x="160" y="487"/>
                  </a:lnTo>
                  <a:lnTo>
                    <a:pt x="162" y="484"/>
                  </a:lnTo>
                  <a:lnTo>
                    <a:pt x="169" y="487"/>
                  </a:lnTo>
                  <a:lnTo>
                    <a:pt x="172" y="487"/>
                  </a:lnTo>
                  <a:lnTo>
                    <a:pt x="172" y="484"/>
                  </a:lnTo>
                  <a:lnTo>
                    <a:pt x="172" y="482"/>
                  </a:lnTo>
                  <a:lnTo>
                    <a:pt x="169" y="482"/>
                  </a:lnTo>
                  <a:lnTo>
                    <a:pt x="169" y="480"/>
                  </a:lnTo>
                  <a:lnTo>
                    <a:pt x="172" y="475"/>
                  </a:lnTo>
                  <a:lnTo>
                    <a:pt x="172" y="473"/>
                  </a:lnTo>
                  <a:lnTo>
                    <a:pt x="172" y="470"/>
                  </a:lnTo>
                  <a:lnTo>
                    <a:pt x="172" y="468"/>
                  </a:lnTo>
                  <a:lnTo>
                    <a:pt x="172" y="466"/>
                  </a:lnTo>
                  <a:lnTo>
                    <a:pt x="167" y="461"/>
                  </a:lnTo>
                  <a:lnTo>
                    <a:pt x="167" y="458"/>
                  </a:lnTo>
                  <a:lnTo>
                    <a:pt x="167" y="456"/>
                  </a:lnTo>
                  <a:lnTo>
                    <a:pt x="167" y="456"/>
                  </a:lnTo>
                  <a:lnTo>
                    <a:pt x="169" y="451"/>
                  </a:lnTo>
                  <a:lnTo>
                    <a:pt x="172" y="449"/>
                  </a:lnTo>
                  <a:lnTo>
                    <a:pt x="174" y="447"/>
                  </a:lnTo>
                  <a:lnTo>
                    <a:pt x="176" y="447"/>
                  </a:lnTo>
                  <a:lnTo>
                    <a:pt x="179" y="444"/>
                  </a:lnTo>
                  <a:lnTo>
                    <a:pt x="179" y="444"/>
                  </a:lnTo>
                  <a:lnTo>
                    <a:pt x="176" y="444"/>
                  </a:lnTo>
                  <a:lnTo>
                    <a:pt x="176" y="444"/>
                  </a:lnTo>
                  <a:lnTo>
                    <a:pt x="172" y="442"/>
                  </a:lnTo>
                  <a:lnTo>
                    <a:pt x="165" y="440"/>
                  </a:lnTo>
                  <a:lnTo>
                    <a:pt x="165" y="437"/>
                  </a:lnTo>
                  <a:lnTo>
                    <a:pt x="167" y="437"/>
                  </a:lnTo>
                  <a:lnTo>
                    <a:pt x="169" y="435"/>
                  </a:lnTo>
                  <a:lnTo>
                    <a:pt x="172" y="435"/>
                  </a:lnTo>
                  <a:lnTo>
                    <a:pt x="176" y="435"/>
                  </a:lnTo>
                  <a:lnTo>
                    <a:pt x="176" y="437"/>
                  </a:lnTo>
                  <a:lnTo>
                    <a:pt x="179" y="440"/>
                  </a:lnTo>
                  <a:lnTo>
                    <a:pt x="181" y="442"/>
                  </a:lnTo>
                  <a:lnTo>
                    <a:pt x="183" y="442"/>
                  </a:lnTo>
                  <a:lnTo>
                    <a:pt x="188" y="440"/>
                  </a:lnTo>
                  <a:lnTo>
                    <a:pt x="188" y="440"/>
                  </a:lnTo>
                  <a:lnTo>
                    <a:pt x="188" y="440"/>
                  </a:lnTo>
                  <a:lnTo>
                    <a:pt x="188" y="435"/>
                  </a:lnTo>
                  <a:lnTo>
                    <a:pt x="186" y="432"/>
                  </a:lnTo>
                  <a:lnTo>
                    <a:pt x="186" y="430"/>
                  </a:lnTo>
                  <a:lnTo>
                    <a:pt x="183" y="428"/>
                  </a:lnTo>
                  <a:lnTo>
                    <a:pt x="183" y="428"/>
                  </a:lnTo>
                  <a:lnTo>
                    <a:pt x="181" y="428"/>
                  </a:lnTo>
                  <a:lnTo>
                    <a:pt x="179" y="428"/>
                  </a:lnTo>
                  <a:lnTo>
                    <a:pt x="176" y="428"/>
                  </a:lnTo>
                  <a:lnTo>
                    <a:pt x="174" y="428"/>
                  </a:lnTo>
                  <a:lnTo>
                    <a:pt x="174" y="430"/>
                  </a:lnTo>
                  <a:lnTo>
                    <a:pt x="179" y="430"/>
                  </a:lnTo>
                  <a:lnTo>
                    <a:pt x="179" y="432"/>
                  </a:lnTo>
                  <a:lnTo>
                    <a:pt x="179" y="432"/>
                  </a:lnTo>
                  <a:lnTo>
                    <a:pt x="176" y="432"/>
                  </a:lnTo>
                  <a:lnTo>
                    <a:pt x="172" y="432"/>
                  </a:lnTo>
                  <a:lnTo>
                    <a:pt x="169" y="432"/>
                  </a:lnTo>
                  <a:lnTo>
                    <a:pt x="169" y="432"/>
                  </a:lnTo>
                  <a:lnTo>
                    <a:pt x="169" y="430"/>
                  </a:lnTo>
                  <a:lnTo>
                    <a:pt x="169" y="430"/>
                  </a:lnTo>
                  <a:lnTo>
                    <a:pt x="169" y="430"/>
                  </a:lnTo>
                  <a:lnTo>
                    <a:pt x="169" y="430"/>
                  </a:lnTo>
                  <a:lnTo>
                    <a:pt x="167" y="428"/>
                  </a:lnTo>
                  <a:lnTo>
                    <a:pt x="162" y="428"/>
                  </a:lnTo>
                  <a:lnTo>
                    <a:pt x="160" y="425"/>
                  </a:lnTo>
                  <a:lnTo>
                    <a:pt x="157" y="423"/>
                  </a:lnTo>
                  <a:lnTo>
                    <a:pt x="157" y="418"/>
                  </a:lnTo>
                  <a:lnTo>
                    <a:pt x="157" y="416"/>
                  </a:lnTo>
                  <a:lnTo>
                    <a:pt x="153" y="409"/>
                  </a:lnTo>
                  <a:lnTo>
                    <a:pt x="150" y="406"/>
                  </a:lnTo>
                  <a:lnTo>
                    <a:pt x="150" y="402"/>
                  </a:lnTo>
                  <a:lnTo>
                    <a:pt x="150" y="402"/>
                  </a:lnTo>
                  <a:lnTo>
                    <a:pt x="150" y="399"/>
                  </a:lnTo>
                  <a:lnTo>
                    <a:pt x="153" y="397"/>
                  </a:lnTo>
                  <a:lnTo>
                    <a:pt x="153" y="399"/>
                  </a:lnTo>
                  <a:lnTo>
                    <a:pt x="155" y="399"/>
                  </a:lnTo>
                  <a:lnTo>
                    <a:pt x="155" y="399"/>
                  </a:lnTo>
                  <a:lnTo>
                    <a:pt x="155" y="399"/>
                  </a:lnTo>
                  <a:lnTo>
                    <a:pt x="157" y="402"/>
                  </a:lnTo>
                  <a:lnTo>
                    <a:pt x="162" y="402"/>
                  </a:lnTo>
                  <a:lnTo>
                    <a:pt x="167" y="404"/>
                  </a:lnTo>
                  <a:lnTo>
                    <a:pt x="174" y="406"/>
                  </a:lnTo>
                  <a:lnTo>
                    <a:pt x="176" y="406"/>
                  </a:lnTo>
                  <a:lnTo>
                    <a:pt x="183" y="406"/>
                  </a:lnTo>
                  <a:lnTo>
                    <a:pt x="188" y="406"/>
                  </a:lnTo>
                  <a:lnTo>
                    <a:pt x="190" y="404"/>
                  </a:lnTo>
                  <a:lnTo>
                    <a:pt x="198" y="402"/>
                  </a:lnTo>
                  <a:lnTo>
                    <a:pt x="198" y="399"/>
                  </a:lnTo>
                  <a:lnTo>
                    <a:pt x="198" y="397"/>
                  </a:lnTo>
                  <a:lnTo>
                    <a:pt x="193" y="392"/>
                  </a:lnTo>
                  <a:lnTo>
                    <a:pt x="193" y="390"/>
                  </a:lnTo>
                  <a:lnTo>
                    <a:pt x="193" y="388"/>
                  </a:lnTo>
                  <a:lnTo>
                    <a:pt x="190" y="383"/>
                  </a:lnTo>
                  <a:lnTo>
                    <a:pt x="193" y="383"/>
                  </a:lnTo>
                  <a:lnTo>
                    <a:pt x="193" y="383"/>
                  </a:lnTo>
                  <a:lnTo>
                    <a:pt x="195" y="380"/>
                  </a:lnTo>
                  <a:lnTo>
                    <a:pt x="193" y="376"/>
                  </a:lnTo>
                  <a:lnTo>
                    <a:pt x="193" y="373"/>
                  </a:lnTo>
                  <a:lnTo>
                    <a:pt x="193" y="373"/>
                  </a:lnTo>
                  <a:lnTo>
                    <a:pt x="190" y="371"/>
                  </a:lnTo>
                  <a:lnTo>
                    <a:pt x="193" y="371"/>
                  </a:lnTo>
                  <a:lnTo>
                    <a:pt x="190" y="371"/>
                  </a:lnTo>
                  <a:lnTo>
                    <a:pt x="188" y="369"/>
                  </a:lnTo>
                  <a:lnTo>
                    <a:pt x="188" y="369"/>
                  </a:lnTo>
                  <a:lnTo>
                    <a:pt x="186" y="366"/>
                  </a:lnTo>
                  <a:lnTo>
                    <a:pt x="186" y="364"/>
                  </a:lnTo>
                  <a:lnTo>
                    <a:pt x="183" y="359"/>
                  </a:lnTo>
                  <a:lnTo>
                    <a:pt x="183" y="359"/>
                  </a:lnTo>
                  <a:lnTo>
                    <a:pt x="186" y="359"/>
                  </a:lnTo>
                  <a:lnTo>
                    <a:pt x="190" y="362"/>
                  </a:lnTo>
                  <a:lnTo>
                    <a:pt x="193" y="362"/>
                  </a:lnTo>
                  <a:lnTo>
                    <a:pt x="198" y="364"/>
                  </a:lnTo>
                  <a:lnTo>
                    <a:pt x="202" y="364"/>
                  </a:lnTo>
                  <a:lnTo>
                    <a:pt x="207" y="364"/>
                  </a:lnTo>
                  <a:lnTo>
                    <a:pt x="209" y="364"/>
                  </a:lnTo>
                  <a:lnTo>
                    <a:pt x="228" y="359"/>
                  </a:lnTo>
                  <a:lnTo>
                    <a:pt x="230" y="359"/>
                  </a:lnTo>
                  <a:lnTo>
                    <a:pt x="240" y="357"/>
                  </a:lnTo>
                  <a:lnTo>
                    <a:pt x="254" y="352"/>
                  </a:lnTo>
                  <a:lnTo>
                    <a:pt x="261" y="345"/>
                  </a:lnTo>
                  <a:lnTo>
                    <a:pt x="263" y="345"/>
                  </a:lnTo>
                  <a:lnTo>
                    <a:pt x="263" y="340"/>
                  </a:lnTo>
                  <a:lnTo>
                    <a:pt x="263" y="336"/>
                  </a:lnTo>
                  <a:lnTo>
                    <a:pt x="268" y="331"/>
                  </a:lnTo>
                  <a:lnTo>
                    <a:pt x="271" y="319"/>
                  </a:lnTo>
                  <a:lnTo>
                    <a:pt x="271" y="31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394"/>
            <p:cNvSpPr>
              <a:spLocks/>
            </p:cNvSpPr>
            <p:nvPr userDrawn="1"/>
          </p:nvSpPr>
          <p:spPr bwMode="auto">
            <a:xfrm>
              <a:off x="2519" y="2446"/>
              <a:ext cx="5" cy="2"/>
            </a:xfrm>
            <a:custGeom>
              <a:avLst/>
              <a:gdLst>
                <a:gd name="T0" fmla="*/ 3 w 5"/>
                <a:gd name="T1" fmla="*/ 0 h 2"/>
                <a:gd name="T2" fmla="*/ 3 w 5"/>
                <a:gd name="T3" fmla="*/ 0 h 2"/>
                <a:gd name="T4" fmla="*/ 0 w 5"/>
                <a:gd name="T5" fmla="*/ 0 h 2"/>
                <a:gd name="T6" fmla="*/ 0 w 5"/>
                <a:gd name="T7" fmla="*/ 2 h 2"/>
                <a:gd name="T8" fmla="*/ 0 w 5"/>
                <a:gd name="T9" fmla="*/ 2 h 2"/>
                <a:gd name="T10" fmla="*/ 3 w 5"/>
                <a:gd name="T11" fmla="*/ 2 h 2"/>
                <a:gd name="T12" fmla="*/ 5 w 5"/>
                <a:gd name="T13" fmla="*/ 2 h 2"/>
                <a:gd name="T14" fmla="*/ 5 w 5"/>
                <a:gd name="T15" fmla="*/ 2 h 2"/>
                <a:gd name="T16" fmla="*/ 5 w 5"/>
                <a:gd name="T17" fmla="*/ 2 h 2"/>
                <a:gd name="T18" fmla="*/ 5 w 5"/>
                <a:gd name="T19" fmla="*/ 0 h 2"/>
                <a:gd name="T20" fmla="*/ 5 w 5"/>
                <a:gd name="T21" fmla="*/ 0 h 2"/>
                <a:gd name="T22" fmla="*/ 3 w 5"/>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3" y="0"/>
                  </a:moveTo>
                  <a:lnTo>
                    <a:pt x="3" y="0"/>
                  </a:lnTo>
                  <a:lnTo>
                    <a:pt x="0" y="0"/>
                  </a:lnTo>
                  <a:lnTo>
                    <a:pt x="0" y="2"/>
                  </a:lnTo>
                  <a:lnTo>
                    <a:pt x="0" y="2"/>
                  </a:lnTo>
                  <a:lnTo>
                    <a:pt x="3" y="2"/>
                  </a:lnTo>
                  <a:lnTo>
                    <a:pt x="5" y="2"/>
                  </a:lnTo>
                  <a:lnTo>
                    <a:pt x="5" y="2"/>
                  </a:lnTo>
                  <a:lnTo>
                    <a:pt x="5" y="2"/>
                  </a:lnTo>
                  <a:lnTo>
                    <a:pt x="5" y="0"/>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395"/>
            <p:cNvSpPr>
              <a:spLocks noEditPoints="1"/>
            </p:cNvSpPr>
            <p:nvPr userDrawn="1"/>
          </p:nvSpPr>
          <p:spPr bwMode="auto">
            <a:xfrm>
              <a:off x="3872" y="2902"/>
              <a:ext cx="226" cy="286"/>
            </a:xfrm>
            <a:custGeom>
              <a:avLst/>
              <a:gdLst>
                <a:gd name="T0" fmla="*/ 224 w 226"/>
                <a:gd name="T1" fmla="*/ 135 h 286"/>
                <a:gd name="T2" fmla="*/ 217 w 226"/>
                <a:gd name="T3" fmla="*/ 137 h 286"/>
                <a:gd name="T4" fmla="*/ 198 w 226"/>
                <a:gd name="T5" fmla="*/ 140 h 286"/>
                <a:gd name="T6" fmla="*/ 193 w 226"/>
                <a:gd name="T7" fmla="*/ 140 h 286"/>
                <a:gd name="T8" fmla="*/ 193 w 226"/>
                <a:gd name="T9" fmla="*/ 128 h 286"/>
                <a:gd name="T10" fmla="*/ 189 w 226"/>
                <a:gd name="T11" fmla="*/ 111 h 286"/>
                <a:gd name="T12" fmla="*/ 186 w 226"/>
                <a:gd name="T13" fmla="*/ 83 h 286"/>
                <a:gd name="T14" fmla="*/ 186 w 226"/>
                <a:gd name="T15" fmla="*/ 59 h 286"/>
                <a:gd name="T16" fmla="*/ 163 w 226"/>
                <a:gd name="T17" fmla="*/ 59 h 286"/>
                <a:gd name="T18" fmla="*/ 156 w 226"/>
                <a:gd name="T19" fmla="*/ 52 h 286"/>
                <a:gd name="T20" fmla="*/ 142 w 226"/>
                <a:gd name="T21" fmla="*/ 62 h 286"/>
                <a:gd name="T22" fmla="*/ 137 w 226"/>
                <a:gd name="T23" fmla="*/ 74 h 286"/>
                <a:gd name="T24" fmla="*/ 120 w 226"/>
                <a:gd name="T25" fmla="*/ 74 h 286"/>
                <a:gd name="T26" fmla="*/ 109 w 226"/>
                <a:gd name="T27" fmla="*/ 76 h 286"/>
                <a:gd name="T28" fmla="*/ 99 w 226"/>
                <a:gd name="T29" fmla="*/ 62 h 286"/>
                <a:gd name="T30" fmla="*/ 92 w 226"/>
                <a:gd name="T31" fmla="*/ 48 h 286"/>
                <a:gd name="T32" fmla="*/ 90 w 226"/>
                <a:gd name="T33" fmla="*/ 36 h 286"/>
                <a:gd name="T34" fmla="*/ 80 w 226"/>
                <a:gd name="T35" fmla="*/ 29 h 286"/>
                <a:gd name="T36" fmla="*/ 47 w 226"/>
                <a:gd name="T37" fmla="*/ 31 h 286"/>
                <a:gd name="T38" fmla="*/ 28 w 226"/>
                <a:gd name="T39" fmla="*/ 29 h 286"/>
                <a:gd name="T40" fmla="*/ 19 w 226"/>
                <a:gd name="T41" fmla="*/ 33 h 286"/>
                <a:gd name="T42" fmla="*/ 12 w 226"/>
                <a:gd name="T43" fmla="*/ 40 h 286"/>
                <a:gd name="T44" fmla="*/ 28 w 226"/>
                <a:gd name="T45" fmla="*/ 85 h 286"/>
                <a:gd name="T46" fmla="*/ 24 w 226"/>
                <a:gd name="T47" fmla="*/ 95 h 286"/>
                <a:gd name="T48" fmla="*/ 26 w 226"/>
                <a:gd name="T49" fmla="*/ 104 h 286"/>
                <a:gd name="T50" fmla="*/ 33 w 226"/>
                <a:gd name="T51" fmla="*/ 126 h 286"/>
                <a:gd name="T52" fmla="*/ 38 w 226"/>
                <a:gd name="T53" fmla="*/ 149 h 286"/>
                <a:gd name="T54" fmla="*/ 21 w 226"/>
                <a:gd name="T55" fmla="*/ 175 h 286"/>
                <a:gd name="T56" fmla="*/ 5 w 226"/>
                <a:gd name="T57" fmla="*/ 227 h 286"/>
                <a:gd name="T58" fmla="*/ 0 w 226"/>
                <a:gd name="T59" fmla="*/ 241 h 286"/>
                <a:gd name="T60" fmla="*/ 2 w 226"/>
                <a:gd name="T61" fmla="*/ 270 h 286"/>
                <a:gd name="T62" fmla="*/ 14 w 226"/>
                <a:gd name="T63" fmla="*/ 270 h 286"/>
                <a:gd name="T64" fmla="*/ 26 w 226"/>
                <a:gd name="T65" fmla="*/ 265 h 286"/>
                <a:gd name="T66" fmla="*/ 35 w 226"/>
                <a:gd name="T67" fmla="*/ 270 h 286"/>
                <a:gd name="T68" fmla="*/ 47 w 226"/>
                <a:gd name="T69" fmla="*/ 272 h 286"/>
                <a:gd name="T70" fmla="*/ 101 w 226"/>
                <a:gd name="T71" fmla="*/ 272 h 286"/>
                <a:gd name="T72" fmla="*/ 123 w 226"/>
                <a:gd name="T73" fmla="*/ 275 h 286"/>
                <a:gd name="T74" fmla="*/ 134 w 226"/>
                <a:gd name="T75" fmla="*/ 282 h 286"/>
                <a:gd name="T76" fmla="*/ 158 w 226"/>
                <a:gd name="T77" fmla="*/ 284 h 286"/>
                <a:gd name="T78" fmla="*/ 175 w 226"/>
                <a:gd name="T79" fmla="*/ 284 h 286"/>
                <a:gd name="T80" fmla="*/ 198 w 226"/>
                <a:gd name="T81" fmla="*/ 282 h 286"/>
                <a:gd name="T82" fmla="*/ 198 w 226"/>
                <a:gd name="T83" fmla="*/ 263 h 286"/>
                <a:gd name="T84" fmla="*/ 186 w 226"/>
                <a:gd name="T85" fmla="*/ 241 h 286"/>
                <a:gd name="T86" fmla="*/ 189 w 226"/>
                <a:gd name="T87" fmla="*/ 204 h 286"/>
                <a:gd name="T88" fmla="*/ 224 w 226"/>
                <a:gd name="T89" fmla="*/ 180 h 286"/>
                <a:gd name="T90" fmla="*/ 224 w 226"/>
                <a:gd name="T91" fmla="*/ 170 h 286"/>
                <a:gd name="T92" fmla="*/ 226 w 226"/>
                <a:gd name="T93" fmla="*/ 154 h 286"/>
                <a:gd name="T94" fmla="*/ 226 w 226"/>
                <a:gd name="T95" fmla="*/ 147 h 286"/>
                <a:gd name="T96" fmla="*/ 7 w 226"/>
                <a:gd name="T97" fmla="*/ 26 h 286"/>
                <a:gd name="T98" fmla="*/ 14 w 226"/>
                <a:gd name="T99" fmla="*/ 19 h 286"/>
                <a:gd name="T100" fmla="*/ 14 w 226"/>
                <a:gd name="T101" fmla="*/ 12 h 286"/>
                <a:gd name="T102" fmla="*/ 24 w 226"/>
                <a:gd name="T103" fmla="*/ 3 h 286"/>
                <a:gd name="T104" fmla="*/ 17 w 226"/>
                <a:gd name="T105" fmla="*/ 0 h 286"/>
                <a:gd name="T106" fmla="*/ 10 w 226"/>
                <a:gd name="T107" fmla="*/ 7 h 286"/>
                <a:gd name="T108" fmla="*/ 5 w 226"/>
                <a:gd name="T109" fmla="*/ 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286">
                  <a:moveTo>
                    <a:pt x="226" y="147"/>
                  </a:moveTo>
                  <a:lnTo>
                    <a:pt x="226" y="144"/>
                  </a:lnTo>
                  <a:lnTo>
                    <a:pt x="226" y="142"/>
                  </a:lnTo>
                  <a:lnTo>
                    <a:pt x="226" y="137"/>
                  </a:lnTo>
                  <a:lnTo>
                    <a:pt x="224" y="135"/>
                  </a:lnTo>
                  <a:lnTo>
                    <a:pt x="224" y="135"/>
                  </a:lnTo>
                  <a:lnTo>
                    <a:pt x="224" y="137"/>
                  </a:lnTo>
                  <a:lnTo>
                    <a:pt x="224" y="137"/>
                  </a:lnTo>
                  <a:lnTo>
                    <a:pt x="222" y="137"/>
                  </a:lnTo>
                  <a:lnTo>
                    <a:pt x="219" y="137"/>
                  </a:lnTo>
                  <a:lnTo>
                    <a:pt x="217" y="137"/>
                  </a:lnTo>
                  <a:lnTo>
                    <a:pt x="217" y="137"/>
                  </a:lnTo>
                  <a:lnTo>
                    <a:pt x="215" y="137"/>
                  </a:lnTo>
                  <a:lnTo>
                    <a:pt x="210" y="140"/>
                  </a:lnTo>
                  <a:lnTo>
                    <a:pt x="208" y="140"/>
                  </a:lnTo>
                  <a:lnTo>
                    <a:pt x="203" y="140"/>
                  </a:lnTo>
                  <a:lnTo>
                    <a:pt x="200" y="140"/>
                  </a:lnTo>
                  <a:lnTo>
                    <a:pt x="198" y="140"/>
                  </a:lnTo>
                  <a:lnTo>
                    <a:pt x="198" y="140"/>
                  </a:lnTo>
                  <a:lnTo>
                    <a:pt x="196" y="142"/>
                  </a:lnTo>
                  <a:lnTo>
                    <a:pt x="193" y="142"/>
                  </a:lnTo>
                  <a:lnTo>
                    <a:pt x="193" y="142"/>
                  </a:lnTo>
                  <a:lnTo>
                    <a:pt x="193" y="142"/>
                  </a:lnTo>
                  <a:lnTo>
                    <a:pt x="193" y="140"/>
                  </a:lnTo>
                  <a:lnTo>
                    <a:pt x="193" y="137"/>
                  </a:lnTo>
                  <a:lnTo>
                    <a:pt x="191" y="135"/>
                  </a:lnTo>
                  <a:lnTo>
                    <a:pt x="193" y="135"/>
                  </a:lnTo>
                  <a:lnTo>
                    <a:pt x="193" y="133"/>
                  </a:lnTo>
                  <a:lnTo>
                    <a:pt x="193" y="130"/>
                  </a:lnTo>
                  <a:lnTo>
                    <a:pt x="193" y="128"/>
                  </a:lnTo>
                  <a:lnTo>
                    <a:pt x="193" y="126"/>
                  </a:lnTo>
                  <a:lnTo>
                    <a:pt x="193" y="126"/>
                  </a:lnTo>
                  <a:lnTo>
                    <a:pt x="193" y="123"/>
                  </a:lnTo>
                  <a:lnTo>
                    <a:pt x="193" y="118"/>
                  </a:lnTo>
                  <a:lnTo>
                    <a:pt x="191" y="114"/>
                  </a:lnTo>
                  <a:lnTo>
                    <a:pt x="189" y="111"/>
                  </a:lnTo>
                  <a:lnTo>
                    <a:pt x="186" y="109"/>
                  </a:lnTo>
                  <a:lnTo>
                    <a:pt x="186" y="107"/>
                  </a:lnTo>
                  <a:lnTo>
                    <a:pt x="186" y="100"/>
                  </a:lnTo>
                  <a:lnTo>
                    <a:pt x="186" y="95"/>
                  </a:lnTo>
                  <a:lnTo>
                    <a:pt x="186" y="90"/>
                  </a:lnTo>
                  <a:lnTo>
                    <a:pt x="186" y="83"/>
                  </a:lnTo>
                  <a:lnTo>
                    <a:pt x="186" y="76"/>
                  </a:lnTo>
                  <a:lnTo>
                    <a:pt x="186" y="71"/>
                  </a:lnTo>
                  <a:lnTo>
                    <a:pt x="186" y="66"/>
                  </a:lnTo>
                  <a:lnTo>
                    <a:pt x="186" y="62"/>
                  </a:lnTo>
                  <a:lnTo>
                    <a:pt x="186" y="59"/>
                  </a:lnTo>
                  <a:lnTo>
                    <a:pt x="186" y="59"/>
                  </a:lnTo>
                  <a:lnTo>
                    <a:pt x="184" y="59"/>
                  </a:lnTo>
                  <a:lnTo>
                    <a:pt x="179" y="59"/>
                  </a:lnTo>
                  <a:lnTo>
                    <a:pt x="175" y="59"/>
                  </a:lnTo>
                  <a:lnTo>
                    <a:pt x="170" y="59"/>
                  </a:lnTo>
                  <a:lnTo>
                    <a:pt x="163" y="59"/>
                  </a:lnTo>
                  <a:lnTo>
                    <a:pt x="163" y="59"/>
                  </a:lnTo>
                  <a:lnTo>
                    <a:pt x="163" y="57"/>
                  </a:lnTo>
                  <a:lnTo>
                    <a:pt x="163" y="57"/>
                  </a:lnTo>
                  <a:lnTo>
                    <a:pt x="163" y="52"/>
                  </a:lnTo>
                  <a:lnTo>
                    <a:pt x="163" y="52"/>
                  </a:lnTo>
                  <a:lnTo>
                    <a:pt x="160" y="52"/>
                  </a:lnTo>
                  <a:lnTo>
                    <a:pt x="156" y="52"/>
                  </a:lnTo>
                  <a:lnTo>
                    <a:pt x="153" y="52"/>
                  </a:lnTo>
                  <a:lnTo>
                    <a:pt x="151" y="52"/>
                  </a:lnTo>
                  <a:lnTo>
                    <a:pt x="146" y="55"/>
                  </a:lnTo>
                  <a:lnTo>
                    <a:pt x="144" y="57"/>
                  </a:lnTo>
                  <a:lnTo>
                    <a:pt x="142" y="59"/>
                  </a:lnTo>
                  <a:lnTo>
                    <a:pt x="142" y="62"/>
                  </a:lnTo>
                  <a:lnTo>
                    <a:pt x="142" y="64"/>
                  </a:lnTo>
                  <a:lnTo>
                    <a:pt x="142" y="66"/>
                  </a:lnTo>
                  <a:lnTo>
                    <a:pt x="142" y="66"/>
                  </a:lnTo>
                  <a:lnTo>
                    <a:pt x="142" y="69"/>
                  </a:lnTo>
                  <a:lnTo>
                    <a:pt x="139" y="74"/>
                  </a:lnTo>
                  <a:lnTo>
                    <a:pt x="137" y="74"/>
                  </a:lnTo>
                  <a:lnTo>
                    <a:pt x="132" y="74"/>
                  </a:lnTo>
                  <a:lnTo>
                    <a:pt x="132" y="74"/>
                  </a:lnTo>
                  <a:lnTo>
                    <a:pt x="127" y="74"/>
                  </a:lnTo>
                  <a:lnTo>
                    <a:pt x="125" y="74"/>
                  </a:lnTo>
                  <a:lnTo>
                    <a:pt x="125" y="74"/>
                  </a:lnTo>
                  <a:lnTo>
                    <a:pt x="120" y="74"/>
                  </a:lnTo>
                  <a:lnTo>
                    <a:pt x="118" y="76"/>
                  </a:lnTo>
                  <a:lnTo>
                    <a:pt x="116" y="76"/>
                  </a:lnTo>
                  <a:lnTo>
                    <a:pt x="116" y="76"/>
                  </a:lnTo>
                  <a:lnTo>
                    <a:pt x="113" y="76"/>
                  </a:lnTo>
                  <a:lnTo>
                    <a:pt x="111" y="76"/>
                  </a:lnTo>
                  <a:lnTo>
                    <a:pt x="109" y="76"/>
                  </a:lnTo>
                  <a:lnTo>
                    <a:pt x="106" y="76"/>
                  </a:lnTo>
                  <a:lnTo>
                    <a:pt x="106" y="76"/>
                  </a:lnTo>
                  <a:lnTo>
                    <a:pt x="104" y="71"/>
                  </a:lnTo>
                  <a:lnTo>
                    <a:pt x="101" y="66"/>
                  </a:lnTo>
                  <a:lnTo>
                    <a:pt x="99" y="64"/>
                  </a:lnTo>
                  <a:lnTo>
                    <a:pt x="99" y="62"/>
                  </a:lnTo>
                  <a:lnTo>
                    <a:pt x="97" y="62"/>
                  </a:lnTo>
                  <a:lnTo>
                    <a:pt x="97" y="59"/>
                  </a:lnTo>
                  <a:lnTo>
                    <a:pt x="97" y="57"/>
                  </a:lnTo>
                  <a:lnTo>
                    <a:pt x="97" y="55"/>
                  </a:lnTo>
                  <a:lnTo>
                    <a:pt x="94" y="52"/>
                  </a:lnTo>
                  <a:lnTo>
                    <a:pt x="92" y="48"/>
                  </a:lnTo>
                  <a:lnTo>
                    <a:pt x="92" y="45"/>
                  </a:lnTo>
                  <a:lnTo>
                    <a:pt x="92" y="43"/>
                  </a:lnTo>
                  <a:lnTo>
                    <a:pt x="92" y="40"/>
                  </a:lnTo>
                  <a:lnTo>
                    <a:pt x="92" y="38"/>
                  </a:lnTo>
                  <a:lnTo>
                    <a:pt x="92" y="36"/>
                  </a:lnTo>
                  <a:lnTo>
                    <a:pt x="90" y="36"/>
                  </a:lnTo>
                  <a:lnTo>
                    <a:pt x="90" y="33"/>
                  </a:lnTo>
                  <a:lnTo>
                    <a:pt x="90" y="33"/>
                  </a:lnTo>
                  <a:lnTo>
                    <a:pt x="87" y="31"/>
                  </a:lnTo>
                  <a:lnTo>
                    <a:pt x="85" y="31"/>
                  </a:lnTo>
                  <a:lnTo>
                    <a:pt x="85" y="29"/>
                  </a:lnTo>
                  <a:lnTo>
                    <a:pt x="80" y="29"/>
                  </a:lnTo>
                  <a:lnTo>
                    <a:pt x="73" y="29"/>
                  </a:lnTo>
                  <a:lnTo>
                    <a:pt x="68" y="29"/>
                  </a:lnTo>
                  <a:lnTo>
                    <a:pt x="61" y="29"/>
                  </a:lnTo>
                  <a:lnTo>
                    <a:pt x="54" y="31"/>
                  </a:lnTo>
                  <a:lnTo>
                    <a:pt x="54" y="31"/>
                  </a:lnTo>
                  <a:lnTo>
                    <a:pt x="47" y="31"/>
                  </a:lnTo>
                  <a:lnTo>
                    <a:pt x="45" y="29"/>
                  </a:lnTo>
                  <a:lnTo>
                    <a:pt x="43" y="29"/>
                  </a:lnTo>
                  <a:lnTo>
                    <a:pt x="40" y="29"/>
                  </a:lnTo>
                  <a:lnTo>
                    <a:pt x="35" y="29"/>
                  </a:lnTo>
                  <a:lnTo>
                    <a:pt x="35" y="29"/>
                  </a:lnTo>
                  <a:lnTo>
                    <a:pt x="28" y="29"/>
                  </a:lnTo>
                  <a:lnTo>
                    <a:pt x="28" y="29"/>
                  </a:lnTo>
                  <a:lnTo>
                    <a:pt x="28" y="31"/>
                  </a:lnTo>
                  <a:lnTo>
                    <a:pt x="26" y="29"/>
                  </a:lnTo>
                  <a:lnTo>
                    <a:pt x="24" y="29"/>
                  </a:lnTo>
                  <a:lnTo>
                    <a:pt x="24" y="31"/>
                  </a:lnTo>
                  <a:lnTo>
                    <a:pt x="19" y="33"/>
                  </a:lnTo>
                  <a:lnTo>
                    <a:pt x="14" y="33"/>
                  </a:lnTo>
                  <a:lnTo>
                    <a:pt x="12" y="33"/>
                  </a:lnTo>
                  <a:lnTo>
                    <a:pt x="10" y="33"/>
                  </a:lnTo>
                  <a:lnTo>
                    <a:pt x="10" y="36"/>
                  </a:lnTo>
                  <a:lnTo>
                    <a:pt x="10" y="36"/>
                  </a:lnTo>
                  <a:lnTo>
                    <a:pt x="12" y="40"/>
                  </a:lnTo>
                  <a:lnTo>
                    <a:pt x="14" y="45"/>
                  </a:lnTo>
                  <a:lnTo>
                    <a:pt x="19" y="52"/>
                  </a:lnTo>
                  <a:lnTo>
                    <a:pt x="19" y="59"/>
                  </a:lnTo>
                  <a:lnTo>
                    <a:pt x="24" y="69"/>
                  </a:lnTo>
                  <a:lnTo>
                    <a:pt x="28" y="83"/>
                  </a:lnTo>
                  <a:lnTo>
                    <a:pt x="28" y="85"/>
                  </a:lnTo>
                  <a:lnTo>
                    <a:pt x="28" y="85"/>
                  </a:lnTo>
                  <a:lnTo>
                    <a:pt x="28" y="88"/>
                  </a:lnTo>
                  <a:lnTo>
                    <a:pt x="28" y="90"/>
                  </a:lnTo>
                  <a:lnTo>
                    <a:pt x="24" y="95"/>
                  </a:lnTo>
                  <a:lnTo>
                    <a:pt x="24" y="95"/>
                  </a:lnTo>
                  <a:lnTo>
                    <a:pt x="24" y="95"/>
                  </a:lnTo>
                  <a:lnTo>
                    <a:pt x="24" y="92"/>
                  </a:lnTo>
                  <a:lnTo>
                    <a:pt x="24" y="95"/>
                  </a:lnTo>
                  <a:lnTo>
                    <a:pt x="21" y="95"/>
                  </a:lnTo>
                  <a:lnTo>
                    <a:pt x="21" y="97"/>
                  </a:lnTo>
                  <a:lnTo>
                    <a:pt x="24" y="100"/>
                  </a:lnTo>
                  <a:lnTo>
                    <a:pt x="26" y="104"/>
                  </a:lnTo>
                  <a:lnTo>
                    <a:pt x="26" y="107"/>
                  </a:lnTo>
                  <a:lnTo>
                    <a:pt x="26" y="111"/>
                  </a:lnTo>
                  <a:lnTo>
                    <a:pt x="28" y="114"/>
                  </a:lnTo>
                  <a:lnTo>
                    <a:pt x="28" y="116"/>
                  </a:lnTo>
                  <a:lnTo>
                    <a:pt x="31" y="123"/>
                  </a:lnTo>
                  <a:lnTo>
                    <a:pt x="33" y="126"/>
                  </a:lnTo>
                  <a:lnTo>
                    <a:pt x="33" y="128"/>
                  </a:lnTo>
                  <a:lnTo>
                    <a:pt x="35" y="130"/>
                  </a:lnTo>
                  <a:lnTo>
                    <a:pt x="35" y="133"/>
                  </a:lnTo>
                  <a:lnTo>
                    <a:pt x="38" y="137"/>
                  </a:lnTo>
                  <a:lnTo>
                    <a:pt x="38" y="140"/>
                  </a:lnTo>
                  <a:lnTo>
                    <a:pt x="38" y="149"/>
                  </a:lnTo>
                  <a:lnTo>
                    <a:pt x="38" y="154"/>
                  </a:lnTo>
                  <a:lnTo>
                    <a:pt x="35" y="161"/>
                  </a:lnTo>
                  <a:lnTo>
                    <a:pt x="33" y="166"/>
                  </a:lnTo>
                  <a:lnTo>
                    <a:pt x="31" y="170"/>
                  </a:lnTo>
                  <a:lnTo>
                    <a:pt x="26" y="173"/>
                  </a:lnTo>
                  <a:lnTo>
                    <a:pt x="21" y="175"/>
                  </a:lnTo>
                  <a:lnTo>
                    <a:pt x="21" y="180"/>
                  </a:lnTo>
                  <a:lnTo>
                    <a:pt x="14" y="189"/>
                  </a:lnTo>
                  <a:lnTo>
                    <a:pt x="12" y="197"/>
                  </a:lnTo>
                  <a:lnTo>
                    <a:pt x="12" y="201"/>
                  </a:lnTo>
                  <a:lnTo>
                    <a:pt x="10" y="215"/>
                  </a:lnTo>
                  <a:lnTo>
                    <a:pt x="5" y="227"/>
                  </a:lnTo>
                  <a:lnTo>
                    <a:pt x="5" y="234"/>
                  </a:lnTo>
                  <a:lnTo>
                    <a:pt x="2" y="237"/>
                  </a:lnTo>
                  <a:lnTo>
                    <a:pt x="2" y="237"/>
                  </a:lnTo>
                  <a:lnTo>
                    <a:pt x="0" y="239"/>
                  </a:lnTo>
                  <a:lnTo>
                    <a:pt x="0" y="239"/>
                  </a:lnTo>
                  <a:lnTo>
                    <a:pt x="0" y="241"/>
                  </a:lnTo>
                  <a:lnTo>
                    <a:pt x="0" y="244"/>
                  </a:lnTo>
                  <a:lnTo>
                    <a:pt x="0" y="253"/>
                  </a:lnTo>
                  <a:lnTo>
                    <a:pt x="0" y="258"/>
                  </a:lnTo>
                  <a:lnTo>
                    <a:pt x="0" y="263"/>
                  </a:lnTo>
                  <a:lnTo>
                    <a:pt x="0" y="270"/>
                  </a:lnTo>
                  <a:lnTo>
                    <a:pt x="2" y="270"/>
                  </a:lnTo>
                  <a:lnTo>
                    <a:pt x="5" y="267"/>
                  </a:lnTo>
                  <a:lnTo>
                    <a:pt x="5" y="267"/>
                  </a:lnTo>
                  <a:lnTo>
                    <a:pt x="7" y="270"/>
                  </a:lnTo>
                  <a:lnTo>
                    <a:pt x="10" y="270"/>
                  </a:lnTo>
                  <a:lnTo>
                    <a:pt x="10" y="270"/>
                  </a:lnTo>
                  <a:lnTo>
                    <a:pt x="14" y="270"/>
                  </a:lnTo>
                  <a:lnTo>
                    <a:pt x="17" y="267"/>
                  </a:lnTo>
                  <a:lnTo>
                    <a:pt x="19" y="267"/>
                  </a:lnTo>
                  <a:lnTo>
                    <a:pt x="19" y="265"/>
                  </a:lnTo>
                  <a:lnTo>
                    <a:pt x="21" y="265"/>
                  </a:lnTo>
                  <a:lnTo>
                    <a:pt x="24" y="265"/>
                  </a:lnTo>
                  <a:lnTo>
                    <a:pt x="26" y="265"/>
                  </a:lnTo>
                  <a:lnTo>
                    <a:pt x="26" y="265"/>
                  </a:lnTo>
                  <a:lnTo>
                    <a:pt x="28" y="265"/>
                  </a:lnTo>
                  <a:lnTo>
                    <a:pt x="31" y="265"/>
                  </a:lnTo>
                  <a:lnTo>
                    <a:pt x="33" y="267"/>
                  </a:lnTo>
                  <a:lnTo>
                    <a:pt x="35" y="270"/>
                  </a:lnTo>
                  <a:lnTo>
                    <a:pt x="35" y="270"/>
                  </a:lnTo>
                  <a:lnTo>
                    <a:pt x="38" y="272"/>
                  </a:lnTo>
                  <a:lnTo>
                    <a:pt x="40" y="272"/>
                  </a:lnTo>
                  <a:lnTo>
                    <a:pt x="40" y="272"/>
                  </a:lnTo>
                  <a:lnTo>
                    <a:pt x="40" y="272"/>
                  </a:lnTo>
                  <a:lnTo>
                    <a:pt x="45" y="272"/>
                  </a:lnTo>
                  <a:lnTo>
                    <a:pt x="47" y="272"/>
                  </a:lnTo>
                  <a:lnTo>
                    <a:pt x="52" y="272"/>
                  </a:lnTo>
                  <a:lnTo>
                    <a:pt x="66" y="272"/>
                  </a:lnTo>
                  <a:lnTo>
                    <a:pt x="73" y="272"/>
                  </a:lnTo>
                  <a:lnTo>
                    <a:pt x="80" y="272"/>
                  </a:lnTo>
                  <a:lnTo>
                    <a:pt x="94" y="272"/>
                  </a:lnTo>
                  <a:lnTo>
                    <a:pt x="101" y="272"/>
                  </a:lnTo>
                  <a:lnTo>
                    <a:pt x="109" y="272"/>
                  </a:lnTo>
                  <a:lnTo>
                    <a:pt x="111" y="272"/>
                  </a:lnTo>
                  <a:lnTo>
                    <a:pt x="116" y="272"/>
                  </a:lnTo>
                  <a:lnTo>
                    <a:pt x="120" y="272"/>
                  </a:lnTo>
                  <a:lnTo>
                    <a:pt x="123" y="272"/>
                  </a:lnTo>
                  <a:lnTo>
                    <a:pt x="123" y="275"/>
                  </a:lnTo>
                  <a:lnTo>
                    <a:pt x="123" y="275"/>
                  </a:lnTo>
                  <a:lnTo>
                    <a:pt x="125" y="277"/>
                  </a:lnTo>
                  <a:lnTo>
                    <a:pt x="127" y="279"/>
                  </a:lnTo>
                  <a:lnTo>
                    <a:pt x="130" y="282"/>
                  </a:lnTo>
                  <a:lnTo>
                    <a:pt x="132" y="282"/>
                  </a:lnTo>
                  <a:lnTo>
                    <a:pt x="134" y="282"/>
                  </a:lnTo>
                  <a:lnTo>
                    <a:pt x="134" y="282"/>
                  </a:lnTo>
                  <a:lnTo>
                    <a:pt x="139" y="282"/>
                  </a:lnTo>
                  <a:lnTo>
                    <a:pt x="144" y="284"/>
                  </a:lnTo>
                  <a:lnTo>
                    <a:pt x="149" y="284"/>
                  </a:lnTo>
                  <a:lnTo>
                    <a:pt x="153" y="284"/>
                  </a:lnTo>
                  <a:lnTo>
                    <a:pt x="158" y="284"/>
                  </a:lnTo>
                  <a:lnTo>
                    <a:pt x="160" y="284"/>
                  </a:lnTo>
                  <a:lnTo>
                    <a:pt x="163" y="286"/>
                  </a:lnTo>
                  <a:lnTo>
                    <a:pt x="163" y="286"/>
                  </a:lnTo>
                  <a:lnTo>
                    <a:pt x="167" y="286"/>
                  </a:lnTo>
                  <a:lnTo>
                    <a:pt x="170" y="284"/>
                  </a:lnTo>
                  <a:lnTo>
                    <a:pt x="175" y="284"/>
                  </a:lnTo>
                  <a:lnTo>
                    <a:pt x="175" y="286"/>
                  </a:lnTo>
                  <a:lnTo>
                    <a:pt x="177" y="286"/>
                  </a:lnTo>
                  <a:lnTo>
                    <a:pt x="182" y="284"/>
                  </a:lnTo>
                  <a:lnTo>
                    <a:pt x="186" y="284"/>
                  </a:lnTo>
                  <a:lnTo>
                    <a:pt x="193" y="282"/>
                  </a:lnTo>
                  <a:lnTo>
                    <a:pt x="198" y="282"/>
                  </a:lnTo>
                  <a:lnTo>
                    <a:pt x="208" y="279"/>
                  </a:lnTo>
                  <a:lnTo>
                    <a:pt x="212" y="279"/>
                  </a:lnTo>
                  <a:lnTo>
                    <a:pt x="210" y="275"/>
                  </a:lnTo>
                  <a:lnTo>
                    <a:pt x="205" y="270"/>
                  </a:lnTo>
                  <a:lnTo>
                    <a:pt x="200" y="265"/>
                  </a:lnTo>
                  <a:lnTo>
                    <a:pt x="198" y="263"/>
                  </a:lnTo>
                  <a:lnTo>
                    <a:pt x="196" y="260"/>
                  </a:lnTo>
                  <a:lnTo>
                    <a:pt x="193" y="258"/>
                  </a:lnTo>
                  <a:lnTo>
                    <a:pt x="191" y="256"/>
                  </a:lnTo>
                  <a:lnTo>
                    <a:pt x="191" y="256"/>
                  </a:lnTo>
                  <a:lnTo>
                    <a:pt x="189" y="249"/>
                  </a:lnTo>
                  <a:lnTo>
                    <a:pt x="186" y="241"/>
                  </a:lnTo>
                  <a:lnTo>
                    <a:pt x="186" y="237"/>
                  </a:lnTo>
                  <a:lnTo>
                    <a:pt x="186" y="232"/>
                  </a:lnTo>
                  <a:lnTo>
                    <a:pt x="186" y="225"/>
                  </a:lnTo>
                  <a:lnTo>
                    <a:pt x="186" y="218"/>
                  </a:lnTo>
                  <a:lnTo>
                    <a:pt x="189" y="211"/>
                  </a:lnTo>
                  <a:lnTo>
                    <a:pt x="189" y="204"/>
                  </a:lnTo>
                  <a:lnTo>
                    <a:pt x="189" y="197"/>
                  </a:lnTo>
                  <a:lnTo>
                    <a:pt x="189" y="189"/>
                  </a:lnTo>
                  <a:lnTo>
                    <a:pt x="189" y="182"/>
                  </a:lnTo>
                  <a:lnTo>
                    <a:pt x="189" y="180"/>
                  </a:lnTo>
                  <a:lnTo>
                    <a:pt x="222" y="180"/>
                  </a:lnTo>
                  <a:lnTo>
                    <a:pt x="224" y="180"/>
                  </a:lnTo>
                  <a:lnTo>
                    <a:pt x="224" y="180"/>
                  </a:lnTo>
                  <a:lnTo>
                    <a:pt x="224" y="180"/>
                  </a:lnTo>
                  <a:lnTo>
                    <a:pt x="224" y="175"/>
                  </a:lnTo>
                  <a:lnTo>
                    <a:pt x="224" y="175"/>
                  </a:lnTo>
                  <a:lnTo>
                    <a:pt x="224" y="173"/>
                  </a:lnTo>
                  <a:lnTo>
                    <a:pt x="224" y="170"/>
                  </a:lnTo>
                  <a:lnTo>
                    <a:pt x="224" y="168"/>
                  </a:lnTo>
                  <a:lnTo>
                    <a:pt x="226" y="166"/>
                  </a:lnTo>
                  <a:lnTo>
                    <a:pt x="224" y="161"/>
                  </a:lnTo>
                  <a:lnTo>
                    <a:pt x="224" y="159"/>
                  </a:lnTo>
                  <a:lnTo>
                    <a:pt x="224" y="156"/>
                  </a:lnTo>
                  <a:lnTo>
                    <a:pt x="226" y="154"/>
                  </a:lnTo>
                  <a:lnTo>
                    <a:pt x="224" y="152"/>
                  </a:lnTo>
                  <a:lnTo>
                    <a:pt x="226" y="149"/>
                  </a:lnTo>
                  <a:lnTo>
                    <a:pt x="226" y="149"/>
                  </a:lnTo>
                  <a:lnTo>
                    <a:pt x="226" y="147"/>
                  </a:lnTo>
                  <a:lnTo>
                    <a:pt x="226" y="147"/>
                  </a:lnTo>
                  <a:lnTo>
                    <a:pt x="226" y="147"/>
                  </a:lnTo>
                  <a:close/>
                  <a:moveTo>
                    <a:pt x="5" y="14"/>
                  </a:moveTo>
                  <a:lnTo>
                    <a:pt x="7" y="19"/>
                  </a:lnTo>
                  <a:lnTo>
                    <a:pt x="7" y="22"/>
                  </a:lnTo>
                  <a:lnTo>
                    <a:pt x="7" y="22"/>
                  </a:lnTo>
                  <a:lnTo>
                    <a:pt x="7" y="24"/>
                  </a:lnTo>
                  <a:lnTo>
                    <a:pt x="7" y="26"/>
                  </a:lnTo>
                  <a:lnTo>
                    <a:pt x="7" y="26"/>
                  </a:lnTo>
                  <a:lnTo>
                    <a:pt x="10" y="26"/>
                  </a:lnTo>
                  <a:lnTo>
                    <a:pt x="12" y="26"/>
                  </a:lnTo>
                  <a:lnTo>
                    <a:pt x="12" y="26"/>
                  </a:lnTo>
                  <a:lnTo>
                    <a:pt x="14" y="26"/>
                  </a:lnTo>
                  <a:lnTo>
                    <a:pt x="14" y="19"/>
                  </a:lnTo>
                  <a:lnTo>
                    <a:pt x="14" y="14"/>
                  </a:lnTo>
                  <a:lnTo>
                    <a:pt x="12" y="14"/>
                  </a:lnTo>
                  <a:lnTo>
                    <a:pt x="12" y="12"/>
                  </a:lnTo>
                  <a:lnTo>
                    <a:pt x="12" y="12"/>
                  </a:lnTo>
                  <a:lnTo>
                    <a:pt x="14" y="12"/>
                  </a:lnTo>
                  <a:lnTo>
                    <a:pt x="14" y="12"/>
                  </a:lnTo>
                  <a:lnTo>
                    <a:pt x="14" y="10"/>
                  </a:lnTo>
                  <a:lnTo>
                    <a:pt x="17" y="10"/>
                  </a:lnTo>
                  <a:lnTo>
                    <a:pt x="19" y="5"/>
                  </a:lnTo>
                  <a:lnTo>
                    <a:pt x="21" y="5"/>
                  </a:lnTo>
                  <a:lnTo>
                    <a:pt x="24" y="5"/>
                  </a:lnTo>
                  <a:lnTo>
                    <a:pt x="24" y="3"/>
                  </a:lnTo>
                  <a:lnTo>
                    <a:pt x="24" y="3"/>
                  </a:lnTo>
                  <a:lnTo>
                    <a:pt x="21" y="3"/>
                  </a:lnTo>
                  <a:lnTo>
                    <a:pt x="21" y="0"/>
                  </a:lnTo>
                  <a:lnTo>
                    <a:pt x="19" y="0"/>
                  </a:lnTo>
                  <a:lnTo>
                    <a:pt x="19" y="0"/>
                  </a:lnTo>
                  <a:lnTo>
                    <a:pt x="17" y="0"/>
                  </a:lnTo>
                  <a:lnTo>
                    <a:pt x="17" y="0"/>
                  </a:lnTo>
                  <a:lnTo>
                    <a:pt x="14" y="3"/>
                  </a:lnTo>
                  <a:lnTo>
                    <a:pt x="12" y="3"/>
                  </a:lnTo>
                  <a:lnTo>
                    <a:pt x="12" y="5"/>
                  </a:lnTo>
                  <a:lnTo>
                    <a:pt x="10" y="5"/>
                  </a:lnTo>
                  <a:lnTo>
                    <a:pt x="10" y="7"/>
                  </a:lnTo>
                  <a:lnTo>
                    <a:pt x="7" y="7"/>
                  </a:lnTo>
                  <a:lnTo>
                    <a:pt x="7" y="7"/>
                  </a:lnTo>
                  <a:lnTo>
                    <a:pt x="5" y="10"/>
                  </a:lnTo>
                  <a:lnTo>
                    <a:pt x="5" y="12"/>
                  </a:lnTo>
                  <a:lnTo>
                    <a:pt x="5" y="12"/>
                  </a:lnTo>
                  <a:lnTo>
                    <a:pt x="5"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396"/>
            <p:cNvSpPr>
              <a:spLocks/>
            </p:cNvSpPr>
            <p:nvPr userDrawn="1"/>
          </p:nvSpPr>
          <p:spPr bwMode="auto">
            <a:xfrm>
              <a:off x="3695" y="1909"/>
              <a:ext cx="5" cy="5"/>
            </a:xfrm>
            <a:custGeom>
              <a:avLst/>
              <a:gdLst>
                <a:gd name="T0" fmla="*/ 5 w 5"/>
                <a:gd name="T1" fmla="*/ 0 h 5"/>
                <a:gd name="T2" fmla="*/ 3 w 5"/>
                <a:gd name="T3" fmla="*/ 0 h 5"/>
                <a:gd name="T4" fmla="*/ 3 w 5"/>
                <a:gd name="T5" fmla="*/ 0 h 5"/>
                <a:gd name="T6" fmla="*/ 0 w 5"/>
                <a:gd name="T7" fmla="*/ 0 h 5"/>
                <a:gd name="T8" fmla="*/ 0 w 5"/>
                <a:gd name="T9" fmla="*/ 0 h 5"/>
                <a:gd name="T10" fmla="*/ 0 w 5"/>
                <a:gd name="T11" fmla="*/ 3 h 5"/>
                <a:gd name="T12" fmla="*/ 0 w 5"/>
                <a:gd name="T13" fmla="*/ 3 h 5"/>
                <a:gd name="T14" fmla="*/ 0 w 5"/>
                <a:gd name="T15" fmla="*/ 3 h 5"/>
                <a:gd name="T16" fmla="*/ 0 w 5"/>
                <a:gd name="T17" fmla="*/ 5 h 5"/>
                <a:gd name="T18" fmla="*/ 0 w 5"/>
                <a:gd name="T19" fmla="*/ 5 h 5"/>
                <a:gd name="T20" fmla="*/ 0 w 5"/>
                <a:gd name="T21" fmla="*/ 5 h 5"/>
                <a:gd name="T22" fmla="*/ 3 w 5"/>
                <a:gd name="T23" fmla="*/ 5 h 5"/>
                <a:gd name="T24" fmla="*/ 3 w 5"/>
                <a:gd name="T25" fmla="*/ 5 h 5"/>
                <a:gd name="T26" fmla="*/ 5 w 5"/>
                <a:gd name="T27" fmla="*/ 3 h 5"/>
                <a:gd name="T28" fmla="*/ 5 w 5"/>
                <a:gd name="T29" fmla="*/ 3 h 5"/>
                <a:gd name="T30" fmla="*/ 5 w 5"/>
                <a:gd name="T31" fmla="*/ 3 h 5"/>
                <a:gd name="T32" fmla="*/ 5 w 5"/>
                <a:gd name="T33" fmla="*/ 3 h 5"/>
                <a:gd name="T34" fmla="*/ 5 w 5"/>
                <a:gd name="T35" fmla="*/ 3 h 5"/>
                <a:gd name="T36" fmla="*/ 5 w 5"/>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5">
                  <a:moveTo>
                    <a:pt x="5" y="0"/>
                  </a:moveTo>
                  <a:lnTo>
                    <a:pt x="3" y="0"/>
                  </a:lnTo>
                  <a:lnTo>
                    <a:pt x="3" y="0"/>
                  </a:lnTo>
                  <a:lnTo>
                    <a:pt x="0" y="0"/>
                  </a:lnTo>
                  <a:lnTo>
                    <a:pt x="0" y="0"/>
                  </a:lnTo>
                  <a:lnTo>
                    <a:pt x="0" y="3"/>
                  </a:lnTo>
                  <a:lnTo>
                    <a:pt x="0" y="3"/>
                  </a:lnTo>
                  <a:lnTo>
                    <a:pt x="0" y="3"/>
                  </a:lnTo>
                  <a:lnTo>
                    <a:pt x="0" y="5"/>
                  </a:lnTo>
                  <a:lnTo>
                    <a:pt x="0" y="5"/>
                  </a:lnTo>
                  <a:lnTo>
                    <a:pt x="0" y="5"/>
                  </a:lnTo>
                  <a:lnTo>
                    <a:pt x="3" y="5"/>
                  </a:lnTo>
                  <a:lnTo>
                    <a:pt x="3" y="5"/>
                  </a:lnTo>
                  <a:lnTo>
                    <a:pt x="5" y="3"/>
                  </a:lnTo>
                  <a:lnTo>
                    <a:pt x="5" y="3"/>
                  </a:lnTo>
                  <a:lnTo>
                    <a:pt x="5" y="3"/>
                  </a:lnTo>
                  <a:lnTo>
                    <a:pt x="5" y="3"/>
                  </a:lnTo>
                  <a:lnTo>
                    <a:pt x="5" y="3"/>
                  </a:lnTo>
                  <a:lnTo>
                    <a:pt x="5"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397"/>
            <p:cNvSpPr>
              <a:spLocks/>
            </p:cNvSpPr>
            <p:nvPr userDrawn="1"/>
          </p:nvSpPr>
          <p:spPr bwMode="auto">
            <a:xfrm>
              <a:off x="3502" y="2025"/>
              <a:ext cx="372" cy="383"/>
            </a:xfrm>
            <a:custGeom>
              <a:avLst/>
              <a:gdLst>
                <a:gd name="T0" fmla="*/ 358 w 372"/>
                <a:gd name="T1" fmla="*/ 267 h 383"/>
                <a:gd name="T2" fmla="*/ 342 w 372"/>
                <a:gd name="T3" fmla="*/ 262 h 383"/>
                <a:gd name="T4" fmla="*/ 330 w 372"/>
                <a:gd name="T5" fmla="*/ 236 h 383"/>
                <a:gd name="T6" fmla="*/ 335 w 372"/>
                <a:gd name="T7" fmla="*/ 222 h 383"/>
                <a:gd name="T8" fmla="*/ 332 w 372"/>
                <a:gd name="T9" fmla="*/ 206 h 383"/>
                <a:gd name="T10" fmla="*/ 335 w 372"/>
                <a:gd name="T11" fmla="*/ 168 h 383"/>
                <a:gd name="T12" fmla="*/ 328 w 372"/>
                <a:gd name="T13" fmla="*/ 149 h 383"/>
                <a:gd name="T14" fmla="*/ 325 w 372"/>
                <a:gd name="T15" fmla="*/ 132 h 383"/>
                <a:gd name="T16" fmla="*/ 321 w 372"/>
                <a:gd name="T17" fmla="*/ 104 h 383"/>
                <a:gd name="T18" fmla="*/ 306 w 372"/>
                <a:gd name="T19" fmla="*/ 88 h 383"/>
                <a:gd name="T20" fmla="*/ 297 w 372"/>
                <a:gd name="T21" fmla="*/ 78 h 383"/>
                <a:gd name="T22" fmla="*/ 295 w 372"/>
                <a:gd name="T23" fmla="*/ 62 h 383"/>
                <a:gd name="T24" fmla="*/ 306 w 372"/>
                <a:gd name="T25" fmla="*/ 52 h 383"/>
                <a:gd name="T26" fmla="*/ 309 w 372"/>
                <a:gd name="T27" fmla="*/ 38 h 383"/>
                <a:gd name="T28" fmla="*/ 306 w 372"/>
                <a:gd name="T29" fmla="*/ 26 h 383"/>
                <a:gd name="T30" fmla="*/ 306 w 372"/>
                <a:gd name="T31" fmla="*/ 12 h 383"/>
                <a:gd name="T32" fmla="*/ 314 w 372"/>
                <a:gd name="T33" fmla="*/ 5 h 383"/>
                <a:gd name="T34" fmla="*/ 297 w 372"/>
                <a:gd name="T35" fmla="*/ 0 h 383"/>
                <a:gd name="T36" fmla="*/ 278 w 372"/>
                <a:gd name="T37" fmla="*/ 0 h 383"/>
                <a:gd name="T38" fmla="*/ 259 w 372"/>
                <a:gd name="T39" fmla="*/ 7 h 383"/>
                <a:gd name="T40" fmla="*/ 229 w 372"/>
                <a:gd name="T41" fmla="*/ 2 h 383"/>
                <a:gd name="T42" fmla="*/ 198 w 372"/>
                <a:gd name="T43" fmla="*/ 9 h 383"/>
                <a:gd name="T44" fmla="*/ 165 w 372"/>
                <a:gd name="T45" fmla="*/ 21 h 383"/>
                <a:gd name="T46" fmla="*/ 146 w 372"/>
                <a:gd name="T47" fmla="*/ 28 h 383"/>
                <a:gd name="T48" fmla="*/ 130 w 372"/>
                <a:gd name="T49" fmla="*/ 43 h 383"/>
                <a:gd name="T50" fmla="*/ 130 w 372"/>
                <a:gd name="T51" fmla="*/ 50 h 383"/>
                <a:gd name="T52" fmla="*/ 132 w 372"/>
                <a:gd name="T53" fmla="*/ 54 h 383"/>
                <a:gd name="T54" fmla="*/ 132 w 372"/>
                <a:gd name="T55" fmla="*/ 69 h 383"/>
                <a:gd name="T56" fmla="*/ 134 w 372"/>
                <a:gd name="T57" fmla="*/ 90 h 383"/>
                <a:gd name="T58" fmla="*/ 141 w 372"/>
                <a:gd name="T59" fmla="*/ 97 h 383"/>
                <a:gd name="T60" fmla="*/ 137 w 372"/>
                <a:gd name="T61" fmla="*/ 106 h 383"/>
                <a:gd name="T62" fmla="*/ 118 w 372"/>
                <a:gd name="T63" fmla="*/ 104 h 383"/>
                <a:gd name="T64" fmla="*/ 109 w 372"/>
                <a:gd name="T65" fmla="*/ 109 h 383"/>
                <a:gd name="T66" fmla="*/ 94 w 372"/>
                <a:gd name="T67" fmla="*/ 114 h 383"/>
                <a:gd name="T68" fmla="*/ 92 w 372"/>
                <a:gd name="T69" fmla="*/ 121 h 383"/>
                <a:gd name="T70" fmla="*/ 94 w 372"/>
                <a:gd name="T71" fmla="*/ 125 h 383"/>
                <a:gd name="T72" fmla="*/ 92 w 372"/>
                <a:gd name="T73" fmla="*/ 130 h 383"/>
                <a:gd name="T74" fmla="*/ 73 w 372"/>
                <a:gd name="T75" fmla="*/ 137 h 383"/>
                <a:gd name="T76" fmla="*/ 59 w 372"/>
                <a:gd name="T77" fmla="*/ 151 h 383"/>
                <a:gd name="T78" fmla="*/ 45 w 372"/>
                <a:gd name="T79" fmla="*/ 154 h 383"/>
                <a:gd name="T80" fmla="*/ 43 w 372"/>
                <a:gd name="T81" fmla="*/ 158 h 383"/>
                <a:gd name="T82" fmla="*/ 31 w 372"/>
                <a:gd name="T83" fmla="*/ 158 h 383"/>
                <a:gd name="T84" fmla="*/ 21 w 372"/>
                <a:gd name="T85" fmla="*/ 163 h 383"/>
                <a:gd name="T86" fmla="*/ 7 w 372"/>
                <a:gd name="T87" fmla="*/ 173 h 383"/>
                <a:gd name="T88" fmla="*/ 2 w 372"/>
                <a:gd name="T89" fmla="*/ 184 h 383"/>
                <a:gd name="T90" fmla="*/ 5 w 372"/>
                <a:gd name="T91" fmla="*/ 208 h 383"/>
                <a:gd name="T92" fmla="*/ 24 w 372"/>
                <a:gd name="T93" fmla="*/ 222 h 383"/>
                <a:gd name="T94" fmla="*/ 45 w 372"/>
                <a:gd name="T95" fmla="*/ 236 h 383"/>
                <a:gd name="T96" fmla="*/ 66 w 372"/>
                <a:gd name="T97" fmla="*/ 253 h 383"/>
                <a:gd name="T98" fmla="*/ 97 w 372"/>
                <a:gd name="T99" fmla="*/ 277 h 383"/>
                <a:gd name="T100" fmla="*/ 132 w 372"/>
                <a:gd name="T101" fmla="*/ 303 h 383"/>
                <a:gd name="T102" fmla="*/ 167 w 372"/>
                <a:gd name="T103" fmla="*/ 331 h 383"/>
                <a:gd name="T104" fmla="*/ 177 w 372"/>
                <a:gd name="T105" fmla="*/ 343 h 383"/>
                <a:gd name="T106" fmla="*/ 186 w 372"/>
                <a:gd name="T107" fmla="*/ 352 h 383"/>
                <a:gd name="T108" fmla="*/ 198 w 372"/>
                <a:gd name="T109" fmla="*/ 359 h 383"/>
                <a:gd name="T110" fmla="*/ 212 w 372"/>
                <a:gd name="T111" fmla="*/ 364 h 383"/>
                <a:gd name="T112" fmla="*/ 215 w 372"/>
                <a:gd name="T113" fmla="*/ 374 h 383"/>
                <a:gd name="T114" fmla="*/ 210 w 372"/>
                <a:gd name="T115" fmla="*/ 378 h 383"/>
                <a:gd name="T116" fmla="*/ 217 w 372"/>
                <a:gd name="T117" fmla="*/ 381 h 383"/>
                <a:gd name="T118" fmla="*/ 240 w 372"/>
                <a:gd name="T119" fmla="*/ 376 h 383"/>
                <a:gd name="T120" fmla="*/ 269 w 372"/>
                <a:gd name="T121" fmla="*/ 364 h 383"/>
                <a:gd name="T122" fmla="*/ 297 w 372"/>
                <a:gd name="T123" fmla="*/ 338 h 383"/>
                <a:gd name="T124" fmla="*/ 354 w 372"/>
                <a:gd name="T125"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383">
                  <a:moveTo>
                    <a:pt x="370" y="281"/>
                  </a:moveTo>
                  <a:lnTo>
                    <a:pt x="370" y="279"/>
                  </a:lnTo>
                  <a:lnTo>
                    <a:pt x="368" y="274"/>
                  </a:lnTo>
                  <a:lnTo>
                    <a:pt x="365" y="270"/>
                  </a:lnTo>
                  <a:lnTo>
                    <a:pt x="365" y="270"/>
                  </a:lnTo>
                  <a:lnTo>
                    <a:pt x="358" y="267"/>
                  </a:lnTo>
                  <a:lnTo>
                    <a:pt x="349" y="265"/>
                  </a:lnTo>
                  <a:lnTo>
                    <a:pt x="344" y="265"/>
                  </a:lnTo>
                  <a:lnTo>
                    <a:pt x="344" y="265"/>
                  </a:lnTo>
                  <a:lnTo>
                    <a:pt x="344" y="265"/>
                  </a:lnTo>
                  <a:lnTo>
                    <a:pt x="342" y="262"/>
                  </a:lnTo>
                  <a:lnTo>
                    <a:pt x="342" y="262"/>
                  </a:lnTo>
                  <a:lnTo>
                    <a:pt x="339" y="260"/>
                  </a:lnTo>
                  <a:lnTo>
                    <a:pt x="337" y="253"/>
                  </a:lnTo>
                  <a:lnTo>
                    <a:pt x="337" y="251"/>
                  </a:lnTo>
                  <a:lnTo>
                    <a:pt x="337" y="248"/>
                  </a:lnTo>
                  <a:lnTo>
                    <a:pt x="332" y="241"/>
                  </a:lnTo>
                  <a:lnTo>
                    <a:pt x="330" y="236"/>
                  </a:lnTo>
                  <a:lnTo>
                    <a:pt x="328" y="232"/>
                  </a:lnTo>
                  <a:lnTo>
                    <a:pt x="328" y="232"/>
                  </a:lnTo>
                  <a:lnTo>
                    <a:pt x="328" y="229"/>
                  </a:lnTo>
                  <a:lnTo>
                    <a:pt x="328" y="227"/>
                  </a:lnTo>
                  <a:lnTo>
                    <a:pt x="332" y="225"/>
                  </a:lnTo>
                  <a:lnTo>
                    <a:pt x="335" y="222"/>
                  </a:lnTo>
                  <a:lnTo>
                    <a:pt x="335" y="220"/>
                  </a:lnTo>
                  <a:lnTo>
                    <a:pt x="335" y="215"/>
                  </a:lnTo>
                  <a:lnTo>
                    <a:pt x="335" y="215"/>
                  </a:lnTo>
                  <a:lnTo>
                    <a:pt x="335" y="213"/>
                  </a:lnTo>
                  <a:lnTo>
                    <a:pt x="332" y="208"/>
                  </a:lnTo>
                  <a:lnTo>
                    <a:pt x="332" y="206"/>
                  </a:lnTo>
                  <a:lnTo>
                    <a:pt x="335" y="201"/>
                  </a:lnTo>
                  <a:lnTo>
                    <a:pt x="335" y="196"/>
                  </a:lnTo>
                  <a:lnTo>
                    <a:pt x="335" y="192"/>
                  </a:lnTo>
                  <a:lnTo>
                    <a:pt x="335" y="180"/>
                  </a:lnTo>
                  <a:lnTo>
                    <a:pt x="335" y="170"/>
                  </a:lnTo>
                  <a:lnTo>
                    <a:pt x="335" y="168"/>
                  </a:lnTo>
                  <a:lnTo>
                    <a:pt x="335" y="168"/>
                  </a:lnTo>
                  <a:lnTo>
                    <a:pt x="332" y="163"/>
                  </a:lnTo>
                  <a:lnTo>
                    <a:pt x="332" y="158"/>
                  </a:lnTo>
                  <a:lnTo>
                    <a:pt x="330" y="156"/>
                  </a:lnTo>
                  <a:lnTo>
                    <a:pt x="330" y="154"/>
                  </a:lnTo>
                  <a:lnTo>
                    <a:pt x="328" y="149"/>
                  </a:lnTo>
                  <a:lnTo>
                    <a:pt x="325" y="147"/>
                  </a:lnTo>
                  <a:lnTo>
                    <a:pt x="328" y="147"/>
                  </a:lnTo>
                  <a:lnTo>
                    <a:pt x="330" y="144"/>
                  </a:lnTo>
                  <a:lnTo>
                    <a:pt x="328" y="140"/>
                  </a:lnTo>
                  <a:lnTo>
                    <a:pt x="328" y="135"/>
                  </a:lnTo>
                  <a:lnTo>
                    <a:pt x="325" y="132"/>
                  </a:lnTo>
                  <a:lnTo>
                    <a:pt x="325" y="125"/>
                  </a:lnTo>
                  <a:lnTo>
                    <a:pt x="323" y="121"/>
                  </a:lnTo>
                  <a:lnTo>
                    <a:pt x="323" y="116"/>
                  </a:lnTo>
                  <a:lnTo>
                    <a:pt x="321" y="111"/>
                  </a:lnTo>
                  <a:lnTo>
                    <a:pt x="321" y="106"/>
                  </a:lnTo>
                  <a:lnTo>
                    <a:pt x="321" y="104"/>
                  </a:lnTo>
                  <a:lnTo>
                    <a:pt x="318" y="104"/>
                  </a:lnTo>
                  <a:lnTo>
                    <a:pt x="314" y="102"/>
                  </a:lnTo>
                  <a:lnTo>
                    <a:pt x="311" y="99"/>
                  </a:lnTo>
                  <a:lnTo>
                    <a:pt x="309" y="97"/>
                  </a:lnTo>
                  <a:lnTo>
                    <a:pt x="306" y="92"/>
                  </a:lnTo>
                  <a:lnTo>
                    <a:pt x="306" y="88"/>
                  </a:lnTo>
                  <a:lnTo>
                    <a:pt x="304" y="85"/>
                  </a:lnTo>
                  <a:lnTo>
                    <a:pt x="304" y="85"/>
                  </a:lnTo>
                  <a:lnTo>
                    <a:pt x="299" y="83"/>
                  </a:lnTo>
                  <a:lnTo>
                    <a:pt x="297" y="80"/>
                  </a:lnTo>
                  <a:lnTo>
                    <a:pt x="297" y="80"/>
                  </a:lnTo>
                  <a:lnTo>
                    <a:pt x="297" y="78"/>
                  </a:lnTo>
                  <a:lnTo>
                    <a:pt x="295" y="76"/>
                  </a:lnTo>
                  <a:lnTo>
                    <a:pt x="295" y="71"/>
                  </a:lnTo>
                  <a:lnTo>
                    <a:pt x="295" y="69"/>
                  </a:lnTo>
                  <a:lnTo>
                    <a:pt x="295" y="66"/>
                  </a:lnTo>
                  <a:lnTo>
                    <a:pt x="295" y="64"/>
                  </a:lnTo>
                  <a:lnTo>
                    <a:pt x="295" y="62"/>
                  </a:lnTo>
                  <a:lnTo>
                    <a:pt x="297" y="59"/>
                  </a:lnTo>
                  <a:lnTo>
                    <a:pt x="299" y="57"/>
                  </a:lnTo>
                  <a:lnTo>
                    <a:pt x="302" y="54"/>
                  </a:lnTo>
                  <a:lnTo>
                    <a:pt x="304" y="54"/>
                  </a:lnTo>
                  <a:lnTo>
                    <a:pt x="304" y="52"/>
                  </a:lnTo>
                  <a:lnTo>
                    <a:pt x="306" y="52"/>
                  </a:lnTo>
                  <a:lnTo>
                    <a:pt x="306" y="50"/>
                  </a:lnTo>
                  <a:lnTo>
                    <a:pt x="306" y="47"/>
                  </a:lnTo>
                  <a:lnTo>
                    <a:pt x="306" y="45"/>
                  </a:lnTo>
                  <a:lnTo>
                    <a:pt x="309" y="43"/>
                  </a:lnTo>
                  <a:lnTo>
                    <a:pt x="309" y="40"/>
                  </a:lnTo>
                  <a:lnTo>
                    <a:pt x="309" y="38"/>
                  </a:lnTo>
                  <a:lnTo>
                    <a:pt x="309" y="35"/>
                  </a:lnTo>
                  <a:lnTo>
                    <a:pt x="309" y="31"/>
                  </a:lnTo>
                  <a:lnTo>
                    <a:pt x="309" y="31"/>
                  </a:lnTo>
                  <a:lnTo>
                    <a:pt x="309" y="28"/>
                  </a:lnTo>
                  <a:lnTo>
                    <a:pt x="306" y="26"/>
                  </a:lnTo>
                  <a:lnTo>
                    <a:pt x="306" y="26"/>
                  </a:lnTo>
                  <a:lnTo>
                    <a:pt x="309" y="21"/>
                  </a:lnTo>
                  <a:lnTo>
                    <a:pt x="309" y="19"/>
                  </a:lnTo>
                  <a:lnTo>
                    <a:pt x="309" y="14"/>
                  </a:lnTo>
                  <a:lnTo>
                    <a:pt x="309" y="14"/>
                  </a:lnTo>
                  <a:lnTo>
                    <a:pt x="309" y="12"/>
                  </a:lnTo>
                  <a:lnTo>
                    <a:pt x="306" y="12"/>
                  </a:lnTo>
                  <a:lnTo>
                    <a:pt x="306" y="12"/>
                  </a:lnTo>
                  <a:lnTo>
                    <a:pt x="306" y="12"/>
                  </a:lnTo>
                  <a:lnTo>
                    <a:pt x="309" y="9"/>
                  </a:lnTo>
                  <a:lnTo>
                    <a:pt x="311" y="7"/>
                  </a:lnTo>
                  <a:lnTo>
                    <a:pt x="311" y="5"/>
                  </a:lnTo>
                  <a:lnTo>
                    <a:pt x="314" y="5"/>
                  </a:lnTo>
                  <a:lnTo>
                    <a:pt x="314" y="2"/>
                  </a:lnTo>
                  <a:lnTo>
                    <a:pt x="314" y="2"/>
                  </a:lnTo>
                  <a:lnTo>
                    <a:pt x="306" y="2"/>
                  </a:lnTo>
                  <a:lnTo>
                    <a:pt x="302" y="5"/>
                  </a:lnTo>
                  <a:lnTo>
                    <a:pt x="299" y="2"/>
                  </a:lnTo>
                  <a:lnTo>
                    <a:pt x="297" y="0"/>
                  </a:lnTo>
                  <a:lnTo>
                    <a:pt x="292" y="0"/>
                  </a:lnTo>
                  <a:lnTo>
                    <a:pt x="290" y="0"/>
                  </a:lnTo>
                  <a:lnTo>
                    <a:pt x="290" y="2"/>
                  </a:lnTo>
                  <a:lnTo>
                    <a:pt x="288" y="2"/>
                  </a:lnTo>
                  <a:lnTo>
                    <a:pt x="285" y="2"/>
                  </a:lnTo>
                  <a:lnTo>
                    <a:pt x="278" y="0"/>
                  </a:lnTo>
                  <a:lnTo>
                    <a:pt x="276" y="0"/>
                  </a:lnTo>
                  <a:lnTo>
                    <a:pt x="273" y="0"/>
                  </a:lnTo>
                  <a:lnTo>
                    <a:pt x="273" y="2"/>
                  </a:lnTo>
                  <a:lnTo>
                    <a:pt x="269" y="5"/>
                  </a:lnTo>
                  <a:lnTo>
                    <a:pt x="264" y="5"/>
                  </a:lnTo>
                  <a:lnTo>
                    <a:pt x="259" y="7"/>
                  </a:lnTo>
                  <a:lnTo>
                    <a:pt x="257" y="9"/>
                  </a:lnTo>
                  <a:lnTo>
                    <a:pt x="255" y="7"/>
                  </a:lnTo>
                  <a:lnTo>
                    <a:pt x="250" y="5"/>
                  </a:lnTo>
                  <a:lnTo>
                    <a:pt x="250" y="5"/>
                  </a:lnTo>
                  <a:lnTo>
                    <a:pt x="248" y="2"/>
                  </a:lnTo>
                  <a:lnTo>
                    <a:pt x="229" y="2"/>
                  </a:lnTo>
                  <a:lnTo>
                    <a:pt x="226" y="5"/>
                  </a:lnTo>
                  <a:lnTo>
                    <a:pt x="215" y="5"/>
                  </a:lnTo>
                  <a:lnTo>
                    <a:pt x="215" y="7"/>
                  </a:lnTo>
                  <a:lnTo>
                    <a:pt x="210" y="9"/>
                  </a:lnTo>
                  <a:lnTo>
                    <a:pt x="205" y="9"/>
                  </a:lnTo>
                  <a:lnTo>
                    <a:pt x="198" y="9"/>
                  </a:lnTo>
                  <a:lnTo>
                    <a:pt x="186" y="12"/>
                  </a:lnTo>
                  <a:lnTo>
                    <a:pt x="182" y="12"/>
                  </a:lnTo>
                  <a:lnTo>
                    <a:pt x="177" y="14"/>
                  </a:lnTo>
                  <a:lnTo>
                    <a:pt x="172" y="17"/>
                  </a:lnTo>
                  <a:lnTo>
                    <a:pt x="170" y="19"/>
                  </a:lnTo>
                  <a:lnTo>
                    <a:pt x="165" y="21"/>
                  </a:lnTo>
                  <a:lnTo>
                    <a:pt x="165" y="24"/>
                  </a:lnTo>
                  <a:lnTo>
                    <a:pt x="163" y="26"/>
                  </a:lnTo>
                  <a:lnTo>
                    <a:pt x="160" y="26"/>
                  </a:lnTo>
                  <a:lnTo>
                    <a:pt x="158" y="26"/>
                  </a:lnTo>
                  <a:lnTo>
                    <a:pt x="156" y="26"/>
                  </a:lnTo>
                  <a:lnTo>
                    <a:pt x="146" y="28"/>
                  </a:lnTo>
                  <a:lnTo>
                    <a:pt x="144" y="31"/>
                  </a:lnTo>
                  <a:lnTo>
                    <a:pt x="141" y="33"/>
                  </a:lnTo>
                  <a:lnTo>
                    <a:pt x="139" y="35"/>
                  </a:lnTo>
                  <a:lnTo>
                    <a:pt x="137" y="38"/>
                  </a:lnTo>
                  <a:lnTo>
                    <a:pt x="134" y="40"/>
                  </a:lnTo>
                  <a:lnTo>
                    <a:pt x="130" y="43"/>
                  </a:lnTo>
                  <a:lnTo>
                    <a:pt x="127" y="43"/>
                  </a:lnTo>
                  <a:lnTo>
                    <a:pt x="123" y="43"/>
                  </a:lnTo>
                  <a:lnTo>
                    <a:pt x="125" y="43"/>
                  </a:lnTo>
                  <a:lnTo>
                    <a:pt x="125" y="45"/>
                  </a:lnTo>
                  <a:lnTo>
                    <a:pt x="130" y="47"/>
                  </a:lnTo>
                  <a:lnTo>
                    <a:pt x="130" y="50"/>
                  </a:lnTo>
                  <a:lnTo>
                    <a:pt x="130" y="50"/>
                  </a:lnTo>
                  <a:lnTo>
                    <a:pt x="130" y="52"/>
                  </a:lnTo>
                  <a:lnTo>
                    <a:pt x="130" y="52"/>
                  </a:lnTo>
                  <a:lnTo>
                    <a:pt x="130" y="54"/>
                  </a:lnTo>
                  <a:lnTo>
                    <a:pt x="132" y="54"/>
                  </a:lnTo>
                  <a:lnTo>
                    <a:pt x="132" y="54"/>
                  </a:lnTo>
                  <a:lnTo>
                    <a:pt x="132" y="57"/>
                  </a:lnTo>
                  <a:lnTo>
                    <a:pt x="130" y="57"/>
                  </a:lnTo>
                  <a:lnTo>
                    <a:pt x="132" y="62"/>
                  </a:lnTo>
                  <a:lnTo>
                    <a:pt x="132" y="66"/>
                  </a:lnTo>
                  <a:lnTo>
                    <a:pt x="132" y="69"/>
                  </a:lnTo>
                  <a:lnTo>
                    <a:pt x="132" y="69"/>
                  </a:lnTo>
                  <a:lnTo>
                    <a:pt x="132" y="71"/>
                  </a:lnTo>
                  <a:lnTo>
                    <a:pt x="132" y="73"/>
                  </a:lnTo>
                  <a:lnTo>
                    <a:pt x="132" y="80"/>
                  </a:lnTo>
                  <a:lnTo>
                    <a:pt x="132" y="83"/>
                  </a:lnTo>
                  <a:lnTo>
                    <a:pt x="134" y="85"/>
                  </a:lnTo>
                  <a:lnTo>
                    <a:pt x="134" y="90"/>
                  </a:lnTo>
                  <a:lnTo>
                    <a:pt x="134" y="90"/>
                  </a:lnTo>
                  <a:lnTo>
                    <a:pt x="137" y="92"/>
                  </a:lnTo>
                  <a:lnTo>
                    <a:pt x="137" y="92"/>
                  </a:lnTo>
                  <a:lnTo>
                    <a:pt x="139" y="95"/>
                  </a:lnTo>
                  <a:lnTo>
                    <a:pt x="141" y="95"/>
                  </a:lnTo>
                  <a:lnTo>
                    <a:pt x="141" y="97"/>
                  </a:lnTo>
                  <a:lnTo>
                    <a:pt x="139" y="99"/>
                  </a:lnTo>
                  <a:lnTo>
                    <a:pt x="139" y="99"/>
                  </a:lnTo>
                  <a:lnTo>
                    <a:pt x="139" y="102"/>
                  </a:lnTo>
                  <a:lnTo>
                    <a:pt x="139" y="104"/>
                  </a:lnTo>
                  <a:lnTo>
                    <a:pt x="139" y="104"/>
                  </a:lnTo>
                  <a:lnTo>
                    <a:pt x="137" y="106"/>
                  </a:lnTo>
                  <a:lnTo>
                    <a:pt x="134" y="106"/>
                  </a:lnTo>
                  <a:lnTo>
                    <a:pt x="132" y="106"/>
                  </a:lnTo>
                  <a:lnTo>
                    <a:pt x="127" y="104"/>
                  </a:lnTo>
                  <a:lnTo>
                    <a:pt x="123" y="104"/>
                  </a:lnTo>
                  <a:lnTo>
                    <a:pt x="120" y="104"/>
                  </a:lnTo>
                  <a:lnTo>
                    <a:pt x="118" y="104"/>
                  </a:lnTo>
                  <a:lnTo>
                    <a:pt x="116" y="104"/>
                  </a:lnTo>
                  <a:lnTo>
                    <a:pt x="113" y="106"/>
                  </a:lnTo>
                  <a:lnTo>
                    <a:pt x="109" y="106"/>
                  </a:lnTo>
                  <a:lnTo>
                    <a:pt x="109" y="106"/>
                  </a:lnTo>
                  <a:lnTo>
                    <a:pt x="109" y="106"/>
                  </a:lnTo>
                  <a:lnTo>
                    <a:pt x="109" y="109"/>
                  </a:lnTo>
                  <a:lnTo>
                    <a:pt x="106" y="111"/>
                  </a:lnTo>
                  <a:lnTo>
                    <a:pt x="106" y="111"/>
                  </a:lnTo>
                  <a:lnTo>
                    <a:pt x="99" y="114"/>
                  </a:lnTo>
                  <a:lnTo>
                    <a:pt x="97" y="114"/>
                  </a:lnTo>
                  <a:lnTo>
                    <a:pt x="94" y="114"/>
                  </a:lnTo>
                  <a:lnTo>
                    <a:pt x="94" y="114"/>
                  </a:lnTo>
                  <a:lnTo>
                    <a:pt x="92" y="114"/>
                  </a:lnTo>
                  <a:lnTo>
                    <a:pt x="92" y="116"/>
                  </a:lnTo>
                  <a:lnTo>
                    <a:pt x="92" y="116"/>
                  </a:lnTo>
                  <a:lnTo>
                    <a:pt x="92" y="118"/>
                  </a:lnTo>
                  <a:lnTo>
                    <a:pt x="92" y="118"/>
                  </a:lnTo>
                  <a:lnTo>
                    <a:pt x="92" y="121"/>
                  </a:lnTo>
                  <a:lnTo>
                    <a:pt x="92" y="123"/>
                  </a:lnTo>
                  <a:lnTo>
                    <a:pt x="92" y="123"/>
                  </a:lnTo>
                  <a:lnTo>
                    <a:pt x="92" y="125"/>
                  </a:lnTo>
                  <a:lnTo>
                    <a:pt x="92" y="125"/>
                  </a:lnTo>
                  <a:lnTo>
                    <a:pt x="92" y="125"/>
                  </a:lnTo>
                  <a:lnTo>
                    <a:pt x="94" y="125"/>
                  </a:lnTo>
                  <a:lnTo>
                    <a:pt x="94" y="125"/>
                  </a:lnTo>
                  <a:lnTo>
                    <a:pt x="94" y="128"/>
                  </a:lnTo>
                  <a:lnTo>
                    <a:pt x="94" y="128"/>
                  </a:lnTo>
                  <a:lnTo>
                    <a:pt x="94" y="130"/>
                  </a:lnTo>
                  <a:lnTo>
                    <a:pt x="94" y="130"/>
                  </a:lnTo>
                  <a:lnTo>
                    <a:pt x="92" y="130"/>
                  </a:lnTo>
                  <a:lnTo>
                    <a:pt x="90" y="130"/>
                  </a:lnTo>
                  <a:lnTo>
                    <a:pt x="85" y="132"/>
                  </a:lnTo>
                  <a:lnTo>
                    <a:pt x="83" y="135"/>
                  </a:lnTo>
                  <a:lnTo>
                    <a:pt x="78" y="137"/>
                  </a:lnTo>
                  <a:lnTo>
                    <a:pt x="78" y="137"/>
                  </a:lnTo>
                  <a:lnTo>
                    <a:pt x="73" y="137"/>
                  </a:lnTo>
                  <a:lnTo>
                    <a:pt x="71" y="140"/>
                  </a:lnTo>
                  <a:lnTo>
                    <a:pt x="68" y="142"/>
                  </a:lnTo>
                  <a:lnTo>
                    <a:pt x="66" y="147"/>
                  </a:lnTo>
                  <a:lnTo>
                    <a:pt x="64" y="149"/>
                  </a:lnTo>
                  <a:lnTo>
                    <a:pt x="61" y="151"/>
                  </a:lnTo>
                  <a:lnTo>
                    <a:pt x="59" y="151"/>
                  </a:lnTo>
                  <a:lnTo>
                    <a:pt x="57" y="151"/>
                  </a:lnTo>
                  <a:lnTo>
                    <a:pt x="52" y="154"/>
                  </a:lnTo>
                  <a:lnTo>
                    <a:pt x="50" y="154"/>
                  </a:lnTo>
                  <a:lnTo>
                    <a:pt x="47" y="154"/>
                  </a:lnTo>
                  <a:lnTo>
                    <a:pt x="45" y="154"/>
                  </a:lnTo>
                  <a:lnTo>
                    <a:pt x="45" y="154"/>
                  </a:lnTo>
                  <a:lnTo>
                    <a:pt x="43" y="154"/>
                  </a:lnTo>
                  <a:lnTo>
                    <a:pt x="43" y="154"/>
                  </a:lnTo>
                  <a:lnTo>
                    <a:pt x="43" y="154"/>
                  </a:lnTo>
                  <a:lnTo>
                    <a:pt x="43" y="156"/>
                  </a:lnTo>
                  <a:lnTo>
                    <a:pt x="43" y="156"/>
                  </a:lnTo>
                  <a:lnTo>
                    <a:pt x="43" y="158"/>
                  </a:lnTo>
                  <a:lnTo>
                    <a:pt x="40" y="158"/>
                  </a:lnTo>
                  <a:lnTo>
                    <a:pt x="40" y="158"/>
                  </a:lnTo>
                  <a:lnTo>
                    <a:pt x="38" y="158"/>
                  </a:lnTo>
                  <a:lnTo>
                    <a:pt x="35" y="158"/>
                  </a:lnTo>
                  <a:lnTo>
                    <a:pt x="33" y="158"/>
                  </a:lnTo>
                  <a:lnTo>
                    <a:pt x="31" y="158"/>
                  </a:lnTo>
                  <a:lnTo>
                    <a:pt x="31" y="158"/>
                  </a:lnTo>
                  <a:lnTo>
                    <a:pt x="28" y="158"/>
                  </a:lnTo>
                  <a:lnTo>
                    <a:pt x="28" y="161"/>
                  </a:lnTo>
                  <a:lnTo>
                    <a:pt x="26" y="161"/>
                  </a:lnTo>
                  <a:lnTo>
                    <a:pt x="24" y="163"/>
                  </a:lnTo>
                  <a:lnTo>
                    <a:pt x="21" y="163"/>
                  </a:lnTo>
                  <a:lnTo>
                    <a:pt x="21" y="163"/>
                  </a:lnTo>
                  <a:lnTo>
                    <a:pt x="17" y="168"/>
                  </a:lnTo>
                  <a:lnTo>
                    <a:pt x="14" y="168"/>
                  </a:lnTo>
                  <a:lnTo>
                    <a:pt x="10" y="170"/>
                  </a:lnTo>
                  <a:lnTo>
                    <a:pt x="10" y="173"/>
                  </a:lnTo>
                  <a:lnTo>
                    <a:pt x="7" y="173"/>
                  </a:lnTo>
                  <a:lnTo>
                    <a:pt x="5" y="175"/>
                  </a:lnTo>
                  <a:lnTo>
                    <a:pt x="2" y="177"/>
                  </a:lnTo>
                  <a:lnTo>
                    <a:pt x="2" y="177"/>
                  </a:lnTo>
                  <a:lnTo>
                    <a:pt x="2" y="177"/>
                  </a:lnTo>
                  <a:lnTo>
                    <a:pt x="2" y="182"/>
                  </a:lnTo>
                  <a:lnTo>
                    <a:pt x="2" y="184"/>
                  </a:lnTo>
                  <a:lnTo>
                    <a:pt x="2" y="189"/>
                  </a:lnTo>
                  <a:lnTo>
                    <a:pt x="2" y="194"/>
                  </a:lnTo>
                  <a:lnTo>
                    <a:pt x="2" y="199"/>
                  </a:lnTo>
                  <a:lnTo>
                    <a:pt x="2" y="203"/>
                  </a:lnTo>
                  <a:lnTo>
                    <a:pt x="0" y="206"/>
                  </a:lnTo>
                  <a:lnTo>
                    <a:pt x="5" y="208"/>
                  </a:lnTo>
                  <a:lnTo>
                    <a:pt x="7" y="210"/>
                  </a:lnTo>
                  <a:lnTo>
                    <a:pt x="12" y="213"/>
                  </a:lnTo>
                  <a:lnTo>
                    <a:pt x="14" y="215"/>
                  </a:lnTo>
                  <a:lnTo>
                    <a:pt x="17" y="218"/>
                  </a:lnTo>
                  <a:lnTo>
                    <a:pt x="21" y="220"/>
                  </a:lnTo>
                  <a:lnTo>
                    <a:pt x="24" y="222"/>
                  </a:lnTo>
                  <a:lnTo>
                    <a:pt x="28" y="225"/>
                  </a:lnTo>
                  <a:lnTo>
                    <a:pt x="31" y="227"/>
                  </a:lnTo>
                  <a:lnTo>
                    <a:pt x="33" y="229"/>
                  </a:lnTo>
                  <a:lnTo>
                    <a:pt x="38" y="232"/>
                  </a:lnTo>
                  <a:lnTo>
                    <a:pt x="40" y="234"/>
                  </a:lnTo>
                  <a:lnTo>
                    <a:pt x="45" y="236"/>
                  </a:lnTo>
                  <a:lnTo>
                    <a:pt x="47" y="239"/>
                  </a:lnTo>
                  <a:lnTo>
                    <a:pt x="50" y="241"/>
                  </a:lnTo>
                  <a:lnTo>
                    <a:pt x="54" y="244"/>
                  </a:lnTo>
                  <a:lnTo>
                    <a:pt x="57" y="246"/>
                  </a:lnTo>
                  <a:lnTo>
                    <a:pt x="61" y="248"/>
                  </a:lnTo>
                  <a:lnTo>
                    <a:pt x="66" y="253"/>
                  </a:lnTo>
                  <a:lnTo>
                    <a:pt x="68" y="255"/>
                  </a:lnTo>
                  <a:lnTo>
                    <a:pt x="76" y="260"/>
                  </a:lnTo>
                  <a:lnTo>
                    <a:pt x="80" y="262"/>
                  </a:lnTo>
                  <a:lnTo>
                    <a:pt x="85" y="267"/>
                  </a:lnTo>
                  <a:lnTo>
                    <a:pt x="92" y="272"/>
                  </a:lnTo>
                  <a:lnTo>
                    <a:pt x="97" y="277"/>
                  </a:lnTo>
                  <a:lnTo>
                    <a:pt x="104" y="281"/>
                  </a:lnTo>
                  <a:lnTo>
                    <a:pt x="109" y="286"/>
                  </a:lnTo>
                  <a:lnTo>
                    <a:pt x="113" y="291"/>
                  </a:lnTo>
                  <a:lnTo>
                    <a:pt x="120" y="296"/>
                  </a:lnTo>
                  <a:lnTo>
                    <a:pt x="125" y="298"/>
                  </a:lnTo>
                  <a:lnTo>
                    <a:pt x="132" y="303"/>
                  </a:lnTo>
                  <a:lnTo>
                    <a:pt x="137" y="307"/>
                  </a:lnTo>
                  <a:lnTo>
                    <a:pt x="144" y="312"/>
                  </a:lnTo>
                  <a:lnTo>
                    <a:pt x="149" y="317"/>
                  </a:lnTo>
                  <a:lnTo>
                    <a:pt x="156" y="322"/>
                  </a:lnTo>
                  <a:lnTo>
                    <a:pt x="160" y="326"/>
                  </a:lnTo>
                  <a:lnTo>
                    <a:pt x="167" y="331"/>
                  </a:lnTo>
                  <a:lnTo>
                    <a:pt x="172" y="336"/>
                  </a:lnTo>
                  <a:lnTo>
                    <a:pt x="177" y="338"/>
                  </a:lnTo>
                  <a:lnTo>
                    <a:pt x="177" y="338"/>
                  </a:lnTo>
                  <a:lnTo>
                    <a:pt x="177" y="341"/>
                  </a:lnTo>
                  <a:lnTo>
                    <a:pt x="177" y="343"/>
                  </a:lnTo>
                  <a:lnTo>
                    <a:pt x="177" y="343"/>
                  </a:lnTo>
                  <a:lnTo>
                    <a:pt x="177" y="345"/>
                  </a:lnTo>
                  <a:lnTo>
                    <a:pt x="179" y="345"/>
                  </a:lnTo>
                  <a:lnTo>
                    <a:pt x="184" y="350"/>
                  </a:lnTo>
                  <a:lnTo>
                    <a:pt x="184" y="350"/>
                  </a:lnTo>
                  <a:lnTo>
                    <a:pt x="184" y="350"/>
                  </a:lnTo>
                  <a:lnTo>
                    <a:pt x="186" y="352"/>
                  </a:lnTo>
                  <a:lnTo>
                    <a:pt x="186" y="355"/>
                  </a:lnTo>
                  <a:lnTo>
                    <a:pt x="189" y="355"/>
                  </a:lnTo>
                  <a:lnTo>
                    <a:pt x="189" y="355"/>
                  </a:lnTo>
                  <a:lnTo>
                    <a:pt x="196" y="355"/>
                  </a:lnTo>
                  <a:lnTo>
                    <a:pt x="196" y="357"/>
                  </a:lnTo>
                  <a:lnTo>
                    <a:pt x="198" y="359"/>
                  </a:lnTo>
                  <a:lnTo>
                    <a:pt x="200" y="359"/>
                  </a:lnTo>
                  <a:lnTo>
                    <a:pt x="203" y="362"/>
                  </a:lnTo>
                  <a:lnTo>
                    <a:pt x="205" y="362"/>
                  </a:lnTo>
                  <a:lnTo>
                    <a:pt x="207" y="362"/>
                  </a:lnTo>
                  <a:lnTo>
                    <a:pt x="210" y="362"/>
                  </a:lnTo>
                  <a:lnTo>
                    <a:pt x="212" y="364"/>
                  </a:lnTo>
                  <a:lnTo>
                    <a:pt x="212" y="364"/>
                  </a:lnTo>
                  <a:lnTo>
                    <a:pt x="212" y="367"/>
                  </a:lnTo>
                  <a:lnTo>
                    <a:pt x="212" y="367"/>
                  </a:lnTo>
                  <a:lnTo>
                    <a:pt x="212" y="369"/>
                  </a:lnTo>
                  <a:lnTo>
                    <a:pt x="212" y="371"/>
                  </a:lnTo>
                  <a:lnTo>
                    <a:pt x="215" y="374"/>
                  </a:lnTo>
                  <a:lnTo>
                    <a:pt x="215" y="374"/>
                  </a:lnTo>
                  <a:lnTo>
                    <a:pt x="212" y="374"/>
                  </a:lnTo>
                  <a:lnTo>
                    <a:pt x="212" y="376"/>
                  </a:lnTo>
                  <a:lnTo>
                    <a:pt x="212" y="376"/>
                  </a:lnTo>
                  <a:lnTo>
                    <a:pt x="212" y="376"/>
                  </a:lnTo>
                  <a:lnTo>
                    <a:pt x="210" y="378"/>
                  </a:lnTo>
                  <a:lnTo>
                    <a:pt x="212" y="378"/>
                  </a:lnTo>
                  <a:lnTo>
                    <a:pt x="212" y="381"/>
                  </a:lnTo>
                  <a:lnTo>
                    <a:pt x="215" y="381"/>
                  </a:lnTo>
                  <a:lnTo>
                    <a:pt x="215" y="381"/>
                  </a:lnTo>
                  <a:lnTo>
                    <a:pt x="215" y="383"/>
                  </a:lnTo>
                  <a:lnTo>
                    <a:pt x="217" y="381"/>
                  </a:lnTo>
                  <a:lnTo>
                    <a:pt x="217" y="381"/>
                  </a:lnTo>
                  <a:lnTo>
                    <a:pt x="222" y="381"/>
                  </a:lnTo>
                  <a:lnTo>
                    <a:pt x="226" y="381"/>
                  </a:lnTo>
                  <a:lnTo>
                    <a:pt x="231" y="378"/>
                  </a:lnTo>
                  <a:lnTo>
                    <a:pt x="236" y="378"/>
                  </a:lnTo>
                  <a:lnTo>
                    <a:pt x="240" y="376"/>
                  </a:lnTo>
                  <a:lnTo>
                    <a:pt x="245" y="376"/>
                  </a:lnTo>
                  <a:lnTo>
                    <a:pt x="252" y="374"/>
                  </a:lnTo>
                  <a:lnTo>
                    <a:pt x="259" y="374"/>
                  </a:lnTo>
                  <a:lnTo>
                    <a:pt x="262" y="371"/>
                  </a:lnTo>
                  <a:lnTo>
                    <a:pt x="266" y="367"/>
                  </a:lnTo>
                  <a:lnTo>
                    <a:pt x="269" y="364"/>
                  </a:lnTo>
                  <a:lnTo>
                    <a:pt x="273" y="359"/>
                  </a:lnTo>
                  <a:lnTo>
                    <a:pt x="278" y="355"/>
                  </a:lnTo>
                  <a:lnTo>
                    <a:pt x="283" y="350"/>
                  </a:lnTo>
                  <a:lnTo>
                    <a:pt x="288" y="345"/>
                  </a:lnTo>
                  <a:lnTo>
                    <a:pt x="290" y="343"/>
                  </a:lnTo>
                  <a:lnTo>
                    <a:pt x="297" y="338"/>
                  </a:lnTo>
                  <a:lnTo>
                    <a:pt x="306" y="331"/>
                  </a:lnTo>
                  <a:lnTo>
                    <a:pt x="316" y="324"/>
                  </a:lnTo>
                  <a:lnTo>
                    <a:pt x="325" y="319"/>
                  </a:lnTo>
                  <a:lnTo>
                    <a:pt x="335" y="312"/>
                  </a:lnTo>
                  <a:lnTo>
                    <a:pt x="344" y="305"/>
                  </a:lnTo>
                  <a:lnTo>
                    <a:pt x="354" y="300"/>
                  </a:lnTo>
                  <a:lnTo>
                    <a:pt x="363" y="293"/>
                  </a:lnTo>
                  <a:lnTo>
                    <a:pt x="372" y="286"/>
                  </a:lnTo>
                  <a:lnTo>
                    <a:pt x="370" y="28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398"/>
            <p:cNvSpPr>
              <a:spLocks/>
            </p:cNvSpPr>
            <p:nvPr userDrawn="1"/>
          </p:nvSpPr>
          <p:spPr bwMode="auto">
            <a:xfrm>
              <a:off x="3997" y="1909"/>
              <a:ext cx="31" cy="59"/>
            </a:xfrm>
            <a:custGeom>
              <a:avLst/>
              <a:gdLst>
                <a:gd name="T0" fmla="*/ 31 w 31"/>
                <a:gd name="T1" fmla="*/ 40 h 59"/>
                <a:gd name="T2" fmla="*/ 31 w 31"/>
                <a:gd name="T3" fmla="*/ 38 h 59"/>
                <a:gd name="T4" fmla="*/ 31 w 31"/>
                <a:gd name="T5" fmla="*/ 36 h 59"/>
                <a:gd name="T6" fmla="*/ 26 w 31"/>
                <a:gd name="T7" fmla="*/ 36 h 59"/>
                <a:gd name="T8" fmla="*/ 26 w 31"/>
                <a:gd name="T9" fmla="*/ 33 h 59"/>
                <a:gd name="T10" fmla="*/ 24 w 31"/>
                <a:gd name="T11" fmla="*/ 31 h 59"/>
                <a:gd name="T12" fmla="*/ 21 w 31"/>
                <a:gd name="T13" fmla="*/ 26 h 59"/>
                <a:gd name="T14" fmla="*/ 21 w 31"/>
                <a:gd name="T15" fmla="*/ 24 h 59"/>
                <a:gd name="T16" fmla="*/ 21 w 31"/>
                <a:gd name="T17" fmla="*/ 21 h 59"/>
                <a:gd name="T18" fmla="*/ 21 w 31"/>
                <a:gd name="T19" fmla="*/ 19 h 59"/>
                <a:gd name="T20" fmla="*/ 24 w 31"/>
                <a:gd name="T21" fmla="*/ 17 h 59"/>
                <a:gd name="T22" fmla="*/ 24 w 31"/>
                <a:gd name="T23" fmla="*/ 12 h 59"/>
                <a:gd name="T24" fmla="*/ 21 w 31"/>
                <a:gd name="T25" fmla="*/ 10 h 59"/>
                <a:gd name="T26" fmla="*/ 19 w 31"/>
                <a:gd name="T27" fmla="*/ 7 h 59"/>
                <a:gd name="T28" fmla="*/ 17 w 31"/>
                <a:gd name="T29" fmla="*/ 5 h 59"/>
                <a:gd name="T30" fmla="*/ 14 w 31"/>
                <a:gd name="T31" fmla="*/ 3 h 59"/>
                <a:gd name="T32" fmla="*/ 12 w 31"/>
                <a:gd name="T33" fmla="*/ 3 h 59"/>
                <a:gd name="T34" fmla="*/ 9 w 31"/>
                <a:gd name="T35" fmla="*/ 3 h 59"/>
                <a:gd name="T36" fmla="*/ 7 w 31"/>
                <a:gd name="T37" fmla="*/ 3 h 59"/>
                <a:gd name="T38" fmla="*/ 7 w 31"/>
                <a:gd name="T39" fmla="*/ 0 h 59"/>
                <a:gd name="T40" fmla="*/ 7 w 31"/>
                <a:gd name="T41" fmla="*/ 0 h 59"/>
                <a:gd name="T42" fmla="*/ 5 w 31"/>
                <a:gd name="T43" fmla="*/ 3 h 59"/>
                <a:gd name="T44" fmla="*/ 2 w 31"/>
                <a:gd name="T45" fmla="*/ 7 h 59"/>
                <a:gd name="T46" fmla="*/ 0 w 31"/>
                <a:gd name="T47" fmla="*/ 10 h 59"/>
                <a:gd name="T48" fmla="*/ 2 w 31"/>
                <a:gd name="T49" fmla="*/ 12 h 59"/>
                <a:gd name="T50" fmla="*/ 2 w 31"/>
                <a:gd name="T51" fmla="*/ 14 h 59"/>
                <a:gd name="T52" fmla="*/ 2 w 31"/>
                <a:gd name="T53" fmla="*/ 17 h 59"/>
                <a:gd name="T54" fmla="*/ 5 w 31"/>
                <a:gd name="T55" fmla="*/ 17 h 59"/>
                <a:gd name="T56" fmla="*/ 5 w 31"/>
                <a:gd name="T57" fmla="*/ 21 h 59"/>
                <a:gd name="T58" fmla="*/ 5 w 31"/>
                <a:gd name="T59" fmla="*/ 26 h 59"/>
                <a:gd name="T60" fmla="*/ 5 w 31"/>
                <a:gd name="T61" fmla="*/ 29 h 59"/>
                <a:gd name="T62" fmla="*/ 5 w 31"/>
                <a:gd name="T63" fmla="*/ 36 h 59"/>
                <a:gd name="T64" fmla="*/ 2 w 31"/>
                <a:gd name="T65" fmla="*/ 40 h 59"/>
                <a:gd name="T66" fmla="*/ 5 w 31"/>
                <a:gd name="T67" fmla="*/ 45 h 59"/>
                <a:gd name="T68" fmla="*/ 5 w 31"/>
                <a:gd name="T69" fmla="*/ 47 h 59"/>
                <a:gd name="T70" fmla="*/ 2 w 31"/>
                <a:gd name="T71" fmla="*/ 45 h 59"/>
                <a:gd name="T72" fmla="*/ 2 w 31"/>
                <a:gd name="T73" fmla="*/ 47 h 59"/>
                <a:gd name="T74" fmla="*/ 5 w 31"/>
                <a:gd name="T75" fmla="*/ 50 h 59"/>
                <a:gd name="T76" fmla="*/ 14 w 31"/>
                <a:gd name="T77" fmla="*/ 55 h 59"/>
                <a:gd name="T78" fmla="*/ 14 w 31"/>
                <a:gd name="T79" fmla="*/ 59 h 59"/>
                <a:gd name="T80" fmla="*/ 17 w 31"/>
                <a:gd name="T81" fmla="*/ 59 h 59"/>
                <a:gd name="T82" fmla="*/ 19 w 31"/>
                <a:gd name="T83" fmla="*/ 59 h 59"/>
                <a:gd name="T84" fmla="*/ 19 w 31"/>
                <a:gd name="T85" fmla="*/ 59 h 59"/>
                <a:gd name="T86" fmla="*/ 19 w 31"/>
                <a:gd name="T87" fmla="*/ 57 h 59"/>
                <a:gd name="T88" fmla="*/ 21 w 31"/>
                <a:gd name="T89" fmla="*/ 57 h 59"/>
                <a:gd name="T90" fmla="*/ 21 w 31"/>
                <a:gd name="T91" fmla="*/ 57 h 59"/>
                <a:gd name="T92" fmla="*/ 19 w 31"/>
                <a:gd name="T93" fmla="*/ 55 h 59"/>
                <a:gd name="T94" fmla="*/ 21 w 31"/>
                <a:gd name="T95" fmla="*/ 52 h 59"/>
                <a:gd name="T96" fmla="*/ 21 w 31"/>
                <a:gd name="T97" fmla="*/ 55 h 59"/>
                <a:gd name="T98" fmla="*/ 24 w 31"/>
                <a:gd name="T99" fmla="*/ 52 h 59"/>
                <a:gd name="T100" fmla="*/ 26 w 31"/>
                <a:gd name="T101" fmla="*/ 52 h 59"/>
                <a:gd name="T102" fmla="*/ 26 w 31"/>
                <a:gd name="T103" fmla="*/ 50 h 59"/>
                <a:gd name="T104" fmla="*/ 26 w 31"/>
                <a:gd name="T105" fmla="*/ 47 h 59"/>
                <a:gd name="T106" fmla="*/ 28 w 31"/>
                <a:gd name="T107" fmla="*/ 45 h 59"/>
                <a:gd name="T108" fmla="*/ 31 w 31"/>
                <a:gd name="T109" fmla="*/ 45 h 59"/>
                <a:gd name="T110" fmla="*/ 31 w 31"/>
                <a:gd name="T111"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59">
                  <a:moveTo>
                    <a:pt x="31" y="40"/>
                  </a:moveTo>
                  <a:lnTo>
                    <a:pt x="31" y="40"/>
                  </a:lnTo>
                  <a:lnTo>
                    <a:pt x="31" y="38"/>
                  </a:lnTo>
                  <a:lnTo>
                    <a:pt x="31" y="38"/>
                  </a:lnTo>
                  <a:lnTo>
                    <a:pt x="31" y="36"/>
                  </a:lnTo>
                  <a:lnTo>
                    <a:pt x="31" y="36"/>
                  </a:lnTo>
                  <a:lnTo>
                    <a:pt x="28" y="36"/>
                  </a:lnTo>
                  <a:lnTo>
                    <a:pt x="26" y="36"/>
                  </a:lnTo>
                  <a:lnTo>
                    <a:pt x="26" y="36"/>
                  </a:lnTo>
                  <a:lnTo>
                    <a:pt x="26" y="33"/>
                  </a:lnTo>
                  <a:lnTo>
                    <a:pt x="24" y="33"/>
                  </a:lnTo>
                  <a:lnTo>
                    <a:pt x="24" y="31"/>
                  </a:lnTo>
                  <a:lnTo>
                    <a:pt x="21" y="29"/>
                  </a:lnTo>
                  <a:lnTo>
                    <a:pt x="21" y="26"/>
                  </a:lnTo>
                  <a:lnTo>
                    <a:pt x="21" y="26"/>
                  </a:lnTo>
                  <a:lnTo>
                    <a:pt x="21" y="24"/>
                  </a:lnTo>
                  <a:lnTo>
                    <a:pt x="21" y="21"/>
                  </a:lnTo>
                  <a:lnTo>
                    <a:pt x="21" y="21"/>
                  </a:lnTo>
                  <a:lnTo>
                    <a:pt x="21" y="21"/>
                  </a:lnTo>
                  <a:lnTo>
                    <a:pt x="21" y="19"/>
                  </a:lnTo>
                  <a:lnTo>
                    <a:pt x="21" y="17"/>
                  </a:lnTo>
                  <a:lnTo>
                    <a:pt x="24" y="17"/>
                  </a:lnTo>
                  <a:lnTo>
                    <a:pt x="24" y="14"/>
                  </a:lnTo>
                  <a:lnTo>
                    <a:pt x="24" y="12"/>
                  </a:lnTo>
                  <a:lnTo>
                    <a:pt x="21" y="10"/>
                  </a:lnTo>
                  <a:lnTo>
                    <a:pt x="21" y="10"/>
                  </a:lnTo>
                  <a:lnTo>
                    <a:pt x="19" y="7"/>
                  </a:lnTo>
                  <a:lnTo>
                    <a:pt x="19" y="7"/>
                  </a:lnTo>
                  <a:lnTo>
                    <a:pt x="17" y="7"/>
                  </a:lnTo>
                  <a:lnTo>
                    <a:pt x="17" y="5"/>
                  </a:lnTo>
                  <a:lnTo>
                    <a:pt x="14" y="3"/>
                  </a:lnTo>
                  <a:lnTo>
                    <a:pt x="14" y="3"/>
                  </a:lnTo>
                  <a:lnTo>
                    <a:pt x="14" y="3"/>
                  </a:lnTo>
                  <a:lnTo>
                    <a:pt x="12" y="3"/>
                  </a:lnTo>
                  <a:lnTo>
                    <a:pt x="9" y="3"/>
                  </a:lnTo>
                  <a:lnTo>
                    <a:pt x="9" y="3"/>
                  </a:lnTo>
                  <a:lnTo>
                    <a:pt x="9" y="3"/>
                  </a:lnTo>
                  <a:lnTo>
                    <a:pt x="7" y="3"/>
                  </a:lnTo>
                  <a:lnTo>
                    <a:pt x="7" y="0"/>
                  </a:lnTo>
                  <a:lnTo>
                    <a:pt x="7" y="0"/>
                  </a:lnTo>
                  <a:lnTo>
                    <a:pt x="7" y="0"/>
                  </a:lnTo>
                  <a:lnTo>
                    <a:pt x="7" y="0"/>
                  </a:lnTo>
                  <a:lnTo>
                    <a:pt x="5" y="3"/>
                  </a:lnTo>
                  <a:lnTo>
                    <a:pt x="5" y="3"/>
                  </a:lnTo>
                  <a:lnTo>
                    <a:pt x="2" y="5"/>
                  </a:lnTo>
                  <a:lnTo>
                    <a:pt x="2" y="7"/>
                  </a:lnTo>
                  <a:lnTo>
                    <a:pt x="2" y="7"/>
                  </a:lnTo>
                  <a:lnTo>
                    <a:pt x="0" y="10"/>
                  </a:lnTo>
                  <a:lnTo>
                    <a:pt x="2" y="10"/>
                  </a:lnTo>
                  <a:lnTo>
                    <a:pt x="2" y="12"/>
                  </a:lnTo>
                  <a:lnTo>
                    <a:pt x="2" y="12"/>
                  </a:lnTo>
                  <a:lnTo>
                    <a:pt x="2" y="14"/>
                  </a:lnTo>
                  <a:lnTo>
                    <a:pt x="2" y="14"/>
                  </a:lnTo>
                  <a:lnTo>
                    <a:pt x="2" y="17"/>
                  </a:lnTo>
                  <a:lnTo>
                    <a:pt x="5" y="17"/>
                  </a:lnTo>
                  <a:lnTo>
                    <a:pt x="5" y="17"/>
                  </a:lnTo>
                  <a:lnTo>
                    <a:pt x="7" y="21"/>
                  </a:lnTo>
                  <a:lnTo>
                    <a:pt x="5" y="21"/>
                  </a:lnTo>
                  <a:lnTo>
                    <a:pt x="5" y="21"/>
                  </a:lnTo>
                  <a:lnTo>
                    <a:pt x="5" y="26"/>
                  </a:lnTo>
                  <a:lnTo>
                    <a:pt x="5" y="26"/>
                  </a:lnTo>
                  <a:lnTo>
                    <a:pt x="5" y="29"/>
                  </a:lnTo>
                  <a:lnTo>
                    <a:pt x="5" y="31"/>
                  </a:lnTo>
                  <a:lnTo>
                    <a:pt x="5" y="36"/>
                  </a:lnTo>
                  <a:lnTo>
                    <a:pt x="2" y="38"/>
                  </a:lnTo>
                  <a:lnTo>
                    <a:pt x="2" y="40"/>
                  </a:lnTo>
                  <a:lnTo>
                    <a:pt x="2" y="43"/>
                  </a:lnTo>
                  <a:lnTo>
                    <a:pt x="5" y="45"/>
                  </a:lnTo>
                  <a:lnTo>
                    <a:pt x="5" y="45"/>
                  </a:lnTo>
                  <a:lnTo>
                    <a:pt x="5" y="47"/>
                  </a:lnTo>
                  <a:lnTo>
                    <a:pt x="5" y="47"/>
                  </a:lnTo>
                  <a:lnTo>
                    <a:pt x="2" y="45"/>
                  </a:lnTo>
                  <a:lnTo>
                    <a:pt x="2" y="45"/>
                  </a:lnTo>
                  <a:lnTo>
                    <a:pt x="2" y="47"/>
                  </a:lnTo>
                  <a:lnTo>
                    <a:pt x="5" y="50"/>
                  </a:lnTo>
                  <a:lnTo>
                    <a:pt x="5" y="50"/>
                  </a:lnTo>
                  <a:lnTo>
                    <a:pt x="12" y="55"/>
                  </a:lnTo>
                  <a:lnTo>
                    <a:pt x="14" y="55"/>
                  </a:lnTo>
                  <a:lnTo>
                    <a:pt x="14" y="57"/>
                  </a:lnTo>
                  <a:lnTo>
                    <a:pt x="14" y="59"/>
                  </a:lnTo>
                  <a:lnTo>
                    <a:pt x="14" y="59"/>
                  </a:lnTo>
                  <a:lnTo>
                    <a:pt x="17" y="59"/>
                  </a:lnTo>
                  <a:lnTo>
                    <a:pt x="17" y="59"/>
                  </a:lnTo>
                  <a:lnTo>
                    <a:pt x="19" y="59"/>
                  </a:lnTo>
                  <a:lnTo>
                    <a:pt x="19" y="59"/>
                  </a:lnTo>
                  <a:lnTo>
                    <a:pt x="19" y="59"/>
                  </a:lnTo>
                  <a:lnTo>
                    <a:pt x="19" y="59"/>
                  </a:lnTo>
                  <a:lnTo>
                    <a:pt x="19" y="57"/>
                  </a:lnTo>
                  <a:lnTo>
                    <a:pt x="19" y="57"/>
                  </a:lnTo>
                  <a:lnTo>
                    <a:pt x="21" y="57"/>
                  </a:lnTo>
                  <a:lnTo>
                    <a:pt x="21" y="57"/>
                  </a:lnTo>
                  <a:lnTo>
                    <a:pt x="21" y="57"/>
                  </a:lnTo>
                  <a:lnTo>
                    <a:pt x="21" y="55"/>
                  </a:lnTo>
                  <a:lnTo>
                    <a:pt x="19" y="55"/>
                  </a:lnTo>
                  <a:lnTo>
                    <a:pt x="19" y="55"/>
                  </a:lnTo>
                  <a:lnTo>
                    <a:pt x="21" y="52"/>
                  </a:lnTo>
                  <a:lnTo>
                    <a:pt x="21" y="55"/>
                  </a:lnTo>
                  <a:lnTo>
                    <a:pt x="21" y="55"/>
                  </a:lnTo>
                  <a:lnTo>
                    <a:pt x="21" y="52"/>
                  </a:lnTo>
                  <a:lnTo>
                    <a:pt x="24" y="52"/>
                  </a:lnTo>
                  <a:lnTo>
                    <a:pt x="26" y="52"/>
                  </a:lnTo>
                  <a:lnTo>
                    <a:pt x="26" y="52"/>
                  </a:lnTo>
                  <a:lnTo>
                    <a:pt x="26" y="52"/>
                  </a:lnTo>
                  <a:lnTo>
                    <a:pt x="26" y="50"/>
                  </a:lnTo>
                  <a:lnTo>
                    <a:pt x="26" y="47"/>
                  </a:lnTo>
                  <a:lnTo>
                    <a:pt x="26" y="47"/>
                  </a:lnTo>
                  <a:lnTo>
                    <a:pt x="28" y="47"/>
                  </a:lnTo>
                  <a:lnTo>
                    <a:pt x="28" y="45"/>
                  </a:lnTo>
                  <a:lnTo>
                    <a:pt x="28" y="45"/>
                  </a:lnTo>
                  <a:lnTo>
                    <a:pt x="31" y="45"/>
                  </a:lnTo>
                  <a:lnTo>
                    <a:pt x="31" y="43"/>
                  </a:lnTo>
                  <a:lnTo>
                    <a:pt x="31" y="43"/>
                  </a:lnTo>
                  <a:lnTo>
                    <a:pt x="3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399"/>
            <p:cNvSpPr>
              <a:spLocks/>
            </p:cNvSpPr>
            <p:nvPr userDrawn="1"/>
          </p:nvSpPr>
          <p:spPr bwMode="auto">
            <a:xfrm>
              <a:off x="4728" y="1994"/>
              <a:ext cx="238" cy="194"/>
            </a:xfrm>
            <a:custGeom>
              <a:avLst/>
              <a:gdLst>
                <a:gd name="T0" fmla="*/ 228 w 238"/>
                <a:gd name="T1" fmla="*/ 24 h 194"/>
                <a:gd name="T2" fmla="*/ 216 w 238"/>
                <a:gd name="T3" fmla="*/ 26 h 194"/>
                <a:gd name="T4" fmla="*/ 216 w 238"/>
                <a:gd name="T5" fmla="*/ 22 h 194"/>
                <a:gd name="T6" fmla="*/ 200 w 238"/>
                <a:gd name="T7" fmla="*/ 31 h 194"/>
                <a:gd name="T8" fmla="*/ 183 w 238"/>
                <a:gd name="T9" fmla="*/ 38 h 194"/>
                <a:gd name="T10" fmla="*/ 179 w 238"/>
                <a:gd name="T11" fmla="*/ 14 h 194"/>
                <a:gd name="T12" fmla="*/ 172 w 238"/>
                <a:gd name="T13" fmla="*/ 12 h 194"/>
                <a:gd name="T14" fmla="*/ 160 w 238"/>
                <a:gd name="T15" fmla="*/ 3 h 194"/>
                <a:gd name="T16" fmla="*/ 155 w 238"/>
                <a:gd name="T17" fmla="*/ 14 h 194"/>
                <a:gd name="T18" fmla="*/ 148 w 238"/>
                <a:gd name="T19" fmla="*/ 19 h 194"/>
                <a:gd name="T20" fmla="*/ 143 w 238"/>
                <a:gd name="T21" fmla="*/ 29 h 194"/>
                <a:gd name="T22" fmla="*/ 134 w 238"/>
                <a:gd name="T23" fmla="*/ 24 h 194"/>
                <a:gd name="T24" fmla="*/ 129 w 238"/>
                <a:gd name="T25" fmla="*/ 26 h 194"/>
                <a:gd name="T26" fmla="*/ 122 w 238"/>
                <a:gd name="T27" fmla="*/ 33 h 194"/>
                <a:gd name="T28" fmla="*/ 113 w 238"/>
                <a:gd name="T29" fmla="*/ 26 h 194"/>
                <a:gd name="T30" fmla="*/ 99 w 238"/>
                <a:gd name="T31" fmla="*/ 24 h 194"/>
                <a:gd name="T32" fmla="*/ 77 w 238"/>
                <a:gd name="T33" fmla="*/ 19 h 194"/>
                <a:gd name="T34" fmla="*/ 66 w 238"/>
                <a:gd name="T35" fmla="*/ 29 h 194"/>
                <a:gd name="T36" fmla="*/ 61 w 238"/>
                <a:gd name="T37" fmla="*/ 45 h 194"/>
                <a:gd name="T38" fmla="*/ 54 w 238"/>
                <a:gd name="T39" fmla="*/ 52 h 194"/>
                <a:gd name="T40" fmla="*/ 40 w 238"/>
                <a:gd name="T41" fmla="*/ 57 h 194"/>
                <a:gd name="T42" fmla="*/ 40 w 238"/>
                <a:gd name="T43" fmla="*/ 66 h 194"/>
                <a:gd name="T44" fmla="*/ 30 w 238"/>
                <a:gd name="T45" fmla="*/ 69 h 194"/>
                <a:gd name="T46" fmla="*/ 21 w 238"/>
                <a:gd name="T47" fmla="*/ 64 h 194"/>
                <a:gd name="T48" fmla="*/ 9 w 238"/>
                <a:gd name="T49" fmla="*/ 62 h 194"/>
                <a:gd name="T50" fmla="*/ 7 w 238"/>
                <a:gd name="T51" fmla="*/ 69 h 194"/>
                <a:gd name="T52" fmla="*/ 7 w 238"/>
                <a:gd name="T53" fmla="*/ 76 h 194"/>
                <a:gd name="T54" fmla="*/ 4 w 238"/>
                <a:gd name="T55" fmla="*/ 83 h 194"/>
                <a:gd name="T56" fmla="*/ 4 w 238"/>
                <a:gd name="T57" fmla="*/ 88 h 194"/>
                <a:gd name="T58" fmla="*/ 2 w 238"/>
                <a:gd name="T59" fmla="*/ 104 h 194"/>
                <a:gd name="T60" fmla="*/ 7 w 238"/>
                <a:gd name="T61" fmla="*/ 109 h 194"/>
                <a:gd name="T62" fmla="*/ 11 w 238"/>
                <a:gd name="T63" fmla="*/ 133 h 194"/>
                <a:gd name="T64" fmla="*/ 14 w 238"/>
                <a:gd name="T65" fmla="*/ 149 h 194"/>
                <a:gd name="T66" fmla="*/ 33 w 238"/>
                <a:gd name="T67" fmla="*/ 163 h 194"/>
                <a:gd name="T68" fmla="*/ 42 w 238"/>
                <a:gd name="T69" fmla="*/ 189 h 194"/>
                <a:gd name="T70" fmla="*/ 80 w 238"/>
                <a:gd name="T71" fmla="*/ 192 h 194"/>
                <a:gd name="T72" fmla="*/ 96 w 238"/>
                <a:gd name="T73" fmla="*/ 189 h 194"/>
                <a:gd name="T74" fmla="*/ 117 w 238"/>
                <a:gd name="T75" fmla="*/ 182 h 194"/>
                <a:gd name="T76" fmla="*/ 115 w 238"/>
                <a:gd name="T77" fmla="*/ 168 h 194"/>
                <a:gd name="T78" fmla="*/ 120 w 238"/>
                <a:gd name="T79" fmla="*/ 156 h 194"/>
                <a:gd name="T80" fmla="*/ 136 w 238"/>
                <a:gd name="T81" fmla="*/ 154 h 194"/>
                <a:gd name="T82" fmla="*/ 134 w 238"/>
                <a:gd name="T83" fmla="*/ 147 h 194"/>
                <a:gd name="T84" fmla="*/ 148 w 238"/>
                <a:gd name="T85" fmla="*/ 145 h 194"/>
                <a:gd name="T86" fmla="*/ 158 w 238"/>
                <a:gd name="T87" fmla="*/ 145 h 194"/>
                <a:gd name="T88" fmla="*/ 162 w 238"/>
                <a:gd name="T89" fmla="*/ 126 h 194"/>
                <a:gd name="T90" fmla="*/ 169 w 238"/>
                <a:gd name="T91" fmla="*/ 114 h 194"/>
                <a:gd name="T92" fmla="*/ 165 w 238"/>
                <a:gd name="T93" fmla="*/ 97 h 194"/>
                <a:gd name="T94" fmla="*/ 183 w 238"/>
                <a:gd name="T95" fmla="*/ 97 h 194"/>
                <a:gd name="T96" fmla="*/ 183 w 238"/>
                <a:gd name="T97" fmla="*/ 85 h 194"/>
                <a:gd name="T98" fmla="*/ 188 w 238"/>
                <a:gd name="T99" fmla="*/ 76 h 194"/>
                <a:gd name="T100" fmla="*/ 191 w 238"/>
                <a:gd name="T101" fmla="*/ 69 h 194"/>
                <a:gd name="T102" fmla="*/ 188 w 238"/>
                <a:gd name="T103" fmla="*/ 62 h 194"/>
                <a:gd name="T104" fmla="*/ 181 w 238"/>
                <a:gd name="T105" fmla="*/ 50 h 194"/>
                <a:gd name="T106" fmla="*/ 188 w 238"/>
                <a:gd name="T107" fmla="*/ 43 h 194"/>
                <a:gd name="T108" fmla="*/ 200 w 238"/>
                <a:gd name="T109" fmla="*/ 36 h 194"/>
                <a:gd name="T110" fmla="*/ 221 w 238"/>
                <a:gd name="T111" fmla="*/ 33 h 194"/>
                <a:gd name="T112" fmla="*/ 233 w 238"/>
                <a:gd name="T113" fmla="*/ 31 h 194"/>
                <a:gd name="T114" fmla="*/ 235 w 238"/>
                <a:gd name="T115" fmla="*/ 2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94">
                  <a:moveTo>
                    <a:pt x="238" y="26"/>
                  </a:moveTo>
                  <a:lnTo>
                    <a:pt x="238" y="26"/>
                  </a:lnTo>
                  <a:lnTo>
                    <a:pt x="235" y="24"/>
                  </a:lnTo>
                  <a:lnTo>
                    <a:pt x="233" y="24"/>
                  </a:lnTo>
                  <a:lnTo>
                    <a:pt x="231" y="24"/>
                  </a:lnTo>
                  <a:lnTo>
                    <a:pt x="231" y="24"/>
                  </a:lnTo>
                  <a:lnTo>
                    <a:pt x="228" y="24"/>
                  </a:lnTo>
                  <a:lnTo>
                    <a:pt x="226" y="24"/>
                  </a:lnTo>
                  <a:lnTo>
                    <a:pt x="226" y="24"/>
                  </a:lnTo>
                  <a:lnTo>
                    <a:pt x="226" y="24"/>
                  </a:lnTo>
                  <a:lnTo>
                    <a:pt x="224" y="24"/>
                  </a:lnTo>
                  <a:lnTo>
                    <a:pt x="221" y="26"/>
                  </a:lnTo>
                  <a:lnTo>
                    <a:pt x="219" y="26"/>
                  </a:lnTo>
                  <a:lnTo>
                    <a:pt x="216" y="26"/>
                  </a:lnTo>
                  <a:lnTo>
                    <a:pt x="216" y="26"/>
                  </a:lnTo>
                  <a:lnTo>
                    <a:pt x="216" y="26"/>
                  </a:lnTo>
                  <a:lnTo>
                    <a:pt x="219" y="24"/>
                  </a:lnTo>
                  <a:lnTo>
                    <a:pt x="219" y="24"/>
                  </a:lnTo>
                  <a:lnTo>
                    <a:pt x="216" y="24"/>
                  </a:lnTo>
                  <a:lnTo>
                    <a:pt x="216" y="22"/>
                  </a:lnTo>
                  <a:lnTo>
                    <a:pt x="216" y="22"/>
                  </a:lnTo>
                  <a:lnTo>
                    <a:pt x="214" y="22"/>
                  </a:lnTo>
                  <a:lnTo>
                    <a:pt x="214" y="22"/>
                  </a:lnTo>
                  <a:lnTo>
                    <a:pt x="212" y="22"/>
                  </a:lnTo>
                  <a:lnTo>
                    <a:pt x="209" y="24"/>
                  </a:lnTo>
                  <a:lnTo>
                    <a:pt x="205" y="26"/>
                  </a:lnTo>
                  <a:lnTo>
                    <a:pt x="202" y="29"/>
                  </a:lnTo>
                  <a:lnTo>
                    <a:pt x="200" y="31"/>
                  </a:lnTo>
                  <a:lnTo>
                    <a:pt x="195" y="33"/>
                  </a:lnTo>
                  <a:lnTo>
                    <a:pt x="193" y="33"/>
                  </a:lnTo>
                  <a:lnTo>
                    <a:pt x="191" y="36"/>
                  </a:lnTo>
                  <a:lnTo>
                    <a:pt x="188" y="38"/>
                  </a:lnTo>
                  <a:lnTo>
                    <a:pt x="186" y="38"/>
                  </a:lnTo>
                  <a:lnTo>
                    <a:pt x="186" y="38"/>
                  </a:lnTo>
                  <a:lnTo>
                    <a:pt x="183" y="38"/>
                  </a:lnTo>
                  <a:lnTo>
                    <a:pt x="181" y="36"/>
                  </a:lnTo>
                  <a:lnTo>
                    <a:pt x="181" y="31"/>
                  </a:lnTo>
                  <a:lnTo>
                    <a:pt x="179" y="29"/>
                  </a:lnTo>
                  <a:lnTo>
                    <a:pt x="179" y="26"/>
                  </a:lnTo>
                  <a:lnTo>
                    <a:pt x="179" y="22"/>
                  </a:lnTo>
                  <a:lnTo>
                    <a:pt x="179" y="19"/>
                  </a:lnTo>
                  <a:lnTo>
                    <a:pt x="179" y="14"/>
                  </a:lnTo>
                  <a:lnTo>
                    <a:pt x="179" y="14"/>
                  </a:lnTo>
                  <a:lnTo>
                    <a:pt x="179" y="12"/>
                  </a:lnTo>
                  <a:lnTo>
                    <a:pt x="176" y="12"/>
                  </a:lnTo>
                  <a:lnTo>
                    <a:pt x="176" y="12"/>
                  </a:lnTo>
                  <a:lnTo>
                    <a:pt x="174" y="12"/>
                  </a:lnTo>
                  <a:lnTo>
                    <a:pt x="174" y="12"/>
                  </a:lnTo>
                  <a:lnTo>
                    <a:pt x="172" y="12"/>
                  </a:lnTo>
                  <a:lnTo>
                    <a:pt x="172" y="10"/>
                  </a:lnTo>
                  <a:lnTo>
                    <a:pt x="172" y="7"/>
                  </a:lnTo>
                  <a:lnTo>
                    <a:pt x="169" y="5"/>
                  </a:lnTo>
                  <a:lnTo>
                    <a:pt x="167" y="3"/>
                  </a:lnTo>
                  <a:lnTo>
                    <a:pt x="162" y="0"/>
                  </a:lnTo>
                  <a:lnTo>
                    <a:pt x="160" y="0"/>
                  </a:lnTo>
                  <a:lnTo>
                    <a:pt x="160" y="3"/>
                  </a:lnTo>
                  <a:lnTo>
                    <a:pt x="158" y="7"/>
                  </a:lnTo>
                  <a:lnTo>
                    <a:pt x="158" y="10"/>
                  </a:lnTo>
                  <a:lnTo>
                    <a:pt x="155" y="10"/>
                  </a:lnTo>
                  <a:lnTo>
                    <a:pt x="155" y="12"/>
                  </a:lnTo>
                  <a:lnTo>
                    <a:pt x="155" y="12"/>
                  </a:lnTo>
                  <a:lnTo>
                    <a:pt x="155" y="12"/>
                  </a:lnTo>
                  <a:lnTo>
                    <a:pt x="155" y="14"/>
                  </a:lnTo>
                  <a:lnTo>
                    <a:pt x="155" y="17"/>
                  </a:lnTo>
                  <a:lnTo>
                    <a:pt x="155" y="19"/>
                  </a:lnTo>
                  <a:lnTo>
                    <a:pt x="155" y="19"/>
                  </a:lnTo>
                  <a:lnTo>
                    <a:pt x="153" y="19"/>
                  </a:lnTo>
                  <a:lnTo>
                    <a:pt x="153" y="19"/>
                  </a:lnTo>
                  <a:lnTo>
                    <a:pt x="150" y="19"/>
                  </a:lnTo>
                  <a:lnTo>
                    <a:pt x="148" y="19"/>
                  </a:lnTo>
                  <a:lnTo>
                    <a:pt x="146" y="19"/>
                  </a:lnTo>
                  <a:lnTo>
                    <a:pt x="143" y="19"/>
                  </a:lnTo>
                  <a:lnTo>
                    <a:pt x="143" y="22"/>
                  </a:lnTo>
                  <a:lnTo>
                    <a:pt x="143" y="24"/>
                  </a:lnTo>
                  <a:lnTo>
                    <a:pt x="143" y="26"/>
                  </a:lnTo>
                  <a:lnTo>
                    <a:pt x="143" y="26"/>
                  </a:lnTo>
                  <a:lnTo>
                    <a:pt x="143" y="29"/>
                  </a:lnTo>
                  <a:lnTo>
                    <a:pt x="141" y="29"/>
                  </a:lnTo>
                  <a:lnTo>
                    <a:pt x="141" y="29"/>
                  </a:lnTo>
                  <a:lnTo>
                    <a:pt x="139" y="29"/>
                  </a:lnTo>
                  <a:lnTo>
                    <a:pt x="136" y="26"/>
                  </a:lnTo>
                  <a:lnTo>
                    <a:pt x="136" y="24"/>
                  </a:lnTo>
                  <a:lnTo>
                    <a:pt x="134" y="24"/>
                  </a:lnTo>
                  <a:lnTo>
                    <a:pt x="134" y="24"/>
                  </a:lnTo>
                  <a:lnTo>
                    <a:pt x="134" y="24"/>
                  </a:lnTo>
                  <a:lnTo>
                    <a:pt x="134" y="26"/>
                  </a:lnTo>
                  <a:lnTo>
                    <a:pt x="134" y="26"/>
                  </a:lnTo>
                  <a:lnTo>
                    <a:pt x="132" y="26"/>
                  </a:lnTo>
                  <a:lnTo>
                    <a:pt x="132" y="26"/>
                  </a:lnTo>
                  <a:lnTo>
                    <a:pt x="132" y="26"/>
                  </a:lnTo>
                  <a:lnTo>
                    <a:pt x="129" y="26"/>
                  </a:lnTo>
                  <a:lnTo>
                    <a:pt x="129" y="29"/>
                  </a:lnTo>
                  <a:lnTo>
                    <a:pt x="127" y="29"/>
                  </a:lnTo>
                  <a:lnTo>
                    <a:pt x="125" y="31"/>
                  </a:lnTo>
                  <a:lnTo>
                    <a:pt x="125" y="31"/>
                  </a:lnTo>
                  <a:lnTo>
                    <a:pt x="125" y="31"/>
                  </a:lnTo>
                  <a:lnTo>
                    <a:pt x="125" y="31"/>
                  </a:lnTo>
                  <a:lnTo>
                    <a:pt x="122" y="33"/>
                  </a:lnTo>
                  <a:lnTo>
                    <a:pt x="120" y="33"/>
                  </a:lnTo>
                  <a:lnTo>
                    <a:pt x="117" y="31"/>
                  </a:lnTo>
                  <a:lnTo>
                    <a:pt x="115" y="29"/>
                  </a:lnTo>
                  <a:lnTo>
                    <a:pt x="115" y="29"/>
                  </a:lnTo>
                  <a:lnTo>
                    <a:pt x="115" y="29"/>
                  </a:lnTo>
                  <a:lnTo>
                    <a:pt x="113" y="26"/>
                  </a:lnTo>
                  <a:lnTo>
                    <a:pt x="113" y="26"/>
                  </a:lnTo>
                  <a:lnTo>
                    <a:pt x="110" y="26"/>
                  </a:lnTo>
                  <a:lnTo>
                    <a:pt x="110" y="26"/>
                  </a:lnTo>
                  <a:lnTo>
                    <a:pt x="108" y="26"/>
                  </a:lnTo>
                  <a:lnTo>
                    <a:pt x="108" y="26"/>
                  </a:lnTo>
                  <a:lnTo>
                    <a:pt x="106" y="26"/>
                  </a:lnTo>
                  <a:lnTo>
                    <a:pt x="103" y="24"/>
                  </a:lnTo>
                  <a:lnTo>
                    <a:pt x="99" y="24"/>
                  </a:lnTo>
                  <a:lnTo>
                    <a:pt x="94" y="24"/>
                  </a:lnTo>
                  <a:lnTo>
                    <a:pt x="92" y="24"/>
                  </a:lnTo>
                  <a:lnTo>
                    <a:pt x="89" y="24"/>
                  </a:lnTo>
                  <a:lnTo>
                    <a:pt x="84" y="24"/>
                  </a:lnTo>
                  <a:lnTo>
                    <a:pt x="82" y="22"/>
                  </a:lnTo>
                  <a:lnTo>
                    <a:pt x="80" y="19"/>
                  </a:lnTo>
                  <a:lnTo>
                    <a:pt x="77" y="19"/>
                  </a:lnTo>
                  <a:lnTo>
                    <a:pt x="77" y="22"/>
                  </a:lnTo>
                  <a:lnTo>
                    <a:pt x="77" y="22"/>
                  </a:lnTo>
                  <a:lnTo>
                    <a:pt x="77" y="24"/>
                  </a:lnTo>
                  <a:lnTo>
                    <a:pt x="77" y="26"/>
                  </a:lnTo>
                  <a:lnTo>
                    <a:pt x="73" y="26"/>
                  </a:lnTo>
                  <a:lnTo>
                    <a:pt x="68" y="26"/>
                  </a:lnTo>
                  <a:lnTo>
                    <a:pt x="66" y="29"/>
                  </a:lnTo>
                  <a:lnTo>
                    <a:pt x="63" y="29"/>
                  </a:lnTo>
                  <a:lnTo>
                    <a:pt x="63" y="31"/>
                  </a:lnTo>
                  <a:lnTo>
                    <a:pt x="63" y="33"/>
                  </a:lnTo>
                  <a:lnTo>
                    <a:pt x="63" y="38"/>
                  </a:lnTo>
                  <a:lnTo>
                    <a:pt x="63" y="40"/>
                  </a:lnTo>
                  <a:lnTo>
                    <a:pt x="63" y="45"/>
                  </a:lnTo>
                  <a:lnTo>
                    <a:pt x="61" y="45"/>
                  </a:lnTo>
                  <a:lnTo>
                    <a:pt x="61" y="48"/>
                  </a:lnTo>
                  <a:lnTo>
                    <a:pt x="56" y="50"/>
                  </a:lnTo>
                  <a:lnTo>
                    <a:pt x="56" y="50"/>
                  </a:lnTo>
                  <a:lnTo>
                    <a:pt x="56" y="52"/>
                  </a:lnTo>
                  <a:lnTo>
                    <a:pt x="56" y="52"/>
                  </a:lnTo>
                  <a:lnTo>
                    <a:pt x="54" y="52"/>
                  </a:lnTo>
                  <a:lnTo>
                    <a:pt x="54" y="52"/>
                  </a:lnTo>
                  <a:lnTo>
                    <a:pt x="51" y="52"/>
                  </a:lnTo>
                  <a:lnTo>
                    <a:pt x="49" y="55"/>
                  </a:lnTo>
                  <a:lnTo>
                    <a:pt x="47" y="55"/>
                  </a:lnTo>
                  <a:lnTo>
                    <a:pt x="42" y="57"/>
                  </a:lnTo>
                  <a:lnTo>
                    <a:pt x="40" y="57"/>
                  </a:lnTo>
                  <a:lnTo>
                    <a:pt x="40" y="57"/>
                  </a:lnTo>
                  <a:lnTo>
                    <a:pt x="40" y="57"/>
                  </a:lnTo>
                  <a:lnTo>
                    <a:pt x="40" y="59"/>
                  </a:lnTo>
                  <a:lnTo>
                    <a:pt x="40" y="59"/>
                  </a:lnTo>
                  <a:lnTo>
                    <a:pt x="42" y="59"/>
                  </a:lnTo>
                  <a:lnTo>
                    <a:pt x="40" y="62"/>
                  </a:lnTo>
                  <a:lnTo>
                    <a:pt x="40" y="62"/>
                  </a:lnTo>
                  <a:lnTo>
                    <a:pt x="40" y="66"/>
                  </a:lnTo>
                  <a:lnTo>
                    <a:pt x="40" y="66"/>
                  </a:lnTo>
                  <a:lnTo>
                    <a:pt x="37" y="66"/>
                  </a:lnTo>
                  <a:lnTo>
                    <a:pt x="35" y="69"/>
                  </a:lnTo>
                  <a:lnTo>
                    <a:pt x="35" y="69"/>
                  </a:lnTo>
                  <a:lnTo>
                    <a:pt x="33" y="69"/>
                  </a:lnTo>
                  <a:lnTo>
                    <a:pt x="33" y="69"/>
                  </a:lnTo>
                  <a:lnTo>
                    <a:pt x="30" y="69"/>
                  </a:lnTo>
                  <a:lnTo>
                    <a:pt x="30" y="69"/>
                  </a:lnTo>
                  <a:lnTo>
                    <a:pt x="28" y="71"/>
                  </a:lnTo>
                  <a:lnTo>
                    <a:pt x="28" y="71"/>
                  </a:lnTo>
                  <a:lnTo>
                    <a:pt x="26" y="69"/>
                  </a:lnTo>
                  <a:lnTo>
                    <a:pt x="26" y="69"/>
                  </a:lnTo>
                  <a:lnTo>
                    <a:pt x="23" y="66"/>
                  </a:lnTo>
                  <a:lnTo>
                    <a:pt x="21" y="66"/>
                  </a:lnTo>
                  <a:lnTo>
                    <a:pt x="21" y="64"/>
                  </a:lnTo>
                  <a:lnTo>
                    <a:pt x="18" y="66"/>
                  </a:lnTo>
                  <a:lnTo>
                    <a:pt x="16" y="66"/>
                  </a:lnTo>
                  <a:lnTo>
                    <a:pt x="16" y="66"/>
                  </a:lnTo>
                  <a:lnTo>
                    <a:pt x="14" y="64"/>
                  </a:lnTo>
                  <a:lnTo>
                    <a:pt x="11" y="64"/>
                  </a:lnTo>
                  <a:lnTo>
                    <a:pt x="9" y="62"/>
                  </a:lnTo>
                  <a:lnTo>
                    <a:pt x="9" y="62"/>
                  </a:lnTo>
                  <a:lnTo>
                    <a:pt x="9" y="62"/>
                  </a:lnTo>
                  <a:lnTo>
                    <a:pt x="9" y="64"/>
                  </a:lnTo>
                  <a:lnTo>
                    <a:pt x="9" y="64"/>
                  </a:lnTo>
                  <a:lnTo>
                    <a:pt x="9" y="64"/>
                  </a:lnTo>
                  <a:lnTo>
                    <a:pt x="9" y="66"/>
                  </a:lnTo>
                  <a:lnTo>
                    <a:pt x="7" y="66"/>
                  </a:lnTo>
                  <a:lnTo>
                    <a:pt x="7" y="69"/>
                  </a:lnTo>
                  <a:lnTo>
                    <a:pt x="7" y="69"/>
                  </a:lnTo>
                  <a:lnTo>
                    <a:pt x="7" y="69"/>
                  </a:lnTo>
                  <a:lnTo>
                    <a:pt x="7" y="71"/>
                  </a:lnTo>
                  <a:lnTo>
                    <a:pt x="7" y="71"/>
                  </a:lnTo>
                  <a:lnTo>
                    <a:pt x="9" y="74"/>
                  </a:lnTo>
                  <a:lnTo>
                    <a:pt x="7" y="74"/>
                  </a:lnTo>
                  <a:lnTo>
                    <a:pt x="7" y="76"/>
                  </a:lnTo>
                  <a:lnTo>
                    <a:pt x="7" y="76"/>
                  </a:lnTo>
                  <a:lnTo>
                    <a:pt x="7" y="78"/>
                  </a:lnTo>
                  <a:lnTo>
                    <a:pt x="7" y="78"/>
                  </a:lnTo>
                  <a:lnTo>
                    <a:pt x="7" y="81"/>
                  </a:lnTo>
                  <a:lnTo>
                    <a:pt x="7" y="81"/>
                  </a:lnTo>
                  <a:lnTo>
                    <a:pt x="7" y="83"/>
                  </a:lnTo>
                  <a:lnTo>
                    <a:pt x="4" y="83"/>
                  </a:lnTo>
                  <a:lnTo>
                    <a:pt x="4" y="83"/>
                  </a:lnTo>
                  <a:lnTo>
                    <a:pt x="4" y="85"/>
                  </a:lnTo>
                  <a:lnTo>
                    <a:pt x="2" y="85"/>
                  </a:lnTo>
                  <a:lnTo>
                    <a:pt x="2" y="85"/>
                  </a:lnTo>
                  <a:lnTo>
                    <a:pt x="2" y="85"/>
                  </a:lnTo>
                  <a:lnTo>
                    <a:pt x="4" y="85"/>
                  </a:lnTo>
                  <a:lnTo>
                    <a:pt x="4" y="88"/>
                  </a:lnTo>
                  <a:lnTo>
                    <a:pt x="7" y="90"/>
                  </a:lnTo>
                  <a:lnTo>
                    <a:pt x="2" y="90"/>
                  </a:lnTo>
                  <a:lnTo>
                    <a:pt x="2" y="93"/>
                  </a:lnTo>
                  <a:lnTo>
                    <a:pt x="0" y="95"/>
                  </a:lnTo>
                  <a:lnTo>
                    <a:pt x="2" y="100"/>
                  </a:lnTo>
                  <a:lnTo>
                    <a:pt x="2" y="102"/>
                  </a:lnTo>
                  <a:lnTo>
                    <a:pt x="2" y="104"/>
                  </a:lnTo>
                  <a:lnTo>
                    <a:pt x="2" y="104"/>
                  </a:lnTo>
                  <a:lnTo>
                    <a:pt x="4" y="104"/>
                  </a:lnTo>
                  <a:lnTo>
                    <a:pt x="7" y="104"/>
                  </a:lnTo>
                  <a:lnTo>
                    <a:pt x="9" y="107"/>
                  </a:lnTo>
                  <a:lnTo>
                    <a:pt x="9" y="107"/>
                  </a:lnTo>
                  <a:lnTo>
                    <a:pt x="9" y="107"/>
                  </a:lnTo>
                  <a:lnTo>
                    <a:pt x="7" y="109"/>
                  </a:lnTo>
                  <a:lnTo>
                    <a:pt x="7" y="111"/>
                  </a:lnTo>
                  <a:lnTo>
                    <a:pt x="4" y="114"/>
                  </a:lnTo>
                  <a:lnTo>
                    <a:pt x="4" y="116"/>
                  </a:lnTo>
                  <a:lnTo>
                    <a:pt x="4" y="119"/>
                  </a:lnTo>
                  <a:lnTo>
                    <a:pt x="7" y="121"/>
                  </a:lnTo>
                  <a:lnTo>
                    <a:pt x="9" y="126"/>
                  </a:lnTo>
                  <a:lnTo>
                    <a:pt x="11" y="133"/>
                  </a:lnTo>
                  <a:lnTo>
                    <a:pt x="11" y="135"/>
                  </a:lnTo>
                  <a:lnTo>
                    <a:pt x="11" y="140"/>
                  </a:lnTo>
                  <a:lnTo>
                    <a:pt x="11" y="140"/>
                  </a:lnTo>
                  <a:lnTo>
                    <a:pt x="14" y="145"/>
                  </a:lnTo>
                  <a:lnTo>
                    <a:pt x="14" y="145"/>
                  </a:lnTo>
                  <a:lnTo>
                    <a:pt x="14" y="149"/>
                  </a:lnTo>
                  <a:lnTo>
                    <a:pt x="14" y="149"/>
                  </a:lnTo>
                  <a:lnTo>
                    <a:pt x="18" y="149"/>
                  </a:lnTo>
                  <a:lnTo>
                    <a:pt x="23" y="152"/>
                  </a:lnTo>
                  <a:lnTo>
                    <a:pt x="30" y="152"/>
                  </a:lnTo>
                  <a:lnTo>
                    <a:pt x="30" y="154"/>
                  </a:lnTo>
                  <a:lnTo>
                    <a:pt x="33" y="159"/>
                  </a:lnTo>
                  <a:lnTo>
                    <a:pt x="33" y="161"/>
                  </a:lnTo>
                  <a:lnTo>
                    <a:pt x="33" y="163"/>
                  </a:lnTo>
                  <a:lnTo>
                    <a:pt x="30" y="168"/>
                  </a:lnTo>
                  <a:lnTo>
                    <a:pt x="26" y="173"/>
                  </a:lnTo>
                  <a:lnTo>
                    <a:pt x="23" y="178"/>
                  </a:lnTo>
                  <a:lnTo>
                    <a:pt x="18" y="182"/>
                  </a:lnTo>
                  <a:lnTo>
                    <a:pt x="26" y="185"/>
                  </a:lnTo>
                  <a:lnTo>
                    <a:pt x="33" y="187"/>
                  </a:lnTo>
                  <a:lnTo>
                    <a:pt x="42" y="189"/>
                  </a:lnTo>
                  <a:lnTo>
                    <a:pt x="47" y="192"/>
                  </a:lnTo>
                  <a:lnTo>
                    <a:pt x="49" y="192"/>
                  </a:lnTo>
                  <a:lnTo>
                    <a:pt x="68" y="192"/>
                  </a:lnTo>
                  <a:lnTo>
                    <a:pt x="77" y="192"/>
                  </a:lnTo>
                  <a:lnTo>
                    <a:pt x="80" y="194"/>
                  </a:lnTo>
                  <a:lnTo>
                    <a:pt x="80" y="192"/>
                  </a:lnTo>
                  <a:lnTo>
                    <a:pt x="80" y="192"/>
                  </a:lnTo>
                  <a:lnTo>
                    <a:pt x="82" y="192"/>
                  </a:lnTo>
                  <a:lnTo>
                    <a:pt x="84" y="189"/>
                  </a:lnTo>
                  <a:lnTo>
                    <a:pt x="87" y="189"/>
                  </a:lnTo>
                  <a:lnTo>
                    <a:pt x="89" y="189"/>
                  </a:lnTo>
                  <a:lnTo>
                    <a:pt x="92" y="189"/>
                  </a:lnTo>
                  <a:lnTo>
                    <a:pt x="94" y="189"/>
                  </a:lnTo>
                  <a:lnTo>
                    <a:pt x="96" y="189"/>
                  </a:lnTo>
                  <a:lnTo>
                    <a:pt x="99" y="189"/>
                  </a:lnTo>
                  <a:lnTo>
                    <a:pt x="103" y="187"/>
                  </a:lnTo>
                  <a:lnTo>
                    <a:pt x="106" y="187"/>
                  </a:lnTo>
                  <a:lnTo>
                    <a:pt x="110" y="185"/>
                  </a:lnTo>
                  <a:lnTo>
                    <a:pt x="115" y="185"/>
                  </a:lnTo>
                  <a:lnTo>
                    <a:pt x="115" y="182"/>
                  </a:lnTo>
                  <a:lnTo>
                    <a:pt x="117" y="182"/>
                  </a:lnTo>
                  <a:lnTo>
                    <a:pt x="117" y="180"/>
                  </a:lnTo>
                  <a:lnTo>
                    <a:pt x="115" y="180"/>
                  </a:lnTo>
                  <a:lnTo>
                    <a:pt x="115" y="178"/>
                  </a:lnTo>
                  <a:lnTo>
                    <a:pt x="115" y="175"/>
                  </a:lnTo>
                  <a:lnTo>
                    <a:pt x="115" y="173"/>
                  </a:lnTo>
                  <a:lnTo>
                    <a:pt x="115" y="171"/>
                  </a:lnTo>
                  <a:lnTo>
                    <a:pt x="115" y="168"/>
                  </a:lnTo>
                  <a:lnTo>
                    <a:pt x="115" y="163"/>
                  </a:lnTo>
                  <a:lnTo>
                    <a:pt x="115" y="161"/>
                  </a:lnTo>
                  <a:lnTo>
                    <a:pt x="117" y="161"/>
                  </a:lnTo>
                  <a:lnTo>
                    <a:pt x="117" y="159"/>
                  </a:lnTo>
                  <a:lnTo>
                    <a:pt x="117" y="159"/>
                  </a:lnTo>
                  <a:lnTo>
                    <a:pt x="120" y="159"/>
                  </a:lnTo>
                  <a:lnTo>
                    <a:pt x="120" y="156"/>
                  </a:lnTo>
                  <a:lnTo>
                    <a:pt x="122" y="154"/>
                  </a:lnTo>
                  <a:lnTo>
                    <a:pt x="122" y="154"/>
                  </a:lnTo>
                  <a:lnTo>
                    <a:pt x="125" y="154"/>
                  </a:lnTo>
                  <a:lnTo>
                    <a:pt x="127" y="154"/>
                  </a:lnTo>
                  <a:lnTo>
                    <a:pt x="129" y="154"/>
                  </a:lnTo>
                  <a:lnTo>
                    <a:pt x="134" y="154"/>
                  </a:lnTo>
                  <a:lnTo>
                    <a:pt x="136" y="154"/>
                  </a:lnTo>
                  <a:lnTo>
                    <a:pt x="136" y="154"/>
                  </a:lnTo>
                  <a:lnTo>
                    <a:pt x="139" y="152"/>
                  </a:lnTo>
                  <a:lnTo>
                    <a:pt x="136" y="152"/>
                  </a:lnTo>
                  <a:lnTo>
                    <a:pt x="136" y="152"/>
                  </a:lnTo>
                  <a:lnTo>
                    <a:pt x="134" y="149"/>
                  </a:lnTo>
                  <a:lnTo>
                    <a:pt x="134" y="149"/>
                  </a:lnTo>
                  <a:lnTo>
                    <a:pt x="134" y="147"/>
                  </a:lnTo>
                  <a:lnTo>
                    <a:pt x="136" y="147"/>
                  </a:lnTo>
                  <a:lnTo>
                    <a:pt x="141" y="145"/>
                  </a:lnTo>
                  <a:lnTo>
                    <a:pt x="143" y="145"/>
                  </a:lnTo>
                  <a:lnTo>
                    <a:pt x="143" y="142"/>
                  </a:lnTo>
                  <a:lnTo>
                    <a:pt x="143" y="142"/>
                  </a:lnTo>
                  <a:lnTo>
                    <a:pt x="146" y="142"/>
                  </a:lnTo>
                  <a:lnTo>
                    <a:pt x="148" y="145"/>
                  </a:lnTo>
                  <a:lnTo>
                    <a:pt x="150" y="142"/>
                  </a:lnTo>
                  <a:lnTo>
                    <a:pt x="150" y="142"/>
                  </a:lnTo>
                  <a:lnTo>
                    <a:pt x="153" y="145"/>
                  </a:lnTo>
                  <a:lnTo>
                    <a:pt x="153" y="145"/>
                  </a:lnTo>
                  <a:lnTo>
                    <a:pt x="155" y="147"/>
                  </a:lnTo>
                  <a:lnTo>
                    <a:pt x="158" y="147"/>
                  </a:lnTo>
                  <a:lnTo>
                    <a:pt x="158" y="145"/>
                  </a:lnTo>
                  <a:lnTo>
                    <a:pt x="160" y="145"/>
                  </a:lnTo>
                  <a:lnTo>
                    <a:pt x="162" y="142"/>
                  </a:lnTo>
                  <a:lnTo>
                    <a:pt x="162" y="140"/>
                  </a:lnTo>
                  <a:lnTo>
                    <a:pt x="162" y="133"/>
                  </a:lnTo>
                  <a:lnTo>
                    <a:pt x="160" y="130"/>
                  </a:lnTo>
                  <a:lnTo>
                    <a:pt x="160" y="128"/>
                  </a:lnTo>
                  <a:lnTo>
                    <a:pt x="162" y="126"/>
                  </a:lnTo>
                  <a:lnTo>
                    <a:pt x="162" y="123"/>
                  </a:lnTo>
                  <a:lnTo>
                    <a:pt x="162" y="123"/>
                  </a:lnTo>
                  <a:lnTo>
                    <a:pt x="162" y="121"/>
                  </a:lnTo>
                  <a:lnTo>
                    <a:pt x="162" y="116"/>
                  </a:lnTo>
                  <a:lnTo>
                    <a:pt x="165" y="116"/>
                  </a:lnTo>
                  <a:lnTo>
                    <a:pt x="167" y="116"/>
                  </a:lnTo>
                  <a:lnTo>
                    <a:pt x="169" y="114"/>
                  </a:lnTo>
                  <a:lnTo>
                    <a:pt x="172" y="114"/>
                  </a:lnTo>
                  <a:lnTo>
                    <a:pt x="174" y="111"/>
                  </a:lnTo>
                  <a:lnTo>
                    <a:pt x="174" y="109"/>
                  </a:lnTo>
                  <a:lnTo>
                    <a:pt x="174" y="107"/>
                  </a:lnTo>
                  <a:lnTo>
                    <a:pt x="172" y="104"/>
                  </a:lnTo>
                  <a:lnTo>
                    <a:pt x="169" y="102"/>
                  </a:lnTo>
                  <a:lnTo>
                    <a:pt x="165" y="97"/>
                  </a:lnTo>
                  <a:lnTo>
                    <a:pt x="165" y="95"/>
                  </a:lnTo>
                  <a:lnTo>
                    <a:pt x="167" y="95"/>
                  </a:lnTo>
                  <a:lnTo>
                    <a:pt x="172" y="97"/>
                  </a:lnTo>
                  <a:lnTo>
                    <a:pt x="174" y="97"/>
                  </a:lnTo>
                  <a:lnTo>
                    <a:pt x="174" y="97"/>
                  </a:lnTo>
                  <a:lnTo>
                    <a:pt x="179" y="97"/>
                  </a:lnTo>
                  <a:lnTo>
                    <a:pt x="183" y="97"/>
                  </a:lnTo>
                  <a:lnTo>
                    <a:pt x="186" y="95"/>
                  </a:lnTo>
                  <a:lnTo>
                    <a:pt x="186" y="93"/>
                  </a:lnTo>
                  <a:lnTo>
                    <a:pt x="186" y="93"/>
                  </a:lnTo>
                  <a:lnTo>
                    <a:pt x="186" y="90"/>
                  </a:lnTo>
                  <a:lnTo>
                    <a:pt x="186" y="88"/>
                  </a:lnTo>
                  <a:lnTo>
                    <a:pt x="183" y="88"/>
                  </a:lnTo>
                  <a:lnTo>
                    <a:pt x="183" y="85"/>
                  </a:lnTo>
                  <a:lnTo>
                    <a:pt x="183" y="85"/>
                  </a:lnTo>
                  <a:lnTo>
                    <a:pt x="183" y="85"/>
                  </a:lnTo>
                  <a:lnTo>
                    <a:pt x="183" y="83"/>
                  </a:lnTo>
                  <a:lnTo>
                    <a:pt x="183" y="81"/>
                  </a:lnTo>
                  <a:lnTo>
                    <a:pt x="186" y="81"/>
                  </a:lnTo>
                  <a:lnTo>
                    <a:pt x="186" y="78"/>
                  </a:lnTo>
                  <a:lnTo>
                    <a:pt x="188" y="76"/>
                  </a:lnTo>
                  <a:lnTo>
                    <a:pt x="188" y="76"/>
                  </a:lnTo>
                  <a:lnTo>
                    <a:pt x="191" y="74"/>
                  </a:lnTo>
                  <a:lnTo>
                    <a:pt x="191" y="74"/>
                  </a:lnTo>
                  <a:lnTo>
                    <a:pt x="191" y="71"/>
                  </a:lnTo>
                  <a:lnTo>
                    <a:pt x="191" y="71"/>
                  </a:lnTo>
                  <a:lnTo>
                    <a:pt x="191" y="71"/>
                  </a:lnTo>
                  <a:lnTo>
                    <a:pt x="191" y="69"/>
                  </a:lnTo>
                  <a:lnTo>
                    <a:pt x="188" y="69"/>
                  </a:lnTo>
                  <a:lnTo>
                    <a:pt x="188" y="69"/>
                  </a:lnTo>
                  <a:lnTo>
                    <a:pt x="191" y="66"/>
                  </a:lnTo>
                  <a:lnTo>
                    <a:pt x="191" y="66"/>
                  </a:lnTo>
                  <a:lnTo>
                    <a:pt x="188" y="64"/>
                  </a:lnTo>
                  <a:lnTo>
                    <a:pt x="188" y="64"/>
                  </a:lnTo>
                  <a:lnTo>
                    <a:pt x="188" y="62"/>
                  </a:lnTo>
                  <a:lnTo>
                    <a:pt x="186" y="59"/>
                  </a:lnTo>
                  <a:lnTo>
                    <a:pt x="186" y="57"/>
                  </a:lnTo>
                  <a:lnTo>
                    <a:pt x="183" y="57"/>
                  </a:lnTo>
                  <a:lnTo>
                    <a:pt x="183" y="55"/>
                  </a:lnTo>
                  <a:lnTo>
                    <a:pt x="181" y="52"/>
                  </a:lnTo>
                  <a:lnTo>
                    <a:pt x="179" y="52"/>
                  </a:lnTo>
                  <a:lnTo>
                    <a:pt x="181" y="50"/>
                  </a:lnTo>
                  <a:lnTo>
                    <a:pt x="181" y="50"/>
                  </a:lnTo>
                  <a:lnTo>
                    <a:pt x="183" y="48"/>
                  </a:lnTo>
                  <a:lnTo>
                    <a:pt x="183" y="45"/>
                  </a:lnTo>
                  <a:lnTo>
                    <a:pt x="186" y="45"/>
                  </a:lnTo>
                  <a:lnTo>
                    <a:pt x="188" y="45"/>
                  </a:lnTo>
                  <a:lnTo>
                    <a:pt x="188" y="45"/>
                  </a:lnTo>
                  <a:lnTo>
                    <a:pt x="188" y="43"/>
                  </a:lnTo>
                  <a:lnTo>
                    <a:pt x="191" y="43"/>
                  </a:lnTo>
                  <a:lnTo>
                    <a:pt x="193" y="40"/>
                  </a:lnTo>
                  <a:lnTo>
                    <a:pt x="193" y="38"/>
                  </a:lnTo>
                  <a:lnTo>
                    <a:pt x="195" y="38"/>
                  </a:lnTo>
                  <a:lnTo>
                    <a:pt x="195" y="38"/>
                  </a:lnTo>
                  <a:lnTo>
                    <a:pt x="198" y="38"/>
                  </a:lnTo>
                  <a:lnTo>
                    <a:pt x="200" y="36"/>
                  </a:lnTo>
                  <a:lnTo>
                    <a:pt x="200" y="36"/>
                  </a:lnTo>
                  <a:lnTo>
                    <a:pt x="205" y="36"/>
                  </a:lnTo>
                  <a:lnTo>
                    <a:pt x="207" y="36"/>
                  </a:lnTo>
                  <a:lnTo>
                    <a:pt x="209" y="36"/>
                  </a:lnTo>
                  <a:lnTo>
                    <a:pt x="214" y="33"/>
                  </a:lnTo>
                  <a:lnTo>
                    <a:pt x="221" y="33"/>
                  </a:lnTo>
                  <a:lnTo>
                    <a:pt x="221" y="33"/>
                  </a:lnTo>
                  <a:lnTo>
                    <a:pt x="224" y="36"/>
                  </a:lnTo>
                  <a:lnTo>
                    <a:pt x="226" y="36"/>
                  </a:lnTo>
                  <a:lnTo>
                    <a:pt x="226" y="36"/>
                  </a:lnTo>
                  <a:lnTo>
                    <a:pt x="228" y="33"/>
                  </a:lnTo>
                  <a:lnTo>
                    <a:pt x="233" y="33"/>
                  </a:lnTo>
                  <a:lnTo>
                    <a:pt x="233" y="31"/>
                  </a:lnTo>
                  <a:lnTo>
                    <a:pt x="233" y="31"/>
                  </a:lnTo>
                  <a:lnTo>
                    <a:pt x="233" y="31"/>
                  </a:lnTo>
                  <a:lnTo>
                    <a:pt x="231" y="29"/>
                  </a:lnTo>
                  <a:lnTo>
                    <a:pt x="231" y="29"/>
                  </a:lnTo>
                  <a:lnTo>
                    <a:pt x="233" y="26"/>
                  </a:lnTo>
                  <a:lnTo>
                    <a:pt x="235" y="26"/>
                  </a:lnTo>
                  <a:lnTo>
                    <a:pt x="235" y="26"/>
                  </a:lnTo>
                  <a:lnTo>
                    <a:pt x="235" y="26"/>
                  </a:lnTo>
                  <a:lnTo>
                    <a:pt x="235" y="26"/>
                  </a:lnTo>
                  <a:lnTo>
                    <a:pt x="238" y="26"/>
                  </a:lnTo>
                  <a:lnTo>
                    <a:pt x="238" y="26"/>
                  </a:lnTo>
                  <a:lnTo>
                    <a:pt x="23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2"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20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204" name="Rectangle 20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33146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0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502920"/>
          </a:xfrm>
        </p:spPr>
        <p:txBody>
          <a:bodyPr/>
          <a:lstStyle/>
          <a:p>
            <a:r>
              <a:rPr lang="en-US"/>
              <a:t>Title of slide (Desktop)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Picture Placeholder 56"/>
          <p:cNvSpPr>
            <a:spLocks noGrp="1"/>
          </p:cNvSpPr>
          <p:nvPr userDrawn="1">
            <p:ph type="pic" sz="quarter" idx="11"/>
          </p:nvPr>
        </p:nvSpPr>
        <p:spPr>
          <a:xfrm>
            <a:off x="605472" y="2034780"/>
            <a:ext cx="5084064" cy="3145536"/>
          </a:xfrm>
          <a:noFill/>
        </p:spPr>
        <p:txBody>
          <a:bodyPr tIns="137160"/>
          <a:lstStyle>
            <a:lvl1pPr>
              <a:defRPr>
                <a:solidFill>
                  <a:schemeClr val="tx2"/>
                </a:solidFill>
              </a:defRPr>
            </a:lvl1pPr>
          </a:lstStyle>
          <a:p>
            <a:endParaRPr lang="en-US"/>
          </a:p>
        </p:txBody>
      </p:sp>
      <p:sp>
        <p:nvSpPr>
          <p:cNvPr id="10"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3485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a:t>Title of slide (Laptop)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5" name="Rectangle 8"/>
          <p:cNvSpPr>
            <a:spLocks noChangeArrowheads="1"/>
          </p:cNvSpPr>
          <p:nvPr userDrawn="1"/>
        </p:nvSpPr>
        <p:spPr bwMode="auto">
          <a:xfrm>
            <a:off x="914981" y="1999488"/>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Picture Placeholder 17"/>
          <p:cNvSpPr>
            <a:spLocks noGrp="1"/>
          </p:cNvSpPr>
          <p:nvPr>
            <p:ph type="pic" sz="quarter" idx="13"/>
          </p:nvPr>
        </p:nvSpPr>
        <p:spPr>
          <a:xfrm>
            <a:off x="1300985" y="1999488"/>
            <a:ext cx="4541750" cy="2646394"/>
          </a:xfrm>
          <a:noFill/>
        </p:spPr>
      </p:sp>
      <p:sp>
        <p:nvSpPr>
          <p:cNvPr id="29"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18357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a:t>Title of slide (Mobile)</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icture Placeholder 56"/>
          <p:cNvSpPr>
            <a:spLocks noGrp="1"/>
          </p:cNvSpPr>
          <p:nvPr>
            <p:ph type="pic" sz="quarter" idx="11"/>
          </p:nvPr>
        </p:nvSpPr>
        <p:spPr>
          <a:xfrm>
            <a:off x="603228" y="2386013"/>
            <a:ext cx="1833835" cy="2974975"/>
          </a:xfrm>
          <a:noFill/>
        </p:spPr>
        <p:txBody>
          <a:bodyPr tIns="137160"/>
          <a:lstStyle>
            <a:lvl1pPr>
              <a:defRPr>
                <a:solidFill>
                  <a:schemeClr val="tx2"/>
                </a:solidFill>
              </a:defRPr>
            </a:lvl1pPr>
          </a:lstStyle>
          <a:p>
            <a:endParaRPr lang="en-US"/>
          </a:p>
        </p:txBody>
      </p:sp>
      <p:sp>
        <p:nvSpPr>
          <p:cNvPr id="9" name="Text Placeholder 6"/>
          <p:cNvSpPr>
            <a:spLocks noGrp="1"/>
          </p:cNvSpPr>
          <p:nvPr>
            <p:ph type="body" sz="quarter" idx="15" hasCustomPrompt="1"/>
          </p:nvPr>
        </p:nvSpPr>
        <p:spPr>
          <a:xfrm>
            <a:off x="2873829" y="1825624"/>
            <a:ext cx="9089571"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198610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35" name="AutoShape 15"/>
          <p:cNvSpPr>
            <a:spLocks noChangeAspect="1" noChangeArrowheads="1" noTextEdit="1"/>
          </p:cNvSpPr>
          <p:nvPr userDrawn="1"/>
        </p:nvSpPr>
        <p:spPr bwMode="auto">
          <a:xfrm>
            <a:off x="619125" y="1825625"/>
            <a:ext cx="562610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title" hasCustomPrompt="1"/>
          </p:nvPr>
        </p:nvSpPr>
        <p:spPr>
          <a:xfrm>
            <a:off x="228600" y="228600"/>
            <a:ext cx="11734800" cy="502920"/>
          </a:xfrm>
        </p:spPr>
        <p:txBody>
          <a:bodyPr/>
          <a:lstStyle>
            <a:lvl1pPr>
              <a:defRPr>
                <a:solidFill>
                  <a:schemeClr val="accent1"/>
                </a:solidFill>
              </a:defRPr>
            </a:lvl1pPr>
          </a:lstStyle>
          <a:p>
            <a:r>
              <a:rPr lang="en-US"/>
              <a:t>Title of slide (Tablet)</a:t>
            </a:r>
          </a:p>
        </p:txBody>
      </p:sp>
      <p:sp>
        <p:nvSpPr>
          <p:cNvPr id="3" name="Slide Number Placeholder 2"/>
          <p:cNvSpPr>
            <a:spLocks noGrp="1"/>
          </p:cNvSpPr>
          <p:nvPr userDrawn="1">
            <p:ph type="sldNum" sz="quarter" idx="10"/>
          </p:nvPr>
        </p:nvSpPr>
        <p:spPr/>
        <p:txBody>
          <a:bodyPr/>
          <a:lstStyle/>
          <a:p>
            <a:fld id="{39E01B21-706C-4CF8-9DD5-E21775540E89}" type="slidenum">
              <a:rPr lang="en-US" smtClean="0"/>
              <a:pPr/>
              <a:t>‹#›</a:t>
            </a:fld>
            <a:endParaRPr lang="en-US"/>
          </a:p>
        </p:txBody>
      </p:sp>
      <p:sp>
        <p:nvSpPr>
          <p:cNvPr id="40" name="Picture Placeholder 56"/>
          <p:cNvSpPr>
            <a:spLocks noGrp="1"/>
          </p:cNvSpPr>
          <p:nvPr>
            <p:ph type="pic" sz="quarter" idx="11"/>
          </p:nvPr>
        </p:nvSpPr>
        <p:spPr>
          <a:xfrm>
            <a:off x="670577" y="2127316"/>
            <a:ext cx="4864608" cy="3502152"/>
          </a:xfrm>
          <a:noFill/>
        </p:spPr>
        <p:txBody>
          <a:bodyPr tIns="137160"/>
          <a:lstStyle>
            <a:lvl1pPr>
              <a:defRPr>
                <a:solidFill>
                  <a:schemeClr val="tx2"/>
                </a:solidFill>
              </a:defRPr>
            </a:lvl1pPr>
          </a:lstStyle>
          <a:p>
            <a:endParaRPr lang="en-US"/>
          </a:p>
        </p:txBody>
      </p:sp>
      <p:sp>
        <p:nvSpPr>
          <p:cNvPr id="9" name="Text Placeholder 6"/>
          <p:cNvSpPr>
            <a:spLocks noGrp="1"/>
          </p:cNvSpPr>
          <p:nvPr>
            <p:ph type="body" sz="quarter" idx="15" hasCustomPrompt="1"/>
          </p:nvPr>
        </p:nvSpPr>
        <p:spPr>
          <a:xfrm>
            <a:off x="6173581" y="1825624"/>
            <a:ext cx="5561221" cy="4162427"/>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106957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28600" y="228601"/>
            <a:ext cx="11734800" cy="502920"/>
          </a:xfrm>
        </p:spPr>
        <p:txBody>
          <a:bodyPr/>
          <a:lstStyle>
            <a:lvl1pPr>
              <a:defRPr/>
            </a:lvl1pPr>
          </a:lstStyle>
          <a:p>
            <a:r>
              <a:rPr lang="en-US"/>
              <a:t>Title of slide (Devices)</a:t>
            </a:r>
          </a:p>
        </p:txBody>
      </p:sp>
      <p:sp>
        <p:nvSpPr>
          <p:cNvPr id="7" name="Text Placeholder 6"/>
          <p:cNvSpPr>
            <a:spLocks noGrp="1"/>
          </p:cNvSpPr>
          <p:nvPr>
            <p:ph type="body" sz="quarter" idx="13" hasCustomPrompt="1"/>
          </p:nvPr>
        </p:nvSpPr>
        <p:spPr>
          <a:xfrm>
            <a:off x="228600" y="5091289"/>
            <a:ext cx="11734801" cy="1185889"/>
          </a:xfrm>
        </p:spPr>
        <p:txBody>
          <a:bodyPr tIns="137160"/>
          <a:lstStyle>
            <a:lvl1pPr>
              <a:lnSpc>
                <a:spcPct val="100000"/>
              </a:lnSpc>
              <a:spcBef>
                <a:spcPts val="0"/>
              </a:spcBef>
              <a:spcAft>
                <a:spcPts val="800"/>
              </a:spcAft>
              <a:defRPr sz="1800" spc="0" baseline="0">
                <a:solidFill>
                  <a:schemeClr val="bg1"/>
                </a:solidFill>
                <a:latin typeface="Segoe UI" panose="020B0502040204020203" pitchFamily="34" charset="0"/>
                <a:cs typeface="Segoe UI" panose="020B0502040204020203" pitchFamily="34" charset="0"/>
              </a:defRPr>
            </a:lvl1pPr>
          </a:lstStyle>
          <a:p>
            <a:pPr lvl="0"/>
            <a:r>
              <a:rPr lang="en-US"/>
              <a:t>Add content here</a:t>
            </a:r>
          </a:p>
          <a:p>
            <a:pPr lvl="0"/>
            <a:r>
              <a:rPr lang="en-US"/>
              <a:t>Try to use short phrases and keywords</a:t>
            </a:r>
          </a:p>
          <a:p>
            <a:pPr lvl="0"/>
            <a:r>
              <a:rPr lang="en-US"/>
              <a:t>Use speaker notes for longer explanations</a:t>
            </a:r>
          </a:p>
        </p:txBody>
      </p:sp>
      <p:sp>
        <p:nvSpPr>
          <p:cNvPr id="86" name="Picture Placeholder 56"/>
          <p:cNvSpPr>
            <a:spLocks noGrp="1"/>
          </p:cNvSpPr>
          <p:nvPr>
            <p:ph type="pic" sz="quarter" idx="14" hasCustomPrompt="1"/>
          </p:nvPr>
        </p:nvSpPr>
        <p:spPr>
          <a:xfrm>
            <a:off x="4073570" y="1902728"/>
            <a:ext cx="3750608" cy="2318034"/>
          </a:xfrm>
          <a:noFill/>
        </p:spPr>
        <p:txBody>
          <a:bodyPr/>
          <a:lstStyle>
            <a:lvl1pPr>
              <a:defRPr>
                <a:solidFill>
                  <a:schemeClr val="tx2"/>
                </a:solidFill>
              </a:defRPr>
            </a:lvl1pPr>
          </a:lstStyle>
          <a:p>
            <a:r>
              <a:rPr lang="en-US"/>
              <a:t>                      </a:t>
            </a:r>
          </a:p>
        </p:txBody>
      </p:sp>
      <p:sp>
        <p:nvSpPr>
          <p:cNvPr id="87" name="Picture Placeholder 56"/>
          <p:cNvSpPr>
            <a:spLocks noGrp="1"/>
          </p:cNvSpPr>
          <p:nvPr>
            <p:ph type="pic" sz="quarter" idx="15" hasCustomPrompt="1"/>
          </p:nvPr>
        </p:nvSpPr>
        <p:spPr>
          <a:xfrm>
            <a:off x="1888018" y="3457190"/>
            <a:ext cx="1727622" cy="1240893"/>
          </a:xfrm>
          <a:noFill/>
        </p:spPr>
        <p:txBody>
          <a:bodyPr/>
          <a:lstStyle>
            <a:lvl1pPr>
              <a:defRPr>
                <a:solidFill>
                  <a:schemeClr val="tx2"/>
                </a:solidFill>
              </a:defRPr>
            </a:lvl1pPr>
          </a:lstStyle>
          <a:p>
            <a:r>
              <a:rPr lang="en-US"/>
              <a:t>                      </a:t>
            </a:r>
          </a:p>
        </p:txBody>
      </p:sp>
      <p:sp>
        <p:nvSpPr>
          <p:cNvPr id="88" name="Picture Placeholder 56"/>
          <p:cNvSpPr>
            <a:spLocks noGrp="1"/>
          </p:cNvSpPr>
          <p:nvPr>
            <p:ph type="pic" sz="quarter" idx="16" hasCustomPrompt="1"/>
          </p:nvPr>
        </p:nvSpPr>
        <p:spPr>
          <a:xfrm>
            <a:off x="8247017" y="3077838"/>
            <a:ext cx="2457911" cy="1432838"/>
          </a:xfrm>
          <a:noFill/>
        </p:spPr>
        <p:txBody>
          <a:bodyPr/>
          <a:lstStyle>
            <a:lvl1pPr>
              <a:defRPr>
                <a:solidFill>
                  <a:schemeClr val="tx2"/>
                </a:solidFill>
              </a:defRPr>
            </a:lvl1pPr>
          </a:lstStyle>
          <a:p>
            <a:r>
              <a:rPr lang="en-US"/>
              <a:t>                      </a:t>
            </a:r>
          </a:p>
        </p:txBody>
      </p:sp>
      <p:sp>
        <p:nvSpPr>
          <p:cNvPr id="89" name="Picture Placeholder 56"/>
          <p:cNvSpPr>
            <a:spLocks noGrp="1"/>
          </p:cNvSpPr>
          <p:nvPr>
            <p:ph type="pic" sz="quarter" idx="11" hasCustomPrompt="1"/>
          </p:nvPr>
        </p:nvSpPr>
        <p:spPr>
          <a:xfrm>
            <a:off x="1037560" y="3793904"/>
            <a:ext cx="521950" cy="844676"/>
          </a:xfrm>
          <a:noFill/>
        </p:spPr>
        <p:txBody>
          <a:bodyPr/>
          <a:lstStyle>
            <a:lvl1pPr>
              <a:defRPr>
                <a:solidFill>
                  <a:schemeClr val="tx2"/>
                </a:solidFill>
              </a:defRPr>
            </a:lvl1pPr>
          </a:lstStyle>
          <a:p>
            <a:r>
              <a:rPr lang="en-US"/>
              <a:t>                      </a:t>
            </a:r>
          </a:p>
        </p:txBody>
      </p:sp>
      <p:sp>
        <p:nvSpPr>
          <p:cNvPr id="24" name="Slide Number Placeholder 2"/>
          <p:cNvSpPr>
            <a:spLocks noGrp="1"/>
          </p:cNvSpPr>
          <p:nvPr>
            <p:ph type="sldNum" sz="quarter" idx="10"/>
          </p:nvPr>
        </p:nvSpPr>
        <p:spPr>
          <a:xfrm>
            <a:off x="11646695" y="6482096"/>
            <a:ext cx="316706" cy="200485"/>
          </a:xfrm>
        </p:spPr>
        <p:txBody>
          <a:bodyPr/>
          <a:lstStyle>
            <a:lvl1pPr>
              <a:defRPr>
                <a:solidFill>
                  <a:schemeClr val="bg1"/>
                </a:solidFill>
              </a:defRPr>
            </a:lvl1pPr>
          </a:lstStyle>
          <a:p>
            <a:fld id="{39E01B21-706C-4CF8-9DD5-E21775540E89}" type="slidenum">
              <a:rPr lang="en-US" smtClean="0"/>
              <a:pPr/>
              <a:t>‹#›</a:t>
            </a:fld>
            <a:endParaRPr lang="en-US"/>
          </a:p>
        </p:txBody>
      </p:sp>
      <p:sp>
        <p:nvSpPr>
          <p:cNvPr id="10"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1"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2" name="Rectangle 11"/>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378180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2"/>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ogo Deck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a:t>Title of slide (Logo Deck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7" name="Text Placeholder 6"/>
          <p:cNvSpPr>
            <a:spLocks noGrp="1"/>
          </p:cNvSpPr>
          <p:nvPr>
            <p:ph type="body" sz="quarter" idx="37" hasCustomPrompt="1"/>
          </p:nvPr>
        </p:nvSpPr>
        <p:spPr>
          <a:xfrm>
            <a:off x="228598" y="1825622"/>
            <a:ext cx="5796415" cy="1260624"/>
          </a:xfrm>
          <a:solidFill>
            <a:schemeClr val="accent1"/>
          </a:solidFill>
        </p:spPr>
        <p:txBody>
          <a:bodyPr rIns="1920240"/>
          <a:lstStyle>
            <a:lvl1pPr>
              <a:defRPr baseline="0">
                <a:solidFill>
                  <a:schemeClr val="bg1"/>
                </a:solidFill>
              </a:defRPr>
            </a:lvl1pPr>
          </a:lstStyle>
          <a:p>
            <a:pPr lvl="0"/>
            <a:r>
              <a:rPr lang="en-US"/>
              <a:t>Insert content</a:t>
            </a:r>
          </a:p>
        </p:txBody>
      </p:sp>
      <p:sp>
        <p:nvSpPr>
          <p:cNvPr id="37" name="Text Placeholder 6"/>
          <p:cNvSpPr>
            <a:spLocks noGrp="1"/>
          </p:cNvSpPr>
          <p:nvPr>
            <p:ph type="body" sz="quarter" idx="40" hasCustomPrompt="1"/>
          </p:nvPr>
        </p:nvSpPr>
        <p:spPr>
          <a:xfrm>
            <a:off x="6166986" y="1825622"/>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49" name="Text Placeholder 6"/>
          <p:cNvSpPr>
            <a:spLocks noGrp="1"/>
          </p:cNvSpPr>
          <p:nvPr userDrawn="1">
            <p:ph type="body" sz="quarter" idx="41" hasCustomPrompt="1"/>
          </p:nvPr>
        </p:nvSpPr>
        <p:spPr>
          <a:xfrm>
            <a:off x="228599" y="3228216"/>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50" name="Text Placeholder 6"/>
          <p:cNvSpPr>
            <a:spLocks noGrp="1"/>
          </p:cNvSpPr>
          <p:nvPr userDrawn="1">
            <p:ph type="body" sz="quarter" idx="42" hasCustomPrompt="1"/>
          </p:nvPr>
        </p:nvSpPr>
        <p:spPr>
          <a:xfrm>
            <a:off x="6166986" y="3228216"/>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51" name="Text Placeholder 6"/>
          <p:cNvSpPr>
            <a:spLocks noGrp="1"/>
          </p:cNvSpPr>
          <p:nvPr>
            <p:ph type="body" sz="quarter" idx="43" hasCustomPrompt="1"/>
          </p:nvPr>
        </p:nvSpPr>
        <p:spPr>
          <a:xfrm>
            <a:off x="228599" y="4630810"/>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52" name="Text Placeholder 6"/>
          <p:cNvSpPr>
            <a:spLocks noGrp="1"/>
          </p:cNvSpPr>
          <p:nvPr>
            <p:ph type="body" sz="quarter" idx="44" hasCustomPrompt="1"/>
          </p:nvPr>
        </p:nvSpPr>
        <p:spPr>
          <a:xfrm>
            <a:off x="6166986" y="4630810"/>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11" name="Picture Placeholder 10"/>
          <p:cNvSpPr>
            <a:spLocks noGrp="1"/>
          </p:cNvSpPr>
          <p:nvPr>
            <p:ph type="pic" sz="quarter" idx="45" hasCustomPrompt="1"/>
          </p:nvPr>
        </p:nvSpPr>
        <p:spPr>
          <a:xfrm>
            <a:off x="4276588"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3" name="Picture Placeholder 10"/>
          <p:cNvSpPr>
            <a:spLocks noGrp="1"/>
          </p:cNvSpPr>
          <p:nvPr>
            <p:ph type="pic" sz="quarter" idx="46" hasCustomPrompt="1"/>
          </p:nvPr>
        </p:nvSpPr>
        <p:spPr>
          <a:xfrm>
            <a:off x="4276588"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4" name="Picture Placeholder 10"/>
          <p:cNvSpPr>
            <a:spLocks noGrp="1"/>
          </p:cNvSpPr>
          <p:nvPr>
            <p:ph type="pic" sz="quarter" idx="47" hasCustomPrompt="1"/>
          </p:nvPr>
        </p:nvSpPr>
        <p:spPr>
          <a:xfrm>
            <a:off x="4276588"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5" name="Picture Placeholder 10"/>
          <p:cNvSpPr>
            <a:spLocks noGrp="1"/>
          </p:cNvSpPr>
          <p:nvPr>
            <p:ph type="pic" sz="quarter" idx="48" hasCustomPrompt="1"/>
          </p:nvPr>
        </p:nvSpPr>
        <p:spPr>
          <a:xfrm>
            <a:off x="10214975"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6" name="Picture Placeholder 10"/>
          <p:cNvSpPr>
            <a:spLocks noGrp="1"/>
          </p:cNvSpPr>
          <p:nvPr>
            <p:ph type="pic" sz="quarter" idx="49" hasCustomPrompt="1"/>
          </p:nvPr>
        </p:nvSpPr>
        <p:spPr>
          <a:xfrm>
            <a:off x="10214975"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7" name="Picture Placeholder 10"/>
          <p:cNvSpPr>
            <a:spLocks noGrp="1"/>
          </p:cNvSpPr>
          <p:nvPr>
            <p:ph type="pic" sz="quarter" idx="50" hasCustomPrompt="1"/>
          </p:nvPr>
        </p:nvSpPr>
        <p:spPr>
          <a:xfrm>
            <a:off x="10214975"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17" name="Text Placeholder 3"/>
          <p:cNvSpPr>
            <a:spLocks noGrp="1"/>
          </p:cNvSpPr>
          <p:nvPr>
            <p:ph type="body" sz="quarter" idx="51"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8"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9" name="Rectangle 18"/>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35494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9"/>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ogo Deck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a:t>Title of slide (Logo Deck 2)</a:t>
            </a:r>
          </a:p>
        </p:txBody>
      </p:sp>
      <p:sp>
        <p:nvSpPr>
          <p:cNvPr id="41" name="Picture Placeholder 40"/>
          <p:cNvSpPr>
            <a:spLocks noGrp="1"/>
          </p:cNvSpPr>
          <p:nvPr>
            <p:ph type="pic" sz="quarter" idx="11" hasCustomPrompt="1"/>
          </p:nvPr>
        </p:nvSpPr>
        <p:spPr>
          <a:xfrm>
            <a:off x="306981"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89" name="Picture Placeholder 40"/>
          <p:cNvSpPr>
            <a:spLocks noGrp="1"/>
          </p:cNvSpPr>
          <p:nvPr userDrawn="1">
            <p:ph type="pic" sz="quarter" idx="37" hasCustomPrompt="1"/>
          </p:nvPr>
        </p:nvSpPr>
        <p:spPr>
          <a:xfrm>
            <a:off x="306981"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0" name="Picture Placeholder 40"/>
          <p:cNvSpPr>
            <a:spLocks noGrp="1"/>
          </p:cNvSpPr>
          <p:nvPr userDrawn="1">
            <p:ph type="pic" sz="quarter" idx="38" hasCustomPrompt="1"/>
          </p:nvPr>
        </p:nvSpPr>
        <p:spPr>
          <a:xfrm>
            <a:off x="306981"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1" name="Picture Placeholder 40"/>
          <p:cNvSpPr>
            <a:spLocks noGrp="1"/>
          </p:cNvSpPr>
          <p:nvPr userDrawn="1">
            <p:ph type="pic" sz="quarter" idx="39" hasCustomPrompt="1"/>
          </p:nvPr>
        </p:nvSpPr>
        <p:spPr>
          <a:xfrm>
            <a:off x="306981"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36" name="Picture Placeholder 40"/>
          <p:cNvSpPr>
            <a:spLocks noGrp="1"/>
          </p:cNvSpPr>
          <p:nvPr userDrawn="1">
            <p:ph type="pic" sz="quarter" idx="40" hasCustomPrompt="1"/>
          </p:nvPr>
        </p:nvSpPr>
        <p:spPr>
          <a:xfrm>
            <a:off x="3288213"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37" name="Picture Placeholder 40"/>
          <p:cNvSpPr>
            <a:spLocks noGrp="1"/>
          </p:cNvSpPr>
          <p:nvPr userDrawn="1">
            <p:ph type="pic" sz="quarter" idx="41" hasCustomPrompt="1"/>
          </p:nvPr>
        </p:nvSpPr>
        <p:spPr>
          <a:xfrm>
            <a:off x="3288213"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38" name="Picture Placeholder 40"/>
          <p:cNvSpPr>
            <a:spLocks noGrp="1"/>
          </p:cNvSpPr>
          <p:nvPr userDrawn="1">
            <p:ph type="pic" sz="quarter" idx="42" hasCustomPrompt="1"/>
          </p:nvPr>
        </p:nvSpPr>
        <p:spPr>
          <a:xfrm>
            <a:off x="3288213"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39" name="Picture Placeholder 40"/>
          <p:cNvSpPr>
            <a:spLocks noGrp="1"/>
          </p:cNvSpPr>
          <p:nvPr userDrawn="1">
            <p:ph type="pic" sz="quarter" idx="43" hasCustomPrompt="1"/>
          </p:nvPr>
        </p:nvSpPr>
        <p:spPr>
          <a:xfrm>
            <a:off x="3288213"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0" name="Picture Placeholder 40"/>
          <p:cNvSpPr>
            <a:spLocks noGrp="1"/>
          </p:cNvSpPr>
          <p:nvPr userDrawn="1">
            <p:ph type="pic" sz="quarter" idx="44" hasCustomPrompt="1"/>
          </p:nvPr>
        </p:nvSpPr>
        <p:spPr>
          <a:xfrm>
            <a:off x="6269445"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1" name="Picture Placeholder 40"/>
          <p:cNvSpPr>
            <a:spLocks noGrp="1"/>
          </p:cNvSpPr>
          <p:nvPr userDrawn="1">
            <p:ph type="pic" sz="quarter" idx="45" hasCustomPrompt="1"/>
          </p:nvPr>
        </p:nvSpPr>
        <p:spPr>
          <a:xfrm>
            <a:off x="6269445"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2" name="Picture Placeholder 40"/>
          <p:cNvSpPr>
            <a:spLocks noGrp="1"/>
          </p:cNvSpPr>
          <p:nvPr userDrawn="1">
            <p:ph type="pic" sz="quarter" idx="46" hasCustomPrompt="1"/>
          </p:nvPr>
        </p:nvSpPr>
        <p:spPr>
          <a:xfrm>
            <a:off x="6269445"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3" name="Picture Placeholder 40"/>
          <p:cNvSpPr>
            <a:spLocks noGrp="1"/>
          </p:cNvSpPr>
          <p:nvPr userDrawn="1">
            <p:ph type="pic" sz="quarter" idx="47" hasCustomPrompt="1"/>
          </p:nvPr>
        </p:nvSpPr>
        <p:spPr>
          <a:xfrm>
            <a:off x="6269445"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4" name="Picture Placeholder 40"/>
          <p:cNvSpPr>
            <a:spLocks noGrp="1"/>
          </p:cNvSpPr>
          <p:nvPr userDrawn="1">
            <p:ph type="pic" sz="quarter" idx="48" hasCustomPrompt="1"/>
          </p:nvPr>
        </p:nvSpPr>
        <p:spPr>
          <a:xfrm>
            <a:off x="9250677"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5" name="Picture Placeholder 40"/>
          <p:cNvSpPr>
            <a:spLocks noGrp="1"/>
          </p:cNvSpPr>
          <p:nvPr userDrawn="1">
            <p:ph type="pic" sz="quarter" idx="49" hasCustomPrompt="1"/>
          </p:nvPr>
        </p:nvSpPr>
        <p:spPr>
          <a:xfrm>
            <a:off x="9250677"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6" name="Picture Placeholder 40"/>
          <p:cNvSpPr>
            <a:spLocks noGrp="1"/>
          </p:cNvSpPr>
          <p:nvPr userDrawn="1">
            <p:ph type="pic" sz="quarter" idx="50" hasCustomPrompt="1"/>
          </p:nvPr>
        </p:nvSpPr>
        <p:spPr>
          <a:xfrm>
            <a:off x="9250677"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7" name="Picture Placeholder 40"/>
          <p:cNvSpPr>
            <a:spLocks noGrp="1"/>
          </p:cNvSpPr>
          <p:nvPr userDrawn="1">
            <p:ph type="pic" sz="quarter" idx="51" hasCustomPrompt="1"/>
          </p:nvPr>
        </p:nvSpPr>
        <p:spPr>
          <a:xfrm>
            <a:off x="9250677"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42"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21" name="Text Placeholder 3"/>
          <p:cNvSpPr>
            <a:spLocks noGrp="1"/>
          </p:cNvSpPr>
          <p:nvPr>
            <p:ph type="body" sz="quarter" idx="52"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22" name="Text Placeholder 18"/>
          <p:cNvSpPr>
            <a:spLocks noGrp="1"/>
          </p:cNvSpPr>
          <p:nvPr>
            <p:ph type="body" sz="quarter" idx="53"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23" name="Rectangle 22"/>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276369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3"/>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ogo Deck 3">
    <p:spTree>
      <p:nvGrpSpPr>
        <p:cNvPr id="1" name=""/>
        <p:cNvGrpSpPr/>
        <p:nvPr/>
      </p:nvGrpSpPr>
      <p:grpSpPr>
        <a:xfrm>
          <a:off x="0" y="0"/>
          <a:ext cx="0" cy="0"/>
          <a:chOff x="0" y="0"/>
          <a:chExt cx="0" cy="0"/>
        </a:xfrm>
      </p:grpSpPr>
      <p:sp>
        <p:nvSpPr>
          <p:cNvPr id="58"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a:t>Title of slide (Logo Deck 3)</a:t>
            </a:r>
          </a:p>
        </p:txBody>
      </p:sp>
      <p:sp>
        <p:nvSpPr>
          <p:cNvPr id="59" name="Text Placeholder 6"/>
          <p:cNvSpPr>
            <a:spLocks noGrp="1"/>
          </p:cNvSpPr>
          <p:nvPr>
            <p:ph type="body" sz="quarter" idx="11" hasCustomPrompt="1"/>
          </p:nvPr>
        </p:nvSpPr>
        <p:spPr>
          <a:xfrm>
            <a:off x="509589"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a:t>Add content here</a:t>
            </a:r>
          </a:p>
        </p:txBody>
      </p:sp>
      <p:sp>
        <p:nvSpPr>
          <p:cNvPr id="61" name="Picture Placeholder 40"/>
          <p:cNvSpPr>
            <a:spLocks noGrp="1"/>
          </p:cNvSpPr>
          <p:nvPr>
            <p:ph type="pic" sz="quarter" idx="14" hasCustomPrompt="1"/>
          </p:nvPr>
        </p:nvSpPr>
        <p:spPr>
          <a:xfrm>
            <a:off x="50958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0" name="Picture Placeholder 40"/>
          <p:cNvSpPr>
            <a:spLocks noGrp="1"/>
          </p:cNvSpPr>
          <p:nvPr>
            <p:ph type="pic" sz="quarter" idx="15" hasCustomPrompt="1"/>
          </p:nvPr>
        </p:nvSpPr>
        <p:spPr>
          <a:xfrm>
            <a:off x="1906637"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1" name="Picture Placeholder 40"/>
          <p:cNvSpPr>
            <a:spLocks noGrp="1"/>
          </p:cNvSpPr>
          <p:nvPr>
            <p:ph type="pic" sz="quarter" idx="16" hasCustomPrompt="1"/>
          </p:nvPr>
        </p:nvSpPr>
        <p:spPr>
          <a:xfrm>
            <a:off x="331123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2" name="Picture Placeholder 40"/>
          <p:cNvSpPr>
            <a:spLocks noGrp="1"/>
          </p:cNvSpPr>
          <p:nvPr>
            <p:ph type="pic" sz="quarter" idx="17" hasCustomPrompt="1"/>
          </p:nvPr>
        </p:nvSpPr>
        <p:spPr>
          <a:xfrm>
            <a:off x="471582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1" name="Text Placeholder 6"/>
          <p:cNvSpPr>
            <a:spLocks noGrp="1"/>
          </p:cNvSpPr>
          <p:nvPr>
            <p:ph type="body" sz="quarter" idx="31" hasCustomPrompt="1"/>
          </p:nvPr>
        </p:nvSpPr>
        <p:spPr>
          <a:xfrm>
            <a:off x="6199413"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a:t>Add content here</a:t>
            </a:r>
          </a:p>
        </p:txBody>
      </p:sp>
      <p:sp>
        <p:nvSpPr>
          <p:cNvPr id="152" name="Picture Placeholder 40"/>
          <p:cNvSpPr>
            <a:spLocks noGrp="1"/>
          </p:cNvSpPr>
          <p:nvPr>
            <p:ph type="pic" sz="quarter" idx="32" hasCustomPrompt="1"/>
          </p:nvPr>
        </p:nvSpPr>
        <p:spPr>
          <a:xfrm>
            <a:off x="619601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4" name="Picture Placeholder 40"/>
          <p:cNvSpPr>
            <a:spLocks noGrp="1"/>
          </p:cNvSpPr>
          <p:nvPr>
            <p:ph type="pic" sz="quarter" idx="33" hasCustomPrompt="1"/>
          </p:nvPr>
        </p:nvSpPr>
        <p:spPr>
          <a:xfrm>
            <a:off x="760060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5" name="Picture Placeholder 40"/>
          <p:cNvSpPr>
            <a:spLocks noGrp="1"/>
          </p:cNvSpPr>
          <p:nvPr>
            <p:ph type="pic" sz="quarter" idx="34" hasCustomPrompt="1"/>
          </p:nvPr>
        </p:nvSpPr>
        <p:spPr>
          <a:xfrm>
            <a:off x="9005205"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6" name="Picture Placeholder 40"/>
          <p:cNvSpPr>
            <a:spLocks noGrp="1"/>
          </p:cNvSpPr>
          <p:nvPr>
            <p:ph type="pic" sz="quarter" idx="35" hasCustomPrompt="1"/>
          </p:nvPr>
        </p:nvSpPr>
        <p:spPr>
          <a:xfrm>
            <a:off x="10409801"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7" name="Text Placeholder 6"/>
          <p:cNvSpPr>
            <a:spLocks noGrp="1"/>
          </p:cNvSpPr>
          <p:nvPr>
            <p:ph type="body" sz="quarter" idx="36" hasCustomPrompt="1"/>
          </p:nvPr>
        </p:nvSpPr>
        <p:spPr>
          <a:xfrm>
            <a:off x="509589"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a:t>Add content here</a:t>
            </a:r>
          </a:p>
        </p:txBody>
      </p:sp>
      <p:sp>
        <p:nvSpPr>
          <p:cNvPr id="158" name="Picture Placeholder 40"/>
          <p:cNvSpPr>
            <a:spLocks noGrp="1"/>
          </p:cNvSpPr>
          <p:nvPr>
            <p:ph type="pic" sz="quarter" idx="37" hasCustomPrompt="1"/>
          </p:nvPr>
        </p:nvSpPr>
        <p:spPr>
          <a:xfrm>
            <a:off x="50958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0" name="Picture Placeholder 40"/>
          <p:cNvSpPr>
            <a:spLocks noGrp="1"/>
          </p:cNvSpPr>
          <p:nvPr>
            <p:ph type="pic" sz="quarter" idx="38" hasCustomPrompt="1"/>
          </p:nvPr>
        </p:nvSpPr>
        <p:spPr>
          <a:xfrm>
            <a:off x="1906637"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1" name="Picture Placeholder 40"/>
          <p:cNvSpPr>
            <a:spLocks noGrp="1"/>
          </p:cNvSpPr>
          <p:nvPr>
            <p:ph type="pic" sz="quarter" idx="39" hasCustomPrompt="1"/>
          </p:nvPr>
        </p:nvSpPr>
        <p:spPr>
          <a:xfrm>
            <a:off x="331123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2" name="Picture Placeholder 40"/>
          <p:cNvSpPr>
            <a:spLocks noGrp="1"/>
          </p:cNvSpPr>
          <p:nvPr>
            <p:ph type="pic" sz="quarter" idx="40" hasCustomPrompt="1"/>
          </p:nvPr>
        </p:nvSpPr>
        <p:spPr>
          <a:xfrm>
            <a:off x="471582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3" name="Text Placeholder 6"/>
          <p:cNvSpPr>
            <a:spLocks noGrp="1"/>
          </p:cNvSpPr>
          <p:nvPr>
            <p:ph type="body" sz="quarter" idx="41" hasCustomPrompt="1"/>
          </p:nvPr>
        </p:nvSpPr>
        <p:spPr>
          <a:xfrm>
            <a:off x="6199413"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a:t>Add content here</a:t>
            </a:r>
          </a:p>
        </p:txBody>
      </p:sp>
      <p:sp>
        <p:nvSpPr>
          <p:cNvPr id="164" name="Picture Placeholder 40"/>
          <p:cNvSpPr>
            <a:spLocks noGrp="1"/>
          </p:cNvSpPr>
          <p:nvPr>
            <p:ph type="pic" sz="quarter" idx="42" hasCustomPrompt="1"/>
          </p:nvPr>
        </p:nvSpPr>
        <p:spPr>
          <a:xfrm>
            <a:off x="619601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6" name="Picture Placeholder 40"/>
          <p:cNvSpPr>
            <a:spLocks noGrp="1"/>
          </p:cNvSpPr>
          <p:nvPr>
            <p:ph type="pic" sz="quarter" idx="43" hasCustomPrompt="1"/>
          </p:nvPr>
        </p:nvSpPr>
        <p:spPr>
          <a:xfrm>
            <a:off x="760060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7" name="Picture Placeholder 40"/>
          <p:cNvSpPr>
            <a:spLocks noGrp="1"/>
          </p:cNvSpPr>
          <p:nvPr>
            <p:ph type="pic" sz="quarter" idx="44" hasCustomPrompt="1"/>
          </p:nvPr>
        </p:nvSpPr>
        <p:spPr>
          <a:xfrm>
            <a:off x="9005205"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8" name="Picture Placeholder 40"/>
          <p:cNvSpPr>
            <a:spLocks noGrp="1"/>
          </p:cNvSpPr>
          <p:nvPr>
            <p:ph type="pic" sz="quarter" idx="45" hasCustomPrompt="1"/>
          </p:nvPr>
        </p:nvSpPr>
        <p:spPr>
          <a:xfrm>
            <a:off x="10409801"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77" name="Text Placeholder 173"/>
          <p:cNvSpPr>
            <a:spLocks noGrp="1"/>
          </p:cNvSpPr>
          <p:nvPr>
            <p:ph type="body" sz="quarter" idx="46" hasCustomPrompt="1"/>
          </p:nvPr>
        </p:nvSpPr>
        <p:spPr>
          <a:xfrm>
            <a:off x="228600" y="1841797"/>
            <a:ext cx="3657600" cy="548640"/>
          </a:xfrm>
          <a:solidFill>
            <a:schemeClr val="bg2"/>
          </a:solidFill>
        </p:spPr>
        <p:txBody>
          <a:bodyPr anchor="ctr" anchorCtr="0"/>
          <a:lstStyle>
            <a:lvl1pPr algn="ctr">
              <a:defRPr sz="2400" baseline="0">
                <a:solidFill>
                  <a:schemeClr val="bg1"/>
                </a:solidFill>
              </a:defRPr>
            </a:lvl1pPr>
          </a:lstStyle>
          <a:p>
            <a:pPr lvl="0"/>
            <a:r>
              <a:rPr lang="en-US"/>
              <a:t>Content section 1</a:t>
            </a:r>
          </a:p>
        </p:txBody>
      </p:sp>
      <p:sp>
        <p:nvSpPr>
          <p:cNvPr id="178" name="Text Placeholder 173"/>
          <p:cNvSpPr>
            <a:spLocks noGrp="1"/>
          </p:cNvSpPr>
          <p:nvPr>
            <p:ph type="body" sz="quarter" idx="47" hasCustomPrompt="1"/>
          </p:nvPr>
        </p:nvSpPr>
        <p:spPr>
          <a:xfrm>
            <a:off x="4267200" y="1841797"/>
            <a:ext cx="3657600" cy="548640"/>
          </a:xfrm>
          <a:solidFill>
            <a:schemeClr val="bg2"/>
          </a:solidFill>
        </p:spPr>
        <p:txBody>
          <a:bodyPr anchor="ctr" anchorCtr="0"/>
          <a:lstStyle>
            <a:lvl1pPr algn="ctr">
              <a:defRPr sz="2400" baseline="0">
                <a:solidFill>
                  <a:schemeClr val="bg1"/>
                </a:solidFill>
              </a:defRPr>
            </a:lvl1pPr>
          </a:lstStyle>
          <a:p>
            <a:pPr lvl="0"/>
            <a:r>
              <a:rPr lang="en-US"/>
              <a:t>Content section 2</a:t>
            </a:r>
          </a:p>
        </p:txBody>
      </p:sp>
      <p:sp>
        <p:nvSpPr>
          <p:cNvPr id="179" name="Text Placeholder 173"/>
          <p:cNvSpPr>
            <a:spLocks noGrp="1"/>
          </p:cNvSpPr>
          <p:nvPr>
            <p:ph type="body" sz="quarter" idx="48" hasCustomPrompt="1"/>
          </p:nvPr>
        </p:nvSpPr>
        <p:spPr>
          <a:xfrm>
            <a:off x="8305801" y="1841797"/>
            <a:ext cx="3657600" cy="548640"/>
          </a:xfrm>
          <a:solidFill>
            <a:schemeClr val="bg2"/>
          </a:solidFill>
        </p:spPr>
        <p:txBody>
          <a:bodyPr anchor="ctr" anchorCtr="0"/>
          <a:lstStyle>
            <a:lvl1pPr algn="ctr">
              <a:defRPr sz="2400">
                <a:solidFill>
                  <a:schemeClr val="bg1"/>
                </a:solidFill>
              </a:defRPr>
            </a:lvl1pPr>
          </a:lstStyle>
          <a:p>
            <a:pPr lvl="0"/>
            <a:r>
              <a:rPr lang="en-US"/>
              <a:t>Content section 3</a:t>
            </a:r>
          </a:p>
        </p:txBody>
      </p:sp>
      <p:sp>
        <p:nvSpPr>
          <p:cNvPr id="5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28" name="Text Placeholder 3"/>
          <p:cNvSpPr>
            <a:spLocks noGrp="1"/>
          </p:cNvSpPr>
          <p:nvPr>
            <p:ph type="body" sz="quarter" idx="49"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29" name="Text Placeholder 18"/>
          <p:cNvSpPr>
            <a:spLocks noGrp="1"/>
          </p:cNvSpPr>
          <p:nvPr>
            <p:ph type="body" sz="quarter" idx="50"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30" name="Rectangle 2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4305058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a:t>Title of slide (Horizontal)</a:t>
            </a:r>
          </a:p>
        </p:txBody>
      </p:sp>
      <p:sp>
        <p:nvSpPr>
          <p:cNvPr id="82" name="Picture Placeholder 6"/>
          <p:cNvSpPr>
            <a:spLocks noGrp="1"/>
          </p:cNvSpPr>
          <p:nvPr>
            <p:ph type="pic" sz="quarter" idx="38"/>
          </p:nvPr>
        </p:nvSpPr>
        <p:spPr>
          <a:xfrm>
            <a:off x="1059359"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16" name="Text Placeholder 15"/>
          <p:cNvSpPr>
            <a:spLocks noGrp="1"/>
          </p:cNvSpPr>
          <p:nvPr>
            <p:ph type="body" sz="quarter" idx="44" hasCustomPrompt="1"/>
          </p:nvPr>
        </p:nvSpPr>
        <p:spPr>
          <a:xfrm>
            <a:off x="819904"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54" name="Picture Placeholder 6"/>
          <p:cNvSpPr>
            <a:spLocks noGrp="1"/>
          </p:cNvSpPr>
          <p:nvPr>
            <p:ph type="pic" sz="quarter" idx="45"/>
          </p:nvPr>
        </p:nvSpPr>
        <p:spPr>
          <a:xfrm>
            <a:off x="2892757"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56" name="Text Placeholder 15"/>
          <p:cNvSpPr>
            <a:spLocks noGrp="1"/>
          </p:cNvSpPr>
          <p:nvPr>
            <p:ph type="body" sz="quarter" idx="47" hasCustomPrompt="1"/>
          </p:nvPr>
        </p:nvSpPr>
        <p:spPr>
          <a:xfrm>
            <a:off x="2653302"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64" name="Picture Placeholder 6"/>
          <p:cNvSpPr>
            <a:spLocks noGrp="1"/>
          </p:cNvSpPr>
          <p:nvPr>
            <p:ph type="pic" sz="quarter" idx="48"/>
          </p:nvPr>
        </p:nvSpPr>
        <p:spPr>
          <a:xfrm>
            <a:off x="4726155"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66" name="Text Placeholder 15"/>
          <p:cNvSpPr>
            <a:spLocks noGrp="1"/>
          </p:cNvSpPr>
          <p:nvPr>
            <p:ph type="body" sz="quarter" idx="50" hasCustomPrompt="1"/>
          </p:nvPr>
        </p:nvSpPr>
        <p:spPr>
          <a:xfrm>
            <a:off x="4486700"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67" name="Picture Placeholder 6"/>
          <p:cNvSpPr>
            <a:spLocks noGrp="1"/>
          </p:cNvSpPr>
          <p:nvPr>
            <p:ph type="pic" sz="quarter" idx="51"/>
          </p:nvPr>
        </p:nvSpPr>
        <p:spPr>
          <a:xfrm>
            <a:off x="6559553"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69" name="Text Placeholder 15"/>
          <p:cNvSpPr>
            <a:spLocks noGrp="1"/>
          </p:cNvSpPr>
          <p:nvPr>
            <p:ph type="body" sz="quarter" idx="53" hasCustomPrompt="1"/>
          </p:nvPr>
        </p:nvSpPr>
        <p:spPr>
          <a:xfrm>
            <a:off x="6320098"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70" name="Picture Placeholder 6"/>
          <p:cNvSpPr>
            <a:spLocks noGrp="1"/>
          </p:cNvSpPr>
          <p:nvPr>
            <p:ph type="pic" sz="quarter" idx="54"/>
          </p:nvPr>
        </p:nvSpPr>
        <p:spPr>
          <a:xfrm>
            <a:off x="83929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72" name="Text Placeholder 15"/>
          <p:cNvSpPr>
            <a:spLocks noGrp="1"/>
          </p:cNvSpPr>
          <p:nvPr>
            <p:ph type="body" sz="quarter" idx="56" hasCustomPrompt="1"/>
          </p:nvPr>
        </p:nvSpPr>
        <p:spPr>
          <a:xfrm>
            <a:off x="81534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74" name="Picture Placeholder 6"/>
          <p:cNvSpPr>
            <a:spLocks noGrp="1"/>
          </p:cNvSpPr>
          <p:nvPr>
            <p:ph type="pic" sz="quarter" idx="57"/>
          </p:nvPr>
        </p:nvSpPr>
        <p:spPr>
          <a:xfrm>
            <a:off x="102263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76" name="Text Placeholder 15"/>
          <p:cNvSpPr>
            <a:spLocks noGrp="1"/>
          </p:cNvSpPr>
          <p:nvPr>
            <p:ph type="body" sz="quarter" idx="59" hasCustomPrompt="1"/>
          </p:nvPr>
        </p:nvSpPr>
        <p:spPr>
          <a:xfrm>
            <a:off x="99868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86" name="Text Placeholder 10"/>
          <p:cNvSpPr>
            <a:spLocks noGrp="1"/>
          </p:cNvSpPr>
          <p:nvPr>
            <p:ph type="body" sz="quarter" idx="39" hasCustomPrompt="1"/>
          </p:nvPr>
        </p:nvSpPr>
        <p:spPr>
          <a:xfrm>
            <a:off x="819904"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87" name="Text Placeholder 10"/>
          <p:cNvSpPr>
            <a:spLocks noGrp="1"/>
          </p:cNvSpPr>
          <p:nvPr>
            <p:ph type="body" sz="quarter" idx="60" hasCustomPrompt="1"/>
          </p:nvPr>
        </p:nvSpPr>
        <p:spPr>
          <a:xfrm>
            <a:off x="2653302"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90" name="Text Placeholder 10"/>
          <p:cNvSpPr>
            <a:spLocks noGrp="1"/>
          </p:cNvSpPr>
          <p:nvPr>
            <p:ph type="body" sz="quarter" idx="61" hasCustomPrompt="1"/>
          </p:nvPr>
        </p:nvSpPr>
        <p:spPr>
          <a:xfrm>
            <a:off x="4486700"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91" name="Text Placeholder 10"/>
          <p:cNvSpPr>
            <a:spLocks noGrp="1"/>
          </p:cNvSpPr>
          <p:nvPr>
            <p:ph type="body" sz="quarter" idx="62" hasCustomPrompt="1"/>
          </p:nvPr>
        </p:nvSpPr>
        <p:spPr>
          <a:xfrm>
            <a:off x="6320098"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94" name="Text Placeholder 10"/>
          <p:cNvSpPr>
            <a:spLocks noGrp="1"/>
          </p:cNvSpPr>
          <p:nvPr>
            <p:ph type="body" sz="quarter" idx="63" hasCustomPrompt="1"/>
          </p:nvPr>
        </p:nvSpPr>
        <p:spPr>
          <a:xfrm>
            <a:off x="81534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95" name="Text Placeholder 10"/>
          <p:cNvSpPr>
            <a:spLocks noGrp="1"/>
          </p:cNvSpPr>
          <p:nvPr>
            <p:ph type="body" sz="quarter" idx="64" hasCustomPrompt="1"/>
          </p:nvPr>
        </p:nvSpPr>
        <p:spPr>
          <a:xfrm>
            <a:off x="99868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3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2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24" name="Text Placeholder 18"/>
          <p:cNvSpPr>
            <a:spLocks noGrp="1"/>
          </p:cNvSpPr>
          <p:nvPr>
            <p:ph type="body" sz="quarter" idx="65"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25" name="Rectangle 24"/>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3120032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662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defRPr/>
            </a:pPr>
            <a:r>
              <a:rPr>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1828856116"/>
      </p:ext>
    </p:extLst>
  </p:cSld>
  <p:clrMapOvr>
    <a:masterClrMapping/>
  </p:clrMapOvr>
  <p:transition spd="med">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4114800" cy="1051560"/>
          </a:xfrm>
        </p:spPr>
        <p:txBody>
          <a:bodyPr/>
          <a:lstStyle>
            <a:lvl1pPr>
              <a:defRPr baseline="0">
                <a:solidFill>
                  <a:schemeClr val="accent1"/>
                </a:solidFill>
              </a:defRPr>
            </a:lvl1pPr>
          </a:lstStyle>
          <a:p>
            <a:r>
              <a:rPr lang="en-US"/>
              <a:t>Title of slide (Vertical)</a:t>
            </a:r>
          </a:p>
        </p:txBody>
      </p:sp>
      <p:sp>
        <p:nvSpPr>
          <p:cNvPr id="13" name="Text Placeholder 3"/>
          <p:cNvSpPr>
            <a:spLocks noGrp="1"/>
          </p:cNvSpPr>
          <p:nvPr>
            <p:ph type="body" sz="quarter" idx="14" hasCustomPrompt="1"/>
          </p:nvPr>
        </p:nvSpPr>
        <p:spPr>
          <a:xfrm>
            <a:off x="228600" y="1280160"/>
            <a:ext cx="4114800" cy="457200"/>
          </a:xfrm>
        </p:spPr>
        <p:txBody>
          <a:bodyPr lIns="146304" tIns="45720" bIns="0" anchor="t" anchorCtr="0"/>
          <a:lstStyle>
            <a:lvl1pPr>
              <a:defRPr baseline="0"/>
            </a:lvl1pPr>
          </a:lstStyle>
          <a:p>
            <a:pPr lvl="0"/>
            <a:r>
              <a:rPr lang="en-US"/>
              <a:t>Title of sub header</a:t>
            </a:r>
          </a:p>
        </p:txBody>
      </p:sp>
      <p:sp>
        <p:nvSpPr>
          <p:cNvPr id="138" name="Picture Placeholder 8"/>
          <p:cNvSpPr>
            <a:spLocks noGrp="1"/>
          </p:cNvSpPr>
          <p:nvPr>
            <p:ph type="pic" sz="quarter" idx="91"/>
          </p:nvPr>
        </p:nvSpPr>
        <p:spPr>
          <a:xfrm>
            <a:off x="4931727" y="1573842"/>
            <a:ext cx="548772" cy="548772"/>
          </a:xfrm>
        </p:spPr>
        <p:txBody>
          <a:bodyPr lIns="91440" tIns="91440" rIns="91440" bIns="91440"/>
          <a:lstStyle>
            <a:lvl1pPr>
              <a:defRPr sz="1000"/>
            </a:lvl1pPr>
          </a:lstStyle>
          <a:p>
            <a:endParaRPr lang="en-US"/>
          </a:p>
        </p:txBody>
      </p:sp>
      <p:sp>
        <p:nvSpPr>
          <p:cNvPr id="194" name="Text Placeholder 15"/>
          <p:cNvSpPr>
            <a:spLocks noGrp="1"/>
          </p:cNvSpPr>
          <p:nvPr>
            <p:ph type="body" sz="quarter" idx="50" hasCustomPrompt="1"/>
          </p:nvPr>
        </p:nvSpPr>
        <p:spPr>
          <a:xfrm>
            <a:off x="5744682" y="1573842"/>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197" name="Text Placeholder 15"/>
          <p:cNvSpPr>
            <a:spLocks noGrp="1"/>
          </p:cNvSpPr>
          <p:nvPr>
            <p:ph type="body" sz="quarter" idx="97" hasCustomPrompt="1"/>
          </p:nvPr>
        </p:nvSpPr>
        <p:spPr>
          <a:xfrm>
            <a:off x="5744682" y="2366498"/>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198" name="Text Placeholder 15"/>
          <p:cNvSpPr>
            <a:spLocks noGrp="1"/>
          </p:cNvSpPr>
          <p:nvPr>
            <p:ph type="body" sz="quarter" idx="98" hasCustomPrompt="1"/>
          </p:nvPr>
        </p:nvSpPr>
        <p:spPr>
          <a:xfrm>
            <a:off x="5744682" y="3159154"/>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199" name="Text Placeholder 15"/>
          <p:cNvSpPr>
            <a:spLocks noGrp="1"/>
          </p:cNvSpPr>
          <p:nvPr>
            <p:ph type="body" sz="quarter" idx="99" hasCustomPrompt="1"/>
          </p:nvPr>
        </p:nvSpPr>
        <p:spPr>
          <a:xfrm>
            <a:off x="5744682" y="395181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200" name="Text Placeholder 15"/>
          <p:cNvSpPr>
            <a:spLocks noGrp="1"/>
          </p:cNvSpPr>
          <p:nvPr>
            <p:ph type="body" sz="quarter" idx="100" hasCustomPrompt="1"/>
          </p:nvPr>
        </p:nvSpPr>
        <p:spPr>
          <a:xfrm>
            <a:off x="5744682" y="553712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204" name="Picture Placeholder 8"/>
          <p:cNvSpPr>
            <a:spLocks noGrp="1"/>
          </p:cNvSpPr>
          <p:nvPr>
            <p:ph type="pic" sz="quarter" idx="104"/>
          </p:nvPr>
        </p:nvSpPr>
        <p:spPr>
          <a:xfrm>
            <a:off x="4931727" y="3159154"/>
            <a:ext cx="548772" cy="548772"/>
          </a:xfrm>
        </p:spPr>
        <p:txBody>
          <a:bodyPr lIns="91440" tIns="91440" rIns="91440" bIns="91440"/>
          <a:lstStyle>
            <a:lvl1pPr>
              <a:defRPr sz="1000"/>
            </a:lvl1pPr>
          </a:lstStyle>
          <a:p>
            <a:endParaRPr lang="en-US"/>
          </a:p>
        </p:txBody>
      </p:sp>
      <p:sp>
        <p:nvSpPr>
          <p:cNvPr id="205" name="Text Placeholder 29"/>
          <p:cNvSpPr>
            <a:spLocks noGrp="1"/>
          </p:cNvSpPr>
          <p:nvPr>
            <p:ph type="body" sz="quarter" idx="105"/>
          </p:nvPr>
        </p:nvSpPr>
        <p:spPr>
          <a:xfrm>
            <a:off x="6532211" y="3159154"/>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06" name="Picture Placeholder 8"/>
          <p:cNvSpPr>
            <a:spLocks noGrp="1"/>
          </p:cNvSpPr>
          <p:nvPr>
            <p:ph type="pic" sz="quarter" idx="106"/>
          </p:nvPr>
        </p:nvSpPr>
        <p:spPr>
          <a:xfrm>
            <a:off x="4931727" y="3951810"/>
            <a:ext cx="548772" cy="548772"/>
          </a:xfrm>
        </p:spPr>
        <p:txBody>
          <a:bodyPr lIns="91440" tIns="91440" rIns="91440" bIns="91440"/>
          <a:lstStyle>
            <a:lvl1pPr>
              <a:defRPr sz="1000"/>
            </a:lvl1pPr>
          </a:lstStyle>
          <a:p>
            <a:endParaRPr lang="en-US"/>
          </a:p>
        </p:txBody>
      </p:sp>
      <p:sp>
        <p:nvSpPr>
          <p:cNvPr id="207" name="Text Placeholder 29"/>
          <p:cNvSpPr>
            <a:spLocks noGrp="1"/>
          </p:cNvSpPr>
          <p:nvPr>
            <p:ph type="body" sz="quarter" idx="107"/>
          </p:nvPr>
        </p:nvSpPr>
        <p:spPr>
          <a:xfrm>
            <a:off x="6532211" y="395181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08" name="Picture Placeholder 8"/>
          <p:cNvSpPr>
            <a:spLocks noGrp="1"/>
          </p:cNvSpPr>
          <p:nvPr>
            <p:ph type="pic" sz="quarter" idx="108"/>
          </p:nvPr>
        </p:nvSpPr>
        <p:spPr>
          <a:xfrm>
            <a:off x="4931727" y="5537120"/>
            <a:ext cx="548772" cy="548772"/>
          </a:xfrm>
        </p:spPr>
        <p:txBody>
          <a:bodyPr lIns="91440" tIns="91440" rIns="91440" bIns="91440"/>
          <a:lstStyle>
            <a:lvl1pPr>
              <a:defRPr sz="1000"/>
            </a:lvl1pPr>
          </a:lstStyle>
          <a:p>
            <a:endParaRPr lang="en-US"/>
          </a:p>
        </p:txBody>
      </p:sp>
      <p:sp>
        <p:nvSpPr>
          <p:cNvPr id="209" name="Text Placeholder 29"/>
          <p:cNvSpPr>
            <a:spLocks noGrp="1"/>
          </p:cNvSpPr>
          <p:nvPr>
            <p:ph type="body" sz="quarter" idx="109"/>
          </p:nvPr>
        </p:nvSpPr>
        <p:spPr>
          <a:xfrm>
            <a:off x="6532211" y="553712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18" name="Text Placeholder 29"/>
          <p:cNvSpPr>
            <a:spLocks noGrp="1"/>
          </p:cNvSpPr>
          <p:nvPr>
            <p:ph type="body" sz="quarter" idx="110"/>
          </p:nvPr>
        </p:nvSpPr>
        <p:spPr>
          <a:xfrm>
            <a:off x="6532211" y="1573842"/>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19" name="Text Placeholder 29"/>
          <p:cNvSpPr>
            <a:spLocks noGrp="1"/>
          </p:cNvSpPr>
          <p:nvPr>
            <p:ph type="body" sz="quarter" idx="111"/>
          </p:nvPr>
        </p:nvSpPr>
        <p:spPr>
          <a:xfrm>
            <a:off x="6532211" y="2366498"/>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20" name="Picture Placeholder 8"/>
          <p:cNvSpPr>
            <a:spLocks noGrp="1"/>
          </p:cNvSpPr>
          <p:nvPr>
            <p:ph type="pic" sz="quarter" idx="112"/>
          </p:nvPr>
        </p:nvSpPr>
        <p:spPr>
          <a:xfrm>
            <a:off x="4931727" y="2366498"/>
            <a:ext cx="548772" cy="548772"/>
          </a:xfrm>
        </p:spPr>
        <p:txBody>
          <a:bodyPr lIns="91440" tIns="91440" rIns="91440" bIns="91440"/>
          <a:lstStyle>
            <a:lvl1pPr>
              <a:defRPr sz="1000"/>
            </a:lvl1pPr>
          </a:lstStyle>
          <a:p>
            <a:endParaRPr lang="en-US"/>
          </a:p>
        </p:txBody>
      </p:sp>
      <p:sp>
        <p:nvSpPr>
          <p:cNvPr id="222" name="Picture Placeholder 8"/>
          <p:cNvSpPr>
            <a:spLocks noGrp="1"/>
          </p:cNvSpPr>
          <p:nvPr>
            <p:ph type="pic" sz="quarter" idx="113"/>
          </p:nvPr>
        </p:nvSpPr>
        <p:spPr>
          <a:xfrm>
            <a:off x="4931727" y="781186"/>
            <a:ext cx="548772" cy="548772"/>
          </a:xfrm>
        </p:spPr>
        <p:txBody>
          <a:bodyPr lIns="91440" tIns="91440" rIns="91440" bIns="91440"/>
          <a:lstStyle>
            <a:lvl1pPr>
              <a:defRPr sz="1000"/>
            </a:lvl1pPr>
          </a:lstStyle>
          <a:p>
            <a:endParaRPr lang="en-US"/>
          </a:p>
        </p:txBody>
      </p:sp>
      <p:sp>
        <p:nvSpPr>
          <p:cNvPr id="223" name="Text Placeholder 15"/>
          <p:cNvSpPr>
            <a:spLocks noGrp="1"/>
          </p:cNvSpPr>
          <p:nvPr>
            <p:ph type="body" sz="quarter" idx="114" hasCustomPrompt="1"/>
          </p:nvPr>
        </p:nvSpPr>
        <p:spPr>
          <a:xfrm>
            <a:off x="5744682" y="78118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224" name="Text Placeholder 29"/>
          <p:cNvSpPr>
            <a:spLocks noGrp="1"/>
          </p:cNvSpPr>
          <p:nvPr>
            <p:ph type="body" sz="quarter" idx="115"/>
          </p:nvPr>
        </p:nvSpPr>
        <p:spPr>
          <a:xfrm>
            <a:off x="6532211" y="78118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25" name="Text Placeholder 15"/>
          <p:cNvSpPr>
            <a:spLocks noGrp="1"/>
          </p:cNvSpPr>
          <p:nvPr>
            <p:ph type="body" sz="quarter" idx="116" hasCustomPrompt="1"/>
          </p:nvPr>
        </p:nvSpPr>
        <p:spPr>
          <a:xfrm>
            <a:off x="5744682" y="474446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226" name="Picture Placeholder 8"/>
          <p:cNvSpPr>
            <a:spLocks noGrp="1"/>
          </p:cNvSpPr>
          <p:nvPr>
            <p:ph type="pic" sz="quarter" idx="117"/>
          </p:nvPr>
        </p:nvSpPr>
        <p:spPr>
          <a:xfrm>
            <a:off x="4931727" y="4744466"/>
            <a:ext cx="548772" cy="548772"/>
          </a:xfrm>
        </p:spPr>
        <p:txBody>
          <a:bodyPr lIns="91440" tIns="91440" rIns="91440" bIns="91440"/>
          <a:lstStyle>
            <a:lvl1pPr>
              <a:defRPr sz="1000"/>
            </a:lvl1pPr>
          </a:lstStyle>
          <a:p>
            <a:endParaRPr lang="en-US"/>
          </a:p>
        </p:txBody>
      </p:sp>
      <p:sp>
        <p:nvSpPr>
          <p:cNvPr id="227" name="Text Placeholder 29"/>
          <p:cNvSpPr>
            <a:spLocks noGrp="1"/>
          </p:cNvSpPr>
          <p:nvPr>
            <p:ph type="body" sz="quarter" idx="118"/>
          </p:nvPr>
        </p:nvSpPr>
        <p:spPr>
          <a:xfrm>
            <a:off x="6532211" y="474446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40"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26" name="Rectangle 2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8D7"/>
              </a:solidFill>
            </a:endParaRPr>
          </a:p>
        </p:txBody>
      </p:sp>
    </p:spTree>
    <p:extLst>
      <p:ext uri="{BB962C8B-B14F-4D97-AF65-F5344CB8AC3E}">
        <p14:creationId xmlns:p14="http://schemas.microsoft.com/office/powerpoint/2010/main" val="761504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672245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599" y="228600"/>
            <a:ext cx="11734801" cy="640080"/>
          </a:xfrm>
        </p:spPr>
        <p:txBody>
          <a:bodyPr tIns="45720"/>
          <a:lstStyle>
            <a:lvl1pPr>
              <a:defRPr baseline="0">
                <a:solidFill>
                  <a:schemeClr val="accent1"/>
                </a:solidFill>
              </a:defRPr>
            </a:lvl1pPr>
          </a:lstStyle>
          <a:p>
            <a:r>
              <a:rPr lang="en-US"/>
              <a:t>Title of slide (Title slide)</a:t>
            </a:r>
          </a:p>
        </p:txBody>
      </p:sp>
      <p:sp>
        <p:nvSpPr>
          <p:cNvPr id="24"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4468233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770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10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3559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Tree>
    <p:extLst>
      <p:ext uri="{BB962C8B-B14F-4D97-AF65-F5344CB8AC3E}">
        <p14:creationId xmlns:p14="http://schemas.microsoft.com/office/powerpoint/2010/main" val="289891660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687"/>
            <a:fld id="{350DE342-D4AC-4E23-8642-C9E9A95F063C}" type="datetimeFigureOut">
              <a:rPr lang="en-US" smtClean="0">
                <a:solidFill>
                  <a:prstClr val="black">
                    <a:tint val="75000"/>
                  </a:prstClr>
                </a:solidFill>
              </a:rPr>
              <a:pPr defTabSz="1087687"/>
              <a:t>8/20/2018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68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687"/>
            <a:fld id="{66F619C3-7D96-4230-A702-E5C0C4C46E62}" type="slidenum">
              <a:rPr lang="en-US" smtClean="0">
                <a:solidFill>
                  <a:prstClr val="black">
                    <a:tint val="75000"/>
                  </a:prstClr>
                </a:solidFill>
              </a:rPr>
              <a:pPr defTabSz="1087687"/>
              <a:t>‹#›</a:t>
            </a:fld>
            <a:endParaRPr lang="en-US">
              <a:solidFill>
                <a:prstClr val="black">
                  <a:tint val="75000"/>
                </a:prstClr>
              </a:solidFill>
            </a:endParaRPr>
          </a:p>
        </p:txBody>
      </p:sp>
    </p:spTree>
    <p:extLst>
      <p:ext uri="{BB962C8B-B14F-4D97-AF65-F5344CB8AC3E}">
        <p14:creationId xmlns:p14="http://schemas.microsoft.com/office/powerpoint/2010/main" val="120736056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818" y="2721590"/>
            <a:ext cx="11277600" cy="1325563"/>
          </a:xfrm>
        </p:spPr>
        <p:txBody>
          <a:bodyPr>
            <a:noAutofit/>
          </a:bodyPr>
          <a:lstStyle>
            <a:lvl1pPr>
              <a:defRPr>
                <a:solidFill>
                  <a:schemeClr val="bg1"/>
                </a:solidFill>
              </a:defRPr>
            </a:lvl1pPr>
          </a:lstStyle>
          <a:p>
            <a:r>
              <a:rPr lang="en-US"/>
              <a:t>Thank you! (Closing Slide)</a:t>
            </a:r>
          </a:p>
        </p:txBody>
      </p:sp>
      <p:sp>
        <p:nvSpPr>
          <p:cNvPr id="5" name="Text Box 3"/>
          <p:cNvSpPr txBox="1">
            <a:spLocks noChangeArrowheads="1"/>
          </p:cNvSpPr>
          <p:nvPr userDrawn="1"/>
        </p:nvSpPr>
        <p:spPr bwMode="blackWhite">
          <a:xfrm>
            <a:off x="283400" y="5744418"/>
            <a:ext cx="10283371" cy="830659"/>
          </a:xfrm>
          <a:prstGeom prst="rect">
            <a:avLst/>
          </a:prstGeom>
          <a:noFill/>
          <a:ln w="12700">
            <a:noFill/>
            <a:miter lim="800000"/>
            <a:headEnd type="none" w="sm" len="sm"/>
            <a:tailEnd type="none" w="sm" len="sm"/>
          </a:ln>
          <a:effectLst/>
        </p:spPr>
        <p:txBody>
          <a:bodyPr vert="horz" wrap="square" lIns="171241" tIns="136993" rIns="171241" bIns="136993" numCol="1" anchor="t" anchorCtr="0" compatLnSpc="1">
            <a:prstTxWarp prst="textNoShape">
              <a:avLst/>
            </a:prstTxWarp>
            <a:spAutoFit/>
          </a:bodyPr>
          <a:lstStyle/>
          <a:p>
            <a:pPr defTabSz="872996" eaLnBrk="0" hangingPunct="0"/>
            <a:r>
              <a:rPr lang="en-US" sz="900">
                <a:gradFill>
                  <a:gsLst>
                    <a:gs pos="0">
                      <a:srgbClr val="FFFFFF"/>
                    </a:gs>
                    <a:gs pos="100000">
                      <a:srgbClr val="FFFFFF"/>
                    </a:gs>
                  </a:gsLst>
                  <a:lin ang="5400000" scaled="0"/>
                </a:gradFill>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userDrawn="1"/>
        </p:nvPicPr>
        <p:blipFill>
          <a:blip r:embed="rId2"/>
          <a:stretch>
            <a:fillRect/>
          </a:stretch>
        </p:blipFill>
        <p:spPr>
          <a:xfrm>
            <a:off x="451990" y="479425"/>
            <a:ext cx="2230243" cy="479425"/>
          </a:xfrm>
          <a:prstGeom prst="rect">
            <a:avLst/>
          </a:prstGeom>
        </p:spPr>
      </p:pic>
    </p:spTree>
    <p:extLst>
      <p:ext uri="{BB962C8B-B14F-4D97-AF65-F5344CB8AC3E}">
        <p14:creationId xmlns:p14="http://schemas.microsoft.com/office/powerpoint/2010/main" val="176240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687"/>
            <a:fld id="{350DE342-D4AC-4E23-8642-C9E9A95F063C}" type="datetimeFigureOut">
              <a:rPr lang="en-US" smtClean="0">
                <a:solidFill>
                  <a:prstClr val="black">
                    <a:tint val="75000"/>
                  </a:prstClr>
                </a:solidFill>
              </a:rPr>
              <a:pPr defTabSz="1087687"/>
              <a:t>8/20/2018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68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687"/>
            <a:fld id="{66F619C3-7D96-4230-A702-E5C0C4C46E62}" type="slidenum">
              <a:rPr lang="en-US" smtClean="0">
                <a:solidFill>
                  <a:prstClr val="black">
                    <a:tint val="75000"/>
                  </a:prstClr>
                </a:solidFill>
              </a:rPr>
              <a:pPr defTabSz="1087687"/>
              <a:t>‹#›</a:t>
            </a:fld>
            <a:endParaRPr lang="en-US">
              <a:solidFill>
                <a:prstClr val="black">
                  <a:tint val="75000"/>
                </a:prstClr>
              </a:solidFill>
            </a:endParaRPr>
          </a:p>
        </p:txBody>
      </p:sp>
    </p:spTree>
    <p:extLst>
      <p:ext uri="{BB962C8B-B14F-4D97-AF65-F5344CB8AC3E}">
        <p14:creationId xmlns:p14="http://schemas.microsoft.com/office/powerpoint/2010/main" val="31080082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p:cNvSpPr>
            <a:spLocks noGrp="1"/>
          </p:cNvSpPr>
          <p:nvPr>
            <p:ph type="sldNum" sz="quarter" idx="10"/>
          </p:nvPr>
        </p:nvSpPr>
        <p:spPr/>
        <p:txBody>
          <a:body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702250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7651"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8" y="-18678"/>
            <a:ext cx="6213505" cy="6876678"/>
          </a:xfrm>
          <a:prstGeom prst="rect">
            <a:avLst/>
          </a:prstGeom>
        </p:spPr>
      </p:pic>
      <p:sp>
        <p:nvSpPr>
          <p:cNvPr id="2" name="Title 1"/>
          <p:cNvSpPr>
            <a:spLocks noGrp="1"/>
          </p:cNvSpPr>
          <p:nvPr>
            <p:ph type="ctrTitle"/>
          </p:nvPr>
        </p:nvSpPr>
        <p:spPr>
          <a:xfrm>
            <a:off x="601732" y="1930722"/>
            <a:ext cx="4980989" cy="615553"/>
          </a:xfrm>
        </p:spPr>
        <p:txBody>
          <a:bodyPr/>
          <a:lstStyle>
            <a:lvl1pPr>
              <a:defRPr sz="3999">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6" name="Footer Placeholder 5"/>
          <p:cNvSpPr>
            <a:spLocks noGrp="1"/>
          </p:cNvSpPr>
          <p:nvPr>
            <p:ph type="ftr" sz="quarter" idx="10"/>
          </p:nvPr>
        </p:nvSpPr>
        <p:spPr/>
        <p:txBody>
          <a:bodyPr/>
          <a:lstStyle/>
          <a:p>
            <a:pPr>
              <a:defRPr/>
            </a:pPr>
            <a:r>
              <a:rPr>
                <a:solidFill>
                  <a:srgbClr val="505050"/>
                </a:solidFill>
              </a:rPr>
              <a:t>Microsoft Confidential</a:t>
            </a:r>
          </a:p>
        </p:txBody>
      </p:sp>
      <p:sp>
        <p:nvSpPr>
          <p:cNvPr id="7" name="Slide Number Placeholder 6"/>
          <p:cNvSpPr>
            <a:spLocks noGrp="1"/>
          </p:cNvSpPr>
          <p:nvPr>
            <p:ph type="sldNum" sz="quarter" idx="11"/>
          </p:nvPr>
        </p:nvSpPr>
        <p:spPr/>
        <p:txBody>
          <a:bodyPr/>
          <a:lstStyle>
            <a:lvl1pPr>
              <a:defRPr>
                <a:solidFill>
                  <a:schemeClr val="bg1"/>
                </a:solidFill>
              </a:defRPr>
            </a:lvl1pPr>
          </a:lstStyle>
          <a:p>
            <a:pPr defTabSz="914367">
              <a:defRPr/>
            </a:pPr>
            <a:fld id="{27258FFF-F925-446B-8502-81C933981705}" type="slidenum">
              <a:rPr lang="en-IN" smtClean="0">
                <a:solidFill>
                  <a:srgbClr val="FFFFFF"/>
                </a:solidFill>
              </a:rPr>
              <a:pPr defTabSz="914367">
                <a:defRPr/>
              </a:pPr>
              <a:t>‹#›</a:t>
            </a:fld>
            <a:endParaRPr lang="en-IN">
              <a:solidFill>
                <a:srgbClr val="FFFFFF"/>
              </a:solidFill>
            </a:endParaRPr>
          </a:p>
        </p:txBody>
      </p:sp>
    </p:spTree>
    <p:extLst>
      <p:ext uri="{BB962C8B-B14F-4D97-AF65-F5344CB8AC3E}">
        <p14:creationId xmlns:p14="http://schemas.microsoft.com/office/powerpoint/2010/main" val="736624368"/>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4"/>
          <p:cNvSpPr>
            <a:spLocks noGrp="1"/>
          </p:cNvSpPr>
          <p:nvPr>
            <p:ph type="sldNum" sz="quarter" idx="10"/>
          </p:nvPr>
        </p:nvSpPr>
        <p:spPr/>
        <p:txBody>
          <a:bodyPr/>
          <a:lstStyle/>
          <a:p>
            <a:r>
              <a:rPr lang="en-US">
                <a:gradFill>
                  <a:gsLst>
                    <a:gs pos="0">
                      <a:schemeClr val="accent3"/>
                    </a:gs>
                    <a:gs pos="86000">
                      <a:schemeClr val="accent3"/>
                    </a:gs>
                  </a:gsLst>
                  <a:lin ang="5400000" scaled="0"/>
                </a:gradFill>
              </a:rPr>
              <a:t>© 2015 Microsoft Corporation </a:t>
            </a:r>
            <a:r>
              <a:rPr lang="en-US">
                <a:solidFill>
                  <a:schemeClr val="bg1"/>
                </a:solidFill>
              </a:rPr>
              <a:t>&lt;#&gt;</a:t>
            </a:r>
          </a:p>
        </p:txBody>
      </p:sp>
    </p:spTree>
    <p:extLst>
      <p:ext uri="{BB962C8B-B14F-4D97-AF65-F5344CB8AC3E}">
        <p14:creationId xmlns:p14="http://schemas.microsoft.com/office/powerpoint/2010/main" val="194301203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a:t>Video</a:t>
            </a:r>
          </a:p>
        </p:txBody>
      </p:sp>
    </p:spTree>
    <p:extLst>
      <p:ext uri="{BB962C8B-B14F-4D97-AF65-F5344CB8AC3E}">
        <p14:creationId xmlns:p14="http://schemas.microsoft.com/office/powerpoint/2010/main" val="98325654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449483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a:t>subject</a:t>
            </a:r>
          </a:p>
        </p:txBody>
      </p:sp>
      <p:sp>
        <p:nvSpPr>
          <p:cNvPr id="3" name="Slide Number Placeholder 2"/>
          <p:cNvSpPr>
            <a:spLocks noGrp="1"/>
          </p:cNvSpPr>
          <p:nvPr>
            <p:ph type="sldNum" sz="quarter" idx="10"/>
          </p:nvPr>
        </p:nvSpPr>
        <p:spPr/>
        <p:txBody>
          <a:bodyPr/>
          <a:lstStyle>
            <a:lvl1pPr>
              <a:defRPr sz="1200"/>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95262282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51905792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31674872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06142880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00141097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72276580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9078231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867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 y="2"/>
            <a:ext cx="6213505" cy="6876678"/>
          </a:xfrm>
          <a:prstGeom prst="rect">
            <a:avLst/>
          </a:prstGeom>
        </p:spPr>
      </p:pic>
      <p:sp>
        <p:nvSpPr>
          <p:cNvPr id="2" name="Title 1"/>
          <p:cNvSpPr>
            <a:spLocks noGrp="1"/>
          </p:cNvSpPr>
          <p:nvPr>
            <p:ph type="ctrTitle"/>
          </p:nvPr>
        </p:nvSpPr>
        <p:spPr>
          <a:xfrm>
            <a:off x="6815237" y="1930722"/>
            <a:ext cx="4980989" cy="615553"/>
          </a:xfrm>
        </p:spPr>
        <p:txBody>
          <a:bodyPr/>
          <a:lstStyle>
            <a:lvl1pPr>
              <a:defRPr sz="3999">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0"/>
          </p:nvPr>
        </p:nvSpPr>
        <p:spPr/>
        <p:txBody>
          <a:bodyPr/>
          <a:lstStyle>
            <a:lvl1pPr>
              <a:defRPr>
                <a:solidFill>
                  <a:schemeClr val="bg1"/>
                </a:solidFill>
              </a:defRPr>
            </a:lvl1pPr>
          </a:lstStyle>
          <a:p>
            <a:pPr>
              <a:defRPr/>
            </a:pPr>
            <a:r>
              <a:rPr lang="en-IN">
                <a:solidFill>
                  <a:srgbClr val="FFFFFF"/>
                </a:solidFill>
              </a:rPr>
              <a:t>Microsoft Confidential</a:t>
            </a:r>
          </a:p>
        </p:txBody>
      </p:sp>
      <p:sp>
        <p:nvSpPr>
          <p:cNvPr id="6" name="Slide Number Placeholder 5"/>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326940193"/>
      </p:ext>
    </p:extLst>
  </p:cSld>
  <p:clrMapOvr>
    <a:masterClrMapping/>
  </p:clrMapOvr>
  <p:transition spd="med">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59618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525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2949971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63898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86171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5620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959544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31961362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2989271356"/>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15054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969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5978499" y="0"/>
            <a:ext cx="6213503" cy="6850064"/>
          </a:xfrm>
          <a:prstGeom prst="rect">
            <a:avLst/>
          </a:prstGeom>
        </p:spPr>
      </p:pic>
      <p:sp>
        <p:nvSpPr>
          <p:cNvPr id="6" name="Rectangle 5"/>
          <p:cNvSpPr/>
          <p:nvPr/>
        </p:nvSpPr>
        <p:spPr bwMode="white">
          <a:xfrm>
            <a:off x="-9527" y="0"/>
            <a:ext cx="59880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562538934"/>
      </p:ext>
    </p:extLst>
  </p:cSld>
  <p:clrMapOvr>
    <a:masterClrMapping/>
  </p:clrMapOvr>
  <p:transition spd="med">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27326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59721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67778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53978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630066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98477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8/20/2018</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1991026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1127680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8912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60098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072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6213504" cy="6858000"/>
          </a:xfrm>
          <a:prstGeom prst="rect">
            <a:avLst/>
          </a:prstGeom>
        </p:spPr>
      </p:pic>
      <p:sp>
        <p:nvSpPr>
          <p:cNvPr id="6" name="Rectangle 5"/>
          <p:cNvSpPr/>
          <p:nvPr/>
        </p:nvSpPr>
        <p:spPr bwMode="white">
          <a:xfrm>
            <a:off x="6203979"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8"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3143497372"/>
      </p:ext>
    </p:extLst>
  </p:cSld>
  <p:clrMapOvr>
    <a:masterClrMapping/>
  </p:clrMapOvr>
  <p:transition spd="med">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35397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91581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663129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7670310"/>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94048"/>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2941239"/>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647574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003693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8/20/2018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mj-lt"/>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dirty="0"/>
              <a:t>Click to edit Master text styles</a:t>
            </a:r>
          </a:p>
        </p:txBody>
      </p:sp>
    </p:spTree>
    <p:extLst>
      <p:ext uri="{BB962C8B-B14F-4D97-AF65-F5344CB8AC3E}">
        <p14:creationId xmlns:p14="http://schemas.microsoft.com/office/powerpoint/2010/main" val="2418486618"/>
      </p:ext>
    </p:extLst>
  </p:cSld>
  <p:clrMapOvr>
    <a:overrideClrMapping bg1="lt1" tx1="dk1" bg2="lt2" tx2="dk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51749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7_Red Tile Title">
    <p:bg>
      <p:bgPr>
        <a:solidFill>
          <a:srgbClr val="C000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stretch>
            <a:fillRect/>
          </a:stretch>
        </p:blipFill>
        <p:spPr>
          <a:xfrm>
            <a:off x="1" y="2"/>
            <a:ext cx="12191377" cy="6858623"/>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099"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2">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203283012"/>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1747"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6" y="-10795"/>
            <a:ext cx="6213504" cy="6868795"/>
          </a:xfrm>
          <a:prstGeom prst="rect">
            <a:avLst/>
          </a:prstGeom>
        </p:spPr>
      </p:pic>
      <p:sp>
        <p:nvSpPr>
          <p:cNvPr id="6" name="Rectangle 5"/>
          <p:cNvSpPr/>
          <p:nvPr/>
        </p:nvSpPr>
        <p:spPr bwMode="white">
          <a:xfrm>
            <a:off x="-9527" y="0"/>
            <a:ext cx="59880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847920410"/>
      </p:ext>
    </p:extLst>
  </p:cSld>
  <p:clrMapOvr>
    <a:masterClrMapping/>
  </p:clrMapOvr>
  <p:transition spd="med">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Accent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537700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Accent 2">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00819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White">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11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Accent 1">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182511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4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Accent 2">
    <p:bg>
      <p:bgPr>
        <a:solidFill>
          <a:schemeClr val="accent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182511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0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F0C893-0B12-4990-8D8E-A0C42A311F51}"/>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667"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B5F0C893-0B12-4990-8D8E-A0C42A311F5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0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ABC3755-CB8C-43D2-B659-224B4E64E2B3}"/>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691"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ABC3755-CB8C-43D2-B659-224B4E64E2B3}"/>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7609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Accent 1">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CA6F656-5673-4FB8-A109-590E75DF2777}"/>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715"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1CA6F656-5673-4FB8-A109-590E75DF2777}"/>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2893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Only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444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277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2858"/>
            <a:ext cx="6213504" cy="6860858"/>
          </a:xfrm>
          <a:prstGeom prst="rect">
            <a:avLst/>
          </a:prstGeom>
        </p:spPr>
      </p:pic>
      <p:sp>
        <p:nvSpPr>
          <p:cNvPr id="6" name="Rectangle 5"/>
          <p:cNvSpPr/>
          <p:nvPr/>
        </p:nvSpPr>
        <p:spPr bwMode="white">
          <a:xfrm>
            <a:off x="6203979" y="0"/>
            <a:ext cx="5988023"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8"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490581729"/>
      </p:ext>
    </p:extLst>
  </p:cSld>
  <p:clrMapOvr>
    <a:masterClrMapping/>
  </p:clrMapOvr>
  <p:transition spd="med">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64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2"/>
                </a:solidFill>
              </a:defRPr>
            </a:lvl1pPr>
          </a:lstStyle>
          <a:p>
            <a:r>
              <a:rPr lang="en-US"/>
              <a:t>Section title</a:t>
            </a:r>
          </a:p>
        </p:txBody>
      </p:sp>
    </p:spTree>
    <p:extLst>
      <p:ext uri="{BB962C8B-B14F-4D97-AF65-F5344CB8AC3E}">
        <p14:creationId xmlns:p14="http://schemas.microsoft.com/office/powerpoint/2010/main" val="107486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8134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532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69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710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329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losing Logo Slide Accent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4259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losing Logo Slide Accent 2">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4925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3795"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6" y="0"/>
            <a:ext cx="6213504" cy="6858000"/>
          </a:xfrm>
          <a:prstGeom prst="rect">
            <a:avLst/>
          </a:prstGeom>
        </p:spPr>
      </p:pic>
      <p:sp>
        <p:nvSpPr>
          <p:cNvPr id="6" name="Rectangle 5"/>
          <p:cNvSpPr/>
          <p:nvPr/>
        </p:nvSpPr>
        <p:spPr bwMode="white">
          <a:xfrm>
            <a:off x="-9527" y="0"/>
            <a:ext cx="598802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404821029"/>
      </p:ext>
    </p:extLst>
  </p:cSld>
  <p:clrMapOvr>
    <a:masterClrMapping/>
  </p:clrMapOvr>
  <p:transition spd="med">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55017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56114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4281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0422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922551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3926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05"/>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6004813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8430867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657119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083049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481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0" y="0"/>
            <a:ext cx="6213504" cy="6858000"/>
          </a:xfrm>
          <a:prstGeom prst="rect">
            <a:avLst/>
          </a:prstGeom>
        </p:spPr>
      </p:pic>
      <p:sp>
        <p:nvSpPr>
          <p:cNvPr id="6" name="Rectangle 5"/>
          <p:cNvSpPr/>
          <p:nvPr/>
        </p:nvSpPr>
        <p:spPr bwMode="white">
          <a:xfrm>
            <a:off x="6203979" y="0"/>
            <a:ext cx="5988023"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8"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lang="en-IN">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494789972"/>
      </p:ext>
    </p:extLst>
  </p:cSld>
  <p:clrMapOvr>
    <a:masterClrMapping/>
  </p:clrMapOvr>
  <p:transition spd="med">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83428748"/>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326661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3110958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367573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0925794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992776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822898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76992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05052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543002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6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584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8" y="1"/>
            <a:ext cx="6213503" cy="6857485"/>
          </a:xfrm>
          <a:prstGeom prst="rect">
            <a:avLst/>
          </a:prstGeom>
        </p:spPr>
      </p:pic>
      <p:sp>
        <p:nvSpPr>
          <p:cNvPr id="6" name="Rectangle 5"/>
          <p:cNvSpPr/>
          <p:nvPr/>
        </p:nvSpPr>
        <p:spPr bwMode="white">
          <a:xfrm>
            <a:off x="-9527" y="0"/>
            <a:ext cx="5988024"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2655203359"/>
      </p:ext>
    </p:extLst>
  </p:cSld>
  <p:clrMapOvr>
    <a:masterClrMapping/>
  </p:clrMapOvr>
  <p:transition spd="med">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685967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366493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23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6767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47291936"/>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13138338"/>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145466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3214" y="346376"/>
            <a:ext cx="2039249" cy="550052"/>
          </a:xfrm>
        </p:spPr>
        <p:txBody>
          <a:bodyPr wrap="square" lIns="0" rIns="0" anchor="t" anchorCtr="0">
            <a:noAutofit/>
          </a:bodyPr>
          <a:lstStyle>
            <a:lvl1pPr marL="0" indent="0" algn="l"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424" y="222583"/>
            <a:ext cx="4428380" cy="899665"/>
          </a:xfrm>
        </p:spPr>
        <p:txBody>
          <a:bodyPr/>
          <a:lstStyle>
            <a:lvl1pPr>
              <a:defRPr lang="en-US" sz="3529"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424" y="1453615"/>
            <a:ext cx="3780245" cy="215444"/>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423" y="5911681"/>
            <a:ext cx="3780245" cy="184666"/>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378" y="6431031"/>
            <a:ext cx="11326085" cy="95058"/>
            <a:chOff x="445128" y="6559056"/>
            <a:chExt cx="11553197" cy="96950"/>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7600" y="6096347"/>
            <a:ext cx="645459" cy="761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6988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6288744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744990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7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6867"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 y="517"/>
            <a:ext cx="6213503" cy="6857485"/>
          </a:xfrm>
          <a:prstGeom prst="rect">
            <a:avLst/>
          </a:prstGeom>
        </p:spPr>
      </p:pic>
      <p:sp>
        <p:nvSpPr>
          <p:cNvPr id="6" name="Rectangle 5"/>
          <p:cNvSpPr/>
          <p:nvPr/>
        </p:nvSpPr>
        <p:spPr bwMode="white">
          <a:xfrm>
            <a:off x="6203979" y="0"/>
            <a:ext cx="5988023"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8"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3041671837"/>
      </p:ext>
    </p:extLst>
  </p:cSld>
  <p:clrMapOvr>
    <a:masterClrMapping/>
  </p:clrMapOvr>
  <p:transition spd="med">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58306446"/>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2542154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1434286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67220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3431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7814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727753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590770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741265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88983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8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7891"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7" y="0"/>
            <a:ext cx="6213504" cy="6858000"/>
          </a:xfrm>
          <a:prstGeom prst="rect">
            <a:avLst/>
          </a:prstGeom>
        </p:spPr>
      </p:pic>
      <p:sp>
        <p:nvSpPr>
          <p:cNvPr id="6" name="Rectangle 5"/>
          <p:cNvSpPr/>
          <p:nvPr/>
        </p:nvSpPr>
        <p:spPr bwMode="white">
          <a:xfrm>
            <a:off x="-9527" y="0"/>
            <a:ext cx="5988024"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3810349207"/>
      </p:ext>
    </p:extLst>
  </p:cSld>
  <p:clrMapOvr>
    <a:masterClrMapping/>
  </p:clrMapOvr>
  <p:transition spd="med">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1180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8297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5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US GOVT Master Slide">
    <p:bg>
      <p:bgPr>
        <a:solidFill>
          <a:schemeClr val="bg1"/>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N-R</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Data as of June 6,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3" name="Group 22">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7" name="Rectangle 26">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Preview</a:t>
                </a:r>
              </a:p>
            </p:txBody>
          </p:sp>
          <p:sp>
            <p:nvSpPr>
              <p:cNvPr id="34" name="Rectangle 3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Not available</a:t>
                </a:r>
              </a:p>
            </p:txBody>
          </p:sp>
          <p:sp>
            <p:nvSpPr>
              <p:cNvPr id="35" name="Rectangle 34">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Non-regional</a:t>
                </a:r>
              </a:p>
            </p:txBody>
          </p:sp>
          <p:sp>
            <p:nvSpPr>
              <p:cNvPr id="36" name="Rectangle 35">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N-R</a:t>
                </a:r>
              </a:p>
            </p:txBody>
          </p:sp>
        </p:grpSp>
        <p:sp>
          <p:nvSpPr>
            <p:cNvPr id="24" name="Rectangle 23">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5294CCB6-EDB5-4253-9CFC-50BE5CDB1CC8}"/>
              </a:ext>
            </a:extLst>
          </p:cNvPr>
          <p:cNvGrpSpPr/>
          <p:nvPr userDrawn="1"/>
        </p:nvGrpSpPr>
        <p:grpSpPr>
          <a:xfrm>
            <a:off x="277017" y="-23051"/>
            <a:ext cx="1687163" cy="243839"/>
            <a:chOff x="277017" y="-23051"/>
            <a:chExt cx="1687163" cy="243839"/>
          </a:xfrm>
        </p:grpSpPr>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31009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Main index</a:t>
              </a:r>
            </a:p>
          </p:txBody>
        </p:sp>
        <p:sp>
          <p:nvSpPr>
            <p:cNvPr id="37" name="Rectangle 36">
              <a:hlinkClick r:id="rId2"/>
              <a:extLst>
                <a:ext uri="{FF2B5EF4-FFF2-40B4-BE49-F238E27FC236}">
                  <a16:creationId xmlns:a16="http://schemas.microsoft.com/office/drawing/2014/main" id="{6BFC26DF-F2E1-494D-9390-5CD631146F83}"/>
                </a:ext>
              </a:extLst>
            </p:cNvPr>
            <p:cNvSpPr/>
            <p:nvPr userDrawn="1"/>
          </p:nvSpPr>
          <p:spPr bwMode="auto">
            <a:xfrm>
              <a:off x="114341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Change log</a:t>
              </a:r>
            </a:p>
          </p:txBody>
        </p:sp>
        <p:cxnSp>
          <p:nvCxnSpPr>
            <p:cNvPr id="4" name="Straight Connector 3">
              <a:extLst>
                <a:ext uri="{FF2B5EF4-FFF2-40B4-BE49-F238E27FC236}">
                  <a16:creationId xmlns:a16="http://schemas.microsoft.com/office/drawing/2014/main" id="{6BB12A43-FE9A-4161-9276-52E17234AF7E}"/>
                </a:ext>
              </a:extLst>
            </p:cNvPr>
            <p:cNvCxnSpPr/>
            <p:nvPr userDrawn="1"/>
          </p:nvCxnSpPr>
          <p:spPr>
            <a:xfrm>
              <a:off x="1133589"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23413C-FCAC-48C9-B59B-074EA09A6E4F}"/>
                </a:ext>
              </a:extLst>
            </p:cNvPr>
            <p:cNvCxnSpPr/>
            <p:nvPr userDrawn="1"/>
          </p:nvCxnSpPr>
          <p:spPr>
            <a:xfrm>
              <a:off x="1964180"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5731D44-476C-4421-95F7-DF1F80ADEE29}"/>
                </a:ext>
              </a:extLst>
            </p:cNvPr>
            <p:cNvCxnSpPr>
              <a:cxnSpLocks/>
            </p:cNvCxnSpPr>
            <p:nvPr userDrawn="1"/>
          </p:nvCxnSpPr>
          <p:spPr>
            <a:xfrm>
              <a:off x="277017"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5086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 Data as of June 6, 2018</a:t>
            </a: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4" name="Group 23">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9" name="Rectangle 28">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General availability</a:t>
                </a:r>
              </a:p>
            </p:txBody>
          </p:sp>
          <p:sp>
            <p:nvSpPr>
              <p:cNvPr id="44" name="Rectangle 43">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Preview</a:t>
                </a:r>
              </a:p>
            </p:txBody>
          </p:sp>
          <p:sp>
            <p:nvSpPr>
              <p:cNvPr id="45" name="Rectangle 44">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Not available</a:t>
                </a:r>
              </a:p>
            </p:txBody>
          </p:sp>
          <p:sp>
            <p:nvSpPr>
              <p:cNvPr id="46" name="Rectangle 45">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Non-regional</a:t>
                </a:r>
              </a:p>
            </p:txBody>
          </p:sp>
          <p:sp>
            <p:nvSpPr>
              <p:cNvPr id="47" name="Rectangle 46">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N-R</a:t>
                </a:r>
              </a:p>
            </p:txBody>
          </p:sp>
        </p:grpSp>
        <p:sp>
          <p:nvSpPr>
            <p:cNvPr id="25" name="Rectangle 24">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F999D5F8-146D-439B-9A24-D509CB82306E}"/>
              </a:ext>
            </a:extLst>
          </p:cNvPr>
          <p:cNvSpPr/>
          <p:nvPr userDrawn="1"/>
        </p:nvSpPr>
        <p:spPr>
          <a:xfrm>
            <a:off x="182718" y="284516"/>
            <a:ext cx="8622031" cy="635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147" normalizeH="0" baseline="0" noProof="0">
                <a:ln w="3175">
                  <a:noFill/>
                </a:ln>
                <a:solidFill>
                  <a:srgbClr val="0078D7"/>
                </a:solidFill>
                <a:effectLst/>
                <a:uLnTx/>
                <a:uFillTx/>
                <a:latin typeface="Segoe UI Semibold"/>
                <a:ea typeface="+mn-ea"/>
                <a:cs typeface="Segoe UI" pitchFamily="34" charset="0"/>
              </a:rPr>
              <a:t>Service availability – </a:t>
            </a:r>
            <a:r>
              <a:rPr kumimoji="0" lang="en-US" sz="3529" b="0" i="0" u="none" strike="noStrike" kern="1200" cap="none" spc="-147" normalizeH="0" baseline="0" noProof="0">
                <a:ln w="3175">
                  <a:noFill/>
                </a:ln>
                <a:solidFill>
                  <a:srgbClr val="000000"/>
                </a:solidFill>
                <a:effectLst/>
                <a:uLnTx/>
                <a:uFillTx/>
                <a:latin typeface="Segoe UI Semibold"/>
                <a:ea typeface="+mn-ea"/>
                <a:cs typeface="Segoe UI" pitchFamily="34" charset="0"/>
              </a:rPr>
              <a:t>Americas</a:t>
            </a:r>
            <a:r>
              <a:rPr kumimoji="0" lang="en-US" sz="3529" b="0" i="0" u="none" strike="noStrike" kern="1200" cap="none" spc="-147" normalizeH="0" baseline="0" noProof="0">
                <a:ln w="3175">
                  <a:noFill/>
                </a:ln>
                <a:solidFill>
                  <a:srgbClr val="0078D7"/>
                </a:solidFill>
                <a:effectLst/>
                <a:uLnTx/>
                <a:uFillTx/>
                <a:latin typeface="Segoe UI Semibold"/>
                <a:ea typeface="+mn-ea"/>
                <a:cs typeface="Segoe UI" pitchFamily="34" charset="0"/>
              </a:rPr>
              <a:t> – Regions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79CD6758-535A-4C32-B281-D57867569A87}"/>
              </a:ext>
            </a:extLst>
          </p:cNvPr>
          <p:cNvGrpSpPr/>
          <p:nvPr userDrawn="1"/>
        </p:nvGrpSpPr>
        <p:grpSpPr>
          <a:xfrm>
            <a:off x="277017" y="-23051"/>
            <a:ext cx="1687163" cy="243839"/>
            <a:chOff x="277017" y="-23051"/>
            <a:chExt cx="1687163" cy="243839"/>
          </a:xfrm>
        </p:grpSpPr>
        <p:sp>
          <p:nvSpPr>
            <p:cNvPr id="40" name="Rectangle 39">
              <a:hlinkClick r:id="" action="ppaction://noaction"/>
              <a:extLst>
                <a:ext uri="{FF2B5EF4-FFF2-40B4-BE49-F238E27FC236}">
                  <a16:creationId xmlns:a16="http://schemas.microsoft.com/office/drawing/2014/main" id="{EDFF754C-8FC4-45A6-B1F2-C786DE2E5247}"/>
                </a:ext>
              </a:extLst>
            </p:cNvPr>
            <p:cNvSpPr/>
            <p:nvPr userDrawn="1"/>
          </p:nvSpPr>
          <p:spPr bwMode="auto">
            <a:xfrm>
              <a:off x="31009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Main index</a:t>
              </a:r>
            </a:p>
          </p:txBody>
        </p:sp>
        <p:sp>
          <p:nvSpPr>
            <p:cNvPr id="41" name="Rectangle 40">
              <a:hlinkClick r:id="rId2"/>
              <a:extLst>
                <a:ext uri="{FF2B5EF4-FFF2-40B4-BE49-F238E27FC236}">
                  <a16:creationId xmlns:a16="http://schemas.microsoft.com/office/drawing/2014/main" id="{0713679A-7C13-4C3D-B826-7F2076EB1D5C}"/>
                </a:ext>
              </a:extLst>
            </p:cNvPr>
            <p:cNvSpPr/>
            <p:nvPr userDrawn="1"/>
          </p:nvSpPr>
          <p:spPr bwMode="auto">
            <a:xfrm>
              <a:off x="114341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Change log</a:t>
              </a:r>
            </a:p>
          </p:txBody>
        </p:sp>
        <p:cxnSp>
          <p:nvCxnSpPr>
            <p:cNvPr id="42" name="Straight Connector 41">
              <a:extLst>
                <a:ext uri="{FF2B5EF4-FFF2-40B4-BE49-F238E27FC236}">
                  <a16:creationId xmlns:a16="http://schemas.microsoft.com/office/drawing/2014/main" id="{6C179279-AD36-4620-975F-5B8D689ED7DB}"/>
                </a:ext>
              </a:extLst>
            </p:cNvPr>
            <p:cNvCxnSpPr/>
            <p:nvPr userDrawn="1"/>
          </p:nvCxnSpPr>
          <p:spPr>
            <a:xfrm>
              <a:off x="1133589"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43AAECB-4130-4115-AC65-A306D38D0FB8}"/>
                </a:ext>
              </a:extLst>
            </p:cNvPr>
            <p:cNvCxnSpPr/>
            <p:nvPr userDrawn="1"/>
          </p:nvCxnSpPr>
          <p:spPr>
            <a:xfrm>
              <a:off x="1964180"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E9ECFFD-1F2D-47A8-BC5D-17FF336742B6}"/>
                </a:ext>
              </a:extLst>
            </p:cNvPr>
            <p:cNvCxnSpPr>
              <a:cxnSpLocks/>
            </p:cNvCxnSpPr>
            <p:nvPr userDrawn="1"/>
          </p:nvCxnSpPr>
          <p:spPr>
            <a:xfrm>
              <a:off x="277017"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6920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EUROPE Master Slide">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 Data as of June 6,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66920" y="1028873"/>
          <a:ext cx="11662430" cy="460028"/>
        </p:xfrm>
        <a:graphic>
          <a:graphicData uri="http://schemas.openxmlformats.org/drawingml/2006/table">
            <a:tbl>
              <a:tblPr firstRow="1" bandRow="1">
                <a:tableStyleId>{5C22544A-7EE6-4342-B048-85BDC9FD1C3A}</a:tableStyleId>
              </a:tblPr>
              <a:tblGrid>
                <a:gridCol w="2342930">
                  <a:extLst>
                    <a:ext uri="{9D8B030D-6E8A-4147-A177-3AD203B41FA5}">
                      <a16:colId xmlns:a16="http://schemas.microsoft.com/office/drawing/2014/main" val="3197870306"/>
                    </a:ext>
                  </a:extLst>
                </a:gridCol>
                <a:gridCol w="931950">
                  <a:extLst>
                    <a:ext uri="{9D8B030D-6E8A-4147-A177-3AD203B41FA5}">
                      <a16:colId xmlns:a16="http://schemas.microsoft.com/office/drawing/2014/main" val="3223459776"/>
                    </a:ext>
                  </a:extLst>
                </a:gridCol>
                <a:gridCol w="931950">
                  <a:extLst>
                    <a:ext uri="{9D8B030D-6E8A-4147-A177-3AD203B41FA5}">
                      <a16:colId xmlns:a16="http://schemas.microsoft.com/office/drawing/2014/main" val="2622186844"/>
                    </a:ext>
                  </a:extLst>
                </a:gridCol>
                <a:gridCol w="931950">
                  <a:extLst>
                    <a:ext uri="{9D8B030D-6E8A-4147-A177-3AD203B41FA5}">
                      <a16:colId xmlns:a16="http://schemas.microsoft.com/office/drawing/2014/main" val="2437352463"/>
                    </a:ext>
                  </a:extLst>
                </a:gridCol>
                <a:gridCol w="931950">
                  <a:extLst>
                    <a:ext uri="{9D8B030D-6E8A-4147-A177-3AD203B41FA5}">
                      <a16:colId xmlns:a16="http://schemas.microsoft.com/office/drawing/2014/main" val="1806727261"/>
                    </a:ext>
                  </a:extLst>
                </a:gridCol>
                <a:gridCol w="931950">
                  <a:extLst>
                    <a:ext uri="{9D8B030D-6E8A-4147-A177-3AD203B41FA5}">
                      <a16:colId xmlns:a16="http://schemas.microsoft.com/office/drawing/2014/main" val="660294748"/>
                    </a:ext>
                  </a:extLst>
                </a:gridCol>
                <a:gridCol w="931950">
                  <a:extLst>
                    <a:ext uri="{9D8B030D-6E8A-4147-A177-3AD203B41FA5}">
                      <a16:colId xmlns:a16="http://schemas.microsoft.com/office/drawing/2014/main" val="2255672095"/>
                    </a:ext>
                  </a:extLst>
                </a:gridCol>
                <a:gridCol w="931950">
                  <a:extLst>
                    <a:ext uri="{9D8B030D-6E8A-4147-A177-3AD203B41FA5}">
                      <a16:colId xmlns:a16="http://schemas.microsoft.com/office/drawing/2014/main" val="2925835340"/>
                    </a:ext>
                  </a:extLst>
                </a:gridCol>
                <a:gridCol w="931950">
                  <a:extLst>
                    <a:ext uri="{9D8B030D-6E8A-4147-A177-3AD203B41FA5}">
                      <a16:colId xmlns:a16="http://schemas.microsoft.com/office/drawing/2014/main" val="2506138795"/>
                    </a:ext>
                  </a:extLst>
                </a:gridCol>
                <a:gridCol w="931950">
                  <a:extLst>
                    <a:ext uri="{9D8B030D-6E8A-4147-A177-3AD203B41FA5}">
                      <a16:colId xmlns:a16="http://schemas.microsoft.com/office/drawing/2014/main" val="929329240"/>
                    </a:ext>
                  </a:extLst>
                </a:gridCol>
                <a:gridCol w="931950">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France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9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Northeast</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35" name="Group 34">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36" name="Group 35">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42" name="Rectangle 41">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General availability</a:t>
                </a:r>
              </a:p>
            </p:txBody>
          </p:sp>
          <p:sp>
            <p:nvSpPr>
              <p:cNvPr id="43" name="Rectangle 42">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Preview</a:t>
                </a:r>
              </a:p>
            </p:txBody>
          </p:sp>
          <p:sp>
            <p:nvSpPr>
              <p:cNvPr id="44" name="Rectangle 4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Not available</a:t>
                </a:r>
              </a:p>
            </p:txBody>
          </p:sp>
          <p:sp>
            <p:nvSpPr>
              <p:cNvPr id="45" name="Rectangle 44">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Non-regional</a:t>
                </a:r>
              </a:p>
            </p:txBody>
          </p:sp>
          <p:sp>
            <p:nvSpPr>
              <p:cNvPr id="46" name="Rectangle 45">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N-R</a:t>
                </a:r>
              </a:p>
            </p:txBody>
          </p:sp>
        </p:grpSp>
        <p:sp>
          <p:nvSpPr>
            <p:cNvPr id="37" name="Rectangle 36">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1EA2CCF0-2EB3-42CC-9F73-531010E19F86}"/>
              </a:ext>
            </a:extLst>
          </p:cNvPr>
          <p:cNvSpPr/>
          <p:nvPr userDrawn="1"/>
        </p:nvSpPr>
        <p:spPr>
          <a:xfrm>
            <a:off x="182718" y="284516"/>
            <a:ext cx="8622031" cy="635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147" normalizeH="0" baseline="0" noProof="0">
                <a:ln w="3175">
                  <a:noFill/>
                </a:ln>
                <a:solidFill>
                  <a:srgbClr val="0078D7"/>
                </a:solidFill>
                <a:effectLst/>
                <a:uLnTx/>
                <a:uFillTx/>
                <a:latin typeface="Segoe UI Semibold"/>
                <a:ea typeface="+mn-ea"/>
                <a:cs typeface="Segoe UI" pitchFamily="34" charset="0"/>
              </a:rPr>
              <a:t>Service availability – </a:t>
            </a:r>
            <a:r>
              <a:rPr kumimoji="0" lang="en-US" sz="3529" b="0" i="0" u="none" strike="noStrike" kern="1200" cap="none" spc="-147" normalizeH="0" baseline="0" noProof="0">
                <a:ln w="3175">
                  <a:noFill/>
                </a:ln>
                <a:solidFill>
                  <a:srgbClr val="000000"/>
                </a:solidFill>
                <a:effectLst/>
                <a:uLnTx/>
                <a:uFillTx/>
                <a:latin typeface="Segoe UI Semibold"/>
                <a:ea typeface="+mn-ea"/>
                <a:cs typeface="Segoe UI" pitchFamily="34" charset="0"/>
              </a:rPr>
              <a:t>Europe</a:t>
            </a:r>
            <a:r>
              <a:rPr kumimoji="0" lang="en-US" sz="3529" b="0" i="0" u="none" strike="noStrike" kern="1200" cap="none" spc="-147" normalizeH="0" baseline="0" noProof="0">
                <a:ln w="3175">
                  <a:noFill/>
                </a:ln>
                <a:solidFill>
                  <a:srgbClr val="0078D7"/>
                </a:solidFill>
                <a:effectLst/>
                <a:uLnTx/>
                <a:uFillTx/>
                <a:latin typeface="Segoe UI Semibold"/>
                <a:ea typeface="+mn-ea"/>
                <a:cs typeface="Segoe UI" pitchFamily="34" charset="0"/>
              </a:rPr>
              <a:t> – Regions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4D03E34B-74DD-42F3-9295-B62C80585373}"/>
              </a:ext>
            </a:extLst>
          </p:cNvPr>
          <p:cNvGrpSpPr/>
          <p:nvPr userDrawn="1"/>
        </p:nvGrpSpPr>
        <p:grpSpPr>
          <a:xfrm>
            <a:off x="277017" y="-23051"/>
            <a:ext cx="1687163" cy="243839"/>
            <a:chOff x="277017" y="-23051"/>
            <a:chExt cx="1687163" cy="243839"/>
          </a:xfrm>
        </p:grpSpPr>
        <p:sp>
          <p:nvSpPr>
            <p:cNvPr id="38" name="Rectangle 37">
              <a:hlinkClick r:id="" action="ppaction://noaction"/>
              <a:extLst>
                <a:ext uri="{FF2B5EF4-FFF2-40B4-BE49-F238E27FC236}">
                  <a16:creationId xmlns:a16="http://schemas.microsoft.com/office/drawing/2014/main" id="{F38CD084-E69F-4A5D-8D14-FDF25AFCCC71}"/>
                </a:ext>
              </a:extLst>
            </p:cNvPr>
            <p:cNvSpPr/>
            <p:nvPr userDrawn="1"/>
          </p:nvSpPr>
          <p:spPr bwMode="auto">
            <a:xfrm>
              <a:off x="31009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Main index</a:t>
              </a:r>
            </a:p>
          </p:txBody>
        </p:sp>
        <p:sp>
          <p:nvSpPr>
            <p:cNvPr id="39" name="Rectangle 38">
              <a:hlinkClick r:id="rId2"/>
              <a:extLst>
                <a:ext uri="{FF2B5EF4-FFF2-40B4-BE49-F238E27FC236}">
                  <a16:creationId xmlns:a16="http://schemas.microsoft.com/office/drawing/2014/main" id="{90DBE671-2A83-4873-AF62-04E1A8492ACC}"/>
                </a:ext>
              </a:extLst>
            </p:cNvPr>
            <p:cNvSpPr/>
            <p:nvPr userDrawn="1"/>
          </p:nvSpPr>
          <p:spPr bwMode="auto">
            <a:xfrm>
              <a:off x="114341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Change log</a:t>
              </a:r>
            </a:p>
          </p:txBody>
        </p:sp>
        <p:cxnSp>
          <p:nvCxnSpPr>
            <p:cNvPr id="47" name="Straight Connector 46">
              <a:extLst>
                <a:ext uri="{FF2B5EF4-FFF2-40B4-BE49-F238E27FC236}">
                  <a16:creationId xmlns:a16="http://schemas.microsoft.com/office/drawing/2014/main" id="{45805E34-0737-4052-A805-D2B735937292}"/>
                </a:ext>
              </a:extLst>
            </p:cNvPr>
            <p:cNvCxnSpPr/>
            <p:nvPr userDrawn="1"/>
          </p:nvCxnSpPr>
          <p:spPr>
            <a:xfrm>
              <a:off x="1133589"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A355386-4E44-4B09-96AF-EB5EA3E6F429}"/>
                </a:ext>
              </a:extLst>
            </p:cNvPr>
            <p:cNvCxnSpPr/>
            <p:nvPr userDrawn="1"/>
          </p:nvCxnSpPr>
          <p:spPr>
            <a:xfrm>
              <a:off x="1964180"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2FE95E9-9373-4453-86DA-FCA93C244A1E}"/>
                </a:ext>
              </a:extLst>
            </p:cNvPr>
            <p:cNvCxnSpPr>
              <a:cxnSpLocks/>
            </p:cNvCxnSpPr>
            <p:nvPr userDrawn="1"/>
          </p:nvCxnSpPr>
          <p:spPr>
            <a:xfrm>
              <a:off x="277017"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9778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ASIA PACIFIC Master Slide">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 Data as of June 6,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66921" y="1054945"/>
          <a:ext cx="11655843" cy="381850"/>
        </p:xfrm>
        <a:graphic>
          <a:graphicData uri="http://schemas.openxmlformats.org/drawingml/2006/table">
            <a:tbl>
              <a:tblPr firstRow="1" bandRow="1">
                <a:tableStyleId>{5C22544A-7EE6-4342-B048-85BDC9FD1C3A}</a:tableStyleId>
              </a:tblPr>
              <a:tblGrid>
                <a:gridCol w="1580929">
                  <a:extLst>
                    <a:ext uri="{9D8B030D-6E8A-4147-A177-3AD203B41FA5}">
                      <a16:colId xmlns:a16="http://schemas.microsoft.com/office/drawing/2014/main" val="3197870306"/>
                    </a:ext>
                  </a:extLst>
                </a:gridCol>
                <a:gridCol w="592642">
                  <a:extLst>
                    <a:ext uri="{9D8B030D-6E8A-4147-A177-3AD203B41FA5}">
                      <a16:colId xmlns:a16="http://schemas.microsoft.com/office/drawing/2014/main" val="1658188280"/>
                    </a:ext>
                  </a:extLst>
                </a:gridCol>
                <a:gridCol w="592642">
                  <a:extLst>
                    <a:ext uri="{9D8B030D-6E8A-4147-A177-3AD203B41FA5}">
                      <a16:colId xmlns:a16="http://schemas.microsoft.com/office/drawing/2014/main" val="2622186844"/>
                    </a:ext>
                  </a:extLst>
                </a:gridCol>
                <a:gridCol w="592642">
                  <a:extLst>
                    <a:ext uri="{9D8B030D-6E8A-4147-A177-3AD203B41FA5}">
                      <a16:colId xmlns:a16="http://schemas.microsoft.com/office/drawing/2014/main" val="2255672095"/>
                    </a:ext>
                  </a:extLst>
                </a:gridCol>
                <a:gridCol w="592642">
                  <a:extLst>
                    <a:ext uri="{9D8B030D-6E8A-4147-A177-3AD203B41FA5}">
                      <a16:colId xmlns:a16="http://schemas.microsoft.com/office/drawing/2014/main" val="2215749402"/>
                    </a:ext>
                  </a:extLst>
                </a:gridCol>
                <a:gridCol w="592642">
                  <a:extLst>
                    <a:ext uri="{9D8B030D-6E8A-4147-A177-3AD203B41FA5}">
                      <a16:colId xmlns:a16="http://schemas.microsoft.com/office/drawing/2014/main" val="3346969378"/>
                    </a:ext>
                  </a:extLst>
                </a:gridCol>
                <a:gridCol w="592642">
                  <a:extLst>
                    <a:ext uri="{9D8B030D-6E8A-4147-A177-3AD203B41FA5}">
                      <a16:colId xmlns:a16="http://schemas.microsoft.com/office/drawing/2014/main" val="929329240"/>
                    </a:ext>
                  </a:extLst>
                </a:gridCol>
                <a:gridCol w="592642">
                  <a:extLst>
                    <a:ext uri="{9D8B030D-6E8A-4147-A177-3AD203B41FA5}">
                      <a16:colId xmlns:a16="http://schemas.microsoft.com/office/drawing/2014/main" val="1739178816"/>
                    </a:ext>
                  </a:extLst>
                </a:gridCol>
                <a:gridCol w="592642">
                  <a:extLst>
                    <a:ext uri="{9D8B030D-6E8A-4147-A177-3AD203B41FA5}">
                      <a16:colId xmlns:a16="http://schemas.microsoft.com/office/drawing/2014/main" val="4066938788"/>
                    </a:ext>
                  </a:extLst>
                </a:gridCol>
                <a:gridCol w="592642">
                  <a:extLst>
                    <a:ext uri="{9D8B030D-6E8A-4147-A177-3AD203B41FA5}">
                      <a16:colId xmlns:a16="http://schemas.microsoft.com/office/drawing/2014/main" val="1993623972"/>
                    </a:ext>
                  </a:extLst>
                </a:gridCol>
                <a:gridCol w="592642">
                  <a:extLst>
                    <a:ext uri="{9D8B030D-6E8A-4147-A177-3AD203B41FA5}">
                      <a16:colId xmlns:a16="http://schemas.microsoft.com/office/drawing/2014/main" val="1474986278"/>
                    </a:ext>
                  </a:extLst>
                </a:gridCol>
                <a:gridCol w="592642">
                  <a:extLst>
                    <a:ext uri="{9D8B030D-6E8A-4147-A177-3AD203B41FA5}">
                      <a16:colId xmlns:a16="http://schemas.microsoft.com/office/drawing/2014/main" val="2480923566"/>
                    </a:ext>
                  </a:extLst>
                </a:gridCol>
                <a:gridCol w="592642">
                  <a:extLst>
                    <a:ext uri="{9D8B030D-6E8A-4147-A177-3AD203B41FA5}">
                      <a16:colId xmlns:a16="http://schemas.microsoft.com/office/drawing/2014/main" val="581428332"/>
                    </a:ext>
                  </a:extLst>
                </a:gridCol>
                <a:gridCol w="592642">
                  <a:extLst>
                    <a:ext uri="{9D8B030D-6E8A-4147-A177-3AD203B41FA5}">
                      <a16:colId xmlns:a16="http://schemas.microsoft.com/office/drawing/2014/main" val="478997332"/>
                    </a:ext>
                  </a:extLst>
                </a:gridCol>
                <a:gridCol w="592642">
                  <a:extLst>
                    <a:ext uri="{9D8B030D-6E8A-4147-A177-3AD203B41FA5}">
                      <a16:colId xmlns:a16="http://schemas.microsoft.com/office/drawing/2014/main" val="771603986"/>
                    </a:ext>
                  </a:extLst>
                </a:gridCol>
                <a:gridCol w="592642">
                  <a:extLst>
                    <a:ext uri="{9D8B030D-6E8A-4147-A177-3AD203B41FA5}">
                      <a16:colId xmlns:a16="http://schemas.microsoft.com/office/drawing/2014/main" val="3065061441"/>
                    </a:ext>
                  </a:extLst>
                </a:gridCol>
                <a:gridCol w="592642">
                  <a:extLst>
                    <a:ext uri="{9D8B030D-6E8A-4147-A177-3AD203B41FA5}">
                      <a16:colId xmlns:a16="http://schemas.microsoft.com/office/drawing/2014/main" val="3151267513"/>
                    </a:ext>
                  </a:extLst>
                </a:gridCol>
                <a:gridCol w="592642">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 1</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3" name="Group 22">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4" name="Group 23">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9" name="Rectangle 28">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General availability</a:t>
                </a:r>
              </a:p>
            </p:txBody>
          </p:sp>
          <p:sp>
            <p:nvSpPr>
              <p:cNvPr id="33" name="Rectangle 32">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Preview</a:t>
                </a:r>
              </a:p>
            </p:txBody>
          </p:sp>
          <p:sp>
            <p:nvSpPr>
              <p:cNvPr id="35" name="Rectangle 34">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Not available</a:t>
                </a:r>
              </a:p>
            </p:txBody>
          </p:sp>
          <p:sp>
            <p:nvSpPr>
              <p:cNvPr id="36" name="Rectangle 35">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Non-regional</a:t>
                </a:r>
              </a:p>
            </p:txBody>
          </p:sp>
          <p:sp>
            <p:nvSpPr>
              <p:cNvPr id="37" name="Rectangle 36">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N-R</a:t>
                </a:r>
              </a:p>
            </p:txBody>
          </p:sp>
        </p:grpSp>
        <p:sp>
          <p:nvSpPr>
            <p:cNvPr id="25" name="Rectangle 24">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78A07E4B-2B25-407E-94C2-0770CED9AE80}"/>
              </a:ext>
            </a:extLst>
          </p:cNvPr>
          <p:cNvSpPr/>
          <p:nvPr userDrawn="1"/>
        </p:nvSpPr>
        <p:spPr>
          <a:xfrm>
            <a:off x="182718" y="284516"/>
            <a:ext cx="8622031" cy="635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147" normalizeH="0" baseline="0" noProof="0">
                <a:ln w="3175">
                  <a:noFill/>
                </a:ln>
                <a:solidFill>
                  <a:srgbClr val="0078D7"/>
                </a:solidFill>
                <a:effectLst/>
                <a:uLnTx/>
                <a:uFillTx/>
                <a:latin typeface="Segoe UI Semibold"/>
                <a:ea typeface="+mn-ea"/>
                <a:cs typeface="Segoe UI" pitchFamily="34" charset="0"/>
              </a:rPr>
              <a:t>Service availability – </a:t>
            </a:r>
            <a:r>
              <a:rPr kumimoji="0" lang="en-US" sz="3529" b="0" i="0" u="none" strike="noStrike" kern="1200" cap="none" spc="-147" normalizeH="0" baseline="0" noProof="0">
                <a:ln w="3175">
                  <a:noFill/>
                </a:ln>
                <a:solidFill>
                  <a:srgbClr val="000000"/>
                </a:solidFill>
                <a:effectLst/>
                <a:uLnTx/>
                <a:uFillTx/>
                <a:latin typeface="Segoe UI Semibold"/>
                <a:ea typeface="+mn-ea"/>
                <a:cs typeface="Segoe UI" pitchFamily="34" charset="0"/>
              </a:rPr>
              <a:t>Asia Pacific</a:t>
            </a:r>
            <a:r>
              <a:rPr kumimoji="0" lang="en-US" sz="3529" b="0" i="0" u="none" strike="noStrike" kern="1200" cap="none" spc="-147" normalizeH="0" baseline="0" noProof="0">
                <a:ln w="3175">
                  <a:noFill/>
                </a:ln>
                <a:solidFill>
                  <a:srgbClr val="0078D7"/>
                </a:solidFill>
                <a:effectLst/>
                <a:uLnTx/>
                <a:uFillTx/>
                <a:latin typeface="Segoe UI Semibold"/>
                <a:ea typeface="+mn-ea"/>
                <a:cs typeface="Segoe UI" pitchFamily="34" charset="0"/>
              </a:rPr>
              <a:t> – Regions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8923A3F1-7F15-4DDE-B9B1-3AD1A022EBB5}"/>
              </a:ext>
            </a:extLst>
          </p:cNvPr>
          <p:cNvGrpSpPr/>
          <p:nvPr userDrawn="1"/>
        </p:nvGrpSpPr>
        <p:grpSpPr>
          <a:xfrm>
            <a:off x="277017" y="-23051"/>
            <a:ext cx="1687163" cy="243839"/>
            <a:chOff x="277017" y="-23051"/>
            <a:chExt cx="1687163" cy="243839"/>
          </a:xfrm>
        </p:grpSpPr>
        <p:sp>
          <p:nvSpPr>
            <p:cNvPr id="45" name="Rectangle 44">
              <a:hlinkClick r:id="" action="ppaction://noaction"/>
              <a:extLst>
                <a:ext uri="{FF2B5EF4-FFF2-40B4-BE49-F238E27FC236}">
                  <a16:creationId xmlns:a16="http://schemas.microsoft.com/office/drawing/2014/main" id="{F46091DC-767C-4040-AA70-67F7DB09760D}"/>
                </a:ext>
              </a:extLst>
            </p:cNvPr>
            <p:cNvSpPr/>
            <p:nvPr userDrawn="1"/>
          </p:nvSpPr>
          <p:spPr bwMode="auto">
            <a:xfrm>
              <a:off x="31009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Main index</a:t>
              </a:r>
            </a:p>
          </p:txBody>
        </p:sp>
        <p:sp>
          <p:nvSpPr>
            <p:cNvPr id="46" name="Rectangle 45">
              <a:hlinkClick r:id="rId2"/>
              <a:extLst>
                <a:ext uri="{FF2B5EF4-FFF2-40B4-BE49-F238E27FC236}">
                  <a16:creationId xmlns:a16="http://schemas.microsoft.com/office/drawing/2014/main" id="{48350896-1480-45A6-8B0E-5634D3DC9CD7}"/>
                </a:ext>
              </a:extLst>
            </p:cNvPr>
            <p:cNvSpPr/>
            <p:nvPr userDrawn="1"/>
          </p:nvSpPr>
          <p:spPr bwMode="auto">
            <a:xfrm>
              <a:off x="114341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Change log</a:t>
              </a:r>
            </a:p>
          </p:txBody>
        </p:sp>
        <p:cxnSp>
          <p:nvCxnSpPr>
            <p:cNvPr id="47" name="Straight Connector 46">
              <a:extLst>
                <a:ext uri="{FF2B5EF4-FFF2-40B4-BE49-F238E27FC236}">
                  <a16:creationId xmlns:a16="http://schemas.microsoft.com/office/drawing/2014/main" id="{6DB41928-E7DD-4BA7-9E44-1A5D6CFAA291}"/>
                </a:ext>
              </a:extLst>
            </p:cNvPr>
            <p:cNvCxnSpPr/>
            <p:nvPr userDrawn="1"/>
          </p:nvCxnSpPr>
          <p:spPr>
            <a:xfrm>
              <a:off x="1133589"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33C873-5621-49A3-996C-CD888F07EAD4}"/>
                </a:ext>
              </a:extLst>
            </p:cNvPr>
            <p:cNvCxnSpPr/>
            <p:nvPr userDrawn="1"/>
          </p:nvCxnSpPr>
          <p:spPr>
            <a:xfrm>
              <a:off x="1964180"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A79C639-1C8E-4E5B-B1F7-3907D219B2B8}"/>
                </a:ext>
              </a:extLst>
            </p:cNvPr>
            <p:cNvCxnSpPr>
              <a:cxnSpLocks/>
            </p:cNvCxnSpPr>
            <p:nvPr userDrawn="1"/>
          </p:nvCxnSpPr>
          <p:spPr>
            <a:xfrm>
              <a:off x="277017"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5236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AMERICA Region Master Slide">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 Data as of June 6, 2018</a:t>
            </a: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4" name="Group 23">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9" name="Rectangle 28">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General availability</a:t>
                </a:r>
              </a:p>
            </p:txBody>
          </p:sp>
          <p:sp>
            <p:nvSpPr>
              <p:cNvPr id="44" name="Rectangle 43">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Preview</a:t>
                </a:r>
              </a:p>
            </p:txBody>
          </p:sp>
          <p:sp>
            <p:nvSpPr>
              <p:cNvPr id="45" name="Rectangle 44">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Not available</a:t>
                </a:r>
              </a:p>
            </p:txBody>
          </p:sp>
          <p:sp>
            <p:nvSpPr>
              <p:cNvPr id="46" name="Rectangle 45">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Non-regional</a:t>
                </a:r>
              </a:p>
            </p:txBody>
          </p:sp>
          <p:sp>
            <p:nvSpPr>
              <p:cNvPr id="47" name="Rectangle 46">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N-R</a:t>
                </a:r>
              </a:p>
            </p:txBody>
          </p:sp>
        </p:grpSp>
        <p:sp>
          <p:nvSpPr>
            <p:cNvPr id="25" name="Rectangle 24">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F999D5F8-146D-439B-9A24-D509CB82306E}"/>
              </a:ext>
            </a:extLst>
          </p:cNvPr>
          <p:cNvSpPr/>
          <p:nvPr userDrawn="1"/>
        </p:nvSpPr>
        <p:spPr>
          <a:xfrm>
            <a:off x="182718" y="284516"/>
            <a:ext cx="8622031" cy="635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147" normalizeH="0" baseline="0" noProof="0">
                <a:ln w="3175">
                  <a:noFill/>
                </a:ln>
                <a:solidFill>
                  <a:srgbClr val="0078D7"/>
                </a:solidFill>
                <a:effectLst/>
                <a:uLnTx/>
                <a:uFillTx/>
                <a:latin typeface="Segoe UI Semibold"/>
                <a:ea typeface="+mn-ea"/>
                <a:cs typeface="Segoe UI" pitchFamily="34" charset="0"/>
              </a:rPr>
              <a:t>Service availability – </a:t>
            </a:r>
            <a:r>
              <a:rPr kumimoji="0" lang="en-US" sz="3529" b="0" i="0" u="none" strike="noStrike" kern="1200" cap="none" spc="-147" normalizeH="0" baseline="0" noProof="0">
                <a:ln w="3175">
                  <a:noFill/>
                </a:ln>
                <a:solidFill>
                  <a:srgbClr val="000000"/>
                </a:solidFill>
                <a:effectLst/>
                <a:uLnTx/>
                <a:uFillTx/>
                <a:latin typeface="Segoe UI Semibold"/>
                <a:ea typeface="+mn-ea"/>
                <a:cs typeface="Segoe UI" pitchFamily="34" charset="0"/>
              </a:rPr>
              <a:t>Americas</a:t>
            </a:r>
            <a:r>
              <a:rPr kumimoji="0" lang="en-US" sz="3529" b="0" i="0" u="none" strike="noStrike" kern="1200" cap="none" spc="-147" normalizeH="0" baseline="0" noProof="0">
                <a:ln w="3175">
                  <a:noFill/>
                </a:ln>
                <a:solidFill>
                  <a:srgbClr val="0078D7"/>
                </a:solidFill>
                <a:effectLst/>
                <a:uLnTx/>
                <a:uFillTx/>
                <a:latin typeface="Segoe UI Semibold"/>
                <a:ea typeface="+mn-ea"/>
                <a:cs typeface="Segoe UI" pitchFamily="34" charset="0"/>
              </a:rPr>
              <a:t> – Regions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79CD6758-535A-4C32-B281-D57867569A87}"/>
              </a:ext>
            </a:extLst>
          </p:cNvPr>
          <p:cNvGrpSpPr/>
          <p:nvPr userDrawn="1"/>
        </p:nvGrpSpPr>
        <p:grpSpPr>
          <a:xfrm>
            <a:off x="277017" y="-23051"/>
            <a:ext cx="1687163" cy="243839"/>
            <a:chOff x="277017" y="-23051"/>
            <a:chExt cx="1687163" cy="243839"/>
          </a:xfrm>
        </p:grpSpPr>
        <p:sp>
          <p:nvSpPr>
            <p:cNvPr id="40" name="Rectangle 39">
              <a:hlinkClick r:id="" action="ppaction://noaction"/>
              <a:extLst>
                <a:ext uri="{FF2B5EF4-FFF2-40B4-BE49-F238E27FC236}">
                  <a16:creationId xmlns:a16="http://schemas.microsoft.com/office/drawing/2014/main" id="{EDFF754C-8FC4-45A6-B1F2-C786DE2E5247}"/>
                </a:ext>
              </a:extLst>
            </p:cNvPr>
            <p:cNvSpPr/>
            <p:nvPr userDrawn="1"/>
          </p:nvSpPr>
          <p:spPr bwMode="auto">
            <a:xfrm>
              <a:off x="31009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Main index</a:t>
              </a:r>
            </a:p>
          </p:txBody>
        </p:sp>
        <p:sp>
          <p:nvSpPr>
            <p:cNvPr id="41" name="Rectangle 40">
              <a:hlinkClick r:id="rId3"/>
              <a:extLst>
                <a:ext uri="{FF2B5EF4-FFF2-40B4-BE49-F238E27FC236}">
                  <a16:creationId xmlns:a16="http://schemas.microsoft.com/office/drawing/2014/main" id="{0713679A-7C13-4C3D-B826-7F2076EB1D5C}"/>
                </a:ext>
              </a:extLst>
            </p:cNvPr>
            <p:cNvSpPr/>
            <p:nvPr userDrawn="1"/>
          </p:nvSpPr>
          <p:spPr bwMode="auto">
            <a:xfrm>
              <a:off x="1143419" y="-23051"/>
              <a:ext cx="817171" cy="24383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Change log</a:t>
              </a:r>
            </a:p>
          </p:txBody>
        </p:sp>
        <p:cxnSp>
          <p:nvCxnSpPr>
            <p:cNvPr id="42" name="Straight Connector 41">
              <a:extLst>
                <a:ext uri="{FF2B5EF4-FFF2-40B4-BE49-F238E27FC236}">
                  <a16:creationId xmlns:a16="http://schemas.microsoft.com/office/drawing/2014/main" id="{6C179279-AD36-4620-975F-5B8D689ED7DB}"/>
                </a:ext>
              </a:extLst>
            </p:cNvPr>
            <p:cNvCxnSpPr/>
            <p:nvPr userDrawn="1"/>
          </p:nvCxnSpPr>
          <p:spPr>
            <a:xfrm>
              <a:off x="1133589"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43AAECB-4130-4115-AC65-A306D38D0FB8}"/>
                </a:ext>
              </a:extLst>
            </p:cNvPr>
            <p:cNvCxnSpPr/>
            <p:nvPr userDrawn="1"/>
          </p:nvCxnSpPr>
          <p:spPr>
            <a:xfrm>
              <a:off x="1964180"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E9ECFFD-1F2D-47A8-BC5D-17FF336742B6}"/>
                </a:ext>
              </a:extLst>
            </p:cNvPr>
            <p:cNvCxnSpPr>
              <a:cxnSpLocks/>
            </p:cNvCxnSpPr>
            <p:nvPr userDrawn="1"/>
          </p:nvCxnSpPr>
          <p:spPr>
            <a:xfrm>
              <a:off x="277017" y="-23051"/>
              <a:ext cx="0" cy="2207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897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with grid ">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10897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928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9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891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9527" y="0"/>
            <a:ext cx="6213504" cy="6858000"/>
          </a:xfrm>
          <a:prstGeom prst="rect">
            <a:avLst/>
          </a:prstGeom>
        </p:spPr>
      </p:pic>
      <p:sp>
        <p:nvSpPr>
          <p:cNvPr id="6" name="Rectangle 5"/>
          <p:cNvSpPr/>
          <p:nvPr/>
        </p:nvSpPr>
        <p:spPr bwMode="white">
          <a:xfrm>
            <a:off x="6203979" y="0"/>
            <a:ext cx="5988023"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8"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089374952"/>
      </p:ext>
    </p:extLst>
  </p:cSld>
  <p:clrMapOvr>
    <a:masterClrMapping/>
  </p:clrMapOvr>
  <p:transition spd="med">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79157053"/>
      </p:ext>
    </p:extLst>
  </p:cSld>
  <p:clrMapOvr>
    <a:masterClrMapping/>
  </p:clrMapOvr>
  <p:transition spd="slow">
    <p:cove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2D9D-69D1-40C6-9524-1B2C242012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DC6254-DF98-4686-8FBD-70CD4FE70E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8D4BD-AB3D-428A-8072-E9794FB2E922}"/>
              </a:ext>
            </a:extLst>
          </p:cNvPr>
          <p:cNvSpPr>
            <a:spLocks noGrp="1"/>
          </p:cNvSpPr>
          <p:nvPr>
            <p:ph type="dt" sz="half" idx="10"/>
          </p:nvPr>
        </p:nvSpPr>
        <p:spPr/>
        <p:txBody>
          <a:bodyPr/>
          <a:lstStyle/>
          <a:p>
            <a:fld id="{0C58D545-935F-4A91-BA7A-21F95767A50F}" type="datetimeFigureOut">
              <a:rPr lang="en-US" smtClean="0"/>
              <a:t>8/20/2018</a:t>
            </a:fld>
            <a:endParaRPr lang="en-US"/>
          </a:p>
        </p:txBody>
      </p:sp>
      <p:sp>
        <p:nvSpPr>
          <p:cNvPr id="5" name="Footer Placeholder 4">
            <a:extLst>
              <a:ext uri="{FF2B5EF4-FFF2-40B4-BE49-F238E27FC236}">
                <a16:creationId xmlns:a16="http://schemas.microsoft.com/office/drawing/2014/main" id="{65A81796-369F-438B-8EF6-D65821A0B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07C05-664E-48D1-B45B-BF56B80B3BA1}"/>
              </a:ext>
            </a:extLst>
          </p:cNvPr>
          <p:cNvSpPr>
            <a:spLocks noGrp="1"/>
          </p:cNvSpPr>
          <p:nvPr>
            <p:ph type="sldNum" sz="quarter" idx="12"/>
          </p:nvPr>
        </p:nvSpPr>
        <p:spPr/>
        <p:txBody>
          <a:bodyPr/>
          <a:lstStyle/>
          <a:p>
            <a:fld id="{A921518A-0DE3-4640-AA9B-3C524067DBFE}" type="slidenum">
              <a:rPr lang="en-US" smtClean="0"/>
              <a:t>‹#›</a:t>
            </a:fld>
            <a:endParaRPr lang="en-US"/>
          </a:p>
        </p:txBody>
      </p:sp>
    </p:spTree>
    <p:extLst>
      <p:ext uri="{BB962C8B-B14F-4D97-AF65-F5344CB8AC3E}">
        <p14:creationId xmlns:p14="http://schemas.microsoft.com/office/powerpoint/2010/main" val="207798284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531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Level 4.2">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100"/>
            </a:lvl1pPr>
          </a:lstStyle>
          <a:p>
            <a:r>
              <a:rPr lang="en-US"/>
              <a:t>Click to edit Master title style</a:t>
            </a:r>
          </a:p>
        </p:txBody>
      </p:sp>
      <p:sp>
        <p:nvSpPr>
          <p:cNvPr id="6" name="Slide Number Placeholder 5"/>
          <p:cNvSpPr>
            <a:spLocks noGrp="1"/>
          </p:cNvSpPr>
          <p:nvPr>
            <p:ph type="sldNum" sz="quarter" idx="12"/>
          </p:nvPr>
        </p:nvSpPr>
        <p:spPr>
          <a:xfrm>
            <a:off x="8976360" y="6356350"/>
            <a:ext cx="2743200" cy="26458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C5245-57D9-4297-A214-1583DC24979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40886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093013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963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21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976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7947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763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0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9939"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8" y="0"/>
            <a:ext cx="6213503" cy="6858000"/>
          </a:xfrm>
          <a:prstGeom prst="rect">
            <a:avLst/>
          </a:prstGeom>
        </p:spPr>
      </p:pic>
      <p:sp>
        <p:nvSpPr>
          <p:cNvPr id="6" name="Rectangle 5"/>
          <p:cNvSpPr/>
          <p:nvPr userDrawn="1"/>
        </p:nvSpPr>
        <p:spPr bwMode="white">
          <a:xfrm>
            <a:off x="-9527" y="0"/>
            <a:ext cx="5988024"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197487969"/>
      </p:ext>
    </p:extLst>
  </p:cSld>
  <p:clrMapOvr>
    <a:masterClrMapping/>
  </p:clrMapOvr>
  <p:transition spd="med">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55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3758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53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576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N-R</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May 4,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2" name="Group 21">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3" name="Group 22">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7" name="Rectangle 26">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4" name="Rectangle 3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35" name="Rectangle 34">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36" name="Rectangle 35">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4" name="Rectangle 23">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1537826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May 4, 2018</a:t>
            </a: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3" name="Group 22">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4" name="Group 23">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9" name="Rectangle 28">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44" name="Rectangle 43">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45" name="Rectangle 44">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46" name="Rectangle 45">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47" name="Rectangle 46">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5" name="Rectangle 24">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1629396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May 4,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66920" y="1028873"/>
          <a:ext cx="11662430" cy="460028"/>
        </p:xfrm>
        <a:graphic>
          <a:graphicData uri="http://schemas.openxmlformats.org/drawingml/2006/table">
            <a:tbl>
              <a:tblPr firstRow="1" bandRow="1">
                <a:tableStyleId>{5C22544A-7EE6-4342-B048-85BDC9FD1C3A}</a:tableStyleId>
              </a:tblPr>
              <a:tblGrid>
                <a:gridCol w="2342930">
                  <a:extLst>
                    <a:ext uri="{9D8B030D-6E8A-4147-A177-3AD203B41FA5}">
                      <a16:colId xmlns:a16="http://schemas.microsoft.com/office/drawing/2014/main" val="3197870306"/>
                    </a:ext>
                  </a:extLst>
                </a:gridCol>
                <a:gridCol w="931950">
                  <a:extLst>
                    <a:ext uri="{9D8B030D-6E8A-4147-A177-3AD203B41FA5}">
                      <a16:colId xmlns:a16="http://schemas.microsoft.com/office/drawing/2014/main" val="3223459776"/>
                    </a:ext>
                  </a:extLst>
                </a:gridCol>
                <a:gridCol w="931950">
                  <a:extLst>
                    <a:ext uri="{9D8B030D-6E8A-4147-A177-3AD203B41FA5}">
                      <a16:colId xmlns:a16="http://schemas.microsoft.com/office/drawing/2014/main" val="2622186844"/>
                    </a:ext>
                  </a:extLst>
                </a:gridCol>
                <a:gridCol w="931950">
                  <a:extLst>
                    <a:ext uri="{9D8B030D-6E8A-4147-A177-3AD203B41FA5}">
                      <a16:colId xmlns:a16="http://schemas.microsoft.com/office/drawing/2014/main" val="2437352463"/>
                    </a:ext>
                  </a:extLst>
                </a:gridCol>
                <a:gridCol w="931950">
                  <a:extLst>
                    <a:ext uri="{9D8B030D-6E8A-4147-A177-3AD203B41FA5}">
                      <a16:colId xmlns:a16="http://schemas.microsoft.com/office/drawing/2014/main" val="1806727261"/>
                    </a:ext>
                  </a:extLst>
                </a:gridCol>
                <a:gridCol w="931950">
                  <a:extLst>
                    <a:ext uri="{9D8B030D-6E8A-4147-A177-3AD203B41FA5}">
                      <a16:colId xmlns:a16="http://schemas.microsoft.com/office/drawing/2014/main" val="660294748"/>
                    </a:ext>
                  </a:extLst>
                </a:gridCol>
                <a:gridCol w="931950">
                  <a:extLst>
                    <a:ext uri="{9D8B030D-6E8A-4147-A177-3AD203B41FA5}">
                      <a16:colId xmlns:a16="http://schemas.microsoft.com/office/drawing/2014/main" val="2255672095"/>
                    </a:ext>
                  </a:extLst>
                </a:gridCol>
                <a:gridCol w="931950">
                  <a:extLst>
                    <a:ext uri="{9D8B030D-6E8A-4147-A177-3AD203B41FA5}">
                      <a16:colId xmlns:a16="http://schemas.microsoft.com/office/drawing/2014/main" val="2925835340"/>
                    </a:ext>
                  </a:extLst>
                </a:gridCol>
                <a:gridCol w="931950">
                  <a:extLst>
                    <a:ext uri="{9D8B030D-6E8A-4147-A177-3AD203B41FA5}">
                      <a16:colId xmlns:a16="http://schemas.microsoft.com/office/drawing/2014/main" val="2506138795"/>
                    </a:ext>
                  </a:extLst>
                </a:gridCol>
                <a:gridCol w="931950">
                  <a:extLst>
                    <a:ext uri="{9D8B030D-6E8A-4147-A177-3AD203B41FA5}">
                      <a16:colId xmlns:a16="http://schemas.microsoft.com/office/drawing/2014/main" val="929329240"/>
                    </a:ext>
                  </a:extLst>
                </a:gridCol>
                <a:gridCol w="931950">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France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9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Northeast</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35" name="Group 34">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36" name="Group 35">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42" name="Rectangle 41">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43" name="Rectangle 42">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44" name="Rectangle 4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45" name="Rectangle 44">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46" name="Rectangle 45">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37" name="Rectangle 36">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242190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May 4,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66921" y="1054945"/>
          <a:ext cx="11655843" cy="381850"/>
        </p:xfrm>
        <a:graphic>
          <a:graphicData uri="http://schemas.openxmlformats.org/drawingml/2006/table">
            <a:tbl>
              <a:tblPr firstRow="1" bandRow="1">
                <a:tableStyleId>{5C22544A-7EE6-4342-B048-85BDC9FD1C3A}</a:tableStyleId>
              </a:tblPr>
              <a:tblGrid>
                <a:gridCol w="1580929">
                  <a:extLst>
                    <a:ext uri="{9D8B030D-6E8A-4147-A177-3AD203B41FA5}">
                      <a16:colId xmlns:a16="http://schemas.microsoft.com/office/drawing/2014/main" val="3197870306"/>
                    </a:ext>
                  </a:extLst>
                </a:gridCol>
                <a:gridCol w="592642">
                  <a:extLst>
                    <a:ext uri="{9D8B030D-6E8A-4147-A177-3AD203B41FA5}">
                      <a16:colId xmlns:a16="http://schemas.microsoft.com/office/drawing/2014/main" val="1658188280"/>
                    </a:ext>
                  </a:extLst>
                </a:gridCol>
                <a:gridCol w="592642">
                  <a:extLst>
                    <a:ext uri="{9D8B030D-6E8A-4147-A177-3AD203B41FA5}">
                      <a16:colId xmlns:a16="http://schemas.microsoft.com/office/drawing/2014/main" val="2622186844"/>
                    </a:ext>
                  </a:extLst>
                </a:gridCol>
                <a:gridCol w="592642">
                  <a:extLst>
                    <a:ext uri="{9D8B030D-6E8A-4147-A177-3AD203B41FA5}">
                      <a16:colId xmlns:a16="http://schemas.microsoft.com/office/drawing/2014/main" val="2255672095"/>
                    </a:ext>
                  </a:extLst>
                </a:gridCol>
                <a:gridCol w="592642">
                  <a:extLst>
                    <a:ext uri="{9D8B030D-6E8A-4147-A177-3AD203B41FA5}">
                      <a16:colId xmlns:a16="http://schemas.microsoft.com/office/drawing/2014/main" val="2215749402"/>
                    </a:ext>
                  </a:extLst>
                </a:gridCol>
                <a:gridCol w="592642">
                  <a:extLst>
                    <a:ext uri="{9D8B030D-6E8A-4147-A177-3AD203B41FA5}">
                      <a16:colId xmlns:a16="http://schemas.microsoft.com/office/drawing/2014/main" val="3346969378"/>
                    </a:ext>
                  </a:extLst>
                </a:gridCol>
                <a:gridCol w="592642">
                  <a:extLst>
                    <a:ext uri="{9D8B030D-6E8A-4147-A177-3AD203B41FA5}">
                      <a16:colId xmlns:a16="http://schemas.microsoft.com/office/drawing/2014/main" val="929329240"/>
                    </a:ext>
                  </a:extLst>
                </a:gridCol>
                <a:gridCol w="592642">
                  <a:extLst>
                    <a:ext uri="{9D8B030D-6E8A-4147-A177-3AD203B41FA5}">
                      <a16:colId xmlns:a16="http://schemas.microsoft.com/office/drawing/2014/main" val="1739178816"/>
                    </a:ext>
                  </a:extLst>
                </a:gridCol>
                <a:gridCol w="592642">
                  <a:extLst>
                    <a:ext uri="{9D8B030D-6E8A-4147-A177-3AD203B41FA5}">
                      <a16:colId xmlns:a16="http://schemas.microsoft.com/office/drawing/2014/main" val="4066938788"/>
                    </a:ext>
                  </a:extLst>
                </a:gridCol>
                <a:gridCol w="592642">
                  <a:extLst>
                    <a:ext uri="{9D8B030D-6E8A-4147-A177-3AD203B41FA5}">
                      <a16:colId xmlns:a16="http://schemas.microsoft.com/office/drawing/2014/main" val="1993623972"/>
                    </a:ext>
                  </a:extLst>
                </a:gridCol>
                <a:gridCol w="592642">
                  <a:extLst>
                    <a:ext uri="{9D8B030D-6E8A-4147-A177-3AD203B41FA5}">
                      <a16:colId xmlns:a16="http://schemas.microsoft.com/office/drawing/2014/main" val="1474986278"/>
                    </a:ext>
                  </a:extLst>
                </a:gridCol>
                <a:gridCol w="592642">
                  <a:extLst>
                    <a:ext uri="{9D8B030D-6E8A-4147-A177-3AD203B41FA5}">
                      <a16:colId xmlns:a16="http://schemas.microsoft.com/office/drawing/2014/main" val="2480923566"/>
                    </a:ext>
                  </a:extLst>
                </a:gridCol>
                <a:gridCol w="592642">
                  <a:extLst>
                    <a:ext uri="{9D8B030D-6E8A-4147-A177-3AD203B41FA5}">
                      <a16:colId xmlns:a16="http://schemas.microsoft.com/office/drawing/2014/main" val="581428332"/>
                    </a:ext>
                  </a:extLst>
                </a:gridCol>
                <a:gridCol w="592642">
                  <a:extLst>
                    <a:ext uri="{9D8B030D-6E8A-4147-A177-3AD203B41FA5}">
                      <a16:colId xmlns:a16="http://schemas.microsoft.com/office/drawing/2014/main" val="478997332"/>
                    </a:ext>
                  </a:extLst>
                </a:gridCol>
                <a:gridCol w="592642">
                  <a:extLst>
                    <a:ext uri="{9D8B030D-6E8A-4147-A177-3AD203B41FA5}">
                      <a16:colId xmlns:a16="http://schemas.microsoft.com/office/drawing/2014/main" val="771603986"/>
                    </a:ext>
                  </a:extLst>
                </a:gridCol>
                <a:gridCol w="592642">
                  <a:extLst>
                    <a:ext uri="{9D8B030D-6E8A-4147-A177-3AD203B41FA5}">
                      <a16:colId xmlns:a16="http://schemas.microsoft.com/office/drawing/2014/main" val="3065061441"/>
                    </a:ext>
                  </a:extLst>
                </a:gridCol>
                <a:gridCol w="592642">
                  <a:extLst>
                    <a:ext uri="{9D8B030D-6E8A-4147-A177-3AD203B41FA5}">
                      <a16:colId xmlns:a16="http://schemas.microsoft.com/office/drawing/2014/main" val="3151267513"/>
                    </a:ext>
                  </a:extLst>
                </a:gridCol>
                <a:gridCol w="592642">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 1</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3" name="Group 22">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4" name="Group 23">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9" name="Rectangle 28">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33" name="Rectangle 32">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5" name="Rectangle 34">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36" name="Rectangle 35">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37" name="Rectangle 36">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5" name="Rectangle 24">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2359327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April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2" name="Group 21">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3" name="Group 22">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7" name="Rectangle 26">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4" name="Rectangle 3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35" name="Rectangle 34">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36" name="Rectangle 35">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4" name="Rectangle 23">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553327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April 12,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341245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096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522" y="0"/>
            <a:ext cx="6213503" cy="6858000"/>
          </a:xfrm>
          <a:prstGeom prst="rect">
            <a:avLst/>
          </a:prstGeom>
        </p:spPr>
      </p:pic>
      <p:sp>
        <p:nvSpPr>
          <p:cNvPr id="6" name="Rectangle 5"/>
          <p:cNvSpPr/>
          <p:nvPr/>
        </p:nvSpPr>
        <p:spPr bwMode="white">
          <a:xfrm>
            <a:off x="6203979" y="0"/>
            <a:ext cx="5988023"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p>
        </p:txBody>
      </p:sp>
      <p:sp>
        <p:nvSpPr>
          <p:cNvPr id="8"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317290939"/>
      </p:ext>
    </p:extLst>
  </p:cSld>
  <p:clrMapOvr>
    <a:masterClrMapping/>
  </p:clrMapOvr>
  <p:transition spd="med">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092504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03755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2_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3" name="Group 2">
            <a:extLst>
              <a:ext uri="{FF2B5EF4-FFF2-40B4-BE49-F238E27FC236}">
                <a16:creationId xmlns:a16="http://schemas.microsoft.com/office/drawing/2014/main" id="{6BF6A3E8-296E-4738-AC79-8DF0101EB4D3}"/>
              </a:ext>
            </a:extLst>
          </p:cNvPr>
          <p:cNvGrpSpPr/>
          <p:nvPr userDrawn="1"/>
        </p:nvGrpSpPr>
        <p:grpSpPr>
          <a:xfrm>
            <a:off x="10537564" y="289511"/>
            <a:ext cx="1549661" cy="599963"/>
            <a:chOff x="10080208" y="241982"/>
            <a:chExt cx="1549661" cy="599963"/>
          </a:xfrm>
          <a:noFill/>
        </p:grpSpPr>
        <p:grpSp>
          <p:nvGrpSpPr>
            <p:cNvPr id="4" name="Group 3">
              <a:extLst>
                <a:ext uri="{FF2B5EF4-FFF2-40B4-BE49-F238E27FC236}">
                  <a16:creationId xmlns:a16="http://schemas.microsoft.com/office/drawing/2014/main" id="{0BBB5BCA-5885-40FF-84E3-E07B45FF4851}"/>
                </a:ext>
              </a:extLst>
            </p:cNvPr>
            <p:cNvGrpSpPr/>
            <p:nvPr/>
          </p:nvGrpSpPr>
          <p:grpSpPr>
            <a:xfrm>
              <a:off x="10305738" y="241982"/>
              <a:ext cx="1324131" cy="587657"/>
              <a:chOff x="10110866" y="391883"/>
              <a:chExt cx="1324131" cy="587657"/>
            </a:xfrm>
            <a:grpFill/>
          </p:grpSpPr>
          <p:sp>
            <p:nvSpPr>
              <p:cNvPr id="8" name="Rectangle 7">
                <a:extLst>
                  <a:ext uri="{FF2B5EF4-FFF2-40B4-BE49-F238E27FC236}">
                    <a16:creationId xmlns:a16="http://schemas.microsoft.com/office/drawing/2014/main" id="{50C905BC-65F0-45FD-8FAA-62098D053738}"/>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9" name="Rectangle 8">
                <a:extLst>
                  <a:ext uri="{FF2B5EF4-FFF2-40B4-BE49-F238E27FC236}">
                    <a16:creationId xmlns:a16="http://schemas.microsoft.com/office/drawing/2014/main" id="{AD6BA01E-B351-47BF-B915-37E76408CEB1}"/>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10" name="Rectangle 9">
                <a:extLst>
                  <a:ext uri="{FF2B5EF4-FFF2-40B4-BE49-F238E27FC236}">
                    <a16:creationId xmlns:a16="http://schemas.microsoft.com/office/drawing/2014/main" id="{837F3C91-73DE-40F7-AD38-0B407185FE61}"/>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5" name="Rectangle 4">
              <a:extLst>
                <a:ext uri="{FF2B5EF4-FFF2-40B4-BE49-F238E27FC236}">
                  <a16:creationId xmlns:a16="http://schemas.microsoft.com/office/drawing/2014/main" id="{5723B913-6EE5-4ADB-AC32-FD1A21BBDF95}"/>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312D8B13-AFE2-43D9-A67F-61D3BB89C4DF}"/>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8010DCF8-ACE9-42BA-A0D8-BDDA84FF3F38}"/>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April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560718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851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071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4061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307581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1074958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569739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746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5123"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71217321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44pt 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stretch>
            <a:fillRect/>
          </a:stretch>
        </p:blipFill>
        <p:spPr>
          <a:xfrm>
            <a:off x="1" y="3"/>
            <a:ext cx="12191377" cy="6868077"/>
          </a:xfrm>
          <a:prstGeom prst="rect">
            <a:avLst/>
          </a:prstGeom>
        </p:spPr>
      </p:pic>
      <p:sp>
        <p:nvSpPr>
          <p:cNvPr id="6" name="Rectangle 5"/>
          <p:cNvSpPr/>
          <p:nvPr userDrawn="1"/>
        </p:nvSpPr>
        <p:spPr>
          <a:xfrm>
            <a:off x="1" y="-1"/>
            <a:ext cx="12192000" cy="2751794"/>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7">
              <a:defRPr/>
            </a:pPr>
            <a:endParaRPr lang="en-US" sz="1764">
              <a:solidFill>
                <a:srgbClr val="FFFFFF"/>
              </a:solidFill>
            </a:endParaRPr>
          </a:p>
        </p:txBody>
      </p:sp>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1987"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pPr>
              <a:defRPr/>
            </a:pPr>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bg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699911780"/>
      </p:ext>
    </p:extLst>
  </p:cSld>
  <p:clrMapOvr>
    <a:masterClrMapping/>
  </p:clrMapOvr>
  <p:transition spd="med">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E2DA1F-8860-42B8-9688-1B8B9AE51B91}"/>
              </a:ext>
            </a:extLst>
          </p:cNvPr>
          <p:cNvGrpSpPr/>
          <p:nvPr userDrawn="1"/>
        </p:nvGrpSpPr>
        <p:grpSpPr>
          <a:xfrm flipH="1">
            <a:off x="0" y="0"/>
            <a:ext cx="7276024" cy="6858000"/>
            <a:chOff x="4915975" y="0"/>
            <a:chExt cx="7276024" cy="6858000"/>
          </a:xfrm>
        </p:grpSpPr>
        <p:pic>
          <p:nvPicPr>
            <p:cNvPr id="3" name="Picture 2" descr="A group of people standing in front of a building&#10;&#10;Description generated with very high confidence">
              <a:extLst>
                <a:ext uri="{FF2B5EF4-FFF2-40B4-BE49-F238E27FC236}">
                  <a16:creationId xmlns:a16="http://schemas.microsoft.com/office/drawing/2014/main" id="{D8245282-BD4B-47B1-85E6-B4EC47E73F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83056" y="0"/>
              <a:ext cx="7208943" cy="6858000"/>
            </a:xfrm>
            <a:prstGeom prst="rect">
              <a:avLst/>
            </a:prstGeom>
          </p:spPr>
        </p:pic>
        <p:sp>
          <p:nvSpPr>
            <p:cNvPr id="4" name="Rectangle 3">
              <a:extLst>
                <a:ext uri="{FF2B5EF4-FFF2-40B4-BE49-F238E27FC236}">
                  <a16:creationId xmlns:a16="http://schemas.microsoft.com/office/drawing/2014/main" id="{5F01664E-D906-4484-80DE-2DE9D080714D}"/>
                </a:ext>
              </a:extLst>
            </p:cNvPr>
            <p:cNvSpPr/>
            <p:nvPr/>
          </p:nvSpPr>
          <p:spPr bwMode="auto">
            <a:xfrm rot="10800000">
              <a:off x="4915975" y="0"/>
              <a:ext cx="6986657" cy="6858000"/>
            </a:xfrm>
            <a:prstGeom prst="rect">
              <a:avLst/>
            </a:prstGeom>
            <a:gradFill flip="none" rotWithShape="1">
              <a:gsLst>
                <a:gs pos="36000">
                  <a:srgbClr val="F8F8F8">
                    <a:alpha val="85000"/>
                  </a:srgbClr>
                </a:gs>
                <a:gs pos="0">
                  <a:schemeClr val="bg2">
                    <a:alpha val="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Title 1">
            <a:extLst>
              <a:ext uri="{FF2B5EF4-FFF2-40B4-BE49-F238E27FC236}">
                <a16:creationId xmlns:a16="http://schemas.microsoft.com/office/drawing/2014/main" id="{78D95269-C17C-4B81-B86D-EF104EC69F3A}"/>
              </a:ext>
            </a:extLst>
          </p:cNvPr>
          <p:cNvSpPr txBox="1">
            <a:spLocks/>
          </p:cNvSpPr>
          <p:nvPr userDrawn="1"/>
        </p:nvSpPr>
        <p:spPr>
          <a:xfrm>
            <a:off x="289367" y="197340"/>
            <a:ext cx="3243722"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Azure </a:t>
            </a:r>
            <a:b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b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products</a:t>
            </a:r>
          </a:p>
        </p:txBody>
      </p:sp>
    </p:spTree>
    <p:extLst>
      <p:ext uri="{BB962C8B-B14F-4D97-AF65-F5344CB8AC3E}">
        <p14:creationId xmlns:p14="http://schemas.microsoft.com/office/powerpoint/2010/main" val="223389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53319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86679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071253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6666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59256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341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440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331814"/>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211052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44pt 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flipH="1">
            <a:off x="1" y="3"/>
            <a:ext cx="12192000" cy="6857999"/>
          </a:xfrm>
          <a:prstGeom prst="rect">
            <a:avLst/>
          </a:prstGeom>
        </p:spPr>
      </p:pic>
      <p:sp>
        <p:nvSpPr>
          <p:cNvPr id="10" name="Rectangle 29"/>
          <p:cNvSpPr/>
          <p:nvPr userDrawn="1"/>
        </p:nvSpPr>
        <p:spPr bwMode="auto">
          <a:xfrm>
            <a:off x="5231" y="-22778"/>
            <a:ext cx="6810339" cy="6880779"/>
          </a:xfrm>
          <a:prstGeom prst="rect">
            <a:avLst/>
          </a:prstGeom>
          <a:gradFill flip="none" rotWithShape="1">
            <a:gsLst>
              <a:gs pos="30000">
                <a:schemeClr val="bg1">
                  <a:lumMod val="85000"/>
                  <a:alpha val="8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3011"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tx2"/>
                </a:solidFill>
              </a:defRPr>
            </a:lvl1pPr>
          </a:lstStyle>
          <a:p>
            <a:pPr>
              <a:defRPr/>
            </a:pPr>
            <a:r>
              <a:rPr>
                <a:solidFill>
                  <a:srgbClr val="505050"/>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tx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956307795"/>
      </p:ext>
    </p:extLst>
  </p:cSld>
  <p:clrMapOvr>
    <a:masterClrMapping/>
  </p:clrMapOvr>
  <p:transition spd="med">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7679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endParaRPr lang="en-US">
              <a:solidFill>
                <a:srgbClr val="505050"/>
              </a:solidFill>
            </a:endParaRPr>
          </a:p>
        </p:txBody>
      </p:sp>
    </p:spTree>
    <p:extLst>
      <p:ext uri="{BB962C8B-B14F-4D97-AF65-F5344CB8AC3E}">
        <p14:creationId xmlns:p14="http://schemas.microsoft.com/office/powerpoint/2010/main" val="3754022456"/>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endParaRPr lang="en-US">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4283563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755985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403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7"/>
            <a:ext cx="11007659" cy="1686801"/>
          </a:xfrm>
        </p:spPr>
        <p:txBody>
          <a:bodyPr/>
          <a:lstStyle>
            <a:lvl1pPr>
              <a:defRPr sz="8623">
                <a:solidFill>
                  <a:schemeClr val="bg1"/>
                </a:solidFill>
              </a:defRPr>
            </a:lvl1pPr>
          </a:lstStyle>
          <a:p>
            <a:r>
              <a:rPr lang="en-US"/>
              <a:t>Title</a:t>
            </a:r>
          </a:p>
        </p:txBody>
      </p:sp>
    </p:spTree>
    <p:extLst>
      <p:ext uri="{BB962C8B-B14F-4D97-AF65-F5344CB8AC3E}">
        <p14:creationId xmlns:p14="http://schemas.microsoft.com/office/powerpoint/2010/main" val="1587230344"/>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505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4" y="2100817"/>
            <a:ext cx="11007659" cy="1686801"/>
          </a:xfrm>
        </p:spPr>
        <p:txBody>
          <a:bodyPr/>
          <a:lstStyle>
            <a:lvl1pPr>
              <a:defRPr sz="8623">
                <a:solidFill>
                  <a:schemeClr val="bg1"/>
                </a:solidFill>
              </a:defRPr>
            </a:lvl1pPr>
          </a:lstStyle>
          <a:p>
            <a:r>
              <a:rPr lang="en-US"/>
              <a:t>Title</a:t>
            </a:r>
          </a:p>
        </p:txBody>
      </p:sp>
    </p:spTree>
    <p:extLst>
      <p:ext uri="{BB962C8B-B14F-4D97-AF65-F5344CB8AC3E}">
        <p14:creationId xmlns:p14="http://schemas.microsoft.com/office/powerpoint/2010/main" val="15564731"/>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608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622114"/>
            <a:ext cx="11007659" cy="1703429"/>
          </a:xfrm>
        </p:spPr>
        <p:txBody>
          <a:bodyPr anchor="ctr"/>
          <a:lstStyle>
            <a:lvl1pPr>
              <a:defRPr sz="5879">
                <a:solidFill>
                  <a:schemeClr val="tx2"/>
                </a:solidFill>
              </a:defRPr>
            </a:lvl1pPr>
          </a:lstStyle>
          <a:p>
            <a:r>
              <a:rPr lang="en-US"/>
              <a:t>Thank you</a:t>
            </a:r>
          </a:p>
        </p:txBody>
      </p:sp>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0997" y="482865"/>
            <a:ext cx="1225864" cy="261495"/>
          </a:xfrm>
          <a:prstGeom prst="rect">
            <a:avLst/>
          </a:prstGeom>
        </p:spPr>
      </p:pic>
    </p:spTree>
    <p:extLst>
      <p:ext uri="{BB962C8B-B14F-4D97-AF65-F5344CB8AC3E}">
        <p14:creationId xmlns:p14="http://schemas.microsoft.com/office/powerpoint/2010/main" val="155746317"/>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0" y="2676701"/>
            <a:ext cx="4089742" cy="150459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710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6" y="1558"/>
                        <a:ext cx="1557" cy="1556"/>
                      </a:xfrm>
                      <a:prstGeom prst="rect">
                        <a:avLst/>
                      </a:prstGeom>
                    </p:spPr>
                  </p:pic>
                </p:oleObj>
              </mc:Fallback>
            </mc:AlternateContent>
          </a:graphicData>
        </a:graphic>
      </p:graphicFrame>
    </p:spTree>
    <p:extLst>
      <p:ext uri="{BB962C8B-B14F-4D97-AF65-F5344CB8AC3E}">
        <p14:creationId xmlns:p14="http://schemas.microsoft.com/office/powerpoint/2010/main" val="1477032745"/>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21583"/>
            <a:ext cx="762000" cy="29183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a:p>
        </p:txBody>
      </p:sp>
      <p:sp>
        <p:nvSpPr>
          <p:cNvPr id="2" name="Footer Placeholder 1"/>
          <p:cNvSpPr>
            <a:spLocks noGrp="1"/>
          </p:cNvSpPr>
          <p:nvPr>
            <p:ph type="ftr" sz="quarter" idx="15"/>
          </p:nvPr>
        </p:nvSpPr>
        <p:spPr>
          <a:xfrm>
            <a:off x="3048002" y="6477874"/>
            <a:ext cx="8381998" cy="380127"/>
          </a:xfrm>
          <a:prstGeom prst="rect">
            <a:avLst/>
          </a:prstGeom>
        </p:spPr>
        <p:txBody>
          <a:bodyPr/>
          <a:lstStyle/>
          <a:p>
            <a:pPr defTabSz="913507">
              <a:defRPr/>
            </a:pPr>
            <a:endParaRPr>
              <a:solidFill>
                <a:srgbClr val="505050"/>
              </a:solidFill>
            </a:endParaRPr>
          </a:p>
        </p:txBody>
      </p:sp>
      <p:sp>
        <p:nvSpPr>
          <p:cNvPr id="3" name="Slide Number Placeholder 2"/>
          <p:cNvSpPr>
            <a:spLocks noGrp="1"/>
          </p:cNvSpPr>
          <p:nvPr>
            <p:ph type="sldNum" sz="quarter" idx="16"/>
          </p:nvPr>
        </p:nvSpPr>
        <p:spPr>
          <a:xfrm>
            <a:off x="11430002" y="6477877"/>
            <a:ext cx="761998" cy="380126"/>
          </a:xfrm>
          <a:prstGeom prst="rect">
            <a:avLst/>
          </a:prstGeom>
        </p:spPr>
        <p:txBody>
          <a:bodyPr/>
          <a:lstStyle/>
          <a:p>
            <a:pPr defTabSz="913507">
              <a:defRPr/>
            </a:pPr>
            <a:fld id="{FAADACFB-7C71-4E89-89D2-7BBA40B7BFA9}" type="slidenum">
              <a:rPr>
                <a:solidFill>
                  <a:srgbClr val="505050"/>
                </a:solidFill>
              </a:rPr>
              <a:pPr defTabSz="913507">
                <a:defRPr/>
              </a:pPr>
              <a:t>‹#›</a:t>
            </a:fld>
            <a:endParaRPr>
              <a:solidFill>
                <a:srgbClr val="505050"/>
              </a:solidFill>
            </a:endParaRPr>
          </a:p>
        </p:txBody>
      </p:sp>
    </p:spTree>
    <p:extLst>
      <p:ext uri="{BB962C8B-B14F-4D97-AF65-F5344CB8AC3E}">
        <p14:creationId xmlns:p14="http://schemas.microsoft.com/office/powerpoint/2010/main" val="40962136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defRPr/>
            </a:pPr>
            <a:endParaRPr lang="en-US" sz="2193">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10" y="27027"/>
            <a:ext cx="2852970" cy="2751138"/>
          </a:xfrm>
          <a:prstGeom prst="rect">
            <a:avLst/>
          </a:prstGeom>
        </p:spPr>
        <p:txBody>
          <a:bodyPr anchor="b" anchorCtr="0">
            <a:noAutofit/>
          </a:bodyPr>
          <a:lstStyle>
            <a:lvl1pPr marL="0" indent="0">
              <a:lnSpc>
                <a:spcPts val="3799"/>
              </a:lnSpc>
              <a:spcBef>
                <a:spcPts val="0"/>
              </a:spcBef>
              <a:buNone/>
              <a:defRPr sz="3599" b="0" cap="none" baseline="0">
                <a:gradFill>
                  <a:gsLst>
                    <a:gs pos="100000">
                      <a:schemeClr val="bg1"/>
                    </a:gs>
                    <a:gs pos="0">
                      <a:schemeClr val="bg1"/>
                    </a:gs>
                  </a:gsLst>
                  <a:lin ang="5400000" scaled="0"/>
                </a:gradFill>
                <a:latin typeface="+mj-lt"/>
              </a:defRPr>
            </a:lvl1pPr>
            <a:lvl2pPr marL="607671" indent="0">
              <a:buNone/>
              <a:defRPr sz="2692" b="1"/>
            </a:lvl2pPr>
            <a:lvl3pPr marL="1215342" indent="0">
              <a:buNone/>
              <a:defRPr sz="2393" b="1"/>
            </a:lvl3pPr>
            <a:lvl4pPr marL="1823013" indent="0">
              <a:buNone/>
              <a:defRPr sz="2093" b="1"/>
            </a:lvl4pPr>
            <a:lvl5pPr marL="2430683" indent="0">
              <a:buNone/>
              <a:defRPr sz="2093" b="1"/>
            </a:lvl5pPr>
            <a:lvl6pPr marL="3038356" indent="0">
              <a:buNone/>
              <a:defRPr sz="2093" b="1"/>
            </a:lvl6pPr>
            <a:lvl7pPr marL="3646026" indent="0">
              <a:buNone/>
              <a:defRPr sz="2093" b="1"/>
            </a:lvl7pPr>
            <a:lvl8pPr marL="4253696" indent="0">
              <a:buNone/>
              <a:defRPr sz="2093" b="1"/>
            </a:lvl8pPr>
            <a:lvl9pPr marL="4861367" indent="0">
              <a:buNone/>
              <a:defRPr sz="2093" b="1"/>
            </a:lvl9pPr>
          </a:lstStyle>
          <a:p>
            <a:pPr lvl="0"/>
            <a:r>
              <a:rPr lang="en-US"/>
              <a:t>Click to edit Master text styles.</a:t>
            </a:r>
          </a:p>
        </p:txBody>
      </p:sp>
      <p:sp>
        <p:nvSpPr>
          <p:cNvPr id="7" name="Text Placeholder 6"/>
          <p:cNvSpPr>
            <a:spLocks noGrp="1"/>
          </p:cNvSpPr>
          <p:nvPr>
            <p:ph type="body" sz="quarter" idx="10"/>
          </p:nvPr>
        </p:nvSpPr>
        <p:spPr>
          <a:xfrm>
            <a:off x="533063" y="3054086"/>
            <a:ext cx="2866630" cy="3575317"/>
          </a:xfrm>
        </p:spPr>
        <p:txBody>
          <a:bodyPr/>
          <a:lstStyle>
            <a:lvl1pPr marL="0" indent="0">
              <a:lnSpc>
                <a:spcPts val="2199"/>
              </a:lnSpc>
              <a:spcBef>
                <a:spcPts val="0"/>
              </a:spcBef>
              <a:spcAft>
                <a:spcPts val="1200"/>
              </a:spcAft>
              <a:buNone/>
              <a:defRPr sz="2099" spc="0" baseline="0">
                <a:solidFill>
                  <a:schemeClr val="bg1"/>
                </a:solidFill>
                <a:latin typeface="+mj-lt"/>
              </a:defRPr>
            </a:lvl1pPr>
            <a:lvl2pPr marL="0" indent="0">
              <a:lnSpc>
                <a:spcPts val="2199"/>
              </a:lnSpc>
              <a:spcBef>
                <a:spcPts val="0"/>
              </a:spcBef>
              <a:spcAft>
                <a:spcPts val="1200"/>
              </a:spcAft>
              <a:buNone/>
              <a:defRPr sz="2099" spc="0" baseline="0">
                <a:solidFill>
                  <a:schemeClr val="bg1"/>
                </a:solidFill>
                <a:latin typeface="+mj-lt"/>
              </a:defRPr>
            </a:lvl2pPr>
            <a:lvl3pPr marL="0" indent="0">
              <a:lnSpc>
                <a:spcPts val="2199"/>
              </a:lnSpc>
              <a:spcBef>
                <a:spcPts val="0"/>
              </a:spcBef>
              <a:spcAft>
                <a:spcPts val="1200"/>
              </a:spcAft>
              <a:buNone/>
              <a:defRPr sz="2099" spc="0" baseline="0">
                <a:solidFill>
                  <a:schemeClr val="bg1"/>
                </a:solidFill>
                <a:latin typeface="+mj-lt"/>
              </a:defRPr>
            </a:lvl3pPr>
            <a:lvl4pPr marL="0" indent="0">
              <a:lnSpc>
                <a:spcPts val="2199"/>
              </a:lnSpc>
              <a:spcBef>
                <a:spcPts val="0"/>
              </a:spcBef>
              <a:spcAft>
                <a:spcPts val="1200"/>
              </a:spcAft>
              <a:buNone/>
              <a:defRPr sz="2099" spc="0" baseline="0">
                <a:solidFill>
                  <a:schemeClr val="bg1"/>
                </a:solidFill>
                <a:latin typeface="+mj-lt"/>
              </a:defRPr>
            </a:lvl4pPr>
            <a:lvl5pPr marL="0" indent="0">
              <a:lnSpc>
                <a:spcPts val="2199"/>
              </a:lnSpc>
              <a:spcBef>
                <a:spcPts val="0"/>
              </a:spcBef>
              <a:spcAft>
                <a:spcPts val="1200"/>
              </a:spcAft>
              <a:buNone/>
              <a:defRPr sz="2099" spc="0" baseline="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4854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10697" y="2441489"/>
            <a:ext cx="5370606" cy="1975031"/>
          </a:xfrm>
          <a:prstGeom prst="rect">
            <a:avLst/>
          </a:prstGeom>
        </p:spPr>
      </p:pic>
    </p:spTree>
    <p:extLst>
      <p:ext uri="{BB962C8B-B14F-4D97-AF65-F5344CB8AC3E}">
        <p14:creationId xmlns:p14="http://schemas.microsoft.com/office/powerpoint/2010/main" val="6522695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8" y="2816940"/>
            <a:ext cx="11034444" cy="2387600"/>
          </a:xfrm>
        </p:spPr>
        <p:txBody>
          <a:bodyPr anchor="b">
            <a:noAutofit/>
          </a:bodyPr>
          <a:lstStyle>
            <a:lvl1pPr algn="l">
              <a:defRPr sz="23881">
                <a:solidFill>
                  <a:schemeClr val="bg1"/>
                </a:solidFill>
              </a:defRPr>
            </a:lvl1pPr>
          </a:lstStyle>
          <a:p>
            <a:r>
              <a:rPr lang="en-US"/>
              <a:t>web</a:t>
            </a:r>
          </a:p>
        </p:txBody>
      </p:sp>
    </p:spTree>
    <p:extLst>
      <p:ext uri="{BB962C8B-B14F-4D97-AF65-F5344CB8AC3E}">
        <p14:creationId xmlns:p14="http://schemas.microsoft.com/office/powerpoint/2010/main" val="3771783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6147"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53091739"/>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6659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28879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01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1737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9903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562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81647-ED63-4692-9669-C1E0E555C464}"/>
              </a:ext>
            </a:extLst>
          </p:cNvPr>
          <p:cNvSpPr>
            <a:spLocks noGrp="1"/>
          </p:cNvSpPr>
          <p:nvPr>
            <p:ph type="title" hasCustomPrompt="1"/>
          </p:nvPr>
        </p:nvSpPr>
        <p:spPr>
          <a:xfrm>
            <a:off x="269240" y="289511"/>
            <a:ext cx="11655840" cy="899665"/>
          </a:xfrm>
        </p:spPr>
        <p:txBody>
          <a:bodyPr/>
          <a:lstStyle>
            <a:lvl1pPr>
              <a:defRPr/>
            </a:lvl1pPr>
          </a:lstStyle>
          <a:p>
            <a:r>
              <a:rPr lang="en-US"/>
              <a:t>Compute options for all types of apps</a:t>
            </a:r>
          </a:p>
        </p:txBody>
      </p:sp>
    </p:spTree>
    <p:extLst>
      <p:ext uri="{BB962C8B-B14F-4D97-AF65-F5344CB8AC3E}">
        <p14:creationId xmlns:p14="http://schemas.microsoft.com/office/powerpoint/2010/main" val="89353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49741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5529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0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2"/>
            <a:ext cx="12191377" cy="686261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7171"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576945227"/>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881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9145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652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0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421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69657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28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70311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29938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813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276377481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6204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8195"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02827014"/>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463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3545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610319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7EB1-5E21-4C62-944F-AB500B04C8E9}"/>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AE8DA0B2-E117-4412-824C-1D1DF7104B30}"/>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585E04-C20B-41C7-9DBF-11B2B688C070}"/>
              </a:ext>
            </a:extLst>
          </p:cNvPr>
          <p:cNvSpPr>
            <a:spLocks noGrp="1"/>
          </p:cNvSpPr>
          <p:nvPr>
            <p:ph type="dt" sz="half" idx="10"/>
          </p:nvPr>
        </p:nvSpPr>
        <p:spPr/>
        <p:txBody>
          <a:bodyPr/>
          <a:lstStyle/>
          <a:p>
            <a:fld id="{C17ACBA7-97F7-4D44-97AE-ECC29D67AE8B}" type="datetimeFigureOut">
              <a:rPr lang="en-US" smtClean="0"/>
              <a:t>8/20/2018</a:t>
            </a:fld>
            <a:endParaRPr lang="en-US"/>
          </a:p>
        </p:txBody>
      </p:sp>
      <p:sp>
        <p:nvSpPr>
          <p:cNvPr id="5" name="Footer Placeholder 4">
            <a:extLst>
              <a:ext uri="{FF2B5EF4-FFF2-40B4-BE49-F238E27FC236}">
                <a16:creationId xmlns:a16="http://schemas.microsoft.com/office/drawing/2014/main" id="{4ACE0235-730D-4F28-9D11-B3CA3F59D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722E3-FB7B-47A4-8840-340C4D64EB7A}"/>
              </a:ext>
            </a:extLst>
          </p:cNvPr>
          <p:cNvSpPr>
            <a:spLocks noGrp="1"/>
          </p:cNvSpPr>
          <p:nvPr>
            <p:ph type="sldNum" sz="quarter" idx="12"/>
          </p:nvPr>
        </p:nvSpPr>
        <p:spPr/>
        <p:txBody>
          <a:bodyPr/>
          <a:lstStyle/>
          <a:p>
            <a:fld id="{9B5F2587-969F-42DD-817D-1325136C4F4C}" type="slidenum">
              <a:rPr lang="en-US" smtClean="0"/>
              <a:t>‹#›</a:t>
            </a:fld>
            <a:endParaRPr lang="en-US"/>
          </a:p>
        </p:txBody>
      </p:sp>
    </p:spTree>
    <p:extLst>
      <p:ext uri="{BB962C8B-B14F-4D97-AF65-F5344CB8AC3E}">
        <p14:creationId xmlns:p14="http://schemas.microsoft.com/office/powerpoint/2010/main" val="10269703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1"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5"/>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8"/>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162287101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0686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3470401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842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0602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500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017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100816"/>
            <a:ext cx="11007661"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7" name="Picture 1256" descr="\\SERVER\chillibreeze\ppt\New Microsoft Logo\MSFT_logo_rgb_C-Wht.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7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9219"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16070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3_Title Slide Part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120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12" y="2366"/>
            <a:ext cx="12191378" cy="6855634"/>
          </a:xfrm>
          <a:prstGeom prst="rect">
            <a:avLst/>
          </a:prstGeom>
        </p:spPr>
      </p:pic>
      <p:sp>
        <p:nvSpPr>
          <p:cNvPr id="9" name="Rectangle 29"/>
          <p:cNvSpPr/>
          <p:nvPr userDrawn="1"/>
        </p:nvSpPr>
        <p:spPr bwMode="auto">
          <a:xfrm>
            <a:off x="1" y="1183"/>
            <a:ext cx="5390508" cy="6858000"/>
          </a:xfrm>
          <a:prstGeom prst="rect">
            <a:avLst/>
          </a:prstGeom>
          <a:gradFill flip="none" rotWithShape="1">
            <a:gsLst>
              <a:gs pos="0">
                <a:schemeClr val="bg1">
                  <a:lumMod val="95000"/>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userDrawn="1"/>
        </p:nvSpPr>
        <p:spPr bwMode="auto">
          <a:xfrm>
            <a:off x="-4667" y="1"/>
            <a:ext cx="12209119" cy="6855664"/>
          </a:xfrm>
          <a:custGeom>
            <a:avLst/>
            <a:gdLst>
              <a:gd name="connsiteX0" fmla="*/ 4483 w 12463463"/>
              <a:gd name="connsiteY0" fmla="*/ 0 h 6994524"/>
              <a:gd name="connsiteX1" fmla="*/ 12455979 w 12463463"/>
              <a:gd name="connsiteY1" fmla="*/ 0 h 6994524"/>
              <a:gd name="connsiteX2" fmla="*/ 12463463 w 12463463"/>
              <a:gd name="connsiteY2" fmla="*/ 314325 h 6994524"/>
              <a:gd name="connsiteX3" fmla="*/ 10265570 w 12463463"/>
              <a:gd name="connsiteY3" fmla="*/ 714375 h 6994524"/>
              <a:gd name="connsiteX4" fmla="*/ 10008612 w 12463463"/>
              <a:gd name="connsiteY4" fmla="*/ 880114 h 6994524"/>
              <a:gd name="connsiteX5" fmla="*/ 9903618 w 12463463"/>
              <a:gd name="connsiteY5" fmla="*/ 878015 h 6994524"/>
              <a:gd name="connsiteX6" fmla="*/ 9786936 w 12463463"/>
              <a:gd name="connsiteY6" fmla="*/ 959643 h 6994524"/>
              <a:gd name="connsiteX7" fmla="*/ 9815008 w 12463463"/>
              <a:gd name="connsiteY7" fmla="*/ 1004989 h 6994524"/>
              <a:gd name="connsiteX8" fmla="*/ 528947 w 12463463"/>
              <a:gd name="connsiteY8" fmla="*/ 6994524 h 6994524"/>
              <a:gd name="connsiteX9" fmla="*/ 0 w 12463463"/>
              <a:gd name="connsiteY9" fmla="*/ 6994524 h 6994524"/>
              <a:gd name="connsiteX10" fmla="*/ 0 w 12463463"/>
              <a:gd name="connsiteY10" fmla="*/ 1674390 h 6994524"/>
              <a:gd name="connsiteX11" fmla="*/ 4483 w 12463463"/>
              <a:gd name="connsiteY11" fmla="*/ 0 h 6994524"/>
              <a:gd name="connsiteX0" fmla="*/ 4483 w 12463463"/>
              <a:gd name="connsiteY0" fmla="*/ 0 h 6994524"/>
              <a:gd name="connsiteX1" fmla="*/ 12455979 w 12463463"/>
              <a:gd name="connsiteY1" fmla="*/ 0 h 6994524"/>
              <a:gd name="connsiteX2" fmla="*/ 12463463 w 12463463"/>
              <a:gd name="connsiteY2" fmla="*/ 314325 h 6994524"/>
              <a:gd name="connsiteX3" fmla="*/ 10265570 w 12463463"/>
              <a:gd name="connsiteY3" fmla="*/ 714375 h 6994524"/>
              <a:gd name="connsiteX4" fmla="*/ 10008612 w 12463463"/>
              <a:gd name="connsiteY4" fmla="*/ 880114 h 6994524"/>
              <a:gd name="connsiteX5" fmla="*/ 9903618 w 12463463"/>
              <a:gd name="connsiteY5" fmla="*/ 878015 h 6994524"/>
              <a:gd name="connsiteX6" fmla="*/ 9786936 w 12463463"/>
              <a:gd name="connsiteY6" fmla="*/ 959643 h 6994524"/>
              <a:gd name="connsiteX7" fmla="*/ 9815008 w 12463463"/>
              <a:gd name="connsiteY7" fmla="*/ 1004989 h 6994524"/>
              <a:gd name="connsiteX8" fmla="*/ 550379 w 12463463"/>
              <a:gd name="connsiteY8" fmla="*/ 6992143 h 6994524"/>
              <a:gd name="connsiteX9" fmla="*/ 0 w 12463463"/>
              <a:gd name="connsiteY9" fmla="*/ 6994524 h 6994524"/>
              <a:gd name="connsiteX10" fmla="*/ 0 w 12463463"/>
              <a:gd name="connsiteY10" fmla="*/ 1674390 h 6994524"/>
              <a:gd name="connsiteX11" fmla="*/ 4483 w 12463463"/>
              <a:gd name="connsiteY11" fmla="*/ 0 h 6994524"/>
              <a:gd name="connsiteX0" fmla="*/ 4483 w 12463463"/>
              <a:gd name="connsiteY0" fmla="*/ 0 h 6992143"/>
              <a:gd name="connsiteX1" fmla="*/ 12455979 w 12463463"/>
              <a:gd name="connsiteY1" fmla="*/ 0 h 6992143"/>
              <a:gd name="connsiteX2" fmla="*/ 12463463 w 12463463"/>
              <a:gd name="connsiteY2" fmla="*/ 314325 h 6992143"/>
              <a:gd name="connsiteX3" fmla="*/ 10265570 w 12463463"/>
              <a:gd name="connsiteY3" fmla="*/ 714375 h 6992143"/>
              <a:gd name="connsiteX4" fmla="*/ 10008612 w 12463463"/>
              <a:gd name="connsiteY4" fmla="*/ 880114 h 6992143"/>
              <a:gd name="connsiteX5" fmla="*/ 9903618 w 12463463"/>
              <a:gd name="connsiteY5" fmla="*/ 878015 h 6992143"/>
              <a:gd name="connsiteX6" fmla="*/ 9786936 w 12463463"/>
              <a:gd name="connsiteY6" fmla="*/ 959643 h 6992143"/>
              <a:gd name="connsiteX7" fmla="*/ 9815008 w 12463463"/>
              <a:gd name="connsiteY7" fmla="*/ 1004989 h 6992143"/>
              <a:gd name="connsiteX8" fmla="*/ 550379 w 12463463"/>
              <a:gd name="connsiteY8" fmla="*/ 6992143 h 6992143"/>
              <a:gd name="connsiteX9" fmla="*/ 9525 w 12463463"/>
              <a:gd name="connsiteY9" fmla="*/ 6992143 h 6992143"/>
              <a:gd name="connsiteX10" fmla="*/ 0 w 12463463"/>
              <a:gd name="connsiteY10" fmla="*/ 1674390 h 6992143"/>
              <a:gd name="connsiteX11" fmla="*/ 4483 w 12463463"/>
              <a:gd name="connsiteY11" fmla="*/ 0 h 6992143"/>
              <a:gd name="connsiteX0" fmla="*/ 11626 w 12463463"/>
              <a:gd name="connsiteY0" fmla="*/ 0 h 6992143"/>
              <a:gd name="connsiteX1" fmla="*/ 12455979 w 12463463"/>
              <a:gd name="connsiteY1" fmla="*/ 0 h 6992143"/>
              <a:gd name="connsiteX2" fmla="*/ 12463463 w 12463463"/>
              <a:gd name="connsiteY2" fmla="*/ 314325 h 6992143"/>
              <a:gd name="connsiteX3" fmla="*/ 10265570 w 12463463"/>
              <a:gd name="connsiteY3" fmla="*/ 714375 h 6992143"/>
              <a:gd name="connsiteX4" fmla="*/ 10008612 w 12463463"/>
              <a:gd name="connsiteY4" fmla="*/ 880114 h 6992143"/>
              <a:gd name="connsiteX5" fmla="*/ 9903618 w 12463463"/>
              <a:gd name="connsiteY5" fmla="*/ 878015 h 6992143"/>
              <a:gd name="connsiteX6" fmla="*/ 9786936 w 12463463"/>
              <a:gd name="connsiteY6" fmla="*/ 959643 h 6992143"/>
              <a:gd name="connsiteX7" fmla="*/ 9815008 w 12463463"/>
              <a:gd name="connsiteY7" fmla="*/ 1004989 h 6992143"/>
              <a:gd name="connsiteX8" fmla="*/ 550379 w 12463463"/>
              <a:gd name="connsiteY8" fmla="*/ 6992143 h 6992143"/>
              <a:gd name="connsiteX9" fmla="*/ 9525 w 12463463"/>
              <a:gd name="connsiteY9" fmla="*/ 6992143 h 6992143"/>
              <a:gd name="connsiteX10" fmla="*/ 0 w 12463463"/>
              <a:gd name="connsiteY10" fmla="*/ 1674390 h 6992143"/>
              <a:gd name="connsiteX11" fmla="*/ 11626 w 12463463"/>
              <a:gd name="connsiteY11" fmla="*/ 0 h 6992143"/>
              <a:gd name="connsiteX0" fmla="*/ 2101 w 12453938"/>
              <a:gd name="connsiteY0" fmla="*/ 0 h 6992143"/>
              <a:gd name="connsiteX1" fmla="*/ 12446454 w 12453938"/>
              <a:gd name="connsiteY1" fmla="*/ 0 h 6992143"/>
              <a:gd name="connsiteX2" fmla="*/ 12453938 w 12453938"/>
              <a:gd name="connsiteY2" fmla="*/ 314325 h 6992143"/>
              <a:gd name="connsiteX3" fmla="*/ 10256045 w 12453938"/>
              <a:gd name="connsiteY3" fmla="*/ 714375 h 6992143"/>
              <a:gd name="connsiteX4" fmla="*/ 9999087 w 12453938"/>
              <a:gd name="connsiteY4" fmla="*/ 880114 h 6992143"/>
              <a:gd name="connsiteX5" fmla="*/ 9894093 w 12453938"/>
              <a:gd name="connsiteY5" fmla="*/ 878015 h 6992143"/>
              <a:gd name="connsiteX6" fmla="*/ 9777411 w 12453938"/>
              <a:gd name="connsiteY6" fmla="*/ 959643 h 6992143"/>
              <a:gd name="connsiteX7" fmla="*/ 9805483 w 12453938"/>
              <a:gd name="connsiteY7" fmla="*/ 1004989 h 6992143"/>
              <a:gd name="connsiteX8" fmla="*/ 540854 w 12453938"/>
              <a:gd name="connsiteY8" fmla="*/ 6992143 h 6992143"/>
              <a:gd name="connsiteX9" fmla="*/ 0 w 12453938"/>
              <a:gd name="connsiteY9" fmla="*/ 6992143 h 6992143"/>
              <a:gd name="connsiteX10" fmla="*/ 2101 w 12453938"/>
              <a:gd name="connsiteY10" fmla="*/ 0 h 699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53938" h="6992143">
                <a:moveTo>
                  <a:pt x="2101" y="0"/>
                </a:moveTo>
                <a:lnTo>
                  <a:pt x="12446454" y="0"/>
                </a:lnTo>
                <a:lnTo>
                  <a:pt x="12453938" y="314325"/>
                </a:lnTo>
                <a:lnTo>
                  <a:pt x="10256045" y="714375"/>
                </a:lnTo>
                <a:lnTo>
                  <a:pt x="9999087" y="880114"/>
                </a:lnTo>
                <a:lnTo>
                  <a:pt x="9894093" y="878015"/>
                </a:lnTo>
                <a:lnTo>
                  <a:pt x="9777411" y="959643"/>
                </a:lnTo>
                <a:lnTo>
                  <a:pt x="9805483" y="1004989"/>
                </a:lnTo>
                <a:lnTo>
                  <a:pt x="540854" y="6992143"/>
                </a:lnTo>
                <a:lnTo>
                  <a:pt x="0" y="6992143"/>
                </a:lnTo>
                <a:cubicBezTo>
                  <a:pt x="700" y="4661429"/>
                  <a:pt x="1401" y="2330714"/>
                  <a:pt x="2101" y="0"/>
                </a:cubicBezTo>
                <a:close/>
              </a:path>
            </a:pathLst>
          </a:cu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6352352" cy="1686801"/>
          </a:xfrm>
        </p:spPr>
        <p:txBody>
          <a:bodyPr/>
          <a:lstStyle>
            <a:lvl1pPr>
              <a:defRPr sz="3920" baseline="0">
                <a:solidFill>
                  <a:schemeClr val="tx1"/>
                </a:solidFill>
              </a:defRPr>
            </a:lvl1pPr>
          </a:lstStyle>
          <a:p>
            <a:r>
              <a:rPr lang="en-US" err="1"/>
              <a:t>Lorem</a:t>
            </a:r>
            <a:r>
              <a:rPr lang="en-US"/>
              <a:t> </a:t>
            </a:r>
            <a:r>
              <a:rPr lang="en-US" err="1"/>
              <a:t>ipsum</a:t>
            </a:r>
            <a:r>
              <a:rPr lang="en-US"/>
              <a:t> dolor </a:t>
            </a:r>
            <a:r>
              <a:rPr lang="en-US" err="1"/>
              <a:t>amet</a:t>
            </a:r>
            <a:endParaRPr lang="en-US"/>
          </a:p>
        </p:txBody>
      </p:sp>
      <p:sp>
        <p:nvSpPr>
          <p:cNvPr id="3" name="Subtitle 2"/>
          <p:cNvSpPr>
            <a:spLocks noGrp="1"/>
          </p:cNvSpPr>
          <p:nvPr>
            <p:ph type="subTitle" idx="1" hasCustomPrompt="1"/>
          </p:nvPr>
        </p:nvSpPr>
        <p:spPr>
          <a:xfrm>
            <a:off x="269303" y="3877277"/>
            <a:ext cx="6352274" cy="1034782"/>
          </a:xfrm>
        </p:spPr>
        <p:txBody>
          <a:bodyPr/>
          <a:lstStyle>
            <a:lvl1pPr marL="0" indent="0" algn="l">
              <a:buNone/>
              <a:defRPr sz="2156">
                <a:solidFill>
                  <a:schemeClr val="tx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12" name="Picture 524" descr="\\SERVER\chillibreeze\ppt\New Microsoft Logo\MSFT_logo_rgb_C-Gray.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6330"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34493"/>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22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686270629"/>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32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763558349"/>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42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63838835"/>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52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788762683"/>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63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57908118"/>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734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266076036"/>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837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 y="0"/>
            <a:ext cx="12191999" cy="6858000"/>
          </a:xfrm>
          <a:prstGeom prst="rect">
            <a:avLst/>
          </a:prstGeom>
        </p:spPr>
      </p:pic>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269239"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28585"/>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6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939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9" name="Picture 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8"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337221"/>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041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269239"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8"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15917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024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464022" y="2318277"/>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338653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144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2"/>
            <a:ext cx="12192000" cy="6857999"/>
          </a:xfrm>
          <a:prstGeom prst="rect">
            <a:avLst/>
          </a:prstGeom>
        </p:spPr>
      </p:pic>
      <p:sp>
        <p:nvSpPr>
          <p:cNvPr id="7" name="Rectangle 6"/>
          <p:cNvSpPr/>
          <p:nvPr userDrawn="1"/>
        </p:nvSpPr>
        <p:spPr bwMode="auto">
          <a:xfrm>
            <a:off x="269239"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err="1"/>
              <a:t>Lorem</a:t>
            </a:r>
            <a:r>
              <a:rPr lang="en-US"/>
              <a:t> </a:t>
            </a:r>
            <a:r>
              <a:rPr lang="en-US" err="1"/>
              <a:t>ipsum</a:t>
            </a:r>
            <a:br>
              <a:rPr lang="en-US"/>
            </a:br>
            <a:r>
              <a:rPr lang="en-US"/>
              <a:t>dolor </a:t>
            </a:r>
            <a:r>
              <a:rPr lang="en-US" err="1"/>
              <a:t>amet</a:t>
            </a:r>
            <a:endParaRPr lang="en-US"/>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30514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7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246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1" y="2"/>
            <a:ext cx="12192000" cy="6857999"/>
          </a:xfrm>
          <a:prstGeom prst="rect">
            <a:avLst/>
          </a:prstGeom>
        </p:spPr>
      </p:pic>
      <p:sp>
        <p:nvSpPr>
          <p:cNvPr id="7" name="Rectangle 6"/>
          <p:cNvSpPr/>
          <p:nvPr userDrawn="1"/>
        </p:nvSpPr>
        <p:spPr bwMode="auto">
          <a:xfrm>
            <a:off x="269239"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628163"/>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9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349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269239"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614738"/>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451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tx2"/>
                </a:solidFill>
              </a:defRPr>
            </a:lvl1pPr>
          </a:lstStyle>
          <a:p>
            <a:r>
              <a:rPr>
                <a:solidFill>
                  <a:srgbClr val="505050"/>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a:p>
        </p:txBody>
      </p:sp>
    </p:spTree>
    <p:extLst>
      <p:ext uri="{BB962C8B-B14F-4D97-AF65-F5344CB8AC3E}">
        <p14:creationId xmlns:p14="http://schemas.microsoft.com/office/powerpoint/2010/main" val="1606866733"/>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553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ctrTitle"/>
          </p:nvPr>
        </p:nvSpPr>
        <p:spPr>
          <a:xfrm>
            <a:off x="6815236" y="1930721"/>
            <a:ext cx="4980989" cy="615553"/>
          </a:xfrm>
        </p:spPr>
        <p:txBody>
          <a:bodyPr/>
          <a:lstStyle>
            <a:lvl1pPr>
              <a:defRPr sz="3999">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tx2"/>
                </a:solidFill>
              </a:defRPr>
            </a:lvl1pPr>
          </a:lstStyle>
          <a:p>
            <a:pPr defTabSz="914274"/>
            <a:fld id="{27258FFF-F925-446B-8502-81C933981705}" type="slidenum">
              <a:rPr smtClean="0">
                <a:solidFill>
                  <a:srgbClr val="505050"/>
                </a:solidFill>
              </a:rPr>
              <a:pPr defTabSz="914274"/>
              <a:t>‹#›</a:t>
            </a:fld>
            <a:endParaRPr>
              <a:solidFill>
                <a:srgbClr val="505050"/>
              </a:solidFill>
            </a:endParaRPr>
          </a:p>
        </p:txBody>
      </p:sp>
    </p:spTree>
    <p:extLst>
      <p:ext uri="{BB962C8B-B14F-4D97-AF65-F5344CB8AC3E}">
        <p14:creationId xmlns:p14="http://schemas.microsoft.com/office/powerpoint/2010/main" val="2579581560"/>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656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
        <p:nvSpPr>
          <p:cNvPr id="4" name="Slide Number Placeholder 3"/>
          <p:cNvSpPr>
            <a:spLocks noGrp="1"/>
          </p:cNvSpPr>
          <p:nvPr>
            <p:ph type="sldNum" sz="quarter" idx="11"/>
          </p:nvPr>
        </p:nvSpPr>
        <p:spPr/>
        <p:txBody>
          <a:bodyPr/>
          <a:lstStyle/>
          <a:p>
            <a:pPr defTabSz="914274"/>
            <a:fld id="{27258FFF-F925-446B-8502-81C933981705}" type="slidenum">
              <a:rPr>
                <a:solidFill>
                  <a:srgbClr val="505050"/>
                </a:solidFill>
              </a:rPr>
              <a:pPr defTabSz="914274"/>
              <a:t>‹#›</a:t>
            </a:fld>
            <a:endParaRPr>
              <a:solidFill>
                <a:srgbClr val="505050"/>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latin typeface="+mn-lt"/>
              </a:defRPr>
            </a:lvl1pPr>
            <a:lvl2pPr marL="676821" indent="-228719">
              <a:spcBef>
                <a:spcPts val="1176"/>
              </a:spcBef>
              <a:buSzPct val="100000"/>
              <a:buFont typeface="Segoe UI" pitchFamily="34" charset="0"/>
              <a:buChar char="‐"/>
              <a:defRPr/>
            </a:lvl2pPr>
            <a:lvl3pPr marL="1124923" indent="-228719">
              <a:spcBef>
                <a:spcPts val="1176"/>
              </a:spcBef>
              <a:buFont typeface="Wingdings" pitchFamily="2" charset="2"/>
              <a:buChar char="§"/>
              <a:defRPr/>
            </a:lvl3pPr>
            <a:lvl4pPr marL="1568356" indent="-336076">
              <a:spcBef>
                <a:spcPts val="1176"/>
              </a:spcBef>
              <a:buFont typeface="+mj-lt"/>
              <a:buAutoNum type="arabicPeriod"/>
              <a:defRPr/>
            </a:lvl4pPr>
            <a:lvl5pPr marL="1907544" indent="-336076">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3249883"/>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758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p>
            <a:pPr defTabSz="914274"/>
            <a:fld id="{27258FFF-F925-446B-8502-81C933981705}" type="slidenum">
              <a:rPr>
                <a:solidFill>
                  <a:srgbClr val="505050"/>
                </a:solidFill>
              </a:rPr>
              <a:pPr defTabSz="914274"/>
              <a:t>‹#›</a:t>
            </a:fld>
            <a:endParaRPr>
              <a:solidFill>
                <a:srgbClr val="505050"/>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1895831282"/>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86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tx2"/>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accent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a:solidFill>
                <a:srgbClr val="FFFFFF"/>
              </a:solidFill>
            </a:endParaRPr>
          </a:p>
        </p:txBody>
      </p:sp>
    </p:spTree>
    <p:extLst>
      <p:ext uri="{BB962C8B-B14F-4D97-AF65-F5344CB8AC3E}">
        <p14:creationId xmlns:p14="http://schemas.microsoft.com/office/powerpoint/2010/main" val="1746363379"/>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963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accent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p:spPr>
        <p:txBody>
          <a:bodyPr lIns="146304" tIns="91440" rIns="146304" bIns="91440">
            <a:noAutofit/>
          </a:bodyPr>
          <a:lstStyle>
            <a:lvl1pPr marL="0" indent="0">
              <a:buFontTx/>
              <a:buNone/>
              <a:defRPr sz="2352">
                <a:solidFill>
                  <a:schemeClr val="tx2"/>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3"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1"/>
              </a:lnSpc>
              <a:spcBef>
                <a:spcPts val="294"/>
              </a:spcBef>
              <a:spcAft>
                <a:spcPts val="588"/>
              </a:spcAft>
              <a:buFontTx/>
              <a:buNone/>
              <a:defRPr sz="1176" b="0">
                <a:solidFill>
                  <a:schemeClr val="tx2"/>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1"/>
              </a:lnSpc>
              <a:spcBef>
                <a:spcPts val="294"/>
              </a:spcBef>
              <a:spcAft>
                <a:spcPts val="588"/>
              </a:spcAft>
              <a:buFontTx/>
              <a:buNone/>
              <a:defRPr sz="1176" b="0">
                <a:solidFill>
                  <a:schemeClr val="tx2"/>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1"/>
              </a:lnSpc>
              <a:spcBef>
                <a:spcPts val="294"/>
              </a:spcBef>
              <a:spcAft>
                <a:spcPts val="588"/>
              </a:spcAft>
              <a:buFontTx/>
              <a:buNone/>
              <a:defRPr sz="1176" b="0">
                <a:solidFill>
                  <a:schemeClr val="tx2"/>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a:t>
            </a:r>
            <a:br>
              <a:rPr lang="en-US"/>
            </a:br>
            <a:r>
              <a:rPr lang="en-US"/>
              <a:t>Master text styles</a:t>
            </a:r>
          </a:p>
        </p:txBody>
      </p:sp>
      <p:sp>
        <p:nvSpPr>
          <p:cNvPr id="4" name="Slide Number Placeholder 3"/>
          <p:cNvSpPr>
            <a:spLocks noGrp="1"/>
          </p:cNvSpPr>
          <p:nvPr>
            <p:ph type="sldNum" sz="quarter" idx="44"/>
          </p:nvPr>
        </p:nvSpPr>
        <p:spPr>
          <a:xfrm>
            <a:off x="11367167" y="6576366"/>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a:p>
        </p:txBody>
      </p:sp>
    </p:spTree>
    <p:extLst>
      <p:ext uri="{BB962C8B-B14F-4D97-AF65-F5344CB8AC3E}">
        <p14:creationId xmlns:p14="http://schemas.microsoft.com/office/powerpoint/2010/main" val="1849586582"/>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065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a:p>
        </p:txBody>
      </p:sp>
    </p:spTree>
    <p:extLst>
      <p:ext uri="{BB962C8B-B14F-4D97-AF65-F5344CB8AC3E}">
        <p14:creationId xmlns:p14="http://schemas.microsoft.com/office/powerpoint/2010/main" val="364180536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58.xml"/><Relationship Id="rId1" Type="http://schemas.openxmlformats.org/officeDocument/2006/relationships/slideLayout" Target="../slideLayouts/slideLayout25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theme" Target="../theme/theme11.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image" Target="../media/image6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image" Target="../media/image64.png"/><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theme" Target="../theme/theme12.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image" Target="../media/image66.png"/><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18" Type="http://schemas.openxmlformats.org/officeDocument/2006/relationships/slideLayout" Target="../slideLayouts/slideLayout317.xml"/><Relationship Id="rId26" Type="http://schemas.openxmlformats.org/officeDocument/2006/relationships/oleObject" Target="../embeddings/oleObject110.bin"/><Relationship Id="rId3" Type="http://schemas.openxmlformats.org/officeDocument/2006/relationships/slideLayout" Target="../slideLayouts/slideLayout302.xml"/><Relationship Id="rId21" Type="http://schemas.openxmlformats.org/officeDocument/2006/relationships/slideLayout" Target="../slideLayouts/slideLayout320.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17" Type="http://schemas.openxmlformats.org/officeDocument/2006/relationships/slideLayout" Target="../slideLayouts/slideLayout316.xml"/><Relationship Id="rId25" Type="http://schemas.openxmlformats.org/officeDocument/2006/relationships/tags" Target="../tags/tag110.xml"/><Relationship Id="rId2" Type="http://schemas.openxmlformats.org/officeDocument/2006/relationships/slideLayout" Target="../slideLayouts/slideLayout301.xml"/><Relationship Id="rId16" Type="http://schemas.openxmlformats.org/officeDocument/2006/relationships/slideLayout" Target="../slideLayouts/slideLayout315.xml"/><Relationship Id="rId20" Type="http://schemas.openxmlformats.org/officeDocument/2006/relationships/slideLayout" Target="../slideLayouts/slideLayout319.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24" Type="http://schemas.openxmlformats.org/officeDocument/2006/relationships/vmlDrawing" Target="../drawings/vmlDrawing110.vml"/><Relationship Id="rId5" Type="http://schemas.openxmlformats.org/officeDocument/2006/relationships/slideLayout" Target="../slideLayouts/slideLayout304.xml"/><Relationship Id="rId15" Type="http://schemas.openxmlformats.org/officeDocument/2006/relationships/slideLayout" Target="../slideLayouts/slideLayout314.xml"/><Relationship Id="rId23" Type="http://schemas.openxmlformats.org/officeDocument/2006/relationships/theme" Target="../theme/theme14.xml"/><Relationship Id="rId28" Type="http://schemas.openxmlformats.org/officeDocument/2006/relationships/image" Target="../media/image31.emf"/><Relationship Id="rId10" Type="http://schemas.openxmlformats.org/officeDocument/2006/relationships/slideLayout" Target="../slideLayouts/slideLayout309.xml"/><Relationship Id="rId19" Type="http://schemas.openxmlformats.org/officeDocument/2006/relationships/slideLayout" Target="../slideLayouts/slideLayout318.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slideLayout" Target="../slideLayouts/slideLayout313.xml"/><Relationship Id="rId22" Type="http://schemas.openxmlformats.org/officeDocument/2006/relationships/slideLayout" Target="../slideLayouts/slideLayout321.xml"/><Relationship Id="rId27" Type="http://schemas.openxmlformats.org/officeDocument/2006/relationships/image" Target="../media/image69.emf"/></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39" Type="http://schemas.openxmlformats.org/officeDocument/2006/relationships/slideLayout" Target="../slideLayouts/slideLayout360.xml"/><Relationship Id="rId21" Type="http://schemas.openxmlformats.org/officeDocument/2006/relationships/slideLayout" Target="../slideLayouts/slideLayout342.xml"/><Relationship Id="rId34" Type="http://schemas.openxmlformats.org/officeDocument/2006/relationships/slideLayout" Target="../slideLayouts/slideLayout355.xml"/><Relationship Id="rId42" Type="http://schemas.openxmlformats.org/officeDocument/2006/relationships/slideLayout" Target="../slideLayouts/slideLayout363.xml"/><Relationship Id="rId47" Type="http://schemas.openxmlformats.org/officeDocument/2006/relationships/slideLayout" Target="../slideLayouts/slideLayout368.xml"/><Relationship Id="rId50" Type="http://schemas.openxmlformats.org/officeDocument/2006/relationships/slideLayout" Target="../slideLayouts/slideLayout371.xml"/><Relationship Id="rId55" Type="http://schemas.openxmlformats.org/officeDocument/2006/relationships/image" Target="../media/image31.emf"/><Relationship Id="rId7" Type="http://schemas.openxmlformats.org/officeDocument/2006/relationships/slideLayout" Target="../slideLayouts/slideLayout328.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9" Type="http://schemas.openxmlformats.org/officeDocument/2006/relationships/slideLayout" Target="../slideLayouts/slideLayout350.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37" Type="http://schemas.openxmlformats.org/officeDocument/2006/relationships/slideLayout" Target="../slideLayouts/slideLayout358.xml"/><Relationship Id="rId40" Type="http://schemas.openxmlformats.org/officeDocument/2006/relationships/slideLayout" Target="../slideLayouts/slideLayout361.xml"/><Relationship Id="rId45" Type="http://schemas.openxmlformats.org/officeDocument/2006/relationships/slideLayout" Target="../slideLayouts/slideLayout366.xml"/><Relationship Id="rId53" Type="http://schemas.openxmlformats.org/officeDocument/2006/relationships/theme" Target="../theme/theme15.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4" Type="http://schemas.openxmlformats.org/officeDocument/2006/relationships/slideLayout" Target="../slideLayouts/slideLayout365.xml"/><Relationship Id="rId52" Type="http://schemas.openxmlformats.org/officeDocument/2006/relationships/slideLayout" Target="../slideLayouts/slideLayout373.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slideLayout" Target="../slideLayouts/slideLayout356.xml"/><Relationship Id="rId43" Type="http://schemas.openxmlformats.org/officeDocument/2006/relationships/slideLayout" Target="../slideLayouts/slideLayout364.xml"/><Relationship Id="rId48" Type="http://schemas.openxmlformats.org/officeDocument/2006/relationships/slideLayout" Target="../slideLayouts/slideLayout369.xml"/><Relationship Id="rId8" Type="http://schemas.openxmlformats.org/officeDocument/2006/relationships/slideLayout" Target="../slideLayouts/slideLayout329.xml"/><Relationship Id="rId51" Type="http://schemas.openxmlformats.org/officeDocument/2006/relationships/slideLayout" Target="../slideLayouts/slideLayout372.xml"/><Relationship Id="rId3" Type="http://schemas.openxmlformats.org/officeDocument/2006/relationships/slideLayout" Target="../slideLayouts/slideLayout324.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slideLayout" Target="../slideLayouts/slideLayout354.xml"/><Relationship Id="rId38" Type="http://schemas.openxmlformats.org/officeDocument/2006/relationships/slideLayout" Target="../slideLayouts/slideLayout359.xml"/><Relationship Id="rId46" Type="http://schemas.openxmlformats.org/officeDocument/2006/relationships/slideLayout" Target="../slideLayouts/slideLayout367.xml"/><Relationship Id="rId20" Type="http://schemas.openxmlformats.org/officeDocument/2006/relationships/slideLayout" Target="../slideLayouts/slideLayout341.xml"/><Relationship Id="rId41" Type="http://schemas.openxmlformats.org/officeDocument/2006/relationships/slideLayout" Target="../slideLayouts/slideLayout362.xml"/><Relationship Id="rId54" Type="http://schemas.openxmlformats.org/officeDocument/2006/relationships/image" Target="../media/image70.png"/><Relationship Id="rId1" Type="http://schemas.openxmlformats.org/officeDocument/2006/relationships/slideLayout" Target="../slideLayouts/slideLayout322.xml"/><Relationship Id="rId6" Type="http://schemas.openxmlformats.org/officeDocument/2006/relationships/slideLayout" Target="../slideLayouts/slideLayout327.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slideLayout" Target="../slideLayouts/slideLayout357.xml"/><Relationship Id="rId49" Type="http://schemas.openxmlformats.org/officeDocument/2006/relationships/slideLayout" Target="../slideLayouts/slideLayout37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9" Type="http://schemas.openxmlformats.org/officeDocument/2006/relationships/slideLayout" Target="../slideLayouts/slideLayout412.xml"/><Relationship Id="rId21" Type="http://schemas.openxmlformats.org/officeDocument/2006/relationships/slideLayout" Target="../slideLayouts/slideLayout394.xml"/><Relationship Id="rId34" Type="http://schemas.openxmlformats.org/officeDocument/2006/relationships/slideLayout" Target="../slideLayouts/slideLayout407.xml"/><Relationship Id="rId7" Type="http://schemas.openxmlformats.org/officeDocument/2006/relationships/slideLayout" Target="../slideLayouts/slideLayout380.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41" Type="http://schemas.openxmlformats.org/officeDocument/2006/relationships/theme" Target="../theme/theme16.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37" Type="http://schemas.openxmlformats.org/officeDocument/2006/relationships/slideLayout" Target="../slideLayouts/slideLayout410.xml"/><Relationship Id="rId40" Type="http://schemas.openxmlformats.org/officeDocument/2006/relationships/slideLayout" Target="../slideLayouts/slideLayout413.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36" Type="http://schemas.openxmlformats.org/officeDocument/2006/relationships/slideLayout" Target="../slideLayouts/slideLayout409.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slideLayout" Target="../slideLayouts/slideLayout408.xml"/><Relationship Id="rId8" Type="http://schemas.openxmlformats.org/officeDocument/2006/relationships/slideLayout" Target="../slideLayouts/slideLayout381.xml"/><Relationship Id="rId3" Type="http://schemas.openxmlformats.org/officeDocument/2006/relationships/slideLayout" Target="../slideLayouts/slideLayout376.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38" Type="http://schemas.openxmlformats.org/officeDocument/2006/relationships/slideLayout" Target="../slideLayouts/slideLayout4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image" Target="../media/image31.emf"/><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10" Type="http://schemas.openxmlformats.org/officeDocument/2006/relationships/theme" Target="../theme/theme3.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04.xml"/><Relationship Id="rId21" Type="http://schemas.openxmlformats.org/officeDocument/2006/relationships/slideLayout" Target="../slideLayouts/slideLayout99.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9" Type="http://schemas.openxmlformats.org/officeDocument/2006/relationships/slideLayout" Target="../slideLayouts/slideLayout107.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66" Type="http://schemas.openxmlformats.org/officeDocument/2006/relationships/slideLayout" Target="../slideLayouts/slideLayout144.xml"/><Relationship Id="rId74" Type="http://schemas.openxmlformats.org/officeDocument/2006/relationships/oleObject" Target="../embeddings/oleObject48.bin"/><Relationship Id="rId5" Type="http://schemas.openxmlformats.org/officeDocument/2006/relationships/slideLayout" Target="../slideLayouts/slideLayout83.xml"/><Relationship Id="rId61" Type="http://schemas.openxmlformats.org/officeDocument/2006/relationships/slideLayout" Target="../slideLayouts/slideLayout139.xml"/><Relationship Id="rId19" Type="http://schemas.openxmlformats.org/officeDocument/2006/relationships/slideLayout" Target="../slideLayouts/slideLayout9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slideLayout" Target="../slideLayouts/slideLayout134.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vmlDrawing" Target="../drawings/vmlDrawing48.v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59" Type="http://schemas.openxmlformats.org/officeDocument/2006/relationships/slideLayout" Target="../slideLayouts/slideLayout137.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62" Type="http://schemas.openxmlformats.org/officeDocument/2006/relationships/slideLayout" Target="../slideLayouts/slideLayout140.xml"/><Relationship Id="rId70" Type="http://schemas.openxmlformats.org/officeDocument/2006/relationships/slideLayout" Target="../slideLayouts/slideLayout148.xml"/><Relationship Id="rId75" Type="http://schemas.openxmlformats.org/officeDocument/2006/relationships/image" Target="../media/image1.emf"/><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tags" Target="../tags/tag4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9" Type="http://schemas.openxmlformats.org/officeDocument/2006/relationships/slideLayout" Target="../slideLayouts/slideLayout117.xml"/><Relationship Id="rId34" Type="http://schemas.openxmlformats.org/officeDocument/2006/relationships/slideLayout" Target="../slideLayouts/slideLayout112.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 Type="http://schemas.openxmlformats.org/officeDocument/2006/relationships/slideLayout" Target="../slideLayouts/slideLayout85.xml"/><Relationship Id="rId7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heme" Target="../theme/theme5.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image" Target="../media/image31.emf"/><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19" Type="http://schemas.openxmlformats.org/officeDocument/2006/relationships/theme" Target="../theme/theme6.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21" Type="http://schemas.openxmlformats.org/officeDocument/2006/relationships/theme" Target="../theme/theme7.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image" Target="../media/image3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theme" Target="../theme/theme8.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39" Type="http://schemas.openxmlformats.org/officeDocument/2006/relationships/slideLayout" Target="../slideLayouts/slideLayout254.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42" Type="http://schemas.openxmlformats.org/officeDocument/2006/relationships/theme" Target="../theme/theme9.xml"/><Relationship Id="rId7" Type="http://schemas.openxmlformats.org/officeDocument/2006/relationships/slideLayout" Target="../slideLayouts/slideLayout22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41" Type="http://schemas.openxmlformats.org/officeDocument/2006/relationships/slideLayout" Target="../slideLayouts/slideLayout256.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slideLayout" Target="../slideLayouts/slideLayout252.xml"/><Relationship Id="rId40" Type="http://schemas.openxmlformats.org/officeDocument/2006/relationships/slideLayout" Target="../slideLayouts/slideLayout255.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8" Type="http://schemas.openxmlformats.org/officeDocument/2006/relationships/slideLayout" Target="../slideLayouts/slideLayout223.xml"/><Relationship Id="rId3" Type="http://schemas.openxmlformats.org/officeDocument/2006/relationships/slideLayout" Target="../slideLayouts/slideLayout218.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slideLayout" Target="../slideLayouts/slideLayout2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53"/>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027" name="think-cell Slide" r:id="rId54" imgW="270" imgH="270" progId="TCLayout.ActiveDocument.1">
                  <p:embed/>
                </p:oleObj>
              </mc:Choice>
              <mc:Fallback>
                <p:oleObj name="think-cell Slide" r:id="rId54" imgW="270" imgH="270" progId="TCLayout.ActiveDocument.1">
                  <p:embed/>
                  <p:pic>
                    <p:nvPicPr>
                      <p:cNvPr id="6" name="Object 5" hidden="1"/>
                      <p:cNvPicPr/>
                      <p:nvPr/>
                    </p:nvPicPr>
                    <p:blipFill>
                      <a:blip r:embed="rId55"/>
                      <a:stretch>
                        <a:fillRect/>
                      </a:stretch>
                    </p:blipFill>
                    <p:spPr>
                      <a:xfrm>
                        <a:off x="1556" y="1558"/>
                        <a:ext cx="1557" cy="1556"/>
                      </a:xfrm>
                      <a:prstGeom prst="rect">
                        <a:avLst/>
                      </a:prstGeom>
                    </p:spPr>
                  </p:pic>
                </p:oleObj>
              </mc:Fallback>
            </mc:AlternateContent>
          </a:graphicData>
        </a:graphic>
      </p:graphicFrame>
      <p:sp>
        <p:nvSpPr>
          <p:cNvPr id="2" name="Title Placeholder 1"/>
          <p:cNvSpPr>
            <a:spLocks noGrp="1"/>
          </p:cNvSpPr>
          <p:nvPr>
            <p:ph type="title"/>
          </p:nvPr>
        </p:nvSpPr>
        <p:spPr>
          <a:xfrm>
            <a:off x="573713" y="289513"/>
            <a:ext cx="11049622" cy="899665"/>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573713" y="1345751"/>
            <a:ext cx="11047424" cy="2052030"/>
          </a:xfrm>
          <a:prstGeom prst="rect">
            <a:avLst/>
          </a:prstGeom>
        </p:spPr>
        <p:txBody>
          <a:bodyPr vert="horz" wrap="square" lIns="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573713" y="6561765"/>
            <a:ext cx="3859607" cy="134483"/>
          </a:xfrm>
          <a:prstGeom prst="rect">
            <a:avLst/>
          </a:prstGeom>
        </p:spPr>
        <p:txBody>
          <a:bodyPr vert="horz" lIns="0" tIns="0" rIns="91440" bIns="0" rtlCol="0" anchor="ctr"/>
          <a:lstStyle>
            <a:lvl1pPr marL="0" algn="l" defTabSz="913917" rtl="0" eaLnBrk="1" latinLnBrk="0" hangingPunct="1">
              <a:defRPr lang="en-US" sz="882" kern="1200">
                <a:solidFill>
                  <a:schemeClr val="tx2"/>
                </a:solidFill>
                <a:latin typeface="+mn-lt"/>
                <a:ea typeface="+mn-ea"/>
                <a:cs typeface="+mn-cs"/>
              </a:defRPr>
            </a:lvl1pPr>
          </a:lstStyle>
          <a:p>
            <a:pPr>
              <a:defRPr/>
            </a:pPr>
            <a:r>
              <a:rPr>
                <a:solidFill>
                  <a:srgbClr val="505050"/>
                </a:solidFill>
              </a:rPr>
              <a:t>Microsoft Confidential</a:t>
            </a:r>
          </a:p>
        </p:txBody>
      </p:sp>
      <p:sp>
        <p:nvSpPr>
          <p:cNvPr id="5" name="Slide Number Placeholder 4"/>
          <p:cNvSpPr>
            <a:spLocks noGrp="1"/>
          </p:cNvSpPr>
          <p:nvPr>
            <p:ph type="sldNum" sz="quarter" idx="4"/>
          </p:nvPr>
        </p:nvSpPr>
        <p:spPr>
          <a:xfrm>
            <a:off x="11068359" y="6561765"/>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3917">
              <a:defRPr/>
            </a:pPr>
            <a:fld id="{27258FFF-F925-446B-8502-81C933981705}" type="slidenum">
              <a:rPr>
                <a:solidFill>
                  <a:srgbClr val="505050"/>
                </a:solidFill>
              </a:rPr>
              <a:pPr defTabSz="913917">
                <a:defRPr/>
              </a:pPr>
              <a:t>‹#›</a:t>
            </a:fld>
            <a:endParaRPr>
              <a:solidFill>
                <a:srgbClr val="505050"/>
              </a:solidFill>
            </a:endParaRPr>
          </a:p>
        </p:txBody>
      </p:sp>
    </p:spTree>
    <p:extLst>
      <p:ext uri="{BB962C8B-B14F-4D97-AF65-F5344CB8AC3E}">
        <p14:creationId xmlns:p14="http://schemas.microsoft.com/office/powerpoint/2010/main" val="322679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ransition spd="med">
    <p:fade/>
  </p:transition>
  <p:hf hdr="0" dt="0"/>
  <p:txStyles>
    <p:titleStyle>
      <a:lvl1pPr algn="l" defTabSz="913917" rtl="0" eaLnBrk="1" latinLnBrk="0" hangingPunct="1">
        <a:lnSpc>
          <a:spcPct val="90000"/>
        </a:lnSpc>
        <a:spcBef>
          <a:spcPct val="0"/>
        </a:spcBef>
        <a:buNone/>
        <a:defRPr lang="en-US" sz="5291" b="0" kern="1200" cap="none" spc="-100" baseline="0" dirty="0" smtClean="0">
          <a:ln w="3175">
            <a:noFill/>
          </a:ln>
          <a:solidFill>
            <a:schemeClr val="tx2"/>
          </a:solidFill>
          <a:effectLst/>
          <a:latin typeface="+mj-lt"/>
          <a:ea typeface="+mn-ea"/>
          <a:cs typeface="Segoe UI" pitchFamily="34" charset="0"/>
        </a:defRPr>
      </a:lvl1pPr>
    </p:titleStyle>
    <p:bodyStyle>
      <a:lvl1pPr marL="335979" marR="0" indent="-335979" algn="l" defTabSz="91391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solidFill>
            <a:schemeClr val="tx2"/>
          </a:solidFill>
          <a:latin typeface="+mj-lt"/>
          <a:ea typeface="+mn-ea"/>
          <a:cs typeface="+mn-cs"/>
        </a:defRPr>
      </a:lvl1pPr>
      <a:lvl2pPr marL="572409" marR="0" indent="-236430" algn="l" defTabSz="91391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tx2"/>
          </a:solidFill>
          <a:latin typeface="+mn-lt"/>
          <a:ea typeface="+mn-ea"/>
          <a:cs typeface="+mn-cs"/>
        </a:defRPr>
      </a:lvl2pPr>
      <a:lvl3pPr marL="783953"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tx2"/>
          </a:solidFill>
          <a:latin typeface="+mn-lt"/>
          <a:ea typeface="+mn-ea"/>
          <a:cs typeface="+mn-cs"/>
        </a:defRPr>
      </a:lvl3pPr>
      <a:lvl4pPr marL="1007939"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4pPr>
      <a:lvl5pPr marL="1231924"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5pPr>
      <a:lvl6pPr marL="2513273"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1"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0"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7" rtl="0" eaLnBrk="1" latinLnBrk="0" hangingPunct="1">
        <a:defRPr sz="1764" kern="1200">
          <a:solidFill>
            <a:schemeClr val="tx1"/>
          </a:solidFill>
          <a:latin typeface="+mn-lt"/>
          <a:ea typeface="+mn-ea"/>
          <a:cs typeface="+mn-cs"/>
        </a:defRPr>
      </a:lvl1pPr>
      <a:lvl2pPr marL="456958" algn="l" defTabSz="913917" rtl="0" eaLnBrk="1" latinLnBrk="0" hangingPunct="1">
        <a:defRPr sz="1764" kern="1200">
          <a:solidFill>
            <a:schemeClr val="tx1"/>
          </a:solidFill>
          <a:latin typeface="+mn-lt"/>
          <a:ea typeface="+mn-ea"/>
          <a:cs typeface="+mn-cs"/>
        </a:defRPr>
      </a:lvl2pPr>
      <a:lvl3pPr marL="913917" algn="l" defTabSz="913917" rtl="0" eaLnBrk="1" latinLnBrk="0" hangingPunct="1">
        <a:defRPr sz="1764" kern="1200">
          <a:solidFill>
            <a:schemeClr val="tx1"/>
          </a:solidFill>
          <a:latin typeface="+mn-lt"/>
          <a:ea typeface="+mn-ea"/>
          <a:cs typeface="+mn-cs"/>
        </a:defRPr>
      </a:lvl3pPr>
      <a:lvl4pPr marL="1370876" algn="l" defTabSz="913917" rtl="0" eaLnBrk="1" latinLnBrk="0" hangingPunct="1">
        <a:defRPr sz="1764" kern="1200">
          <a:solidFill>
            <a:schemeClr val="tx1"/>
          </a:solidFill>
          <a:latin typeface="+mn-lt"/>
          <a:ea typeface="+mn-ea"/>
          <a:cs typeface="+mn-cs"/>
        </a:defRPr>
      </a:lvl4pPr>
      <a:lvl5pPr marL="1827834" algn="l" defTabSz="913917" rtl="0" eaLnBrk="1" latinLnBrk="0" hangingPunct="1">
        <a:defRPr sz="1764" kern="1200">
          <a:solidFill>
            <a:schemeClr val="tx1"/>
          </a:solidFill>
          <a:latin typeface="+mn-lt"/>
          <a:ea typeface="+mn-ea"/>
          <a:cs typeface="+mn-cs"/>
        </a:defRPr>
      </a:lvl5pPr>
      <a:lvl6pPr marL="2284793" algn="l" defTabSz="913917" rtl="0" eaLnBrk="1" latinLnBrk="0" hangingPunct="1">
        <a:defRPr sz="1764" kern="1200">
          <a:solidFill>
            <a:schemeClr val="tx1"/>
          </a:solidFill>
          <a:latin typeface="+mn-lt"/>
          <a:ea typeface="+mn-ea"/>
          <a:cs typeface="+mn-cs"/>
        </a:defRPr>
      </a:lvl6pPr>
      <a:lvl7pPr marL="2741751" algn="l" defTabSz="913917" rtl="0" eaLnBrk="1" latinLnBrk="0" hangingPunct="1">
        <a:defRPr sz="1764" kern="1200">
          <a:solidFill>
            <a:schemeClr val="tx1"/>
          </a:solidFill>
          <a:latin typeface="+mn-lt"/>
          <a:ea typeface="+mn-ea"/>
          <a:cs typeface="+mn-cs"/>
        </a:defRPr>
      </a:lvl7pPr>
      <a:lvl8pPr marL="3198710" algn="l" defTabSz="913917" rtl="0" eaLnBrk="1" latinLnBrk="0" hangingPunct="1">
        <a:defRPr sz="1764" kern="1200">
          <a:solidFill>
            <a:schemeClr val="tx1"/>
          </a:solidFill>
          <a:latin typeface="+mn-lt"/>
          <a:ea typeface="+mn-ea"/>
          <a:cs typeface="+mn-cs"/>
        </a:defRPr>
      </a:lvl8pPr>
      <a:lvl9pPr marL="3655670" algn="l" defTabSz="91391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87">
          <p15:clr>
            <a:srgbClr val="F26B43"/>
          </p15:clr>
        </p15:guide>
        <p15:guide id="2" pos="365">
          <p15:clr>
            <a:srgbClr val="F26B43"/>
          </p15:clr>
        </p15:guide>
        <p15:guide id="3" pos="7469">
          <p15:clr>
            <a:srgbClr val="F26B43"/>
          </p15:clr>
        </p15:guide>
        <p15:guide id="4" orient="horz" pos="859">
          <p15:clr>
            <a:srgbClr val="F26B43"/>
          </p15:clr>
        </p15:guide>
        <p15:guide id="5" orient="horz" pos="407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125"/>
            <a:ext cx="11277600" cy="1325563"/>
          </a:xfrm>
          <a:prstGeom prst="rect">
            <a:avLst/>
          </a:prstGeom>
        </p:spPr>
        <p:txBody>
          <a:bodyPr vert="horz" lIns="137160" tIns="137160" rIns="137160" bIns="137160" rtlCol="0" anchor="ctr">
            <a:normAutofit/>
          </a:bodyPr>
          <a:lstStyle/>
          <a:p>
            <a:r>
              <a:rPr lang="en-US"/>
              <a:t>Click to edit Master title style</a:t>
            </a:r>
          </a:p>
        </p:txBody>
      </p:sp>
      <p:sp>
        <p:nvSpPr>
          <p:cNvPr id="7" name="Text Placeholder 2"/>
          <p:cNvSpPr>
            <a:spLocks noGrp="1"/>
          </p:cNvSpPr>
          <p:nvPr>
            <p:ph type="body" idx="1"/>
          </p:nvPr>
        </p:nvSpPr>
        <p:spPr>
          <a:xfrm>
            <a:off x="457200" y="1825625"/>
            <a:ext cx="11277600" cy="4342996"/>
          </a:xfrm>
          <a:prstGeom prst="rect">
            <a:avLst/>
          </a:prstGeom>
        </p:spPr>
        <p:txBody>
          <a:bodyPr vert="horz" lIns="137160" tIns="137160" rIns="137160" bIns="137160" rtlCol="0">
            <a:normAutofit/>
          </a:bodyPr>
          <a:lstStyle/>
          <a:p>
            <a:pPr lvl="0"/>
            <a:r>
              <a:rPr lang="en-US"/>
              <a:t>Click to edit Master text styles</a:t>
            </a:r>
          </a:p>
          <a:p>
            <a:pPr lvl="1"/>
            <a:r>
              <a:rPr lang="en-US"/>
              <a:t>First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543491"/>
      </p:ext>
    </p:extLst>
  </p:cSld>
  <p:clrMap bg1="lt1" tx1="dk1" bg2="lt2" tx2="dk2" accent1="accent1" accent2="accent2" accent3="accent3" accent4="accent4" accent5="accent5" accent6="accent6" hlink="hlink" folHlink="folHlink"/>
  <p:sldLayoutIdLst>
    <p:sldLayoutId id="2147483930" r:id="rId1"/>
    <p:sldLayoutId id="2147483931" r:id="rId2"/>
  </p:sldLayoutIdLst>
  <p:hf hdr="0" ftr="0" dt="0"/>
  <p:txStyles>
    <p:titleStyle>
      <a:lvl1pPr algn="l" defTabSz="914400" rtl="0" eaLnBrk="1" latinLnBrk="0" hangingPunct="1">
        <a:lnSpc>
          <a:spcPct val="90000"/>
        </a:lnSpc>
        <a:spcBef>
          <a:spcPct val="0"/>
        </a:spcBef>
        <a:buNone/>
        <a:defRPr sz="3600" kern="1200" spc="-3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8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20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963710660"/>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672790766"/>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788077139"/>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4059" r:id="rId1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EAF914F-D00F-47D0-BA23-EF5EF16769EE}"/>
              </a:ext>
            </a:extLst>
          </p:cNvPr>
          <p:cNvGraphicFramePr>
            <a:graphicFrameLocks noChangeAspect="1"/>
          </p:cNvGraphicFramePr>
          <p:nvPr userDrawn="1">
            <p:custDataLst>
              <p:tags r:id="rId25"/>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43" name="think-cell Slide" r:id="rId26" imgW="425" imgH="424" progId="TCLayout.ActiveDocument.1">
                  <p:embed/>
                </p:oleObj>
              </mc:Choice>
              <mc:Fallback>
                <p:oleObj name="think-cell Slide" r:id="rId26" imgW="425" imgH="424" progId="TCLayout.ActiveDocument.1">
                  <p:embed/>
                  <p:pic>
                    <p:nvPicPr>
                      <p:cNvPr id="3" name="Object 2" hidden="1">
                        <a:extLst>
                          <a:ext uri="{FF2B5EF4-FFF2-40B4-BE49-F238E27FC236}">
                            <a16:creationId xmlns:a16="http://schemas.microsoft.com/office/drawing/2014/main" id="{6EAF914F-D00F-47D0-BA23-EF5EF16769EE}"/>
                          </a:ext>
                        </a:extLst>
                      </p:cNvPr>
                      <p:cNvPicPr/>
                      <p:nvPr/>
                    </p:nvPicPr>
                    <p:blipFill>
                      <a:blip r:embed="rId27"/>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9282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20659924"/>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2" r:id="rId17"/>
    <p:sldLayoutId id="2147483993" r:id="rId18"/>
    <p:sldLayoutId id="2147483994" r:id="rId19"/>
    <p:sldLayoutId id="2147483995" r:id="rId20"/>
    <p:sldLayoutId id="2147483996" r:id="rId21"/>
    <p:sldLayoutId id="2147483997" r:id="rId22"/>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5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577863146"/>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 id="2147484031" r:id="rId33"/>
    <p:sldLayoutId id="2147484032" r:id="rId34"/>
    <p:sldLayoutId id="2147484033" r:id="rId35"/>
    <p:sldLayoutId id="2147484034" r:id="rId36"/>
    <p:sldLayoutId id="2147484035" r:id="rId37"/>
    <p:sldLayoutId id="2147484036" r:id="rId38"/>
    <p:sldLayoutId id="2147484037" r:id="rId39"/>
    <p:sldLayoutId id="2147484038" r:id="rId40"/>
    <p:sldLayoutId id="2147484039" r:id="rId41"/>
    <p:sldLayoutId id="2147484040" r:id="rId42"/>
    <p:sldLayoutId id="2147484041" r:id="rId43"/>
    <p:sldLayoutId id="2147484042" r:id="rId44"/>
    <p:sldLayoutId id="2147484043" r:id="rId45"/>
    <p:sldLayoutId id="2147484045" r:id="rId46"/>
    <p:sldLayoutId id="2147484052" r:id="rId47"/>
    <p:sldLayoutId id="2147484053" r:id="rId48"/>
    <p:sldLayoutId id="2147484054" r:id="rId49"/>
    <p:sldLayoutId id="2147484055" r:id="rId50"/>
    <p:sldLayoutId id="2147484056" r:id="rId51"/>
    <p:sldLayoutId id="2147484057" r:id="rId5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122760705"/>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81" r:id="rId19"/>
    <p:sldLayoutId id="2147484094" r:id="rId20"/>
    <p:sldLayoutId id="2147484095" r:id="rId21"/>
    <p:sldLayoutId id="2147484096" r:id="rId22"/>
    <p:sldLayoutId id="2147484097" r:id="rId23"/>
    <p:sldLayoutId id="2147484098" r:id="rId24"/>
    <p:sldLayoutId id="2147484099" r:id="rId25"/>
    <p:sldLayoutId id="2147484100" r:id="rId26"/>
    <p:sldLayoutId id="2147484101" r:id="rId27"/>
    <p:sldLayoutId id="2147484102" r:id="rId28"/>
    <p:sldLayoutId id="2147484103" r:id="rId29"/>
    <p:sldLayoutId id="2147484104" r:id="rId30"/>
    <p:sldLayoutId id="2147484105" r:id="rId31"/>
    <p:sldLayoutId id="2147484106" r:id="rId32"/>
    <p:sldLayoutId id="2147484107" r:id="rId33"/>
    <p:sldLayoutId id="2147484108" r:id="rId34"/>
    <p:sldLayoutId id="2147484109" r:id="rId35"/>
    <p:sldLayoutId id="2147484110" r:id="rId36"/>
    <p:sldLayoutId id="2147484111" r:id="rId37"/>
    <p:sldLayoutId id="2147484112" r:id="rId38"/>
    <p:sldLayoutId id="2147484113" r:id="rId39"/>
    <p:sldLayoutId id="2147484114" r:id="rId40"/>
  </p:sldLayoutIdLst>
  <p:transition>
    <p:fade/>
  </p:transition>
  <p:hf sldNum="0" hdr="0" ftr="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1000105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6340966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marL="0" algn="l" defTabSz="914192"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73"/>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49155" name="think-cell Slide" r:id="rId74" imgW="270" imgH="270" progId="TCLayout.ActiveDocument.1">
                  <p:embed/>
                </p:oleObj>
              </mc:Choice>
              <mc:Fallback>
                <p:oleObj name="think-cell Slide" r:id="rId74" imgW="270" imgH="270" progId="TCLayout.ActiveDocument.1">
                  <p:embed/>
                  <p:pic>
                    <p:nvPicPr>
                      <p:cNvPr id="6" name="Object 5" hidden="1"/>
                      <p:cNvPicPr/>
                      <p:nvPr/>
                    </p:nvPicPr>
                    <p:blipFill>
                      <a:blip r:embed="rId75"/>
                      <a:stretch>
                        <a:fillRect/>
                      </a:stretch>
                    </p:blipFill>
                    <p:spPr>
                      <a:xfrm>
                        <a:off x="1558" y="1558"/>
                        <a:ext cx="1555" cy="1556"/>
                      </a:xfrm>
                      <a:prstGeom prst="rect">
                        <a:avLst/>
                      </a:prstGeom>
                    </p:spPr>
                  </p:pic>
                </p:oleObj>
              </mc:Fallback>
            </mc:AlternateContent>
          </a:graphicData>
        </a:graphic>
      </p:graphicFrame>
      <p:sp>
        <p:nvSpPr>
          <p:cNvPr id="2" name="Title Placeholder 1"/>
          <p:cNvSpPr>
            <a:spLocks noGrp="1"/>
          </p:cNvSpPr>
          <p:nvPr>
            <p:ph type="title"/>
          </p:nvPr>
        </p:nvSpPr>
        <p:spPr>
          <a:xfrm>
            <a:off x="447571" y="289512"/>
            <a:ext cx="11288437" cy="899665"/>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49770" y="1189178"/>
            <a:ext cx="11286190" cy="2052030"/>
          </a:xfrm>
          <a:prstGeom prst="rect">
            <a:avLst/>
          </a:prstGeom>
        </p:spPr>
        <p:txBody>
          <a:bodyPr vert="horz" wrap="square" lIns="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180"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180"/>
            <a:fld id="{27258FFF-F925-446B-8502-81C933981705}" type="slidenum">
              <a:rPr>
                <a:solidFill>
                  <a:srgbClr val="505050"/>
                </a:solidFill>
              </a:rPr>
              <a:pPr defTabSz="914180"/>
              <a:t>‹#›</a:t>
            </a:fld>
            <a:endParaRPr>
              <a:solidFill>
                <a:srgbClr val="505050"/>
              </a:solidFill>
            </a:endParaRPr>
          </a:p>
        </p:txBody>
      </p:sp>
    </p:spTree>
    <p:extLst>
      <p:ext uri="{BB962C8B-B14F-4D97-AF65-F5344CB8AC3E}">
        <p14:creationId xmlns:p14="http://schemas.microsoft.com/office/powerpoint/2010/main" val="373522521"/>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 id="2147483786" r:id="rId45"/>
    <p:sldLayoutId id="2147483787" r:id="rId46"/>
    <p:sldLayoutId id="2147483788" r:id="rId47"/>
    <p:sldLayoutId id="2147483789" r:id="rId48"/>
    <p:sldLayoutId id="2147483790" r:id="rId49"/>
    <p:sldLayoutId id="2147483791" r:id="rId50"/>
    <p:sldLayoutId id="2147483792" r:id="rId51"/>
    <p:sldLayoutId id="2147483793" r:id="rId52"/>
    <p:sldLayoutId id="2147483794" r:id="rId53"/>
    <p:sldLayoutId id="2147483795" r:id="rId54"/>
    <p:sldLayoutId id="2147483796" r:id="rId55"/>
    <p:sldLayoutId id="2147483797" r:id="rId56"/>
    <p:sldLayoutId id="2147483798" r:id="rId57"/>
    <p:sldLayoutId id="2147483799" r:id="rId58"/>
    <p:sldLayoutId id="2147483800" r:id="rId59"/>
    <p:sldLayoutId id="2147483801" r:id="rId60"/>
    <p:sldLayoutId id="2147483802" r:id="rId61"/>
    <p:sldLayoutId id="2147483803" r:id="rId62"/>
    <p:sldLayoutId id="2147483804" r:id="rId63"/>
    <p:sldLayoutId id="2147483805" r:id="rId64"/>
    <p:sldLayoutId id="2147483806" r:id="rId65"/>
    <p:sldLayoutId id="2147483808" r:id="rId66"/>
    <p:sldLayoutId id="2147483810" r:id="rId67"/>
    <p:sldLayoutId id="2147483811" r:id="rId68"/>
    <p:sldLayoutId id="2147483812" r:id="rId69"/>
    <p:sldLayoutId id="2147484058" r:id="rId70"/>
  </p:sldLayoutIdLst>
  <p:transition spd="med">
    <p:fade/>
  </p:transition>
  <p:hf hd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tx2"/>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tx2"/>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tx2"/>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0412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446869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42553470"/>
      </p:ext>
    </p:extLst>
  </p:cSld>
  <p:clrMap bg1="dk1" tx1="lt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875081"/>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5"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8601"/>
            <a:ext cx="11734800" cy="640080"/>
          </a:xfrm>
          <a:prstGeom prst="rect">
            <a:avLst/>
          </a:prstGeom>
        </p:spPr>
        <p:txBody>
          <a:bodyPr vert="horz" lIns="137160" tIns="45720" rIns="137160" bIns="137160" rtlCol="0" anchor="t" anchorCtr="0">
            <a:noAutofit/>
          </a:bodyPr>
          <a:lstStyle/>
          <a:p>
            <a:r>
              <a:rPr lang="en-US"/>
              <a:t>Click to edit Master title style</a:t>
            </a:r>
          </a:p>
        </p:txBody>
      </p:sp>
      <p:sp>
        <p:nvSpPr>
          <p:cNvPr id="3" name="Text Placeholder 2"/>
          <p:cNvSpPr>
            <a:spLocks noGrp="1"/>
          </p:cNvSpPr>
          <p:nvPr>
            <p:ph type="body" idx="1"/>
          </p:nvPr>
        </p:nvSpPr>
        <p:spPr>
          <a:xfrm>
            <a:off x="228600" y="1546239"/>
            <a:ext cx="11734800" cy="4478657"/>
          </a:xfrm>
          <a:prstGeom prst="rect">
            <a:avLst/>
          </a:prstGeom>
        </p:spPr>
        <p:txBody>
          <a:bodyPr vert="horz" lIns="137160" tIns="137160" rIns="137160" bIns="137160" rtlCol="0">
            <a:noAutofit/>
          </a:bodyPr>
          <a:lstStyle/>
          <a:p>
            <a:pPr lvl="0"/>
            <a:r>
              <a:rPr lang="en-US"/>
              <a:t>Click to edit Master text styles</a:t>
            </a:r>
          </a:p>
          <a:p>
            <a:pPr lvl="1"/>
            <a:r>
              <a:rPr lang="en-US"/>
              <a:t>First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46695" y="6482096"/>
            <a:ext cx="316706" cy="200485"/>
          </a:xfrm>
          <a:prstGeom prst="rect">
            <a:avLst/>
          </a:prstGeom>
        </p:spPr>
        <p:txBody>
          <a:bodyPr vert="horz" lIns="0" tIns="0" rIns="0" bIns="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39E01B21-706C-4CF8-9DD5-E21775540E89}" type="slidenum">
              <a:rPr lang="en-US" smtClean="0"/>
              <a:pPr/>
              <a:t>‹#›</a:t>
            </a:fld>
            <a:endParaRPr lang="en-US"/>
          </a:p>
        </p:txBody>
      </p:sp>
      <p:sp>
        <p:nvSpPr>
          <p:cNvPr id="23" name="AutoShape 3"/>
          <p:cNvSpPr>
            <a:spLocks noChangeAspect="1" noChangeArrowheads="1" noTextEdit="1"/>
          </p:cNvSpPr>
          <p:nvPr userDrawn="1"/>
        </p:nvSpPr>
        <p:spPr bwMode="auto">
          <a:xfrm>
            <a:off x="228600" y="6495880"/>
            <a:ext cx="868680" cy="1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p:cNvSpPr>
          <p:nvPr userDrawn="1"/>
        </p:nvSpPr>
        <p:spPr bwMode="auto">
          <a:xfrm>
            <a:off x="228600" y="6495880"/>
            <a:ext cx="86868" cy="88164"/>
          </a:xfrm>
          <a:custGeom>
            <a:avLst/>
            <a:gdLst>
              <a:gd name="T0" fmla="*/ 0 w 154"/>
              <a:gd name="T1" fmla="*/ 0 h 155"/>
              <a:gd name="T2" fmla="*/ 154 w 154"/>
              <a:gd name="T3" fmla="*/ 0 h 155"/>
              <a:gd name="T4" fmla="*/ 154 w 154"/>
              <a:gd name="T5" fmla="*/ 155 h 155"/>
              <a:gd name="T6" fmla="*/ 0 w 154"/>
              <a:gd name="T7" fmla="*/ 155 h 155"/>
              <a:gd name="T8" fmla="*/ 0 w 154"/>
              <a:gd name="T9" fmla="*/ 0 h 155"/>
            </a:gdLst>
            <a:ahLst/>
            <a:cxnLst>
              <a:cxn ang="0">
                <a:pos x="T0" y="T1"/>
              </a:cxn>
              <a:cxn ang="0">
                <a:pos x="T2" y="T3"/>
              </a:cxn>
              <a:cxn ang="0">
                <a:pos x="T4" y="T5"/>
              </a:cxn>
              <a:cxn ang="0">
                <a:pos x="T6" y="T7"/>
              </a:cxn>
              <a:cxn ang="0">
                <a:pos x="T8" y="T9"/>
              </a:cxn>
            </a:cxnLst>
            <a:rect l="0" t="0" r="r" b="b"/>
            <a:pathLst>
              <a:path w="154" h="155">
                <a:moveTo>
                  <a:pt x="0" y="0"/>
                </a:moveTo>
                <a:cubicBezTo>
                  <a:pt x="154" y="0"/>
                  <a:pt x="154" y="0"/>
                  <a:pt x="154" y="0"/>
                </a:cubicBezTo>
                <a:cubicBezTo>
                  <a:pt x="154" y="52"/>
                  <a:pt x="154" y="104"/>
                  <a:pt x="154" y="155"/>
                </a:cubicBezTo>
                <a:cubicBezTo>
                  <a:pt x="103" y="155"/>
                  <a:pt x="51" y="155"/>
                  <a:pt x="0" y="155"/>
                </a:cubicBezTo>
                <a:cubicBezTo>
                  <a:pt x="0" y="0"/>
                  <a:pt x="0" y="0"/>
                  <a:pt x="0" y="0"/>
                </a:cubicBezTo>
                <a:close/>
              </a:path>
            </a:pathLst>
          </a:custGeom>
          <a:solidFill>
            <a:srgbClr val="EF5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324544" y="6495880"/>
            <a:ext cx="89461" cy="88164"/>
          </a:xfrm>
          <a:custGeom>
            <a:avLst/>
            <a:gdLst>
              <a:gd name="T0" fmla="*/ 0 w 155"/>
              <a:gd name="T1" fmla="*/ 0 h 155"/>
              <a:gd name="T2" fmla="*/ 155 w 155"/>
              <a:gd name="T3" fmla="*/ 0 h 155"/>
              <a:gd name="T4" fmla="*/ 155 w 155"/>
              <a:gd name="T5" fmla="*/ 155 h 155"/>
              <a:gd name="T6" fmla="*/ 0 w 155"/>
              <a:gd name="T7" fmla="*/ 155 h 155"/>
              <a:gd name="T8" fmla="*/ 0 w 155"/>
              <a:gd name="T9" fmla="*/ 0 h 155"/>
            </a:gdLst>
            <a:ahLst/>
            <a:cxnLst>
              <a:cxn ang="0">
                <a:pos x="T0" y="T1"/>
              </a:cxn>
              <a:cxn ang="0">
                <a:pos x="T2" y="T3"/>
              </a:cxn>
              <a:cxn ang="0">
                <a:pos x="T4" y="T5"/>
              </a:cxn>
              <a:cxn ang="0">
                <a:pos x="T6" y="T7"/>
              </a:cxn>
              <a:cxn ang="0">
                <a:pos x="T8" y="T9"/>
              </a:cxn>
            </a:cxnLst>
            <a:rect l="0" t="0" r="r" b="b"/>
            <a:pathLst>
              <a:path w="155" h="155">
                <a:moveTo>
                  <a:pt x="0" y="0"/>
                </a:moveTo>
                <a:cubicBezTo>
                  <a:pt x="155" y="0"/>
                  <a:pt x="155" y="0"/>
                  <a:pt x="155" y="0"/>
                </a:cubicBezTo>
                <a:cubicBezTo>
                  <a:pt x="155" y="52"/>
                  <a:pt x="155" y="104"/>
                  <a:pt x="155" y="155"/>
                </a:cubicBezTo>
                <a:cubicBezTo>
                  <a:pt x="103" y="155"/>
                  <a:pt x="51" y="155"/>
                  <a:pt x="0" y="155"/>
                </a:cubicBezTo>
                <a:cubicBezTo>
                  <a:pt x="0" y="104"/>
                  <a:pt x="0" y="52"/>
                  <a:pt x="0" y="0"/>
                </a:cubicBezTo>
                <a:close/>
              </a:path>
            </a:pathLst>
          </a:custGeom>
          <a:solidFill>
            <a:srgbClr val="80B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998743" y="6523108"/>
            <a:ext cx="98537" cy="124467"/>
          </a:xfrm>
          <a:custGeom>
            <a:avLst/>
            <a:gdLst>
              <a:gd name="T0" fmla="*/ 45 w 173"/>
              <a:gd name="T1" fmla="*/ 10 h 215"/>
              <a:gd name="T2" fmla="*/ 94 w 173"/>
              <a:gd name="T3" fmla="*/ 5 h 215"/>
              <a:gd name="T4" fmla="*/ 94 w 173"/>
              <a:gd name="T5" fmla="*/ 33 h 215"/>
              <a:gd name="T6" fmla="*/ 69 w 173"/>
              <a:gd name="T7" fmla="*/ 31 h 215"/>
              <a:gd name="T8" fmla="*/ 58 w 173"/>
              <a:gd name="T9" fmla="*/ 47 h 215"/>
              <a:gd name="T10" fmla="*/ 57 w 173"/>
              <a:gd name="T11" fmla="*/ 72 h 215"/>
              <a:gd name="T12" fmla="*/ 106 w 173"/>
              <a:gd name="T13" fmla="*/ 72 h 215"/>
              <a:gd name="T14" fmla="*/ 106 w 173"/>
              <a:gd name="T15" fmla="*/ 40 h 215"/>
              <a:gd name="T16" fmla="*/ 139 w 173"/>
              <a:gd name="T17" fmla="*/ 30 h 215"/>
              <a:gd name="T18" fmla="*/ 139 w 173"/>
              <a:gd name="T19" fmla="*/ 72 h 215"/>
              <a:gd name="T20" fmla="*/ 173 w 173"/>
              <a:gd name="T21" fmla="*/ 72 h 215"/>
              <a:gd name="T22" fmla="*/ 173 w 173"/>
              <a:gd name="T23" fmla="*/ 99 h 215"/>
              <a:gd name="T24" fmla="*/ 139 w 173"/>
              <a:gd name="T25" fmla="*/ 99 h 215"/>
              <a:gd name="T26" fmla="*/ 139 w 173"/>
              <a:gd name="T27" fmla="*/ 146 h 215"/>
              <a:gd name="T28" fmla="*/ 140 w 173"/>
              <a:gd name="T29" fmla="*/ 172 h 215"/>
              <a:gd name="T30" fmla="*/ 147 w 173"/>
              <a:gd name="T31" fmla="*/ 185 h 215"/>
              <a:gd name="T32" fmla="*/ 173 w 173"/>
              <a:gd name="T33" fmla="*/ 182 h 215"/>
              <a:gd name="T34" fmla="*/ 173 w 173"/>
              <a:gd name="T35" fmla="*/ 210 h 215"/>
              <a:gd name="T36" fmla="*/ 142 w 173"/>
              <a:gd name="T37" fmla="*/ 215 h 215"/>
              <a:gd name="T38" fmla="*/ 116 w 173"/>
              <a:gd name="T39" fmla="*/ 202 h 215"/>
              <a:gd name="T40" fmla="*/ 106 w 173"/>
              <a:gd name="T41" fmla="*/ 171 h 215"/>
              <a:gd name="T42" fmla="*/ 106 w 173"/>
              <a:gd name="T43" fmla="*/ 99 h 215"/>
              <a:gd name="T44" fmla="*/ 57 w 173"/>
              <a:gd name="T45" fmla="*/ 99 h 215"/>
              <a:gd name="T46" fmla="*/ 57 w 173"/>
              <a:gd name="T47" fmla="*/ 212 h 215"/>
              <a:gd name="T48" fmla="*/ 24 w 173"/>
              <a:gd name="T49" fmla="*/ 212 h 215"/>
              <a:gd name="T50" fmla="*/ 24 w 173"/>
              <a:gd name="T51" fmla="*/ 99 h 215"/>
              <a:gd name="T52" fmla="*/ 1 w 173"/>
              <a:gd name="T53" fmla="*/ 99 h 215"/>
              <a:gd name="T54" fmla="*/ 0 w 173"/>
              <a:gd name="T55" fmla="*/ 72 h 215"/>
              <a:gd name="T56" fmla="*/ 24 w 173"/>
              <a:gd name="T57" fmla="*/ 72 h 215"/>
              <a:gd name="T58" fmla="*/ 26 w 173"/>
              <a:gd name="T59" fmla="*/ 36 h 215"/>
              <a:gd name="T60" fmla="*/ 45 w 173"/>
              <a:gd name="T61"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215">
                <a:moveTo>
                  <a:pt x="45" y="10"/>
                </a:moveTo>
                <a:cubicBezTo>
                  <a:pt x="59" y="1"/>
                  <a:pt x="77" y="0"/>
                  <a:pt x="94" y="5"/>
                </a:cubicBezTo>
                <a:cubicBezTo>
                  <a:pt x="94" y="14"/>
                  <a:pt x="94" y="24"/>
                  <a:pt x="94" y="33"/>
                </a:cubicBezTo>
                <a:cubicBezTo>
                  <a:pt x="86" y="30"/>
                  <a:pt x="77" y="28"/>
                  <a:pt x="69" y="31"/>
                </a:cubicBezTo>
                <a:cubicBezTo>
                  <a:pt x="63" y="34"/>
                  <a:pt x="59" y="40"/>
                  <a:pt x="58" y="47"/>
                </a:cubicBezTo>
                <a:cubicBezTo>
                  <a:pt x="57" y="55"/>
                  <a:pt x="57" y="63"/>
                  <a:pt x="57" y="72"/>
                </a:cubicBezTo>
                <a:cubicBezTo>
                  <a:pt x="74" y="72"/>
                  <a:pt x="90" y="72"/>
                  <a:pt x="106" y="72"/>
                </a:cubicBezTo>
                <a:cubicBezTo>
                  <a:pt x="106" y="61"/>
                  <a:pt x="106" y="51"/>
                  <a:pt x="106" y="40"/>
                </a:cubicBezTo>
                <a:cubicBezTo>
                  <a:pt x="117" y="37"/>
                  <a:pt x="128" y="33"/>
                  <a:pt x="139" y="30"/>
                </a:cubicBezTo>
                <a:cubicBezTo>
                  <a:pt x="139" y="44"/>
                  <a:pt x="139" y="58"/>
                  <a:pt x="139" y="72"/>
                </a:cubicBezTo>
                <a:cubicBezTo>
                  <a:pt x="150" y="72"/>
                  <a:pt x="162" y="72"/>
                  <a:pt x="173" y="72"/>
                </a:cubicBezTo>
                <a:cubicBezTo>
                  <a:pt x="173" y="99"/>
                  <a:pt x="173" y="99"/>
                  <a:pt x="173" y="99"/>
                </a:cubicBezTo>
                <a:cubicBezTo>
                  <a:pt x="161" y="98"/>
                  <a:pt x="150" y="99"/>
                  <a:pt x="139" y="99"/>
                </a:cubicBezTo>
                <a:cubicBezTo>
                  <a:pt x="139" y="114"/>
                  <a:pt x="139" y="130"/>
                  <a:pt x="139" y="146"/>
                </a:cubicBezTo>
                <a:cubicBezTo>
                  <a:pt x="140" y="154"/>
                  <a:pt x="139" y="163"/>
                  <a:pt x="140" y="172"/>
                </a:cubicBezTo>
                <a:cubicBezTo>
                  <a:pt x="141" y="177"/>
                  <a:pt x="142" y="182"/>
                  <a:pt x="147" y="185"/>
                </a:cubicBezTo>
                <a:cubicBezTo>
                  <a:pt x="155" y="189"/>
                  <a:pt x="165" y="187"/>
                  <a:pt x="173" y="182"/>
                </a:cubicBezTo>
                <a:cubicBezTo>
                  <a:pt x="173" y="210"/>
                  <a:pt x="173" y="210"/>
                  <a:pt x="173" y="210"/>
                </a:cubicBezTo>
                <a:cubicBezTo>
                  <a:pt x="163" y="214"/>
                  <a:pt x="152" y="215"/>
                  <a:pt x="142" y="215"/>
                </a:cubicBezTo>
                <a:cubicBezTo>
                  <a:pt x="132" y="214"/>
                  <a:pt x="122" y="210"/>
                  <a:pt x="116" y="202"/>
                </a:cubicBezTo>
                <a:cubicBezTo>
                  <a:pt x="108" y="194"/>
                  <a:pt x="106" y="182"/>
                  <a:pt x="106" y="171"/>
                </a:cubicBezTo>
                <a:cubicBezTo>
                  <a:pt x="106" y="147"/>
                  <a:pt x="106" y="123"/>
                  <a:pt x="106" y="99"/>
                </a:cubicBezTo>
                <a:cubicBezTo>
                  <a:pt x="90" y="99"/>
                  <a:pt x="74" y="99"/>
                  <a:pt x="57" y="99"/>
                </a:cubicBezTo>
                <a:cubicBezTo>
                  <a:pt x="57" y="136"/>
                  <a:pt x="57" y="174"/>
                  <a:pt x="57" y="212"/>
                </a:cubicBezTo>
                <a:cubicBezTo>
                  <a:pt x="46" y="212"/>
                  <a:pt x="35" y="212"/>
                  <a:pt x="24" y="212"/>
                </a:cubicBezTo>
                <a:cubicBezTo>
                  <a:pt x="24" y="174"/>
                  <a:pt x="24" y="136"/>
                  <a:pt x="24" y="99"/>
                </a:cubicBezTo>
                <a:cubicBezTo>
                  <a:pt x="16" y="99"/>
                  <a:pt x="8" y="99"/>
                  <a:pt x="1" y="99"/>
                </a:cubicBezTo>
                <a:cubicBezTo>
                  <a:pt x="1" y="90"/>
                  <a:pt x="1" y="81"/>
                  <a:pt x="0" y="72"/>
                </a:cubicBezTo>
                <a:cubicBezTo>
                  <a:pt x="8" y="72"/>
                  <a:pt x="16" y="72"/>
                  <a:pt x="24" y="72"/>
                </a:cubicBezTo>
                <a:cubicBezTo>
                  <a:pt x="24" y="60"/>
                  <a:pt x="22" y="48"/>
                  <a:pt x="26" y="36"/>
                </a:cubicBezTo>
                <a:cubicBezTo>
                  <a:pt x="29" y="26"/>
                  <a:pt x="36" y="16"/>
                  <a:pt x="45" y="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605893" y="6529590"/>
            <a:ext cx="23338" cy="23338"/>
          </a:xfrm>
          <a:custGeom>
            <a:avLst/>
            <a:gdLst>
              <a:gd name="T0" fmla="*/ 17 w 42"/>
              <a:gd name="T1" fmla="*/ 1 h 41"/>
              <a:gd name="T2" fmla="*/ 35 w 42"/>
              <a:gd name="T3" fmla="*/ 8 h 41"/>
              <a:gd name="T4" fmla="*/ 38 w 42"/>
              <a:gd name="T5" fmla="*/ 30 h 41"/>
              <a:gd name="T6" fmla="*/ 15 w 42"/>
              <a:gd name="T7" fmla="*/ 39 h 41"/>
              <a:gd name="T8" fmla="*/ 0 w 42"/>
              <a:gd name="T9" fmla="*/ 20 h 41"/>
              <a:gd name="T10" fmla="*/ 17 w 42"/>
              <a:gd name="T11" fmla="*/ 1 h 41"/>
            </a:gdLst>
            <a:ahLst/>
            <a:cxnLst>
              <a:cxn ang="0">
                <a:pos x="T0" y="T1"/>
              </a:cxn>
              <a:cxn ang="0">
                <a:pos x="T2" y="T3"/>
              </a:cxn>
              <a:cxn ang="0">
                <a:pos x="T4" y="T5"/>
              </a:cxn>
              <a:cxn ang="0">
                <a:pos x="T6" y="T7"/>
              </a:cxn>
              <a:cxn ang="0">
                <a:pos x="T8" y="T9"/>
              </a:cxn>
              <a:cxn ang="0">
                <a:pos x="T10" y="T11"/>
              </a:cxn>
            </a:cxnLst>
            <a:rect l="0" t="0" r="r" b="b"/>
            <a:pathLst>
              <a:path w="42" h="41">
                <a:moveTo>
                  <a:pt x="17" y="1"/>
                </a:moveTo>
                <a:cubicBezTo>
                  <a:pt x="24" y="0"/>
                  <a:pt x="31" y="3"/>
                  <a:pt x="35" y="8"/>
                </a:cubicBezTo>
                <a:cubicBezTo>
                  <a:pt x="41" y="14"/>
                  <a:pt x="42" y="23"/>
                  <a:pt x="38" y="30"/>
                </a:cubicBezTo>
                <a:cubicBezTo>
                  <a:pt x="33" y="37"/>
                  <a:pt x="24" y="41"/>
                  <a:pt x="15" y="39"/>
                </a:cubicBezTo>
                <a:cubicBezTo>
                  <a:pt x="7" y="37"/>
                  <a:pt x="0" y="29"/>
                  <a:pt x="0" y="20"/>
                </a:cubicBezTo>
                <a:cubicBezTo>
                  <a:pt x="0" y="11"/>
                  <a:pt x="8" y="2"/>
                  <a:pt x="17" y="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userDrawn="1"/>
        </p:nvSpPr>
        <p:spPr bwMode="auto">
          <a:xfrm>
            <a:off x="468460" y="6532183"/>
            <a:ext cx="120578" cy="114095"/>
          </a:xfrm>
          <a:custGeom>
            <a:avLst/>
            <a:gdLst>
              <a:gd name="T0" fmla="*/ 0 w 211"/>
              <a:gd name="T1" fmla="*/ 0 h 196"/>
              <a:gd name="T2" fmla="*/ 48 w 211"/>
              <a:gd name="T3" fmla="*/ 0 h 196"/>
              <a:gd name="T4" fmla="*/ 94 w 211"/>
              <a:gd name="T5" fmla="*/ 116 h 196"/>
              <a:gd name="T6" fmla="*/ 105 w 211"/>
              <a:gd name="T7" fmla="*/ 145 h 196"/>
              <a:gd name="T8" fmla="*/ 164 w 211"/>
              <a:gd name="T9" fmla="*/ 1 h 196"/>
              <a:gd name="T10" fmla="*/ 211 w 211"/>
              <a:gd name="T11" fmla="*/ 1 h 196"/>
              <a:gd name="T12" fmla="*/ 211 w 211"/>
              <a:gd name="T13" fmla="*/ 195 h 196"/>
              <a:gd name="T14" fmla="*/ 177 w 211"/>
              <a:gd name="T15" fmla="*/ 195 h 196"/>
              <a:gd name="T16" fmla="*/ 177 w 211"/>
              <a:gd name="T17" fmla="*/ 52 h 196"/>
              <a:gd name="T18" fmla="*/ 177 w 211"/>
              <a:gd name="T19" fmla="*/ 45 h 196"/>
              <a:gd name="T20" fmla="*/ 175 w 211"/>
              <a:gd name="T21" fmla="*/ 48 h 196"/>
              <a:gd name="T22" fmla="*/ 117 w 211"/>
              <a:gd name="T23" fmla="*/ 195 h 196"/>
              <a:gd name="T24" fmla="*/ 93 w 211"/>
              <a:gd name="T25" fmla="*/ 196 h 196"/>
              <a:gd name="T26" fmla="*/ 33 w 211"/>
              <a:gd name="T27" fmla="*/ 48 h 196"/>
              <a:gd name="T28" fmla="*/ 32 w 211"/>
              <a:gd name="T29" fmla="*/ 45 h 196"/>
              <a:gd name="T30" fmla="*/ 31 w 211"/>
              <a:gd name="T31" fmla="*/ 108 h 196"/>
              <a:gd name="T32" fmla="*/ 31 w 211"/>
              <a:gd name="T33" fmla="*/ 195 h 196"/>
              <a:gd name="T34" fmla="*/ 0 w 211"/>
              <a:gd name="T35" fmla="*/ 196 h 196"/>
              <a:gd name="T36" fmla="*/ 0 w 211"/>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196">
                <a:moveTo>
                  <a:pt x="0" y="0"/>
                </a:moveTo>
                <a:cubicBezTo>
                  <a:pt x="16" y="0"/>
                  <a:pt x="32" y="0"/>
                  <a:pt x="48" y="0"/>
                </a:cubicBezTo>
                <a:cubicBezTo>
                  <a:pt x="63" y="39"/>
                  <a:pt x="79" y="77"/>
                  <a:pt x="94" y="116"/>
                </a:cubicBezTo>
                <a:cubicBezTo>
                  <a:pt x="98" y="125"/>
                  <a:pt x="101" y="135"/>
                  <a:pt x="105" y="145"/>
                </a:cubicBezTo>
                <a:cubicBezTo>
                  <a:pt x="125" y="97"/>
                  <a:pt x="145" y="49"/>
                  <a:pt x="164" y="1"/>
                </a:cubicBezTo>
                <a:cubicBezTo>
                  <a:pt x="179" y="0"/>
                  <a:pt x="195" y="1"/>
                  <a:pt x="211" y="1"/>
                </a:cubicBezTo>
                <a:cubicBezTo>
                  <a:pt x="211" y="66"/>
                  <a:pt x="211" y="131"/>
                  <a:pt x="211" y="195"/>
                </a:cubicBezTo>
                <a:cubicBezTo>
                  <a:pt x="199" y="195"/>
                  <a:pt x="188" y="196"/>
                  <a:pt x="177" y="195"/>
                </a:cubicBezTo>
                <a:cubicBezTo>
                  <a:pt x="177" y="147"/>
                  <a:pt x="177" y="100"/>
                  <a:pt x="177" y="52"/>
                </a:cubicBezTo>
                <a:cubicBezTo>
                  <a:pt x="177" y="49"/>
                  <a:pt x="177" y="47"/>
                  <a:pt x="177" y="45"/>
                </a:cubicBezTo>
                <a:cubicBezTo>
                  <a:pt x="176" y="46"/>
                  <a:pt x="176" y="47"/>
                  <a:pt x="175" y="48"/>
                </a:cubicBezTo>
                <a:cubicBezTo>
                  <a:pt x="156" y="97"/>
                  <a:pt x="136" y="146"/>
                  <a:pt x="117" y="195"/>
                </a:cubicBezTo>
                <a:cubicBezTo>
                  <a:pt x="109" y="196"/>
                  <a:pt x="101" y="195"/>
                  <a:pt x="93" y="196"/>
                </a:cubicBezTo>
                <a:cubicBezTo>
                  <a:pt x="73" y="146"/>
                  <a:pt x="53" y="97"/>
                  <a:pt x="33" y="48"/>
                </a:cubicBezTo>
                <a:cubicBezTo>
                  <a:pt x="33" y="47"/>
                  <a:pt x="32" y="46"/>
                  <a:pt x="32" y="45"/>
                </a:cubicBezTo>
                <a:cubicBezTo>
                  <a:pt x="31" y="66"/>
                  <a:pt x="32" y="87"/>
                  <a:pt x="31" y="108"/>
                </a:cubicBezTo>
                <a:cubicBezTo>
                  <a:pt x="31" y="137"/>
                  <a:pt x="31" y="166"/>
                  <a:pt x="31" y="195"/>
                </a:cubicBezTo>
                <a:cubicBezTo>
                  <a:pt x="21" y="196"/>
                  <a:pt x="10" y="195"/>
                  <a:pt x="0" y="196"/>
                </a:cubicBezTo>
                <a:cubicBezTo>
                  <a:pt x="0" y="131"/>
                  <a:pt x="0" y="65"/>
                  <a:pt x="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userDrawn="1"/>
        </p:nvSpPr>
        <p:spPr bwMode="auto">
          <a:xfrm>
            <a:off x="638306" y="6562004"/>
            <a:ext cx="63531" cy="85571"/>
          </a:xfrm>
          <a:custGeom>
            <a:avLst/>
            <a:gdLst>
              <a:gd name="T0" fmla="*/ 51 w 110"/>
              <a:gd name="T1" fmla="*/ 5 h 148"/>
              <a:gd name="T2" fmla="*/ 101 w 110"/>
              <a:gd name="T3" fmla="*/ 5 h 148"/>
              <a:gd name="T4" fmla="*/ 110 w 110"/>
              <a:gd name="T5" fmla="*/ 9 h 148"/>
              <a:gd name="T6" fmla="*/ 110 w 110"/>
              <a:gd name="T7" fmla="*/ 41 h 148"/>
              <a:gd name="T8" fmla="*/ 72 w 110"/>
              <a:gd name="T9" fmla="*/ 29 h 148"/>
              <a:gd name="T10" fmla="*/ 44 w 110"/>
              <a:gd name="T11" fmla="*/ 44 h 148"/>
              <a:gd name="T12" fmla="*/ 35 w 110"/>
              <a:gd name="T13" fmla="*/ 83 h 148"/>
              <a:gd name="T14" fmla="*/ 49 w 110"/>
              <a:gd name="T15" fmla="*/ 111 h 148"/>
              <a:gd name="T16" fmla="*/ 80 w 110"/>
              <a:gd name="T17" fmla="*/ 120 h 148"/>
              <a:gd name="T18" fmla="*/ 110 w 110"/>
              <a:gd name="T19" fmla="*/ 108 h 148"/>
              <a:gd name="T20" fmla="*/ 110 w 110"/>
              <a:gd name="T21" fmla="*/ 138 h 148"/>
              <a:gd name="T22" fmla="*/ 64 w 110"/>
              <a:gd name="T23" fmla="*/ 148 h 148"/>
              <a:gd name="T24" fmla="*/ 21 w 110"/>
              <a:gd name="T25" fmla="*/ 129 h 148"/>
              <a:gd name="T26" fmla="*/ 1 w 110"/>
              <a:gd name="T27" fmla="*/ 83 h 148"/>
              <a:gd name="T28" fmla="*/ 14 w 110"/>
              <a:gd name="T29" fmla="*/ 31 h 148"/>
              <a:gd name="T30" fmla="*/ 51 w 110"/>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48">
                <a:moveTo>
                  <a:pt x="51" y="5"/>
                </a:moveTo>
                <a:cubicBezTo>
                  <a:pt x="67" y="0"/>
                  <a:pt x="84" y="0"/>
                  <a:pt x="101" y="5"/>
                </a:cubicBezTo>
                <a:cubicBezTo>
                  <a:pt x="104" y="6"/>
                  <a:pt x="107" y="7"/>
                  <a:pt x="110" y="9"/>
                </a:cubicBezTo>
                <a:cubicBezTo>
                  <a:pt x="110" y="19"/>
                  <a:pt x="110" y="30"/>
                  <a:pt x="110" y="41"/>
                </a:cubicBezTo>
                <a:cubicBezTo>
                  <a:pt x="99" y="32"/>
                  <a:pt x="86" y="27"/>
                  <a:pt x="72" y="29"/>
                </a:cubicBezTo>
                <a:cubicBezTo>
                  <a:pt x="61" y="30"/>
                  <a:pt x="51" y="36"/>
                  <a:pt x="44" y="44"/>
                </a:cubicBezTo>
                <a:cubicBezTo>
                  <a:pt x="36" y="55"/>
                  <a:pt x="34" y="70"/>
                  <a:pt x="35" y="83"/>
                </a:cubicBezTo>
                <a:cubicBezTo>
                  <a:pt x="36" y="94"/>
                  <a:pt x="41" y="104"/>
                  <a:pt x="49" y="111"/>
                </a:cubicBezTo>
                <a:cubicBezTo>
                  <a:pt x="57" y="118"/>
                  <a:pt x="69" y="121"/>
                  <a:pt x="80" y="120"/>
                </a:cubicBezTo>
                <a:cubicBezTo>
                  <a:pt x="91" y="119"/>
                  <a:pt x="101" y="114"/>
                  <a:pt x="110" y="108"/>
                </a:cubicBezTo>
                <a:cubicBezTo>
                  <a:pt x="110" y="118"/>
                  <a:pt x="110" y="128"/>
                  <a:pt x="110" y="138"/>
                </a:cubicBezTo>
                <a:cubicBezTo>
                  <a:pt x="96" y="146"/>
                  <a:pt x="80" y="148"/>
                  <a:pt x="64" y="148"/>
                </a:cubicBezTo>
                <a:cubicBezTo>
                  <a:pt x="48" y="147"/>
                  <a:pt x="32" y="141"/>
                  <a:pt x="21" y="129"/>
                </a:cubicBezTo>
                <a:cubicBezTo>
                  <a:pt x="8" y="117"/>
                  <a:pt x="1" y="100"/>
                  <a:pt x="1" y="83"/>
                </a:cubicBezTo>
                <a:cubicBezTo>
                  <a:pt x="0" y="65"/>
                  <a:pt x="3" y="46"/>
                  <a:pt x="14" y="31"/>
                </a:cubicBezTo>
                <a:cubicBezTo>
                  <a:pt x="22" y="18"/>
                  <a:pt x="36" y="9"/>
                  <a:pt x="51"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p:cNvSpPr>
          <p:nvPr userDrawn="1"/>
        </p:nvSpPr>
        <p:spPr bwMode="auto">
          <a:xfrm>
            <a:off x="853531" y="6562004"/>
            <a:ext cx="55752" cy="85571"/>
          </a:xfrm>
          <a:custGeom>
            <a:avLst/>
            <a:gdLst>
              <a:gd name="T0" fmla="*/ 40 w 97"/>
              <a:gd name="T1" fmla="*/ 2 h 148"/>
              <a:gd name="T2" fmla="*/ 86 w 97"/>
              <a:gd name="T3" fmla="*/ 7 h 148"/>
              <a:gd name="T4" fmla="*/ 86 w 97"/>
              <a:gd name="T5" fmla="*/ 38 h 148"/>
              <a:gd name="T6" fmla="*/ 51 w 97"/>
              <a:gd name="T7" fmla="*/ 28 h 148"/>
              <a:gd name="T8" fmla="*/ 35 w 97"/>
              <a:gd name="T9" fmla="*/ 36 h 148"/>
              <a:gd name="T10" fmla="*/ 40 w 97"/>
              <a:gd name="T11" fmla="*/ 54 h 148"/>
              <a:gd name="T12" fmla="*/ 71 w 97"/>
              <a:gd name="T13" fmla="*/ 68 h 148"/>
              <a:gd name="T14" fmla="*/ 90 w 97"/>
              <a:gd name="T15" fmla="*/ 87 h 148"/>
              <a:gd name="T16" fmla="*/ 81 w 97"/>
              <a:gd name="T17" fmla="*/ 134 h 148"/>
              <a:gd name="T18" fmla="*/ 35 w 97"/>
              <a:gd name="T19" fmla="*/ 148 h 148"/>
              <a:gd name="T20" fmla="*/ 1 w 97"/>
              <a:gd name="T21" fmla="*/ 140 h 148"/>
              <a:gd name="T22" fmla="*/ 1 w 97"/>
              <a:gd name="T23" fmla="*/ 108 h 148"/>
              <a:gd name="T24" fmla="*/ 31 w 97"/>
              <a:gd name="T25" fmla="*/ 121 h 148"/>
              <a:gd name="T26" fmla="*/ 54 w 97"/>
              <a:gd name="T27" fmla="*/ 119 h 148"/>
              <a:gd name="T28" fmla="*/ 58 w 97"/>
              <a:gd name="T29" fmla="*/ 100 h 148"/>
              <a:gd name="T30" fmla="*/ 44 w 97"/>
              <a:gd name="T31" fmla="*/ 90 h 148"/>
              <a:gd name="T32" fmla="*/ 15 w 97"/>
              <a:gd name="T33" fmla="*/ 75 h 148"/>
              <a:gd name="T34" fmla="*/ 2 w 97"/>
              <a:gd name="T35" fmla="*/ 56 h 148"/>
              <a:gd name="T36" fmla="*/ 7 w 97"/>
              <a:gd name="T37" fmla="*/ 23 h 148"/>
              <a:gd name="T38" fmla="*/ 40 w 97"/>
              <a:gd name="T39"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148">
                <a:moveTo>
                  <a:pt x="40" y="2"/>
                </a:moveTo>
                <a:cubicBezTo>
                  <a:pt x="56" y="0"/>
                  <a:pt x="72" y="2"/>
                  <a:pt x="86" y="7"/>
                </a:cubicBezTo>
                <a:cubicBezTo>
                  <a:pt x="86" y="18"/>
                  <a:pt x="86" y="28"/>
                  <a:pt x="86" y="38"/>
                </a:cubicBezTo>
                <a:cubicBezTo>
                  <a:pt x="76" y="31"/>
                  <a:pt x="64" y="27"/>
                  <a:pt x="51" y="28"/>
                </a:cubicBezTo>
                <a:cubicBezTo>
                  <a:pt x="45" y="28"/>
                  <a:pt x="38" y="31"/>
                  <a:pt x="35" y="36"/>
                </a:cubicBezTo>
                <a:cubicBezTo>
                  <a:pt x="33" y="42"/>
                  <a:pt x="35" y="50"/>
                  <a:pt x="40" y="54"/>
                </a:cubicBezTo>
                <a:cubicBezTo>
                  <a:pt x="50" y="60"/>
                  <a:pt x="61" y="63"/>
                  <a:pt x="71" y="68"/>
                </a:cubicBezTo>
                <a:cubicBezTo>
                  <a:pt x="79" y="73"/>
                  <a:pt x="86" y="78"/>
                  <a:pt x="90" y="87"/>
                </a:cubicBezTo>
                <a:cubicBezTo>
                  <a:pt x="97" y="102"/>
                  <a:pt x="94" y="122"/>
                  <a:pt x="81" y="134"/>
                </a:cubicBezTo>
                <a:cubicBezTo>
                  <a:pt x="69" y="145"/>
                  <a:pt x="51" y="148"/>
                  <a:pt x="35" y="148"/>
                </a:cubicBezTo>
                <a:cubicBezTo>
                  <a:pt x="23" y="147"/>
                  <a:pt x="11" y="145"/>
                  <a:pt x="1" y="140"/>
                </a:cubicBezTo>
                <a:cubicBezTo>
                  <a:pt x="1" y="129"/>
                  <a:pt x="1" y="118"/>
                  <a:pt x="1" y="108"/>
                </a:cubicBezTo>
                <a:cubicBezTo>
                  <a:pt x="10" y="114"/>
                  <a:pt x="20" y="119"/>
                  <a:pt x="31" y="121"/>
                </a:cubicBezTo>
                <a:cubicBezTo>
                  <a:pt x="39" y="122"/>
                  <a:pt x="47" y="122"/>
                  <a:pt x="54" y="119"/>
                </a:cubicBezTo>
                <a:cubicBezTo>
                  <a:pt x="61" y="115"/>
                  <a:pt x="62" y="106"/>
                  <a:pt x="58" y="100"/>
                </a:cubicBezTo>
                <a:cubicBezTo>
                  <a:pt x="54" y="95"/>
                  <a:pt x="49" y="92"/>
                  <a:pt x="44" y="90"/>
                </a:cubicBezTo>
                <a:cubicBezTo>
                  <a:pt x="34" y="86"/>
                  <a:pt x="23" y="82"/>
                  <a:pt x="15" y="75"/>
                </a:cubicBezTo>
                <a:cubicBezTo>
                  <a:pt x="9" y="71"/>
                  <a:pt x="4" y="64"/>
                  <a:pt x="2" y="56"/>
                </a:cubicBezTo>
                <a:cubicBezTo>
                  <a:pt x="0" y="45"/>
                  <a:pt x="0" y="33"/>
                  <a:pt x="7" y="23"/>
                </a:cubicBezTo>
                <a:cubicBezTo>
                  <a:pt x="14" y="12"/>
                  <a:pt x="27" y="5"/>
                  <a:pt x="40" y="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716098" y="6563300"/>
            <a:ext cx="45379" cy="82978"/>
          </a:xfrm>
          <a:custGeom>
            <a:avLst/>
            <a:gdLst>
              <a:gd name="T0" fmla="*/ 50 w 81"/>
              <a:gd name="T1" fmla="*/ 6 h 144"/>
              <a:gd name="T2" fmla="*/ 81 w 81"/>
              <a:gd name="T3" fmla="*/ 3 h 144"/>
              <a:gd name="T4" fmla="*/ 81 w 81"/>
              <a:gd name="T5" fmla="*/ 37 h 144"/>
              <a:gd name="T6" fmla="*/ 58 w 81"/>
              <a:gd name="T7" fmla="*/ 31 h 144"/>
              <a:gd name="T8" fmla="*/ 37 w 81"/>
              <a:gd name="T9" fmla="*/ 48 h 144"/>
              <a:gd name="T10" fmla="*/ 33 w 81"/>
              <a:gd name="T11" fmla="*/ 77 h 144"/>
              <a:gd name="T12" fmla="*/ 33 w 81"/>
              <a:gd name="T13" fmla="*/ 144 h 144"/>
              <a:gd name="T14" fmla="*/ 0 w 81"/>
              <a:gd name="T15" fmla="*/ 144 h 144"/>
              <a:gd name="T16" fmla="*/ 0 w 81"/>
              <a:gd name="T17" fmla="*/ 4 h 144"/>
              <a:gd name="T18" fmla="*/ 33 w 81"/>
              <a:gd name="T19" fmla="*/ 4 h 144"/>
              <a:gd name="T20" fmla="*/ 33 w 81"/>
              <a:gd name="T21" fmla="*/ 28 h 144"/>
              <a:gd name="T22" fmla="*/ 50 w 81"/>
              <a:gd name="T23"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44">
                <a:moveTo>
                  <a:pt x="50" y="6"/>
                </a:moveTo>
                <a:cubicBezTo>
                  <a:pt x="59" y="0"/>
                  <a:pt x="71" y="0"/>
                  <a:pt x="81" y="3"/>
                </a:cubicBezTo>
                <a:cubicBezTo>
                  <a:pt x="81" y="14"/>
                  <a:pt x="81" y="26"/>
                  <a:pt x="81" y="37"/>
                </a:cubicBezTo>
                <a:cubicBezTo>
                  <a:pt x="74" y="32"/>
                  <a:pt x="66" y="31"/>
                  <a:pt x="58" y="31"/>
                </a:cubicBezTo>
                <a:cubicBezTo>
                  <a:pt x="49" y="32"/>
                  <a:pt x="41" y="40"/>
                  <a:pt x="37" y="48"/>
                </a:cubicBezTo>
                <a:cubicBezTo>
                  <a:pt x="33" y="57"/>
                  <a:pt x="32" y="67"/>
                  <a:pt x="33" y="77"/>
                </a:cubicBezTo>
                <a:cubicBezTo>
                  <a:pt x="33" y="99"/>
                  <a:pt x="33" y="121"/>
                  <a:pt x="33" y="144"/>
                </a:cubicBezTo>
                <a:cubicBezTo>
                  <a:pt x="22" y="144"/>
                  <a:pt x="11" y="144"/>
                  <a:pt x="0" y="144"/>
                </a:cubicBezTo>
                <a:cubicBezTo>
                  <a:pt x="0" y="97"/>
                  <a:pt x="0" y="50"/>
                  <a:pt x="0" y="4"/>
                </a:cubicBezTo>
                <a:cubicBezTo>
                  <a:pt x="11" y="4"/>
                  <a:pt x="22" y="4"/>
                  <a:pt x="33" y="4"/>
                </a:cubicBezTo>
                <a:cubicBezTo>
                  <a:pt x="33" y="12"/>
                  <a:pt x="33" y="20"/>
                  <a:pt x="33" y="28"/>
                </a:cubicBezTo>
                <a:cubicBezTo>
                  <a:pt x="36" y="19"/>
                  <a:pt x="41" y="11"/>
                  <a:pt x="50"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p:cNvSpPr>
          <p:nvPr userDrawn="1"/>
        </p:nvSpPr>
        <p:spPr bwMode="auto">
          <a:xfrm>
            <a:off x="607189" y="6564597"/>
            <a:ext cx="19448" cy="81682"/>
          </a:xfrm>
          <a:custGeom>
            <a:avLst/>
            <a:gdLst>
              <a:gd name="T0" fmla="*/ 0 w 33"/>
              <a:gd name="T1" fmla="*/ 0 h 140"/>
              <a:gd name="T2" fmla="*/ 33 w 33"/>
              <a:gd name="T3" fmla="*/ 0 h 140"/>
              <a:gd name="T4" fmla="*/ 33 w 33"/>
              <a:gd name="T5" fmla="*/ 140 h 140"/>
              <a:gd name="T6" fmla="*/ 0 w 33"/>
              <a:gd name="T7" fmla="*/ 140 h 140"/>
              <a:gd name="T8" fmla="*/ 0 w 33"/>
              <a:gd name="T9" fmla="*/ 0 h 140"/>
            </a:gdLst>
            <a:ahLst/>
            <a:cxnLst>
              <a:cxn ang="0">
                <a:pos x="T0" y="T1"/>
              </a:cxn>
              <a:cxn ang="0">
                <a:pos x="T2" y="T3"/>
              </a:cxn>
              <a:cxn ang="0">
                <a:pos x="T4" y="T5"/>
              </a:cxn>
              <a:cxn ang="0">
                <a:pos x="T6" y="T7"/>
              </a:cxn>
              <a:cxn ang="0">
                <a:pos x="T8" y="T9"/>
              </a:cxn>
            </a:cxnLst>
            <a:rect l="0" t="0" r="r" b="b"/>
            <a:pathLst>
              <a:path w="33" h="140">
                <a:moveTo>
                  <a:pt x="0" y="0"/>
                </a:moveTo>
                <a:cubicBezTo>
                  <a:pt x="11" y="0"/>
                  <a:pt x="22" y="0"/>
                  <a:pt x="33" y="0"/>
                </a:cubicBezTo>
                <a:cubicBezTo>
                  <a:pt x="33" y="46"/>
                  <a:pt x="33" y="93"/>
                  <a:pt x="33" y="140"/>
                </a:cubicBezTo>
                <a:cubicBezTo>
                  <a:pt x="22" y="140"/>
                  <a:pt x="11" y="140"/>
                  <a:pt x="0" y="140"/>
                </a:cubicBezTo>
                <a:cubicBezTo>
                  <a:pt x="0" y="93"/>
                  <a:pt x="0" y="46"/>
                  <a:pt x="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noEditPoints="1"/>
          </p:cNvSpPr>
          <p:nvPr userDrawn="1"/>
        </p:nvSpPr>
        <p:spPr bwMode="auto">
          <a:xfrm>
            <a:off x="762773" y="6562004"/>
            <a:ext cx="82978" cy="85571"/>
          </a:xfrm>
          <a:custGeom>
            <a:avLst/>
            <a:gdLst>
              <a:gd name="T0" fmla="*/ 138 w 145"/>
              <a:gd name="T1" fmla="*/ 37 h 149"/>
              <a:gd name="T2" fmla="*/ 108 w 145"/>
              <a:gd name="T3" fmla="*/ 8 h 149"/>
              <a:gd name="T4" fmla="*/ 60 w 145"/>
              <a:gd name="T5" fmla="*/ 2 h 149"/>
              <a:gd name="T6" fmla="*/ 16 w 145"/>
              <a:gd name="T7" fmla="*/ 26 h 149"/>
              <a:gd name="T8" fmla="*/ 1 w 145"/>
              <a:gd name="T9" fmla="*/ 68 h 149"/>
              <a:gd name="T10" fmla="*/ 13 w 145"/>
              <a:gd name="T11" fmla="*/ 121 h 149"/>
              <a:gd name="T12" fmla="*/ 52 w 145"/>
              <a:gd name="T13" fmla="*/ 146 h 149"/>
              <a:gd name="T14" fmla="*/ 91 w 145"/>
              <a:gd name="T15" fmla="*/ 146 h 149"/>
              <a:gd name="T16" fmla="*/ 129 w 145"/>
              <a:gd name="T17" fmla="*/ 122 h 149"/>
              <a:gd name="T18" fmla="*/ 144 w 145"/>
              <a:gd name="T19" fmla="*/ 81 h 149"/>
              <a:gd name="T20" fmla="*/ 138 w 145"/>
              <a:gd name="T21" fmla="*/ 37 h 149"/>
              <a:gd name="T22" fmla="*/ 105 w 145"/>
              <a:gd name="T23" fmla="*/ 102 h 149"/>
              <a:gd name="T24" fmla="*/ 89 w 145"/>
              <a:gd name="T25" fmla="*/ 118 h 149"/>
              <a:gd name="T26" fmla="*/ 62 w 145"/>
              <a:gd name="T27" fmla="*/ 119 h 149"/>
              <a:gd name="T28" fmla="*/ 41 w 145"/>
              <a:gd name="T29" fmla="*/ 102 h 149"/>
              <a:gd name="T30" fmla="*/ 36 w 145"/>
              <a:gd name="T31" fmla="*/ 67 h 149"/>
              <a:gd name="T32" fmla="*/ 48 w 145"/>
              <a:gd name="T33" fmla="*/ 37 h 149"/>
              <a:gd name="T34" fmla="*/ 70 w 145"/>
              <a:gd name="T35" fmla="*/ 29 h 149"/>
              <a:gd name="T36" fmla="*/ 98 w 145"/>
              <a:gd name="T37" fmla="*/ 38 h 149"/>
              <a:gd name="T38" fmla="*/ 110 w 145"/>
              <a:gd name="T39" fmla="*/ 67 h 149"/>
              <a:gd name="T40" fmla="*/ 105 w 145"/>
              <a:gd name="T41" fmla="*/ 10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9">
                <a:moveTo>
                  <a:pt x="138" y="37"/>
                </a:moveTo>
                <a:cubicBezTo>
                  <a:pt x="132" y="24"/>
                  <a:pt x="121" y="14"/>
                  <a:pt x="108" y="8"/>
                </a:cubicBezTo>
                <a:cubicBezTo>
                  <a:pt x="93" y="1"/>
                  <a:pt x="77" y="0"/>
                  <a:pt x="60" y="2"/>
                </a:cubicBezTo>
                <a:cubicBezTo>
                  <a:pt x="44" y="4"/>
                  <a:pt x="27" y="12"/>
                  <a:pt x="16" y="26"/>
                </a:cubicBezTo>
                <a:cubicBezTo>
                  <a:pt x="7" y="38"/>
                  <a:pt x="2" y="53"/>
                  <a:pt x="1" y="68"/>
                </a:cubicBezTo>
                <a:cubicBezTo>
                  <a:pt x="0" y="86"/>
                  <a:pt x="3" y="106"/>
                  <a:pt x="13" y="121"/>
                </a:cubicBezTo>
                <a:cubicBezTo>
                  <a:pt x="22" y="134"/>
                  <a:pt x="37" y="143"/>
                  <a:pt x="52" y="146"/>
                </a:cubicBezTo>
                <a:cubicBezTo>
                  <a:pt x="65" y="148"/>
                  <a:pt x="78" y="149"/>
                  <a:pt x="91" y="146"/>
                </a:cubicBezTo>
                <a:cubicBezTo>
                  <a:pt x="106" y="143"/>
                  <a:pt x="120" y="134"/>
                  <a:pt x="129" y="122"/>
                </a:cubicBezTo>
                <a:cubicBezTo>
                  <a:pt x="139" y="111"/>
                  <a:pt x="143" y="96"/>
                  <a:pt x="144" y="81"/>
                </a:cubicBezTo>
                <a:cubicBezTo>
                  <a:pt x="145" y="67"/>
                  <a:pt x="144" y="51"/>
                  <a:pt x="138" y="37"/>
                </a:cubicBezTo>
                <a:close/>
                <a:moveTo>
                  <a:pt x="105" y="102"/>
                </a:moveTo>
                <a:cubicBezTo>
                  <a:pt x="102" y="109"/>
                  <a:pt x="96" y="115"/>
                  <a:pt x="89" y="118"/>
                </a:cubicBezTo>
                <a:cubicBezTo>
                  <a:pt x="80" y="121"/>
                  <a:pt x="70" y="121"/>
                  <a:pt x="62" y="119"/>
                </a:cubicBezTo>
                <a:cubicBezTo>
                  <a:pt x="52" y="116"/>
                  <a:pt x="45" y="110"/>
                  <a:pt x="41" y="102"/>
                </a:cubicBezTo>
                <a:cubicBezTo>
                  <a:pt x="35" y="91"/>
                  <a:pt x="34" y="78"/>
                  <a:pt x="36" y="67"/>
                </a:cubicBezTo>
                <a:cubicBezTo>
                  <a:pt x="37" y="56"/>
                  <a:pt x="40" y="45"/>
                  <a:pt x="48" y="37"/>
                </a:cubicBezTo>
                <a:cubicBezTo>
                  <a:pt x="54" y="32"/>
                  <a:pt x="62" y="29"/>
                  <a:pt x="70" y="29"/>
                </a:cubicBezTo>
                <a:cubicBezTo>
                  <a:pt x="80" y="28"/>
                  <a:pt x="91" y="31"/>
                  <a:pt x="98" y="38"/>
                </a:cubicBezTo>
                <a:cubicBezTo>
                  <a:pt x="106" y="46"/>
                  <a:pt x="109" y="57"/>
                  <a:pt x="110" y="67"/>
                </a:cubicBezTo>
                <a:cubicBezTo>
                  <a:pt x="111" y="79"/>
                  <a:pt x="110" y="91"/>
                  <a:pt x="105" y="10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noEditPoints="1"/>
          </p:cNvSpPr>
          <p:nvPr userDrawn="1"/>
        </p:nvSpPr>
        <p:spPr bwMode="auto">
          <a:xfrm>
            <a:off x="914469" y="6562004"/>
            <a:ext cx="82978" cy="85571"/>
          </a:xfrm>
          <a:custGeom>
            <a:avLst/>
            <a:gdLst>
              <a:gd name="T0" fmla="*/ 139 w 145"/>
              <a:gd name="T1" fmla="*/ 41 h 149"/>
              <a:gd name="T2" fmla="*/ 111 w 145"/>
              <a:gd name="T3" fmla="*/ 9 h 149"/>
              <a:gd name="T4" fmla="*/ 61 w 145"/>
              <a:gd name="T5" fmla="*/ 2 h 149"/>
              <a:gd name="T6" fmla="*/ 24 w 145"/>
              <a:gd name="T7" fmla="*/ 18 h 149"/>
              <a:gd name="T8" fmla="*/ 2 w 145"/>
              <a:gd name="T9" fmla="*/ 61 h 149"/>
              <a:gd name="T10" fmla="*/ 7 w 145"/>
              <a:gd name="T11" fmla="*/ 109 h 149"/>
              <a:gd name="T12" fmla="*/ 41 w 145"/>
              <a:gd name="T13" fmla="*/ 142 h 149"/>
              <a:gd name="T14" fmla="*/ 88 w 145"/>
              <a:gd name="T15" fmla="*/ 146 h 149"/>
              <a:gd name="T16" fmla="*/ 129 w 145"/>
              <a:gd name="T17" fmla="*/ 122 h 149"/>
              <a:gd name="T18" fmla="*/ 145 w 145"/>
              <a:gd name="T19" fmla="*/ 75 h 149"/>
              <a:gd name="T20" fmla="*/ 139 w 145"/>
              <a:gd name="T21" fmla="*/ 41 h 149"/>
              <a:gd name="T22" fmla="*/ 109 w 145"/>
              <a:gd name="T23" fmla="*/ 89 h 149"/>
              <a:gd name="T24" fmla="*/ 101 w 145"/>
              <a:gd name="T25" fmla="*/ 109 h 149"/>
              <a:gd name="T26" fmla="*/ 81 w 145"/>
              <a:gd name="T27" fmla="*/ 120 h 149"/>
              <a:gd name="T28" fmla="*/ 57 w 145"/>
              <a:gd name="T29" fmla="*/ 117 h 149"/>
              <a:gd name="T30" fmla="*/ 39 w 145"/>
              <a:gd name="T31" fmla="*/ 99 h 149"/>
              <a:gd name="T32" fmla="*/ 35 w 145"/>
              <a:gd name="T33" fmla="*/ 68 h 149"/>
              <a:gd name="T34" fmla="*/ 46 w 145"/>
              <a:gd name="T35" fmla="*/ 40 h 149"/>
              <a:gd name="T36" fmla="*/ 70 w 145"/>
              <a:gd name="T37" fmla="*/ 29 h 149"/>
              <a:gd name="T38" fmla="*/ 97 w 145"/>
              <a:gd name="T39" fmla="*/ 37 h 149"/>
              <a:gd name="T40" fmla="*/ 109 w 145"/>
              <a:gd name="T41" fmla="*/ 59 h 149"/>
              <a:gd name="T42" fmla="*/ 109 w 145"/>
              <a:gd name="T43" fmla="*/ 8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49">
                <a:moveTo>
                  <a:pt x="139" y="41"/>
                </a:moveTo>
                <a:cubicBezTo>
                  <a:pt x="134" y="28"/>
                  <a:pt x="124" y="16"/>
                  <a:pt x="111" y="9"/>
                </a:cubicBezTo>
                <a:cubicBezTo>
                  <a:pt x="95" y="1"/>
                  <a:pt x="78" y="0"/>
                  <a:pt x="61" y="2"/>
                </a:cubicBezTo>
                <a:cubicBezTo>
                  <a:pt x="48" y="4"/>
                  <a:pt x="34" y="9"/>
                  <a:pt x="24" y="18"/>
                </a:cubicBezTo>
                <a:cubicBezTo>
                  <a:pt x="11" y="29"/>
                  <a:pt x="4" y="45"/>
                  <a:pt x="2" y="61"/>
                </a:cubicBezTo>
                <a:cubicBezTo>
                  <a:pt x="0" y="77"/>
                  <a:pt x="1" y="94"/>
                  <a:pt x="7" y="109"/>
                </a:cubicBezTo>
                <a:cubicBezTo>
                  <a:pt x="14" y="124"/>
                  <a:pt x="26" y="137"/>
                  <a:pt x="41" y="142"/>
                </a:cubicBezTo>
                <a:cubicBezTo>
                  <a:pt x="56" y="148"/>
                  <a:pt x="73" y="149"/>
                  <a:pt x="88" y="146"/>
                </a:cubicBezTo>
                <a:cubicBezTo>
                  <a:pt x="104" y="144"/>
                  <a:pt x="119" y="135"/>
                  <a:pt x="129" y="122"/>
                </a:cubicBezTo>
                <a:cubicBezTo>
                  <a:pt x="140" y="109"/>
                  <a:pt x="145" y="92"/>
                  <a:pt x="145" y="75"/>
                </a:cubicBezTo>
                <a:cubicBezTo>
                  <a:pt x="145" y="63"/>
                  <a:pt x="143" y="52"/>
                  <a:pt x="139" y="41"/>
                </a:cubicBezTo>
                <a:close/>
                <a:moveTo>
                  <a:pt x="109" y="89"/>
                </a:moveTo>
                <a:cubicBezTo>
                  <a:pt x="108" y="96"/>
                  <a:pt x="105" y="103"/>
                  <a:pt x="101" y="109"/>
                </a:cubicBezTo>
                <a:cubicBezTo>
                  <a:pt x="96" y="115"/>
                  <a:pt x="88" y="119"/>
                  <a:pt x="81" y="120"/>
                </a:cubicBezTo>
                <a:cubicBezTo>
                  <a:pt x="73" y="121"/>
                  <a:pt x="65" y="120"/>
                  <a:pt x="57" y="117"/>
                </a:cubicBezTo>
                <a:cubicBezTo>
                  <a:pt x="49" y="114"/>
                  <a:pt x="43" y="107"/>
                  <a:pt x="39" y="99"/>
                </a:cubicBezTo>
                <a:cubicBezTo>
                  <a:pt x="35" y="89"/>
                  <a:pt x="35" y="79"/>
                  <a:pt x="35" y="68"/>
                </a:cubicBezTo>
                <a:cubicBezTo>
                  <a:pt x="36" y="58"/>
                  <a:pt x="39" y="48"/>
                  <a:pt x="46" y="40"/>
                </a:cubicBezTo>
                <a:cubicBezTo>
                  <a:pt x="52" y="33"/>
                  <a:pt x="61" y="29"/>
                  <a:pt x="70" y="29"/>
                </a:cubicBezTo>
                <a:cubicBezTo>
                  <a:pt x="79" y="28"/>
                  <a:pt x="90" y="30"/>
                  <a:pt x="97" y="37"/>
                </a:cubicBezTo>
                <a:cubicBezTo>
                  <a:pt x="103" y="42"/>
                  <a:pt x="107" y="51"/>
                  <a:pt x="109" y="59"/>
                </a:cubicBezTo>
                <a:cubicBezTo>
                  <a:pt x="111" y="69"/>
                  <a:pt x="111" y="79"/>
                  <a:pt x="109" y="8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p:cNvSpPr>
          <p:nvPr userDrawn="1"/>
        </p:nvSpPr>
        <p:spPr bwMode="auto">
          <a:xfrm>
            <a:off x="228600" y="6594417"/>
            <a:ext cx="86868" cy="88164"/>
          </a:xfrm>
          <a:custGeom>
            <a:avLst/>
            <a:gdLst>
              <a:gd name="T0" fmla="*/ 0 w 154"/>
              <a:gd name="T1" fmla="*/ 0 h 155"/>
              <a:gd name="T2" fmla="*/ 154 w 154"/>
              <a:gd name="T3" fmla="*/ 0 h 155"/>
              <a:gd name="T4" fmla="*/ 154 w 154"/>
              <a:gd name="T5" fmla="*/ 155 h 155"/>
              <a:gd name="T6" fmla="*/ 0 w 154"/>
              <a:gd name="T7" fmla="*/ 155 h 155"/>
              <a:gd name="T8" fmla="*/ 0 w 154"/>
              <a:gd name="T9" fmla="*/ 0 h 155"/>
            </a:gdLst>
            <a:ahLst/>
            <a:cxnLst>
              <a:cxn ang="0">
                <a:pos x="T0" y="T1"/>
              </a:cxn>
              <a:cxn ang="0">
                <a:pos x="T2" y="T3"/>
              </a:cxn>
              <a:cxn ang="0">
                <a:pos x="T4" y="T5"/>
              </a:cxn>
              <a:cxn ang="0">
                <a:pos x="T6" y="T7"/>
              </a:cxn>
              <a:cxn ang="0">
                <a:pos x="T8" y="T9"/>
              </a:cxn>
            </a:cxnLst>
            <a:rect l="0" t="0" r="r" b="b"/>
            <a:pathLst>
              <a:path w="154" h="155">
                <a:moveTo>
                  <a:pt x="0" y="0"/>
                </a:moveTo>
                <a:cubicBezTo>
                  <a:pt x="51" y="0"/>
                  <a:pt x="103" y="0"/>
                  <a:pt x="154" y="0"/>
                </a:cubicBezTo>
                <a:cubicBezTo>
                  <a:pt x="154" y="51"/>
                  <a:pt x="154" y="103"/>
                  <a:pt x="154" y="155"/>
                </a:cubicBezTo>
                <a:cubicBezTo>
                  <a:pt x="0" y="155"/>
                  <a:pt x="0" y="155"/>
                  <a:pt x="0" y="155"/>
                </a:cubicBezTo>
                <a:cubicBezTo>
                  <a:pt x="0" y="0"/>
                  <a:pt x="0" y="0"/>
                  <a:pt x="0" y="0"/>
                </a:cubicBezTo>
                <a:close/>
              </a:path>
            </a:pathLst>
          </a:custGeom>
          <a:solidFill>
            <a:srgbClr val="349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p:cNvSpPr>
          <p:nvPr userDrawn="1"/>
        </p:nvSpPr>
        <p:spPr bwMode="auto">
          <a:xfrm>
            <a:off x="324544" y="6594417"/>
            <a:ext cx="89461" cy="88164"/>
          </a:xfrm>
          <a:custGeom>
            <a:avLst/>
            <a:gdLst>
              <a:gd name="T0" fmla="*/ 0 w 155"/>
              <a:gd name="T1" fmla="*/ 0 h 155"/>
              <a:gd name="T2" fmla="*/ 155 w 155"/>
              <a:gd name="T3" fmla="*/ 0 h 155"/>
              <a:gd name="T4" fmla="*/ 155 w 155"/>
              <a:gd name="T5" fmla="*/ 155 h 155"/>
              <a:gd name="T6" fmla="*/ 0 w 155"/>
              <a:gd name="T7" fmla="*/ 155 h 155"/>
              <a:gd name="T8" fmla="*/ 0 w 155"/>
              <a:gd name="T9" fmla="*/ 0 h 155"/>
            </a:gdLst>
            <a:ahLst/>
            <a:cxnLst>
              <a:cxn ang="0">
                <a:pos x="T0" y="T1"/>
              </a:cxn>
              <a:cxn ang="0">
                <a:pos x="T2" y="T3"/>
              </a:cxn>
              <a:cxn ang="0">
                <a:pos x="T4" y="T5"/>
              </a:cxn>
              <a:cxn ang="0">
                <a:pos x="T6" y="T7"/>
              </a:cxn>
              <a:cxn ang="0">
                <a:pos x="T8" y="T9"/>
              </a:cxn>
            </a:cxnLst>
            <a:rect l="0" t="0" r="r" b="b"/>
            <a:pathLst>
              <a:path w="155" h="155">
                <a:moveTo>
                  <a:pt x="0" y="0"/>
                </a:moveTo>
                <a:cubicBezTo>
                  <a:pt x="51" y="0"/>
                  <a:pt x="103" y="0"/>
                  <a:pt x="155" y="0"/>
                </a:cubicBezTo>
                <a:cubicBezTo>
                  <a:pt x="155" y="51"/>
                  <a:pt x="155" y="103"/>
                  <a:pt x="155" y="155"/>
                </a:cubicBezTo>
                <a:cubicBezTo>
                  <a:pt x="0" y="155"/>
                  <a:pt x="0" y="155"/>
                  <a:pt x="0" y="155"/>
                </a:cubicBezTo>
                <a:cubicBezTo>
                  <a:pt x="0" y="103"/>
                  <a:pt x="0" y="51"/>
                  <a:pt x="0" y="0"/>
                </a:cubicBezTo>
                <a:close/>
              </a:path>
            </a:pathLst>
          </a:cu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55048491"/>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 id="2147483928" r:id="rId41"/>
  </p:sldLayoutIdLst>
  <p:hf hdr="0" ftr="0" dt="0"/>
  <p:txStyles>
    <p:titleStyle>
      <a:lvl1pPr algn="l" defTabSz="914400" rtl="0" eaLnBrk="1" latinLnBrk="0" hangingPunct="1">
        <a:lnSpc>
          <a:spcPct val="90000"/>
        </a:lnSpc>
        <a:spcBef>
          <a:spcPct val="0"/>
        </a:spcBef>
        <a:buNone/>
        <a:defRPr sz="3600" kern="1200" spc="-1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97.xml"/></Relationships>
</file>

<file path=ppt/slides/_rels/slide11.xml.rels><?xml version="1.0" encoding="UTF-8" standalone="yes"?>
<Relationships xmlns="http://schemas.openxmlformats.org/package/2006/relationships"><Relationship Id="rId13" Type="http://schemas.openxmlformats.org/officeDocument/2006/relationships/image" Target="../media/image107.jpeg"/><Relationship Id="rId18" Type="http://schemas.openxmlformats.org/officeDocument/2006/relationships/image" Target="../media/image112.png"/><Relationship Id="rId26" Type="http://schemas.openxmlformats.org/officeDocument/2006/relationships/image" Target="../media/image120.png"/><Relationship Id="rId39" Type="http://schemas.openxmlformats.org/officeDocument/2006/relationships/image" Target="../media/image133.png"/><Relationship Id="rId21" Type="http://schemas.openxmlformats.org/officeDocument/2006/relationships/image" Target="../media/image115.png"/><Relationship Id="rId34" Type="http://schemas.openxmlformats.org/officeDocument/2006/relationships/image" Target="../media/image128.jpeg"/><Relationship Id="rId42" Type="http://schemas.openxmlformats.org/officeDocument/2006/relationships/image" Target="../media/image136.png"/><Relationship Id="rId47" Type="http://schemas.openxmlformats.org/officeDocument/2006/relationships/image" Target="../media/image141.png"/><Relationship Id="rId50" Type="http://schemas.openxmlformats.org/officeDocument/2006/relationships/image" Target="../media/image144.jpeg"/><Relationship Id="rId7" Type="http://schemas.openxmlformats.org/officeDocument/2006/relationships/image" Target="../media/image101.png"/><Relationship Id="rId2" Type="http://schemas.openxmlformats.org/officeDocument/2006/relationships/notesSlide" Target="../notesSlides/notesSlide11.xml"/><Relationship Id="rId16" Type="http://schemas.openxmlformats.org/officeDocument/2006/relationships/image" Target="../media/image110.png"/><Relationship Id="rId29" Type="http://schemas.openxmlformats.org/officeDocument/2006/relationships/image" Target="../media/image123.png"/><Relationship Id="rId11" Type="http://schemas.openxmlformats.org/officeDocument/2006/relationships/image" Target="../media/image105.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131.png"/><Relationship Id="rId40" Type="http://schemas.openxmlformats.org/officeDocument/2006/relationships/image" Target="../media/image134.jpeg"/><Relationship Id="rId45" Type="http://schemas.openxmlformats.org/officeDocument/2006/relationships/image" Target="../media/image139.png"/><Relationship Id="rId53" Type="http://schemas.openxmlformats.org/officeDocument/2006/relationships/image" Target="../media/image147.png"/><Relationship Id="rId5" Type="http://schemas.openxmlformats.org/officeDocument/2006/relationships/image" Target="../media/image99.png"/><Relationship Id="rId10" Type="http://schemas.openxmlformats.org/officeDocument/2006/relationships/image" Target="../media/image104.jpeg"/><Relationship Id="rId19" Type="http://schemas.openxmlformats.org/officeDocument/2006/relationships/image" Target="../media/image113.png"/><Relationship Id="rId31" Type="http://schemas.openxmlformats.org/officeDocument/2006/relationships/image" Target="../media/image125.jpeg"/><Relationship Id="rId44" Type="http://schemas.openxmlformats.org/officeDocument/2006/relationships/image" Target="../media/image138.png"/><Relationship Id="rId52" Type="http://schemas.openxmlformats.org/officeDocument/2006/relationships/image" Target="../media/image146.jpe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 Id="rId43" Type="http://schemas.openxmlformats.org/officeDocument/2006/relationships/image" Target="../media/image137.png"/><Relationship Id="rId48" Type="http://schemas.openxmlformats.org/officeDocument/2006/relationships/image" Target="../media/image142.png"/><Relationship Id="rId8" Type="http://schemas.openxmlformats.org/officeDocument/2006/relationships/image" Target="../media/image102.jpeg"/><Relationship Id="rId51" Type="http://schemas.openxmlformats.org/officeDocument/2006/relationships/image" Target="../media/image145.png"/><Relationship Id="rId3" Type="http://schemas.openxmlformats.org/officeDocument/2006/relationships/image" Target="../media/image97.jpe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jpeg"/><Relationship Id="rId33" Type="http://schemas.openxmlformats.org/officeDocument/2006/relationships/image" Target="../media/image127.png"/><Relationship Id="rId38" Type="http://schemas.openxmlformats.org/officeDocument/2006/relationships/image" Target="../media/image132.png"/><Relationship Id="rId46" Type="http://schemas.openxmlformats.org/officeDocument/2006/relationships/image" Target="../media/image140.png"/><Relationship Id="rId20" Type="http://schemas.openxmlformats.org/officeDocument/2006/relationships/image" Target="../media/image114.png"/><Relationship Id="rId41" Type="http://schemas.openxmlformats.org/officeDocument/2006/relationships/image" Target="../media/image135.png"/><Relationship Id="rId54" Type="http://schemas.openxmlformats.org/officeDocument/2006/relationships/image" Target="../media/image148.png"/><Relationship Id="rId1" Type="http://schemas.openxmlformats.org/officeDocument/2006/relationships/slideLayout" Target="../slideLayouts/slideLayout299.xml"/><Relationship Id="rId6" Type="http://schemas.openxmlformats.org/officeDocument/2006/relationships/image" Target="../media/image100.jpeg"/><Relationship Id="rId15" Type="http://schemas.openxmlformats.org/officeDocument/2006/relationships/image" Target="../media/image109.jpeg"/><Relationship Id="rId23" Type="http://schemas.openxmlformats.org/officeDocument/2006/relationships/image" Target="../media/image117.png"/><Relationship Id="rId28" Type="http://schemas.openxmlformats.org/officeDocument/2006/relationships/image" Target="../media/image122.png"/><Relationship Id="rId36" Type="http://schemas.openxmlformats.org/officeDocument/2006/relationships/image" Target="../media/image130.jpeg"/><Relationship Id="rId49" Type="http://schemas.openxmlformats.org/officeDocument/2006/relationships/image" Target="../media/image14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xml"/><Relationship Id="rId1" Type="http://schemas.openxmlformats.org/officeDocument/2006/relationships/slideLayout" Target="../slideLayouts/slideLayout291.xml"/></Relationships>
</file>

<file path=ppt/slides/_rels/slide1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8.jpg"/><Relationship Id="rId3" Type="http://schemas.openxmlformats.org/officeDocument/2006/relationships/image" Target="../media/image150.png"/><Relationship Id="rId7" Type="http://schemas.openxmlformats.org/officeDocument/2006/relationships/hyperlink" Target="https://opensourcehub.microsoft.com/" TargetMode="External"/><Relationship Id="rId12" Type="http://schemas.openxmlformats.org/officeDocument/2006/relationships/image" Target="../media/image157.png"/><Relationship Id="rId2" Type="http://schemas.openxmlformats.org/officeDocument/2006/relationships/notesSlide" Target="../notesSlides/notesSlide13.xml"/><Relationship Id="rId1" Type="http://schemas.openxmlformats.org/officeDocument/2006/relationships/slideLayout" Target="../slideLayouts/slideLayout251.xml"/><Relationship Id="rId6" Type="http://schemas.openxmlformats.org/officeDocument/2006/relationships/image" Target="../media/image153.png"/><Relationship Id="rId11" Type="http://schemas.openxmlformats.org/officeDocument/2006/relationships/image" Target="../media/image79.emf"/><Relationship Id="rId5" Type="http://schemas.openxmlformats.org/officeDocument/2006/relationships/image" Target="../media/image152.png"/><Relationship Id="rId10" Type="http://schemas.openxmlformats.org/officeDocument/2006/relationships/image" Target="../media/image156.png"/><Relationship Id="rId4" Type="http://schemas.openxmlformats.org/officeDocument/2006/relationships/image" Target="../media/image151.jpg"/><Relationship Id="rId9" Type="http://schemas.openxmlformats.org/officeDocument/2006/relationships/image" Target="../media/image155.png"/><Relationship Id="rId14" Type="http://schemas.openxmlformats.org/officeDocument/2006/relationships/image" Target="../media/image159.png"/></Relationships>
</file>

<file path=ppt/slides/_rels/slide14.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31.png"/><Relationship Id="rId18" Type="http://schemas.openxmlformats.org/officeDocument/2006/relationships/image" Target="../media/image174.png"/><Relationship Id="rId26" Type="http://schemas.openxmlformats.org/officeDocument/2006/relationships/image" Target="../media/image181.jpeg"/><Relationship Id="rId3" Type="http://schemas.openxmlformats.org/officeDocument/2006/relationships/image" Target="../media/image160.png"/><Relationship Id="rId21" Type="http://schemas.openxmlformats.org/officeDocument/2006/relationships/image" Target="../media/image176.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3.png"/><Relationship Id="rId25" Type="http://schemas.openxmlformats.org/officeDocument/2006/relationships/image" Target="../media/image180.png"/><Relationship Id="rId2" Type="http://schemas.openxmlformats.org/officeDocument/2006/relationships/notesSlide" Target="../notesSlides/notesSlide14.xml"/><Relationship Id="rId16" Type="http://schemas.openxmlformats.org/officeDocument/2006/relationships/image" Target="../media/image172.png"/><Relationship Id="rId20" Type="http://schemas.openxmlformats.org/officeDocument/2006/relationships/image" Target="../media/image108.png"/><Relationship Id="rId1" Type="http://schemas.openxmlformats.org/officeDocument/2006/relationships/slideLayout" Target="../slideLayouts/slideLayout256.xml"/><Relationship Id="rId6" Type="http://schemas.openxmlformats.org/officeDocument/2006/relationships/image" Target="../media/image163.jpeg"/><Relationship Id="rId11" Type="http://schemas.openxmlformats.org/officeDocument/2006/relationships/image" Target="../media/image168.png"/><Relationship Id="rId24" Type="http://schemas.openxmlformats.org/officeDocument/2006/relationships/image" Target="../media/image179.png"/><Relationship Id="rId5" Type="http://schemas.openxmlformats.org/officeDocument/2006/relationships/image" Target="../media/image162.png"/><Relationship Id="rId15" Type="http://schemas.openxmlformats.org/officeDocument/2006/relationships/image" Target="../media/image171.png"/><Relationship Id="rId23" Type="http://schemas.openxmlformats.org/officeDocument/2006/relationships/image" Target="../media/image178.png"/><Relationship Id="rId10" Type="http://schemas.openxmlformats.org/officeDocument/2006/relationships/image" Target="../media/image167.png"/><Relationship Id="rId19" Type="http://schemas.openxmlformats.org/officeDocument/2006/relationships/image" Target="../media/image175.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0.png"/><Relationship Id="rId22" Type="http://schemas.openxmlformats.org/officeDocument/2006/relationships/image" Target="../media/image177.png"/><Relationship Id="rId27" Type="http://schemas.openxmlformats.org/officeDocument/2006/relationships/image" Target="../media/image182.png"/></Relationships>
</file>

<file path=ppt/slides/_rels/slide15.xml.rels><?xml version="1.0" encoding="UTF-8" standalone="yes"?>
<Relationships xmlns="http://schemas.openxmlformats.org/package/2006/relationships"><Relationship Id="rId13" Type="http://schemas.openxmlformats.org/officeDocument/2006/relationships/image" Target="../media/image183.png"/><Relationship Id="rId18" Type="http://schemas.openxmlformats.org/officeDocument/2006/relationships/image" Target="../media/image175.png"/><Relationship Id="rId26" Type="http://schemas.openxmlformats.org/officeDocument/2006/relationships/image" Target="../media/image169.png"/><Relationship Id="rId39" Type="http://schemas.openxmlformats.org/officeDocument/2006/relationships/image" Target="../media/image198.png"/><Relationship Id="rId21" Type="http://schemas.openxmlformats.org/officeDocument/2006/relationships/image" Target="../media/image108.png"/><Relationship Id="rId34" Type="http://schemas.openxmlformats.org/officeDocument/2006/relationships/image" Target="../media/image193.png"/><Relationship Id="rId42" Type="http://schemas.openxmlformats.org/officeDocument/2006/relationships/image" Target="../media/image201.png"/><Relationship Id="rId7" Type="http://schemas.openxmlformats.org/officeDocument/2006/relationships/image" Target="../media/image165.png"/><Relationship Id="rId2" Type="http://schemas.openxmlformats.org/officeDocument/2006/relationships/notesSlide" Target="../notesSlides/notesSlide15.xml"/><Relationship Id="rId16" Type="http://schemas.openxmlformats.org/officeDocument/2006/relationships/image" Target="../media/image185.png"/><Relationship Id="rId20" Type="http://schemas.openxmlformats.org/officeDocument/2006/relationships/image" Target="../media/image174.png"/><Relationship Id="rId29" Type="http://schemas.openxmlformats.org/officeDocument/2006/relationships/image" Target="../media/image171.png"/><Relationship Id="rId41" Type="http://schemas.openxmlformats.org/officeDocument/2006/relationships/image" Target="../media/image200.png"/><Relationship Id="rId1" Type="http://schemas.openxmlformats.org/officeDocument/2006/relationships/slideLayout" Target="../slideLayouts/slideLayout258.xml"/><Relationship Id="rId6" Type="http://schemas.openxmlformats.org/officeDocument/2006/relationships/image" Target="../media/image164.png"/><Relationship Id="rId11" Type="http://schemas.openxmlformats.org/officeDocument/2006/relationships/image" Target="../media/image179.png"/><Relationship Id="rId24" Type="http://schemas.openxmlformats.org/officeDocument/2006/relationships/image" Target="../media/image189.png"/><Relationship Id="rId32" Type="http://schemas.openxmlformats.org/officeDocument/2006/relationships/image" Target="../media/image191.png"/><Relationship Id="rId37" Type="http://schemas.openxmlformats.org/officeDocument/2006/relationships/image" Target="../media/image196.png"/><Relationship Id="rId40" Type="http://schemas.openxmlformats.org/officeDocument/2006/relationships/image" Target="../media/image199.png"/><Relationship Id="rId5" Type="http://schemas.openxmlformats.org/officeDocument/2006/relationships/image" Target="../media/image163.jpeg"/><Relationship Id="rId15" Type="http://schemas.openxmlformats.org/officeDocument/2006/relationships/image" Target="../media/image177.png"/><Relationship Id="rId23" Type="http://schemas.openxmlformats.org/officeDocument/2006/relationships/image" Target="../media/image188.png"/><Relationship Id="rId28" Type="http://schemas.openxmlformats.org/officeDocument/2006/relationships/image" Target="../media/image170.png"/><Relationship Id="rId36" Type="http://schemas.openxmlformats.org/officeDocument/2006/relationships/image" Target="../media/image195.png"/><Relationship Id="rId10" Type="http://schemas.openxmlformats.org/officeDocument/2006/relationships/image" Target="../media/image178.png"/><Relationship Id="rId19" Type="http://schemas.openxmlformats.org/officeDocument/2006/relationships/image" Target="../media/image187.png"/><Relationship Id="rId31" Type="http://schemas.openxmlformats.org/officeDocument/2006/relationships/image" Target="../media/image173.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84.png"/><Relationship Id="rId22" Type="http://schemas.openxmlformats.org/officeDocument/2006/relationships/image" Target="../media/image176.png"/><Relationship Id="rId27" Type="http://schemas.openxmlformats.org/officeDocument/2006/relationships/image" Target="../media/image131.png"/><Relationship Id="rId30" Type="http://schemas.openxmlformats.org/officeDocument/2006/relationships/image" Target="../media/image172.png"/><Relationship Id="rId35" Type="http://schemas.openxmlformats.org/officeDocument/2006/relationships/image" Target="../media/image194.png"/><Relationship Id="rId8" Type="http://schemas.openxmlformats.org/officeDocument/2006/relationships/image" Target="../media/image166.png"/><Relationship Id="rId3" Type="http://schemas.openxmlformats.org/officeDocument/2006/relationships/image" Target="../media/image161.png"/><Relationship Id="rId12" Type="http://schemas.openxmlformats.org/officeDocument/2006/relationships/image" Target="../media/image180.png"/><Relationship Id="rId17" Type="http://schemas.openxmlformats.org/officeDocument/2006/relationships/image" Target="../media/image186.png"/><Relationship Id="rId25" Type="http://schemas.openxmlformats.org/officeDocument/2006/relationships/image" Target="../media/image190.png"/><Relationship Id="rId33" Type="http://schemas.openxmlformats.org/officeDocument/2006/relationships/image" Target="../media/image192.png"/><Relationship Id="rId38" Type="http://schemas.openxmlformats.org/officeDocument/2006/relationships/image" Target="../media/image197.png"/></Relationships>
</file>

<file path=ppt/slides/_rels/slide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xml"/><Relationship Id="rId1" Type="http://schemas.openxmlformats.org/officeDocument/2006/relationships/slideLayout" Target="../slideLayouts/slideLayout209.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7.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notesSlide" Target="../notesSlides/notesSlide17.xml"/><Relationship Id="rId1" Type="http://schemas.openxmlformats.org/officeDocument/2006/relationships/slideLayout" Target="../slideLayouts/slideLayout146.xml"/><Relationship Id="rId4" Type="http://schemas.openxmlformats.org/officeDocument/2006/relationships/image" Target="../media/image207.emf"/></Relationships>
</file>

<file path=ppt/slides/_rels/slide1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xml"/><Relationship Id="rId1" Type="http://schemas.openxmlformats.org/officeDocument/2006/relationships/slideLayout" Target="../slideLayouts/slideLayout329.xml"/><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vwanannouncement" TargetMode="External"/><Relationship Id="rId2" Type="http://schemas.openxmlformats.org/officeDocument/2006/relationships/notesSlide" Target="../notesSlides/notesSlide20.xml"/><Relationship Id="rId1" Type="http://schemas.openxmlformats.org/officeDocument/2006/relationships/slideLayout" Target="../slideLayouts/slideLayout148.xml"/><Relationship Id="rId4" Type="http://schemas.openxmlformats.org/officeDocument/2006/relationships/hyperlink" Target="https://docs.microsoft.com/en-us/azure/virtual-machines/workloads/sap/sap-certification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notesSlide" Target="../notesSlides/notesSlide21.xml"/><Relationship Id="rId1" Type="http://schemas.openxmlformats.org/officeDocument/2006/relationships/slideLayout" Target="../slideLayouts/slideLayout3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8.xml"/></Relationships>
</file>

<file path=ppt/slides/_rels/slide2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3.xml"/><Relationship Id="rId1" Type="http://schemas.openxmlformats.org/officeDocument/2006/relationships/slideLayout" Target="../slideLayouts/slideLayout197.xml"/></Relationships>
</file>

<file path=ppt/slides/_rels/slide24.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notesSlide" Target="../notesSlides/notesSlide24.xml"/><Relationship Id="rId1" Type="http://schemas.openxmlformats.org/officeDocument/2006/relationships/slideLayout" Target="../slideLayouts/slideLayout264.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4.xml"/></Relationships>
</file>

<file path=ppt/slides/_rels/slide28.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notesSlide" Target="../notesSlides/notesSlide28.xml"/><Relationship Id="rId1" Type="http://schemas.openxmlformats.org/officeDocument/2006/relationships/slideLayout" Target="../slideLayouts/slideLayout1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2.xml"/></Relationships>
</file>

<file path=ppt/slides/_rels/slide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63.xml"/><Relationship Id="rId4" Type="http://schemas.openxmlformats.org/officeDocument/2006/relationships/image" Target="../media/image83.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30.xml"/><Relationship Id="rId1" Type="http://schemas.openxmlformats.org/officeDocument/2006/relationships/slideLayout" Target="../slideLayouts/slideLayout2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3.xml"/></Relationships>
</file>

<file path=ppt/slides/_rels/slide33.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33.xml"/><Relationship Id="rId1" Type="http://schemas.openxmlformats.org/officeDocument/2006/relationships/slideLayout" Target="../slideLayouts/slideLayout27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3.xml"/></Relationships>
</file>

<file path=ppt/slides/_rels/slide4.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slideLayout" Target="../slideLayouts/slideLayout308.xml"/><Relationship Id="rId7" Type="http://schemas.openxmlformats.org/officeDocument/2006/relationships/oleObject" Target="../embeddings/oleObject114.bin"/><Relationship Id="rId2" Type="http://schemas.openxmlformats.org/officeDocument/2006/relationships/tags" Target="../tags/tag114.xml"/><Relationship Id="rId1" Type="http://schemas.openxmlformats.org/officeDocument/2006/relationships/vmlDrawing" Target="../drawings/vmlDrawing114.v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41.xml"/><Relationship Id="rId1" Type="http://schemas.openxmlformats.org/officeDocument/2006/relationships/slideLayout" Target="../slideLayouts/slideLayout18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43.xml"/><Relationship Id="rId1" Type="http://schemas.openxmlformats.org/officeDocument/2006/relationships/slideLayout" Target="../slideLayouts/slideLayout182.xml"/><Relationship Id="rId5" Type="http://schemas.openxmlformats.org/officeDocument/2006/relationships/hyperlink" Target="http://aka.ms/azuretools" TargetMode="External"/><Relationship Id="rId4" Type="http://schemas.openxmlformats.org/officeDocument/2006/relationships/hyperlink" Target="https://docs.microsoft.com/en-us/azure/templat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notesSlide" Target="../notesSlides/notesSlide44.xml"/><Relationship Id="rId1" Type="http://schemas.openxmlformats.org/officeDocument/2006/relationships/slideLayout" Target="../slideLayouts/slideLayout14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4.xml"/></Relationships>
</file>

<file path=ppt/slides/_rels/slide4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6.xml"/><Relationship Id="rId1" Type="http://schemas.openxmlformats.org/officeDocument/2006/relationships/slideLayout" Target="../slideLayouts/slideLayout75.xml"/><Relationship Id="rId5" Type="http://schemas.openxmlformats.org/officeDocument/2006/relationships/image" Target="../media/image220.png"/><Relationship Id="rId4" Type="http://schemas.openxmlformats.org/officeDocument/2006/relationships/image" Target="../media/image219.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9.xml"/></Relationships>
</file>

<file path=ppt/slides/_rels/slide48.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48.xml"/><Relationship Id="rId1" Type="http://schemas.openxmlformats.org/officeDocument/2006/relationships/slideLayout" Target="../slideLayouts/slideLayout159.xml"/><Relationship Id="rId4" Type="http://schemas.openxmlformats.org/officeDocument/2006/relationships/slide" Target="slide54.xml"/></Relationships>
</file>

<file path=ppt/slides/_rels/slide49.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notesSlide" Target="../notesSlides/notesSlide49.xml"/><Relationship Id="rId1" Type="http://schemas.openxmlformats.org/officeDocument/2006/relationships/slideLayout" Target="../slideLayouts/slideLayout147.xml"/></Relationships>
</file>

<file path=ppt/slides/_rels/slide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notesSlide" Target="../notesSlides/notesSlide5.xml"/><Relationship Id="rId1" Type="http://schemas.openxmlformats.org/officeDocument/2006/relationships/slideLayout" Target="../slideLayouts/slideLayout291.xml"/><Relationship Id="rId6" Type="http://schemas.openxmlformats.org/officeDocument/2006/relationships/image" Target="../media/image89.jpe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5.xml"/></Relationships>
</file>

<file path=ppt/slides/_rels/slide5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1.xml"/><Relationship Id="rId1" Type="http://schemas.openxmlformats.org/officeDocument/2006/relationships/slideLayout" Target="../slideLayouts/slideLayout141.xml"/><Relationship Id="rId4" Type="http://schemas.openxmlformats.org/officeDocument/2006/relationships/image" Target="../media/image22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54.xml"/><Relationship Id="rId1" Type="http://schemas.openxmlformats.org/officeDocument/2006/relationships/slideLayout" Target="../slideLayouts/slideLayout159.xml"/><Relationship Id="rId5" Type="http://schemas.openxmlformats.org/officeDocument/2006/relationships/slide" Target="slide54.xml"/><Relationship Id="rId4" Type="http://schemas.openxmlformats.org/officeDocument/2006/relationships/slide" Target="slide59.xml"/></Relationships>
</file>

<file path=ppt/slides/_rels/slide55.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notesSlide" Target="../notesSlides/notesSlide55.xml"/><Relationship Id="rId1" Type="http://schemas.openxmlformats.org/officeDocument/2006/relationships/slideLayout" Target="../slideLayouts/slideLayout147.xml"/></Relationships>
</file>

<file path=ppt/slides/_rels/slide5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6.xml"/><Relationship Id="rId1" Type="http://schemas.openxmlformats.org/officeDocument/2006/relationships/slideLayout" Target="../slideLayouts/slideLayout141.xml"/><Relationship Id="rId4" Type="http://schemas.openxmlformats.org/officeDocument/2006/relationships/image" Target="../media/image224.png"/></Relationships>
</file>

<file path=ppt/slides/_rels/slide5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7.xml"/><Relationship Id="rId1" Type="http://schemas.openxmlformats.org/officeDocument/2006/relationships/slideLayout" Target="../slideLayouts/slideLayout141.xml"/><Relationship Id="rId5" Type="http://schemas.openxmlformats.org/officeDocument/2006/relationships/image" Target="../media/image227.png"/><Relationship Id="rId4" Type="http://schemas.openxmlformats.org/officeDocument/2006/relationships/image" Target="../media/image226.png"/></Relationships>
</file>

<file path=ppt/slides/_rels/slide5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8.xml"/><Relationship Id="rId1" Type="http://schemas.openxmlformats.org/officeDocument/2006/relationships/slideLayout" Target="../slideLayouts/slideLayout141.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5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59.xml"/><Relationship Id="rId1" Type="http://schemas.openxmlformats.org/officeDocument/2006/relationships/slideLayout" Target="../slideLayouts/slideLayout159.xml"/><Relationship Id="rId5" Type="http://schemas.openxmlformats.org/officeDocument/2006/relationships/slide" Target="slide54.xml"/><Relationship Id="rId4" Type="http://schemas.openxmlformats.org/officeDocument/2006/relationships/slide" Target="slide59.xml"/></Relationships>
</file>

<file path=ppt/slides/_rels/slide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notesSlide" Target="../notesSlides/notesSlide6.xml"/><Relationship Id="rId1" Type="http://schemas.openxmlformats.org/officeDocument/2006/relationships/slideLayout" Target="../slideLayouts/slideLayout291.xml"/><Relationship Id="rId6" Type="http://schemas.openxmlformats.org/officeDocument/2006/relationships/image" Target="../media/image89.jpeg"/><Relationship Id="rId5" Type="http://schemas.openxmlformats.org/officeDocument/2006/relationships/image" Target="../media/image88.png"/><Relationship Id="rId10" Type="http://schemas.openxmlformats.org/officeDocument/2006/relationships/image" Target="../media/image94.png"/><Relationship Id="rId4" Type="http://schemas.openxmlformats.org/officeDocument/2006/relationships/image" Target="../media/image87.png"/><Relationship Id="rId9" Type="http://schemas.openxmlformats.org/officeDocument/2006/relationships/image" Target="../media/image92.jpeg"/></Relationships>
</file>

<file path=ppt/slides/_rels/slide60.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notesSlide" Target="../notesSlides/notesSlide60.xml"/><Relationship Id="rId1" Type="http://schemas.openxmlformats.org/officeDocument/2006/relationships/slideLayout" Target="../slideLayouts/slideLayout147.xml"/></Relationships>
</file>

<file path=ppt/slides/_rels/slide61.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61.xml"/><Relationship Id="rId1" Type="http://schemas.openxmlformats.org/officeDocument/2006/relationships/slideLayout" Target="../slideLayouts/slideLayout141.xml"/><Relationship Id="rId6" Type="http://schemas.openxmlformats.org/officeDocument/2006/relationships/image" Target="../media/image235.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62.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notesSlide" Target="../notesSlides/notesSlide62.xml"/><Relationship Id="rId1" Type="http://schemas.openxmlformats.org/officeDocument/2006/relationships/slideLayout" Target="../slideLayouts/slideLayout149.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6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hyperlink" Target="https://azure.microsoft.com/en-us/roadmap/powershell-in-azure-cloud-shell/" TargetMode="External"/><Relationship Id="rId7" Type="http://schemas.openxmlformats.org/officeDocument/2006/relationships/image" Target="../media/image247.png"/><Relationship Id="rId2" Type="http://schemas.openxmlformats.org/officeDocument/2006/relationships/notesSlide" Target="../notesSlides/notesSlide63.xml"/><Relationship Id="rId1" Type="http://schemas.openxmlformats.org/officeDocument/2006/relationships/slideLayout" Target="../slideLayouts/slideLayout160.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hyperlink" Target="http://aka.ms/CloudShel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4.xml"/><Relationship Id="rId1" Type="http://schemas.openxmlformats.org/officeDocument/2006/relationships/slideLayout" Target="../slideLayouts/slideLayout141.xml"/><Relationship Id="rId4" Type="http://schemas.openxmlformats.org/officeDocument/2006/relationships/image" Target="../media/image233.png"/></Relationships>
</file>

<file path=ppt/slides/_rels/slide65.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notesSlide" Target="../notesSlides/notesSlide65.xml"/><Relationship Id="rId1" Type="http://schemas.openxmlformats.org/officeDocument/2006/relationships/slideLayout" Target="../slideLayouts/slideLayout147.xm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azure/architecture/resources/diagrams" TargetMode="External"/><Relationship Id="rId2" Type="http://schemas.openxmlformats.org/officeDocument/2006/relationships/notesSlide" Target="../notesSlides/notesSlide66.xml"/><Relationship Id="rId1" Type="http://schemas.openxmlformats.org/officeDocument/2006/relationships/slideLayout" Target="../slideLayouts/slideLayout270.xml"/><Relationship Id="rId4" Type="http://schemas.openxmlformats.org/officeDocument/2006/relationships/image" Target="../media/image250.png"/></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architecture/resources/diagrams" TargetMode="External"/><Relationship Id="rId2" Type="http://schemas.openxmlformats.org/officeDocument/2006/relationships/notesSlide" Target="../notesSlides/notesSlide67.xml"/><Relationship Id="rId1" Type="http://schemas.openxmlformats.org/officeDocument/2006/relationships/slideLayout" Target="../slideLayouts/slideLayout270.xml"/><Relationship Id="rId6" Type="http://schemas.openxmlformats.org/officeDocument/2006/relationships/image" Target="../media/image251.png"/><Relationship Id="rId5" Type="http://schemas.openxmlformats.org/officeDocument/2006/relationships/hyperlink" Target="https://docs.microsoft.com/en-us/azure/architecture/checklist/availability" TargetMode="External"/><Relationship Id="rId4" Type="http://schemas.openxmlformats.org/officeDocument/2006/relationships/hyperlink" Target="https://docs.microsoft.com/en-us/azure/architecture/reference-architectures/"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3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1.xml"/></Relationships>
</file>

<file path=ppt/slides/_rels/slide70.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256.svg"/><Relationship Id="rId2" Type="http://schemas.openxmlformats.org/officeDocument/2006/relationships/notesSlide" Target="../notesSlides/notesSlide70.xml"/><Relationship Id="rId1" Type="http://schemas.openxmlformats.org/officeDocument/2006/relationships/slideLayout" Target="../slideLayouts/slideLayout36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7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71.xml"/><Relationship Id="rId1" Type="http://schemas.openxmlformats.org/officeDocument/2006/relationships/slideLayout" Target="../slideLayouts/slideLayout357.xml"/><Relationship Id="rId5" Type="http://schemas.openxmlformats.org/officeDocument/2006/relationships/slide" Target="slide46.xml"/><Relationship Id="rId4" Type="http://schemas.openxmlformats.org/officeDocument/2006/relationships/slide" Target="slide59.xml"/></Relationships>
</file>

<file path=ppt/slides/_rels/slide72.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72.xml"/><Relationship Id="rId1" Type="http://schemas.openxmlformats.org/officeDocument/2006/relationships/slideLayout" Target="../slideLayouts/slideLayout357.xml"/><Relationship Id="rId4" Type="http://schemas.openxmlformats.org/officeDocument/2006/relationships/slide" Target="slide46.xml"/></Relationships>
</file>

<file path=ppt/slides/_rels/slide73.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73.xml"/><Relationship Id="rId1" Type="http://schemas.openxmlformats.org/officeDocument/2006/relationships/slideLayout" Target="../slideLayouts/slideLayout357.xml"/><Relationship Id="rId4" Type="http://schemas.openxmlformats.org/officeDocument/2006/relationships/slide" Target="slide46.xml"/></Relationships>
</file>

<file path=ppt/slides/_rels/slide74.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74.xml"/><Relationship Id="rId1" Type="http://schemas.openxmlformats.org/officeDocument/2006/relationships/slideLayout" Target="../slideLayouts/slideLayout357.xml"/><Relationship Id="rId4" Type="http://schemas.openxmlformats.org/officeDocument/2006/relationships/slide" Target="slide46.xml"/></Relationships>
</file>

<file path=ppt/slides/_rels/slide75.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75.xml"/><Relationship Id="rId1" Type="http://schemas.openxmlformats.org/officeDocument/2006/relationships/slideLayout" Target="../slideLayouts/slideLayout357.xml"/><Relationship Id="rId4" Type="http://schemas.openxmlformats.org/officeDocument/2006/relationships/slide" Target="slide46.xml"/></Relationships>
</file>

<file path=ppt/slides/_rels/slide76.xml.rels><?xml version="1.0" encoding="UTF-8" standalone="yes"?>
<Relationships xmlns="http://schemas.openxmlformats.org/package/2006/relationships"><Relationship Id="rId3" Type="http://schemas.openxmlformats.org/officeDocument/2006/relationships/image" Target="../media/image258.JPG"/><Relationship Id="rId2" Type="http://schemas.openxmlformats.org/officeDocument/2006/relationships/notesSlide" Target="../notesSlides/notesSlide76.xml"/><Relationship Id="rId1" Type="http://schemas.openxmlformats.org/officeDocument/2006/relationships/slideLayout" Target="../slideLayouts/slideLayout361.xml"/><Relationship Id="rId6" Type="http://schemas.openxmlformats.org/officeDocument/2006/relationships/slide" Target="slide59.xml"/><Relationship Id="rId5" Type="http://schemas.openxmlformats.org/officeDocument/2006/relationships/image" Target="../media/image260.png"/><Relationship Id="rId4" Type="http://schemas.openxmlformats.org/officeDocument/2006/relationships/image" Target="../media/image25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1.xml"/></Relationships>
</file>

<file path=ppt/slides/_rels/slide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2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5400"/>
              <a:t>Microsoft Azure - How do I work with it?  </a:t>
            </a:r>
          </a:p>
        </p:txBody>
      </p:sp>
    </p:spTree>
    <p:extLst>
      <p:ext uri="{BB962C8B-B14F-4D97-AF65-F5344CB8AC3E}">
        <p14:creationId xmlns:p14="http://schemas.microsoft.com/office/powerpoint/2010/main" val="2448488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7BD3-0512-4742-8573-F723A45C6F7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ED764D5-363D-4F68-9952-2640BFEB5E01}"/>
              </a:ext>
            </a:extLst>
          </p:cNvPr>
          <p:cNvPicPr>
            <a:picLocks noChangeAspect="1"/>
          </p:cNvPicPr>
          <p:nvPr/>
        </p:nvPicPr>
        <p:blipFill>
          <a:blip r:embed="rId3"/>
          <a:stretch>
            <a:fillRect/>
          </a:stretch>
        </p:blipFill>
        <p:spPr>
          <a:xfrm>
            <a:off x="0" y="-224972"/>
            <a:ext cx="12192000" cy="8053590"/>
          </a:xfrm>
          <a:prstGeom prst="rect">
            <a:avLst/>
          </a:prstGeom>
        </p:spPr>
      </p:pic>
    </p:spTree>
    <p:extLst>
      <p:ext uri="{BB962C8B-B14F-4D97-AF65-F5344CB8AC3E}">
        <p14:creationId xmlns:p14="http://schemas.microsoft.com/office/powerpoint/2010/main" val="31391290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itle 2"/>
          <p:cNvSpPr>
            <a:spLocks noGrp="1"/>
          </p:cNvSpPr>
          <p:nvPr>
            <p:ph type="title"/>
          </p:nvPr>
        </p:nvSpPr>
        <p:spPr/>
        <p:txBody>
          <a:bodyPr/>
          <a:lstStyle/>
          <a:p>
            <a:r>
              <a:rPr lang="en-US"/>
              <a:t>Open source support</a:t>
            </a:r>
          </a:p>
        </p:txBody>
      </p:sp>
      <p:grpSp>
        <p:nvGrpSpPr>
          <p:cNvPr id="303" name="Group 302"/>
          <p:cNvGrpSpPr/>
          <p:nvPr/>
        </p:nvGrpSpPr>
        <p:grpSpPr>
          <a:xfrm>
            <a:off x="381001" y="1466324"/>
            <a:ext cx="11546392" cy="4853355"/>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3823" y="1562389"/>
            <a:ext cx="702402" cy="475862"/>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212" y="1451577"/>
            <a:ext cx="510887" cy="622927"/>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5103" y="1459274"/>
            <a:ext cx="476116" cy="658842"/>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067" r="27067"/>
          <a:stretch/>
        </p:blipFill>
        <p:spPr bwMode="auto">
          <a:xfrm>
            <a:off x="6195059" y="1475994"/>
            <a:ext cx="498883" cy="576471"/>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71156" y="1545407"/>
            <a:ext cx="602888" cy="486575"/>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9938" y="1443226"/>
            <a:ext cx="640367" cy="639627"/>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00236" y="1494423"/>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762" r="7097"/>
          <a:stretch/>
        </p:blipFill>
        <p:spPr bwMode="auto">
          <a:xfrm>
            <a:off x="10081224" y="1427264"/>
            <a:ext cx="805485" cy="735460"/>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54916" y="1448547"/>
            <a:ext cx="688872" cy="688872"/>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38798" y="2339142"/>
            <a:ext cx="626063" cy="615209"/>
          </a:xfrm>
          <a:prstGeom prst="rect">
            <a:avLst/>
          </a:prstGeom>
        </p:spPr>
      </p:pic>
      <p:pic>
        <p:nvPicPr>
          <p:cNvPr id="432" name="Picture 18" descr="Image result for puppet labs"/>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860" r="19860"/>
          <a:stretch/>
        </p:blipFill>
        <p:spPr bwMode="auto">
          <a:xfrm>
            <a:off x="3073102" y="2305089"/>
            <a:ext cx="701388" cy="735130"/>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027283" y="2331520"/>
            <a:ext cx="778972" cy="615870"/>
          </a:xfrm>
          <a:prstGeom prst="rect">
            <a:avLst/>
          </a:prstGeom>
        </p:spPr>
      </p:pic>
      <p:pic>
        <p:nvPicPr>
          <p:cNvPr id="434" name="Picture 20" descr="Image result for saltstac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15802" y="2425226"/>
            <a:ext cx="833800" cy="522164"/>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218578" y="2429777"/>
            <a:ext cx="472288" cy="472288"/>
          </a:xfrm>
          <a:prstGeom prst="rect">
            <a:avLst/>
          </a:prstGeom>
        </p:spPr>
      </p:pic>
      <p:pic>
        <p:nvPicPr>
          <p:cNvPr id="436" name="Picture 435"/>
          <p:cNvPicPr>
            <a:picLocks noChangeAspect="1"/>
          </p:cNvPicPr>
          <p:nvPr/>
        </p:nvPicPr>
        <p:blipFill>
          <a:blip r:embed="rId17"/>
          <a:stretch>
            <a:fillRect/>
          </a:stretch>
        </p:blipFill>
        <p:spPr>
          <a:xfrm>
            <a:off x="6193461" y="2409759"/>
            <a:ext cx="518054" cy="518054"/>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049687" y="2484045"/>
            <a:ext cx="857564" cy="409822"/>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22576" y="2297516"/>
            <a:ext cx="691984" cy="691984"/>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223386" y="2379124"/>
            <a:ext cx="536108" cy="536108"/>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137863" y="2578445"/>
            <a:ext cx="811746" cy="215726"/>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186602" y="3286525"/>
            <a:ext cx="445844" cy="452136"/>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94866" y="3283455"/>
            <a:ext cx="658570" cy="469656"/>
          </a:xfrm>
          <a:prstGeom prst="rect">
            <a:avLst/>
          </a:prstGeom>
        </p:spPr>
      </p:pic>
      <p:pic>
        <p:nvPicPr>
          <p:cNvPr id="443" name="Picture 38" descr="Image result for new drupal logo"/>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167812" y="3215505"/>
            <a:ext cx="579120" cy="594176"/>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64022" y="3119124"/>
            <a:ext cx="769620" cy="769620"/>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113748" y="3168560"/>
            <a:ext cx="691850" cy="691850"/>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179676" y="3339452"/>
            <a:ext cx="597585" cy="398389"/>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227300" y="3275466"/>
            <a:ext cx="488885" cy="477645"/>
          </a:xfrm>
          <a:prstGeom prst="rect">
            <a:avLst/>
          </a:prstGeom>
        </p:spPr>
      </p:pic>
      <p:pic>
        <p:nvPicPr>
          <p:cNvPr id="449" name="Picture 448"/>
          <p:cNvPicPr>
            <a:picLocks noChangeAspect="1"/>
          </p:cNvPicPr>
          <p:nvPr/>
        </p:nvPicPr>
        <p:blipFill>
          <a:blip r:embed="rId29"/>
          <a:stretch>
            <a:fillRect/>
          </a:stretch>
        </p:blipFill>
        <p:spPr>
          <a:xfrm>
            <a:off x="5156148" y="3235730"/>
            <a:ext cx="533196" cy="540304"/>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08150" y="4291309"/>
            <a:ext cx="625800" cy="174648"/>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071318" y="4283237"/>
            <a:ext cx="780712" cy="182720"/>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167138" y="4117558"/>
            <a:ext cx="508753" cy="508753"/>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45458" y="4230056"/>
            <a:ext cx="553523" cy="297154"/>
          </a:xfrm>
          <a:prstGeom prst="rect">
            <a:avLst/>
          </a:prstGeom>
        </p:spPr>
      </p:pic>
      <p:pic>
        <p:nvPicPr>
          <p:cNvPr id="454" name="Picture 44" descr="Image result for javascript logo"/>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171926" y="4107152"/>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215702" y="4117558"/>
            <a:ext cx="439210" cy="504205"/>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141491" y="4084658"/>
            <a:ext cx="574551" cy="574551"/>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239179" y="4989140"/>
            <a:ext cx="444989" cy="454591"/>
          </a:xfrm>
          <a:prstGeom prst="rect">
            <a:avLst/>
          </a:prstGeom>
        </p:spPr>
      </p:pic>
      <p:pic>
        <p:nvPicPr>
          <p:cNvPr id="458" name="Picture 50" descr="Image result for hadoop logo"/>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001368" y="4909496"/>
            <a:ext cx="841701" cy="590158"/>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093152" y="4907465"/>
            <a:ext cx="700434" cy="591275"/>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185992" y="4962473"/>
            <a:ext cx="481258" cy="481258"/>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030674" y="5087936"/>
            <a:ext cx="812800" cy="197104"/>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7179" t="17045" r="17179" b="17045"/>
          <a:stretch/>
        </p:blipFill>
        <p:spPr bwMode="auto">
          <a:xfrm>
            <a:off x="6063743" y="4942012"/>
            <a:ext cx="737019" cy="488951"/>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030975" y="5114444"/>
            <a:ext cx="831517" cy="225852"/>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046498" y="4961919"/>
            <a:ext cx="844140" cy="482366"/>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102646" y="5859532"/>
            <a:ext cx="659850" cy="401541"/>
          </a:xfrm>
          <a:prstGeom prst="rect">
            <a:avLst/>
          </a:prstGeom>
        </p:spPr>
      </p:pic>
      <p:pic>
        <p:nvPicPr>
          <p:cNvPr id="466" name="Picture 465"/>
          <p:cNvPicPr>
            <a:picLocks noChangeAspect="1"/>
          </p:cNvPicPr>
          <p:nvPr/>
        </p:nvPicPr>
        <p:blipFill>
          <a:blip r:embed="rId46"/>
          <a:stretch>
            <a:fillRect/>
          </a:stretch>
        </p:blipFill>
        <p:spPr>
          <a:xfrm>
            <a:off x="3188626" y="5823313"/>
            <a:ext cx="464848" cy="459180"/>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227370" y="5767713"/>
            <a:ext cx="419296" cy="51478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177479" y="5734561"/>
            <a:ext cx="485775" cy="573215"/>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4174330" y="5804673"/>
            <a:ext cx="464782" cy="511260"/>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7089041" y="5681443"/>
            <a:ext cx="679450" cy="679450"/>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054362" y="5865946"/>
            <a:ext cx="820164" cy="395127"/>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077008" y="5734561"/>
            <a:ext cx="811364" cy="545238"/>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0081224" y="5707896"/>
            <a:ext cx="789976" cy="704812"/>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18653" y="3130106"/>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Applications</a:t>
            </a:r>
          </a:p>
        </p:txBody>
      </p:sp>
      <p:sp>
        <p:nvSpPr>
          <p:cNvPr id="475" name="TextBox 474"/>
          <p:cNvSpPr txBox="1"/>
          <p:nvPr/>
        </p:nvSpPr>
        <p:spPr>
          <a:xfrm>
            <a:off x="318653" y="5679757"/>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Infrastructure</a:t>
            </a:r>
          </a:p>
        </p:txBody>
      </p:sp>
      <p:sp>
        <p:nvSpPr>
          <p:cNvPr id="476" name="TextBox 475"/>
          <p:cNvSpPr txBox="1"/>
          <p:nvPr/>
        </p:nvSpPr>
        <p:spPr>
          <a:xfrm>
            <a:off x="318653" y="2285543"/>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Management</a:t>
            </a:r>
          </a:p>
        </p:txBody>
      </p:sp>
      <p:sp>
        <p:nvSpPr>
          <p:cNvPr id="477" name="TextBox 476"/>
          <p:cNvSpPr txBox="1"/>
          <p:nvPr/>
        </p:nvSpPr>
        <p:spPr>
          <a:xfrm>
            <a:off x="318653" y="4871635"/>
            <a:ext cx="1437576" cy="461665"/>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a:t>
            </a:r>
            <a:r>
              <a:rPr kumimoji="0" lang="en-US" sz="1200" b="1" i="0" u="none" strike="noStrike" kern="1200" cap="none" spc="0" normalizeH="0" baseline="0" noProof="0" err="1">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iddleware</a:t>
            </a:r>
            <a:endPar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8" name="TextBox 477"/>
          <p:cNvSpPr txBox="1"/>
          <p:nvPr/>
        </p:nvSpPr>
        <p:spPr>
          <a:xfrm>
            <a:off x="318653" y="4033700"/>
            <a:ext cx="1437576" cy="461665"/>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&amp; tools</a:t>
            </a:r>
          </a:p>
        </p:txBody>
      </p:sp>
      <p:sp>
        <p:nvSpPr>
          <p:cNvPr id="479" name="TextBox 478"/>
          <p:cNvSpPr txBox="1"/>
          <p:nvPr/>
        </p:nvSpPr>
        <p:spPr>
          <a:xfrm>
            <a:off x="318653" y="1467062"/>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pic>
        <p:nvPicPr>
          <p:cNvPr id="182" name="Picture 181">
            <a:extLst>
              <a:ext uri="{FF2B5EF4-FFF2-40B4-BE49-F238E27FC236}">
                <a16:creationId xmlns:a16="http://schemas.microsoft.com/office/drawing/2014/main" id="{AAEA7475-6206-48ED-B1E9-9AA57912AE29}"/>
              </a:ext>
            </a:extLst>
          </p:cNvPr>
          <p:cNvPicPr>
            <a:picLocks noChangeAspect="1"/>
          </p:cNvPicPr>
          <p:nvPr/>
        </p:nvPicPr>
        <p:blipFill rotWithShape="1">
          <a:blip r:embed="rId54" cstate="hqprint">
            <a:extLst>
              <a:ext uri="{28A0092B-C50C-407E-A947-70E740481C1C}">
                <a14:useLocalDpi xmlns:a14="http://schemas.microsoft.com/office/drawing/2010/main" val="0"/>
              </a:ext>
            </a:extLst>
          </a:blip>
          <a:srcRect l="2555" t="11928" r="30851" b="25993"/>
          <a:stretch/>
        </p:blipFill>
        <p:spPr>
          <a:xfrm>
            <a:off x="2117810" y="1451577"/>
            <a:ext cx="693919" cy="646873"/>
          </a:xfrm>
          <a:prstGeom prst="rect">
            <a:avLst/>
          </a:prstGeom>
        </p:spPr>
      </p:pic>
    </p:spTree>
    <p:extLst>
      <p:ext uri="{BB962C8B-B14F-4D97-AF65-F5344CB8AC3E}">
        <p14:creationId xmlns:p14="http://schemas.microsoft.com/office/powerpoint/2010/main" val="366969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Some interesting Azure facts…</a:t>
            </a:r>
          </a:p>
        </p:txBody>
      </p:sp>
      <p:sp>
        <p:nvSpPr>
          <p:cNvPr id="194" name="TextBox 193"/>
          <p:cNvSpPr txBox="1"/>
          <p:nvPr/>
        </p:nvSpPr>
        <p:spPr>
          <a:xfrm>
            <a:off x="7882570" y="6296300"/>
            <a:ext cx="4234461" cy="4616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 Source: Forrester report titled “Open Source Powers Enterprise Digital Transformation”; 2 Source: The Arnold Group Report, FY15Q2 &amp; MPF; 3 Source: FY16 AWS Cloud Usage Insights - C+E Marketing</a:t>
            </a:r>
          </a:p>
        </p:txBody>
      </p:sp>
      <p:pic>
        <p:nvPicPr>
          <p:cNvPr id="2" name="Picture 1"/>
          <p:cNvPicPr>
            <a:picLocks noChangeAspect="1"/>
          </p:cNvPicPr>
          <p:nvPr/>
        </p:nvPicPr>
        <p:blipFill rotWithShape="1">
          <a:blip r:embed="rId3"/>
          <a:srcRect l="71276" t="69219" r="6676"/>
          <a:stretch/>
        </p:blipFill>
        <p:spPr>
          <a:xfrm>
            <a:off x="7591921" y="4007851"/>
            <a:ext cx="2813442" cy="2646835"/>
          </a:xfrm>
          <a:prstGeom prst="rect">
            <a:avLst/>
          </a:prstGeom>
        </p:spPr>
      </p:pic>
      <p:sp>
        <p:nvSpPr>
          <p:cNvPr id="4" name="TextBox 3"/>
          <p:cNvSpPr txBox="1"/>
          <p:nvPr/>
        </p:nvSpPr>
        <p:spPr>
          <a:xfrm>
            <a:off x="498190" y="1494737"/>
            <a:ext cx="8109782" cy="244374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505050"/>
                </a:solidFill>
                <a:effectLst/>
                <a:uLnTx/>
                <a:uFillTx/>
                <a:latin typeface="Segoe UI"/>
                <a:ea typeface="+mn-ea"/>
                <a:cs typeface="+mn-cs"/>
              </a:rPr>
              <a:t>44%+ of workloads on Linux</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505050"/>
                </a:solidFill>
                <a:effectLst/>
                <a:uLnTx/>
                <a:uFillTx/>
                <a:latin typeface="Segoe UI"/>
                <a:ea typeface="+mn-ea"/>
                <a:cs typeface="+mn-cs"/>
              </a:rPr>
              <a:t>50+% of NEW workloads on Linux</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505050"/>
                </a:solidFill>
                <a:effectLst/>
                <a:uLnTx/>
                <a:uFillTx/>
                <a:latin typeface="Segoe UI"/>
                <a:ea typeface="+mn-ea"/>
                <a:cs typeface="+mn-cs"/>
              </a:rPr>
              <a:t>70% of Marketplace images are Linux-based</a:t>
            </a:r>
            <a:endParaRPr kumimoji="0" lang="en-US" sz="3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88136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Calibri" panose="020F0502020204030204"/>
              <a:ea typeface="+mn-ea"/>
              <a:cs typeface="+mn-cs"/>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hlinkClick r:id="rId7"/>
              </a:rPr>
              <a:t>Microsoft Open Source Hub</a:t>
            </a:r>
            <a:endParaRPr kumimoji="0" lang="en-US" sz="1600" b="0" i="0" u="none" strike="noStrike" kern="0" cap="none" spc="-102"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1</a:t>
            </a:r>
            <a:r>
              <a:rPr kumimoji="0" lang="en-US" sz="2448" b="1" i="0" u="none" strike="noStrike" kern="0" cap="none" spc="0" normalizeH="0" baseline="0" noProof="0">
                <a:ln w="9525">
                  <a:solidFill>
                    <a:prstClr val="white"/>
                  </a:solidFill>
                  <a:prstDash val="solid"/>
                </a:ln>
                <a:solidFill>
                  <a:srgbClr val="191919">
                    <a:lumMod val="90000"/>
                    <a:lumOff val="10000"/>
                  </a:srgbClr>
                </a:solidFill>
                <a:effectLst>
                  <a:outerShdw blurRad="12700" dist="38100" dir="2700000" algn="tl" rotWithShape="0">
                    <a:prstClr val="white">
                      <a:lumMod val="50000"/>
                    </a:prstClr>
                  </a:outerShdw>
                </a:effectLst>
                <a:uLnTx/>
                <a:uFillTx/>
                <a:latin typeface="Segoe UI" panose="020B0502040204020203" pitchFamily="34" charset="0"/>
                <a:ea typeface="+mn-ea"/>
                <a:cs typeface="Segoe UI" panose="020B0502040204020203" pitchFamily="34" charset="0"/>
              </a:rPr>
              <a:t> </a:t>
            </a:r>
            <a:r>
              <a:rPr kumimoji="0" lang="en-US" sz="2400" b="1"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out of 3</a:t>
            </a:r>
          </a:p>
        </p:txBody>
      </p:sp>
      <p:sp>
        <p:nvSpPr>
          <p:cNvPr id="55" name="TextBox 54"/>
          <p:cNvSpPr txBox="1"/>
          <p:nvPr/>
        </p:nvSpPr>
        <p:spPr>
          <a:xfrm>
            <a:off x="8524399" y="2532538"/>
            <a:ext cx="2981495" cy="1077218"/>
          </a:xfrm>
          <a:prstGeom prst="rect">
            <a:avLst/>
          </a:prstGeom>
          <a:noFill/>
        </p:spPr>
        <p:txBody>
          <a:bodyPr wrap="square" rtlCol="0" anchor="t">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1 out of 3 VMs on Azure run Linux, and more than half of all new VMs run Linux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91919"/>
              </a:solidFill>
              <a:effectLst/>
              <a:uLnTx/>
              <a:uFillTx/>
              <a:latin typeface="Segoe UI" panose="020B0502040204020203" pitchFamily="34" charset="0"/>
              <a:ea typeface="+mn-ea"/>
              <a:cs typeface="Segoe UI" panose="020B0502040204020203" pitchFamily="34" charset="0"/>
            </a:endParaRP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9"/>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0"/>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 normalizeH="0" baseline="0" noProof="0">
                <a:ln>
                  <a:noFill/>
                </a:ln>
                <a:solidFill>
                  <a:srgbClr val="191919"/>
                </a:solidFill>
                <a:effectLst/>
                <a:uLnTx/>
                <a:uFillTx/>
                <a:latin typeface="Segoe UI" panose="020B0502040204020203" pitchFamily="34" charset="0"/>
                <a:ea typeface="+mn-ea"/>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 normalizeH="0" baseline="0" noProof="0">
                <a:ln>
                  <a:noFill/>
                </a:ln>
                <a:solidFill>
                  <a:srgbClr val="191919"/>
                </a:solidFill>
                <a:effectLst/>
                <a:uLnTx/>
                <a:uFillTx/>
                <a:latin typeface="Segoe UI" panose="020B0502040204020203" pitchFamily="34" charset="0"/>
                <a:ea typeface="+mn-ea"/>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 normalizeH="0" baseline="0" noProof="0">
                <a:ln>
                  <a:noFill/>
                </a:ln>
                <a:solidFill>
                  <a:srgbClr val="191919"/>
                </a:solidFill>
                <a:effectLst/>
                <a:uLnTx/>
                <a:uFillTx/>
                <a:latin typeface="Segoe UI" panose="020B0502040204020203" pitchFamily="34" charset="0"/>
                <a:ea typeface="+mn-ea"/>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Ross </a:t>
            </a:r>
            <a:r>
              <a:rPr kumimoji="0" lang="en-US" sz="1600" b="1" i="0" u="none" strike="noStrike" kern="0" cap="none" spc="0" normalizeH="0" baseline="0" noProof="0" err="1">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Gardler</a:t>
            </a:r>
            <a:r>
              <a:rPr kumimoji="0" lang="en-US" sz="1600" b="1"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 normalizeH="0" baseline="0" noProof="0">
                <a:ln>
                  <a:noFill/>
                </a:ln>
                <a:solidFill>
                  <a:srgbClr val="191919"/>
                </a:solidFill>
                <a:effectLst/>
                <a:uLnTx/>
                <a:uFillTx/>
                <a:latin typeface="Segoe UI" panose="020B0502040204020203" pitchFamily="34" charset="0"/>
                <a:ea typeface="+mn-ea"/>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a:t>
              </a:r>
            </a:p>
          </p:txBody>
        </p:sp>
        <p:pic>
          <p:nvPicPr>
            <p:cNvPr id="74" name="Picture 73"/>
            <p:cNvPicPr>
              <a:picLocks noChangeAspect="1"/>
            </p:cNvPicPr>
            <p:nvPr/>
          </p:nvPicPr>
          <p:blipFill>
            <a:blip r:embed="rId11"/>
            <a:stretch>
              <a:fillRect/>
            </a:stretch>
          </p:blipFill>
          <p:spPr>
            <a:xfrm>
              <a:off x="1698244" y="4194602"/>
              <a:ext cx="1280228" cy="274506"/>
            </a:xfrm>
            <a:prstGeom prst="rect">
              <a:avLst/>
            </a:prstGeom>
          </p:spPr>
        </p:pic>
        <p:pic>
          <p:nvPicPr>
            <p:cNvPr id="75" name="Picture 3"/>
            <p:cNvPicPr>
              <a:picLocks noChangeAspect="1"/>
            </p:cNvPicPr>
            <p:nvPr/>
          </p:nvPicPr>
          <p:blipFill>
            <a:blip r:embed="rId12"/>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4"/>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Lucida Console" panose="020B0609040504020204" pitchFamily="49" charset="0"/>
                      <a:ea typeface="+mn-ea"/>
                      <a:cs typeface="+mn-cs"/>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err="1">
                      <a:ln>
                        <a:noFill/>
                      </a:ln>
                      <a:solidFill>
                        <a:srgbClr val="009900"/>
                      </a:solidFill>
                      <a:effectLst/>
                      <a:uLnTx/>
                      <a:uFillTx/>
                      <a:latin typeface="Lucida Console" panose="020B0609040504020204" pitchFamily="49" charset="0"/>
                      <a:ea typeface="+mn-ea"/>
                      <a:cs typeface="+mn-cs"/>
                    </a:rPr>
                    <a:t>root@localhost</a:t>
                  </a:r>
                  <a:r>
                    <a:rPr kumimoji="0" lang="en-US" sz="900" b="0" i="0" u="none" strike="noStrike" kern="0" cap="none" spc="0" normalizeH="0" baseline="0" noProof="0">
                      <a:ln>
                        <a:noFill/>
                      </a:ln>
                      <a:solidFill>
                        <a:srgbClr val="FFFFFF"/>
                      </a:solidFill>
                      <a:effectLst/>
                      <a:uLnTx/>
                      <a:uFillTx/>
                      <a:latin typeface="Lucida Console" panose="020B0609040504020204" pitchFamily="49" charset="0"/>
                      <a:ea typeface="+mn-ea"/>
                      <a:cs typeface="+mn-cs"/>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34679948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4594908" y="2908889"/>
            <a:ext cx="6941917" cy="2624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Rectangle 2"/>
          <p:cNvSpPr/>
          <p:nvPr/>
        </p:nvSpPr>
        <p:spPr>
          <a:xfrm>
            <a:off x="740042" y="2912187"/>
            <a:ext cx="3787438" cy="2624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5"/>
          <p:cNvSpPr/>
          <p:nvPr/>
        </p:nvSpPr>
        <p:spPr>
          <a:xfrm>
            <a:off x="4613354" y="4799192"/>
            <a:ext cx="6914779" cy="316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Build on the platform</a:t>
            </a:r>
          </a:p>
        </p:txBody>
      </p:sp>
      <p:sp>
        <p:nvSpPr>
          <p:cNvPr id="8" name="Rectangle 7"/>
          <p:cNvSpPr/>
          <p:nvPr/>
        </p:nvSpPr>
        <p:spPr>
          <a:xfrm>
            <a:off x="747357" y="4812389"/>
            <a:ext cx="3780123" cy="290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Build on the infrastructure</a:t>
            </a:r>
          </a:p>
        </p:txBody>
      </p:sp>
      <p:cxnSp>
        <p:nvCxnSpPr>
          <p:cNvPr id="30" name="Straight Connector 29"/>
          <p:cNvCxnSpPr/>
          <p:nvPr/>
        </p:nvCxnSpPr>
        <p:spPr>
          <a:xfrm>
            <a:off x="4102950" y="2998150"/>
            <a:ext cx="482295"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40043" y="1136660"/>
            <a:ext cx="10796783" cy="817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bold" panose="020B0702040204020203" pitchFamily="34" charset="0"/>
                <a:ea typeface="+mn-ea"/>
                <a:cs typeface="+mn-cs"/>
              </a:rPr>
              <a:t>Adding value to your existing investments</a:t>
            </a:r>
          </a:p>
        </p:txBody>
      </p:sp>
      <p:sp>
        <p:nvSpPr>
          <p:cNvPr id="5" name="Rectangle 4"/>
          <p:cNvSpPr/>
          <p:nvPr/>
        </p:nvSpPr>
        <p:spPr>
          <a:xfrm>
            <a:off x="839768" y="1543862"/>
            <a:ext cx="2330374"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Developers</a:t>
            </a:r>
          </a:p>
        </p:txBody>
      </p:sp>
      <p:sp>
        <p:nvSpPr>
          <p:cNvPr id="7" name="Rectangle 6"/>
          <p:cNvSpPr/>
          <p:nvPr/>
        </p:nvSpPr>
        <p:spPr>
          <a:xfrm>
            <a:off x="740043" y="6272598"/>
            <a:ext cx="10796783" cy="401661"/>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Microsoft Azure</a:t>
            </a:r>
          </a:p>
        </p:txBody>
      </p:sp>
      <p:grpSp>
        <p:nvGrpSpPr>
          <p:cNvPr id="32" name="Group 31"/>
          <p:cNvGrpSpPr/>
          <p:nvPr/>
        </p:nvGrpSpPr>
        <p:grpSpPr>
          <a:xfrm>
            <a:off x="994648" y="2998151"/>
            <a:ext cx="3246539" cy="1678669"/>
            <a:chOff x="1197031" y="3638102"/>
            <a:chExt cx="3247507" cy="1679170"/>
          </a:xfrm>
        </p:grpSpPr>
        <p:grpSp>
          <p:nvGrpSpPr>
            <p:cNvPr id="50" name="Group 49"/>
            <p:cNvGrpSpPr/>
            <p:nvPr/>
          </p:nvGrpSpPr>
          <p:grpSpPr>
            <a:xfrm>
              <a:off x="1197031" y="3638102"/>
              <a:ext cx="1064029" cy="167917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Virtual Machines</a:t>
                </a:r>
              </a:p>
            </p:txBody>
          </p:sp>
          <p:sp>
            <p:nvSpPr>
              <p:cNvPr id="21" name="Rectangle 20"/>
              <p:cNvSpPr/>
              <p:nvPr/>
            </p:nvSpPr>
            <p:spPr>
              <a:xfrm>
                <a:off x="1280160" y="4650167"/>
                <a:ext cx="914400" cy="985862"/>
              </a:xfrm>
              <a:prstGeom prst="rect">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Stateful</a:t>
                </a: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and stateless one-off solutions</a:t>
                </a:r>
              </a:p>
            </p:txBody>
          </p:sp>
        </p:grpSp>
        <p:grpSp>
          <p:nvGrpSpPr>
            <p:cNvPr id="51" name="Group 50"/>
            <p:cNvGrpSpPr/>
            <p:nvPr/>
          </p:nvGrpSpPr>
          <p:grpSpPr>
            <a:xfrm>
              <a:off x="2355273" y="3638102"/>
              <a:ext cx="997526" cy="1679169"/>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VM Scale Sets</a:t>
                </a:r>
              </a:p>
            </p:txBody>
          </p:sp>
          <p:sp>
            <p:nvSpPr>
              <p:cNvPr id="22" name="Rectangle 21"/>
              <p:cNvSpPr/>
              <p:nvPr/>
            </p:nvSpPr>
            <p:spPr>
              <a:xfrm>
                <a:off x="2400993"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Scalable solutions</a:t>
                </a:r>
              </a:p>
            </p:txBody>
          </p:sp>
        </p:grpSp>
        <p:grpSp>
          <p:nvGrpSpPr>
            <p:cNvPr id="52" name="Group 51"/>
            <p:cNvGrpSpPr/>
            <p:nvPr/>
          </p:nvGrpSpPr>
          <p:grpSpPr>
            <a:xfrm>
              <a:off x="3447012" y="3638102"/>
              <a:ext cx="997526" cy="1679168"/>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Container Service</a:t>
                </a:r>
              </a:p>
            </p:txBody>
          </p:sp>
          <p:sp>
            <p:nvSpPr>
              <p:cNvPr id="23" name="Rectangle 22"/>
              <p:cNvSpPr/>
              <p:nvPr/>
            </p:nvSpPr>
            <p:spPr>
              <a:xfrm>
                <a:off x="3496890"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Scalable, orchestrated Docker images deployed into containers</a:t>
                </a:r>
              </a:p>
            </p:txBody>
          </p:sp>
        </p:grpSp>
      </p:grpSp>
      <p:grpSp>
        <p:nvGrpSpPr>
          <p:cNvPr id="31" name="Group 30"/>
          <p:cNvGrpSpPr/>
          <p:nvPr/>
        </p:nvGrpSpPr>
        <p:grpSpPr>
          <a:xfrm>
            <a:off x="4883239" y="3017127"/>
            <a:ext cx="6317996" cy="1678668"/>
            <a:chOff x="4726893" y="3710523"/>
            <a:chExt cx="6445692" cy="1712597"/>
          </a:xfrm>
        </p:grpSpPr>
        <p:grpSp>
          <p:nvGrpSpPr>
            <p:cNvPr id="76" name="Group 75"/>
            <p:cNvGrpSpPr/>
            <p:nvPr/>
          </p:nvGrpSpPr>
          <p:grpSpPr>
            <a:xfrm>
              <a:off x="4726893" y="3710523"/>
              <a:ext cx="6445692" cy="1712597"/>
              <a:chOff x="4634544" y="3638100"/>
              <a:chExt cx="6319880" cy="1679170"/>
            </a:xfrm>
          </p:grpSpPr>
          <p:grpSp>
            <p:nvGrpSpPr>
              <p:cNvPr id="53" name="Group 52"/>
              <p:cNvGrpSpPr/>
              <p:nvPr/>
            </p:nvGrpSpPr>
            <p:grpSpPr>
              <a:xfrm>
                <a:off x="4634544" y="3638101"/>
                <a:ext cx="942039" cy="1679168"/>
                <a:chOff x="4642859" y="4039981"/>
                <a:chExt cx="942039" cy="1679168"/>
              </a:xfrm>
            </p:grpSpPr>
            <p:sp>
              <p:nvSpPr>
                <p:cNvPr id="20" name="Rectangle 19"/>
                <p:cNvSpPr/>
                <p:nvPr/>
              </p:nvSpPr>
              <p:spPr>
                <a:xfrm>
                  <a:off x="4645143" y="4039981"/>
                  <a:ext cx="939755"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Batch</a:t>
                  </a:r>
                </a:p>
              </p:txBody>
            </p:sp>
            <p:sp>
              <p:nvSpPr>
                <p:cNvPr id="24" name="Rectangle 23"/>
                <p:cNvSpPr/>
                <p:nvPr/>
              </p:nvSpPr>
              <p:spPr>
                <a:xfrm>
                  <a:off x="4642859" y="4706842"/>
                  <a:ext cx="934646"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Custom High Performance Computing solutions</a:t>
                  </a:r>
                </a:p>
              </p:txBody>
            </p:sp>
          </p:grpSp>
          <p:grpSp>
            <p:nvGrpSpPr>
              <p:cNvPr id="58" name="Group 57"/>
              <p:cNvGrpSpPr/>
              <p:nvPr/>
            </p:nvGrpSpPr>
            <p:grpSpPr>
              <a:xfrm>
                <a:off x="5659001" y="3638100"/>
                <a:ext cx="861057" cy="1679167"/>
                <a:chOff x="5667316" y="4039980"/>
                <a:chExt cx="861057" cy="1679167"/>
              </a:xfrm>
            </p:grpSpPr>
            <p:sp>
              <p:nvSpPr>
                <p:cNvPr id="19" name="Rectangle 18"/>
                <p:cNvSpPr/>
                <p:nvPr/>
              </p:nvSpPr>
              <p:spPr>
                <a:xfrm>
                  <a:off x="5667316" y="4039980"/>
                  <a:ext cx="861057" cy="167916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Open Source PaaS</a:t>
                  </a:r>
                </a:p>
              </p:txBody>
            </p:sp>
            <p:sp>
              <p:nvSpPr>
                <p:cNvPr id="25" name="Rectangle 24"/>
                <p:cNvSpPr/>
                <p:nvPr/>
              </p:nvSpPr>
              <p:spPr>
                <a:xfrm>
                  <a:off x="5669510" y="4845248"/>
                  <a:ext cx="813633" cy="7907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OpenShift</a:t>
                  </a: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Cloud Foundry &amp; others</a:t>
                  </a:r>
                </a:p>
              </p:txBody>
            </p:sp>
          </p:grpSp>
          <p:grpSp>
            <p:nvGrpSpPr>
              <p:cNvPr id="59" name="Group 58"/>
              <p:cNvGrpSpPr/>
              <p:nvPr/>
            </p:nvGrpSpPr>
            <p:grpSpPr>
              <a:xfrm>
                <a:off x="6602477" y="3638101"/>
                <a:ext cx="987551" cy="1679168"/>
                <a:chOff x="6610792" y="4039981"/>
                <a:chExt cx="987551" cy="1679168"/>
              </a:xfrm>
            </p:grpSpPr>
            <p:sp>
              <p:nvSpPr>
                <p:cNvPr id="18" name="Rectangle 17"/>
                <p:cNvSpPr/>
                <p:nvPr/>
              </p:nvSpPr>
              <p:spPr>
                <a:xfrm>
                  <a:off x="6613779" y="4039981"/>
                  <a:ext cx="982280"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Service Fabric</a:t>
                  </a:r>
                </a:p>
              </p:txBody>
            </p:sp>
            <p:sp>
              <p:nvSpPr>
                <p:cNvPr id="26" name="Rectangle 25"/>
                <p:cNvSpPr/>
                <p:nvPr/>
              </p:nvSpPr>
              <p:spPr>
                <a:xfrm>
                  <a:off x="6610792" y="4627333"/>
                  <a:ext cx="987551"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Custom </a:t>
                  </a:r>
                  <a:r>
                    <a:rPr kumimoji="0" lang="en-US" sz="882" b="0" i="0" u="none" strike="noStrike" kern="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Microservice</a:t>
                  </a: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-based stateless and </a:t>
                  </a:r>
                  <a:r>
                    <a:rPr kumimoji="0" lang="en-US" sz="882" b="0" i="0" u="none" strike="noStrike" kern="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stateful</a:t>
                  </a: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solutions</a:t>
                  </a:r>
                </a:p>
              </p:txBody>
            </p:sp>
          </p:grpSp>
          <p:grpSp>
            <p:nvGrpSpPr>
              <p:cNvPr id="75" name="Group 74"/>
              <p:cNvGrpSpPr/>
              <p:nvPr/>
            </p:nvGrpSpPr>
            <p:grpSpPr>
              <a:xfrm>
                <a:off x="7641441" y="3638102"/>
                <a:ext cx="3312983" cy="1679168"/>
                <a:chOff x="7641441" y="3638102"/>
                <a:chExt cx="3312983" cy="1679168"/>
              </a:xfrm>
            </p:grpSpPr>
            <p:sp>
              <p:nvSpPr>
                <p:cNvPr id="17" name="Rectangle 16"/>
                <p:cNvSpPr/>
                <p:nvPr/>
              </p:nvSpPr>
              <p:spPr>
                <a:xfrm>
                  <a:off x="7641441" y="3638102"/>
                  <a:ext cx="3312983"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App Service</a:t>
                  </a:r>
                </a:p>
              </p:txBody>
            </p:sp>
            <p:sp>
              <p:nvSpPr>
                <p:cNvPr id="27" name="Rectangle 26"/>
                <p:cNvSpPr/>
                <p:nvPr/>
              </p:nvSpPr>
              <p:spPr>
                <a:xfrm>
                  <a:off x="8616623" y="4282492"/>
                  <a:ext cx="956256" cy="804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Template based rapid development web, mobile and API solutions</a:t>
                  </a:r>
                </a:p>
              </p:txBody>
            </p:sp>
            <p:sp>
              <p:nvSpPr>
                <p:cNvPr id="28" name="Rectangle 27"/>
                <p:cNvSpPr/>
                <p:nvPr/>
              </p:nvSpPr>
              <p:spPr>
                <a:xfrm>
                  <a:off x="9427636" y="4304109"/>
                  <a:ext cx="951687" cy="804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Orchestrated workflow based integration solutions</a:t>
                  </a:r>
                </a:p>
              </p:txBody>
            </p:sp>
            <p:sp>
              <p:nvSpPr>
                <p:cNvPr id="12" name="Rectangle 11"/>
                <p:cNvSpPr/>
                <p:nvPr/>
              </p:nvSpPr>
              <p:spPr>
                <a:xfrm>
                  <a:off x="9676459" y="4001111"/>
                  <a:ext cx="454041" cy="230868"/>
                </a:xfrm>
                <a:prstGeom prst="rect">
                  <a:avLst/>
                </a:prstGeom>
              </p:spPr>
              <p:txBody>
                <a:bodyPr wrap="none">
                  <a:spAutoFit/>
                </a:bodyP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Logic</a:t>
                  </a:r>
                </a:p>
              </p:txBody>
            </p:sp>
            <p:sp>
              <p:nvSpPr>
                <p:cNvPr id="68" name="Rectangle 67"/>
                <p:cNvSpPr/>
                <p:nvPr/>
              </p:nvSpPr>
              <p:spPr>
                <a:xfrm>
                  <a:off x="8496535" y="4001111"/>
                  <a:ext cx="1160505" cy="230868"/>
                </a:xfrm>
                <a:prstGeom prst="rect">
                  <a:avLst/>
                </a:prstGeom>
              </p:spPr>
              <p:txBody>
                <a:bodyPr wrap="square">
                  <a:spAutoFit/>
                </a:bodyP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Web, Mobile &amp; API</a:t>
                  </a:r>
                </a:p>
              </p:txBody>
            </p:sp>
          </p:grpSp>
        </p:grpSp>
        <p:sp>
          <p:nvSpPr>
            <p:cNvPr id="55" name="Rectangle 54"/>
            <p:cNvSpPr/>
            <p:nvPr/>
          </p:nvSpPr>
          <p:spPr>
            <a:xfrm>
              <a:off x="7825989" y="4355140"/>
              <a:ext cx="912391" cy="82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All the goodness of App Service in a dedicated environment</a:t>
              </a:r>
            </a:p>
          </p:txBody>
        </p:sp>
        <p:sp>
          <p:nvSpPr>
            <p:cNvPr id="56" name="Rectangle 55"/>
            <p:cNvSpPr/>
            <p:nvPr/>
          </p:nvSpPr>
          <p:spPr>
            <a:xfrm>
              <a:off x="7814872" y="4080760"/>
              <a:ext cx="941952" cy="235464"/>
            </a:xfrm>
            <a:prstGeom prst="rect">
              <a:avLst/>
            </a:prstGeom>
          </p:spPr>
          <p:txBody>
            <a:bodyPr wrap="square">
              <a:spAutoFit/>
            </a:bodyP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Environments</a:t>
              </a:r>
            </a:p>
          </p:txBody>
        </p:sp>
      </p:grpSp>
      <p:sp>
        <p:nvSpPr>
          <p:cNvPr id="61" name="Rectangle 60"/>
          <p:cNvSpPr/>
          <p:nvPr/>
        </p:nvSpPr>
        <p:spPr>
          <a:xfrm>
            <a:off x="10365365" y="3731530"/>
            <a:ext cx="820333" cy="8042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On-demand </a:t>
            </a:r>
            <a:r>
              <a:rPr kumimoji="0" lang="en-US" sz="882" b="0" i="0" u="none" strike="noStrike" kern="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serverless</a:t>
            </a: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architecture</a:t>
            </a:r>
          </a:p>
        </p:txBody>
      </p:sp>
      <p:sp>
        <p:nvSpPr>
          <p:cNvPr id="63" name="Rectangle 62"/>
          <p:cNvSpPr/>
          <p:nvPr/>
        </p:nvSpPr>
        <p:spPr>
          <a:xfrm>
            <a:off x="10438084" y="3378043"/>
            <a:ext cx="673486" cy="230799"/>
          </a:xfrm>
          <a:prstGeom prst="rect">
            <a:avLst/>
          </a:prstGeom>
        </p:spPr>
        <p:txBody>
          <a:bodyPr wrap="none">
            <a:spAutoFit/>
          </a:bodyP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Functions</a:t>
            </a:r>
          </a:p>
        </p:txBody>
      </p:sp>
      <p:sp>
        <p:nvSpPr>
          <p:cNvPr id="65" name="Rectangle 64"/>
          <p:cNvSpPr/>
          <p:nvPr/>
        </p:nvSpPr>
        <p:spPr>
          <a:xfrm>
            <a:off x="3534300" y="1554754"/>
            <a:ext cx="2330374"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Operations</a:t>
            </a:r>
          </a:p>
        </p:txBody>
      </p:sp>
      <p:sp>
        <p:nvSpPr>
          <p:cNvPr id="73" name="Rectangle 72"/>
          <p:cNvSpPr/>
          <p:nvPr/>
        </p:nvSpPr>
        <p:spPr>
          <a:xfrm>
            <a:off x="6243146" y="1560633"/>
            <a:ext cx="2623409"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analysts</a:t>
            </a:r>
          </a:p>
        </p:txBody>
      </p:sp>
      <p:sp>
        <p:nvSpPr>
          <p:cNvPr id="74" name="Rectangle 73"/>
          <p:cNvSpPr/>
          <p:nvPr/>
        </p:nvSpPr>
        <p:spPr>
          <a:xfrm>
            <a:off x="8871187" y="1554753"/>
            <a:ext cx="2330374"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Business</a:t>
            </a:r>
          </a:p>
        </p:txBody>
      </p:sp>
      <p:pic>
        <p:nvPicPr>
          <p:cNvPr id="34" name="Picture 33"/>
          <p:cNvPicPr>
            <a:picLocks noChangeAspect="1"/>
          </p:cNvPicPr>
          <p:nvPr/>
        </p:nvPicPr>
        <p:blipFill>
          <a:blip r:embed="rId3"/>
          <a:stretch>
            <a:fillRect/>
          </a:stretch>
        </p:blipFill>
        <p:spPr>
          <a:xfrm>
            <a:off x="1712199" y="5643361"/>
            <a:ext cx="2473203" cy="549954"/>
          </a:xfrm>
          <a:prstGeom prst="rect">
            <a:avLst/>
          </a:prstGeom>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4613" y="5858007"/>
            <a:ext cx="471930" cy="131706"/>
          </a:xfrm>
          <a:prstGeom prst="rect">
            <a:avLst/>
          </a:prstGeom>
        </p:spPr>
      </p:pic>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3335" y="5763895"/>
            <a:ext cx="244986" cy="281215"/>
          </a:xfrm>
          <a:prstGeom prst="rect">
            <a:avLst/>
          </a:prstGeom>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8874" y="2573341"/>
            <a:ext cx="767519" cy="179632"/>
          </a:xfrm>
          <a:prstGeom prst="rect">
            <a:avLst/>
          </a:prstGeom>
        </p:spPr>
      </p:pic>
      <p:pic>
        <p:nvPicPr>
          <p:cNvPr id="88" name="Picture 87"/>
          <p:cNvPicPr>
            <a:picLocks noChangeAspect="1"/>
          </p:cNvPicPr>
          <p:nvPr/>
        </p:nvPicPr>
        <p:blipFill>
          <a:blip r:embed="rId7"/>
          <a:stretch>
            <a:fillRect/>
          </a:stretch>
        </p:blipFill>
        <p:spPr>
          <a:xfrm>
            <a:off x="1133383" y="2230758"/>
            <a:ext cx="751286" cy="151147"/>
          </a:xfrm>
          <a:prstGeom prst="rect">
            <a:avLst/>
          </a:prstGeom>
        </p:spPr>
      </p:pic>
      <p:pic>
        <p:nvPicPr>
          <p:cNvPr id="89" name="Picture 88" descr="File:Python-logo-notext.sv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88978" y="5722098"/>
            <a:ext cx="361187" cy="361187"/>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45357" y="5804166"/>
            <a:ext cx="339475" cy="182245"/>
          </a:xfrm>
          <a:prstGeom prst="rect">
            <a:avLst/>
          </a:prstGeom>
        </p:spPr>
      </p:pic>
      <p:pic>
        <p:nvPicPr>
          <p:cNvPr id="91" name="Picture 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01302" y="5681263"/>
            <a:ext cx="405669" cy="40566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3962" y="2202055"/>
            <a:ext cx="826655" cy="223669"/>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87690" y="2597679"/>
            <a:ext cx="615933" cy="205427"/>
          </a:xfrm>
          <a:prstGeom prst="rect">
            <a:avLst/>
          </a:prstGeom>
        </p:spPr>
      </p:pic>
      <p:pic>
        <p:nvPicPr>
          <p:cNvPr id="94" name="Picture 93"/>
          <p:cNvPicPr>
            <a:picLocks noChangeAspect="1"/>
          </p:cNvPicPr>
          <p:nvPr/>
        </p:nvPicPr>
        <p:blipFill>
          <a:blip r:embed="rId13"/>
          <a:stretch>
            <a:fillRect/>
          </a:stretch>
        </p:blipFill>
        <p:spPr>
          <a:xfrm>
            <a:off x="8258591" y="2525665"/>
            <a:ext cx="333643" cy="340840"/>
          </a:xfrm>
          <a:prstGeom prst="rect">
            <a:avLst/>
          </a:prstGeom>
        </p:spPr>
      </p:pic>
      <p:pic>
        <p:nvPicPr>
          <p:cNvPr id="95" name="Picture 94"/>
          <p:cNvPicPr>
            <a:picLocks noChangeAspect="1"/>
          </p:cNvPicPr>
          <p:nvPr/>
        </p:nvPicPr>
        <p:blipFill>
          <a:blip r:embed="rId14"/>
          <a:stretch>
            <a:fillRect/>
          </a:stretch>
        </p:blipFill>
        <p:spPr>
          <a:xfrm>
            <a:off x="7121473" y="2237657"/>
            <a:ext cx="506267" cy="231547"/>
          </a:xfrm>
          <a:prstGeom prst="rect">
            <a:avLst/>
          </a:prstGeom>
        </p:spPr>
      </p:pic>
      <p:pic>
        <p:nvPicPr>
          <p:cNvPr id="96" name="Picture 9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52714" y="2290978"/>
            <a:ext cx="942477" cy="244101"/>
          </a:xfrm>
          <a:prstGeom prst="rect">
            <a:avLst/>
          </a:prstGeom>
        </p:spPr>
      </p:pic>
      <p:pic>
        <p:nvPicPr>
          <p:cNvPr id="98" name="Picture 9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11590" y="2179123"/>
            <a:ext cx="960344" cy="320115"/>
          </a:xfrm>
          <a:prstGeom prst="rect">
            <a:avLst/>
          </a:prstGeom>
        </p:spPr>
      </p:pic>
      <p:pic>
        <p:nvPicPr>
          <p:cNvPr id="100" name="Picture 99" descr="Crear un cluster con MariaDB Galera Cluster"/>
          <p:cNvPicPr>
            <a:picLocks noChangeAspect="1"/>
          </p:cNvPicPr>
          <p:nvPr/>
        </p:nvPicPr>
        <p:blipFill>
          <a:blip r:embed="rId17"/>
          <a:stretch>
            <a:fillRect/>
          </a:stretch>
        </p:blipFill>
        <p:spPr>
          <a:xfrm>
            <a:off x="7551034" y="2481439"/>
            <a:ext cx="505285" cy="379990"/>
          </a:xfrm>
          <a:prstGeom prst="rect">
            <a:avLst/>
          </a:prstGeom>
        </p:spPr>
      </p:pic>
      <p:pic>
        <p:nvPicPr>
          <p:cNvPr id="101" name="Picture 10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62809" y="2046347"/>
            <a:ext cx="962057" cy="449243"/>
          </a:xfrm>
          <a:prstGeom prst="rect">
            <a:avLst/>
          </a:prstGeom>
        </p:spPr>
      </p:pic>
      <p:pic>
        <p:nvPicPr>
          <p:cNvPr id="102" name="Picture 10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17821" y="2222956"/>
            <a:ext cx="410730" cy="403610"/>
          </a:xfrm>
          <a:prstGeom prst="rect">
            <a:avLst/>
          </a:prstGeom>
        </p:spPr>
      </p:pic>
      <p:pic>
        <p:nvPicPr>
          <p:cNvPr id="103" name="Picture 1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02398" y="2477092"/>
            <a:ext cx="447718" cy="353975"/>
          </a:xfrm>
          <a:prstGeom prst="rect">
            <a:avLst/>
          </a:prstGeom>
        </p:spPr>
      </p:pic>
      <p:pic>
        <p:nvPicPr>
          <p:cNvPr id="106" name="Picture 105"/>
          <p:cNvPicPr>
            <a:picLocks noChangeAspect="1"/>
          </p:cNvPicPr>
          <p:nvPr/>
        </p:nvPicPr>
        <p:blipFill>
          <a:blip r:embed="rId21"/>
          <a:stretch>
            <a:fillRect/>
          </a:stretch>
        </p:blipFill>
        <p:spPr>
          <a:xfrm>
            <a:off x="4726113" y="2492025"/>
            <a:ext cx="321841" cy="336306"/>
          </a:xfrm>
          <a:prstGeom prst="rect">
            <a:avLst/>
          </a:prstGeom>
        </p:spPr>
      </p:pic>
      <p:pic>
        <p:nvPicPr>
          <p:cNvPr id="109" name="Picture 8" descr="https://hashicorp.com/images/blog/terraform/small-a17be924.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65750" y="2546339"/>
            <a:ext cx="248415" cy="248415"/>
          </a:xfrm>
          <a:prstGeom prst="rect">
            <a:avLst/>
          </a:prstGeom>
          <a:noFill/>
          <a:extLst>
            <a:ext uri="{909E8E84-426E-40dd-AFC4-6F175D3DCCD1}">
              <a14:hiddenFill xmlns="" xmlns:a14="http://schemas.microsoft.com/office/drawing/2010/main">
                <a:solidFill>
                  <a:srgbClr val="FFFFFF"/>
                </a:solidFill>
              </a14:hiddenFill>
            </a:ext>
          </a:extLst>
        </p:spPr>
      </p:pic>
      <p:pic>
        <p:nvPicPr>
          <p:cNvPr id="111" name="Picture 11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58801" y="2549028"/>
            <a:ext cx="303709" cy="357702"/>
          </a:xfrm>
          <a:prstGeom prst="rect">
            <a:avLst/>
          </a:prstGeom>
        </p:spPr>
      </p:pic>
      <p:pic>
        <p:nvPicPr>
          <p:cNvPr id="112" name="Picture 11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32214" y="2499240"/>
            <a:ext cx="339590" cy="402794"/>
          </a:xfrm>
          <a:prstGeom prst="rect">
            <a:avLst/>
          </a:prstGeom>
        </p:spPr>
      </p:pic>
      <p:pic>
        <p:nvPicPr>
          <p:cNvPr id="113" name="Picture 112" descr="hashicorp san francisco ca http www hashicorp com hello @ hashicorp ..."/>
          <p:cNvPicPr>
            <a:picLocks noChangeAspect="1"/>
          </p:cNvPicPr>
          <p:nvPr/>
        </p:nvPicPr>
        <p:blipFill>
          <a:blip r:embed="rId25"/>
          <a:stretch>
            <a:fillRect/>
          </a:stretch>
        </p:blipFill>
        <p:spPr>
          <a:xfrm>
            <a:off x="1850297" y="2506845"/>
            <a:ext cx="311639" cy="311639"/>
          </a:xfrm>
          <a:prstGeom prst="rect">
            <a:avLst/>
          </a:prstGeom>
        </p:spPr>
      </p:pic>
      <p:sp>
        <p:nvSpPr>
          <p:cNvPr id="6" name="Rectangle 5"/>
          <p:cNvSpPr/>
          <p:nvPr/>
        </p:nvSpPr>
        <p:spPr>
          <a:xfrm>
            <a:off x="7134367" y="5104811"/>
            <a:ext cx="1098223" cy="307604"/>
          </a:xfrm>
          <a:prstGeom prst="rect">
            <a:avLst/>
          </a:prstGeom>
        </p:spPr>
        <p:txBody>
          <a:bodyPr wrap="none">
            <a:spAutoFit/>
          </a:bodyP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Cloud-born</a:t>
            </a:r>
          </a:p>
        </p:txBody>
      </p:sp>
      <p:sp>
        <p:nvSpPr>
          <p:cNvPr id="83" name="Rectangle 82"/>
          <p:cNvSpPr/>
          <p:nvPr/>
        </p:nvSpPr>
        <p:spPr>
          <a:xfrm>
            <a:off x="8451519" y="5104811"/>
            <a:ext cx="506798" cy="307604"/>
          </a:xfrm>
          <a:prstGeom prst="rect">
            <a:avLst/>
          </a:prstGeom>
        </p:spPr>
        <p:txBody>
          <a:bodyPr wrap="none">
            <a:spAutoFit/>
          </a:bodyP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LOB</a:t>
            </a:r>
          </a:p>
        </p:txBody>
      </p:sp>
      <p:sp>
        <p:nvSpPr>
          <p:cNvPr id="84" name="Rectangle 83"/>
          <p:cNvSpPr/>
          <p:nvPr/>
        </p:nvSpPr>
        <p:spPr>
          <a:xfrm>
            <a:off x="773567" y="5104811"/>
            <a:ext cx="2727030" cy="303288"/>
          </a:xfrm>
          <a:prstGeom prst="rect">
            <a:avLst/>
          </a:prstGeom>
        </p:spPr>
        <p:txBody>
          <a:bodyPr wrap="none">
            <a:spAutoFit/>
          </a:bodyP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Lift-and-shift + net new on Linux</a:t>
            </a:r>
          </a:p>
        </p:txBody>
      </p:sp>
      <p:sp>
        <p:nvSpPr>
          <p:cNvPr id="97" name="Rectangle 96"/>
          <p:cNvSpPr/>
          <p:nvPr/>
        </p:nvSpPr>
        <p:spPr>
          <a:xfrm>
            <a:off x="3581455" y="5104811"/>
            <a:ext cx="745611" cy="307604"/>
          </a:xfrm>
          <a:prstGeom prst="rect">
            <a:avLst/>
          </a:prstGeom>
        </p:spPr>
        <p:txBody>
          <a:bodyPr wrap="none">
            <a:spAutoFit/>
          </a:bodyP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Docker</a:t>
            </a:r>
          </a:p>
        </p:txBody>
      </p:sp>
      <p:sp>
        <p:nvSpPr>
          <p:cNvPr id="99" name="Title 5"/>
          <p:cNvSpPr txBox="1">
            <a:spLocks/>
          </p:cNvSpPr>
          <p:nvPr/>
        </p:nvSpPr>
        <p:spPr>
          <a:xfrm>
            <a:off x="272926" y="221852"/>
            <a:ext cx="11647846" cy="898921"/>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13330" rtl="0" eaLnBrk="0" fontAlgn="auto" latinLnBrk="0" hangingPunct="0">
              <a:lnSpc>
                <a:spcPct val="90000"/>
              </a:lnSpc>
              <a:spcBef>
                <a:spcPct val="0"/>
              </a:spcBef>
              <a:spcAft>
                <a:spcPts val="0"/>
              </a:spcAft>
              <a:buClrTx/>
              <a:buSzTx/>
              <a:buFontTx/>
              <a:buNone/>
              <a:tabLst/>
              <a:defRPr/>
            </a:pPr>
            <a:r>
              <a:rPr kumimoji="0" lang="en-US" sz="4802" b="0" i="0" u="none" strike="noStrike" kern="1200" cap="none" spc="-100" normalizeH="0" baseline="0" noProof="0">
                <a:ln w="3175">
                  <a:noFill/>
                </a:ln>
                <a:solidFill>
                  <a:srgbClr val="505050"/>
                </a:solidFill>
                <a:effectLst/>
                <a:uLnTx/>
                <a:uFillTx/>
                <a:latin typeface="Segoe UI Light"/>
                <a:ea typeface="ＭＳ Ｐゴシック" charset="0"/>
                <a:cs typeface="Segoe UI" pitchFamily="34" charset="0"/>
              </a:rPr>
              <a:t>Azure Open Source Application Platform</a:t>
            </a:r>
          </a:p>
        </p:txBody>
      </p:sp>
      <p:pic>
        <p:nvPicPr>
          <p:cNvPr id="2050" name="Picture 2" descr="https://i.ytimg.com/vi/cHkMfPtmfyE/maxresdefault.jpg"/>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5247" t="37646" r="25345" b="39670"/>
          <a:stretch/>
        </p:blipFill>
        <p:spPr bwMode="auto">
          <a:xfrm>
            <a:off x="9565175" y="2546008"/>
            <a:ext cx="831473" cy="2149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4/42/Microsoft_Office_2013_logo_and_wordmark.svg/220px-Microsoft_Office_2013_logo_and_wordmark.svg.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630271" y="2208378"/>
            <a:ext cx="684193" cy="21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8857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0042" y="2912187"/>
            <a:ext cx="10796783" cy="2106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740043" y="1010847"/>
            <a:ext cx="10796783" cy="817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bold" panose="020B0702040204020203" pitchFamily="34" charset="0"/>
                <a:ea typeface="+mn-ea"/>
                <a:cs typeface="+mn-cs"/>
              </a:rPr>
              <a:t>Enabling agility with containers in the cloud</a:t>
            </a:r>
          </a:p>
        </p:txBody>
      </p:sp>
      <p:sp>
        <p:nvSpPr>
          <p:cNvPr id="7" name="Rectangle 6"/>
          <p:cNvSpPr/>
          <p:nvPr/>
        </p:nvSpPr>
        <p:spPr>
          <a:xfrm>
            <a:off x="740043" y="5027698"/>
            <a:ext cx="10796783" cy="401661"/>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Microsoft Azure</a:t>
            </a:r>
          </a:p>
        </p:txBody>
      </p:sp>
      <p:sp>
        <p:nvSpPr>
          <p:cNvPr id="99" name="Title 5"/>
          <p:cNvSpPr txBox="1">
            <a:spLocks/>
          </p:cNvSpPr>
          <p:nvPr/>
        </p:nvSpPr>
        <p:spPr>
          <a:xfrm>
            <a:off x="272926" y="221852"/>
            <a:ext cx="11647846" cy="898921"/>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13330" rtl="0" eaLnBrk="0" fontAlgn="auto" latinLnBrk="0" hangingPunct="0">
              <a:lnSpc>
                <a:spcPct val="90000"/>
              </a:lnSpc>
              <a:spcBef>
                <a:spcPct val="0"/>
              </a:spcBef>
              <a:spcAft>
                <a:spcPts val="0"/>
              </a:spcAft>
              <a:buClrTx/>
              <a:buSzTx/>
              <a:buFontTx/>
              <a:buNone/>
              <a:tabLst/>
              <a:defRPr/>
            </a:pPr>
            <a:r>
              <a:rPr kumimoji="0" lang="en-US" sz="4802" b="0" i="0" u="none" strike="noStrike" kern="1200" cap="none" spc="-100" normalizeH="0" baseline="0" noProof="0">
                <a:ln w="3175">
                  <a:noFill/>
                </a:ln>
                <a:solidFill>
                  <a:srgbClr val="505050"/>
                </a:solidFill>
                <a:effectLst/>
                <a:uLnTx/>
                <a:uFillTx/>
                <a:latin typeface="Segoe UI Light"/>
                <a:ea typeface="ＭＳ Ｐゴシック" charset="0"/>
                <a:cs typeface="Segoe UI" pitchFamily="34" charset="0"/>
              </a:rPr>
              <a:t>Azure Open Source Container Platform</a:t>
            </a:r>
          </a:p>
        </p:txBody>
      </p:sp>
      <p:grpSp>
        <p:nvGrpSpPr>
          <p:cNvPr id="44" name="Group 43"/>
          <p:cNvGrpSpPr/>
          <p:nvPr/>
        </p:nvGrpSpPr>
        <p:grpSpPr>
          <a:xfrm>
            <a:off x="1041056" y="1339416"/>
            <a:ext cx="2843709" cy="1538199"/>
            <a:chOff x="1061930" y="1365777"/>
            <a:chExt cx="2900731" cy="1569043"/>
          </a:xfrm>
        </p:grpSpPr>
        <p:cxnSp>
          <p:nvCxnSpPr>
            <p:cNvPr id="30" name="Straight Connector 29"/>
            <p:cNvCxnSpPr/>
            <p:nvPr/>
          </p:nvCxnSpPr>
          <p:spPr>
            <a:xfrm>
              <a:off x="3238744" y="2785059"/>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83372" y="136577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Developers</a:t>
              </a:r>
            </a:p>
          </p:txBody>
        </p:sp>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930" y="2701304"/>
              <a:ext cx="481393" cy="134347"/>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2763" y="2605305"/>
              <a:ext cx="249898" cy="286854"/>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2987" y="2303605"/>
              <a:ext cx="782909" cy="183234"/>
            </a:xfrm>
            <a:prstGeom prst="rect">
              <a:avLst/>
            </a:prstGeom>
          </p:spPr>
        </p:pic>
        <p:pic>
          <p:nvPicPr>
            <p:cNvPr id="88" name="Picture 87"/>
            <p:cNvPicPr>
              <a:picLocks noChangeAspect="1"/>
            </p:cNvPicPr>
            <p:nvPr/>
          </p:nvPicPr>
          <p:blipFill>
            <a:blip r:embed="rId6"/>
            <a:stretch>
              <a:fillRect/>
            </a:stretch>
          </p:blipFill>
          <p:spPr>
            <a:xfrm>
              <a:off x="1287028" y="1938111"/>
              <a:ext cx="766351" cy="154178"/>
            </a:xfrm>
            <a:prstGeom prst="rect">
              <a:avLst/>
            </a:prstGeom>
          </p:spPr>
        </p:pic>
        <p:pic>
          <p:nvPicPr>
            <p:cNvPr id="89" name="Picture 88" descr="File:Python-logo-notext.sv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5084" y="2562670"/>
              <a:ext cx="368430" cy="368430"/>
            </a:xfrm>
            <a:prstGeom prst="rect">
              <a:avLst/>
            </a:prstGeom>
          </p:spPr>
        </p:pic>
        <p:pic>
          <p:nvPicPr>
            <p:cNvPr id="90" name="Picture 8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78557" y="2646384"/>
              <a:ext cx="346282" cy="185899"/>
            </a:xfrm>
            <a:prstGeom prst="rect">
              <a:avLst/>
            </a:prstGeom>
          </p:spPr>
        </p:pic>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21587" y="2521016"/>
              <a:ext cx="413804" cy="413804"/>
            </a:xfrm>
            <a:prstGeom prst="rect">
              <a:avLst/>
            </a:prstGeom>
          </p:spPr>
        </p:pic>
        <p:pic>
          <p:nvPicPr>
            <p:cNvPr id="111" name="Picture 1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82139" y="1812534"/>
              <a:ext cx="309799" cy="364875"/>
            </a:xfrm>
            <a:prstGeom prst="rect">
              <a:avLst/>
            </a:prstGeom>
          </p:spPr>
        </p:pic>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50447" y="2131714"/>
              <a:ext cx="454752" cy="539391"/>
            </a:xfrm>
            <a:prstGeom prst="rect">
              <a:avLst/>
            </a:prstGeom>
          </p:spPr>
        </p:pic>
        <p:pic>
          <p:nvPicPr>
            <p:cNvPr id="113" name="Picture 112" descr="hashicorp san francisco ca http www hashicorp com hello @ hashicorp ..."/>
            <p:cNvPicPr>
              <a:picLocks noChangeAspect="1"/>
            </p:cNvPicPr>
            <p:nvPr/>
          </p:nvPicPr>
          <p:blipFill>
            <a:blip r:embed="rId12"/>
            <a:stretch>
              <a:fillRect/>
            </a:stretch>
          </p:blipFill>
          <p:spPr>
            <a:xfrm>
              <a:off x="2082486" y="2235776"/>
              <a:ext cx="317888" cy="317888"/>
            </a:xfrm>
            <a:prstGeom prst="rect">
              <a:avLst/>
            </a:prstGeom>
          </p:spPr>
        </p:pic>
        <p:pic>
          <p:nvPicPr>
            <p:cNvPr id="3078" name="Picture 6" descr="https://azure.microsoft.com/svghandler/visual-studio-team-services/?width=600&amp;height=3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89890" y="2150602"/>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4"/>
            <a:stretch>
              <a:fillRect/>
            </a:stretch>
          </p:blipFill>
          <p:spPr>
            <a:xfrm>
              <a:off x="2877845" y="1821398"/>
              <a:ext cx="451171" cy="323339"/>
            </a:xfrm>
            <a:prstGeom prst="rect">
              <a:avLst/>
            </a:prstGeom>
          </p:spPr>
        </p:pic>
      </p:grpSp>
      <p:grpSp>
        <p:nvGrpSpPr>
          <p:cNvPr id="49" name="Group 48"/>
          <p:cNvGrpSpPr/>
          <p:nvPr/>
        </p:nvGrpSpPr>
        <p:grpSpPr>
          <a:xfrm>
            <a:off x="4283729" y="5468520"/>
            <a:ext cx="3630521" cy="825546"/>
            <a:chOff x="4369626" y="5577679"/>
            <a:chExt cx="3703320" cy="842100"/>
          </a:xfrm>
        </p:grpSpPr>
        <p:pic>
          <p:nvPicPr>
            <p:cNvPr id="109" name="Picture 8" descr="https://hashicorp.com/images/blog/terraform/small-a17be92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11930" y="5687169"/>
              <a:ext cx="335554" cy="335554"/>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Rectangle 114"/>
            <p:cNvSpPr/>
            <p:nvPr/>
          </p:nvSpPr>
          <p:spPr>
            <a:xfrm>
              <a:off x="4369626"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Cross-cloud orchestration</a:t>
              </a:r>
            </a:p>
          </p:txBody>
        </p:sp>
        <p:pic>
          <p:nvPicPr>
            <p:cNvPr id="117" name="Picture 2" descr="https://www.docker.com/sites/default/files/machin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926515" y="5577679"/>
              <a:ext cx="447914" cy="53165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p:cNvPicPr>
              <a:picLocks noChangeAspect="1"/>
            </p:cNvPicPr>
            <p:nvPr/>
          </p:nvPicPr>
          <p:blipFill>
            <a:blip r:embed="rId17">
              <a:clrChange>
                <a:clrFrom>
                  <a:srgbClr val="FFFFFF"/>
                </a:clrFrom>
                <a:clrTo>
                  <a:srgbClr val="FFFFFF">
                    <a:alpha val="0"/>
                  </a:srgbClr>
                </a:clrTo>
              </a:clrChange>
            </a:blip>
            <a:stretch>
              <a:fillRect/>
            </a:stretch>
          </p:blipFill>
          <p:spPr>
            <a:xfrm>
              <a:off x="6898122" y="5704297"/>
              <a:ext cx="814283" cy="328820"/>
            </a:xfrm>
            <a:prstGeom prst="rect">
              <a:avLst/>
            </a:prstGeom>
          </p:spPr>
        </p:pic>
      </p:grpSp>
      <p:grpSp>
        <p:nvGrpSpPr>
          <p:cNvPr id="54" name="Group 53"/>
          <p:cNvGrpSpPr/>
          <p:nvPr/>
        </p:nvGrpSpPr>
        <p:grpSpPr>
          <a:xfrm>
            <a:off x="8091069" y="5483051"/>
            <a:ext cx="3630521" cy="811015"/>
            <a:chOff x="8253312" y="5592501"/>
            <a:chExt cx="3703320" cy="827278"/>
          </a:xfrm>
        </p:grpSpPr>
        <p:sp>
          <p:nvSpPr>
            <p:cNvPr id="116" name="Rectangle 115"/>
            <p:cNvSpPr/>
            <p:nvPr/>
          </p:nvSpPr>
          <p:spPr>
            <a:xfrm>
              <a:off x="8253312"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Tools integration</a:t>
              </a:r>
            </a:p>
          </p:txBody>
        </p:sp>
        <p:pic>
          <p:nvPicPr>
            <p:cNvPr id="118" name="Picture 1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99831" y="5596474"/>
              <a:ext cx="454752" cy="539391"/>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537703" y="5687557"/>
              <a:ext cx="418966" cy="411703"/>
            </a:xfrm>
            <a:prstGeom prst="rect">
              <a:avLst/>
            </a:prstGeom>
          </p:spPr>
        </p:pic>
        <p:pic>
          <p:nvPicPr>
            <p:cNvPr id="121" name="Picture 6" descr="https://azure.microsoft.com/svghandler/visual-studio-team-services/?width=600&amp;height=3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34711" y="5674127"/>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https://www.docker.com/sites/default/files/Compose.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628163" y="5592501"/>
              <a:ext cx="524148" cy="515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4433227" y="1350307"/>
            <a:ext cx="3569767" cy="1562501"/>
            <a:chOff x="4522122" y="1376887"/>
            <a:chExt cx="3641348" cy="1593832"/>
          </a:xfrm>
        </p:grpSpPr>
        <p:sp>
          <p:nvSpPr>
            <p:cNvPr id="65" name="Rectangle 64"/>
            <p:cNvSpPr/>
            <p:nvPr/>
          </p:nvSpPr>
          <p:spPr>
            <a:xfrm>
              <a:off x="5044348" y="137688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Operations</a:t>
              </a:r>
            </a:p>
          </p:txBody>
        </p:sp>
        <p:pic>
          <p:nvPicPr>
            <p:cNvPr id="101" name="Picture 10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93293" y="1958548"/>
              <a:ext cx="981348" cy="458251"/>
            </a:xfrm>
            <a:prstGeom prst="rect">
              <a:avLst/>
            </a:prstGeom>
          </p:spPr>
        </p:pic>
        <p:pic>
          <p:nvPicPr>
            <p:cNvPr id="102" name="Picture 10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522122" y="2010362"/>
              <a:ext cx="418966" cy="411703"/>
            </a:xfrm>
            <a:prstGeom prst="rect">
              <a:avLst/>
            </a:prstGeom>
          </p:spPr>
        </p:pic>
        <p:pic>
          <p:nvPicPr>
            <p:cNvPr id="103" name="Picture 10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657739" y="2494182"/>
              <a:ext cx="456696" cy="361073"/>
            </a:xfrm>
            <a:prstGeom prst="rect">
              <a:avLst/>
            </a:prstGeom>
          </p:spPr>
        </p:pic>
        <p:pic>
          <p:nvPicPr>
            <p:cNvPr id="106" name="Picture 105"/>
            <p:cNvPicPr>
              <a:picLocks noChangeAspect="1"/>
            </p:cNvPicPr>
            <p:nvPr/>
          </p:nvPicPr>
          <p:blipFill>
            <a:blip r:embed="rId22"/>
            <a:stretch>
              <a:fillRect/>
            </a:stretch>
          </p:blipFill>
          <p:spPr>
            <a:xfrm>
              <a:off x="5203461" y="2509415"/>
              <a:ext cx="328295" cy="343050"/>
            </a:xfrm>
            <a:prstGeom prst="rect">
              <a:avLst/>
            </a:prstGeom>
          </p:spPr>
        </p:pic>
        <p:pic>
          <p:nvPicPr>
            <p:cNvPr id="3074" name="Picture 2" descr="https://www.docker.com/sites/default/files/machin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354110" y="1905418"/>
              <a:ext cx="809360" cy="960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docker.com/sites/default/files/Compose.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35301" y="1931310"/>
              <a:ext cx="839534" cy="82634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942557" y="2093271"/>
              <a:ext cx="775292" cy="877448"/>
              <a:chOff x="5942557" y="2093271"/>
              <a:chExt cx="775292" cy="877448"/>
            </a:xfrm>
          </p:grpSpPr>
          <p:pic>
            <p:nvPicPr>
              <p:cNvPr id="29" name="Picture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069317" y="2093271"/>
                <a:ext cx="526984" cy="526984"/>
              </a:xfrm>
              <a:prstGeom prst="rect">
                <a:avLst/>
              </a:prstGeom>
            </p:spPr>
          </p:pic>
          <p:sp>
            <p:nvSpPr>
              <p:cNvPr id="33" name="TextBox 32"/>
              <p:cNvSpPr txBox="1"/>
              <p:nvPr/>
            </p:nvSpPr>
            <p:spPr>
              <a:xfrm>
                <a:off x="5942557" y="2509054"/>
                <a:ext cx="775292" cy="461665"/>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2917">
                          <a:srgbClr val="000000"/>
                        </a:gs>
                        <a:gs pos="30000">
                          <a:srgbClr val="000000"/>
                        </a:gs>
                      </a:gsLst>
                      <a:lin ang="5400000" scaled="0"/>
                    </a:gradFill>
                    <a:effectLst/>
                    <a:uLnTx/>
                    <a:uFillTx/>
                    <a:latin typeface="Calibri" panose="020F0502020204030204"/>
                    <a:ea typeface="+mn-ea"/>
                    <a:cs typeface="+mn-cs"/>
                  </a:rPr>
                  <a:t>OMS</a:t>
                </a:r>
              </a:p>
            </p:txBody>
          </p:sp>
        </p:grpSp>
        <p:pic>
          <p:nvPicPr>
            <p:cNvPr id="125" name="Picture 8" descr="https://hashicorp.com/images/blog/terraform/small-a17be92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4341" y="2501753"/>
              <a:ext cx="335554" cy="33555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6" name="Group 45"/>
          <p:cNvGrpSpPr/>
          <p:nvPr/>
        </p:nvGrpSpPr>
        <p:grpSpPr>
          <a:xfrm>
            <a:off x="8355632" y="1356186"/>
            <a:ext cx="3019219" cy="1319535"/>
            <a:chOff x="8523179" y="1382884"/>
            <a:chExt cx="3079761" cy="1345994"/>
          </a:xfrm>
        </p:grpSpPr>
        <p:sp>
          <p:nvSpPr>
            <p:cNvPr id="73" name="Rectangle 72"/>
            <p:cNvSpPr/>
            <p:nvPr/>
          </p:nvSpPr>
          <p:spPr>
            <a:xfrm>
              <a:off x="8723182" y="1382884"/>
              <a:ext cx="2676014"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analysts</a:t>
              </a:r>
            </a:p>
          </p:txBody>
        </p:sp>
        <p:pic>
          <p:nvPicPr>
            <p:cNvPr id="93" name="Picture 9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423024" y="2472809"/>
              <a:ext cx="628284" cy="209546"/>
            </a:xfrm>
            <a:prstGeom prst="rect">
              <a:avLst/>
            </a:prstGeom>
          </p:spPr>
        </p:pic>
        <p:pic>
          <p:nvPicPr>
            <p:cNvPr id="94" name="Picture 93"/>
            <p:cNvPicPr>
              <a:picLocks noChangeAspect="1"/>
            </p:cNvPicPr>
            <p:nvPr/>
          </p:nvPicPr>
          <p:blipFill>
            <a:blip r:embed="rId27"/>
            <a:stretch>
              <a:fillRect/>
            </a:stretch>
          </p:blipFill>
          <p:spPr>
            <a:xfrm>
              <a:off x="10907377" y="2367267"/>
              <a:ext cx="340333" cy="347675"/>
            </a:xfrm>
            <a:prstGeom prst="rect">
              <a:avLst/>
            </a:prstGeom>
          </p:spPr>
        </p:pic>
        <p:pic>
          <p:nvPicPr>
            <p:cNvPr id="95" name="Picture 94"/>
            <p:cNvPicPr>
              <a:picLocks noChangeAspect="1"/>
            </p:cNvPicPr>
            <p:nvPr/>
          </p:nvPicPr>
          <p:blipFill>
            <a:blip r:embed="rId28"/>
            <a:stretch>
              <a:fillRect/>
            </a:stretch>
          </p:blipFill>
          <p:spPr>
            <a:xfrm>
              <a:off x="9715373" y="2041400"/>
              <a:ext cx="516419" cy="236190"/>
            </a:xfrm>
            <a:prstGeom prst="rect">
              <a:avLst/>
            </a:prstGeom>
          </p:spPr>
        </p:pic>
        <p:pic>
          <p:nvPicPr>
            <p:cNvPr id="96" name="Picture 9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523179" y="2095790"/>
              <a:ext cx="961376" cy="248996"/>
            </a:xfrm>
            <a:prstGeom prst="rect">
              <a:avLst/>
            </a:prstGeom>
          </p:spPr>
        </p:pic>
        <p:pic>
          <p:nvPicPr>
            <p:cNvPr id="98" name="Picture 9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23339" y="1981692"/>
              <a:ext cx="979601" cy="326534"/>
            </a:xfrm>
            <a:prstGeom prst="rect">
              <a:avLst/>
            </a:prstGeom>
          </p:spPr>
        </p:pic>
        <p:pic>
          <p:nvPicPr>
            <p:cNvPr id="100" name="Picture 99" descr="Crear un cluster con MariaDB Galera Cluster"/>
            <p:cNvPicPr>
              <a:picLocks noChangeAspect="1"/>
            </p:cNvPicPr>
            <p:nvPr/>
          </p:nvPicPr>
          <p:blipFill>
            <a:blip r:embed="rId31"/>
            <a:stretch>
              <a:fillRect/>
            </a:stretch>
          </p:blipFill>
          <p:spPr>
            <a:xfrm>
              <a:off x="10201674" y="2338196"/>
              <a:ext cx="515417" cy="387610"/>
            </a:xfrm>
            <a:prstGeom prst="rect">
              <a:avLst/>
            </a:prstGeom>
          </p:spPr>
        </p:pic>
        <p:pic>
          <p:nvPicPr>
            <p:cNvPr id="126" name="Picture 125"/>
            <p:cNvPicPr>
              <a:picLocks noChangeAspect="1"/>
            </p:cNvPicPr>
            <p:nvPr/>
          </p:nvPicPr>
          <p:blipFill>
            <a:blip r:embed="rId14"/>
            <a:stretch>
              <a:fillRect/>
            </a:stretch>
          </p:blipFill>
          <p:spPr>
            <a:xfrm>
              <a:off x="8820563" y="2405539"/>
              <a:ext cx="451171" cy="323339"/>
            </a:xfrm>
            <a:prstGeom prst="rect">
              <a:avLst/>
            </a:prstGeom>
          </p:spPr>
        </p:pic>
      </p:grpSp>
      <p:grpSp>
        <p:nvGrpSpPr>
          <p:cNvPr id="48" name="Group 47"/>
          <p:cNvGrpSpPr/>
          <p:nvPr/>
        </p:nvGrpSpPr>
        <p:grpSpPr>
          <a:xfrm>
            <a:off x="464278" y="5487284"/>
            <a:ext cx="3630521" cy="806782"/>
            <a:chOff x="473587" y="5596819"/>
            <a:chExt cx="3703320" cy="822960"/>
          </a:xfrm>
        </p:grpSpPr>
        <p:sp>
          <p:nvSpPr>
            <p:cNvPr id="8" name="Rectangle 7"/>
            <p:cNvSpPr/>
            <p:nvPr/>
          </p:nvSpPr>
          <p:spPr>
            <a:xfrm>
              <a:off x="473587"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Workload portability</a:t>
              </a:r>
            </a:p>
          </p:txBody>
        </p:sp>
        <p:pic>
          <p:nvPicPr>
            <p:cNvPr id="3088" name="Picture 16" descr="https://avatars3.githubusercontent.com/u/12563465?v=3&amp;s=200"/>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135539" y="5668116"/>
              <a:ext cx="423134" cy="42313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ww.docker.com/sites/default/files/docker_trusted_registry_icon.png"/>
            <p:cNvPicPr>
              <a:picLocks noChangeAspect="1" noChangeArrowheads="1"/>
            </p:cNvPicPr>
            <p:nvPr/>
          </p:nvPicPr>
          <p:blipFill>
            <a:blip r:embed="rId33" cstate="print">
              <a:biLevel thresh="75000"/>
              <a:extLst>
                <a:ext uri="{28A0092B-C50C-407E-A947-70E740481C1C}">
                  <a14:useLocalDpi xmlns:a14="http://schemas.microsoft.com/office/drawing/2010/main" val="0"/>
                </a:ext>
              </a:extLst>
            </a:blip>
            <a:srcRect/>
            <a:stretch>
              <a:fillRect/>
            </a:stretch>
          </p:blipFill>
          <p:spPr bwMode="auto">
            <a:xfrm>
              <a:off x="3042767" y="5657450"/>
              <a:ext cx="495583" cy="399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3078509" y="2998150"/>
            <a:ext cx="2634841" cy="1972135"/>
            <a:chOff x="3030043" y="3057773"/>
            <a:chExt cx="2687675" cy="2011680"/>
          </a:xfrm>
        </p:grpSpPr>
        <p:grpSp>
          <p:nvGrpSpPr>
            <p:cNvPr id="51" name="Group 50"/>
            <p:cNvGrpSpPr/>
            <p:nvPr/>
          </p:nvGrpSpPr>
          <p:grpSpPr>
            <a:xfrm>
              <a:off x="3030043" y="3057773"/>
              <a:ext cx="2687675" cy="2011680"/>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Open source container-based PaaS platforms in Azure</a:t>
                </a:r>
              </a:p>
            </p:txBody>
          </p:sp>
          <p:sp>
            <p:nvSpPr>
              <p:cNvPr id="22" name="Rectangle 21"/>
              <p:cNvSpPr/>
              <p:nvPr/>
            </p:nvSpPr>
            <p:spPr>
              <a:xfrm>
                <a:off x="2400993"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Container-ready application platforms that benefit from Azure’s native partitioning, capacity management and high availability</a:t>
                </a:r>
              </a:p>
            </p:txBody>
          </p:sp>
        </p:grpSp>
        <p:pic>
          <p:nvPicPr>
            <p:cNvPr id="114" name="Picture 2"/>
            <p:cNvPicPr>
              <a:picLocks noChangeAspect="1" noChangeArrowheads="1"/>
            </p:cNvPicPr>
            <p:nvPr/>
          </p:nvPicPr>
          <p:blipFill>
            <a:blip r:embed="rId34" cstate="print">
              <a:biLevel thresh="75000"/>
              <a:extLst>
                <a:ext uri="{28A0092B-C50C-407E-A947-70E740481C1C}">
                  <a14:useLocalDpi xmlns:a14="http://schemas.microsoft.com/office/drawing/2010/main" val="0"/>
                </a:ext>
              </a:extLst>
            </a:blip>
            <a:stretch>
              <a:fillRect/>
            </a:stretch>
          </p:blipFill>
          <p:spPr bwMode="auto">
            <a:xfrm>
              <a:off x="4935718" y="4341953"/>
              <a:ext cx="608427" cy="608427"/>
            </a:xfrm>
            <a:prstGeom prst="rect">
              <a:avLst/>
            </a:prstGeom>
            <a:extLst>
              <a:ext uri="{909E8E84-426E-40dd-AFC4-6F175D3DCCD1}">
                <a14:hiddenFill xmlns:a14="http://schemas.microsoft.com/office/drawing/2010/main" xmlns="">
                  <a:solidFill>
                    <a:srgbClr val="FFFFFF"/>
                  </a:solidFill>
                </a14:hiddenFill>
              </a:ext>
            </a:extLst>
          </p:spPr>
        </p:pic>
        <p:pic>
          <p:nvPicPr>
            <p:cNvPr id="3086" name="Picture 14" descr="https://rhelblog.files.wordpress.com/2015/11/openshift_enterprise_vertical_rgb.png"/>
            <p:cNvPicPr>
              <a:picLocks noChangeAspect="1" noChangeArrowheads="1"/>
            </p:cNvPicPr>
            <p:nvPr/>
          </p:nvPicPr>
          <p:blipFill>
            <a:blip r:embed="rId35" cstate="print">
              <a:biLevel thresh="75000"/>
              <a:extLst>
                <a:ext uri="{28A0092B-C50C-407E-A947-70E740481C1C}">
                  <a14:useLocalDpi xmlns:a14="http://schemas.microsoft.com/office/drawing/2010/main" val="0"/>
                </a:ext>
              </a:extLst>
            </a:blip>
            <a:srcRect/>
            <a:stretch>
              <a:fillRect/>
            </a:stretch>
          </p:blipFill>
          <p:spPr bwMode="auto">
            <a:xfrm>
              <a:off x="3352434" y="4351163"/>
              <a:ext cx="428336" cy="586412"/>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gabrtv.github.io/deis-dockercon-2014/img/DeisLogo.png"/>
            <p:cNvPicPr>
              <a:picLocks noChangeAspect="1" noChangeArrowheads="1"/>
            </p:cNvPicPr>
            <p:nvPr/>
          </p:nvPicPr>
          <p:blipFill>
            <a:blip r:embed="rId36"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a:fillRect/>
            </a:stretch>
          </p:blipFill>
          <p:spPr bwMode="auto">
            <a:xfrm>
              <a:off x="3915407" y="4489671"/>
              <a:ext cx="880911" cy="259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6192169" y="2998150"/>
            <a:ext cx="2749779" cy="1972135"/>
            <a:chOff x="6062800" y="3057773"/>
            <a:chExt cx="2804918" cy="2011680"/>
          </a:xfrm>
        </p:grpSpPr>
        <p:grpSp>
          <p:nvGrpSpPr>
            <p:cNvPr id="52" name="Group 51"/>
            <p:cNvGrpSpPr/>
            <p:nvPr/>
          </p:nvGrpSpPr>
          <p:grpSpPr>
            <a:xfrm>
              <a:off x="6062800" y="3057773"/>
              <a:ext cx="2804918" cy="2011680"/>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Container Service</a:t>
                </a:r>
              </a:p>
            </p:txBody>
          </p:sp>
          <p:sp>
            <p:nvSpPr>
              <p:cNvPr id="23" name="Rectangle 22"/>
              <p:cNvSpPr/>
              <p:nvPr/>
            </p:nvSpPr>
            <p:spPr>
              <a:xfrm>
                <a:off x="3496890"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Optimized container hosting in the cloud with familiar tooling and your choice of orchestrator</a:t>
                </a:r>
              </a:p>
            </p:txBody>
          </p:sp>
        </p:grpSp>
        <p:pic>
          <p:nvPicPr>
            <p:cNvPr id="104" name="Picture 2" descr="https://acomblogimages.blob.core.windows.net:443/media/Default/Windows-Live-Writer/acslogo.png"/>
            <p:cNvPicPr>
              <a:picLocks noChangeAspect="1" noChangeArrowheads="1"/>
            </p:cNvPicPr>
            <p:nvPr/>
          </p:nvPicPr>
          <p:blipFill>
            <a:blip r:embed="rId37" cstate="screen">
              <a:extLst>
                <a:ext uri="{28A0092B-C50C-407E-A947-70E740481C1C}">
                  <a14:useLocalDpi xmlns:a14="http://schemas.microsoft.com/office/drawing/2010/main" val="0"/>
                </a:ext>
              </a:extLst>
            </a:blip>
            <a:srcRect/>
            <a:stretch>
              <a:fillRect/>
            </a:stretch>
          </p:blipFill>
          <p:spPr bwMode="auto">
            <a:xfrm>
              <a:off x="6232899" y="4239836"/>
              <a:ext cx="1315634" cy="6309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94" name="Picture 22" descr="https://azurecomcdn.azureedge.net/cvt-9dec20136a2d6657f9348c8cdd789f47f3a0bc04ef495ad8d75c8cd171adbe0a/images/page/services/container-service/03-scale.png"/>
            <p:cNvPicPr>
              <a:picLocks noChangeAspect="1" noChangeArrowheads="1"/>
            </p:cNvPicPr>
            <p:nvPr/>
          </p:nvPicPr>
          <p:blipFill>
            <a:blip r:embed="rId38" cstate="print">
              <a:biLevel thresh="50000"/>
              <a:extLst>
                <a:ext uri="{28A0092B-C50C-407E-A947-70E740481C1C}">
                  <a14:useLocalDpi xmlns:a14="http://schemas.microsoft.com/office/drawing/2010/main" val="0"/>
                </a:ext>
              </a:extLst>
            </a:blip>
            <a:srcRect/>
            <a:stretch>
              <a:fillRect/>
            </a:stretch>
          </p:blipFill>
          <p:spPr bwMode="auto">
            <a:xfrm>
              <a:off x="7492780" y="4303037"/>
              <a:ext cx="1130986" cy="377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272926" y="5268948"/>
            <a:ext cx="11243331" cy="1487146"/>
            <a:chOff x="278398" y="5374105"/>
            <a:chExt cx="11468783" cy="1516966"/>
          </a:xfrm>
        </p:grpSpPr>
        <p:sp>
          <p:nvSpPr>
            <p:cNvPr id="108" name="Rectangle 107"/>
            <p:cNvSpPr/>
            <p:nvPr/>
          </p:nvSpPr>
          <p:spPr>
            <a:xfrm>
              <a:off x="6315390"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5" name="Picture 14"/>
            <p:cNvPicPr>
              <a:picLocks noChangeAspect="1"/>
            </p:cNvPicPr>
            <p:nvPr/>
          </p:nvPicPr>
          <p:blipFill>
            <a:blip r:embed="rId17">
              <a:clrChange>
                <a:clrFrom>
                  <a:srgbClr val="FFFFFF"/>
                </a:clrFrom>
                <a:clrTo>
                  <a:srgbClr val="FFFFFF">
                    <a:alpha val="0"/>
                  </a:srgbClr>
                </a:clrTo>
              </a:clrChange>
            </a:blip>
            <a:stretch>
              <a:fillRect/>
            </a:stretch>
          </p:blipFill>
          <p:spPr>
            <a:xfrm>
              <a:off x="7009395" y="6481355"/>
              <a:ext cx="1105949" cy="403365"/>
            </a:xfrm>
            <a:prstGeom prst="rect">
              <a:avLst/>
            </a:prstGeom>
          </p:spPr>
        </p:pic>
        <p:sp>
          <p:nvSpPr>
            <p:cNvPr id="105" name="Rectangle 104"/>
            <p:cNvSpPr/>
            <p:nvPr/>
          </p:nvSpPr>
          <p:spPr>
            <a:xfrm>
              <a:off x="76234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Windows Server (preview)</a:t>
              </a:r>
            </a:p>
          </p:txBody>
        </p:sp>
        <p:sp>
          <p:nvSpPr>
            <p:cNvPr id="107" name="Rectangle 106"/>
            <p:cNvSpPr/>
            <p:nvPr/>
          </p:nvSpPr>
          <p:spPr>
            <a:xfrm>
              <a:off x="3524876" y="647500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Stack (roadmap)</a:t>
              </a:r>
            </a:p>
          </p:txBody>
        </p:sp>
        <p:sp>
          <p:nvSpPr>
            <p:cNvPr id="110" name="Rectangle 109"/>
            <p:cNvSpPr/>
            <p:nvPr/>
          </p:nvSpPr>
          <p:spPr>
            <a:xfrm>
              <a:off x="915813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Your own platform</a:t>
              </a:r>
            </a:p>
          </p:txBody>
        </p:sp>
        <p:sp>
          <p:nvSpPr>
            <p:cNvPr id="37" name="Up-Down Arrow 36"/>
            <p:cNvSpPr/>
            <p:nvPr/>
          </p:nvSpPr>
          <p:spPr bwMode="auto">
            <a:xfrm>
              <a:off x="278398" y="5374105"/>
              <a:ext cx="397270" cy="1299411"/>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38" name="Group 37"/>
          <p:cNvGrpSpPr/>
          <p:nvPr/>
        </p:nvGrpSpPr>
        <p:grpSpPr>
          <a:xfrm>
            <a:off x="994647" y="2998150"/>
            <a:ext cx="1637533" cy="1972135"/>
            <a:chOff x="1014591" y="3057773"/>
            <a:chExt cx="1670369" cy="2011680"/>
          </a:xfrm>
        </p:grpSpPr>
        <p:grpSp>
          <p:nvGrpSpPr>
            <p:cNvPr id="50" name="Group 49"/>
            <p:cNvGrpSpPr/>
            <p:nvPr/>
          </p:nvGrpSpPr>
          <p:grpSpPr>
            <a:xfrm>
              <a:off x="1014591" y="3057773"/>
              <a:ext cx="1670369" cy="201168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Docker VM Extension for Azure</a:t>
                </a:r>
              </a:p>
            </p:txBody>
          </p:sp>
          <p:sp>
            <p:nvSpPr>
              <p:cNvPr id="21" name="Rectangle 20"/>
              <p:cNvSpPr/>
              <p:nvPr/>
            </p:nvSpPr>
            <p:spPr>
              <a:xfrm>
                <a:off x="1280160" y="4650167"/>
                <a:ext cx="914400" cy="98586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Easy and programmatic way to add Docker capabilities to your VMs</a:t>
                </a:r>
              </a:p>
            </p:txBody>
          </p:sp>
        </p:grpSp>
        <p:pic>
          <p:nvPicPr>
            <p:cNvPr id="3098" name="Picture 26" descr="https://upload.wikimedia.org/wikipedia/commons/a/af/Tux.png"/>
            <p:cNvPicPr>
              <a:picLocks noChangeAspect="1" noChangeArrowheads="1"/>
            </p:cNvPicPr>
            <p:nvPr/>
          </p:nvPicPr>
          <p:blipFill>
            <a:blip r:embed="rId39" cstate="print">
              <a:biLevel thresh="50000"/>
              <a:extLst>
                <a:ext uri="{28A0092B-C50C-407E-A947-70E740481C1C}">
                  <a14:useLocalDpi xmlns:a14="http://schemas.microsoft.com/office/drawing/2010/main" val="0"/>
                </a:ext>
              </a:extLst>
            </a:blip>
            <a:srcRect/>
            <a:stretch>
              <a:fillRect/>
            </a:stretch>
          </p:blipFill>
          <p:spPr bwMode="auto">
            <a:xfrm>
              <a:off x="1696491" y="4465164"/>
              <a:ext cx="351230" cy="416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9392920" y="2996343"/>
            <a:ext cx="1983927" cy="1972135"/>
            <a:chOff x="9199566" y="3055930"/>
            <a:chExt cx="2023709" cy="2011680"/>
          </a:xfrm>
        </p:grpSpPr>
        <p:grpSp>
          <p:nvGrpSpPr>
            <p:cNvPr id="41" name="Group 40"/>
            <p:cNvGrpSpPr/>
            <p:nvPr/>
          </p:nvGrpSpPr>
          <p:grpSpPr>
            <a:xfrm>
              <a:off x="9212800" y="3055930"/>
              <a:ext cx="2010475" cy="2011680"/>
              <a:chOff x="9212800" y="3055930"/>
              <a:chExt cx="2010475" cy="2011680"/>
            </a:xfrm>
          </p:grpSpPr>
          <p:sp>
            <p:nvSpPr>
              <p:cNvPr id="77" name="Rectangle 76"/>
              <p:cNvSpPr/>
              <p:nvPr/>
            </p:nvSpPr>
            <p:spPr>
              <a:xfrm>
                <a:off x="9212800" y="3055930"/>
                <a:ext cx="2010475" cy="2011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Marketplace container partners</a:t>
                </a:r>
              </a:p>
            </p:txBody>
          </p:sp>
          <p:pic>
            <p:nvPicPr>
              <p:cNvPr id="3082" name="Picture 10" descr="http://www.vreference.com/wp-content/uploads/2014/06/coreos-wordmark-vert-color.png"/>
              <p:cNvPicPr>
                <a:picLocks noChangeAspect="1" noChangeArrowheads="1"/>
              </p:cNvPicPr>
              <p:nvPr/>
            </p:nvPicPr>
            <p:blipFill>
              <a:blip r:embed="rId40" cstate="print">
                <a:biLevel thresh="75000"/>
                <a:extLst>
                  <a:ext uri="{28A0092B-C50C-407E-A947-70E740481C1C}">
                    <a14:useLocalDpi xmlns:a14="http://schemas.microsoft.com/office/drawing/2010/main" val="0"/>
                  </a:ext>
                </a:extLst>
              </a:blip>
              <a:srcRect/>
              <a:stretch>
                <a:fillRect/>
              </a:stretch>
            </p:blipFill>
            <p:spPr bwMode="auto">
              <a:xfrm>
                <a:off x="9350323" y="4191949"/>
                <a:ext cx="348647" cy="45135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17">
                <a:clrChange>
                  <a:clrFrom>
                    <a:srgbClr val="FFFFFF"/>
                  </a:clrFrom>
                  <a:clrTo>
                    <a:srgbClr val="FFFFFF">
                      <a:alpha val="0"/>
                    </a:srgbClr>
                  </a:clrTo>
                </a:clrChange>
                <a:biLevel thresh="75000"/>
              </a:blip>
              <a:stretch>
                <a:fillRect/>
              </a:stretch>
            </p:blipFill>
            <p:spPr>
              <a:xfrm>
                <a:off x="10185140" y="4326528"/>
                <a:ext cx="792163" cy="288920"/>
              </a:xfrm>
              <a:prstGeom prst="rect">
                <a:avLst/>
              </a:prstGeom>
            </p:spPr>
          </p:pic>
          <p:pic>
            <p:nvPicPr>
              <p:cNvPr id="3084" name="Picture 12" descr="https://blog.docker.com/media/Rancher-Logo-Final-1.png"/>
              <p:cNvPicPr>
                <a:picLocks noChangeAspect="1" noChangeArrowheads="1"/>
              </p:cNvPicPr>
              <p:nvPr/>
            </p:nvPicPr>
            <p:blipFill>
              <a:blip r:embed="rId41" cstate="print">
                <a:biLevel thresh="75000"/>
                <a:extLst>
                  <a:ext uri="{28A0092B-C50C-407E-A947-70E740481C1C}">
                    <a14:useLocalDpi xmlns:a14="http://schemas.microsoft.com/office/drawing/2010/main" val="0"/>
                  </a:ext>
                </a:extLst>
              </a:blip>
              <a:srcRect/>
              <a:stretch>
                <a:fillRect/>
              </a:stretch>
            </p:blipFill>
            <p:spPr bwMode="auto">
              <a:xfrm>
                <a:off x="10200139" y="4612515"/>
                <a:ext cx="743625" cy="4461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developer.ubuntu.com/static/devportal_uploaded/050b5c04-a4d3-4268-b529-88374c23c439-cms_page_media/315/snappy.png"/>
              <p:cNvPicPr>
                <a:picLocks noChangeAspect="1" noChangeArrowheads="1"/>
              </p:cNvPicPr>
              <p:nvPr/>
            </p:nvPicPr>
            <p:blipFill>
              <a:blip r:embed="rId42" cstate="print">
                <a:biLevel thresh="50000"/>
                <a:extLst>
                  <a:ext uri="{28A0092B-C50C-407E-A947-70E740481C1C}">
                    <a14:useLocalDpi xmlns:a14="http://schemas.microsoft.com/office/drawing/2010/main" val="0"/>
                  </a:ext>
                </a:extLst>
              </a:blip>
              <a:srcRect/>
              <a:stretch>
                <a:fillRect/>
              </a:stretch>
            </p:blipFill>
            <p:spPr bwMode="auto">
              <a:xfrm>
                <a:off x="9541374" y="4595168"/>
                <a:ext cx="542507" cy="384076"/>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9199566" y="3718783"/>
              <a:ext cx="2011680" cy="100533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06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Partner solutions that address management challenges of containers</a:t>
              </a:r>
            </a:p>
          </p:txBody>
        </p:sp>
      </p:grpSp>
      <p:pic>
        <p:nvPicPr>
          <p:cNvPr id="92" name="Picture 14" descr="https://rhelblog.files.wordpress.com/2015/11/openshift_enterprise_vertical_rgb.png"/>
          <p:cNvPicPr>
            <a:picLocks noChangeAspect="1" noChangeArrowheads="1"/>
          </p:cNvPicPr>
          <p:nvPr/>
        </p:nvPicPr>
        <p:blipFill>
          <a:blip r:embed="rId35" cstate="print">
            <a:biLevel thresh="75000"/>
            <a:extLst>
              <a:ext uri="{28A0092B-C50C-407E-A947-70E740481C1C}">
                <a14:useLocalDpi xmlns:a14="http://schemas.microsoft.com/office/drawing/2010/main" val="0"/>
              </a:ext>
            </a:extLst>
          </a:blip>
          <a:srcRect/>
          <a:stretch>
            <a:fillRect/>
          </a:stretch>
        </p:blipFill>
        <p:spPr bwMode="auto">
          <a:xfrm>
            <a:off x="1109785" y="5589303"/>
            <a:ext cx="314614" cy="4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62089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lgn="ctr" defTabSz="912793">
              <a:buNone/>
            </a:pPr>
            <a:r>
              <a:rPr lang="en-US" sz="2745">
                <a:solidFill>
                  <a:srgbClr val="505050"/>
                </a:solidFill>
                <a:latin typeface="Segoe UI Light"/>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lgn="ctr" defTabSz="912793">
              <a:buNone/>
            </a:pPr>
            <a:r>
              <a:rPr lang="en-US" sz="3137">
                <a:solidFill>
                  <a:srgbClr val="FFFFFF"/>
                </a:solidFill>
                <a:latin typeface="Segoe UI Light"/>
              </a:rPr>
              <a:t>Subscription(s)</a:t>
            </a:r>
          </a:p>
        </p:txBody>
      </p:sp>
      <p:sp>
        <p:nvSpPr>
          <p:cNvPr id="2" name="Title 1"/>
          <p:cNvSpPr>
            <a:spLocks noGrp="1"/>
          </p:cNvSpPr>
          <p:nvPr>
            <p:ph type="title"/>
          </p:nvPr>
        </p:nvSpPr>
        <p:spPr/>
        <p:txBody>
          <a:bodyPr/>
          <a:lstStyle/>
          <a:p>
            <a:r>
              <a:rPr lang="en-US"/>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lgn="ctr" defTabSz="912793">
              <a:buNone/>
            </a:pPr>
            <a:r>
              <a:rPr lang="en-US" sz="2745">
                <a:solidFill>
                  <a:srgbClr val="FFFFFF"/>
                </a:solidFill>
                <a:latin typeface="Segoe UI Light"/>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lgn="ctr" defTabSz="912793">
              <a:buNone/>
            </a:pPr>
            <a:r>
              <a:rPr lang="en-US" sz="2745">
                <a:solidFill>
                  <a:srgbClr val="FFFFFF"/>
                </a:solidFill>
                <a:latin typeface="Segoe UI Light"/>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lgn="ctr" defTabSz="912793">
              <a:buNone/>
            </a:pPr>
            <a:r>
              <a:rPr lang="en-US" sz="1372">
                <a:solidFill>
                  <a:srgbClr val="FFFFFF"/>
                </a:solidFill>
                <a:latin typeface="Segoe UI Light"/>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lgn="ctr" defTabSz="912793">
              <a:buNone/>
            </a:pPr>
            <a:r>
              <a:rPr lang="en-US" sz="1372">
                <a:solidFill>
                  <a:srgbClr val="FFFFFF"/>
                </a:solidFill>
                <a:latin typeface="Segoe UI Light"/>
              </a:rPr>
              <a:t>Role-based </a:t>
            </a:r>
            <a:br>
              <a:rPr lang="en-US" sz="1372">
                <a:solidFill>
                  <a:srgbClr val="FFFFFF"/>
                </a:solidFill>
                <a:latin typeface="Segoe UI Light"/>
              </a:rPr>
            </a:br>
            <a:r>
              <a:rPr lang="en-US" sz="1372">
                <a:solidFill>
                  <a:srgbClr val="FFFFFF"/>
                </a:solidFill>
                <a:latin typeface="Segoe UI Light"/>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lgn="ctr" defTabSz="912793">
              <a:buNone/>
            </a:pPr>
            <a:r>
              <a:rPr lang="en-US" sz="1372">
                <a:solidFill>
                  <a:srgbClr val="FFFFFF"/>
                </a:solidFill>
                <a:latin typeface="Segoe UI Light"/>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lgn="ctr" defTabSz="912793">
              <a:buNone/>
            </a:pPr>
            <a:r>
              <a:rPr lang="en-US" sz="1372">
                <a:solidFill>
                  <a:srgbClr val="FFFFFF"/>
                </a:solidFill>
                <a:latin typeface="Segoe UI Light"/>
              </a:rPr>
              <a:t>Azure Resource </a:t>
            </a:r>
            <a:br>
              <a:rPr lang="en-US" sz="1372">
                <a:solidFill>
                  <a:srgbClr val="FFFFFF"/>
                </a:solidFill>
                <a:latin typeface="Segoe UI Light"/>
              </a:rPr>
            </a:br>
            <a:r>
              <a:rPr lang="en-US" sz="1372">
                <a:solidFill>
                  <a:srgbClr val="FFFFFF"/>
                </a:solidFill>
                <a:latin typeface="Segoe UI Light"/>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2" name="Picture 1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algn="ctr" defTabSz="914367">
                  <a:lnSpc>
                    <a:spcPct val="90000"/>
                  </a:lnSpc>
                </a:pPr>
                <a:r>
                  <a:rPr lang="en-US" sz="1372">
                    <a:solidFill>
                      <a:srgbClr val="442359"/>
                    </a:solidFill>
                    <a:latin typeface="Segoe UI"/>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pic>
          <p:nvPicPr>
            <p:cNvPr id="167" name="Picture 1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3" name="Picture 1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algn="ctr" defTabSz="914367">
                  <a:lnSpc>
                    <a:spcPct val="90000"/>
                  </a:lnSpc>
                </a:pPr>
                <a:r>
                  <a:rPr lang="en-US" sz="1372">
                    <a:solidFill>
                      <a:srgbClr val="442359"/>
                    </a:solidFill>
                    <a:latin typeface="Segoe UI"/>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pic>
          <p:nvPicPr>
            <p:cNvPr id="187" name="Picture 1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960640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3887-20D7-41D2-80F0-2F22083EA81F}"/>
              </a:ext>
            </a:extLst>
          </p:cNvPr>
          <p:cNvSpPr>
            <a:spLocks noGrp="1"/>
          </p:cNvSpPr>
          <p:nvPr>
            <p:ph type="title"/>
          </p:nvPr>
        </p:nvSpPr>
        <p:spPr>
          <a:xfrm>
            <a:off x="144717" y="2126149"/>
            <a:ext cx="4033910" cy="2388701"/>
          </a:xfrm>
        </p:spPr>
        <p:txBody>
          <a:bodyPr/>
          <a:lstStyle/>
          <a:p>
            <a:pPr algn="ctr"/>
            <a:r>
              <a:rPr lang="en-US" sz="5400">
                <a:solidFill>
                  <a:schemeClr val="tx1"/>
                </a:solidFill>
              </a:rPr>
              <a:t>IaaS </a:t>
            </a:r>
            <a:br>
              <a:rPr lang="en-US" sz="5400">
                <a:solidFill>
                  <a:schemeClr val="tx1"/>
                </a:solidFill>
              </a:rPr>
            </a:br>
            <a:r>
              <a:rPr lang="en-US" sz="5400">
                <a:solidFill>
                  <a:schemeClr val="tx1"/>
                </a:solidFill>
              </a:rPr>
              <a:t>Core Services Overview</a:t>
            </a:r>
            <a:br>
              <a:rPr lang="en-US" sz="5400">
                <a:solidFill>
                  <a:schemeClr val="tx1"/>
                </a:solidFill>
              </a:rPr>
            </a:br>
            <a:endParaRPr lang="en-US" sz="4800">
              <a:solidFill>
                <a:schemeClr val="tx1"/>
              </a:solidFill>
            </a:endParaRPr>
          </a:p>
        </p:txBody>
      </p:sp>
      <p:pic>
        <p:nvPicPr>
          <p:cNvPr id="4" name="Picture 3"/>
          <p:cNvPicPr>
            <a:picLocks noChangeAspect="1"/>
          </p:cNvPicPr>
          <p:nvPr/>
        </p:nvPicPr>
        <p:blipFill rotWithShape="1">
          <a:blip r:embed="rId3"/>
          <a:srcRect r="23150"/>
          <a:stretch/>
        </p:blipFill>
        <p:spPr>
          <a:xfrm>
            <a:off x="4303150" y="487"/>
            <a:ext cx="7888850" cy="6841464"/>
          </a:xfrm>
          <a:prstGeom prst="rect">
            <a:avLst/>
          </a:prstGeom>
        </p:spPr>
      </p:pic>
      <p:pic>
        <p:nvPicPr>
          <p:cNvPr id="5" name="Picture 4">
            <a:extLst>
              <a:ext uri="{FF2B5EF4-FFF2-40B4-BE49-F238E27FC236}">
                <a16:creationId xmlns:a16="http://schemas.microsoft.com/office/drawing/2014/main" id="{41CFCC3F-A46E-4D53-A48B-39AD5DDA6524}"/>
              </a:ext>
            </a:extLst>
          </p:cNvPr>
          <p:cNvPicPr>
            <a:picLocks noChangeAspect="1"/>
          </p:cNvPicPr>
          <p:nvPr/>
        </p:nvPicPr>
        <p:blipFill>
          <a:blip r:embed="rId4"/>
          <a:stretch>
            <a:fillRect/>
          </a:stretch>
        </p:blipFill>
        <p:spPr>
          <a:xfrm>
            <a:off x="292942" y="646326"/>
            <a:ext cx="3737460" cy="1315823"/>
          </a:xfrm>
          <a:prstGeom prst="rect">
            <a:avLst/>
          </a:prstGeom>
        </p:spPr>
      </p:pic>
    </p:spTree>
    <p:extLst>
      <p:ext uri="{BB962C8B-B14F-4D97-AF65-F5344CB8AC3E}">
        <p14:creationId xmlns:p14="http://schemas.microsoft.com/office/powerpoint/2010/main" val="1602150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468D-D625-428E-A385-5E637D506906}"/>
              </a:ext>
            </a:extLst>
          </p:cNvPr>
          <p:cNvSpPr>
            <a:spLocks noGrp="1"/>
          </p:cNvSpPr>
          <p:nvPr>
            <p:ph type="title"/>
          </p:nvPr>
        </p:nvSpPr>
        <p:spPr/>
        <p:txBody>
          <a:bodyPr/>
          <a:lstStyle/>
          <a:p>
            <a:r>
              <a:rPr lang="en-US"/>
              <a:t>Stay informed of the Azure product roadmap</a:t>
            </a:r>
          </a:p>
        </p:txBody>
      </p:sp>
      <p:pic>
        <p:nvPicPr>
          <p:cNvPr id="3" name="Picture 2">
            <a:extLst>
              <a:ext uri="{FF2B5EF4-FFF2-40B4-BE49-F238E27FC236}">
                <a16:creationId xmlns:a16="http://schemas.microsoft.com/office/drawing/2014/main" id="{2E162A85-4CC8-4BD5-914B-68D356CA47FB}"/>
              </a:ext>
            </a:extLst>
          </p:cNvPr>
          <p:cNvPicPr>
            <a:picLocks noChangeAspect="1"/>
          </p:cNvPicPr>
          <p:nvPr/>
        </p:nvPicPr>
        <p:blipFill rotWithShape="1">
          <a:blip r:embed="rId3"/>
          <a:srcRect l="6146" t="7673" r="7437"/>
          <a:stretch/>
        </p:blipFill>
        <p:spPr>
          <a:xfrm>
            <a:off x="6525301" y="1185313"/>
            <a:ext cx="3964420" cy="2711099"/>
          </a:xfrm>
          <a:prstGeom prst="rect">
            <a:avLst/>
          </a:prstGeom>
          <a:ln>
            <a:noFill/>
          </a:ln>
          <a:effectLst>
            <a:outerShdw blurRad="292100" dist="139700" dir="2700000" algn="tl" rotWithShape="0">
              <a:srgbClr val="333333">
                <a:alpha val="65000"/>
              </a:srgbClr>
            </a:outerShdw>
          </a:effectLst>
        </p:spPr>
      </p:pic>
      <p:sp>
        <p:nvSpPr>
          <p:cNvPr id="4" name="Text Placeholder 4">
            <a:extLst>
              <a:ext uri="{FF2B5EF4-FFF2-40B4-BE49-F238E27FC236}">
                <a16:creationId xmlns:a16="http://schemas.microsoft.com/office/drawing/2014/main" id="{7AA09988-5265-422A-BE42-73622543D322}"/>
              </a:ext>
            </a:extLst>
          </p:cNvPr>
          <p:cNvSpPr txBox="1">
            <a:spLocks/>
          </p:cNvSpPr>
          <p:nvPr/>
        </p:nvSpPr>
        <p:spPr>
          <a:xfrm>
            <a:off x="1211428" y="1213182"/>
            <a:ext cx="4921953" cy="3307059"/>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745" b="0" i="0" u="sng"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Azure.com/roadmap</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Forward looking; dates and capabilities discussed are subject to change </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Does not discuss packaging and licensing</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May contain prototype screen captures or concepts for illustrative purposes only</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endParaRPr kumimoji="0" lang="en-US" sz="274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7C9AFEE8-AEA5-4E13-871F-E4D6B30466C2}"/>
              </a:ext>
            </a:extLst>
          </p:cNvPr>
          <p:cNvPicPr>
            <a:picLocks noChangeAspect="1"/>
          </p:cNvPicPr>
          <p:nvPr/>
        </p:nvPicPr>
        <p:blipFill rotWithShape="1">
          <a:blip r:embed="rId4"/>
          <a:srcRect l="4885" t="7673" r="5909"/>
          <a:stretch/>
        </p:blipFill>
        <p:spPr>
          <a:xfrm>
            <a:off x="6525302" y="4023484"/>
            <a:ext cx="3964420" cy="2626250"/>
          </a:xfrm>
          <a:prstGeom prst="rect">
            <a:avLst/>
          </a:prstGeom>
          <a:ln>
            <a:noFill/>
          </a:ln>
          <a:effectLst>
            <a:outerShdw blurRad="292100" dist="139700" dir="2700000" algn="tl" rotWithShape="0">
              <a:srgbClr val="333333">
                <a:alpha val="65000"/>
              </a:srgbClr>
            </a:outerShdw>
          </a:effectLst>
        </p:spPr>
      </p:pic>
      <p:sp>
        <p:nvSpPr>
          <p:cNvPr id="6" name="Text Placeholder 4">
            <a:extLst>
              <a:ext uri="{FF2B5EF4-FFF2-40B4-BE49-F238E27FC236}">
                <a16:creationId xmlns:a16="http://schemas.microsoft.com/office/drawing/2014/main" id="{976C645D-2495-473B-897C-7D1B1AB165E8}"/>
              </a:ext>
            </a:extLst>
          </p:cNvPr>
          <p:cNvSpPr txBox="1">
            <a:spLocks/>
          </p:cNvSpPr>
          <p:nvPr/>
        </p:nvSpPr>
        <p:spPr>
          <a:xfrm>
            <a:off x="1211428" y="4101120"/>
            <a:ext cx="4921953" cy="180741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745" b="0" i="0" u="sng"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Azure.com/updates</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Release notes for Azure service changes</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Includes packaging, licensing and region availability changes</a:t>
            </a:r>
          </a:p>
        </p:txBody>
      </p:sp>
    </p:spTree>
    <p:extLst>
      <p:ext uri="{BB962C8B-B14F-4D97-AF65-F5344CB8AC3E}">
        <p14:creationId xmlns:p14="http://schemas.microsoft.com/office/powerpoint/2010/main" val="30724566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Roadmap Taxonomy</a:t>
            </a:r>
          </a:p>
        </p:txBody>
      </p:sp>
      <p:sp>
        <p:nvSpPr>
          <p:cNvPr id="3" name="Text Placeholder 2"/>
          <p:cNvSpPr>
            <a:spLocks noGrp="1"/>
          </p:cNvSpPr>
          <p:nvPr>
            <p:ph type="body" sz="quarter" idx="4294967295"/>
          </p:nvPr>
        </p:nvSpPr>
        <p:spPr>
          <a:xfrm>
            <a:off x="426424" y="1120775"/>
            <a:ext cx="7369175" cy="4519955"/>
          </a:xfrm>
        </p:spPr>
        <p:txBody>
          <a:bodyPr/>
          <a:lstStyle/>
          <a:p>
            <a:endParaRPr lang="en-US" sz="2745" b="0">
              <a:solidFill>
                <a:schemeClr val="tx1"/>
              </a:solidFill>
            </a:endParaRPr>
          </a:p>
          <a:p>
            <a:r>
              <a:rPr lang="en-US" sz="2745">
                <a:solidFill>
                  <a:schemeClr val="tx2"/>
                </a:solidFill>
                <a:latin typeface="+mj-lt"/>
                <a:cs typeface="Segoe UI Semibold" panose="020B0702040204020203" pitchFamily="34" charset="0"/>
              </a:rPr>
              <a:t>Preview</a:t>
            </a:r>
            <a:r>
              <a:rPr lang="en-US" sz="2745" b="0">
                <a:solidFill>
                  <a:schemeClr val="tx1"/>
                </a:solidFill>
                <a:cs typeface="Segoe UI Semibold" panose="020B0702040204020203" pitchFamily="34" charset="0"/>
              </a:rPr>
              <a:t> </a:t>
            </a:r>
            <a:r>
              <a:rPr lang="en-US" sz="2745" b="0">
                <a:solidFill>
                  <a:schemeClr val="tx1"/>
                </a:solidFill>
                <a:cs typeface="Segoe UI Semilight" panose="020B0402040204020203" pitchFamily="34" charset="0"/>
              </a:rPr>
              <a:t>feature complete, available for production use, may not be available to all the customers in a region, excluded from SLA. </a:t>
            </a:r>
          </a:p>
          <a:p>
            <a:endParaRPr lang="en-US" sz="2745" b="0">
              <a:solidFill>
                <a:schemeClr val="tx1"/>
              </a:solidFill>
            </a:endParaRPr>
          </a:p>
          <a:p>
            <a:r>
              <a:rPr lang="en-US" sz="2745">
                <a:solidFill>
                  <a:schemeClr val="tx2"/>
                </a:solidFill>
                <a:latin typeface="+mj-lt"/>
                <a:cs typeface="Segoe UI Semibold" panose="020B0702040204020203" pitchFamily="34" charset="0"/>
              </a:rPr>
              <a:t>GA (Generally Available) </a:t>
            </a:r>
            <a:r>
              <a:rPr lang="en-US" sz="2745" b="0">
                <a:solidFill>
                  <a:schemeClr val="tx1"/>
                </a:solidFill>
                <a:cs typeface="Segoe UI Semilight" panose="020B0402040204020203" pitchFamily="34" charset="0"/>
              </a:rPr>
              <a:t>to all customers in a region, starting to rollout to multiple regions, backed by SLA. </a:t>
            </a:r>
          </a:p>
          <a:p>
            <a:endParaRPr lang="en-US" b="0"/>
          </a:p>
        </p:txBody>
      </p:sp>
    </p:spTree>
    <p:extLst>
      <p:ext uri="{BB962C8B-B14F-4D97-AF65-F5344CB8AC3E}">
        <p14:creationId xmlns:p14="http://schemas.microsoft.com/office/powerpoint/2010/main" val="7829389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19E00C2-2AA7-419F-91AD-B6D498D8B067}"/>
              </a:ext>
            </a:extLst>
          </p:cNvPr>
          <p:cNvSpPr/>
          <p:nvPr/>
        </p:nvSpPr>
        <p:spPr bwMode="auto">
          <a:xfrm>
            <a:off x="3203263" y="1406875"/>
            <a:ext cx="5785478" cy="31931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MS cloud text">
            <a:extLst>
              <a:ext uri="{FF2B5EF4-FFF2-40B4-BE49-F238E27FC236}">
                <a16:creationId xmlns:a16="http://schemas.microsoft.com/office/drawing/2014/main" id="{9E59C516-6363-4A74-B86F-292983DE1AF7}"/>
              </a:ext>
            </a:extLst>
          </p:cNvPr>
          <p:cNvSpPr txBox="1">
            <a:spLocks/>
          </p:cNvSpPr>
          <p:nvPr/>
        </p:nvSpPr>
        <p:spPr>
          <a:xfrm>
            <a:off x="3804204" y="2994312"/>
            <a:ext cx="5077918" cy="865814"/>
          </a:xfrm>
          <a:prstGeom prst="rect">
            <a:avLst/>
          </a:prstGeom>
        </p:spPr>
        <p:txBody>
          <a:bodyPr vert="horz" wrap="square" lIns="143407" tIns="89630" rIns="143407" bIns="8963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214" rtl="0" eaLnBrk="1" fontAlgn="auto" latinLnBrk="0" hangingPunct="1">
              <a:lnSpc>
                <a:spcPct val="90000"/>
              </a:lnSpc>
              <a:spcBef>
                <a:spcPct val="0"/>
              </a:spcBef>
              <a:spcAft>
                <a:spcPts val="0"/>
              </a:spcAft>
              <a:buClrTx/>
              <a:buSzTx/>
              <a:buFontTx/>
              <a:buNone/>
              <a:tabLst/>
              <a:defRPr/>
            </a:pPr>
            <a:r>
              <a:rPr kumimoji="0" lang="en-US" sz="4312" b="0" i="0" u="none" strike="noStrike" kern="0" cap="none" spc="-100" normalizeH="0" baseline="0" noProof="0">
                <a:ln w="3175">
                  <a:noFill/>
                </a:ln>
                <a:gradFill>
                  <a:gsLst>
                    <a:gs pos="0">
                      <a:srgbClr val="0078D7">
                        <a:lumMod val="50000"/>
                      </a:srgbClr>
                    </a:gs>
                    <a:gs pos="100000">
                      <a:srgbClr val="0078D7">
                        <a:lumMod val="50000"/>
                      </a:srgbClr>
                    </a:gs>
                  </a:gsLst>
                  <a:lin ang="5400000" scaled="0"/>
                </a:gradFill>
                <a:effectLst/>
                <a:uLnTx/>
                <a:uFillTx/>
                <a:latin typeface="Segoe UI Semilight"/>
                <a:ea typeface="+mn-ea"/>
                <a:cs typeface="Segoe UI Semilight" panose="020B0402040204020203" pitchFamily="34" charset="0"/>
              </a:rPr>
              <a:t>Microsoft Azure</a:t>
            </a:r>
            <a:endParaRPr kumimoji="0" lang="en-US" sz="4312" b="0" i="0" u="none" strike="noStrike" kern="0" cap="none" spc="-100" normalizeH="0" baseline="0" noProof="0">
              <a:ln w="3175">
                <a:noFill/>
              </a:ln>
              <a:gradFill>
                <a:gsLst>
                  <a:gs pos="0">
                    <a:srgbClr val="0078D7">
                      <a:lumMod val="50000"/>
                    </a:srgbClr>
                  </a:gs>
                  <a:gs pos="100000">
                    <a:srgbClr val="0078D7">
                      <a:lumMod val="50000"/>
                    </a:srgbClr>
                  </a:gs>
                </a:gsLst>
                <a:lin ang="5400000" scaled="0"/>
              </a:gradFill>
              <a:effectLst/>
              <a:uLnTx/>
              <a:uFillTx/>
              <a:latin typeface="Segoe UI Light"/>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1EE21904-00C4-4083-9430-9AFABDD69838}"/>
              </a:ext>
            </a:extLst>
          </p:cNvPr>
          <p:cNvSpPr/>
          <p:nvPr/>
        </p:nvSpPr>
        <p:spPr>
          <a:xfrm>
            <a:off x="7484519" y="4939455"/>
            <a:ext cx="905888" cy="338378"/>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6195">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Trusted</a:t>
            </a:r>
            <a:endParaRPr kumimoji="0" lang="en-US" sz="1371"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6679958-8D56-4ADD-A0E0-2AF86D153C96}"/>
              </a:ext>
            </a:extLst>
          </p:cNvPr>
          <p:cNvSpPr/>
          <p:nvPr/>
        </p:nvSpPr>
        <p:spPr>
          <a:xfrm>
            <a:off x="6103213" y="4939455"/>
            <a:ext cx="1162334" cy="338378"/>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6195">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Intelligent</a:t>
            </a:r>
            <a:endParaRPr kumimoji="0" lang="en-US" sz="1371"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4D0D5196-20C7-48BB-A63A-7DEBAE66CF6B}"/>
              </a:ext>
            </a:extLst>
          </p:cNvPr>
          <p:cNvSpPr/>
          <p:nvPr/>
        </p:nvSpPr>
        <p:spPr>
          <a:xfrm>
            <a:off x="4995266" y="4941130"/>
            <a:ext cx="828957" cy="338378"/>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6195">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Hybrid</a:t>
            </a:r>
            <a:endParaRPr kumimoji="0" lang="en-US" sz="1371"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D079369F-7F90-4D56-B0A0-05594E85E3C2}"/>
              </a:ext>
            </a:extLst>
          </p:cNvPr>
          <p:cNvSpPr/>
          <p:nvPr/>
        </p:nvSpPr>
        <p:spPr>
          <a:xfrm>
            <a:off x="3521717" y="4939455"/>
            <a:ext cx="1208814" cy="338378"/>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6195">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Productive</a:t>
            </a:r>
          </a:p>
        </p:txBody>
      </p:sp>
      <p:sp>
        <p:nvSpPr>
          <p:cNvPr id="4" name="Rectangle 3">
            <a:extLst>
              <a:ext uri="{FF2B5EF4-FFF2-40B4-BE49-F238E27FC236}">
                <a16:creationId xmlns:a16="http://schemas.microsoft.com/office/drawing/2014/main" id="{F78B4C0F-6B5C-4BD8-A5C1-631FC29107F4}"/>
              </a:ext>
            </a:extLst>
          </p:cNvPr>
          <p:cNvSpPr/>
          <p:nvPr/>
        </p:nvSpPr>
        <p:spPr bwMode="auto">
          <a:xfrm>
            <a:off x="3840818" y="4406586"/>
            <a:ext cx="599077" cy="33662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5FC3F786-2151-4912-8EBF-9A258C8C653D}"/>
              </a:ext>
            </a:extLst>
          </p:cNvPr>
          <p:cNvSpPr/>
          <p:nvPr/>
        </p:nvSpPr>
        <p:spPr bwMode="auto">
          <a:xfrm>
            <a:off x="5114352" y="4406586"/>
            <a:ext cx="599077" cy="33662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7E52F383-FF29-4B41-8BA2-F2DCA9A5C550}"/>
              </a:ext>
            </a:extLst>
          </p:cNvPr>
          <p:cNvSpPr/>
          <p:nvPr/>
        </p:nvSpPr>
        <p:spPr bwMode="auto">
          <a:xfrm>
            <a:off x="6387886" y="4406586"/>
            <a:ext cx="599077" cy="33662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D0AFFFCB-9D30-4E8B-9C84-4EC20FCCE93A}"/>
              </a:ext>
            </a:extLst>
          </p:cNvPr>
          <p:cNvSpPr/>
          <p:nvPr/>
        </p:nvSpPr>
        <p:spPr bwMode="auto">
          <a:xfrm>
            <a:off x="7679335" y="4406586"/>
            <a:ext cx="502025" cy="33662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3917380" y="4389833"/>
            <a:ext cx="417642" cy="4176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a:solidFill>
              <a:schemeClr val="accent4"/>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 name="key">
            <a:extLst>
              <a:ext uri="{FF2B5EF4-FFF2-40B4-BE49-F238E27FC236}">
                <a16:creationId xmlns:a16="http://schemas.microsoft.com/office/drawing/2014/main" id="{F76AFE1A-FBAB-431D-8A9C-C0E72D96E1CA}"/>
              </a:ext>
            </a:extLst>
          </p:cNvPr>
          <p:cNvSpPr>
            <a:spLocks noChangeAspect="1" noEditPoints="1"/>
          </p:cNvSpPr>
          <p:nvPr/>
        </p:nvSpPr>
        <p:spPr bwMode="auto">
          <a:xfrm>
            <a:off x="7756864" y="4403074"/>
            <a:ext cx="406319" cy="40423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a:solidFill>
              <a:schemeClr val="accent4"/>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 name="Group 6">
            <a:extLst>
              <a:ext uri="{FF2B5EF4-FFF2-40B4-BE49-F238E27FC236}">
                <a16:creationId xmlns:a16="http://schemas.microsoft.com/office/drawing/2014/main" id="{77AD9DD7-EB86-45CE-9B27-089347C7D079}"/>
              </a:ext>
            </a:extLst>
          </p:cNvPr>
          <p:cNvGrpSpPr/>
          <p:nvPr/>
        </p:nvGrpSpPr>
        <p:grpSpPr>
          <a:xfrm>
            <a:off x="5223309" y="4410478"/>
            <a:ext cx="384441" cy="375497"/>
            <a:chOff x="2088630" y="3287843"/>
            <a:chExt cx="429718" cy="419725"/>
          </a:xfrm>
        </p:grpSpPr>
        <p:sp>
          <p:nvSpPr>
            <p:cNvPr id="5" name="Rectangle 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Rectangle 1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20"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6563639" y="4425930"/>
            <a:ext cx="241482" cy="35851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a:solidFill>
              <a:schemeClr val="accent4"/>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80341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80000" y="80000"/>
                                    </p:animScale>
                                  </p:childTnLst>
                                </p:cTn>
                              </p:par>
                              <p:par>
                                <p:cTn id="9" presetID="21" presetClass="entr" presetSubtype="1"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500"/>
                                        <p:tgtEl>
                                          <p:spTgt spid="2"/>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400"/>
                                        <p:tgtEl>
                                          <p:spTgt spid="3"/>
                                        </p:tgtEl>
                                      </p:cBhvr>
                                    </p:animEffect>
                                  </p:childTnLst>
                                </p:cTn>
                              </p:par>
                              <p:par>
                                <p:cTn id="15" presetID="42" presetClass="path" presetSubtype="0" decel="100000" fill="hold" grpId="1" nodeType="withEffect">
                                  <p:stCondLst>
                                    <p:cond delay="300"/>
                                  </p:stCondLst>
                                  <p:childTnLst>
                                    <p:animMotion origin="layout" path="M 0 -1.35724E-6 L 0 0.09623 " pathEditMode="relative" rAng="0" ptsTypes="AA">
                                      <p:cBhvr>
                                        <p:cTn id="16" dur="700" spd="-100000" fill="hold"/>
                                        <p:tgtEl>
                                          <p:spTgt spid="3"/>
                                        </p:tgtEl>
                                        <p:attrNameLst>
                                          <p:attrName>ppt_x</p:attrName>
                                          <p:attrName>ppt_y</p:attrName>
                                        </p:attrNameLst>
                                      </p:cBhvr>
                                      <p:rCtr x="0" y="4812"/>
                                    </p:animMotion>
                                  </p:childTnLst>
                                </p:cTn>
                              </p:par>
                              <p:par>
                                <p:cTn id="17" presetID="1" presetClass="entr" presetSubtype="0" fill="hold" grpId="1" nodeType="withEffect">
                                  <p:stCondLst>
                                    <p:cond delay="750"/>
                                  </p:stCondLst>
                                  <p:childTnLst>
                                    <p:set>
                                      <p:cBhvr>
                                        <p:cTn id="18" dur="1" fill="hold">
                                          <p:stCondLst>
                                            <p:cond delay="399"/>
                                          </p:stCondLst>
                                        </p:cTn>
                                        <p:tgtEl>
                                          <p:spTgt spid="4"/>
                                        </p:tgtEl>
                                        <p:attrNameLst>
                                          <p:attrName>style.visibility</p:attrName>
                                        </p:attrNameLst>
                                      </p:cBhvr>
                                      <p:to>
                                        <p:strVal val="visible"/>
                                      </p:to>
                                    </p:set>
                                  </p:childTnLst>
                                </p:cTn>
                              </p:par>
                              <p:par>
                                <p:cTn id="19" presetID="6" presetClass="emph" presetSubtype="0" accel="100000" autoRev="1" fill="hold" grpId="0" nodeType="withEffect">
                                  <p:stCondLst>
                                    <p:cond delay="750"/>
                                  </p:stCondLst>
                                  <p:childTnLst>
                                    <p:animScale>
                                      <p:cBhvr>
                                        <p:cTn id="20" dur="400" fill="hold"/>
                                        <p:tgtEl>
                                          <p:spTgt spid="4"/>
                                        </p:tgtEl>
                                      </p:cBhvr>
                                      <p:by x="0" y="0"/>
                                    </p:animScale>
                                  </p:childTnLst>
                                </p:cTn>
                              </p:par>
                              <p:par>
                                <p:cTn id="21" presetID="1" presetClass="entr" presetSubtype="0" fill="hold" nodeType="withEffect">
                                  <p:stCondLst>
                                    <p:cond delay="800"/>
                                  </p:stCondLst>
                                  <p:childTnLst>
                                    <p:set>
                                      <p:cBhvr>
                                        <p:cTn id="22" dur="1" fill="hold">
                                          <p:stCondLst>
                                            <p:cond delay="499"/>
                                          </p:stCondLst>
                                        </p:cTn>
                                        <p:tgtEl>
                                          <p:spTgt spid="7"/>
                                        </p:tgtEl>
                                        <p:attrNameLst>
                                          <p:attrName>style.visibility</p:attrName>
                                        </p:attrNameLst>
                                      </p:cBhvr>
                                      <p:to>
                                        <p:strVal val="visible"/>
                                      </p:to>
                                    </p:set>
                                  </p:childTnLst>
                                </p:cTn>
                              </p:par>
                              <p:par>
                                <p:cTn id="23" presetID="6" presetClass="emph" presetSubtype="0" accel="100000" autoRev="1" fill="hold" nodeType="withEffect">
                                  <p:stCondLst>
                                    <p:cond delay="800"/>
                                  </p:stCondLst>
                                  <p:childTnLst>
                                    <p:animScale>
                                      <p:cBhvr>
                                        <p:cTn id="24" dur="500" fill="hold"/>
                                        <p:tgtEl>
                                          <p:spTgt spid="7"/>
                                        </p:tgtEl>
                                      </p:cBhvr>
                                      <p:by x="0" y="0"/>
                                    </p:animScale>
                                  </p:childTnLst>
                                </p:cTn>
                              </p:par>
                              <p:par>
                                <p:cTn id="25" presetID="1" presetClass="entr" presetSubtype="0" fill="hold" grpId="1" nodeType="withEffect">
                                  <p:stCondLst>
                                    <p:cond delay="800"/>
                                  </p:stCondLst>
                                  <p:childTnLst>
                                    <p:set>
                                      <p:cBhvr>
                                        <p:cTn id="26" dur="1" fill="hold">
                                          <p:stCondLst>
                                            <p:cond delay="399"/>
                                          </p:stCondLst>
                                        </p:cTn>
                                        <p:tgtEl>
                                          <p:spTgt spid="9"/>
                                        </p:tgtEl>
                                        <p:attrNameLst>
                                          <p:attrName>style.visibility</p:attrName>
                                        </p:attrNameLst>
                                      </p:cBhvr>
                                      <p:to>
                                        <p:strVal val="visible"/>
                                      </p:to>
                                    </p:set>
                                  </p:childTnLst>
                                </p:cTn>
                              </p:par>
                              <p:par>
                                <p:cTn id="27" presetID="6" presetClass="emph" presetSubtype="0" accel="100000" autoRev="1" fill="hold" grpId="0" nodeType="withEffect">
                                  <p:stCondLst>
                                    <p:cond delay="800"/>
                                  </p:stCondLst>
                                  <p:childTnLst>
                                    <p:animScale>
                                      <p:cBhvr>
                                        <p:cTn id="28" dur="400" fill="hold"/>
                                        <p:tgtEl>
                                          <p:spTgt spid="9"/>
                                        </p:tgtEl>
                                      </p:cBhvr>
                                      <p:by x="0" y="0"/>
                                    </p:animScale>
                                  </p:childTnLst>
                                </p:cTn>
                              </p:par>
                              <p:par>
                                <p:cTn id="29" presetID="10" presetClass="entr" presetSubtype="0" fill="hold" grpId="0" nodeType="withEffect">
                                  <p:stCondLst>
                                    <p:cond delay="12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42" presetClass="path" presetSubtype="0" decel="100000" fill="hold" grpId="1" nodeType="withEffect">
                                  <p:stCondLst>
                                    <p:cond delay="900"/>
                                  </p:stCondLst>
                                  <p:childTnLst>
                                    <p:animMotion origin="layout" path="M 2.07812E-6 -2.0699E-6 L 2.07812E-6 0.09623 " pathEditMode="relative" rAng="0" ptsTypes="AA">
                                      <p:cBhvr>
                                        <p:cTn id="33" dur="700" spd="-100000" fill="hold"/>
                                        <p:tgtEl>
                                          <p:spTgt spid="10"/>
                                        </p:tgtEl>
                                        <p:attrNameLst>
                                          <p:attrName>ppt_x</p:attrName>
                                          <p:attrName>ppt_y</p:attrName>
                                        </p:attrNameLst>
                                      </p:cBhvr>
                                      <p:rCtr x="0" y="4812"/>
                                    </p:animMotion>
                                  </p:childTnLst>
                                </p:cTn>
                              </p:par>
                              <p:par>
                                <p:cTn id="34" presetID="1" presetClass="entr" presetSubtype="0" fill="hold" grpId="0" nodeType="withEffect">
                                  <p:stCondLst>
                                    <p:cond delay="850"/>
                                  </p:stCondLst>
                                  <p:childTnLst>
                                    <p:set>
                                      <p:cBhvr>
                                        <p:cTn id="35" dur="1" fill="hold">
                                          <p:stCondLst>
                                            <p:cond delay="499"/>
                                          </p:stCondLst>
                                        </p:cTn>
                                        <p:tgtEl>
                                          <p:spTgt spid="20"/>
                                        </p:tgtEl>
                                        <p:attrNameLst>
                                          <p:attrName>style.visibility</p:attrName>
                                        </p:attrNameLst>
                                      </p:cBhvr>
                                      <p:to>
                                        <p:strVal val="visible"/>
                                      </p:to>
                                    </p:set>
                                  </p:childTnLst>
                                </p:cTn>
                              </p:par>
                              <p:par>
                                <p:cTn id="36" presetID="6" presetClass="emph" presetSubtype="0" accel="100000" autoRev="1" fill="hold" grpId="1" nodeType="withEffect">
                                  <p:stCondLst>
                                    <p:cond delay="850"/>
                                  </p:stCondLst>
                                  <p:childTnLst>
                                    <p:animScale>
                                      <p:cBhvr>
                                        <p:cTn id="37" dur="500" fill="hold"/>
                                        <p:tgtEl>
                                          <p:spTgt spid="20"/>
                                        </p:tgtEl>
                                      </p:cBhvr>
                                      <p:by x="0" y="0"/>
                                    </p:animScale>
                                  </p:childTnLst>
                                </p:cTn>
                              </p:par>
                              <p:par>
                                <p:cTn id="38" presetID="1" presetClass="entr" presetSubtype="0" fill="hold" grpId="1" nodeType="withEffect">
                                  <p:stCondLst>
                                    <p:cond delay="850"/>
                                  </p:stCondLst>
                                  <p:childTnLst>
                                    <p:set>
                                      <p:cBhvr>
                                        <p:cTn id="39" dur="1" fill="hold">
                                          <p:stCondLst>
                                            <p:cond delay="399"/>
                                          </p:stCondLst>
                                        </p:cTn>
                                        <p:tgtEl>
                                          <p:spTgt spid="11"/>
                                        </p:tgtEl>
                                        <p:attrNameLst>
                                          <p:attrName>style.visibility</p:attrName>
                                        </p:attrNameLst>
                                      </p:cBhvr>
                                      <p:to>
                                        <p:strVal val="visible"/>
                                      </p:to>
                                    </p:set>
                                  </p:childTnLst>
                                </p:cTn>
                              </p:par>
                              <p:par>
                                <p:cTn id="40" presetID="6" presetClass="emph" presetSubtype="0" accel="100000" autoRev="1" fill="hold" grpId="0" nodeType="withEffect">
                                  <p:stCondLst>
                                    <p:cond delay="850"/>
                                  </p:stCondLst>
                                  <p:childTnLst>
                                    <p:animScale>
                                      <p:cBhvr>
                                        <p:cTn id="41" dur="400" fill="hold"/>
                                        <p:tgtEl>
                                          <p:spTgt spid="11"/>
                                        </p:tgtEl>
                                      </p:cBhvr>
                                      <p:by x="0" y="0"/>
                                    </p:animScale>
                                  </p:childTnLst>
                                </p:cTn>
                              </p:par>
                              <p:par>
                                <p:cTn id="42" presetID="10" presetClass="entr" presetSubtype="0" fill="hold" grpId="0" nodeType="withEffect">
                                  <p:stCondLst>
                                    <p:cond delay="125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400"/>
                                        <p:tgtEl>
                                          <p:spTgt spid="8"/>
                                        </p:tgtEl>
                                      </p:cBhvr>
                                    </p:animEffect>
                                  </p:childTnLst>
                                </p:cTn>
                              </p:par>
                              <p:par>
                                <p:cTn id="45" presetID="42" presetClass="path" presetSubtype="0" decel="100000" fill="hold" grpId="1" nodeType="withEffect">
                                  <p:stCondLst>
                                    <p:cond delay="950"/>
                                  </p:stCondLst>
                                  <p:childTnLst>
                                    <p:animMotion origin="layout" path="M -1.21266E-6 -2.0699E-6 L -1.21266E-6 0.09623 " pathEditMode="relative" rAng="0" ptsTypes="AA">
                                      <p:cBhvr>
                                        <p:cTn id="46" dur="700" spd="-100000" fill="hold"/>
                                        <p:tgtEl>
                                          <p:spTgt spid="8"/>
                                        </p:tgtEl>
                                        <p:attrNameLst>
                                          <p:attrName>ppt_x</p:attrName>
                                          <p:attrName>ppt_y</p:attrName>
                                        </p:attrNameLst>
                                      </p:cBhvr>
                                      <p:rCtr x="0" y="4812"/>
                                    </p:animMotion>
                                  </p:childTnLst>
                                </p:cTn>
                              </p:par>
                              <p:par>
                                <p:cTn id="47" presetID="1" presetClass="entr" presetSubtype="0" fill="hold" grpId="0" nodeType="withEffect">
                                  <p:stCondLst>
                                    <p:cond delay="900"/>
                                  </p:stCondLst>
                                  <p:childTnLst>
                                    <p:set>
                                      <p:cBhvr>
                                        <p:cTn id="48" dur="1" fill="hold">
                                          <p:stCondLst>
                                            <p:cond delay="499"/>
                                          </p:stCondLst>
                                        </p:cTn>
                                        <p:tgtEl>
                                          <p:spTgt spid="16"/>
                                        </p:tgtEl>
                                        <p:attrNameLst>
                                          <p:attrName>style.visibility</p:attrName>
                                        </p:attrNameLst>
                                      </p:cBhvr>
                                      <p:to>
                                        <p:strVal val="visible"/>
                                      </p:to>
                                    </p:set>
                                  </p:childTnLst>
                                </p:cTn>
                              </p:par>
                              <p:par>
                                <p:cTn id="49" presetID="6" presetClass="emph" presetSubtype="0" accel="100000" autoRev="1" fill="hold" grpId="1" nodeType="withEffect">
                                  <p:stCondLst>
                                    <p:cond delay="900"/>
                                  </p:stCondLst>
                                  <p:childTnLst>
                                    <p:animScale>
                                      <p:cBhvr>
                                        <p:cTn id="50" dur="500" fill="hold"/>
                                        <p:tgtEl>
                                          <p:spTgt spid="16"/>
                                        </p:tgtEl>
                                      </p:cBhvr>
                                      <p:by x="0" y="0"/>
                                    </p:animScale>
                                  </p:childTnLst>
                                </p:cTn>
                              </p:par>
                              <p:par>
                                <p:cTn id="51" presetID="1" presetClass="entr" presetSubtype="0" fill="hold" grpId="1" nodeType="withEffect">
                                  <p:stCondLst>
                                    <p:cond delay="900"/>
                                  </p:stCondLst>
                                  <p:childTnLst>
                                    <p:set>
                                      <p:cBhvr>
                                        <p:cTn id="52" dur="1" fill="hold">
                                          <p:stCondLst>
                                            <p:cond delay="399"/>
                                          </p:stCondLst>
                                        </p:cTn>
                                        <p:tgtEl>
                                          <p:spTgt spid="13"/>
                                        </p:tgtEl>
                                        <p:attrNameLst>
                                          <p:attrName>style.visibility</p:attrName>
                                        </p:attrNameLst>
                                      </p:cBhvr>
                                      <p:to>
                                        <p:strVal val="visible"/>
                                      </p:to>
                                    </p:set>
                                  </p:childTnLst>
                                </p:cTn>
                              </p:par>
                              <p:par>
                                <p:cTn id="53" presetID="6" presetClass="emph" presetSubtype="0" accel="100000" autoRev="1" fill="hold" grpId="0" nodeType="withEffect">
                                  <p:stCondLst>
                                    <p:cond delay="900"/>
                                  </p:stCondLst>
                                  <p:childTnLst>
                                    <p:animScale>
                                      <p:cBhvr>
                                        <p:cTn id="54" dur="400" fill="hold"/>
                                        <p:tgtEl>
                                          <p:spTgt spid="13"/>
                                        </p:tgtEl>
                                      </p:cBhvr>
                                      <p:by x="0" y="0"/>
                                    </p:animScale>
                                  </p:childTnLst>
                                </p:cTn>
                              </p:par>
                              <p:par>
                                <p:cTn id="55" presetID="10" presetClass="entr" presetSubtype="0" fill="hold" grpId="0" nodeType="withEffect">
                                  <p:stCondLst>
                                    <p:cond delay="130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400"/>
                                        <p:tgtEl>
                                          <p:spTgt spid="6"/>
                                        </p:tgtEl>
                                      </p:cBhvr>
                                    </p:animEffect>
                                  </p:childTnLst>
                                </p:cTn>
                              </p:par>
                              <p:par>
                                <p:cTn id="58" presetID="42" presetClass="path" presetSubtype="0" decel="100000" fill="hold" grpId="1" nodeType="withEffect">
                                  <p:stCondLst>
                                    <p:cond delay="1000"/>
                                  </p:stCondLst>
                                  <p:childTnLst>
                                    <p:animMotion origin="layout" path="M 0 -1.35724E-6 L 0 0.09623 " pathEditMode="relative" rAng="0" ptsTypes="AA">
                                      <p:cBhvr>
                                        <p:cTn id="59" dur="700" spd="-100000" fill="hold"/>
                                        <p:tgtEl>
                                          <p:spTgt spid="6"/>
                                        </p:tgtEl>
                                        <p:attrNameLst>
                                          <p:attrName>ppt_x</p:attrName>
                                          <p:attrName>ppt_y</p:attrName>
                                        </p:attrNameLst>
                                      </p:cBhvr>
                                      <p:rCtr x="0" y="4812"/>
                                    </p:animMotion>
                                  </p:childTnLst>
                                </p:cTn>
                              </p:par>
                              <p:par>
                                <p:cTn id="60" presetID="10" presetClass="entr" presetSubtype="0" fill="hold" grpId="0" nodeType="withEffect">
                                  <p:stCondLst>
                                    <p:cond delay="115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400"/>
                                        <p:tgtEl>
                                          <p:spTgt spid="12"/>
                                        </p:tgtEl>
                                      </p:cBhvr>
                                    </p:animEffect>
                                  </p:childTnLst>
                                </p:cTn>
                              </p:par>
                              <p:par>
                                <p:cTn id="63" presetID="42" presetClass="path" presetSubtype="0" decel="100000" fill="hold" grpId="1" nodeType="withEffect">
                                  <p:stCondLst>
                                    <p:cond delay="850"/>
                                  </p:stCondLst>
                                  <p:childTnLst>
                                    <p:animMotion origin="layout" path="M 2.07812E-6 -2.0699E-6 L 2.07812E-6 0.09623 " pathEditMode="relative" rAng="0" ptsTypes="AA">
                                      <p:cBhvr>
                                        <p:cTn id="64" dur="700" spd="-100000" fill="hold"/>
                                        <p:tgtEl>
                                          <p:spTgt spid="12"/>
                                        </p:tgtEl>
                                        <p:attrNameLst>
                                          <p:attrName>ppt_x</p:attrName>
                                          <p:attrName>ppt_y</p:attrName>
                                        </p:attrNameLst>
                                      </p:cBhvr>
                                      <p:rCtr x="0" y="4812"/>
                                    </p:animMotion>
                                  </p:childTnLst>
                                </p:cTn>
                              </p:par>
                              <p:par>
                                <p:cTn id="65" presetID="1" presetClass="entr" presetSubtype="0" fill="hold" grpId="0" nodeType="withEffect">
                                  <p:stCondLst>
                                    <p:cond delay="750"/>
                                  </p:stCondLst>
                                  <p:childTnLst>
                                    <p:set>
                                      <p:cBhvr>
                                        <p:cTn id="66" dur="1" fill="hold">
                                          <p:stCondLst>
                                            <p:cond delay="499"/>
                                          </p:stCondLst>
                                        </p:cTn>
                                        <p:tgtEl>
                                          <p:spTgt spid="15"/>
                                        </p:tgtEl>
                                        <p:attrNameLst>
                                          <p:attrName>style.visibility</p:attrName>
                                        </p:attrNameLst>
                                      </p:cBhvr>
                                      <p:to>
                                        <p:strVal val="visible"/>
                                      </p:to>
                                    </p:set>
                                  </p:childTnLst>
                                </p:cTn>
                              </p:par>
                              <p:par>
                                <p:cTn id="67" presetID="6" presetClass="emph" presetSubtype="0" accel="100000" autoRev="1" fill="hold" grpId="1" nodeType="withEffect">
                                  <p:stCondLst>
                                    <p:cond delay="750"/>
                                  </p:stCondLst>
                                  <p:childTnLst>
                                    <p:animScale>
                                      <p:cBhvr>
                                        <p:cTn id="68" dur="500" fill="hold"/>
                                        <p:tgtEl>
                                          <p:spTgt spid="15"/>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p:bldP spid="3" grpId="1"/>
      <p:bldP spid="6" grpId="0"/>
      <p:bldP spid="6" grpId="1"/>
      <p:bldP spid="8" grpId="0"/>
      <p:bldP spid="8" grpId="1"/>
      <p:bldP spid="10" grpId="0"/>
      <p:bldP spid="10" grpId="1"/>
      <p:bldP spid="12" grpId="0"/>
      <p:bldP spid="12" grpId="1"/>
      <p:bldP spid="4" grpId="0" animBg="1"/>
      <p:bldP spid="4" grpId="1" animBg="1"/>
      <p:bldP spid="9" grpId="0" animBg="1"/>
      <p:bldP spid="9" grpId="1" animBg="1"/>
      <p:bldP spid="11" grpId="0" animBg="1"/>
      <p:bldP spid="11" grpId="1" animBg="1"/>
      <p:bldP spid="13" grpId="0" animBg="1"/>
      <p:bldP spid="13" grpId="1" animBg="1"/>
      <p:bldP spid="15" grpId="0" animBg="1"/>
      <p:bldP spid="15" grpId="1" animBg="1"/>
      <p:bldP spid="16" grpId="0" animBg="1"/>
      <p:bldP spid="16" grpId="1" animBg="1"/>
      <p:bldP spid="20" grpId="0" animBg="1"/>
      <p:bldP spid="2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C1_E977" title="Icon of a desktop PC">
            <a:extLst>
              <a:ext uri="{FF2B5EF4-FFF2-40B4-BE49-F238E27FC236}">
                <a16:creationId xmlns:a16="http://schemas.microsoft.com/office/drawing/2014/main" id="{33DA3304-26B4-4896-B3E3-A7C722176ABD}"/>
              </a:ext>
            </a:extLst>
          </p:cNvPr>
          <p:cNvSpPr>
            <a:spLocks noChangeAspect="1" noEditPoints="1"/>
          </p:cNvSpPr>
          <p:nvPr/>
        </p:nvSpPr>
        <p:spPr bwMode="auto">
          <a:xfrm>
            <a:off x="1654241" y="1875627"/>
            <a:ext cx="741712" cy="59360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Database_EFC7" title="Icon of a cylinder">
            <a:extLst>
              <a:ext uri="{FF2B5EF4-FFF2-40B4-BE49-F238E27FC236}">
                <a16:creationId xmlns:a16="http://schemas.microsoft.com/office/drawing/2014/main" id="{0B27EF73-FF6F-42BE-AA04-60C7DD6E9C83}"/>
              </a:ext>
            </a:extLst>
          </p:cNvPr>
          <p:cNvSpPr>
            <a:spLocks noChangeAspect="1" noEditPoints="1"/>
          </p:cNvSpPr>
          <p:nvPr/>
        </p:nvSpPr>
        <p:spPr bwMode="auto">
          <a:xfrm>
            <a:off x="4514333" y="1892306"/>
            <a:ext cx="443841" cy="5769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lationship_F003" title="Icon of three boxes connected by lines">
            <a:extLst>
              <a:ext uri="{FF2B5EF4-FFF2-40B4-BE49-F238E27FC236}">
                <a16:creationId xmlns:a16="http://schemas.microsoft.com/office/drawing/2014/main" id="{853A7984-6865-4C8F-A112-05DA489281FA}"/>
              </a:ext>
            </a:extLst>
          </p:cNvPr>
          <p:cNvSpPr>
            <a:spLocks noChangeAspect="1" noEditPoints="1"/>
          </p:cNvSpPr>
          <p:nvPr/>
        </p:nvSpPr>
        <p:spPr bwMode="auto">
          <a:xfrm>
            <a:off x="7140645" y="1892311"/>
            <a:ext cx="616815" cy="57691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75" name="Straight Connector 174">
            <a:extLst>
              <a:ext uri="{FF2B5EF4-FFF2-40B4-BE49-F238E27FC236}">
                <a16:creationId xmlns:a16="http://schemas.microsoft.com/office/drawing/2014/main" id="{989A070C-2834-4F6B-97BB-4E500D44D2C6}"/>
              </a:ext>
            </a:extLst>
          </p:cNvPr>
          <p:cNvCxnSpPr>
            <a:cxnSpLocks/>
          </p:cNvCxnSpPr>
          <p:nvPr/>
        </p:nvCxnSpPr>
        <p:spPr>
          <a:xfrm>
            <a:off x="9103473" y="3083668"/>
            <a:ext cx="2094661"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78F999-DF20-4ADC-9172-76637FF8A081}"/>
              </a:ext>
            </a:extLst>
          </p:cNvPr>
          <p:cNvSpPr>
            <a:spLocks noGrp="1"/>
          </p:cNvSpPr>
          <p:nvPr>
            <p:ph type="title"/>
          </p:nvPr>
        </p:nvSpPr>
        <p:spPr/>
        <p:txBody>
          <a:bodyPr/>
          <a:lstStyle/>
          <a:p>
            <a:r>
              <a:rPr lang="en-US"/>
              <a:t>Leverage a </a:t>
            </a:r>
            <a:r>
              <a:rPr lang="en-US">
                <a:solidFill>
                  <a:schemeClr val="tx1"/>
                </a:solidFill>
              </a:rPr>
              <a:t>secure and well-managed </a:t>
            </a:r>
            <a:r>
              <a:rPr lang="en-US"/>
              <a:t>infrastructure</a:t>
            </a:r>
          </a:p>
        </p:txBody>
      </p:sp>
      <p:cxnSp>
        <p:nvCxnSpPr>
          <p:cNvPr id="3" name="Straight Connector 2">
            <a:extLst>
              <a:ext uri="{FF2B5EF4-FFF2-40B4-BE49-F238E27FC236}">
                <a16:creationId xmlns:a16="http://schemas.microsoft.com/office/drawing/2014/main" id="{32A54C15-8F40-4842-85BB-828919101A36}"/>
              </a:ext>
            </a:extLst>
          </p:cNvPr>
          <p:cNvCxnSpPr/>
          <p:nvPr/>
        </p:nvCxnSpPr>
        <p:spPr>
          <a:xfrm flipV="1">
            <a:off x="3376529" y="1546524"/>
            <a:ext cx="0" cy="191588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4F9D3C0-D708-4AA2-98F0-CFA3B03FE5B6}"/>
              </a:ext>
            </a:extLst>
          </p:cNvPr>
          <p:cNvCxnSpPr/>
          <p:nvPr/>
        </p:nvCxnSpPr>
        <p:spPr>
          <a:xfrm flipV="1">
            <a:off x="6095999" y="1546524"/>
            <a:ext cx="0" cy="191588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CD105FD-B266-47D1-9A00-9120A20CED8B}"/>
              </a:ext>
            </a:extLst>
          </p:cNvPr>
          <p:cNvCxnSpPr/>
          <p:nvPr/>
        </p:nvCxnSpPr>
        <p:spPr>
          <a:xfrm flipV="1">
            <a:off x="8815469" y="1546524"/>
            <a:ext cx="0" cy="191588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E6EB0A-C840-4429-BFDF-2E1BA1498CC7}"/>
              </a:ext>
            </a:extLst>
          </p:cNvPr>
          <p:cNvSpPr txBox="1"/>
          <p:nvPr/>
        </p:nvSpPr>
        <p:spPr>
          <a:xfrm>
            <a:off x="1209114" y="2768008"/>
            <a:ext cx="1615362" cy="566573"/>
          </a:xfrm>
          <a:prstGeom prst="rect">
            <a:avLst/>
          </a:prstGeom>
          <a:noFill/>
        </p:spPr>
        <p:txBody>
          <a:bodyPr wrap="none" lIns="268851" tIns="143387" rIns="268851" bIns="143387"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Compute</a:t>
            </a:r>
            <a:endParaRPr kumimoji="0" lang="x-none"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 name="TextBox 57">
            <a:extLst>
              <a:ext uri="{FF2B5EF4-FFF2-40B4-BE49-F238E27FC236}">
                <a16:creationId xmlns:a16="http://schemas.microsoft.com/office/drawing/2014/main" id="{7FA5EEEF-E437-48A7-BC63-535AFDF7D584}"/>
              </a:ext>
            </a:extLst>
          </p:cNvPr>
          <p:cNvSpPr txBox="1"/>
          <p:nvPr/>
        </p:nvSpPr>
        <p:spPr>
          <a:xfrm>
            <a:off x="779728" y="3437129"/>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Virtual machines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Availability sets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VM scale sets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Controlled maintenance</a:t>
            </a:r>
          </a:p>
        </p:txBody>
      </p:sp>
      <p:sp>
        <p:nvSpPr>
          <p:cNvPr id="59" name="TextBox 58">
            <a:extLst>
              <a:ext uri="{FF2B5EF4-FFF2-40B4-BE49-F238E27FC236}">
                <a16:creationId xmlns:a16="http://schemas.microsoft.com/office/drawing/2014/main" id="{4B90A820-5B70-483A-9B0D-E3A395631DDB}"/>
              </a:ext>
            </a:extLst>
          </p:cNvPr>
          <p:cNvSpPr txBox="1"/>
          <p:nvPr/>
        </p:nvSpPr>
        <p:spPr>
          <a:xfrm>
            <a:off x="4011939" y="2768008"/>
            <a:ext cx="1448650"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Storage</a:t>
            </a:r>
          </a:p>
        </p:txBody>
      </p:sp>
      <p:sp>
        <p:nvSpPr>
          <p:cNvPr id="63" name="TextBox 62">
            <a:extLst>
              <a:ext uri="{FF2B5EF4-FFF2-40B4-BE49-F238E27FC236}">
                <a16:creationId xmlns:a16="http://schemas.microsoft.com/office/drawing/2014/main" id="{289B247F-733C-499B-B948-106092B0442C}"/>
              </a:ext>
            </a:extLst>
          </p:cNvPr>
          <p:cNvSpPr txBox="1"/>
          <p:nvPr/>
        </p:nvSpPr>
        <p:spPr>
          <a:xfrm>
            <a:off x="3499198" y="3437129"/>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Disks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Blob storage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File sync</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Hot and cold</a:t>
            </a:r>
          </a:p>
        </p:txBody>
      </p:sp>
      <p:sp>
        <p:nvSpPr>
          <p:cNvPr id="64" name="TextBox 63">
            <a:extLst>
              <a:ext uri="{FF2B5EF4-FFF2-40B4-BE49-F238E27FC236}">
                <a16:creationId xmlns:a16="http://schemas.microsoft.com/office/drawing/2014/main" id="{84C37055-F746-4291-A20A-D3275A152976}"/>
              </a:ext>
            </a:extLst>
          </p:cNvPr>
          <p:cNvSpPr txBox="1"/>
          <p:nvPr/>
        </p:nvSpPr>
        <p:spPr>
          <a:xfrm>
            <a:off x="6497371" y="2768008"/>
            <a:ext cx="1916727"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Networking</a:t>
            </a:r>
            <a:endParaRPr kumimoji="0" lang="x-none"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77786693-894F-4A60-A352-A122DC76698A}"/>
              </a:ext>
            </a:extLst>
          </p:cNvPr>
          <p:cNvSpPr txBox="1"/>
          <p:nvPr/>
        </p:nvSpPr>
        <p:spPr>
          <a:xfrm>
            <a:off x="6218668" y="3437129"/>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Virtual networks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VPN, ExpressRoute</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Load Balancer </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DNS, Traffic Manager</a:t>
            </a:r>
          </a:p>
        </p:txBody>
      </p:sp>
      <p:sp>
        <p:nvSpPr>
          <p:cNvPr id="69" name="TextBox 68">
            <a:extLst>
              <a:ext uri="{FF2B5EF4-FFF2-40B4-BE49-F238E27FC236}">
                <a16:creationId xmlns:a16="http://schemas.microsoft.com/office/drawing/2014/main" id="{53449449-0188-41A9-B58E-378687223EB8}"/>
              </a:ext>
            </a:extLst>
          </p:cNvPr>
          <p:cNvSpPr txBox="1"/>
          <p:nvPr/>
        </p:nvSpPr>
        <p:spPr>
          <a:xfrm>
            <a:off x="9127876" y="2787100"/>
            <a:ext cx="2094661"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Management</a:t>
            </a:r>
          </a:p>
        </p:txBody>
      </p:sp>
      <p:sp>
        <p:nvSpPr>
          <p:cNvPr id="83" name="TextBox 82">
            <a:extLst>
              <a:ext uri="{FF2B5EF4-FFF2-40B4-BE49-F238E27FC236}">
                <a16:creationId xmlns:a16="http://schemas.microsoft.com/office/drawing/2014/main" id="{925EF57C-C136-48B1-B582-1D50B074B406}"/>
              </a:ext>
            </a:extLst>
          </p:cNvPr>
          <p:cNvSpPr txBox="1"/>
          <p:nvPr/>
        </p:nvSpPr>
        <p:spPr>
          <a:xfrm>
            <a:off x="8938140" y="3437129"/>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Log Analytics </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Cloud Shell</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Site Recovery</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Security Center</a:t>
            </a:r>
          </a:p>
        </p:txBody>
      </p:sp>
      <p:sp>
        <p:nvSpPr>
          <p:cNvPr id="143" name="PC1_E977" title="Icon of a desktop PC">
            <a:extLst>
              <a:ext uri="{FF2B5EF4-FFF2-40B4-BE49-F238E27FC236}">
                <a16:creationId xmlns:a16="http://schemas.microsoft.com/office/drawing/2014/main" id="{2C6583DB-9437-486E-93C3-B4DF16B922B4}"/>
              </a:ext>
            </a:extLst>
          </p:cNvPr>
          <p:cNvSpPr>
            <a:spLocks noChangeAspect="1" noEditPoints="1"/>
          </p:cNvSpPr>
          <p:nvPr/>
        </p:nvSpPr>
        <p:spPr bwMode="auto">
          <a:xfrm>
            <a:off x="1654241" y="1878764"/>
            <a:ext cx="741712" cy="59360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Database_EFC7" title="Icon of a cylinder">
            <a:extLst>
              <a:ext uri="{FF2B5EF4-FFF2-40B4-BE49-F238E27FC236}">
                <a16:creationId xmlns:a16="http://schemas.microsoft.com/office/drawing/2014/main" id="{C35BB245-EACE-4819-AD1F-D3EF91A986FB}"/>
              </a:ext>
            </a:extLst>
          </p:cNvPr>
          <p:cNvSpPr>
            <a:spLocks noChangeAspect="1" noEditPoints="1"/>
          </p:cNvSpPr>
          <p:nvPr/>
        </p:nvSpPr>
        <p:spPr bwMode="auto">
          <a:xfrm>
            <a:off x="4514333" y="1895443"/>
            <a:ext cx="443841" cy="5769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lationship_F003" title="Icon of three boxes connected by lines">
            <a:extLst>
              <a:ext uri="{FF2B5EF4-FFF2-40B4-BE49-F238E27FC236}">
                <a16:creationId xmlns:a16="http://schemas.microsoft.com/office/drawing/2014/main" id="{675FA19E-A6BC-4ABC-BB55-E630CA18DC50}"/>
              </a:ext>
            </a:extLst>
          </p:cNvPr>
          <p:cNvSpPr>
            <a:spLocks noChangeAspect="1" noEditPoints="1"/>
          </p:cNvSpPr>
          <p:nvPr/>
        </p:nvSpPr>
        <p:spPr bwMode="auto">
          <a:xfrm>
            <a:off x="7140645" y="1895448"/>
            <a:ext cx="616815" cy="57691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704F44E8-B614-48F3-A050-CF35AB4F8AF7}"/>
              </a:ext>
            </a:extLst>
          </p:cNvPr>
          <p:cNvGrpSpPr/>
          <p:nvPr/>
        </p:nvGrpSpPr>
        <p:grpSpPr>
          <a:xfrm>
            <a:off x="9873479" y="1878764"/>
            <a:ext cx="603454" cy="593601"/>
            <a:chOff x="9858919" y="2376017"/>
            <a:chExt cx="618089" cy="607997"/>
          </a:xfrm>
        </p:grpSpPr>
        <p:sp>
          <p:nvSpPr>
            <p:cNvPr id="146" name="desktop" title="a desktop PC">
              <a:extLst>
                <a:ext uri="{FF2B5EF4-FFF2-40B4-BE49-F238E27FC236}">
                  <a16:creationId xmlns:a16="http://schemas.microsoft.com/office/drawing/2014/main" id="{EC1DD945-F7A1-4514-998E-15C7923D5D71}"/>
                </a:ext>
              </a:extLst>
            </p:cNvPr>
            <p:cNvSpPr>
              <a:spLocks noChangeAspect="1" noEditPoints="1"/>
            </p:cNvSpPr>
            <p:nvPr/>
          </p:nvSpPr>
          <p:spPr bwMode="auto">
            <a:xfrm>
              <a:off x="9858919" y="2376017"/>
              <a:ext cx="618089" cy="60799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617C92FD-F311-471E-8DBE-038A672CC4A9}"/>
                </a:ext>
              </a:extLst>
            </p:cNvPr>
            <p:cNvSpPr/>
            <p:nvPr/>
          </p:nvSpPr>
          <p:spPr bwMode="auto">
            <a:xfrm>
              <a:off x="9915989" y="2478586"/>
              <a:ext cx="138583" cy="13858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8EE86C41-E37A-4182-B937-7CDC3AF5AD1D}"/>
                </a:ext>
              </a:extLst>
            </p:cNvPr>
            <p:cNvSpPr/>
            <p:nvPr/>
          </p:nvSpPr>
          <p:spPr bwMode="auto">
            <a:xfrm>
              <a:off x="10103114" y="2478586"/>
              <a:ext cx="138583" cy="13858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E15C7DF2-BFC5-4C5B-9FC5-A3AB97938CED}"/>
                </a:ext>
              </a:extLst>
            </p:cNvPr>
            <p:cNvSpPr/>
            <p:nvPr/>
          </p:nvSpPr>
          <p:spPr bwMode="auto">
            <a:xfrm>
              <a:off x="10290239" y="2478586"/>
              <a:ext cx="138583" cy="13858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066CB157-E358-414F-8D13-43C5E99EEFD0}"/>
              </a:ext>
            </a:extLst>
          </p:cNvPr>
          <p:cNvGrpSpPr/>
          <p:nvPr/>
        </p:nvGrpSpPr>
        <p:grpSpPr>
          <a:xfrm>
            <a:off x="0" y="5121984"/>
            <a:ext cx="12479471" cy="1784836"/>
            <a:chOff x="0" y="5121984"/>
            <a:chExt cx="12479471" cy="1784836"/>
          </a:xfrm>
        </p:grpSpPr>
        <p:sp>
          <p:nvSpPr>
            <p:cNvPr id="162" name="Rectangle 161">
              <a:extLst>
                <a:ext uri="{FF2B5EF4-FFF2-40B4-BE49-F238E27FC236}">
                  <a16:creationId xmlns:a16="http://schemas.microsoft.com/office/drawing/2014/main" id="{790668D5-D9DE-4FC5-A83B-7F227C9E2FF5}"/>
                </a:ext>
              </a:extLst>
            </p:cNvPr>
            <p:cNvSpPr/>
            <p:nvPr/>
          </p:nvSpPr>
          <p:spPr bwMode="auto">
            <a:xfrm>
              <a:off x="0" y="5121984"/>
              <a:ext cx="12191998" cy="17360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28A89A4F-ADC1-4FBA-B622-3341DDEEF1F3}"/>
                </a:ext>
              </a:extLst>
            </p:cNvPr>
            <p:cNvGrpSpPr/>
            <p:nvPr/>
          </p:nvGrpSpPr>
          <p:grpSpPr>
            <a:xfrm>
              <a:off x="4826564" y="5160168"/>
              <a:ext cx="7652907" cy="1746652"/>
              <a:chOff x="1891240" y="5504814"/>
              <a:chExt cx="10186063" cy="1746652"/>
            </a:xfrm>
          </p:grpSpPr>
          <p:sp>
            <p:nvSpPr>
              <p:cNvPr id="155" name="Rectangle 154">
                <a:extLst>
                  <a:ext uri="{FF2B5EF4-FFF2-40B4-BE49-F238E27FC236}">
                    <a16:creationId xmlns:a16="http://schemas.microsoft.com/office/drawing/2014/main" id="{7728E456-B76D-4EA4-9AAB-D640666B8AA2}"/>
                  </a:ext>
                </a:extLst>
              </p:cNvPr>
              <p:cNvSpPr/>
              <p:nvPr/>
            </p:nvSpPr>
            <p:spPr bwMode="auto">
              <a:xfrm>
                <a:off x="1891240" y="6451366"/>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156" name="Rectangle 155">
                <a:extLst>
                  <a:ext uri="{FF2B5EF4-FFF2-40B4-BE49-F238E27FC236}">
                    <a16:creationId xmlns:a16="http://schemas.microsoft.com/office/drawing/2014/main" id="{CFB6690F-B835-4E99-82EC-59F551AAF841}"/>
                  </a:ext>
                </a:extLst>
              </p:cNvPr>
              <p:cNvSpPr/>
              <p:nvPr/>
            </p:nvSpPr>
            <p:spPr bwMode="auto">
              <a:xfrm>
                <a:off x="8498270" y="5504814"/>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grpSp>
        <p:sp>
          <p:nvSpPr>
            <p:cNvPr id="159" name="TextBox 158">
              <a:extLst>
                <a:ext uri="{FF2B5EF4-FFF2-40B4-BE49-F238E27FC236}">
                  <a16:creationId xmlns:a16="http://schemas.microsoft.com/office/drawing/2014/main" id="{CA558B89-979A-48D4-95C8-5FF258980E33}"/>
                </a:ext>
              </a:extLst>
            </p:cNvPr>
            <p:cNvSpPr txBox="1"/>
            <p:nvPr/>
          </p:nvSpPr>
          <p:spPr>
            <a:xfrm>
              <a:off x="1583771" y="5143845"/>
              <a:ext cx="3585515" cy="710455"/>
            </a:xfrm>
            <a:prstGeom prst="rect">
              <a:avLst/>
            </a:prstGeom>
          </p:spPr>
          <p:txBody>
            <a:bodyPr vert="horz" wrap="square" lIns="0" tIns="0" rIns="0" bIns="0" rtlCol="0" anchor="ctr">
              <a:noAutofit/>
            </a:bodyPr>
            <a:lstStyle>
              <a:lvl1pPr defTabSz="914367">
                <a:lnSpc>
                  <a:spcPct val="90000"/>
                </a:lnSpc>
                <a:spcBef>
                  <a:spcPct val="0"/>
                </a:spcBef>
                <a:buNone/>
                <a:defRPr lang="en-US" sz="3529" b="0" cap="none" spc="-147" baseline="0">
                  <a:ln w="3175">
                    <a:noFill/>
                  </a:ln>
                  <a:solidFill>
                    <a:schemeClr val="tx2"/>
                  </a:solidFill>
                  <a:effectLst/>
                  <a:latin typeface="+mj-l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Recent announcements</a:t>
              </a:r>
            </a:p>
          </p:txBody>
        </p:sp>
        <p:sp>
          <p:nvSpPr>
            <p:cNvPr id="161" name="Rectangle 160">
              <a:extLst>
                <a:ext uri="{FF2B5EF4-FFF2-40B4-BE49-F238E27FC236}">
                  <a16:creationId xmlns:a16="http://schemas.microsoft.com/office/drawing/2014/main" id="{855D79F2-D9E8-4F29-94BB-5199B7D1D943}"/>
                </a:ext>
              </a:extLst>
            </p:cNvPr>
            <p:cNvSpPr/>
            <p:nvPr/>
          </p:nvSpPr>
          <p:spPr bwMode="auto">
            <a:xfrm>
              <a:off x="4722848" y="5470573"/>
              <a:ext cx="5341652"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3"/>
                </a:rPr>
                <a:t>Azure Virtual WAN</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90000"/>
                </a:lnSpc>
                <a:spcBef>
                  <a:spcPts val="1200"/>
                </a:spcBef>
                <a:spcAft>
                  <a:spcPct val="0"/>
                </a:spcAft>
                <a:buClrTx/>
                <a:buSzTx/>
                <a:buFontTx/>
                <a:buNone/>
                <a:tabLst/>
                <a:defRPr/>
              </a:pPr>
              <a:r>
                <a:rPr lang="en-US" sz="1600" kern="0">
                  <a:solidFill>
                    <a:srgbClr val="0078D7"/>
                  </a:solidFill>
                  <a:latin typeface="Segoe UI"/>
                  <a:cs typeface="Segoe UI Semibold" panose="020B0702040204020203" pitchFamily="34" charset="0"/>
                  <a:hlinkClick r:id="rId3"/>
                </a:rPr>
                <a:t>Azure Firewall</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4"/>
                </a:rPr>
                <a:t>Azure Virtual Machines – M series HANA certification</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169" name="Freeform: Shape 168">
              <a:extLst>
                <a:ext uri="{FF2B5EF4-FFF2-40B4-BE49-F238E27FC236}">
                  <a16:creationId xmlns:a16="http://schemas.microsoft.com/office/drawing/2014/main" id="{5DE807A2-171A-4FA4-BF96-6F03FA619A44}"/>
                </a:ext>
              </a:extLst>
            </p:cNvPr>
            <p:cNvSpPr/>
            <p:nvPr/>
          </p:nvSpPr>
          <p:spPr bwMode="auto">
            <a:xfrm rot="5400000">
              <a:off x="0" y="5121984"/>
              <a:ext cx="1031379" cy="1031379"/>
            </a:xfrm>
            <a:custGeom>
              <a:avLst/>
              <a:gdLst>
                <a:gd name="connsiteX0" fmla="*/ 0 w 1348214"/>
                <a:gd name="connsiteY0" fmla="*/ 558049 h 1348214"/>
                <a:gd name="connsiteX1" fmla="*/ 0 w 1348214"/>
                <a:gd name="connsiteY1" fmla="*/ 0 h 1348214"/>
                <a:gd name="connsiteX2" fmla="*/ 1348214 w 1348214"/>
                <a:gd name="connsiteY2" fmla="*/ 1348214 h 1348214"/>
                <a:gd name="connsiteX3" fmla="*/ 790165 w 1348214"/>
                <a:gd name="connsiteY3" fmla="*/ 1348214 h 1348214"/>
              </a:gdLst>
              <a:ahLst/>
              <a:cxnLst>
                <a:cxn ang="0">
                  <a:pos x="connsiteX0" y="connsiteY0"/>
                </a:cxn>
                <a:cxn ang="0">
                  <a:pos x="connsiteX1" y="connsiteY1"/>
                </a:cxn>
                <a:cxn ang="0">
                  <a:pos x="connsiteX2" y="connsiteY2"/>
                </a:cxn>
                <a:cxn ang="0">
                  <a:pos x="connsiteX3" y="connsiteY3"/>
                </a:cxn>
              </a:cxnLst>
              <a:rect l="l" t="t" r="r" b="b"/>
              <a:pathLst>
                <a:path w="1348214" h="1348214">
                  <a:moveTo>
                    <a:pt x="0" y="558049"/>
                  </a:moveTo>
                  <a:lnTo>
                    <a:pt x="0" y="0"/>
                  </a:lnTo>
                  <a:lnTo>
                    <a:pt x="1348214" y="1348214"/>
                  </a:lnTo>
                  <a:lnTo>
                    <a:pt x="790165" y="134821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2F5749D0-4905-4E84-90FF-517DF247AEE2}"/>
                </a:ext>
              </a:extLst>
            </p:cNvPr>
            <p:cNvSpPr/>
            <p:nvPr/>
          </p:nvSpPr>
          <p:spPr>
            <a:xfrm rot="18863387">
              <a:off x="49810" y="5405993"/>
              <a:ext cx="659156"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New</a:t>
              </a:r>
            </a:p>
          </p:txBody>
        </p:sp>
      </p:grpSp>
    </p:spTree>
    <p:extLst>
      <p:ext uri="{BB962C8B-B14F-4D97-AF65-F5344CB8AC3E}">
        <p14:creationId xmlns:p14="http://schemas.microsoft.com/office/powerpoint/2010/main" val="2155498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25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par>
                          <p:cTn id="14" fill="hold">
                            <p:stCondLst>
                              <p:cond delay="25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par>
                                <p:cTn id="25" presetID="10" presetClass="entr" presetSubtype="0" fill="hold" grpId="2" nodeType="withEffect">
                                  <p:stCondLst>
                                    <p:cond delay="0"/>
                                  </p:stCondLst>
                                  <p:childTnLst>
                                    <p:set>
                                      <p:cBhvr>
                                        <p:cTn id="26" dur="1" fill="hold">
                                          <p:stCondLst>
                                            <p:cond delay="0"/>
                                          </p:stCondLst>
                                        </p:cTn>
                                        <p:tgtEl>
                                          <p:spTgt spid="144"/>
                                        </p:tgtEl>
                                        <p:attrNameLst>
                                          <p:attrName>style.visibility</p:attrName>
                                        </p:attrNameLst>
                                      </p:cBhvr>
                                      <p:to>
                                        <p:strVal val="visible"/>
                                      </p:to>
                                    </p:set>
                                    <p:animEffect transition="in" filter="fade">
                                      <p:cBhvr>
                                        <p:cTn id="27" dur="250"/>
                                        <p:tgtEl>
                                          <p:spTgt spid="144"/>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25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25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250"/>
                                        <p:tgtEl>
                                          <p:spTgt spid="145"/>
                                        </p:tgtEl>
                                      </p:cBhvr>
                                    </p:animEffect>
                                  </p:childTnLst>
                                </p:cTn>
                              </p:par>
                            </p:childTnLst>
                          </p:cTn>
                        </p:par>
                        <p:par>
                          <p:cTn id="42" fill="hold">
                            <p:stCondLst>
                              <p:cond delay="1250"/>
                            </p:stCondLst>
                            <p:childTnLst>
                              <p:par>
                                <p:cTn id="43" presetID="10"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250"/>
                                        <p:tgtEl>
                                          <p:spTgt spid="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fade">
                                      <p:cBhvr>
                                        <p:cTn id="49" dur="250"/>
                                        <p:tgtEl>
                                          <p:spTgt spid="1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250"/>
                                        <p:tgtEl>
                                          <p:spTgt spid="83"/>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250"/>
                                        <p:tgtEl>
                                          <p:spTgt spid="69"/>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1" nodeType="clickEffect">
                                  <p:stCondLst>
                                    <p:cond delay="0"/>
                                  </p:stCondLst>
                                  <p:childTnLst>
                                    <p:animMotion origin="layout" path="M 4.79167E-6 -2.59259E-6 L -0.0004 0.02871 " pathEditMode="relative" rAng="0" ptsTypes="AA">
                                      <p:cBhvr>
                                        <p:cTn id="59" dur="2000" fill="hold"/>
                                        <p:tgtEl>
                                          <p:spTgt spid="83"/>
                                        </p:tgtEl>
                                        <p:attrNameLst>
                                          <p:attrName>ppt_x</p:attrName>
                                          <p:attrName>ppt_y</p:attrName>
                                        </p:attrNameLst>
                                      </p:cBhvr>
                                      <p:rCtr x="-26" y="1435"/>
                                    </p:animMotion>
                                  </p:childTnLst>
                                </p:cTn>
                              </p:par>
                              <p:par>
                                <p:cTn id="60" presetID="42" presetClass="path" presetSubtype="0" accel="50000" decel="50000" fill="hold" grpId="0" nodeType="withEffect">
                                  <p:stCondLst>
                                    <p:cond delay="0"/>
                                  </p:stCondLst>
                                  <p:childTnLst>
                                    <p:animMotion origin="layout" path="M 4.375E-6 3.7037E-7 L 0.61067 0.18403 " pathEditMode="relative" rAng="0" ptsTypes="AA">
                                      <p:cBhvr>
                                        <p:cTn id="61" dur="2000" fill="hold"/>
                                        <p:tgtEl>
                                          <p:spTgt spid="143"/>
                                        </p:tgtEl>
                                        <p:attrNameLst>
                                          <p:attrName>ppt_x</p:attrName>
                                          <p:attrName>ppt_y</p:attrName>
                                        </p:attrNameLst>
                                      </p:cBhvr>
                                      <p:rCtr x="30534" y="9190"/>
                                    </p:animMotion>
                                  </p:childTnLst>
                                </p:cTn>
                              </p:par>
                              <p:par>
                                <p:cTn id="62" presetID="6" presetClass="emph" presetSubtype="0" fill="hold" grpId="1" nodeType="withEffect">
                                  <p:stCondLst>
                                    <p:cond delay="0"/>
                                  </p:stCondLst>
                                  <p:childTnLst>
                                    <p:animScale>
                                      <p:cBhvr>
                                        <p:cTn id="63" dur="2000" fill="hold"/>
                                        <p:tgtEl>
                                          <p:spTgt spid="143"/>
                                        </p:tgtEl>
                                      </p:cBhvr>
                                      <p:by x="55000" y="55000"/>
                                    </p:animScale>
                                  </p:childTnLst>
                                </p:cTn>
                              </p:par>
                              <p:par>
                                <p:cTn id="64" presetID="42" presetClass="path" presetSubtype="0" accel="50000" decel="50000" fill="hold" grpId="0" nodeType="withEffect">
                                  <p:stCondLst>
                                    <p:cond delay="0"/>
                                  </p:stCondLst>
                                  <p:childTnLst>
                                    <p:animMotion origin="layout" path="M 2.08333E-7 -3.7037E-7 L 0.44766 0.18287 " pathEditMode="relative" rAng="0" ptsTypes="AA">
                                      <p:cBhvr>
                                        <p:cTn id="65" dur="2000" fill="hold"/>
                                        <p:tgtEl>
                                          <p:spTgt spid="144"/>
                                        </p:tgtEl>
                                        <p:attrNameLst>
                                          <p:attrName>ppt_x</p:attrName>
                                          <p:attrName>ppt_y</p:attrName>
                                        </p:attrNameLst>
                                      </p:cBhvr>
                                      <p:rCtr x="22435" y="9028"/>
                                    </p:animMotion>
                                  </p:childTnLst>
                                </p:cTn>
                              </p:par>
                              <p:par>
                                <p:cTn id="66" presetID="6" presetClass="emph" presetSubtype="0" fill="hold" grpId="1" nodeType="withEffect">
                                  <p:stCondLst>
                                    <p:cond delay="0"/>
                                  </p:stCondLst>
                                  <p:childTnLst>
                                    <p:animScale>
                                      <p:cBhvr>
                                        <p:cTn id="67" dur="2000" fill="hold"/>
                                        <p:tgtEl>
                                          <p:spTgt spid="144"/>
                                        </p:tgtEl>
                                      </p:cBhvr>
                                      <p:by x="55000" y="55000"/>
                                    </p:animScale>
                                  </p:childTnLst>
                                </p:cTn>
                              </p:par>
                              <p:par>
                                <p:cTn id="68" presetID="64" presetClass="path" presetSubtype="0" accel="50000" decel="50000" fill="hold" grpId="0" nodeType="withEffect">
                                  <p:stCondLst>
                                    <p:cond delay="0"/>
                                  </p:stCondLst>
                                  <p:childTnLst>
                                    <p:animMotion origin="layout" path="M 4.58333E-6 3.7037E-7 L 4.58333E-6 -0.04074 " pathEditMode="relative" rAng="0" ptsTypes="AA">
                                      <p:cBhvr>
                                        <p:cTn id="69" dur="2000" fill="hold"/>
                                        <p:tgtEl>
                                          <p:spTgt spid="69"/>
                                        </p:tgtEl>
                                        <p:attrNameLst>
                                          <p:attrName>ppt_x</p:attrName>
                                          <p:attrName>ppt_y</p:attrName>
                                        </p:attrNameLst>
                                      </p:cBhvr>
                                      <p:rCtr x="0" y="-2037"/>
                                    </p:animMotion>
                                  </p:childTnLst>
                                </p:cTn>
                              </p:par>
                              <p:par>
                                <p:cTn id="70" presetID="42" presetClass="path" presetSubtype="0" accel="50000" decel="50000" fill="hold" grpId="1" nodeType="withEffect">
                                  <p:stCondLst>
                                    <p:cond delay="0"/>
                                  </p:stCondLst>
                                  <p:childTnLst>
                                    <p:animMotion origin="layout" path="M 2.5E-6 2.96296E-6 L 0.27617 0.18287 " pathEditMode="relative" rAng="0" ptsTypes="AA">
                                      <p:cBhvr>
                                        <p:cTn id="71" dur="2000" fill="hold"/>
                                        <p:tgtEl>
                                          <p:spTgt spid="145"/>
                                        </p:tgtEl>
                                        <p:attrNameLst>
                                          <p:attrName>ppt_x</p:attrName>
                                          <p:attrName>ppt_y</p:attrName>
                                        </p:attrNameLst>
                                      </p:cBhvr>
                                      <p:rCtr x="13802" y="9144"/>
                                    </p:animMotion>
                                  </p:childTnLst>
                                </p:cTn>
                              </p:par>
                              <p:par>
                                <p:cTn id="72" presetID="6" presetClass="emph" presetSubtype="0" fill="hold" grpId="2" nodeType="withEffect">
                                  <p:stCondLst>
                                    <p:cond delay="0"/>
                                  </p:stCondLst>
                                  <p:childTnLst>
                                    <p:animScale>
                                      <p:cBhvr>
                                        <p:cTn id="73" dur="2000" fill="hold"/>
                                        <p:tgtEl>
                                          <p:spTgt spid="145"/>
                                        </p:tgtEl>
                                      </p:cBhvr>
                                      <p:by x="55000" y="55000"/>
                                    </p:animScale>
                                  </p:childTnLst>
                                </p:cTn>
                              </p:par>
                              <p:par>
                                <p:cTn id="74" presetID="1" presetClass="entr" presetSubtype="0" fill="hold" grpId="0" nodeType="withEffect">
                                  <p:stCondLst>
                                    <p:cond delay="0"/>
                                  </p:stCondLst>
                                  <p:childTnLst>
                                    <p:set>
                                      <p:cBhvr>
                                        <p:cTn id="75" dur="1" fill="hold">
                                          <p:stCondLst>
                                            <p:cond delay="0"/>
                                          </p:stCondLst>
                                        </p:cTn>
                                        <p:tgtEl>
                                          <p:spTgt spid="17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7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80"/>
                                        </p:tgtEl>
                                        <p:attrNameLst>
                                          <p:attrName>style.visibility</p:attrName>
                                        </p:attrNameLst>
                                      </p:cBhvr>
                                      <p:to>
                                        <p:strVal val="visible"/>
                                      </p:to>
                                    </p:set>
                                  </p:childTnLst>
                                </p:cTn>
                              </p:par>
                              <p:par>
                                <p:cTn id="80" presetID="16" presetClass="entr" presetSubtype="37" fill="hold" nodeType="withEffect">
                                  <p:stCondLst>
                                    <p:cond delay="1250"/>
                                  </p:stCondLst>
                                  <p:childTnLst>
                                    <p:set>
                                      <p:cBhvr>
                                        <p:cTn id="81" dur="1" fill="hold">
                                          <p:stCondLst>
                                            <p:cond delay="0"/>
                                          </p:stCondLst>
                                        </p:cTn>
                                        <p:tgtEl>
                                          <p:spTgt spid="175"/>
                                        </p:tgtEl>
                                        <p:attrNameLst>
                                          <p:attrName>style.visibility</p:attrName>
                                        </p:attrNameLst>
                                      </p:cBhvr>
                                      <p:to>
                                        <p:strVal val="visible"/>
                                      </p:to>
                                    </p:set>
                                    <p:animEffect transition="in" filter="barn(outVertical)">
                                      <p:cBhvr>
                                        <p:cTn id="82" dur="500"/>
                                        <p:tgtEl>
                                          <p:spTgt spid="175"/>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decel="100000" fill="hold" nodeType="clickEffect">
                                  <p:stCondLst>
                                    <p:cond delay="0"/>
                                  </p:stCondLst>
                                  <p:childTnLst>
                                    <p:set>
                                      <p:cBhvr>
                                        <p:cTn id="86" dur="1" fill="hold">
                                          <p:stCondLst>
                                            <p:cond delay="0"/>
                                          </p:stCondLst>
                                        </p:cTn>
                                        <p:tgtEl>
                                          <p:spTgt spid="171"/>
                                        </p:tgtEl>
                                        <p:attrNameLst>
                                          <p:attrName>style.visibility</p:attrName>
                                        </p:attrNameLst>
                                      </p:cBhvr>
                                      <p:to>
                                        <p:strVal val="visible"/>
                                      </p:to>
                                    </p:set>
                                    <p:anim calcmode="lin" valueType="num">
                                      <p:cBhvr additive="base">
                                        <p:cTn id="87" dur="500" fill="hold"/>
                                        <p:tgtEl>
                                          <p:spTgt spid="171"/>
                                        </p:tgtEl>
                                        <p:attrNameLst>
                                          <p:attrName>ppt_x</p:attrName>
                                        </p:attrNameLst>
                                      </p:cBhvr>
                                      <p:tavLst>
                                        <p:tav tm="0">
                                          <p:val>
                                            <p:strVal val="#ppt_x"/>
                                          </p:val>
                                        </p:tav>
                                        <p:tav tm="100000">
                                          <p:val>
                                            <p:strVal val="#ppt_x"/>
                                          </p:val>
                                        </p:tav>
                                      </p:tavLst>
                                    </p:anim>
                                    <p:anim calcmode="lin" valueType="num">
                                      <p:cBhvr additive="base">
                                        <p:cTn id="88"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animBg="1"/>
      <p:bldP spid="180" grpId="0" animBg="1"/>
      <p:bldP spid="6" grpId="0"/>
      <p:bldP spid="58" grpId="0"/>
      <p:bldP spid="59" grpId="0"/>
      <p:bldP spid="63" grpId="0"/>
      <p:bldP spid="64" grpId="0"/>
      <p:bldP spid="68" grpId="0"/>
      <p:bldP spid="69" grpId="0"/>
      <p:bldP spid="69" grpId="1"/>
      <p:bldP spid="83" grpId="0"/>
      <p:bldP spid="83" grpId="1"/>
      <p:bldP spid="143" grpId="0" animBg="1"/>
      <p:bldP spid="143" grpId="1" animBg="1"/>
      <p:bldP spid="143" grpId="2" animBg="1"/>
      <p:bldP spid="144" grpId="0" animBg="1"/>
      <p:bldP spid="144" grpId="1" animBg="1"/>
      <p:bldP spid="144" grpId="2" animBg="1"/>
      <p:bldP spid="145" grpId="0" animBg="1"/>
      <p:bldP spid="145" grpId="1" animBg="1"/>
      <p:bldP spid="145"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61C741-C7CF-484B-8727-D3CA3F68D841}"/>
              </a:ext>
            </a:extLst>
          </p:cNvPr>
          <p:cNvSpPr/>
          <p:nvPr/>
        </p:nvSpPr>
        <p:spPr bwMode="auto">
          <a:xfrm>
            <a:off x="419548" y="1270724"/>
            <a:ext cx="11772452" cy="5319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419548" y="2439350"/>
            <a:ext cx="365760" cy="966411"/>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91440" tIns="143428" rIns="91440" bIns="14342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 Gov</a:t>
            </a:r>
          </a:p>
        </p:txBody>
      </p:sp>
      <p:sp>
        <p:nvSpPr>
          <p:cNvPr id="28" name="Rectangle 27"/>
          <p:cNvSpPr/>
          <p:nvPr/>
        </p:nvSpPr>
        <p:spPr bwMode="auto">
          <a:xfrm>
            <a:off x="419548" y="1235343"/>
            <a:ext cx="365760" cy="101277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vert270" wrap="square" lIns="91440" tIns="143428" rIns="91440" bIns="143428"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Global</a:t>
            </a:r>
          </a:p>
        </p:txBody>
      </p:sp>
      <p:sp>
        <p:nvSpPr>
          <p:cNvPr id="52" name="Rectangle 51"/>
          <p:cNvSpPr/>
          <p:nvPr/>
        </p:nvSpPr>
        <p:spPr bwMode="auto">
          <a:xfrm>
            <a:off x="419548" y="5206226"/>
            <a:ext cx="365760" cy="1331454"/>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vert270" wrap="square" lIns="91440" tIns="143428" rIns="91440" bIns="14342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Regional</a:t>
            </a:r>
          </a:p>
        </p:txBody>
      </p:sp>
      <p:sp>
        <p:nvSpPr>
          <p:cNvPr id="101" name="Rectangle 100"/>
          <p:cNvSpPr/>
          <p:nvPr/>
        </p:nvSpPr>
        <p:spPr bwMode="auto">
          <a:xfrm>
            <a:off x="419548" y="3607229"/>
            <a:ext cx="365760" cy="1397528"/>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vert270" wrap="square" lIns="91440" tIns="143428" rIns="91440" bIns="143428"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Industry</a:t>
            </a:r>
          </a:p>
        </p:txBody>
      </p:sp>
      <p:graphicFrame>
        <p:nvGraphicFramePr>
          <p:cNvPr id="56" name="Table 55">
            <a:extLst>
              <a:ext uri="{FF2B5EF4-FFF2-40B4-BE49-F238E27FC236}">
                <a16:creationId xmlns:a16="http://schemas.microsoft.com/office/drawing/2014/main" id="{4BEAEF06-E34A-4EFE-A5B7-EB1B6F61CD2C}"/>
              </a:ext>
            </a:extLst>
          </p:cNvPr>
          <p:cNvGraphicFramePr>
            <a:graphicFrameLocks noGrp="1"/>
          </p:cNvGraphicFramePr>
          <p:nvPr>
            <p:extLst/>
          </p:nvPr>
        </p:nvGraphicFramePr>
        <p:xfrm>
          <a:off x="988239" y="1389674"/>
          <a:ext cx="2249739" cy="704115"/>
        </p:xfrm>
        <a:graphic>
          <a:graphicData uri="http://schemas.openxmlformats.org/drawingml/2006/table">
            <a:tbl>
              <a:tblPr/>
              <a:tblGrid>
                <a:gridCol w="2249739">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27001:2013</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27017:2015</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27018:2014</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7" name="Table 56">
            <a:extLst>
              <a:ext uri="{FF2B5EF4-FFF2-40B4-BE49-F238E27FC236}">
                <a16:creationId xmlns:a16="http://schemas.microsoft.com/office/drawing/2014/main" id="{370FE74A-309C-431E-9E61-BD01994EE90D}"/>
              </a:ext>
            </a:extLst>
          </p:cNvPr>
          <p:cNvGraphicFramePr>
            <a:graphicFrameLocks noGrp="1"/>
          </p:cNvGraphicFramePr>
          <p:nvPr>
            <p:extLst/>
          </p:nvPr>
        </p:nvGraphicFramePr>
        <p:xfrm>
          <a:off x="3555740" y="1389674"/>
          <a:ext cx="2249739" cy="913228"/>
        </p:xfrm>
        <a:graphic>
          <a:graphicData uri="http://schemas.openxmlformats.org/drawingml/2006/table">
            <a:tbl>
              <a:tblPr/>
              <a:tblGrid>
                <a:gridCol w="2249739">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22301:2012</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9001:2015</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20000-1:2011</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8" name="Table 57">
            <a:extLst>
              <a:ext uri="{FF2B5EF4-FFF2-40B4-BE49-F238E27FC236}">
                <a16:creationId xmlns:a16="http://schemas.microsoft.com/office/drawing/2014/main" id="{6C62576A-9943-49F9-A1CF-A00DB0618A93}"/>
              </a:ext>
            </a:extLst>
          </p:cNvPr>
          <p:cNvGraphicFramePr>
            <a:graphicFrameLocks noGrp="1"/>
          </p:cNvGraphicFramePr>
          <p:nvPr>
            <p:extLst/>
          </p:nvPr>
        </p:nvGraphicFramePr>
        <p:xfrm>
          <a:off x="6326345" y="1389674"/>
          <a:ext cx="2370351" cy="913228"/>
        </p:xfrm>
        <a:graphic>
          <a:graphicData uri="http://schemas.openxmlformats.org/drawingml/2006/table">
            <a:tbl>
              <a:tblPr/>
              <a:tblGrid>
                <a:gridCol w="2370351">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SOC 1 Type 2</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SOC 2 Type 2</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SOC 3</a:t>
                      </a:r>
                    </a:p>
                    <a:p>
                      <a:pPr marL="285750" marR="0" lvl="0" indent="-285750" algn="l" defTabSz="914367" rtl="0" eaLnBrk="1" fontAlgn="b"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400" u="none" strike="noStrike" kern="1200">
                          <a:solidFill>
                            <a:schemeClr val="tx1"/>
                          </a:solidFill>
                          <a:effectLst/>
                          <a:latin typeface="Segoe UI"/>
                          <a:ea typeface="+mn-ea"/>
                          <a:cs typeface="+mn-cs"/>
                        </a:rPr>
                        <a:t>CIS</a:t>
                      </a:r>
                      <a:r>
                        <a:rPr lang="en-US" sz="1400" u="none" strike="noStrike" kern="1200" baseline="0">
                          <a:solidFill>
                            <a:schemeClr val="tx1"/>
                          </a:solidFill>
                          <a:effectLst/>
                          <a:latin typeface="Segoe UI"/>
                          <a:ea typeface="+mn-ea"/>
                          <a:cs typeface="+mn-cs"/>
                        </a:rPr>
                        <a:t> Benchmark</a:t>
                      </a:r>
                      <a:endParaRPr lang="en-US" sz="1400" u="none" strike="noStrike" kern="1200">
                        <a:solidFill>
                          <a:schemeClr val="tx1"/>
                        </a:solidFill>
                        <a:effectLst/>
                        <a:latin typeface="Segoe UI"/>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9" name="Table 58">
            <a:extLst>
              <a:ext uri="{FF2B5EF4-FFF2-40B4-BE49-F238E27FC236}">
                <a16:creationId xmlns:a16="http://schemas.microsoft.com/office/drawing/2014/main" id="{0F692CFF-5661-4441-924F-08066DF8E64E}"/>
              </a:ext>
            </a:extLst>
          </p:cNvPr>
          <p:cNvGraphicFramePr>
            <a:graphicFrameLocks noGrp="1"/>
          </p:cNvGraphicFramePr>
          <p:nvPr>
            <p:extLst/>
          </p:nvPr>
        </p:nvGraphicFramePr>
        <p:xfrm>
          <a:off x="9534453" y="1389674"/>
          <a:ext cx="2406462" cy="913228"/>
        </p:xfrm>
        <a:graphic>
          <a:graphicData uri="http://schemas.openxmlformats.org/drawingml/2006/table">
            <a:tbl>
              <a:tblPr/>
              <a:tblGrid>
                <a:gridCol w="2406462">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CSA STAR Certification</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CSA STAR Attestation</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CSA STAR Self-Assessment</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WCAG 2.0</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0" name="Table 59">
            <a:extLst>
              <a:ext uri="{FF2B5EF4-FFF2-40B4-BE49-F238E27FC236}">
                <a16:creationId xmlns:a16="http://schemas.microsoft.com/office/drawing/2014/main" id="{B33E85B5-EED7-47F2-8357-B6B0C702E7A7}"/>
              </a:ext>
            </a:extLst>
          </p:cNvPr>
          <p:cNvGraphicFramePr>
            <a:graphicFrameLocks noGrp="1"/>
          </p:cNvGraphicFramePr>
          <p:nvPr>
            <p:extLst/>
          </p:nvPr>
        </p:nvGraphicFramePr>
        <p:xfrm>
          <a:off x="988239" y="2509973"/>
          <a:ext cx="2249739" cy="1147933"/>
        </p:xfrm>
        <a:graphic>
          <a:graphicData uri="http://schemas.openxmlformats.org/drawingml/2006/table">
            <a:tbl>
              <a:tblPr/>
              <a:tblGrid>
                <a:gridCol w="2249739">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FedRAMP High</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FedRAMP Moderate</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EAR</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tx1"/>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tx1"/>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1" name="Table 60">
            <a:extLst>
              <a:ext uri="{FF2B5EF4-FFF2-40B4-BE49-F238E27FC236}">
                <a16:creationId xmlns:a16="http://schemas.microsoft.com/office/drawing/2014/main" id="{8AE9FFFD-CC61-4170-B48F-183121AF1EE0}"/>
              </a:ext>
            </a:extLst>
          </p:cNvPr>
          <p:cNvGraphicFramePr>
            <a:graphicFrameLocks noGrp="1"/>
          </p:cNvGraphicFramePr>
          <p:nvPr>
            <p:extLst/>
          </p:nvPr>
        </p:nvGraphicFramePr>
        <p:xfrm>
          <a:off x="3555740" y="2509973"/>
          <a:ext cx="2249739" cy="887636"/>
        </p:xfrm>
        <a:graphic>
          <a:graphicData uri="http://schemas.openxmlformats.org/drawingml/2006/table">
            <a:tbl>
              <a:tblPr/>
              <a:tblGrid>
                <a:gridCol w="2249739">
                  <a:extLst>
                    <a:ext uri="{9D8B030D-6E8A-4147-A177-3AD203B41FA5}">
                      <a16:colId xmlns:a16="http://schemas.microsoft.com/office/drawing/2014/main" val="1996122080"/>
                    </a:ext>
                  </a:extLst>
                </a:gridCol>
              </a:tblGrid>
              <a:tr h="18056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5</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51540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4</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2</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DFARS</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bl>
          </a:graphicData>
        </a:graphic>
      </p:graphicFrame>
      <p:graphicFrame>
        <p:nvGraphicFramePr>
          <p:cNvPr id="62" name="Table 61">
            <a:extLst>
              <a:ext uri="{FF2B5EF4-FFF2-40B4-BE49-F238E27FC236}">
                <a16:creationId xmlns:a16="http://schemas.microsoft.com/office/drawing/2014/main" id="{0EFABDB2-37A0-47EB-877C-7A658907E5DE}"/>
              </a:ext>
            </a:extLst>
          </p:cNvPr>
          <p:cNvGraphicFramePr>
            <a:graphicFrameLocks noGrp="1"/>
          </p:cNvGraphicFramePr>
          <p:nvPr>
            <p:extLst/>
          </p:nvPr>
        </p:nvGraphicFramePr>
        <p:xfrm>
          <a:off x="6326346" y="2492876"/>
          <a:ext cx="3045306" cy="904734"/>
        </p:xfrm>
        <a:graphic>
          <a:graphicData uri="http://schemas.openxmlformats.org/drawingml/2006/table">
            <a:tbl>
              <a:tblPr/>
              <a:tblGrid>
                <a:gridCol w="3045306">
                  <a:extLst>
                    <a:ext uri="{9D8B030D-6E8A-4147-A177-3AD203B41FA5}">
                      <a16:colId xmlns:a16="http://schemas.microsoft.com/office/drawing/2014/main" val="1996122080"/>
                    </a:ext>
                  </a:extLst>
                </a:gridCol>
              </a:tblGrid>
              <a:tr h="43558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DoE 10 CFR Part 810</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NIST SP 800-171</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260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NIST CSF</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260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Section 508 VPATs</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4" name="Table 63">
            <a:extLst>
              <a:ext uri="{FF2B5EF4-FFF2-40B4-BE49-F238E27FC236}">
                <a16:creationId xmlns:a16="http://schemas.microsoft.com/office/drawing/2014/main" id="{AC77CB23-159F-47F8-A265-57DA2ECE6926}"/>
              </a:ext>
            </a:extLst>
          </p:cNvPr>
          <p:cNvGraphicFramePr>
            <a:graphicFrameLocks noGrp="1"/>
          </p:cNvGraphicFramePr>
          <p:nvPr>
            <p:extLst/>
          </p:nvPr>
        </p:nvGraphicFramePr>
        <p:xfrm>
          <a:off x="988238" y="3507018"/>
          <a:ext cx="3676752" cy="1544814"/>
        </p:xfrm>
        <a:graphic>
          <a:graphicData uri="http://schemas.openxmlformats.org/drawingml/2006/table">
            <a:tbl>
              <a:tblPr/>
              <a:tblGrid>
                <a:gridCol w="3676752">
                  <a:extLst>
                    <a:ext uri="{9D8B030D-6E8A-4147-A177-3AD203B41FA5}">
                      <a16:colId xmlns:a16="http://schemas.microsoft.com/office/drawing/2014/main" val="1996122080"/>
                    </a:ext>
                  </a:extLst>
                </a:gridCol>
              </a:tblGrid>
              <a:tr h="18625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PCI DSS Level 1</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18625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GLBA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87599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FFIEC</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Shared Assessments</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FISC (Japan)</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APRA (Australia)</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OSFI (Canada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5" name="Table 64">
            <a:extLst>
              <a:ext uri="{FF2B5EF4-FFF2-40B4-BE49-F238E27FC236}">
                <a16:creationId xmlns:a16="http://schemas.microsoft.com/office/drawing/2014/main" id="{D5081648-E068-4A3A-B838-27F187201E6A}"/>
              </a:ext>
            </a:extLst>
          </p:cNvPr>
          <p:cNvGraphicFramePr>
            <a:graphicFrameLocks noGrp="1"/>
          </p:cNvGraphicFramePr>
          <p:nvPr>
            <p:extLst/>
          </p:nvPr>
        </p:nvGraphicFramePr>
        <p:xfrm>
          <a:off x="3555740" y="3584653"/>
          <a:ext cx="2249739" cy="1314356"/>
        </p:xfrm>
        <a:graphic>
          <a:graphicData uri="http://schemas.openxmlformats.org/drawingml/2006/table">
            <a:tbl>
              <a:tblPr/>
              <a:tblGrid>
                <a:gridCol w="2249739">
                  <a:extLst>
                    <a:ext uri="{9D8B030D-6E8A-4147-A177-3AD203B41FA5}">
                      <a16:colId xmlns:a16="http://schemas.microsoft.com/office/drawing/2014/main" val="1996122080"/>
                    </a:ext>
                  </a:extLst>
                </a:gridCol>
              </a:tblGrid>
              <a:tr h="18268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FCA + PRA (UK)</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MAS + ABS (Singapore)</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52143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23 NYCRR 500</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SEC 17a-4</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CFTC 1.31</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FINRA 4511</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bl>
          </a:graphicData>
        </a:graphic>
      </p:graphicFrame>
      <p:graphicFrame>
        <p:nvGraphicFramePr>
          <p:cNvPr id="66" name="Table 65">
            <a:extLst>
              <a:ext uri="{FF2B5EF4-FFF2-40B4-BE49-F238E27FC236}">
                <a16:creationId xmlns:a16="http://schemas.microsoft.com/office/drawing/2014/main" id="{4CC6A3F3-4688-49D8-90B5-01A385061825}"/>
              </a:ext>
            </a:extLst>
          </p:cNvPr>
          <p:cNvGraphicFramePr>
            <a:graphicFrameLocks noGrp="1"/>
          </p:cNvGraphicFramePr>
          <p:nvPr>
            <p:extLst/>
          </p:nvPr>
        </p:nvGraphicFramePr>
        <p:xfrm>
          <a:off x="6326345" y="3584653"/>
          <a:ext cx="3178547" cy="1297258"/>
        </p:xfrm>
        <a:graphic>
          <a:graphicData uri="http://schemas.openxmlformats.org/drawingml/2006/table">
            <a:tbl>
              <a:tblPr/>
              <a:tblGrid>
                <a:gridCol w="3178547">
                  <a:extLst>
                    <a:ext uri="{9D8B030D-6E8A-4147-A177-3AD203B41FA5}">
                      <a16:colId xmlns:a16="http://schemas.microsoft.com/office/drawing/2014/main" val="1996122080"/>
                    </a:ext>
                  </a:extLst>
                </a:gridCol>
              </a:tblGrid>
              <a:tr h="20020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Segoe UI"/>
                          <a:ea typeface="+mn-ea"/>
                          <a:cs typeface="+mn-cs"/>
                        </a:rPr>
                        <a:t>SOX</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Segoe UI"/>
                          <a:ea typeface="+mn-ea"/>
                          <a:cs typeface="+mn-cs"/>
                        </a:rPr>
                        <a:t>HIPAA BAA</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Segoe UI"/>
                          <a:ea typeface="+mn-ea"/>
                          <a:cs typeface="+mn-cs"/>
                        </a:rPr>
                        <a:t>HITRUST</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21 CFR Part 11 (</a:t>
                      </a:r>
                      <a:r>
                        <a:rPr lang="en-US" sz="1400" u="none" strike="noStrike" kern="1200" err="1">
                          <a:solidFill>
                            <a:schemeClr val="tx1"/>
                          </a:solidFill>
                          <a:effectLst/>
                          <a:latin typeface="+mn-lt"/>
                          <a:ea typeface="+mn-ea"/>
                          <a:cs typeface="+mn-cs"/>
                        </a:rPr>
                        <a:t>GxP</a:t>
                      </a:r>
                      <a:r>
                        <a:rPr lang="en-US" sz="1400" u="none" strike="noStrike" kern="1200">
                          <a:solidFill>
                            <a:schemeClr val="tx1"/>
                          </a:solidFill>
                          <a:effectLst/>
                          <a:latin typeface="+mn-lt"/>
                          <a:ea typeface="+mn-ea"/>
                          <a:cs typeface="+mn-cs"/>
                        </a:rPr>
                        <a:t>)</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MARS-E</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NHS IG Toolkit (UK)</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67" name="Table 66">
            <a:extLst>
              <a:ext uri="{FF2B5EF4-FFF2-40B4-BE49-F238E27FC236}">
                <a16:creationId xmlns:a16="http://schemas.microsoft.com/office/drawing/2014/main" id="{34596F6D-FBDA-458D-93C1-0B5560ADA393}"/>
              </a:ext>
            </a:extLst>
          </p:cNvPr>
          <p:cNvGraphicFramePr>
            <a:graphicFrameLocks noGrp="1"/>
          </p:cNvGraphicFramePr>
          <p:nvPr>
            <p:extLst/>
          </p:nvPr>
        </p:nvGraphicFramePr>
        <p:xfrm>
          <a:off x="9534453" y="3584654"/>
          <a:ext cx="2657547" cy="1331454"/>
        </p:xfrm>
        <a:graphic>
          <a:graphicData uri="http://schemas.openxmlformats.org/drawingml/2006/table">
            <a:tbl>
              <a:tblPr/>
              <a:tblGrid>
                <a:gridCol w="2657547">
                  <a:extLst>
                    <a:ext uri="{9D8B030D-6E8A-4147-A177-3AD203B41FA5}">
                      <a16:colId xmlns:a16="http://schemas.microsoft.com/office/drawing/2014/main" val="1996122080"/>
                    </a:ext>
                  </a:extLst>
                </a:gridCol>
              </a:tblGrid>
              <a:tr h="23045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marR="0" lvl="0" indent="-285750" algn="l" defTabSz="914367" rtl="0" eaLnBrk="1" fontAlgn="b"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US" sz="1400" u="none" strike="noStrike" kern="1200">
                          <a:solidFill>
                            <a:schemeClr val="tx1"/>
                          </a:solidFill>
                          <a:effectLst/>
                          <a:latin typeface="Segoe UI"/>
                          <a:ea typeface="+mn-ea"/>
                          <a:cs typeface="+mn-cs"/>
                        </a:rPr>
                        <a:t>NEN 7510:2011 (Netherlands)</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FERPA</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CDSA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045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MPAA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045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FACT (UK)</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DPP (UK)</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8" name="Table 67">
            <a:extLst>
              <a:ext uri="{FF2B5EF4-FFF2-40B4-BE49-F238E27FC236}">
                <a16:creationId xmlns:a16="http://schemas.microsoft.com/office/drawing/2014/main" id="{2AB65144-F1E5-4F33-B159-C2C84D50D203}"/>
              </a:ext>
            </a:extLst>
          </p:cNvPr>
          <p:cNvGraphicFramePr>
            <a:graphicFrameLocks noGrp="1"/>
          </p:cNvGraphicFramePr>
          <p:nvPr>
            <p:extLst/>
          </p:nvPr>
        </p:nvGraphicFramePr>
        <p:xfrm>
          <a:off x="988238" y="5222350"/>
          <a:ext cx="2608682" cy="1348443"/>
        </p:xfrm>
        <a:graphic>
          <a:graphicData uri="http://schemas.openxmlformats.org/drawingml/2006/table">
            <a:tbl>
              <a:tblPr/>
              <a:tblGrid>
                <a:gridCol w="2608682">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Argentina PDPA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Australia IRAP Unclassified</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Australia IRAP Protected</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69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Canada Privacy Laws</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China GB 18030:2005</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China DJCP (MLPS) Level 3</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9" name="Table 68">
            <a:extLst>
              <a:ext uri="{FF2B5EF4-FFF2-40B4-BE49-F238E27FC236}">
                <a16:creationId xmlns:a16="http://schemas.microsoft.com/office/drawing/2014/main" id="{FB087131-87F0-42D7-B492-3CE46D9B5A93}"/>
              </a:ext>
            </a:extLst>
          </p:cNvPr>
          <p:cNvGraphicFramePr>
            <a:graphicFrameLocks noGrp="1"/>
          </p:cNvGraphicFramePr>
          <p:nvPr>
            <p:extLst/>
          </p:nvPr>
        </p:nvGraphicFramePr>
        <p:xfrm>
          <a:off x="6326345" y="5153797"/>
          <a:ext cx="3178547" cy="1348443"/>
        </p:xfrm>
        <a:graphic>
          <a:graphicData uri="http://schemas.openxmlformats.org/drawingml/2006/table">
            <a:tbl>
              <a:tblPr/>
              <a:tblGrid>
                <a:gridCol w="3178547">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Germany IT-</a:t>
                      </a:r>
                      <a:r>
                        <a:rPr lang="en-US" sz="1400" u="none" strike="noStrike" kern="1200" err="1">
                          <a:solidFill>
                            <a:schemeClr val="tx1"/>
                          </a:solidFill>
                          <a:effectLst/>
                          <a:latin typeface="+mn-lt"/>
                          <a:ea typeface="+mn-ea"/>
                          <a:cs typeface="+mn-cs"/>
                        </a:rPr>
                        <a:t>Grundschutz</a:t>
                      </a:r>
                      <a:r>
                        <a:rPr lang="en-US" sz="1400" u="none" strike="noStrike" kern="1200">
                          <a:solidFill>
                            <a:schemeClr val="tx1"/>
                          </a:solidFill>
                          <a:effectLst/>
                          <a:latin typeface="+mn-lt"/>
                          <a:ea typeface="+mn-ea"/>
                          <a:cs typeface="+mn-cs"/>
                        </a:rPr>
                        <a:t> workbook</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India </a:t>
                      </a:r>
                      <a:r>
                        <a:rPr lang="en-US" sz="1400" u="none" strike="noStrike" kern="1200" err="1">
                          <a:solidFill>
                            <a:schemeClr val="tx1"/>
                          </a:solidFill>
                          <a:effectLst/>
                          <a:latin typeface="+mn-lt"/>
                          <a:ea typeface="+mn-ea"/>
                          <a:cs typeface="+mn-cs"/>
                        </a:rPr>
                        <a:t>MeitY</a:t>
                      </a: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Japan CS Mark Gold</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69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Japan My Number Act</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Netherlands BIR 2012</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New Zealand Gov CIO </a:t>
                      </a:r>
                      <a:r>
                        <a:rPr lang="en-US" sz="1400" u="none" strike="noStrike" kern="1200" err="1">
                          <a:solidFill>
                            <a:schemeClr val="tx1"/>
                          </a:solidFill>
                          <a:effectLst/>
                          <a:latin typeface="+mn-lt"/>
                          <a:ea typeface="+mn-ea"/>
                          <a:cs typeface="+mn-cs"/>
                        </a:rPr>
                        <a:t>Fwk</a:t>
                      </a: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70" name="Table 69">
            <a:extLst>
              <a:ext uri="{FF2B5EF4-FFF2-40B4-BE49-F238E27FC236}">
                <a16:creationId xmlns:a16="http://schemas.microsoft.com/office/drawing/2014/main" id="{EF58E864-310A-4BAF-AEDB-EF400FB6B372}"/>
              </a:ext>
            </a:extLst>
          </p:cNvPr>
          <p:cNvGraphicFramePr>
            <a:graphicFrameLocks noGrp="1"/>
          </p:cNvGraphicFramePr>
          <p:nvPr>
            <p:extLst/>
          </p:nvPr>
        </p:nvGraphicFramePr>
        <p:xfrm>
          <a:off x="9534453" y="5168959"/>
          <a:ext cx="2406462" cy="1331454"/>
        </p:xfrm>
        <a:graphic>
          <a:graphicData uri="http://schemas.openxmlformats.org/drawingml/2006/table">
            <a:tbl>
              <a:tblPr/>
              <a:tblGrid>
                <a:gridCol w="2406462">
                  <a:extLst>
                    <a:ext uri="{9D8B030D-6E8A-4147-A177-3AD203B41FA5}">
                      <a16:colId xmlns:a16="http://schemas.microsoft.com/office/drawing/2014/main" val="1996122080"/>
                    </a:ext>
                  </a:extLst>
                </a:gridCol>
              </a:tblGrid>
              <a:tr h="20866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Singapore MTCS Level 3</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0866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Spain ENS</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40213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Spain DPA</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UK Cyber Essentials Plus</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UK G-Cloud</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UK PASF</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72" name="Table 71">
            <a:extLst>
              <a:ext uri="{FF2B5EF4-FFF2-40B4-BE49-F238E27FC236}">
                <a16:creationId xmlns:a16="http://schemas.microsoft.com/office/drawing/2014/main" id="{085E1FB3-BCE1-401A-93CE-FA109427F7A3}"/>
              </a:ext>
            </a:extLst>
          </p:cNvPr>
          <p:cNvGraphicFramePr>
            <a:graphicFrameLocks noGrp="1"/>
          </p:cNvGraphicFramePr>
          <p:nvPr>
            <p:extLst/>
          </p:nvPr>
        </p:nvGraphicFramePr>
        <p:xfrm>
          <a:off x="9534453" y="2509973"/>
          <a:ext cx="1651467" cy="904734"/>
        </p:xfrm>
        <a:graphic>
          <a:graphicData uri="http://schemas.openxmlformats.org/drawingml/2006/table">
            <a:tbl>
              <a:tblPr/>
              <a:tblGrid>
                <a:gridCol w="1651467">
                  <a:extLst>
                    <a:ext uri="{9D8B030D-6E8A-4147-A177-3AD203B41FA5}">
                      <a16:colId xmlns:a16="http://schemas.microsoft.com/office/drawing/2014/main" val="1996122080"/>
                    </a:ext>
                  </a:extLst>
                </a:gridCol>
              </a:tblGrid>
              <a:tr h="36032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FIPS 140-2</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ITAR</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19055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CJIS</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19055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IRS 1075</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sp>
        <p:nvSpPr>
          <p:cNvPr id="9" name="Title 8">
            <a:extLst>
              <a:ext uri="{FF2B5EF4-FFF2-40B4-BE49-F238E27FC236}">
                <a16:creationId xmlns:a16="http://schemas.microsoft.com/office/drawing/2014/main" id="{1EE7F7F5-268D-4B00-B2EE-E6D438B2DB35}"/>
              </a:ext>
            </a:extLst>
          </p:cNvPr>
          <p:cNvSpPr>
            <a:spLocks noGrp="1"/>
          </p:cNvSpPr>
          <p:nvPr>
            <p:ph type="title"/>
          </p:nvPr>
        </p:nvSpPr>
        <p:spPr/>
        <p:txBody>
          <a:bodyPr/>
          <a:lstStyle/>
          <a:p>
            <a:r>
              <a:rPr lang="en-US"/>
              <a:t>Azure covers </a:t>
            </a:r>
            <a:r>
              <a:rPr lang="en-US">
                <a:solidFill>
                  <a:schemeClr val="tx1"/>
                </a:solidFill>
              </a:rPr>
              <a:t>79 </a:t>
            </a:r>
            <a:r>
              <a:rPr lang="en-US"/>
              <a:t>compliance offerings </a:t>
            </a:r>
          </a:p>
        </p:txBody>
      </p:sp>
      <p:sp>
        <p:nvSpPr>
          <p:cNvPr id="10" name="Rectangle 9">
            <a:extLst>
              <a:ext uri="{FF2B5EF4-FFF2-40B4-BE49-F238E27FC236}">
                <a16:creationId xmlns:a16="http://schemas.microsoft.com/office/drawing/2014/main" id="{9453F578-197F-45DE-B9A3-9BFCAC976AF9}"/>
              </a:ext>
            </a:extLst>
          </p:cNvPr>
          <p:cNvSpPr/>
          <p:nvPr/>
        </p:nvSpPr>
        <p:spPr>
          <a:xfrm>
            <a:off x="331090" y="860431"/>
            <a:ext cx="10153337" cy="341632"/>
          </a:xfrm>
          <a:prstGeom prst="rect">
            <a:avLst/>
          </a:prstGeom>
        </p:spPr>
        <p:txBody>
          <a:bodyPr wrap="square">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The deepest and most comprehensive compliance coverage in the industry</a:t>
            </a:r>
          </a:p>
        </p:txBody>
      </p:sp>
      <p:cxnSp>
        <p:nvCxnSpPr>
          <p:cNvPr id="63" name="Straight Connector 62">
            <a:extLst>
              <a:ext uri="{FF2B5EF4-FFF2-40B4-BE49-F238E27FC236}">
                <a16:creationId xmlns:a16="http://schemas.microsoft.com/office/drawing/2014/main" id="{94349E4C-3598-4D2B-8C0A-0494CB01A9D9}"/>
              </a:ext>
            </a:extLst>
          </p:cNvPr>
          <p:cNvCxnSpPr>
            <a:cxnSpLocks/>
          </p:cNvCxnSpPr>
          <p:nvPr/>
        </p:nvCxnSpPr>
        <p:spPr>
          <a:xfrm>
            <a:off x="977910" y="2392237"/>
            <a:ext cx="11044982" cy="0"/>
          </a:xfrm>
          <a:prstGeom prst="line">
            <a:avLst/>
          </a:prstGeom>
          <a:noFill/>
          <a:ln w="12700" cap="flat" cmpd="sng" algn="ctr">
            <a:solidFill>
              <a:schemeClr val="bg2">
                <a:lumMod val="75000"/>
              </a:schemeClr>
            </a:solidFill>
            <a:prstDash val="solid"/>
            <a:headEnd type="none"/>
            <a:tailEnd type="none"/>
          </a:ln>
          <a:effectLst/>
        </p:spPr>
      </p:cxnSp>
      <p:cxnSp>
        <p:nvCxnSpPr>
          <p:cNvPr id="78" name="Straight Connector 77">
            <a:extLst>
              <a:ext uri="{FF2B5EF4-FFF2-40B4-BE49-F238E27FC236}">
                <a16:creationId xmlns:a16="http://schemas.microsoft.com/office/drawing/2014/main" id="{DCD70B18-9049-4AC0-B43A-048E0703F04D}"/>
              </a:ext>
            </a:extLst>
          </p:cNvPr>
          <p:cNvCxnSpPr>
            <a:cxnSpLocks/>
          </p:cNvCxnSpPr>
          <p:nvPr/>
        </p:nvCxnSpPr>
        <p:spPr>
          <a:xfrm>
            <a:off x="977910" y="3496063"/>
            <a:ext cx="11044982" cy="0"/>
          </a:xfrm>
          <a:prstGeom prst="line">
            <a:avLst/>
          </a:prstGeom>
          <a:noFill/>
          <a:ln w="12700" cap="flat" cmpd="sng" algn="ctr">
            <a:solidFill>
              <a:schemeClr val="bg2">
                <a:lumMod val="75000"/>
              </a:schemeClr>
            </a:solidFill>
            <a:prstDash val="solid"/>
            <a:headEnd type="none"/>
            <a:tailEnd type="none"/>
          </a:ln>
          <a:effectLst/>
        </p:spPr>
      </p:cxnSp>
      <p:cxnSp>
        <p:nvCxnSpPr>
          <p:cNvPr id="79" name="Straight Connector 78">
            <a:extLst>
              <a:ext uri="{FF2B5EF4-FFF2-40B4-BE49-F238E27FC236}">
                <a16:creationId xmlns:a16="http://schemas.microsoft.com/office/drawing/2014/main" id="{32D06C3C-A58B-4AF7-B501-907E0751E39B}"/>
              </a:ext>
            </a:extLst>
          </p:cNvPr>
          <p:cNvCxnSpPr>
            <a:cxnSpLocks/>
          </p:cNvCxnSpPr>
          <p:nvPr/>
        </p:nvCxnSpPr>
        <p:spPr>
          <a:xfrm>
            <a:off x="977910" y="5093743"/>
            <a:ext cx="11044982" cy="0"/>
          </a:xfrm>
          <a:prstGeom prst="line">
            <a:avLst/>
          </a:prstGeom>
          <a:noFill/>
          <a:ln w="12700" cap="flat" cmpd="sng" algn="ctr">
            <a:solidFill>
              <a:schemeClr val="bg2">
                <a:lumMod val="75000"/>
              </a:schemeClr>
            </a:solidFill>
            <a:prstDash val="solid"/>
            <a:headEnd type="none"/>
            <a:tailEnd type="none"/>
          </a:ln>
          <a:effectLst/>
        </p:spPr>
      </p:cxnSp>
      <p:sp>
        <p:nvSpPr>
          <p:cNvPr id="33" name="Freeform 13"/>
          <p:cNvSpPr>
            <a:spLocks noChangeAspect="1" noEditPoints="1"/>
          </p:cNvSpPr>
          <p:nvPr/>
        </p:nvSpPr>
        <p:spPr bwMode="auto">
          <a:xfrm>
            <a:off x="11574413" y="307622"/>
            <a:ext cx="252856" cy="272058"/>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aphicFrame>
        <p:nvGraphicFramePr>
          <p:cNvPr id="35" name="Table 34">
            <a:extLst>
              <a:ext uri="{FF2B5EF4-FFF2-40B4-BE49-F238E27FC236}">
                <a16:creationId xmlns:a16="http://schemas.microsoft.com/office/drawing/2014/main" id="{71EB0804-133E-4F34-A043-F6E7CBC695D7}"/>
              </a:ext>
            </a:extLst>
          </p:cNvPr>
          <p:cNvGraphicFramePr>
            <a:graphicFrameLocks noGrp="1"/>
          </p:cNvGraphicFramePr>
          <p:nvPr>
            <p:extLst/>
          </p:nvPr>
        </p:nvGraphicFramePr>
        <p:xfrm>
          <a:off x="3552341" y="5185895"/>
          <a:ext cx="3178547" cy="1553308"/>
        </p:xfrm>
        <a:graphic>
          <a:graphicData uri="http://schemas.openxmlformats.org/drawingml/2006/table">
            <a:tbl>
              <a:tblPr/>
              <a:tblGrid>
                <a:gridCol w="3178547">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China TRUCS / CCCPPF</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EN 301 549</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69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EU ENISA IAF</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EU Model Clauses</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EU – US Privacy Shield</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GDPR</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Germany </a:t>
                      </a:r>
                      <a:r>
                        <a:rPr lang="en-US" sz="1400" u="none" strike="noStrike" kern="1200">
                          <a:solidFill>
                            <a:schemeClr val="tx1"/>
                          </a:solidFill>
                          <a:effectLst/>
                          <a:latin typeface="Segoe UI"/>
                          <a:ea typeface="+mn-ea"/>
                          <a:cs typeface="+mn-cs"/>
                        </a:rPr>
                        <a:t>C5</a:t>
                      </a: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sp>
        <p:nvSpPr>
          <p:cNvPr id="2" name="TextBox 1">
            <a:extLst>
              <a:ext uri="{FF2B5EF4-FFF2-40B4-BE49-F238E27FC236}">
                <a16:creationId xmlns:a16="http://schemas.microsoft.com/office/drawing/2014/main" id="{FCDA859B-7598-401D-AD77-8A417B1A3B5C}"/>
              </a:ext>
            </a:extLst>
          </p:cNvPr>
          <p:cNvSpPr txBox="1"/>
          <p:nvPr/>
        </p:nvSpPr>
        <p:spPr>
          <a:xfrm>
            <a:off x="8860230" y="6424622"/>
            <a:ext cx="3358055"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3"/>
              </a:rPr>
              <a:t>https://aka.ms/AzureCompliance</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42579576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8B043C-E3FF-4CE3-A8D8-07DCD7B98F5D}"/>
              </a:ext>
            </a:extLst>
          </p:cNvPr>
          <p:cNvSpPr>
            <a:spLocks noGrp="1"/>
          </p:cNvSpPr>
          <p:nvPr>
            <p:ph type="title"/>
          </p:nvPr>
        </p:nvSpPr>
        <p:spPr/>
        <p:txBody>
          <a:bodyPr/>
          <a:lstStyle/>
          <a:p>
            <a:r>
              <a:rPr lang="en-US"/>
              <a:t>Azure Resource Manager</a:t>
            </a:r>
          </a:p>
        </p:txBody>
      </p:sp>
    </p:spTree>
    <p:extLst>
      <p:ext uri="{BB962C8B-B14F-4D97-AF65-F5344CB8AC3E}">
        <p14:creationId xmlns:p14="http://schemas.microsoft.com/office/powerpoint/2010/main" val="7836733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48024" y="1327789"/>
            <a:ext cx="8829251" cy="5105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p:cNvSpPr>
            <a:spLocks noGrp="1"/>
          </p:cNvSpPr>
          <p:nvPr>
            <p:ph type="body" sz="quarter" idx="11"/>
          </p:nvPr>
        </p:nvSpPr>
        <p:spPr>
          <a:xfrm>
            <a:off x="263013" y="2403403"/>
            <a:ext cx="3285011" cy="1777923"/>
          </a:xfrm>
        </p:spPr>
        <p:txBody>
          <a:bodyPr/>
          <a:lstStyle/>
          <a:p>
            <a:r>
              <a:rPr lang="en-US" sz="2353"/>
              <a:t>Azure Resource Manager or ARM management interface for Azure</a:t>
            </a:r>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normAutofit fontScale="90000"/>
          </a:bodyPr>
          <a:lstStyle/>
          <a:p>
            <a:r>
              <a:rPr lang="en-US"/>
              <a:t>Azure Resource Manager</a:t>
            </a:r>
          </a:p>
        </p:txBody>
      </p:sp>
      <p:pic>
        <p:nvPicPr>
          <p:cNvPr id="5" name="Picture 4"/>
          <p:cNvPicPr>
            <a:picLocks noChangeAspect="1"/>
          </p:cNvPicPr>
          <p:nvPr/>
        </p:nvPicPr>
        <p:blipFill>
          <a:blip r:embed="rId3"/>
          <a:stretch>
            <a:fillRect/>
          </a:stretch>
        </p:blipFill>
        <p:spPr>
          <a:xfrm>
            <a:off x="3989492" y="1598875"/>
            <a:ext cx="7766691" cy="4629357"/>
          </a:xfrm>
          <a:prstGeom prst="rect">
            <a:avLst/>
          </a:prstGeom>
        </p:spPr>
      </p:pic>
    </p:spTree>
    <p:extLst>
      <p:ext uri="{BB962C8B-B14F-4D97-AF65-F5344CB8AC3E}">
        <p14:creationId xmlns:p14="http://schemas.microsoft.com/office/powerpoint/2010/main" val="23022865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D4E5EDF-8513-4863-BC4E-40D37375428F}"/>
              </a:ext>
            </a:extLst>
          </p:cNvPr>
          <p:cNvGrpSpPr/>
          <p:nvPr/>
        </p:nvGrpSpPr>
        <p:grpSpPr>
          <a:xfrm>
            <a:off x="3531435" y="3925483"/>
            <a:ext cx="8464365" cy="2781814"/>
            <a:chOff x="5878954" y="1658002"/>
            <a:chExt cx="5929327" cy="1958359"/>
          </a:xfrm>
        </p:grpSpPr>
        <p:sp>
          <p:nvSpPr>
            <p:cNvPr id="16" name="Rounded Rectangle 7">
              <a:extLst>
                <a:ext uri="{FF2B5EF4-FFF2-40B4-BE49-F238E27FC236}">
                  <a16:creationId xmlns:a16="http://schemas.microsoft.com/office/drawing/2014/main" id="{CF2151DE-4CBB-4F34-A37C-1131D844AC20}"/>
                </a:ext>
              </a:extLst>
            </p:cNvPr>
            <p:cNvSpPr/>
            <p:nvPr/>
          </p:nvSpPr>
          <p:spPr>
            <a:xfrm>
              <a:off x="6704453" y="2344679"/>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546A">
                      <a:alpha val="99000"/>
                    </a:srgbClr>
                  </a:solidFill>
                  <a:effectLst/>
                  <a:uLnTx/>
                  <a:uFillTx/>
                  <a:latin typeface="Segoe UI"/>
                  <a:ea typeface="+mn-ea"/>
                  <a:cs typeface="+mn-cs"/>
                </a:rPr>
                <a:t>Subscription</a:t>
              </a:r>
            </a:p>
          </p:txBody>
        </p:sp>
        <p:sp>
          <p:nvSpPr>
            <p:cNvPr id="17" name="Rounded Rectangle 10">
              <a:extLst>
                <a:ext uri="{FF2B5EF4-FFF2-40B4-BE49-F238E27FC236}">
                  <a16:creationId xmlns:a16="http://schemas.microsoft.com/office/drawing/2014/main" id="{78FA6095-11A4-4F91-83EC-6F0A8E628A8C}"/>
                </a:ext>
              </a:extLst>
            </p:cNvPr>
            <p:cNvSpPr/>
            <p:nvPr/>
          </p:nvSpPr>
          <p:spPr>
            <a:xfrm>
              <a:off x="5878954"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546A">
                      <a:alpha val="99000"/>
                    </a:srgbClr>
                  </a:solidFill>
                  <a:effectLst/>
                  <a:uLnTx/>
                  <a:uFillTx/>
                  <a:latin typeface="Segoe UI"/>
                  <a:ea typeface="+mn-ea"/>
                  <a:cs typeface="+mn-cs"/>
                </a:rPr>
                <a:t>Resource Group</a:t>
              </a:r>
            </a:p>
          </p:txBody>
        </p:sp>
        <p:sp>
          <p:nvSpPr>
            <p:cNvPr id="18" name="Rounded Rectangle 13">
              <a:extLst>
                <a:ext uri="{FF2B5EF4-FFF2-40B4-BE49-F238E27FC236}">
                  <a16:creationId xmlns:a16="http://schemas.microsoft.com/office/drawing/2014/main" id="{7535FF23-0965-4C3A-BC03-5E89865E3F58}"/>
                </a:ext>
              </a:extLst>
            </p:cNvPr>
            <p:cNvSpPr/>
            <p:nvPr/>
          </p:nvSpPr>
          <p:spPr>
            <a:xfrm>
              <a:off x="7450611"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546A">
                      <a:alpha val="99000"/>
                    </a:srgbClr>
                  </a:solidFill>
                  <a:effectLst/>
                  <a:uLnTx/>
                  <a:uFillTx/>
                  <a:latin typeface="Segoe UI"/>
                  <a:ea typeface="+mn-ea"/>
                  <a:cs typeface="+mn-cs"/>
                </a:rPr>
                <a:t>Resource Group</a:t>
              </a:r>
            </a:p>
          </p:txBody>
        </p:sp>
        <p:sp>
          <p:nvSpPr>
            <p:cNvPr id="19" name="Rounded Rectangle 19">
              <a:extLst>
                <a:ext uri="{FF2B5EF4-FFF2-40B4-BE49-F238E27FC236}">
                  <a16:creationId xmlns:a16="http://schemas.microsoft.com/office/drawing/2014/main" id="{5B595A43-CDEC-49CD-8709-E5A9B9A269CE}"/>
                </a:ext>
              </a:extLst>
            </p:cNvPr>
            <p:cNvSpPr/>
            <p:nvPr/>
          </p:nvSpPr>
          <p:spPr>
            <a:xfrm>
              <a:off x="9022268"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546A">
                      <a:alpha val="99000"/>
                    </a:srgbClr>
                  </a:solidFill>
                  <a:effectLst/>
                  <a:uLnTx/>
                  <a:uFillTx/>
                  <a:latin typeface="Segoe UI"/>
                  <a:ea typeface="+mn-ea"/>
                  <a:cs typeface="+mn-cs"/>
                </a:rPr>
                <a:t>Resource Group</a:t>
              </a:r>
            </a:p>
          </p:txBody>
        </p:sp>
        <p:sp>
          <p:nvSpPr>
            <p:cNvPr id="20" name="Rounded Rectangle 7">
              <a:extLst>
                <a:ext uri="{FF2B5EF4-FFF2-40B4-BE49-F238E27FC236}">
                  <a16:creationId xmlns:a16="http://schemas.microsoft.com/office/drawing/2014/main" id="{416C816C-0C6D-4F41-8044-35D6B23F04F9}"/>
                </a:ext>
              </a:extLst>
            </p:cNvPr>
            <p:cNvSpPr/>
            <p:nvPr/>
          </p:nvSpPr>
          <p:spPr>
            <a:xfrm>
              <a:off x="9022267" y="2345717"/>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546A">
                      <a:alpha val="99000"/>
                    </a:srgbClr>
                  </a:solidFill>
                  <a:effectLst/>
                  <a:uLnTx/>
                  <a:uFillTx/>
                  <a:latin typeface="Segoe UI"/>
                  <a:ea typeface="+mn-ea"/>
                  <a:cs typeface="+mn-cs"/>
                </a:rPr>
                <a:t>Subscription</a:t>
              </a:r>
            </a:p>
          </p:txBody>
        </p:sp>
        <p:sp>
          <p:nvSpPr>
            <p:cNvPr id="21" name="Right Brace 20">
              <a:extLst>
                <a:ext uri="{FF2B5EF4-FFF2-40B4-BE49-F238E27FC236}">
                  <a16:creationId xmlns:a16="http://schemas.microsoft.com/office/drawing/2014/main" id="{2BA6FC15-B523-434D-A9CE-9D3B8575A560}"/>
                </a:ext>
              </a:extLst>
            </p:cNvPr>
            <p:cNvSpPr/>
            <p:nvPr/>
          </p:nvSpPr>
          <p:spPr>
            <a:xfrm rot="16200000">
              <a:off x="8083890" y="803390"/>
              <a:ext cx="675250" cy="2384476"/>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Right Brace 21">
              <a:extLst>
                <a:ext uri="{FF2B5EF4-FFF2-40B4-BE49-F238E27FC236}">
                  <a16:creationId xmlns:a16="http://schemas.microsoft.com/office/drawing/2014/main" id="{2CC786A8-83C3-463A-980F-E359710838D6}"/>
                </a:ext>
              </a:extLst>
            </p:cNvPr>
            <p:cNvSpPr/>
            <p:nvPr/>
          </p:nvSpPr>
          <p:spPr>
            <a:xfrm rot="16200000">
              <a:off x="6936216" y="2205437"/>
              <a:ext cx="586123" cy="1572900"/>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1F8E10F8-403D-472C-8CF3-9039A00AFDD7}"/>
                </a:ext>
              </a:extLst>
            </p:cNvPr>
            <p:cNvCxnSpPr/>
            <p:nvPr/>
          </p:nvCxnSpPr>
          <p:spPr>
            <a:xfrm>
              <a:off x="9615156" y="2652419"/>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ounded Rectangle 7">
              <a:extLst>
                <a:ext uri="{FF2B5EF4-FFF2-40B4-BE49-F238E27FC236}">
                  <a16:creationId xmlns:a16="http://schemas.microsoft.com/office/drawing/2014/main" id="{D945A8B7-9D6F-47D6-8D6F-7686E7384438}"/>
                </a:ext>
              </a:extLst>
            </p:cNvPr>
            <p:cNvSpPr/>
            <p:nvPr/>
          </p:nvSpPr>
          <p:spPr>
            <a:xfrm>
              <a:off x="7802768"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546A">
                      <a:alpha val="99000"/>
                    </a:srgbClr>
                  </a:solidFill>
                  <a:effectLst/>
                  <a:uLnTx/>
                  <a:uFillTx/>
                  <a:latin typeface="Segoe UI"/>
                  <a:ea typeface="+mn-ea"/>
                  <a:cs typeface="+mn-cs"/>
                </a:rPr>
                <a:t>Tenant</a:t>
              </a:r>
            </a:p>
          </p:txBody>
        </p:sp>
        <p:sp>
          <p:nvSpPr>
            <p:cNvPr id="25" name="Rounded Rectangle 7">
              <a:extLst>
                <a:ext uri="{FF2B5EF4-FFF2-40B4-BE49-F238E27FC236}">
                  <a16:creationId xmlns:a16="http://schemas.microsoft.com/office/drawing/2014/main" id="{B47F4AF2-4BE3-41A6-8A61-C86782B148EF}"/>
                </a:ext>
              </a:extLst>
            </p:cNvPr>
            <p:cNvSpPr/>
            <p:nvPr/>
          </p:nvSpPr>
          <p:spPr>
            <a:xfrm>
              <a:off x="10623016" y="2367083"/>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546A">
                      <a:alpha val="99000"/>
                    </a:srgbClr>
                  </a:solidFill>
                  <a:effectLst/>
                  <a:uLnTx/>
                  <a:uFillTx/>
                  <a:latin typeface="Segoe UI"/>
                  <a:ea typeface="+mn-ea"/>
                  <a:cs typeface="+mn-cs"/>
                </a:rPr>
                <a:t>Subscription</a:t>
              </a:r>
            </a:p>
          </p:txBody>
        </p:sp>
        <p:sp>
          <p:nvSpPr>
            <p:cNvPr id="26" name="Rounded Rectangle 19">
              <a:extLst>
                <a:ext uri="{FF2B5EF4-FFF2-40B4-BE49-F238E27FC236}">
                  <a16:creationId xmlns:a16="http://schemas.microsoft.com/office/drawing/2014/main" id="{FE0954FD-BC4E-466D-B8FE-615430085AAB}"/>
                </a:ext>
              </a:extLst>
            </p:cNvPr>
            <p:cNvSpPr/>
            <p:nvPr/>
          </p:nvSpPr>
          <p:spPr>
            <a:xfrm>
              <a:off x="10623016"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546A">
                      <a:alpha val="99000"/>
                    </a:srgbClr>
                  </a:solidFill>
                  <a:effectLst/>
                  <a:uLnTx/>
                  <a:uFillTx/>
                  <a:latin typeface="Segoe UI"/>
                  <a:ea typeface="+mn-ea"/>
                  <a:cs typeface="+mn-cs"/>
                </a:rPr>
                <a:t>Resource Group</a:t>
              </a:r>
            </a:p>
          </p:txBody>
        </p:sp>
        <p:cxnSp>
          <p:nvCxnSpPr>
            <p:cNvPr id="27" name="Straight Connector 26">
              <a:extLst>
                <a:ext uri="{FF2B5EF4-FFF2-40B4-BE49-F238E27FC236}">
                  <a16:creationId xmlns:a16="http://schemas.microsoft.com/office/drawing/2014/main" id="{CBDC96CC-1D7E-4E74-BE02-60D47B8D2A4E}"/>
                </a:ext>
              </a:extLst>
            </p:cNvPr>
            <p:cNvCxnSpPr/>
            <p:nvPr/>
          </p:nvCxnSpPr>
          <p:spPr>
            <a:xfrm>
              <a:off x="11174413" y="2682398"/>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EAA57C-E60C-4730-AC69-9C257114BF73}"/>
                </a:ext>
              </a:extLst>
            </p:cNvPr>
            <p:cNvCxnSpPr/>
            <p:nvPr/>
          </p:nvCxnSpPr>
          <p:spPr>
            <a:xfrm flipH="1">
              <a:off x="11160436" y="1658002"/>
              <a:ext cx="13977" cy="7090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ounded Rectangle 7">
              <a:extLst>
                <a:ext uri="{FF2B5EF4-FFF2-40B4-BE49-F238E27FC236}">
                  <a16:creationId xmlns:a16="http://schemas.microsoft.com/office/drawing/2014/main" id="{FE02661A-B408-4E24-B00B-2D16B8F2A03E}"/>
                </a:ext>
              </a:extLst>
            </p:cNvPr>
            <p:cNvSpPr/>
            <p:nvPr/>
          </p:nvSpPr>
          <p:spPr>
            <a:xfrm>
              <a:off x="10623016"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546A">
                      <a:alpha val="99000"/>
                    </a:srgbClr>
                  </a:solidFill>
                  <a:effectLst/>
                  <a:uLnTx/>
                  <a:uFillTx/>
                  <a:latin typeface="Segoe UI"/>
                  <a:ea typeface="+mn-ea"/>
                  <a:cs typeface="+mn-cs"/>
                </a:rPr>
                <a:t>Tenant</a:t>
              </a:r>
            </a:p>
          </p:txBody>
        </p:sp>
      </p:grpSp>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502" y="460979"/>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2943" y="460979"/>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4920" y="432767"/>
            <a:ext cx="2760499" cy="1840852"/>
          </a:xfrm>
          <a:prstGeom prst="rect">
            <a:avLst/>
          </a:prstGeom>
        </p:spPr>
      </p:pic>
      <p:pic>
        <p:nvPicPr>
          <p:cNvPr id="38" name="Picture 37">
            <a:extLst>
              <a:ext uri="{FF2B5EF4-FFF2-40B4-BE49-F238E27FC236}">
                <a16:creationId xmlns:a16="http://schemas.microsoft.com/office/drawing/2014/main" id="{2F876789-DBF8-4338-9C20-BEE6D433CF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3645" y="527888"/>
            <a:ext cx="1678822" cy="167882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683465" y="2301044"/>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3973356" y="2273619"/>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6936084" y="2264054"/>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405184" y="2328726"/>
            <a:ext cx="3011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Resource Manager</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7"/>
          <a:stretch>
            <a:fillRect/>
          </a:stretch>
        </p:blipFill>
        <p:spPr>
          <a:xfrm>
            <a:off x="331215" y="3151279"/>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901750" y="4448902"/>
            <a:ext cx="11674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API</a:t>
            </a:r>
          </a:p>
        </p:txBody>
      </p:sp>
    </p:spTree>
    <p:extLst>
      <p:ext uri="{BB962C8B-B14F-4D97-AF65-F5344CB8AC3E}">
        <p14:creationId xmlns:p14="http://schemas.microsoft.com/office/powerpoint/2010/main" val="3753618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373" y="315192"/>
            <a:ext cx="5078461" cy="1867388"/>
          </a:xfrm>
        </p:spPr>
        <p:txBody>
          <a:bodyPr/>
          <a:lstStyle/>
          <a:p>
            <a:r>
              <a:rPr lang="en-US" sz="5399" spc="0">
                <a:gradFill>
                  <a:gsLst>
                    <a:gs pos="2920">
                      <a:schemeClr val="tx2"/>
                    </a:gs>
                    <a:gs pos="39000">
                      <a:schemeClr val="tx2"/>
                    </a:gs>
                  </a:gsLst>
                  <a:lin ang="5400000" scaled="0"/>
                </a:gradFill>
                <a:cs typeface="+mn-cs"/>
              </a:rPr>
              <a:t>Resource Providers</a:t>
            </a:r>
          </a:p>
        </p:txBody>
      </p:sp>
      <p:sp>
        <p:nvSpPr>
          <p:cNvPr id="3" name="Subtitle 2"/>
          <p:cNvSpPr>
            <a:spLocks noGrp="1"/>
          </p:cNvSpPr>
          <p:nvPr>
            <p:ph type="subTitle" idx="1"/>
          </p:nvPr>
        </p:nvSpPr>
        <p:spPr>
          <a:xfrm>
            <a:off x="6214533" y="2494609"/>
            <a:ext cx="5825067" cy="3892904"/>
          </a:xfrm>
        </p:spPr>
        <p:txBody>
          <a:bodyPr>
            <a:normAutofit fontScale="92500" lnSpcReduction="20000"/>
          </a:bodyPr>
          <a:lstStyle/>
          <a:p>
            <a:pPr marL="336145" indent="-336145">
              <a:buFont typeface="Wingdings" panose="05000000000000000000" pitchFamily="2" charset="2"/>
              <a:buChar char="§"/>
            </a:pPr>
            <a:r>
              <a:rPr lang="en-US" sz="2400">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a:latin typeface="Segoe UI Light" panose="020B0502040204020203" pitchFamily="34" charset="0"/>
                <a:cs typeface="Segoe UI Light" panose="020B0502040204020203" pitchFamily="34" charset="0"/>
              </a:rPr>
              <a:t>Isolation makes communication a challenge</a:t>
            </a:r>
          </a:p>
          <a:p>
            <a:endParaRPr lang="en-US" sz="2400">
              <a:latin typeface="Segoe UI Light" panose="020B0502040204020203" pitchFamily="34" charset="0"/>
              <a:cs typeface="Segoe UI Light" panose="020B0502040204020203" pitchFamily="34" charset="0"/>
            </a:endParaRPr>
          </a:p>
          <a:p>
            <a:pPr marL="346009" indent="-346009"/>
            <a:endParaRPr lang="en-US"/>
          </a:p>
        </p:txBody>
      </p:sp>
      <p:sp>
        <p:nvSpPr>
          <p:cNvPr id="335" name="Freeform 5"/>
          <p:cNvSpPr>
            <a:spLocks/>
          </p:cNvSpPr>
          <p:nvPr/>
        </p:nvSpPr>
        <p:spPr bwMode="auto">
          <a:xfrm>
            <a:off x="511407" y="31519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509820" y="315191"/>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863459" y="638880"/>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058696" y="1073793"/>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368213" y="781733"/>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103140" y="491263"/>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884095" y="1054745"/>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963458" y="721418"/>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258691" y="584912"/>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561860" y="930937"/>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311072" y="1242044"/>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846000" y="856337"/>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508231" y="177048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168189" y="72728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166602" y="72728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165013" y="218257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478502" y="1149379"/>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478502" y="979542"/>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3807069"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3807069"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3807069"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3807069"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054683"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054683"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054683"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054683"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054683"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561041"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561041"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561041" y="1723974"/>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3807069"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054683"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303885"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303885"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303885"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303885"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513422" y="979542"/>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3773735" y="979542"/>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516597" y="1930319"/>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478501" y="1149379"/>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478502" y="979542"/>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561041" y="1557310"/>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103139" y="322760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101551" y="322760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99963" y="468290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58795" y="358608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85774" y="358608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58796" y="343052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646097" y="347179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646097" y="347179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76255" y="393528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55619" y="399877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119106" y="399242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117517" y="413686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05797" y="3800048"/>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04210" y="380004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02621" y="5255345"/>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06602" y="4900590"/>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06605" y="4049811"/>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06605" y="4049811"/>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193905" y="4138698"/>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06602" y="5052967"/>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666913" y="4081555"/>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476440" y="4216476"/>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447869" y="438313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09769" y="4384726"/>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EF6BA77-7367-433A-BA6A-30B80888DD0D}"/>
              </a:ext>
            </a:extLst>
          </p:cNvPr>
          <p:cNvGraphicFramePr>
            <a:graphicFrameLocks noGrp="1"/>
          </p:cNvGraphicFramePr>
          <p:nvPr>
            <p:extLst/>
          </p:nvPr>
        </p:nvGraphicFramePr>
        <p:xfrm>
          <a:off x="1" y="-62577"/>
          <a:ext cx="12192001" cy="6857040"/>
        </p:xfrm>
        <a:graphic>
          <a:graphicData uri="http://schemas.openxmlformats.org/drawingml/2006/table">
            <a:tbl>
              <a:tblPr>
                <a:tableStyleId>{5C22544A-7EE6-4342-B048-85BDC9FD1C3A}</a:tableStyleId>
              </a:tblPr>
              <a:tblGrid>
                <a:gridCol w="1940265">
                  <a:extLst>
                    <a:ext uri="{9D8B030D-6E8A-4147-A177-3AD203B41FA5}">
                      <a16:colId xmlns:a16="http://schemas.microsoft.com/office/drawing/2014/main" val="847106822"/>
                    </a:ext>
                  </a:extLst>
                </a:gridCol>
                <a:gridCol w="2010636">
                  <a:extLst>
                    <a:ext uri="{9D8B030D-6E8A-4147-A177-3AD203B41FA5}">
                      <a16:colId xmlns:a16="http://schemas.microsoft.com/office/drawing/2014/main" val="3744568587"/>
                    </a:ext>
                  </a:extLst>
                </a:gridCol>
                <a:gridCol w="1839734">
                  <a:extLst>
                    <a:ext uri="{9D8B030D-6E8A-4147-A177-3AD203B41FA5}">
                      <a16:colId xmlns:a16="http://schemas.microsoft.com/office/drawing/2014/main" val="3422819338"/>
                    </a:ext>
                  </a:extLst>
                </a:gridCol>
                <a:gridCol w="2375064">
                  <a:extLst>
                    <a:ext uri="{9D8B030D-6E8A-4147-A177-3AD203B41FA5}">
                      <a16:colId xmlns:a16="http://schemas.microsoft.com/office/drawing/2014/main" val="4050900382"/>
                    </a:ext>
                  </a:extLst>
                </a:gridCol>
                <a:gridCol w="2013151">
                  <a:extLst>
                    <a:ext uri="{9D8B030D-6E8A-4147-A177-3AD203B41FA5}">
                      <a16:colId xmlns:a16="http://schemas.microsoft.com/office/drawing/2014/main" val="2404689852"/>
                    </a:ext>
                  </a:extLst>
                </a:gridCol>
                <a:gridCol w="2013151">
                  <a:extLst>
                    <a:ext uri="{9D8B030D-6E8A-4147-A177-3AD203B41FA5}">
                      <a16:colId xmlns:a16="http://schemas.microsoft.com/office/drawing/2014/main" val="2517209389"/>
                    </a:ext>
                  </a:extLst>
                </a:gridCol>
              </a:tblGrid>
              <a:tr h="228568">
                <a:tc>
                  <a:txBody>
                    <a:bodyPr/>
                    <a:lstStyle/>
                    <a:p>
                      <a:pPr algn="l" fontAlgn="b"/>
                      <a:r>
                        <a:rPr lang="en-US" sz="900" u="none" strike="noStrike">
                          <a:solidFill>
                            <a:schemeClr val="bg2">
                              <a:lumMod val="60000"/>
                              <a:lumOff val="40000"/>
                            </a:schemeClr>
                          </a:solidFill>
                          <a:effectLst/>
                        </a:rPr>
                        <a:t>84codes.CloudAMQP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Microsoft.AzureActiveDirectory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Microsoft.ContainerService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Microsoft.HanaOnAzure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Microsoft.OperationalInsights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Microsoft.StorageReplication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76065727"/>
                  </a:ext>
                </a:extLst>
              </a:tr>
              <a:tr h="228568">
                <a:tc>
                  <a:txBody>
                    <a:bodyPr/>
                    <a:lstStyle/>
                    <a:p>
                      <a:pPr algn="l" fontAlgn="b"/>
                      <a:r>
                        <a:rPr lang="en-US" sz="900" u="none" strike="noStrike">
                          <a:solidFill>
                            <a:schemeClr val="bg2">
                              <a:lumMod val="60000"/>
                              <a:lumOff val="40000"/>
                            </a:schemeClr>
                          </a:solidFill>
                          <a:effectLst/>
                        </a:rPr>
                        <a:t>AppDynamics.APM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Microsoft.AzureStack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Microsoft.ContentModerator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Microsoft.HDInsight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Microsoft.OperationsManagement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Microsoft.StorageSync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81931371"/>
                  </a:ext>
                </a:extLst>
              </a:tr>
              <a:tr h="228568">
                <a:tc>
                  <a:txBody>
                    <a:bodyPr/>
                    <a:lstStyle/>
                    <a:p>
                      <a:pPr algn="l" fontAlgn="b"/>
                      <a:r>
                        <a:rPr lang="en-US" sz="900" u="none" strike="noStrike">
                          <a:solidFill>
                            <a:schemeClr val="bg2">
                              <a:lumMod val="60000"/>
                              <a:lumOff val="40000"/>
                            </a:schemeClr>
                          </a:solidFill>
                          <a:effectLst/>
                        </a:rPr>
                        <a:t>Aspera.Transfers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Microsoft.Backup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Microsoft.CortanaAnalytics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Microsoft.HybridData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Microsoft.PolicyInsights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Microsoft.StorageSyncInt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7603438"/>
                  </a:ext>
                </a:extLst>
              </a:tr>
              <a:tr h="228568">
                <a:tc>
                  <a:txBody>
                    <a:bodyPr/>
                    <a:lstStyle/>
                    <a:p>
                      <a:pPr algn="l" fontAlgn="b"/>
                      <a:r>
                        <a:rPr lang="en-US" sz="900" u="none" strike="noStrike">
                          <a:solidFill>
                            <a:schemeClr val="bg2">
                              <a:lumMod val="60000"/>
                              <a:lumOff val="40000"/>
                            </a:schemeClr>
                          </a:solidFill>
                          <a:effectLst/>
                        </a:rPr>
                        <a:t>Auth0.Cloud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Microsoft.Batch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Microsoft.CustomerInsights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Microsoft.ImportExport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Microsoft.Portal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Microsoft.StorSimple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1787638"/>
                  </a:ext>
                </a:extLst>
              </a:tr>
              <a:tr h="228568">
                <a:tc>
                  <a:txBody>
                    <a:bodyPr/>
                    <a:lstStyle/>
                    <a:p>
                      <a:pPr algn="l" fontAlgn="b"/>
                      <a:r>
                        <a:rPr lang="en-US" sz="900" u="none" strike="noStrike">
                          <a:solidFill>
                            <a:schemeClr val="bg2">
                              <a:lumMod val="60000"/>
                              <a:lumOff val="40000"/>
                            </a:schemeClr>
                          </a:solidFill>
                          <a:effectLst/>
                        </a:rPr>
                        <a:t>Citrix.Cloud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Microsoft.BatchAI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Microsoft.DataBox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Microsoft.InformationProtection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Microsoft.PortalSdk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Microsoft.StreamAnalytics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75082502"/>
                  </a:ext>
                </a:extLst>
              </a:tr>
              <a:tr h="228568">
                <a:tc>
                  <a:txBody>
                    <a:bodyPr/>
                    <a:lstStyle/>
                    <a:p>
                      <a:pPr algn="l" fontAlgn="b"/>
                      <a:r>
                        <a:rPr lang="en-US" sz="900" u="none" strike="noStrike">
                          <a:solidFill>
                            <a:schemeClr val="bg2">
                              <a:lumMod val="60000"/>
                              <a:lumOff val="40000"/>
                            </a:schemeClr>
                          </a:solidFill>
                          <a:effectLst/>
                        </a:rPr>
                        <a:t>Citrix.Services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Microsoft.BigAnalytics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Microsoft.Databricks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microsoft.insights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Microsoft.PowerApps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Microsoft.StreamAnalyticsExplorer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1524579"/>
                  </a:ext>
                </a:extLst>
              </a:tr>
              <a:tr h="228568">
                <a:tc>
                  <a:txBody>
                    <a:bodyPr/>
                    <a:lstStyle/>
                    <a:p>
                      <a:pPr algn="l" fontAlgn="b"/>
                      <a:r>
                        <a:rPr lang="en-US" sz="900" u="none" strike="noStrike">
                          <a:solidFill>
                            <a:schemeClr val="bg2">
                              <a:lumMod val="60000"/>
                              <a:lumOff val="40000"/>
                            </a:schemeClr>
                          </a:solidFill>
                          <a:effectLst/>
                        </a:rPr>
                        <a:t>Cloudyn.Analytics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Microsoft.Billing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Microsoft.DataCatalog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Microsoft.IntelligentSystems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Microsoft.PowerBI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microsoft.support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3199237"/>
                  </a:ext>
                </a:extLst>
              </a:tr>
              <a:tr h="228568">
                <a:tc>
                  <a:txBody>
                    <a:bodyPr/>
                    <a:lstStyle/>
                    <a:p>
                      <a:pPr algn="l" fontAlgn="b"/>
                      <a:r>
                        <a:rPr lang="en-US" sz="900" u="none" strike="noStrike">
                          <a:solidFill>
                            <a:schemeClr val="bg2">
                              <a:lumMod val="60000"/>
                              <a:lumOff val="40000"/>
                            </a:schemeClr>
                          </a:solidFill>
                          <a:effectLst/>
                        </a:rPr>
                        <a:t>Conexlink.MyCloudIT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Microsoft.BingMaps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Microsoft.DataConnect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Microsoft.Intune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Microsoft.PowerBIDedicated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Microsoft.TestResourceProviderSDK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5021643"/>
                  </a:ext>
                </a:extLst>
              </a:tr>
              <a:tr h="228568">
                <a:tc>
                  <a:txBody>
                    <a:bodyPr/>
                    <a:lstStyle/>
                    <a:p>
                      <a:pPr algn="l" fontAlgn="b"/>
                      <a:r>
                        <a:rPr lang="en-US" sz="900" u="none" strike="noStrike">
                          <a:solidFill>
                            <a:schemeClr val="bg2">
                              <a:lumMod val="60000"/>
                              <a:lumOff val="40000"/>
                            </a:schemeClr>
                          </a:solidFill>
                          <a:effectLst/>
                        </a:rPr>
                        <a:t>Crypteron.DataSecurity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Microsoft.BizTalkServices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Microsoft.DataFactory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Microsoft.IoTCentral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Microsoft.ProcessSimple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Microsoft.TimeSeriesInsights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9332662"/>
                  </a:ext>
                </a:extLst>
              </a:tr>
              <a:tr h="228568">
                <a:tc>
                  <a:txBody>
                    <a:bodyPr/>
                    <a:lstStyle/>
                    <a:p>
                      <a:pPr algn="l" fontAlgn="b"/>
                      <a:r>
                        <a:rPr lang="en-US" sz="900" u="none" strike="noStrike">
                          <a:solidFill>
                            <a:schemeClr val="bg2">
                              <a:lumMod val="60000"/>
                              <a:lumOff val="40000"/>
                            </a:schemeClr>
                          </a:solidFill>
                          <a:effectLst/>
                        </a:rPr>
                        <a:t>Dynatrace.DynatraceSaaS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Microsoft.BusinessAppDiscovery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Microsoft.DataLake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Microsoft.Kailani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Microsoft.Project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microsoft.visualstudio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1778156"/>
                  </a:ext>
                </a:extLst>
              </a:tr>
              <a:tr h="228568">
                <a:tc>
                  <a:txBody>
                    <a:bodyPr/>
                    <a:lstStyle/>
                    <a:p>
                      <a:pPr algn="l" fontAlgn="b"/>
                      <a:r>
                        <a:rPr lang="en-US" sz="900" u="none" strike="noStrike" err="1">
                          <a:solidFill>
                            <a:schemeClr val="bg2">
                              <a:lumMod val="60000"/>
                              <a:lumOff val="40000"/>
                            </a:schemeClr>
                          </a:solidFill>
                          <a:effectLst/>
                        </a:rPr>
                        <a:t>Dynatrace.Ruxit</a:t>
                      </a:r>
                      <a:r>
                        <a:rPr lang="en-US" sz="900" u="none" strike="noStrike">
                          <a:solidFill>
                            <a:schemeClr val="bg2">
                              <a:lumMod val="60000"/>
                              <a:lumOff val="40000"/>
                            </a:schemeClr>
                          </a:solidFill>
                          <a:effectLst/>
                        </a:rPr>
                        <a: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Microsoft.BusinessAppPlatform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Microsoft.DataLakeAnalytics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Microsoft.KeyVault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Microsoft.ProjectOxford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Microsoft.Web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24127590"/>
                  </a:ext>
                </a:extLst>
              </a:tr>
              <a:tr h="228568">
                <a:tc>
                  <a:txBody>
                    <a:bodyPr/>
                    <a:lstStyle/>
                    <a:p>
                      <a:pPr algn="l" fontAlgn="b"/>
                      <a:r>
                        <a:rPr lang="en-US" sz="900" u="none" strike="noStrike">
                          <a:solidFill>
                            <a:schemeClr val="bg2">
                              <a:lumMod val="60000"/>
                              <a:lumOff val="40000"/>
                            </a:schemeClr>
                          </a:solidFill>
                          <a:effectLst/>
                        </a:rPr>
                        <a:t>Hive.Streaming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Microsoft.Cache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Microsoft.DataLakeStore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Microsoft.Kona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Microsoft.RecoveryServices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Microsoft.WinFab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8257310"/>
                  </a:ext>
                </a:extLst>
              </a:tr>
              <a:tr h="228568">
                <a:tc>
                  <a:txBody>
                    <a:bodyPr/>
                    <a:lstStyle/>
                    <a:p>
                      <a:pPr algn="l" fontAlgn="b"/>
                      <a:r>
                        <a:rPr lang="en-US" sz="900" u="none" strike="noStrike">
                          <a:solidFill>
                            <a:schemeClr val="bg2">
                              <a:lumMod val="60000"/>
                              <a:lumOff val="40000"/>
                            </a:schemeClr>
                          </a:solidFill>
                          <a:effectLst/>
                        </a:rPr>
                        <a:t>Incapsula.Waf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Microsoft.Capacity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Microsoft.DataMigration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Microsoft.LocationServices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Microsoft.Relay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Microsoft.Xrm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8992963"/>
                  </a:ext>
                </a:extLst>
              </a:tr>
              <a:tr h="228568">
                <a:tc>
                  <a:txBody>
                    <a:bodyPr/>
                    <a:lstStyle/>
                    <a:p>
                      <a:pPr algn="l" fontAlgn="b"/>
                      <a:r>
                        <a:rPr lang="en-US" sz="900" u="none" strike="noStrike">
                          <a:solidFill>
                            <a:schemeClr val="bg2">
                              <a:lumMod val="60000"/>
                              <a:lumOff val="40000"/>
                            </a:schemeClr>
                          </a:solidFill>
                          <a:effectLst/>
                        </a:rPr>
                        <a:t>Internal.Telemetry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Microsoft.Cdn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Microsoft.DBforMySQL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Microsoft.LocationBasedServices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Microsoft.RemoteApp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Myget.PackageManagement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1275832"/>
                  </a:ext>
                </a:extLst>
              </a:tr>
              <a:tr h="228568">
                <a:tc>
                  <a:txBody>
                    <a:bodyPr/>
                    <a:lstStyle/>
                    <a:p>
                      <a:pPr algn="l" fontAlgn="b"/>
                      <a:r>
                        <a:rPr lang="en-US" sz="900" u="none" strike="noStrike">
                          <a:solidFill>
                            <a:schemeClr val="bg2">
                              <a:lumMod val="60000"/>
                              <a:lumOff val="40000"/>
                            </a:schemeClr>
                          </a:solidFill>
                          <a:effectLst/>
                        </a:rPr>
                        <a:t>LiveArena.Broadcast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Microsoft.CertificateRegistration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Microsoft.DBforPostgreSQL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Microsoft.Logic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Microsoft.ResourceHealth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NewRelic.APM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2941884"/>
                  </a:ext>
                </a:extLst>
              </a:tr>
              <a:tr h="228568">
                <a:tc>
                  <a:txBody>
                    <a:bodyPr/>
                    <a:lstStyle/>
                    <a:p>
                      <a:pPr algn="l" fontAlgn="b"/>
                      <a:r>
                        <a:rPr lang="en-US" sz="900" u="none" strike="noStrike">
                          <a:solidFill>
                            <a:schemeClr val="bg2">
                              <a:lumMod val="60000"/>
                              <a:lumOff val="40000"/>
                            </a:schemeClr>
                          </a:solidFill>
                          <a:effectLst/>
                        </a:rPr>
                        <a:t>Lombiq.DotNest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Microsoft.ClassicCompute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Microsoft.Devices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Microsoft.MachineLearning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Microsoft.Resources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nuubit.nextgencdn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7406599"/>
                  </a:ext>
                </a:extLst>
              </a:tr>
              <a:tr h="228568">
                <a:tc>
                  <a:txBody>
                    <a:bodyPr/>
                    <a:lstStyle/>
                    <a:p>
                      <a:pPr algn="l" fontAlgn="b"/>
                      <a:r>
                        <a:rPr lang="en-US" sz="900" u="none" strike="noStrike">
                          <a:solidFill>
                            <a:schemeClr val="bg2">
                              <a:lumMod val="60000"/>
                              <a:lumOff val="40000"/>
                            </a:schemeClr>
                          </a:solidFill>
                          <a:effectLst/>
                        </a:rPr>
                        <a:t>Mailjet.Email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Microsoft.ClassicNetwork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Microsoft.DevTestLab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Microsoft.MachineLearningExperimentation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Microsoft.Scheduler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Paraleap.CloudMonix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7270061"/>
                  </a:ext>
                </a:extLst>
              </a:tr>
              <a:tr h="228568">
                <a:tc>
                  <a:txBody>
                    <a:bodyPr/>
                    <a:lstStyle/>
                    <a:p>
                      <a:pPr algn="l" fontAlgn="b"/>
                      <a:r>
                        <a:rPr lang="en-US" sz="900" u="none" strike="noStrike">
                          <a:solidFill>
                            <a:schemeClr val="bg2">
                              <a:lumMod val="60000"/>
                              <a:lumOff val="40000"/>
                            </a:schemeClr>
                          </a:solidFill>
                          <a:effectLst/>
                        </a:rPr>
                        <a:t>Microsoft.AAD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Microsoft.ClassicStorage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microsoft.dns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Microsoft.MachineLearningCompute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Microsoft.Search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Pokitdok.Platform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1774094"/>
                  </a:ext>
                </a:extLst>
              </a:tr>
              <a:tr h="228568">
                <a:tc>
                  <a:txBody>
                    <a:bodyPr/>
                    <a:lstStyle/>
                    <a:p>
                      <a:pPr algn="l" fontAlgn="b"/>
                      <a:r>
                        <a:rPr lang="en-US" sz="900" u="none" strike="noStrike">
                          <a:solidFill>
                            <a:schemeClr val="bg2">
                              <a:lumMod val="60000"/>
                              <a:lumOff val="40000"/>
                            </a:schemeClr>
                          </a:solidFill>
                          <a:effectLst/>
                        </a:rPr>
                        <a:t>Microsoft.AADDomainServices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Microsoft.ClassicSubscription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Microsoft.DocumentDB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Microsoft.MachineLearningOperationalization</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Microsoft.Security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RavenHq.Db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22341957"/>
                  </a:ext>
                </a:extLst>
              </a:tr>
              <a:tr h="228568">
                <a:tc>
                  <a:txBody>
                    <a:bodyPr/>
                    <a:lstStyle/>
                    <a:p>
                      <a:pPr algn="l" fontAlgn="b"/>
                      <a:r>
                        <a:rPr lang="en-US" sz="900" u="none" strike="noStrike">
                          <a:solidFill>
                            <a:schemeClr val="bg2">
                              <a:lumMod val="60000"/>
                              <a:lumOff val="40000"/>
                            </a:schemeClr>
                          </a:solidFill>
                          <a:effectLst/>
                        </a:rPr>
                        <a:t>microsoft.aadiam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Microsoft.ClassicInfrastructureMigrate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Microsoft.DomainRegistration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Microsoft.MachineLearningModelManagement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Microsoft.ServerManagement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Raygun.CrashReporting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89502169"/>
                  </a:ext>
                </a:extLst>
              </a:tr>
              <a:tr h="228568">
                <a:tc>
                  <a:txBody>
                    <a:bodyPr/>
                    <a:lstStyle/>
                    <a:p>
                      <a:pPr algn="l" fontAlgn="b"/>
                      <a:r>
                        <a:rPr lang="en-US" sz="900" u="none" strike="noStrike">
                          <a:solidFill>
                            <a:schemeClr val="bg2">
                              <a:lumMod val="60000"/>
                              <a:lumOff val="40000"/>
                            </a:schemeClr>
                          </a:solidFill>
                          <a:effectLst/>
                        </a:rPr>
                        <a:t>Microsoft.ADHybridHealthService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microsoft.cloudes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Microsoft.DynamicsLcs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Microsoft.ManagedIdentity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Microsoft.ServiceBus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RedisLabs.Memcached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532035"/>
                  </a:ext>
                </a:extLst>
              </a:tr>
              <a:tr h="228568">
                <a:tc>
                  <a:txBody>
                    <a:bodyPr/>
                    <a:lstStyle/>
                    <a:p>
                      <a:pPr algn="l" fontAlgn="b"/>
                      <a:r>
                        <a:rPr lang="en-US" sz="900" u="none" strike="noStrike">
                          <a:solidFill>
                            <a:schemeClr val="bg2">
                              <a:lumMod val="60000"/>
                              <a:lumOff val="40000"/>
                            </a:schemeClr>
                          </a:solidFill>
                          <a:effectLst/>
                        </a:rPr>
                        <a:t>Microsoft.Advisor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Microsoft.CloudSearch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Microsoft.EventGrid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Microsoft.Management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Microsoft.ServiceFabric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RedisLabs.Redis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643439"/>
                  </a:ext>
                </a:extLst>
              </a:tr>
              <a:tr h="228568">
                <a:tc>
                  <a:txBody>
                    <a:bodyPr/>
                    <a:lstStyle/>
                    <a:p>
                      <a:pPr algn="l" fontAlgn="b"/>
                      <a:r>
                        <a:rPr lang="en-US" sz="900" u="none" strike="noStrike">
                          <a:solidFill>
                            <a:schemeClr val="bg2">
                              <a:lumMod val="60000"/>
                              <a:lumOff val="40000"/>
                            </a:schemeClr>
                          </a:solidFill>
                          <a:effectLst/>
                        </a:rPr>
                        <a:t>Microsoft.AnalysisServices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Microsoft.CognitiveServices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Microsoft.EventHub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Microsoft.MarketplaceOrdering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Microsoft.ServiceHealth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RevAPM.MobileCDN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19676559"/>
                  </a:ext>
                </a:extLst>
              </a:tr>
              <a:tr h="228568">
                <a:tc>
                  <a:txBody>
                    <a:bodyPr/>
                    <a:lstStyle/>
                    <a:p>
                      <a:pPr algn="l" fontAlgn="b"/>
                      <a:r>
                        <a:rPr lang="en-US" sz="900" u="none" strike="noStrike">
                          <a:solidFill>
                            <a:schemeClr val="bg2">
                              <a:lumMod val="60000"/>
                              <a:lumOff val="40000"/>
                            </a:schemeClr>
                          </a:solidFill>
                          <a:effectLst/>
                        </a:rPr>
                        <a:t>Microsoft.ApiHubs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Microsoft.Commerce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Microsoft.ExpressPod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Microsoft.Media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Microsoft.Siena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Sendgrid.Email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304802"/>
                  </a:ext>
                </a:extLst>
              </a:tr>
              <a:tr h="228568">
                <a:tc>
                  <a:txBody>
                    <a:bodyPr/>
                    <a:lstStyle/>
                    <a:p>
                      <a:pPr algn="l" fontAlgn="b"/>
                      <a:r>
                        <a:rPr lang="en-US" sz="900" u="none" strike="noStrike" err="1">
                          <a:solidFill>
                            <a:schemeClr val="bg2">
                              <a:lumMod val="60000"/>
                              <a:lumOff val="40000"/>
                            </a:schemeClr>
                          </a:solidFill>
                          <a:effectLst/>
                        </a:rPr>
                        <a:t>Microsoft.ApiManagement</a:t>
                      </a:r>
                      <a:r>
                        <a:rPr lang="en-US" sz="900" u="none" strike="noStrike">
                          <a:solidFill>
                            <a:schemeClr val="bg2">
                              <a:lumMod val="60000"/>
                              <a:lumOff val="40000"/>
                            </a:schemeClr>
                          </a:solidFill>
                          <a:effectLst/>
                        </a:rPr>
                        <a: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Microsoft.CommonDataModel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Microsoft.ExternalShim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Microsoft.Migrate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Microsoft.SiteRecovery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Signiant.Flight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6558346"/>
                  </a:ext>
                </a:extLst>
              </a:tr>
              <a:tr h="228568">
                <a:tc>
                  <a:txBody>
                    <a:bodyPr/>
                    <a:lstStyle/>
                    <a:p>
                      <a:pPr algn="l" fontAlgn="b"/>
                      <a:r>
                        <a:rPr lang="en-US" sz="900" u="none" strike="noStrike">
                          <a:solidFill>
                            <a:schemeClr val="bg2">
                              <a:lumMod val="60000"/>
                              <a:lumOff val="40000"/>
                            </a:schemeClr>
                          </a:solidFill>
                          <a:effectLst/>
                        </a:rPr>
                        <a:t>Microsoft.AppService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Microsoft.Compute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Microsoft.Features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Microsoft.Mindaro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Microsoft.Solutions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Sparkpost.Basic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26893061"/>
                  </a:ext>
                </a:extLst>
              </a:tr>
              <a:tr h="228568">
                <a:tc>
                  <a:txBody>
                    <a:bodyPr/>
                    <a:lstStyle/>
                    <a:p>
                      <a:pPr algn="l" fontAlgn="b"/>
                      <a:r>
                        <a:rPr lang="en-US" sz="900" u="none" strike="noStrike">
                          <a:solidFill>
                            <a:schemeClr val="bg2">
                              <a:lumMod val="60000"/>
                              <a:lumOff val="40000"/>
                            </a:schemeClr>
                          </a:solidFill>
                          <a:effectLst/>
                        </a:rPr>
                        <a:t>Microsoft.Archive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Microsoft.Consumption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Microsoft.Flow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Microsoft.MobileEngagement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Microsoft.Sql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stackify.retrace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4515689"/>
                  </a:ext>
                </a:extLst>
              </a:tr>
              <a:tr h="228568">
                <a:tc>
                  <a:txBody>
                    <a:bodyPr/>
                    <a:lstStyle/>
                    <a:p>
                      <a:pPr algn="l" fontAlgn="b"/>
                      <a:r>
                        <a:rPr lang="en-US" sz="900" u="none" strike="noStrike">
                          <a:solidFill>
                            <a:schemeClr val="bg2">
                              <a:lumMod val="60000"/>
                              <a:lumOff val="40000"/>
                            </a:schemeClr>
                          </a:solidFill>
                          <a:effectLst/>
                        </a:rPr>
                        <a:t>Microsoft.Authorization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Microsoft.Container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Microsoft.Gallery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Microsoft.Network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Microsoft.SqlVirtualMachine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SuccessBricks.ClearDB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7895175"/>
                  </a:ext>
                </a:extLst>
              </a:tr>
              <a:tr h="228568">
                <a:tc>
                  <a:txBody>
                    <a:bodyPr/>
                    <a:lstStyle/>
                    <a:p>
                      <a:pPr algn="l" fontAlgn="b"/>
                      <a:r>
                        <a:rPr lang="en-US" sz="900" u="none" strike="noStrike">
                          <a:solidFill>
                            <a:schemeClr val="bg2">
                              <a:lumMod val="60000"/>
                              <a:lumOff val="40000"/>
                            </a:schemeClr>
                          </a:solidFill>
                          <a:effectLst/>
                        </a:rPr>
                        <a:t>Microsoft.Automation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Microsoft.ContainerInstance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Microsoft.Gaming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Microsoft.NFS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Microsoft.SqlVM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TrendMicro.DeepSecurity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2730141"/>
                  </a:ext>
                </a:extLst>
              </a:tr>
              <a:tr h="228568">
                <a:tc>
                  <a:txBody>
                    <a:bodyPr/>
                    <a:lstStyle/>
                    <a:p>
                      <a:pPr algn="l" fontAlgn="b"/>
                      <a:r>
                        <a:rPr lang="en-US" sz="900" u="none" strike="noStrike">
                          <a:solidFill>
                            <a:schemeClr val="bg2">
                              <a:lumMod val="60000"/>
                              <a:lumOff val="40000"/>
                            </a:schemeClr>
                          </a:solidFill>
                          <a:effectLst/>
                        </a:rPr>
                        <a:t>Microsoft.Azure.Geneva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Microsoft.ContainerRegistry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Microsoft.Genomics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Microsoft.NotificationHubs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Microsoft.Storage                          </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u="none" strike="noStrike">
                          <a:solidFill>
                            <a:schemeClr val="bg2">
                              <a:lumMod val="60000"/>
                              <a:lumOff val="40000"/>
                            </a:schemeClr>
                          </a:solidFill>
                          <a:effectLst/>
                        </a:rPr>
                        <a:t>U2uconsult.TheIdentityHub</a:t>
                      </a:r>
                      <a:endParaRPr lang="en-US" sz="900" b="0" i="0" u="none" strike="noStrike">
                        <a:solidFill>
                          <a:schemeClr val="bg2">
                            <a:lumMod val="60000"/>
                            <a:lumOff val="40000"/>
                          </a:schemeClr>
                        </a:solidFill>
                        <a:effectLst/>
                        <a:latin typeface="Calibri" panose="020F0502020204030204" pitchFamily="34" charset="0"/>
                      </a:endParaRPr>
                    </a:p>
                  </a:txBody>
                  <a:tcPr marL="3771" marR="3771" marT="3771"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408160"/>
                  </a:ext>
                </a:extLst>
              </a:tr>
            </a:tbl>
          </a:graphicData>
        </a:graphic>
      </p:graphicFrame>
      <p:sp>
        <p:nvSpPr>
          <p:cNvPr id="2" name="Title 1">
            <a:extLst>
              <a:ext uri="{FF2B5EF4-FFF2-40B4-BE49-F238E27FC236}">
                <a16:creationId xmlns:a16="http://schemas.microsoft.com/office/drawing/2014/main" id="{67E7B3E2-1B5C-45FC-B4AF-CECDD40CA18D}"/>
              </a:ext>
            </a:extLst>
          </p:cNvPr>
          <p:cNvSpPr>
            <a:spLocks noGrp="1"/>
          </p:cNvSpPr>
          <p:nvPr>
            <p:ph type="title"/>
          </p:nvPr>
        </p:nvSpPr>
        <p:spPr/>
        <p:txBody>
          <a:bodyPr/>
          <a:lstStyle/>
          <a:p>
            <a:r>
              <a:rPr lang="en-US"/>
              <a:t>#AzureRM by the numbers. . .</a:t>
            </a:r>
          </a:p>
        </p:txBody>
      </p:sp>
      <p:sp>
        <p:nvSpPr>
          <p:cNvPr id="3" name="Text Placeholder 2">
            <a:extLst>
              <a:ext uri="{FF2B5EF4-FFF2-40B4-BE49-F238E27FC236}">
                <a16:creationId xmlns:a16="http://schemas.microsoft.com/office/drawing/2014/main" id="{73894E49-9512-4193-88D9-6DC20B0CDCA4}"/>
              </a:ext>
            </a:extLst>
          </p:cNvPr>
          <p:cNvSpPr>
            <a:spLocks noGrp="1"/>
          </p:cNvSpPr>
          <p:nvPr>
            <p:ph type="body" sz="quarter" idx="10"/>
          </p:nvPr>
        </p:nvSpPr>
        <p:spPr>
          <a:xfrm>
            <a:off x="269303" y="1187962"/>
            <a:ext cx="11655078" cy="6734408"/>
          </a:xfrm>
        </p:spPr>
        <p:txBody>
          <a:bodyPr/>
          <a:lstStyle/>
          <a:p>
            <a:pPr marL="0" indent="0">
              <a:buNone/>
            </a:pPr>
            <a:endParaRPr lang="en-US"/>
          </a:p>
          <a:p>
            <a:pPr marL="0" indent="0">
              <a:buNone/>
            </a:pPr>
            <a:r>
              <a:rPr lang="en-US"/>
              <a:t>hundreds of resource providers</a:t>
            </a:r>
          </a:p>
          <a:p>
            <a:pPr marL="0" indent="0">
              <a:buNone/>
            </a:pPr>
            <a:r>
              <a:rPr lang="en-US"/>
              <a:t>hundreds of thousands of template deployments daily</a:t>
            </a:r>
          </a:p>
          <a:p>
            <a:pPr marL="0" indent="0">
              <a:buNone/>
            </a:pPr>
            <a:r>
              <a:rPr lang="en-US"/>
              <a:t>billions of requests daily</a:t>
            </a:r>
          </a:p>
          <a:p>
            <a:pPr marL="0" indent="0">
              <a:buNone/>
            </a:pPr>
            <a:r>
              <a:rPr lang="en-US"/>
              <a:t>dozens of regions</a:t>
            </a:r>
          </a:p>
          <a:p>
            <a:pPr marL="0" indent="0">
              <a:buNone/>
            </a:pPr>
            <a:endParaRPr lang="en-US" sz="2353"/>
          </a:p>
          <a:p>
            <a:pPr marL="0" indent="0">
              <a:buNone/>
            </a:pPr>
            <a:endParaRPr lang="en-US"/>
          </a:p>
          <a:p>
            <a:pPr marL="0" indent="0" algn="r">
              <a:buNone/>
            </a:pPr>
            <a:endParaRPr lang="en-US" sz="13528"/>
          </a:p>
        </p:txBody>
      </p:sp>
    </p:spTree>
    <p:extLst>
      <p:ext uri="{BB962C8B-B14F-4D97-AF65-F5344CB8AC3E}">
        <p14:creationId xmlns:p14="http://schemas.microsoft.com/office/powerpoint/2010/main" val="13209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4556825" cy="5105209"/>
          </a:xfrm>
        </p:spPr>
        <p:txBody>
          <a:bodyPr/>
          <a:lstStyle/>
          <a:p>
            <a:pPr>
              <a:lnSpc>
                <a:spcPct val="100000"/>
              </a:lnSpc>
              <a:spcBef>
                <a:spcPts val="0"/>
              </a:spcBef>
              <a:spcAft>
                <a:spcPts val="1765"/>
              </a:spcAft>
            </a:pPr>
            <a:r>
              <a:rPr lang="en-US" sz="2353"/>
              <a:t>Logical groups of multiple resources of similar or different types</a:t>
            </a:r>
          </a:p>
          <a:p>
            <a:pPr>
              <a:lnSpc>
                <a:spcPct val="100000"/>
              </a:lnSpc>
              <a:spcBef>
                <a:spcPts val="0"/>
              </a:spcBef>
              <a:spcAft>
                <a:spcPts val="1765"/>
              </a:spcAft>
            </a:pPr>
            <a:r>
              <a:rPr lang="en-US" sz="2353"/>
              <a:t>Every resource must be in a resource group, cannot be in more than one</a:t>
            </a:r>
          </a:p>
          <a:p>
            <a:pPr>
              <a:lnSpc>
                <a:spcPct val="100000"/>
              </a:lnSpc>
              <a:spcBef>
                <a:spcPts val="0"/>
              </a:spcBef>
              <a:spcAft>
                <a:spcPts val="1765"/>
              </a:spcAft>
            </a:pPr>
            <a:r>
              <a:rPr lang="en-US" sz="2353"/>
              <a:t>Resources inside resource group may span across regions</a:t>
            </a:r>
          </a:p>
          <a:p>
            <a:pPr>
              <a:lnSpc>
                <a:spcPct val="100000"/>
              </a:lnSpc>
              <a:spcBef>
                <a:spcPts val="0"/>
              </a:spcBef>
              <a:spcAft>
                <a:spcPts val="1765"/>
              </a:spcAft>
            </a:pPr>
            <a:r>
              <a:rPr lang="en-US" sz="2353"/>
              <a:t>Resource Group has a location for storing metadata</a:t>
            </a:r>
          </a:p>
          <a:p>
            <a:endParaRPr lang="en-US" sz="2353"/>
          </a:p>
        </p:txBody>
      </p:sp>
      <p:sp>
        <p:nvSpPr>
          <p:cNvPr id="3" name="Title 2"/>
          <p:cNvSpPr>
            <a:spLocks noGrp="1"/>
          </p:cNvSpPr>
          <p:nvPr>
            <p:ph type="title"/>
          </p:nvPr>
        </p:nvSpPr>
        <p:spPr/>
        <p:txBody>
          <a:bodyPr/>
          <a:lstStyle/>
          <a:p>
            <a:r>
              <a:rPr lang="en-US"/>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en-US" sz="2800">
                <a:latin typeface="Segoe UI Light" panose="020B0502040204020203" pitchFamily="34" charset="0"/>
                <a:cs typeface="Segoe UI Light" panose="020B0502040204020203" pitchFamily="34" charset="0"/>
              </a:rPr>
              <a:t>Question: </a:t>
            </a:r>
          </a:p>
          <a:p>
            <a:pPr marL="0" indent="0">
              <a:buNone/>
            </a:pPr>
            <a:r>
              <a:rPr lang="en-US" sz="2000">
                <a:latin typeface="Segoe UI Light" panose="020B0502040204020203" pitchFamily="34" charset="0"/>
                <a:cs typeface="Segoe UI Light" panose="020B0502040204020203" pitchFamily="34" charset="0"/>
              </a:rPr>
              <a:t>Should these resources be in the same group or a different one?</a:t>
            </a:r>
          </a:p>
        </p:txBody>
      </p:sp>
      <p:sp>
        <p:nvSpPr>
          <p:cNvPr id="2" name="Title 1"/>
          <p:cNvSpPr>
            <a:spLocks noGrp="1"/>
          </p:cNvSpPr>
          <p:nvPr>
            <p:ph type="title"/>
          </p:nvPr>
        </p:nvSpPr>
        <p:spPr/>
        <p:txBody>
          <a:bodyPr/>
          <a:lstStyle/>
          <a:p>
            <a:r>
              <a:rPr lang="en-US"/>
              <a:t>Resource Group Lifecycle</a:t>
            </a:r>
          </a:p>
        </p:txBody>
      </p:sp>
      <p:sp>
        <p:nvSpPr>
          <p:cNvPr id="5" name="Subtitle 2"/>
          <p:cNvSpPr txBox="1">
            <a:spLocks/>
          </p:cNvSpPr>
          <p:nvPr/>
        </p:nvSpPr>
        <p:spPr>
          <a:xfrm>
            <a:off x="561583" y="2885793"/>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430617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61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61583" y="210911"/>
            <a:ext cx="11078251"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0" normalizeH="0" baseline="0" noProof="0">
                <a:ln>
                  <a:noFill/>
                </a:ln>
                <a:solidFill>
                  <a:srgbClr val="FFFFFF"/>
                </a:solidFill>
                <a:effectLst/>
                <a:uLnTx/>
                <a:uFillTx/>
                <a:latin typeface="Segoe UI Light"/>
                <a:ea typeface="+mj-ea"/>
                <a:cs typeface="+mj-cs"/>
              </a:rPr>
              <a:t>Organizational concepts</a:t>
            </a:r>
          </a:p>
        </p:txBody>
      </p:sp>
      <p:sp>
        <p:nvSpPr>
          <p:cNvPr id="6" name="Content Placeholder 2"/>
          <p:cNvSpPr txBox="1">
            <a:spLocks/>
          </p:cNvSpPr>
          <p:nvPr/>
        </p:nvSpPr>
        <p:spPr>
          <a:xfrm>
            <a:off x="566592" y="1574934"/>
            <a:ext cx="5006493" cy="4019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3529"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1961"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rPr>
              <a:t>1 resource group at a time</a:t>
            </a:r>
          </a:p>
          <a:p>
            <a:pPr marL="448193" marR="0" lvl="1" indent="0" algn="l" defTabSz="914400" rtl="0" eaLnBrk="1" fontAlgn="ctr" latinLnBrk="0" hangingPunct="1">
              <a:lnSpc>
                <a:spcPct val="100000"/>
              </a:lnSpc>
              <a:spcBef>
                <a:spcPts val="500"/>
              </a:spcBef>
              <a:spcAft>
                <a:spcPts val="0"/>
              </a:spcAft>
              <a:buClrTx/>
              <a:buSzTx/>
              <a:buFont typeface="Arial" panose="020B0604020202020204" pitchFamily="34" charset="0"/>
              <a:buNone/>
              <a:tabLst/>
              <a:defRPr/>
            </a:pPr>
            <a:endParaRPr kumimoji="0" lang="en-US" sz="1961"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 name="Content Placeholder 2"/>
          <p:cNvSpPr txBox="1">
            <a:spLocks/>
          </p:cNvSpPr>
          <p:nvPr/>
        </p:nvSpPr>
        <p:spPr>
          <a:xfrm>
            <a:off x="6232614" y="1574933"/>
            <a:ext cx="5241935" cy="4060846"/>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kumimoji="0" lang="en-US" sz="3529" b="0" i="0" u="none" strike="noStrike" kern="1200" cap="none" spc="0" normalizeH="0" baseline="0" noProof="0">
                <a:ln>
                  <a:noFill/>
                </a:ln>
                <a:solidFill>
                  <a:srgbClr val="FFFFFF"/>
                </a:solidFill>
                <a:effectLst/>
                <a:uLnTx/>
                <a:uFillTx/>
                <a:latin typeface="Segoe UI Light"/>
                <a:ea typeface="Segoe UI" pitchFamily="34" charset="0"/>
                <a:cs typeface="Segoe UI Light" panose="020B0502040204020203" pitchFamily="34" charset="0"/>
              </a:rPr>
              <a:t>Tags</a:t>
            </a:r>
            <a:endParaRPr kumimoji="0" lang="en-US" sz="2800" b="0" i="0" u="none" strike="noStrike" kern="1200" cap="none" spc="0" normalizeH="0" baseline="0" noProof="0">
              <a:ln>
                <a:noFill/>
              </a:ln>
              <a:solidFill>
                <a:srgbClr val="FFFFFF"/>
              </a:solidFill>
              <a:effectLst/>
              <a:uLnTx/>
              <a:uFillTx/>
              <a:latin typeface="Segoe UI Light"/>
              <a:ea typeface="Segoe UI" pitchFamily="34" charset="0"/>
              <a:cs typeface="Segoe UI Light" panose="020B0502040204020203" pitchFamily="34" charset="0"/>
            </a:endParaRPr>
          </a:p>
          <a:p>
            <a:pPr marL="336145" marR="0" lvl="1" indent="-336145"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1961"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rPr>
              <a:t>Loosely coupled user or system defined categorization </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rPr>
              <a:t>Arbitrary boundaries</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rPr>
              <a:t>15 tags to use as needed</a:t>
            </a:r>
          </a:p>
          <a:p>
            <a:pPr marL="0" marR="0" lvl="1" indent="0" algn="l" defTabSz="896157" rtl="0" eaLnBrk="1" fontAlgn="auto" latinLnBrk="0" hangingPunct="1">
              <a:lnSpc>
                <a:spcPct val="100000"/>
              </a:lnSpc>
              <a:spcBef>
                <a:spcPct val="20000"/>
              </a:spcBef>
              <a:spcAft>
                <a:spcPts val="0"/>
              </a:spcAft>
              <a:buClrTx/>
              <a:buSzTx/>
              <a:buFont typeface="Arial" pitchFamily="34" charset="0"/>
              <a:buNone/>
              <a:tabLst/>
              <a:defRPr/>
            </a:pPr>
            <a:endParaRPr kumimoji="0" lang="en-US" sz="2745"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 name="Content Placeholder 2"/>
          <p:cNvSpPr txBox="1">
            <a:spLocks/>
          </p:cNvSpPr>
          <p:nvPr/>
        </p:nvSpPr>
        <p:spPr>
          <a:xfrm>
            <a:off x="270066" y="5371254"/>
            <a:ext cx="11651870" cy="2417800"/>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745" b="0" i="0" u="none" strike="noStrike" kern="1200" cap="none" spc="0" normalizeH="0" baseline="0" noProof="0">
                <a:ln>
                  <a:noFill/>
                </a:ln>
                <a:solidFill>
                  <a:srgbClr val="FFFFFF"/>
                </a:solidFill>
                <a:effectLst/>
                <a:uLnTx/>
                <a:uFillTx/>
                <a:latin typeface="Segoe UI" pitchFamily="34" charset="0"/>
                <a:ea typeface="Segoe UI" pitchFamily="34" charset="0"/>
                <a:cs typeface="Segoe UI" pitchFamily="34" charset="0"/>
              </a:rPr>
              <a:t>Resource groups and tags are the building blocks from which users define </a:t>
            </a:r>
            <a:r>
              <a:rPr kumimoji="0" lang="en-US" sz="2745" b="1" i="0" u="none" strike="noStrike" kern="1200" cap="none" spc="0" normalizeH="0" baseline="0" noProof="0">
                <a:ln>
                  <a:noFill/>
                </a:ln>
                <a:solidFill>
                  <a:srgbClr val="FFFFFF"/>
                </a:solidFill>
                <a:effectLst/>
                <a:uLnTx/>
                <a:uFillTx/>
                <a:latin typeface="Segoe UI" pitchFamily="34" charset="0"/>
                <a:ea typeface="Segoe UI" pitchFamily="34" charset="0"/>
                <a:cs typeface="Segoe UI" pitchFamily="34" charset="0"/>
              </a:rPr>
              <a:t>applications</a:t>
            </a:r>
            <a:r>
              <a:rPr kumimoji="0" lang="en-US" sz="2745" b="0" i="0" u="none" strike="noStrike" kern="1200" cap="none" spc="0" normalizeH="0" baseline="0" noProof="0">
                <a:ln>
                  <a:noFill/>
                </a:ln>
                <a:solidFill>
                  <a:srgbClr val="FFFFFF"/>
                </a:solidFill>
                <a:effectLst/>
                <a:uLnTx/>
                <a:uFillTx/>
                <a:latin typeface="Segoe UI" pitchFamily="34" charset="0"/>
                <a:ea typeface="Segoe UI" pitchFamily="34" charset="0"/>
                <a:cs typeface="Segoe UI" pitchFamily="34" charset="0"/>
              </a:rPr>
              <a:t>. </a:t>
            </a:r>
            <a:endParaRPr kumimoji="0" lang="en-US" sz="2745" b="1" i="0" u="none" strike="noStrike" kern="1200" cap="none" spc="0" normalizeH="0" baseline="0" noProof="0">
              <a:ln>
                <a:noFill/>
              </a:ln>
              <a:solidFill>
                <a:srgbClr val="FFFFFF"/>
              </a:solidFill>
              <a:effectLst/>
              <a:uLnTx/>
              <a:uFillTx/>
              <a:latin typeface="Segoe UI" pitchFamily="34" charset="0"/>
              <a:ea typeface="Segoe UI" pitchFamily="34" charset="0"/>
              <a:cs typeface="Segoe UI" pitchFamily="34" charset="0"/>
            </a:endParaRPr>
          </a:p>
        </p:txBody>
      </p:sp>
      <p:cxnSp>
        <p:nvCxnSpPr>
          <p:cNvPr id="3" name="Straight Connector 2"/>
          <p:cNvCxnSpPr/>
          <p:nvPr/>
        </p:nvCxnSpPr>
        <p:spPr>
          <a:xfrm>
            <a:off x="710987" y="2417402"/>
            <a:ext cx="4787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14709" y="2417402"/>
            <a:ext cx="4835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2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BD82BB3F-B03B-4100-BF9D-20DB77A296F4}"/>
              </a:ext>
            </a:extLst>
          </p:cNvPr>
          <p:cNvPicPr>
            <a:picLocks noChangeAspect="1"/>
          </p:cNvPicPr>
          <p:nvPr/>
        </p:nvPicPr>
        <p:blipFill rotWithShape="1">
          <a:blip r:embed="rId3"/>
          <a:srcRect t="-320" b="332"/>
          <a:stretch/>
        </p:blipFill>
        <p:spPr>
          <a:xfrm>
            <a:off x="848" y="-36581"/>
            <a:ext cx="12191152" cy="6856744"/>
          </a:xfrm>
          <a:prstGeom prst="rect">
            <a:avLst/>
          </a:prstGeom>
        </p:spPr>
      </p:pic>
      <p:pic>
        <p:nvPicPr>
          <p:cNvPr id="69" name="Picture 68">
            <a:extLst>
              <a:ext uri="{FF2B5EF4-FFF2-40B4-BE49-F238E27FC236}">
                <a16:creationId xmlns:a16="http://schemas.microsoft.com/office/drawing/2014/main" id="{529E4962-277C-4857-81C6-F57DFE609AB5}"/>
              </a:ext>
            </a:extLst>
          </p:cNvPr>
          <p:cNvPicPr>
            <a:picLocks noChangeAspect="1"/>
          </p:cNvPicPr>
          <p:nvPr/>
        </p:nvPicPr>
        <p:blipFill rotWithShape="1">
          <a:blip r:embed="rId4"/>
          <a:srcRect t="-132" b="514"/>
          <a:stretch/>
        </p:blipFill>
        <p:spPr>
          <a:xfrm>
            <a:off x="849" y="-1481104"/>
            <a:ext cx="12192000" cy="6831844"/>
          </a:xfrm>
          <a:prstGeom prst="rect">
            <a:avLst/>
          </a:prstGeom>
        </p:spPr>
      </p:pic>
      <p:sp>
        <p:nvSpPr>
          <p:cNvPr id="5" name="Oval 4">
            <a:extLst>
              <a:ext uri="{FF2B5EF4-FFF2-40B4-BE49-F238E27FC236}">
                <a16:creationId xmlns:a16="http://schemas.microsoft.com/office/drawing/2014/main" id="{EDB829EA-FBF3-4CD1-9BDA-E964325AE300}"/>
              </a:ext>
            </a:extLst>
          </p:cNvPr>
          <p:cNvSpPr/>
          <p:nvPr/>
        </p:nvSpPr>
        <p:spPr bwMode="auto">
          <a:xfrm>
            <a:off x="1936029" y="1154973"/>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D3A53995-51D0-4B7A-AC3C-936682392BBE}"/>
              </a:ext>
            </a:extLst>
          </p:cNvPr>
          <p:cNvSpPr/>
          <p:nvPr/>
        </p:nvSpPr>
        <p:spPr bwMode="auto">
          <a:xfrm>
            <a:off x="1858214" y="1613968"/>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53076F1A-A195-4844-8F78-DE3CF7749954}"/>
              </a:ext>
            </a:extLst>
          </p:cNvPr>
          <p:cNvSpPr/>
          <p:nvPr/>
        </p:nvSpPr>
        <p:spPr bwMode="auto">
          <a:xfrm>
            <a:off x="2194374" y="1775823"/>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D164BD36-698D-4C6F-8837-4F5545DB0C52}"/>
              </a:ext>
            </a:extLst>
          </p:cNvPr>
          <p:cNvSpPr/>
          <p:nvPr/>
        </p:nvSpPr>
        <p:spPr bwMode="auto">
          <a:xfrm>
            <a:off x="2443381" y="1449001"/>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7E673D72-FA71-4D65-B35B-B8D8E02CEE6B}"/>
              </a:ext>
            </a:extLst>
          </p:cNvPr>
          <p:cNvSpPr/>
          <p:nvPr/>
        </p:nvSpPr>
        <p:spPr bwMode="auto">
          <a:xfrm>
            <a:off x="2829341" y="1417875"/>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31AED207-AA91-4CDF-8BC6-43E6C42C7E7F}"/>
              </a:ext>
            </a:extLst>
          </p:cNvPr>
          <p:cNvSpPr/>
          <p:nvPr/>
        </p:nvSpPr>
        <p:spPr bwMode="auto">
          <a:xfrm>
            <a:off x="2661262" y="1934564"/>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987710E0-F888-4184-B1C0-B23A4EE7ED12}"/>
              </a:ext>
            </a:extLst>
          </p:cNvPr>
          <p:cNvSpPr/>
          <p:nvPr/>
        </p:nvSpPr>
        <p:spPr bwMode="auto">
          <a:xfrm>
            <a:off x="3031659" y="1417875"/>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6523CE2C-D78C-4FD2-B4FD-111813F5FE38}"/>
              </a:ext>
            </a:extLst>
          </p:cNvPr>
          <p:cNvSpPr/>
          <p:nvPr/>
        </p:nvSpPr>
        <p:spPr bwMode="auto">
          <a:xfrm>
            <a:off x="3311792" y="1324498"/>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04CDA9A9-B9B9-41F8-9C30-0F91CDEDB0B8}"/>
              </a:ext>
            </a:extLst>
          </p:cNvPr>
          <p:cNvSpPr/>
          <p:nvPr/>
        </p:nvSpPr>
        <p:spPr bwMode="auto">
          <a:xfrm>
            <a:off x="3374044" y="1551716"/>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F7C473E6-4A1E-4A24-B4B2-8A808F2603D8}"/>
              </a:ext>
            </a:extLst>
          </p:cNvPr>
          <p:cNvSpPr/>
          <p:nvPr/>
        </p:nvSpPr>
        <p:spPr bwMode="auto">
          <a:xfrm>
            <a:off x="3342918" y="1648207"/>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2276C9CE-24F2-4402-814B-620E1F9E170C}"/>
              </a:ext>
            </a:extLst>
          </p:cNvPr>
          <p:cNvSpPr/>
          <p:nvPr/>
        </p:nvSpPr>
        <p:spPr bwMode="auto">
          <a:xfrm>
            <a:off x="4407422" y="3802116"/>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955F965F-7C9F-4CCD-A913-2A01ED3AB5FC}"/>
              </a:ext>
            </a:extLst>
          </p:cNvPr>
          <p:cNvSpPr/>
          <p:nvPr/>
        </p:nvSpPr>
        <p:spPr bwMode="auto">
          <a:xfrm>
            <a:off x="6948424" y="3889834"/>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a:extLst>
              <a:ext uri="{FF2B5EF4-FFF2-40B4-BE49-F238E27FC236}">
                <a16:creationId xmlns:a16="http://schemas.microsoft.com/office/drawing/2014/main" id="{3D355BC6-9603-4417-952F-D61C9CE33841}"/>
              </a:ext>
            </a:extLst>
          </p:cNvPr>
          <p:cNvSpPr/>
          <p:nvPr/>
        </p:nvSpPr>
        <p:spPr bwMode="auto">
          <a:xfrm>
            <a:off x="6648484" y="4201094"/>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F75A2083-5A3A-42C0-8375-317F9E77663A}"/>
              </a:ext>
            </a:extLst>
          </p:cNvPr>
          <p:cNvSpPr/>
          <p:nvPr/>
        </p:nvSpPr>
        <p:spPr bwMode="auto">
          <a:xfrm>
            <a:off x="5786298" y="826484"/>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61FBA08-5AF0-4989-BF78-1A5E328520EC}"/>
              </a:ext>
            </a:extLst>
          </p:cNvPr>
          <p:cNvSpPr/>
          <p:nvPr/>
        </p:nvSpPr>
        <p:spPr bwMode="auto">
          <a:xfrm>
            <a:off x="5957490" y="832709"/>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a:extLst>
              <a:ext uri="{FF2B5EF4-FFF2-40B4-BE49-F238E27FC236}">
                <a16:creationId xmlns:a16="http://schemas.microsoft.com/office/drawing/2014/main" id="{841CC4F0-B0E8-4335-B650-7BBE9E816E5C}"/>
              </a:ext>
            </a:extLst>
          </p:cNvPr>
          <p:cNvSpPr/>
          <p:nvPr/>
        </p:nvSpPr>
        <p:spPr bwMode="auto">
          <a:xfrm>
            <a:off x="5885901" y="932312"/>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a:extLst>
              <a:ext uri="{FF2B5EF4-FFF2-40B4-BE49-F238E27FC236}">
                <a16:creationId xmlns:a16="http://schemas.microsoft.com/office/drawing/2014/main" id="{880AF4E0-BEEE-4889-AC7F-C6EE81280DF8}"/>
              </a:ext>
            </a:extLst>
          </p:cNvPr>
          <p:cNvSpPr/>
          <p:nvPr/>
        </p:nvSpPr>
        <p:spPr bwMode="auto">
          <a:xfrm>
            <a:off x="5997954" y="938537"/>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a:extLst>
              <a:ext uri="{FF2B5EF4-FFF2-40B4-BE49-F238E27FC236}">
                <a16:creationId xmlns:a16="http://schemas.microsoft.com/office/drawing/2014/main" id="{303CA4E1-9930-4CBC-980D-F303FA5CB25B}"/>
              </a:ext>
            </a:extLst>
          </p:cNvPr>
          <p:cNvSpPr/>
          <p:nvPr/>
        </p:nvSpPr>
        <p:spPr bwMode="auto">
          <a:xfrm>
            <a:off x="6390140" y="901186"/>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7B12AC43-AB05-4FBC-876B-C286DB2454A9}"/>
              </a:ext>
            </a:extLst>
          </p:cNvPr>
          <p:cNvSpPr/>
          <p:nvPr/>
        </p:nvSpPr>
        <p:spPr bwMode="auto">
          <a:xfrm>
            <a:off x="6159808" y="888735"/>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7438CE8E-4ABF-4991-B930-209B6370BF3D}"/>
              </a:ext>
            </a:extLst>
          </p:cNvPr>
          <p:cNvSpPr/>
          <p:nvPr/>
        </p:nvSpPr>
        <p:spPr bwMode="auto">
          <a:xfrm>
            <a:off x="6184709" y="1349398"/>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485A959C-5E46-471D-B0DF-2DAB9DB12CE0}"/>
              </a:ext>
            </a:extLst>
          </p:cNvPr>
          <p:cNvSpPr/>
          <p:nvPr/>
        </p:nvSpPr>
        <p:spPr bwMode="auto">
          <a:xfrm>
            <a:off x="6085106" y="1069265"/>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a:extLst>
              <a:ext uri="{FF2B5EF4-FFF2-40B4-BE49-F238E27FC236}">
                <a16:creationId xmlns:a16="http://schemas.microsoft.com/office/drawing/2014/main" id="{3790495B-C0FC-4F57-934D-15F72431665D}"/>
              </a:ext>
            </a:extLst>
          </p:cNvPr>
          <p:cNvSpPr/>
          <p:nvPr/>
        </p:nvSpPr>
        <p:spPr bwMode="auto">
          <a:xfrm>
            <a:off x="6296762" y="1016352"/>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a:extLst>
              <a:ext uri="{FF2B5EF4-FFF2-40B4-BE49-F238E27FC236}">
                <a16:creationId xmlns:a16="http://schemas.microsoft.com/office/drawing/2014/main" id="{12EE0CD7-FD61-4E65-A7BA-296319759C81}"/>
              </a:ext>
            </a:extLst>
          </p:cNvPr>
          <p:cNvSpPr/>
          <p:nvPr/>
        </p:nvSpPr>
        <p:spPr bwMode="auto">
          <a:xfrm>
            <a:off x="8453784" y="2298737"/>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a:extLst>
              <a:ext uri="{FF2B5EF4-FFF2-40B4-BE49-F238E27FC236}">
                <a16:creationId xmlns:a16="http://schemas.microsoft.com/office/drawing/2014/main" id="{6467366D-C6B8-4E81-BFA2-57CF17204307}"/>
              </a:ext>
            </a:extLst>
          </p:cNvPr>
          <p:cNvSpPr/>
          <p:nvPr/>
        </p:nvSpPr>
        <p:spPr bwMode="auto">
          <a:xfrm>
            <a:off x="8506698" y="2339201"/>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a:extLst>
              <a:ext uri="{FF2B5EF4-FFF2-40B4-BE49-F238E27FC236}">
                <a16:creationId xmlns:a16="http://schemas.microsoft.com/office/drawing/2014/main" id="{D09A9D1F-7CC7-48AF-A4B0-754BF51B7FBD}"/>
              </a:ext>
            </a:extLst>
          </p:cNvPr>
          <p:cNvSpPr/>
          <p:nvPr/>
        </p:nvSpPr>
        <p:spPr bwMode="auto">
          <a:xfrm>
            <a:off x="8727692" y="2535294"/>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a:extLst>
              <a:ext uri="{FF2B5EF4-FFF2-40B4-BE49-F238E27FC236}">
                <a16:creationId xmlns:a16="http://schemas.microsoft.com/office/drawing/2014/main" id="{64F61C39-83F2-4EDA-9C18-522F84BEEF8E}"/>
              </a:ext>
            </a:extLst>
          </p:cNvPr>
          <p:cNvSpPr/>
          <p:nvPr/>
        </p:nvSpPr>
        <p:spPr bwMode="auto">
          <a:xfrm>
            <a:off x="9518289" y="2936817"/>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a:extLst>
              <a:ext uri="{FF2B5EF4-FFF2-40B4-BE49-F238E27FC236}">
                <a16:creationId xmlns:a16="http://schemas.microsoft.com/office/drawing/2014/main" id="{979E3B45-5FD1-4455-94D7-D801210B1E33}"/>
              </a:ext>
            </a:extLst>
          </p:cNvPr>
          <p:cNvSpPr/>
          <p:nvPr/>
        </p:nvSpPr>
        <p:spPr bwMode="auto">
          <a:xfrm>
            <a:off x="9954051" y="1492861"/>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436DC55C-ECEB-420D-975A-C2CEED890B5D}"/>
              </a:ext>
            </a:extLst>
          </p:cNvPr>
          <p:cNvSpPr/>
          <p:nvPr/>
        </p:nvSpPr>
        <p:spPr bwMode="auto">
          <a:xfrm>
            <a:off x="10296435" y="1598405"/>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C705B413-A4C7-40C7-80B8-84A49EA03827}"/>
              </a:ext>
            </a:extLst>
          </p:cNvPr>
          <p:cNvSpPr/>
          <p:nvPr/>
        </p:nvSpPr>
        <p:spPr bwMode="auto">
          <a:xfrm>
            <a:off x="10122131" y="1872313"/>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E73A4A81-769D-4B96-9604-040B9C0D9367}"/>
              </a:ext>
            </a:extLst>
          </p:cNvPr>
          <p:cNvSpPr/>
          <p:nvPr/>
        </p:nvSpPr>
        <p:spPr bwMode="auto">
          <a:xfrm>
            <a:off x="9866899" y="2205359"/>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0926C3DD-92D3-485F-A9AD-DF323B683829}"/>
              </a:ext>
            </a:extLst>
          </p:cNvPr>
          <p:cNvSpPr/>
          <p:nvPr/>
        </p:nvSpPr>
        <p:spPr bwMode="auto">
          <a:xfrm>
            <a:off x="10741535" y="1685558"/>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a:extLst>
              <a:ext uri="{FF2B5EF4-FFF2-40B4-BE49-F238E27FC236}">
                <a16:creationId xmlns:a16="http://schemas.microsoft.com/office/drawing/2014/main" id="{4AF74945-9C25-49C9-93FD-4829F09419CC}"/>
              </a:ext>
            </a:extLst>
          </p:cNvPr>
          <p:cNvSpPr/>
          <p:nvPr/>
        </p:nvSpPr>
        <p:spPr bwMode="auto">
          <a:xfrm>
            <a:off x="10598356" y="1729134"/>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a:extLst>
              <a:ext uri="{FF2B5EF4-FFF2-40B4-BE49-F238E27FC236}">
                <a16:creationId xmlns:a16="http://schemas.microsoft.com/office/drawing/2014/main" id="{2A6DE6ED-D3B5-49DC-B7F6-BF6253E5D025}"/>
              </a:ext>
            </a:extLst>
          </p:cNvPr>
          <p:cNvSpPr/>
          <p:nvPr/>
        </p:nvSpPr>
        <p:spPr bwMode="auto">
          <a:xfrm>
            <a:off x="10399151" y="1719796"/>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7F746805-341F-4167-9122-A0E7CF244887}"/>
              </a:ext>
            </a:extLst>
          </p:cNvPr>
          <p:cNvSpPr/>
          <p:nvPr/>
        </p:nvSpPr>
        <p:spPr bwMode="auto">
          <a:xfrm>
            <a:off x="11131174" y="4192038"/>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a:extLst>
              <a:ext uri="{FF2B5EF4-FFF2-40B4-BE49-F238E27FC236}">
                <a16:creationId xmlns:a16="http://schemas.microsoft.com/office/drawing/2014/main" id="{935D8897-0BA1-4193-8BFE-159304884349}"/>
              </a:ext>
            </a:extLst>
          </p:cNvPr>
          <p:cNvSpPr/>
          <p:nvPr/>
        </p:nvSpPr>
        <p:spPr bwMode="auto">
          <a:xfrm>
            <a:off x="11062698" y="4257120"/>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a:extLst>
              <a:ext uri="{FF2B5EF4-FFF2-40B4-BE49-F238E27FC236}">
                <a16:creationId xmlns:a16="http://schemas.microsoft.com/office/drawing/2014/main" id="{6B8A6020-1D05-4432-A59D-D9BFAC288ABC}"/>
              </a:ext>
            </a:extLst>
          </p:cNvPr>
          <p:cNvSpPr/>
          <p:nvPr/>
        </p:nvSpPr>
        <p:spPr bwMode="auto">
          <a:xfrm>
            <a:off x="10904239" y="4365777"/>
            <a:ext cx="136954" cy="1369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B171B090-5D55-40D0-B3F6-D802CDAFA546}"/>
              </a:ext>
            </a:extLst>
          </p:cNvPr>
          <p:cNvSpPr/>
          <p:nvPr/>
        </p:nvSpPr>
        <p:spPr bwMode="auto">
          <a:xfrm>
            <a:off x="84041" y="5117579"/>
            <a:ext cx="3202851" cy="0"/>
          </a:xfrm>
          <a:custGeom>
            <a:avLst/>
            <a:gdLst>
              <a:gd name="connsiteX0" fmla="*/ 0 w 3267075"/>
              <a:gd name="connsiteY0" fmla="*/ 0 h 0"/>
              <a:gd name="connsiteX1" fmla="*/ 3267075 w 3267075"/>
              <a:gd name="connsiteY1" fmla="*/ 0 h 0"/>
            </a:gdLst>
            <a:ahLst/>
            <a:cxnLst>
              <a:cxn ang="0">
                <a:pos x="connsiteX0" y="connsiteY0"/>
              </a:cxn>
              <a:cxn ang="0">
                <a:pos x="connsiteX1" y="connsiteY1"/>
              </a:cxn>
            </a:cxnLst>
            <a:rect l="l" t="t" r="r" b="b"/>
            <a:pathLst>
              <a:path w="3267075">
                <a:moveTo>
                  <a:pt x="0" y="0"/>
                </a:moveTo>
                <a:lnTo>
                  <a:pt x="3267075" y="0"/>
                </a:ln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Shape 69">
            <a:extLst>
              <a:ext uri="{FF2B5EF4-FFF2-40B4-BE49-F238E27FC236}">
                <a16:creationId xmlns:a16="http://schemas.microsoft.com/office/drawing/2014/main" id="{B8C487C4-B830-42FB-A366-CB6D2830D845}"/>
              </a:ext>
            </a:extLst>
          </p:cNvPr>
          <p:cNvSpPr/>
          <p:nvPr/>
        </p:nvSpPr>
        <p:spPr bwMode="auto">
          <a:xfrm>
            <a:off x="4303152" y="5117579"/>
            <a:ext cx="8067823" cy="0"/>
          </a:xfrm>
          <a:custGeom>
            <a:avLst/>
            <a:gdLst>
              <a:gd name="connsiteX0" fmla="*/ 0 w 3267075"/>
              <a:gd name="connsiteY0" fmla="*/ 0 h 0"/>
              <a:gd name="connsiteX1" fmla="*/ 3267075 w 3267075"/>
              <a:gd name="connsiteY1" fmla="*/ 0 h 0"/>
            </a:gdLst>
            <a:ahLst/>
            <a:cxnLst>
              <a:cxn ang="0">
                <a:pos x="connsiteX0" y="connsiteY0"/>
              </a:cxn>
              <a:cxn ang="0">
                <a:pos x="connsiteX1" y="connsiteY1"/>
              </a:cxn>
            </a:cxnLst>
            <a:rect l="l" t="t" r="r" b="b"/>
            <a:pathLst>
              <a:path w="3267075">
                <a:moveTo>
                  <a:pt x="0" y="0"/>
                </a:moveTo>
                <a:lnTo>
                  <a:pt x="3267075" y="0"/>
                </a:ln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E73509EA-D4A7-4AFD-9450-C2917BD35C60}"/>
              </a:ext>
            </a:extLst>
          </p:cNvPr>
          <p:cNvGrpSpPr/>
          <p:nvPr/>
        </p:nvGrpSpPr>
        <p:grpSpPr>
          <a:xfrm>
            <a:off x="260186" y="5282827"/>
            <a:ext cx="2695924" cy="1484494"/>
            <a:chOff x="265402" y="5388262"/>
            <a:chExt cx="2749983" cy="1514261"/>
          </a:xfrm>
        </p:grpSpPr>
        <p:sp>
          <p:nvSpPr>
            <p:cNvPr id="7" name="TextBox 6">
              <a:extLst>
                <a:ext uri="{FF2B5EF4-FFF2-40B4-BE49-F238E27FC236}">
                  <a16:creationId xmlns:a16="http://schemas.microsoft.com/office/drawing/2014/main" id="{68878314-E299-4BDA-926F-B7C32C6AF4ED}"/>
                </a:ext>
              </a:extLst>
            </p:cNvPr>
            <p:cNvSpPr txBox="1"/>
            <p:nvPr/>
          </p:nvSpPr>
          <p:spPr>
            <a:xfrm>
              <a:off x="265402" y="5388262"/>
              <a:ext cx="1550746" cy="151426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42</a:t>
              </a:r>
            </a:p>
          </p:txBody>
        </p:sp>
        <p:sp>
          <p:nvSpPr>
            <p:cNvPr id="8" name="TextBox 7">
              <a:extLst>
                <a:ext uri="{FF2B5EF4-FFF2-40B4-BE49-F238E27FC236}">
                  <a16:creationId xmlns:a16="http://schemas.microsoft.com/office/drawing/2014/main" id="{A5A13B41-B49E-4247-A7FC-49B6E9483734}"/>
                </a:ext>
              </a:extLst>
            </p:cNvPr>
            <p:cNvSpPr txBox="1"/>
            <p:nvPr/>
          </p:nvSpPr>
          <p:spPr>
            <a:xfrm>
              <a:off x="1567232" y="5720661"/>
              <a:ext cx="1448153" cy="84946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REGIONS</a:t>
              </a:r>
            </a:p>
          </p:txBody>
        </p:sp>
      </p:grpSp>
      <p:sp>
        <p:nvSpPr>
          <p:cNvPr id="9" name="Freeform: Shape 8">
            <a:extLst>
              <a:ext uri="{FF2B5EF4-FFF2-40B4-BE49-F238E27FC236}">
                <a16:creationId xmlns:a16="http://schemas.microsoft.com/office/drawing/2014/main" id="{5DF7D7D0-09C1-4426-B0F8-49B4E8F65941}"/>
              </a:ext>
            </a:extLst>
          </p:cNvPr>
          <p:cNvSpPr/>
          <p:nvPr/>
        </p:nvSpPr>
        <p:spPr bwMode="auto">
          <a:xfrm>
            <a:off x="3204993" y="5569191"/>
            <a:ext cx="0" cy="896425"/>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DAE9A7CB-4952-46F8-999E-18A108BA2B3B}"/>
              </a:ext>
            </a:extLst>
          </p:cNvPr>
          <p:cNvGrpSpPr/>
          <p:nvPr/>
        </p:nvGrpSpPr>
        <p:grpSpPr>
          <a:xfrm>
            <a:off x="3453877" y="5282827"/>
            <a:ext cx="4829476" cy="1484494"/>
            <a:chOff x="3318020" y="5388262"/>
            <a:chExt cx="4926317" cy="1514261"/>
          </a:xfrm>
        </p:grpSpPr>
        <p:sp>
          <p:nvSpPr>
            <p:cNvPr id="71" name="TextBox 70">
              <a:extLst>
                <a:ext uri="{FF2B5EF4-FFF2-40B4-BE49-F238E27FC236}">
                  <a16:creationId xmlns:a16="http://schemas.microsoft.com/office/drawing/2014/main" id="{296A2CF8-0DC6-4C0D-87B2-3A77EED7AA63}"/>
                </a:ext>
              </a:extLst>
            </p:cNvPr>
            <p:cNvSpPr txBox="1"/>
            <p:nvPr/>
          </p:nvSpPr>
          <p:spPr>
            <a:xfrm>
              <a:off x="3318020" y="5388262"/>
              <a:ext cx="3448701" cy="151426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4500+</a:t>
              </a:r>
            </a:p>
          </p:txBody>
        </p:sp>
        <p:sp>
          <p:nvSpPr>
            <p:cNvPr id="72" name="TextBox 71">
              <a:extLst>
                <a:ext uri="{FF2B5EF4-FFF2-40B4-BE49-F238E27FC236}">
                  <a16:creationId xmlns:a16="http://schemas.microsoft.com/office/drawing/2014/main" id="{9A9BC346-42FF-46AE-8A98-EECDF2FB7918}"/>
                </a:ext>
              </a:extLst>
            </p:cNvPr>
            <p:cNvSpPr txBox="1"/>
            <p:nvPr/>
          </p:nvSpPr>
          <p:spPr>
            <a:xfrm>
              <a:off x="6504565" y="5720661"/>
              <a:ext cx="1739772" cy="84946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PEERING</a:t>
              </a:r>
              <a:b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LOCATIONS</a:t>
              </a:r>
            </a:p>
          </p:txBody>
        </p:sp>
      </p:grpSp>
      <p:sp>
        <p:nvSpPr>
          <p:cNvPr id="73" name="Freeform: Shape 72">
            <a:extLst>
              <a:ext uri="{FF2B5EF4-FFF2-40B4-BE49-F238E27FC236}">
                <a16:creationId xmlns:a16="http://schemas.microsoft.com/office/drawing/2014/main" id="{50FA0C7C-E2A3-4FCB-B281-552B3E12D158}"/>
              </a:ext>
            </a:extLst>
          </p:cNvPr>
          <p:cNvSpPr/>
          <p:nvPr/>
        </p:nvSpPr>
        <p:spPr bwMode="auto">
          <a:xfrm>
            <a:off x="8532235" y="5546554"/>
            <a:ext cx="0" cy="896425"/>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A333ECC6-B155-4682-977A-4062D8FC1421}"/>
              </a:ext>
            </a:extLst>
          </p:cNvPr>
          <p:cNvGrpSpPr/>
          <p:nvPr/>
        </p:nvGrpSpPr>
        <p:grpSpPr>
          <a:xfrm>
            <a:off x="8781120" y="5337138"/>
            <a:ext cx="3141643" cy="1375872"/>
            <a:chOff x="8957199" y="5443662"/>
            <a:chExt cx="3204639" cy="1403461"/>
          </a:xfrm>
        </p:grpSpPr>
        <p:sp>
          <p:nvSpPr>
            <p:cNvPr id="74" name="TextBox 73">
              <a:extLst>
                <a:ext uri="{FF2B5EF4-FFF2-40B4-BE49-F238E27FC236}">
                  <a16:creationId xmlns:a16="http://schemas.microsoft.com/office/drawing/2014/main" id="{EE4324C0-4333-4B8E-908B-27E36906F7CE}"/>
                </a:ext>
              </a:extLst>
            </p:cNvPr>
            <p:cNvSpPr txBox="1"/>
            <p:nvPr/>
          </p:nvSpPr>
          <p:spPr>
            <a:xfrm>
              <a:off x="8957199" y="5443662"/>
              <a:ext cx="2459648" cy="140346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784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130+</a:t>
              </a:r>
            </a:p>
          </p:txBody>
        </p:sp>
        <p:sp>
          <p:nvSpPr>
            <p:cNvPr id="75" name="TextBox 74">
              <a:extLst>
                <a:ext uri="{FF2B5EF4-FFF2-40B4-BE49-F238E27FC236}">
                  <a16:creationId xmlns:a16="http://schemas.microsoft.com/office/drawing/2014/main" id="{69DE666D-8462-45BA-9D3B-3A730AA6891D}"/>
                </a:ext>
              </a:extLst>
            </p:cNvPr>
            <p:cNvSpPr txBox="1"/>
            <p:nvPr/>
          </p:nvSpPr>
          <p:spPr>
            <a:xfrm>
              <a:off x="11162525" y="5720661"/>
              <a:ext cx="999313" cy="84946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EDGE</a:t>
              </a:r>
              <a:b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SITES</a:t>
              </a:r>
            </a:p>
          </p:txBody>
        </p:sp>
      </p:grpSp>
    </p:spTree>
    <p:extLst>
      <p:ext uri="{BB962C8B-B14F-4D97-AF65-F5344CB8AC3E}">
        <p14:creationId xmlns:p14="http://schemas.microsoft.com/office/powerpoint/2010/main" val="5071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0 -2.88243E-6 L 0.00013 -0.21244 " pathEditMode="relative" rAng="0" ptsTypes="AA">
                                      <p:cBhvr>
                                        <p:cTn id="6" dur="1000" fill="hold"/>
                                        <p:tgtEl>
                                          <p:spTgt spid="68"/>
                                        </p:tgtEl>
                                        <p:attrNameLst>
                                          <p:attrName>ppt_x</p:attrName>
                                          <p:attrName>ppt_y</p:attrName>
                                        </p:attrNameLst>
                                      </p:cBhvr>
                                      <p:rCtr x="0" y="-10849"/>
                                    </p:animMotion>
                                  </p:childTnLst>
                                </p:cTn>
                              </p:par>
                              <p:par>
                                <p:cTn id="7" presetID="22" presetClass="entr" presetSubtype="2" fill="hold" grpId="0" nodeType="withEffect">
                                  <p:stCondLst>
                                    <p:cond delay="500"/>
                                  </p:stCondLst>
                                  <p:childTnLst>
                                    <p:set>
                                      <p:cBhvr>
                                        <p:cTn id="8" dur="1" fill="hold">
                                          <p:stCondLst>
                                            <p:cond delay="0"/>
                                          </p:stCondLst>
                                        </p:cTn>
                                        <p:tgtEl>
                                          <p:spTgt spid="6"/>
                                        </p:tgtEl>
                                        <p:attrNameLst>
                                          <p:attrName>style.visibility</p:attrName>
                                        </p:attrNameLst>
                                      </p:cBhvr>
                                      <p:to>
                                        <p:strVal val="visible"/>
                                      </p:to>
                                    </p:set>
                                    <p:animEffect transition="in" filter="wipe(right)">
                                      <p:cBhvr>
                                        <p:cTn id="9" dur="500"/>
                                        <p:tgtEl>
                                          <p:spTgt spid="6"/>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500"/>
                                        <p:tgtEl>
                                          <p:spTgt spid="70"/>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400"/>
                                        <p:tgtEl>
                                          <p:spTgt spid="76"/>
                                        </p:tgtEl>
                                      </p:cBhvr>
                                    </p:animEffect>
                                  </p:childTnLst>
                                </p:cTn>
                              </p:par>
                              <p:par>
                                <p:cTn id="22" presetID="42" presetClass="path" presetSubtype="0" decel="100000" fill="hold" nodeType="withEffect">
                                  <p:stCondLst>
                                    <p:cond delay="0"/>
                                  </p:stCondLst>
                                  <p:childTnLst>
                                    <p:animMotion origin="layout" path="M -1.55731E-6 4.65275E-6 L -1.55731E-6 0.09623 " pathEditMode="relative" rAng="0" ptsTypes="AA">
                                      <p:cBhvr>
                                        <p:cTn id="23" dur="700" spd="-100000" fill="hold"/>
                                        <p:tgtEl>
                                          <p:spTgt spid="76"/>
                                        </p:tgtEl>
                                        <p:attrNameLst>
                                          <p:attrName>ppt_x</p:attrName>
                                          <p:attrName>ppt_y</p:attrName>
                                        </p:attrNameLst>
                                      </p:cBhvr>
                                      <p:rCtr x="0" y="4812"/>
                                    </p:animMotion>
                                  </p:childTnLst>
                                </p:cTn>
                              </p:par>
                              <p:par>
                                <p:cTn id="24" presetID="53" presetClass="entr" presetSubtype="16" fill="hold" grpId="0" nodeType="withEffect">
                                  <p:stCondLst>
                                    <p:cond delay="5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par>
                                <p:cTn id="29" presetID="53" presetClass="entr" presetSubtype="16" fill="hold" grpId="0" nodeType="withEffect">
                                  <p:stCondLst>
                                    <p:cond delay="10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par>
                                <p:cTn id="34" presetID="53" presetClass="entr" presetSubtype="16" fill="hold" grpId="0" nodeType="withEffect">
                                  <p:stCondLst>
                                    <p:cond delay="15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53" presetClass="entr" presetSubtype="16" fill="hold" grpId="0" nodeType="withEffect">
                                  <p:stCondLst>
                                    <p:cond delay="30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Effect transition="in" filter="fade">
                                      <p:cBhvr>
                                        <p:cTn id="53" dur="500"/>
                                        <p:tgtEl>
                                          <p:spTgt spid="38"/>
                                        </p:tgtEl>
                                      </p:cBhvr>
                                    </p:animEffect>
                                  </p:childTnLst>
                                </p:cTn>
                              </p:par>
                              <p:par>
                                <p:cTn id="54" presetID="53" presetClass="entr" presetSubtype="16" fill="hold" grpId="0" nodeType="withEffect">
                                  <p:stCondLst>
                                    <p:cond delay="35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400"/>
                                  </p:stCondLst>
                                  <p:childTnLst>
                                    <p:set>
                                      <p:cBhvr>
                                        <p:cTn id="60" dur="1" fill="hold">
                                          <p:stCondLst>
                                            <p:cond delay="0"/>
                                          </p:stCondLst>
                                        </p:cTn>
                                        <p:tgtEl>
                                          <p:spTgt spid="40"/>
                                        </p:tgtEl>
                                        <p:attrNameLst>
                                          <p:attrName>style.visibility</p:attrName>
                                        </p:attrNameLst>
                                      </p:cBhvr>
                                      <p:to>
                                        <p:strVal val="visible"/>
                                      </p:to>
                                    </p:set>
                                    <p:anim calcmode="lin" valueType="num">
                                      <p:cBhvr>
                                        <p:cTn id="61" dur="500" fill="hold"/>
                                        <p:tgtEl>
                                          <p:spTgt spid="40"/>
                                        </p:tgtEl>
                                        <p:attrNameLst>
                                          <p:attrName>ppt_w</p:attrName>
                                        </p:attrNameLst>
                                      </p:cBhvr>
                                      <p:tavLst>
                                        <p:tav tm="0">
                                          <p:val>
                                            <p:fltVal val="0"/>
                                          </p:val>
                                        </p:tav>
                                        <p:tav tm="100000">
                                          <p:val>
                                            <p:strVal val="#ppt_w"/>
                                          </p:val>
                                        </p:tav>
                                      </p:tavLst>
                                    </p:anim>
                                    <p:anim calcmode="lin" valueType="num">
                                      <p:cBhvr>
                                        <p:cTn id="62" dur="500" fill="hold"/>
                                        <p:tgtEl>
                                          <p:spTgt spid="40"/>
                                        </p:tgtEl>
                                        <p:attrNameLst>
                                          <p:attrName>ppt_h</p:attrName>
                                        </p:attrNameLst>
                                      </p:cBhvr>
                                      <p:tavLst>
                                        <p:tav tm="0">
                                          <p:val>
                                            <p:fltVal val="0"/>
                                          </p:val>
                                        </p:tav>
                                        <p:tav tm="100000">
                                          <p:val>
                                            <p:strVal val="#ppt_h"/>
                                          </p:val>
                                        </p:tav>
                                      </p:tavLst>
                                    </p:anim>
                                    <p:animEffect transition="in" filter="fade">
                                      <p:cBhvr>
                                        <p:cTn id="63" dur="500"/>
                                        <p:tgtEl>
                                          <p:spTgt spid="40"/>
                                        </p:tgtEl>
                                      </p:cBhvr>
                                    </p:animEffect>
                                  </p:childTnLst>
                                </p:cTn>
                              </p:par>
                              <p:par>
                                <p:cTn id="64" presetID="53" presetClass="entr" presetSubtype="16" fill="hold" grpId="0" nodeType="withEffect">
                                  <p:stCondLst>
                                    <p:cond delay="45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animEffect transition="in" filter="fade">
                                      <p:cBhvr>
                                        <p:cTn id="73" dur="500"/>
                                        <p:tgtEl>
                                          <p:spTgt spid="42"/>
                                        </p:tgtEl>
                                      </p:cBhvr>
                                    </p:animEffect>
                                  </p:childTnLst>
                                </p:cTn>
                              </p:par>
                              <p:par>
                                <p:cTn id="74" presetID="53" presetClass="entr" presetSubtype="16" fill="hold" grpId="0" nodeType="withEffect">
                                  <p:stCondLst>
                                    <p:cond delay="550"/>
                                  </p:stCondLst>
                                  <p:childTnLst>
                                    <p:set>
                                      <p:cBhvr>
                                        <p:cTn id="75" dur="1" fill="hold">
                                          <p:stCondLst>
                                            <p:cond delay="0"/>
                                          </p:stCondLst>
                                        </p:cTn>
                                        <p:tgtEl>
                                          <p:spTgt spid="43"/>
                                        </p:tgtEl>
                                        <p:attrNameLst>
                                          <p:attrName>style.visibility</p:attrName>
                                        </p:attrNameLst>
                                      </p:cBhvr>
                                      <p:to>
                                        <p:strVal val="visible"/>
                                      </p:to>
                                    </p:set>
                                    <p:anim calcmode="lin" valueType="num">
                                      <p:cBhvr>
                                        <p:cTn id="76" dur="500" fill="hold"/>
                                        <p:tgtEl>
                                          <p:spTgt spid="43"/>
                                        </p:tgtEl>
                                        <p:attrNameLst>
                                          <p:attrName>ppt_w</p:attrName>
                                        </p:attrNameLst>
                                      </p:cBhvr>
                                      <p:tavLst>
                                        <p:tav tm="0">
                                          <p:val>
                                            <p:fltVal val="0"/>
                                          </p:val>
                                        </p:tav>
                                        <p:tav tm="100000">
                                          <p:val>
                                            <p:strVal val="#ppt_w"/>
                                          </p:val>
                                        </p:tav>
                                      </p:tavLst>
                                    </p:anim>
                                    <p:anim calcmode="lin" valueType="num">
                                      <p:cBhvr>
                                        <p:cTn id="77" dur="500" fill="hold"/>
                                        <p:tgtEl>
                                          <p:spTgt spid="43"/>
                                        </p:tgtEl>
                                        <p:attrNameLst>
                                          <p:attrName>ppt_h</p:attrName>
                                        </p:attrNameLst>
                                      </p:cBhvr>
                                      <p:tavLst>
                                        <p:tav tm="0">
                                          <p:val>
                                            <p:fltVal val="0"/>
                                          </p:val>
                                        </p:tav>
                                        <p:tav tm="100000">
                                          <p:val>
                                            <p:strVal val="#ppt_h"/>
                                          </p:val>
                                        </p:tav>
                                      </p:tavLst>
                                    </p:anim>
                                    <p:animEffect transition="in" filter="fade">
                                      <p:cBhvr>
                                        <p:cTn id="78" dur="500"/>
                                        <p:tgtEl>
                                          <p:spTgt spid="43"/>
                                        </p:tgtEl>
                                      </p:cBhvr>
                                    </p:animEffect>
                                  </p:childTnLst>
                                </p:cTn>
                              </p:par>
                              <p:par>
                                <p:cTn id="79" presetID="53" presetClass="entr" presetSubtype="16" fill="hold" grpId="0" nodeType="withEffect">
                                  <p:stCondLst>
                                    <p:cond delay="600"/>
                                  </p:stCondLst>
                                  <p:childTnLst>
                                    <p:set>
                                      <p:cBhvr>
                                        <p:cTn id="80" dur="1" fill="hold">
                                          <p:stCondLst>
                                            <p:cond delay="0"/>
                                          </p:stCondLst>
                                        </p:cTn>
                                        <p:tgtEl>
                                          <p:spTgt spid="44"/>
                                        </p:tgtEl>
                                        <p:attrNameLst>
                                          <p:attrName>style.visibility</p:attrName>
                                        </p:attrNameLst>
                                      </p:cBhvr>
                                      <p:to>
                                        <p:strVal val="visible"/>
                                      </p:to>
                                    </p:set>
                                    <p:anim calcmode="lin" valueType="num">
                                      <p:cBhvr>
                                        <p:cTn id="81" dur="500" fill="hold"/>
                                        <p:tgtEl>
                                          <p:spTgt spid="44"/>
                                        </p:tgtEl>
                                        <p:attrNameLst>
                                          <p:attrName>ppt_w</p:attrName>
                                        </p:attrNameLst>
                                      </p:cBhvr>
                                      <p:tavLst>
                                        <p:tav tm="0">
                                          <p:val>
                                            <p:fltVal val="0"/>
                                          </p:val>
                                        </p:tav>
                                        <p:tav tm="100000">
                                          <p:val>
                                            <p:strVal val="#ppt_w"/>
                                          </p:val>
                                        </p:tav>
                                      </p:tavLst>
                                    </p:anim>
                                    <p:anim calcmode="lin" valueType="num">
                                      <p:cBhvr>
                                        <p:cTn id="82" dur="500" fill="hold"/>
                                        <p:tgtEl>
                                          <p:spTgt spid="44"/>
                                        </p:tgtEl>
                                        <p:attrNameLst>
                                          <p:attrName>ppt_h</p:attrName>
                                        </p:attrNameLst>
                                      </p:cBhvr>
                                      <p:tavLst>
                                        <p:tav tm="0">
                                          <p:val>
                                            <p:fltVal val="0"/>
                                          </p:val>
                                        </p:tav>
                                        <p:tav tm="100000">
                                          <p:val>
                                            <p:strVal val="#ppt_h"/>
                                          </p:val>
                                        </p:tav>
                                      </p:tavLst>
                                    </p:anim>
                                    <p:animEffect transition="in" filter="fade">
                                      <p:cBhvr>
                                        <p:cTn id="83" dur="500"/>
                                        <p:tgtEl>
                                          <p:spTgt spid="44"/>
                                        </p:tgtEl>
                                      </p:cBhvr>
                                    </p:animEffect>
                                  </p:childTnLst>
                                </p:cTn>
                              </p:par>
                              <p:par>
                                <p:cTn id="84" presetID="53" presetClass="entr" presetSubtype="16" fill="hold" grpId="0" nodeType="withEffect">
                                  <p:stCondLst>
                                    <p:cond delay="650"/>
                                  </p:stCondLst>
                                  <p:childTnLst>
                                    <p:set>
                                      <p:cBhvr>
                                        <p:cTn id="85" dur="1" fill="hold">
                                          <p:stCondLst>
                                            <p:cond delay="0"/>
                                          </p:stCondLst>
                                        </p:cTn>
                                        <p:tgtEl>
                                          <p:spTgt spid="45"/>
                                        </p:tgtEl>
                                        <p:attrNameLst>
                                          <p:attrName>style.visibility</p:attrName>
                                        </p:attrNameLst>
                                      </p:cBhvr>
                                      <p:to>
                                        <p:strVal val="visible"/>
                                      </p:to>
                                    </p:set>
                                    <p:anim calcmode="lin" valueType="num">
                                      <p:cBhvr>
                                        <p:cTn id="86" dur="500" fill="hold"/>
                                        <p:tgtEl>
                                          <p:spTgt spid="45"/>
                                        </p:tgtEl>
                                        <p:attrNameLst>
                                          <p:attrName>ppt_w</p:attrName>
                                        </p:attrNameLst>
                                      </p:cBhvr>
                                      <p:tavLst>
                                        <p:tav tm="0">
                                          <p:val>
                                            <p:fltVal val="0"/>
                                          </p:val>
                                        </p:tav>
                                        <p:tav tm="100000">
                                          <p:val>
                                            <p:strVal val="#ppt_w"/>
                                          </p:val>
                                        </p:tav>
                                      </p:tavLst>
                                    </p:anim>
                                    <p:anim calcmode="lin" valueType="num">
                                      <p:cBhvr>
                                        <p:cTn id="87" dur="500" fill="hold"/>
                                        <p:tgtEl>
                                          <p:spTgt spid="45"/>
                                        </p:tgtEl>
                                        <p:attrNameLst>
                                          <p:attrName>ppt_h</p:attrName>
                                        </p:attrNameLst>
                                      </p:cBhvr>
                                      <p:tavLst>
                                        <p:tav tm="0">
                                          <p:val>
                                            <p:fltVal val="0"/>
                                          </p:val>
                                        </p:tav>
                                        <p:tav tm="100000">
                                          <p:val>
                                            <p:strVal val="#ppt_h"/>
                                          </p:val>
                                        </p:tav>
                                      </p:tavLst>
                                    </p:anim>
                                    <p:animEffect transition="in" filter="fade">
                                      <p:cBhvr>
                                        <p:cTn id="88" dur="500"/>
                                        <p:tgtEl>
                                          <p:spTgt spid="45"/>
                                        </p:tgtEl>
                                      </p:cBhvr>
                                    </p:animEffect>
                                  </p:childTnLst>
                                </p:cTn>
                              </p:par>
                              <p:par>
                                <p:cTn id="89" presetID="53" presetClass="entr" presetSubtype="16" fill="hold" grpId="0" nodeType="withEffect">
                                  <p:stCondLst>
                                    <p:cond delay="700"/>
                                  </p:stCondLst>
                                  <p:childTnLst>
                                    <p:set>
                                      <p:cBhvr>
                                        <p:cTn id="90" dur="1" fill="hold">
                                          <p:stCondLst>
                                            <p:cond delay="0"/>
                                          </p:stCondLst>
                                        </p:cTn>
                                        <p:tgtEl>
                                          <p:spTgt spid="46"/>
                                        </p:tgtEl>
                                        <p:attrNameLst>
                                          <p:attrName>style.visibility</p:attrName>
                                        </p:attrNameLst>
                                      </p:cBhvr>
                                      <p:to>
                                        <p:strVal val="visible"/>
                                      </p:to>
                                    </p:set>
                                    <p:anim calcmode="lin" valueType="num">
                                      <p:cBhvr>
                                        <p:cTn id="91" dur="500" fill="hold"/>
                                        <p:tgtEl>
                                          <p:spTgt spid="46"/>
                                        </p:tgtEl>
                                        <p:attrNameLst>
                                          <p:attrName>ppt_w</p:attrName>
                                        </p:attrNameLst>
                                      </p:cBhvr>
                                      <p:tavLst>
                                        <p:tav tm="0">
                                          <p:val>
                                            <p:fltVal val="0"/>
                                          </p:val>
                                        </p:tav>
                                        <p:tav tm="100000">
                                          <p:val>
                                            <p:strVal val="#ppt_w"/>
                                          </p:val>
                                        </p:tav>
                                      </p:tavLst>
                                    </p:anim>
                                    <p:anim calcmode="lin" valueType="num">
                                      <p:cBhvr>
                                        <p:cTn id="92" dur="500" fill="hold"/>
                                        <p:tgtEl>
                                          <p:spTgt spid="46"/>
                                        </p:tgtEl>
                                        <p:attrNameLst>
                                          <p:attrName>ppt_h</p:attrName>
                                        </p:attrNameLst>
                                      </p:cBhvr>
                                      <p:tavLst>
                                        <p:tav tm="0">
                                          <p:val>
                                            <p:fltVal val="0"/>
                                          </p:val>
                                        </p:tav>
                                        <p:tav tm="100000">
                                          <p:val>
                                            <p:strVal val="#ppt_h"/>
                                          </p:val>
                                        </p:tav>
                                      </p:tavLst>
                                    </p:anim>
                                    <p:animEffect transition="in" filter="fade">
                                      <p:cBhvr>
                                        <p:cTn id="93" dur="500"/>
                                        <p:tgtEl>
                                          <p:spTgt spid="46"/>
                                        </p:tgtEl>
                                      </p:cBhvr>
                                    </p:animEffect>
                                  </p:childTnLst>
                                </p:cTn>
                              </p:par>
                              <p:par>
                                <p:cTn id="94" presetID="53" presetClass="entr" presetSubtype="16" fill="hold" grpId="0" nodeType="withEffect">
                                  <p:stCondLst>
                                    <p:cond delay="75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fill="hold"/>
                                        <p:tgtEl>
                                          <p:spTgt spid="47"/>
                                        </p:tgtEl>
                                        <p:attrNameLst>
                                          <p:attrName>ppt_w</p:attrName>
                                        </p:attrNameLst>
                                      </p:cBhvr>
                                      <p:tavLst>
                                        <p:tav tm="0">
                                          <p:val>
                                            <p:fltVal val="0"/>
                                          </p:val>
                                        </p:tav>
                                        <p:tav tm="100000">
                                          <p:val>
                                            <p:strVal val="#ppt_w"/>
                                          </p:val>
                                        </p:tav>
                                      </p:tavLst>
                                    </p:anim>
                                    <p:anim calcmode="lin" valueType="num">
                                      <p:cBhvr>
                                        <p:cTn id="97" dur="500" fill="hold"/>
                                        <p:tgtEl>
                                          <p:spTgt spid="47"/>
                                        </p:tgtEl>
                                        <p:attrNameLst>
                                          <p:attrName>ppt_h</p:attrName>
                                        </p:attrNameLst>
                                      </p:cBhvr>
                                      <p:tavLst>
                                        <p:tav tm="0">
                                          <p:val>
                                            <p:fltVal val="0"/>
                                          </p:val>
                                        </p:tav>
                                        <p:tav tm="100000">
                                          <p:val>
                                            <p:strVal val="#ppt_h"/>
                                          </p:val>
                                        </p:tav>
                                      </p:tavLst>
                                    </p:anim>
                                    <p:animEffect transition="in" filter="fade">
                                      <p:cBhvr>
                                        <p:cTn id="98" dur="500"/>
                                        <p:tgtEl>
                                          <p:spTgt spid="47"/>
                                        </p:tgtEl>
                                      </p:cBhvr>
                                    </p:animEffect>
                                  </p:childTnLst>
                                </p:cTn>
                              </p:par>
                              <p:par>
                                <p:cTn id="99" presetID="53" presetClass="entr" presetSubtype="16" fill="hold" grpId="0" nodeType="withEffect">
                                  <p:stCondLst>
                                    <p:cond delay="80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par>
                                <p:cTn id="104" presetID="53" presetClass="entr" presetSubtype="16" fill="hold" grpId="0" nodeType="withEffect">
                                  <p:stCondLst>
                                    <p:cond delay="85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500" fill="hold"/>
                                        <p:tgtEl>
                                          <p:spTgt spid="49"/>
                                        </p:tgtEl>
                                        <p:attrNameLst>
                                          <p:attrName>ppt_w</p:attrName>
                                        </p:attrNameLst>
                                      </p:cBhvr>
                                      <p:tavLst>
                                        <p:tav tm="0">
                                          <p:val>
                                            <p:fltVal val="0"/>
                                          </p:val>
                                        </p:tav>
                                        <p:tav tm="100000">
                                          <p:val>
                                            <p:strVal val="#ppt_w"/>
                                          </p:val>
                                        </p:tav>
                                      </p:tavLst>
                                    </p:anim>
                                    <p:anim calcmode="lin" valueType="num">
                                      <p:cBhvr>
                                        <p:cTn id="107" dur="500" fill="hold"/>
                                        <p:tgtEl>
                                          <p:spTgt spid="49"/>
                                        </p:tgtEl>
                                        <p:attrNameLst>
                                          <p:attrName>ppt_h</p:attrName>
                                        </p:attrNameLst>
                                      </p:cBhvr>
                                      <p:tavLst>
                                        <p:tav tm="0">
                                          <p:val>
                                            <p:fltVal val="0"/>
                                          </p:val>
                                        </p:tav>
                                        <p:tav tm="100000">
                                          <p:val>
                                            <p:strVal val="#ppt_h"/>
                                          </p:val>
                                        </p:tav>
                                      </p:tavLst>
                                    </p:anim>
                                    <p:animEffect transition="in" filter="fade">
                                      <p:cBhvr>
                                        <p:cTn id="108" dur="500"/>
                                        <p:tgtEl>
                                          <p:spTgt spid="49"/>
                                        </p:tgtEl>
                                      </p:cBhvr>
                                    </p:animEffect>
                                  </p:childTnLst>
                                </p:cTn>
                              </p:par>
                              <p:par>
                                <p:cTn id="109" presetID="53" presetClass="entr" presetSubtype="16" fill="hold" grpId="0" nodeType="withEffect">
                                  <p:stCondLst>
                                    <p:cond delay="900"/>
                                  </p:stCondLst>
                                  <p:childTnLst>
                                    <p:set>
                                      <p:cBhvr>
                                        <p:cTn id="110" dur="1" fill="hold">
                                          <p:stCondLst>
                                            <p:cond delay="0"/>
                                          </p:stCondLst>
                                        </p:cTn>
                                        <p:tgtEl>
                                          <p:spTgt spid="50"/>
                                        </p:tgtEl>
                                        <p:attrNameLst>
                                          <p:attrName>style.visibility</p:attrName>
                                        </p:attrNameLst>
                                      </p:cBhvr>
                                      <p:to>
                                        <p:strVal val="visible"/>
                                      </p:to>
                                    </p:set>
                                    <p:anim calcmode="lin" valueType="num">
                                      <p:cBhvr>
                                        <p:cTn id="111" dur="500" fill="hold"/>
                                        <p:tgtEl>
                                          <p:spTgt spid="50"/>
                                        </p:tgtEl>
                                        <p:attrNameLst>
                                          <p:attrName>ppt_w</p:attrName>
                                        </p:attrNameLst>
                                      </p:cBhvr>
                                      <p:tavLst>
                                        <p:tav tm="0">
                                          <p:val>
                                            <p:fltVal val="0"/>
                                          </p:val>
                                        </p:tav>
                                        <p:tav tm="100000">
                                          <p:val>
                                            <p:strVal val="#ppt_w"/>
                                          </p:val>
                                        </p:tav>
                                      </p:tavLst>
                                    </p:anim>
                                    <p:anim calcmode="lin" valueType="num">
                                      <p:cBhvr>
                                        <p:cTn id="112" dur="500" fill="hold"/>
                                        <p:tgtEl>
                                          <p:spTgt spid="50"/>
                                        </p:tgtEl>
                                        <p:attrNameLst>
                                          <p:attrName>ppt_h</p:attrName>
                                        </p:attrNameLst>
                                      </p:cBhvr>
                                      <p:tavLst>
                                        <p:tav tm="0">
                                          <p:val>
                                            <p:fltVal val="0"/>
                                          </p:val>
                                        </p:tav>
                                        <p:tav tm="100000">
                                          <p:val>
                                            <p:strVal val="#ppt_h"/>
                                          </p:val>
                                        </p:tav>
                                      </p:tavLst>
                                    </p:anim>
                                    <p:animEffect transition="in" filter="fade">
                                      <p:cBhvr>
                                        <p:cTn id="113" dur="500"/>
                                        <p:tgtEl>
                                          <p:spTgt spid="50"/>
                                        </p:tgtEl>
                                      </p:cBhvr>
                                    </p:animEffect>
                                  </p:childTnLst>
                                </p:cTn>
                              </p:par>
                              <p:par>
                                <p:cTn id="114" presetID="53" presetClass="entr" presetSubtype="16" fill="hold" grpId="0" nodeType="withEffect">
                                  <p:stCondLst>
                                    <p:cond delay="950"/>
                                  </p:stCondLst>
                                  <p:childTnLst>
                                    <p:set>
                                      <p:cBhvr>
                                        <p:cTn id="115" dur="1" fill="hold">
                                          <p:stCondLst>
                                            <p:cond delay="0"/>
                                          </p:stCondLst>
                                        </p:cTn>
                                        <p:tgtEl>
                                          <p:spTgt spid="51"/>
                                        </p:tgtEl>
                                        <p:attrNameLst>
                                          <p:attrName>style.visibility</p:attrName>
                                        </p:attrNameLst>
                                      </p:cBhvr>
                                      <p:to>
                                        <p:strVal val="visible"/>
                                      </p:to>
                                    </p:set>
                                    <p:anim calcmode="lin" valueType="num">
                                      <p:cBhvr>
                                        <p:cTn id="116" dur="500" fill="hold"/>
                                        <p:tgtEl>
                                          <p:spTgt spid="51"/>
                                        </p:tgtEl>
                                        <p:attrNameLst>
                                          <p:attrName>ppt_w</p:attrName>
                                        </p:attrNameLst>
                                      </p:cBhvr>
                                      <p:tavLst>
                                        <p:tav tm="0">
                                          <p:val>
                                            <p:fltVal val="0"/>
                                          </p:val>
                                        </p:tav>
                                        <p:tav tm="100000">
                                          <p:val>
                                            <p:strVal val="#ppt_w"/>
                                          </p:val>
                                        </p:tav>
                                      </p:tavLst>
                                    </p:anim>
                                    <p:anim calcmode="lin" valueType="num">
                                      <p:cBhvr>
                                        <p:cTn id="117" dur="500" fill="hold"/>
                                        <p:tgtEl>
                                          <p:spTgt spid="51"/>
                                        </p:tgtEl>
                                        <p:attrNameLst>
                                          <p:attrName>ppt_h</p:attrName>
                                        </p:attrNameLst>
                                      </p:cBhvr>
                                      <p:tavLst>
                                        <p:tav tm="0">
                                          <p:val>
                                            <p:fltVal val="0"/>
                                          </p:val>
                                        </p:tav>
                                        <p:tav tm="100000">
                                          <p:val>
                                            <p:strVal val="#ppt_h"/>
                                          </p:val>
                                        </p:tav>
                                      </p:tavLst>
                                    </p:anim>
                                    <p:animEffect transition="in" filter="fade">
                                      <p:cBhvr>
                                        <p:cTn id="118" dur="500"/>
                                        <p:tgtEl>
                                          <p:spTgt spid="51"/>
                                        </p:tgtEl>
                                      </p:cBhvr>
                                    </p:animEffect>
                                  </p:childTnLst>
                                </p:cTn>
                              </p:par>
                              <p:par>
                                <p:cTn id="119" presetID="53" presetClass="entr" presetSubtype="16" fill="hold" grpId="0" nodeType="withEffect">
                                  <p:stCondLst>
                                    <p:cond delay="1000"/>
                                  </p:stCondLst>
                                  <p:childTnLst>
                                    <p:set>
                                      <p:cBhvr>
                                        <p:cTn id="120" dur="1" fill="hold">
                                          <p:stCondLst>
                                            <p:cond delay="0"/>
                                          </p:stCondLst>
                                        </p:cTn>
                                        <p:tgtEl>
                                          <p:spTgt spid="52"/>
                                        </p:tgtEl>
                                        <p:attrNameLst>
                                          <p:attrName>style.visibility</p:attrName>
                                        </p:attrNameLst>
                                      </p:cBhvr>
                                      <p:to>
                                        <p:strVal val="visible"/>
                                      </p:to>
                                    </p:set>
                                    <p:anim calcmode="lin" valueType="num">
                                      <p:cBhvr>
                                        <p:cTn id="121" dur="500" fill="hold"/>
                                        <p:tgtEl>
                                          <p:spTgt spid="52"/>
                                        </p:tgtEl>
                                        <p:attrNameLst>
                                          <p:attrName>ppt_w</p:attrName>
                                        </p:attrNameLst>
                                      </p:cBhvr>
                                      <p:tavLst>
                                        <p:tav tm="0">
                                          <p:val>
                                            <p:fltVal val="0"/>
                                          </p:val>
                                        </p:tav>
                                        <p:tav tm="100000">
                                          <p:val>
                                            <p:strVal val="#ppt_w"/>
                                          </p:val>
                                        </p:tav>
                                      </p:tavLst>
                                    </p:anim>
                                    <p:anim calcmode="lin" valueType="num">
                                      <p:cBhvr>
                                        <p:cTn id="122" dur="500" fill="hold"/>
                                        <p:tgtEl>
                                          <p:spTgt spid="52"/>
                                        </p:tgtEl>
                                        <p:attrNameLst>
                                          <p:attrName>ppt_h</p:attrName>
                                        </p:attrNameLst>
                                      </p:cBhvr>
                                      <p:tavLst>
                                        <p:tav tm="0">
                                          <p:val>
                                            <p:fltVal val="0"/>
                                          </p:val>
                                        </p:tav>
                                        <p:tav tm="100000">
                                          <p:val>
                                            <p:strVal val="#ppt_h"/>
                                          </p:val>
                                        </p:tav>
                                      </p:tavLst>
                                    </p:anim>
                                    <p:animEffect transition="in" filter="fade">
                                      <p:cBhvr>
                                        <p:cTn id="123" dur="500"/>
                                        <p:tgtEl>
                                          <p:spTgt spid="52"/>
                                        </p:tgtEl>
                                      </p:cBhvr>
                                    </p:animEffect>
                                  </p:childTnLst>
                                </p:cTn>
                              </p:par>
                              <p:par>
                                <p:cTn id="124" presetID="53" presetClass="entr" presetSubtype="16" fill="hold" grpId="0" nodeType="withEffect">
                                  <p:stCondLst>
                                    <p:cond delay="1050"/>
                                  </p:stCondLst>
                                  <p:childTnLst>
                                    <p:set>
                                      <p:cBhvr>
                                        <p:cTn id="125" dur="1" fill="hold">
                                          <p:stCondLst>
                                            <p:cond delay="0"/>
                                          </p:stCondLst>
                                        </p:cTn>
                                        <p:tgtEl>
                                          <p:spTgt spid="53"/>
                                        </p:tgtEl>
                                        <p:attrNameLst>
                                          <p:attrName>style.visibility</p:attrName>
                                        </p:attrNameLst>
                                      </p:cBhvr>
                                      <p:to>
                                        <p:strVal val="visible"/>
                                      </p:to>
                                    </p:set>
                                    <p:anim calcmode="lin" valueType="num">
                                      <p:cBhvr>
                                        <p:cTn id="126" dur="500" fill="hold"/>
                                        <p:tgtEl>
                                          <p:spTgt spid="53"/>
                                        </p:tgtEl>
                                        <p:attrNameLst>
                                          <p:attrName>ppt_w</p:attrName>
                                        </p:attrNameLst>
                                      </p:cBhvr>
                                      <p:tavLst>
                                        <p:tav tm="0">
                                          <p:val>
                                            <p:fltVal val="0"/>
                                          </p:val>
                                        </p:tav>
                                        <p:tav tm="100000">
                                          <p:val>
                                            <p:strVal val="#ppt_w"/>
                                          </p:val>
                                        </p:tav>
                                      </p:tavLst>
                                    </p:anim>
                                    <p:anim calcmode="lin" valueType="num">
                                      <p:cBhvr>
                                        <p:cTn id="127" dur="500" fill="hold"/>
                                        <p:tgtEl>
                                          <p:spTgt spid="53"/>
                                        </p:tgtEl>
                                        <p:attrNameLst>
                                          <p:attrName>ppt_h</p:attrName>
                                        </p:attrNameLst>
                                      </p:cBhvr>
                                      <p:tavLst>
                                        <p:tav tm="0">
                                          <p:val>
                                            <p:fltVal val="0"/>
                                          </p:val>
                                        </p:tav>
                                        <p:tav tm="100000">
                                          <p:val>
                                            <p:strVal val="#ppt_h"/>
                                          </p:val>
                                        </p:tav>
                                      </p:tavLst>
                                    </p:anim>
                                    <p:animEffect transition="in" filter="fade">
                                      <p:cBhvr>
                                        <p:cTn id="128" dur="500"/>
                                        <p:tgtEl>
                                          <p:spTgt spid="53"/>
                                        </p:tgtEl>
                                      </p:cBhvr>
                                    </p:animEffect>
                                  </p:childTnLst>
                                </p:cTn>
                              </p:par>
                              <p:par>
                                <p:cTn id="129" presetID="53" presetClass="entr" presetSubtype="16" fill="hold" grpId="0" nodeType="withEffect">
                                  <p:stCondLst>
                                    <p:cond delay="1100"/>
                                  </p:stCondLst>
                                  <p:childTnLst>
                                    <p:set>
                                      <p:cBhvr>
                                        <p:cTn id="130" dur="1" fill="hold">
                                          <p:stCondLst>
                                            <p:cond delay="0"/>
                                          </p:stCondLst>
                                        </p:cTn>
                                        <p:tgtEl>
                                          <p:spTgt spid="54"/>
                                        </p:tgtEl>
                                        <p:attrNameLst>
                                          <p:attrName>style.visibility</p:attrName>
                                        </p:attrNameLst>
                                      </p:cBhvr>
                                      <p:to>
                                        <p:strVal val="visible"/>
                                      </p:to>
                                    </p:set>
                                    <p:anim calcmode="lin" valueType="num">
                                      <p:cBhvr>
                                        <p:cTn id="131" dur="500" fill="hold"/>
                                        <p:tgtEl>
                                          <p:spTgt spid="54"/>
                                        </p:tgtEl>
                                        <p:attrNameLst>
                                          <p:attrName>ppt_w</p:attrName>
                                        </p:attrNameLst>
                                      </p:cBhvr>
                                      <p:tavLst>
                                        <p:tav tm="0">
                                          <p:val>
                                            <p:fltVal val="0"/>
                                          </p:val>
                                        </p:tav>
                                        <p:tav tm="100000">
                                          <p:val>
                                            <p:strVal val="#ppt_w"/>
                                          </p:val>
                                        </p:tav>
                                      </p:tavLst>
                                    </p:anim>
                                    <p:anim calcmode="lin" valueType="num">
                                      <p:cBhvr>
                                        <p:cTn id="132" dur="500" fill="hold"/>
                                        <p:tgtEl>
                                          <p:spTgt spid="54"/>
                                        </p:tgtEl>
                                        <p:attrNameLst>
                                          <p:attrName>ppt_h</p:attrName>
                                        </p:attrNameLst>
                                      </p:cBhvr>
                                      <p:tavLst>
                                        <p:tav tm="0">
                                          <p:val>
                                            <p:fltVal val="0"/>
                                          </p:val>
                                        </p:tav>
                                        <p:tav tm="100000">
                                          <p:val>
                                            <p:strVal val="#ppt_h"/>
                                          </p:val>
                                        </p:tav>
                                      </p:tavLst>
                                    </p:anim>
                                    <p:animEffect transition="in" filter="fade">
                                      <p:cBhvr>
                                        <p:cTn id="133" dur="500"/>
                                        <p:tgtEl>
                                          <p:spTgt spid="54"/>
                                        </p:tgtEl>
                                      </p:cBhvr>
                                    </p:animEffect>
                                  </p:childTnLst>
                                </p:cTn>
                              </p:par>
                              <p:par>
                                <p:cTn id="134" presetID="53" presetClass="entr" presetSubtype="16" fill="hold" grpId="0" nodeType="withEffect">
                                  <p:stCondLst>
                                    <p:cond delay="1150"/>
                                  </p:stCondLst>
                                  <p:childTnLst>
                                    <p:set>
                                      <p:cBhvr>
                                        <p:cTn id="135" dur="1" fill="hold">
                                          <p:stCondLst>
                                            <p:cond delay="0"/>
                                          </p:stCondLst>
                                        </p:cTn>
                                        <p:tgtEl>
                                          <p:spTgt spid="55"/>
                                        </p:tgtEl>
                                        <p:attrNameLst>
                                          <p:attrName>style.visibility</p:attrName>
                                        </p:attrNameLst>
                                      </p:cBhvr>
                                      <p:to>
                                        <p:strVal val="visible"/>
                                      </p:to>
                                    </p:set>
                                    <p:anim calcmode="lin" valueType="num">
                                      <p:cBhvr>
                                        <p:cTn id="136" dur="500" fill="hold"/>
                                        <p:tgtEl>
                                          <p:spTgt spid="55"/>
                                        </p:tgtEl>
                                        <p:attrNameLst>
                                          <p:attrName>ppt_w</p:attrName>
                                        </p:attrNameLst>
                                      </p:cBhvr>
                                      <p:tavLst>
                                        <p:tav tm="0">
                                          <p:val>
                                            <p:fltVal val="0"/>
                                          </p:val>
                                        </p:tav>
                                        <p:tav tm="100000">
                                          <p:val>
                                            <p:strVal val="#ppt_w"/>
                                          </p:val>
                                        </p:tav>
                                      </p:tavLst>
                                    </p:anim>
                                    <p:anim calcmode="lin" valueType="num">
                                      <p:cBhvr>
                                        <p:cTn id="137" dur="500" fill="hold"/>
                                        <p:tgtEl>
                                          <p:spTgt spid="55"/>
                                        </p:tgtEl>
                                        <p:attrNameLst>
                                          <p:attrName>ppt_h</p:attrName>
                                        </p:attrNameLst>
                                      </p:cBhvr>
                                      <p:tavLst>
                                        <p:tav tm="0">
                                          <p:val>
                                            <p:fltVal val="0"/>
                                          </p:val>
                                        </p:tav>
                                        <p:tav tm="100000">
                                          <p:val>
                                            <p:strVal val="#ppt_h"/>
                                          </p:val>
                                        </p:tav>
                                      </p:tavLst>
                                    </p:anim>
                                    <p:animEffect transition="in" filter="fade">
                                      <p:cBhvr>
                                        <p:cTn id="138" dur="500"/>
                                        <p:tgtEl>
                                          <p:spTgt spid="55"/>
                                        </p:tgtEl>
                                      </p:cBhvr>
                                    </p:animEffect>
                                  </p:childTnLst>
                                </p:cTn>
                              </p:par>
                              <p:par>
                                <p:cTn id="139" presetID="53" presetClass="entr" presetSubtype="16" fill="hold" grpId="0" nodeType="withEffect">
                                  <p:stCondLst>
                                    <p:cond delay="1200"/>
                                  </p:stCondLst>
                                  <p:childTnLst>
                                    <p:set>
                                      <p:cBhvr>
                                        <p:cTn id="140" dur="1" fill="hold">
                                          <p:stCondLst>
                                            <p:cond delay="0"/>
                                          </p:stCondLst>
                                        </p:cTn>
                                        <p:tgtEl>
                                          <p:spTgt spid="56"/>
                                        </p:tgtEl>
                                        <p:attrNameLst>
                                          <p:attrName>style.visibility</p:attrName>
                                        </p:attrNameLst>
                                      </p:cBhvr>
                                      <p:to>
                                        <p:strVal val="visible"/>
                                      </p:to>
                                    </p:set>
                                    <p:anim calcmode="lin" valueType="num">
                                      <p:cBhvr>
                                        <p:cTn id="141" dur="500" fill="hold"/>
                                        <p:tgtEl>
                                          <p:spTgt spid="56"/>
                                        </p:tgtEl>
                                        <p:attrNameLst>
                                          <p:attrName>ppt_w</p:attrName>
                                        </p:attrNameLst>
                                      </p:cBhvr>
                                      <p:tavLst>
                                        <p:tav tm="0">
                                          <p:val>
                                            <p:fltVal val="0"/>
                                          </p:val>
                                        </p:tav>
                                        <p:tav tm="100000">
                                          <p:val>
                                            <p:strVal val="#ppt_w"/>
                                          </p:val>
                                        </p:tav>
                                      </p:tavLst>
                                    </p:anim>
                                    <p:anim calcmode="lin" valueType="num">
                                      <p:cBhvr>
                                        <p:cTn id="142" dur="500" fill="hold"/>
                                        <p:tgtEl>
                                          <p:spTgt spid="56"/>
                                        </p:tgtEl>
                                        <p:attrNameLst>
                                          <p:attrName>ppt_h</p:attrName>
                                        </p:attrNameLst>
                                      </p:cBhvr>
                                      <p:tavLst>
                                        <p:tav tm="0">
                                          <p:val>
                                            <p:fltVal val="0"/>
                                          </p:val>
                                        </p:tav>
                                        <p:tav tm="100000">
                                          <p:val>
                                            <p:strVal val="#ppt_h"/>
                                          </p:val>
                                        </p:tav>
                                      </p:tavLst>
                                    </p:anim>
                                    <p:animEffect transition="in" filter="fade">
                                      <p:cBhvr>
                                        <p:cTn id="143" dur="500"/>
                                        <p:tgtEl>
                                          <p:spTgt spid="56"/>
                                        </p:tgtEl>
                                      </p:cBhvr>
                                    </p:animEffect>
                                  </p:childTnLst>
                                </p:cTn>
                              </p:par>
                              <p:par>
                                <p:cTn id="144" presetID="53" presetClass="entr" presetSubtype="16" fill="hold" grpId="0" nodeType="withEffect">
                                  <p:stCondLst>
                                    <p:cond delay="1250"/>
                                  </p:stCondLst>
                                  <p:childTnLst>
                                    <p:set>
                                      <p:cBhvr>
                                        <p:cTn id="145" dur="1" fill="hold">
                                          <p:stCondLst>
                                            <p:cond delay="0"/>
                                          </p:stCondLst>
                                        </p:cTn>
                                        <p:tgtEl>
                                          <p:spTgt spid="57"/>
                                        </p:tgtEl>
                                        <p:attrNameLst>
                                          <p:attrName>style.visibility</p:attrName>
                                        </p:attrNameLst>
                                      </p:cBhvr>
                                      <p:to>
                                        <p:strVal val="visible"/>
                                      </p:to>
                                    </p:set>
                                    <p:anim calcmode="lin" valueType="num">
                                      <p:cBhvr>
                                        <p:cTn id="146" dur="500" fill="hold"/>
                                        <p:tgtEl>
                                          <p:spTgt spid="57"/>
                                        </p:tgtEl>
                                        <p:attrNameLst>
                                          <p:attrName>ppt_w</p:attrName>
                                        </p:attrNameLst>
                                      </p:cBhvr>
                                      <p:tavLst>
                                        <p:tav tm="0">
                                          <p:val>
                                            <p:fltVal val="0"/>
                                          </p:val>
                                        </p:tav>
                                        <p:tav tm="100000">
                                          <p:val>
                                            <p:strVal val="#ppt_w"/>
                                          </p:val>
                                        </p:tav>
                                      </p:tavLst>
                                    </p:anim>
                                    <p:anim calcmode="lin" valueType="num">
                                      <p:cBhvr>
                                        <p:cTn id="147" dur="500" fill="hold"/>
                                        <p:tgtEl>
                                          <p:spTgt spid="57"/>
                                        </p:tgtEl>
                                        <p:attrNameLst>
                                          <p:attrName>ppt_h</p:attrName>
                                        </p:attrNameLst>
                                      </p:cBhvr>
                                      <p:tavLst>
                                        <p:tav tm="0">
                                          <p:val>
                                            <p:fltVal val="0"/>
                                          </p:val>
                                        </p:tav>
                                        <p:tav tm="100000">
                                          <p:val>
                                            <p:strVal val="#ppt_h"/>
                                          </p:val>
                                        </p:tav>
                                      </p:tavLst>
                                    </p:anim>
                                    <p:animEffect transition="in" filter="fade">
                                      <p:cBhvr>
                                        <p:cTn id="148" dur="500"/>
                                        <p:tgtEl>
                                          <p:spTgt spid="57"/>
                                        </p:tgtEl>
                                      </p:cBhvr>
                                    </p:animEffect>
                                  </p:childTnLst>
                                </p:cTn>
                              </p:par>
                              <p:par>
                                <p:cTn id="149" presetID="53" presetClass="entr" presetSubtype="16" fill="hold" grpId="0" nodeType="withEffect">
                                  <p:stCondLst>
                                    <p:cond delay="1300"/>
                                  </p:stCondLst>
                                  <p:childTnLst>
                                    <p:set>
                                      <p:cBhvr>
                                        <p:cTn id="150" dur="1" fill="hold">
                                          <p:stCondLst>
                                            <p:cond delay="0"/>
                                          </p:stCondLst>
                                        </p:cTn>
                                        <p:tgtEl>
                                          <p:spTgt spid="58"/>
                                        </p:tgtEl>
                                        <p:attrNameLst>
                                          <p:attrName>style.visibility</p:attrName>
                                        </p:attrNameLst>
                                      </p:cBhvr>
                                      <p:to>
                                        <p:strVal val="visible"/>
                                      </p:to>
                                    </p:set>
                                    <p:anim calcmode="lin" valueType="num">
                                      <p:cBhvr>
                                        <p:cTn id="151" dur="500" fill="hold"/>
                                        <p:tgtEl>
                                          <p:spTgt spid="58"/>
                                        </p:tgtEl>
                                        <p:attrNameLst>
                                          <p:attrName>ppt_w</p:attrName>
                                        </p:attrNameLst>
                                      </p:cBhvr>
                                      <p:tavLst>
                                        <p:tav tm="0">
                                          <p:val>
                                            <p:fltVal val="0"/>
                                          </p:val>
                                        </p:tav>
                                        <p:tav tm="100000">
                                          <p:val>
                                            <p:strVal val="#ppt_w"/>
                                          </p:val>
                                        </p:tav>
                                      </p:tavLst>
                                    </p:anim>
                                    <p:anim calcmode="lin" valueType="num">
                                      <p:cBhvr>
                                        <p:cTn id="152" dur="500" fill="hold"/>
                                        <p:tgtEl>
                                          <p:spTgt spid="58"/>
                                        </p:tgtEl>
                                        <p:attrNameLst>
                                          <p:attrName>ppt_h</p:attrName>
                                        </p:attrNameLst>
                                      </p:cBhvr>
                                      <p:tavLst>
                                        <p:tav tm="0">
                                          <p:val>
                                            <p:fltVal val="0"/>
                                          </p:val>
                                        </p:tav>
                                        <p:tav tm="100000">
                                          <p:val>
                                            <p:strVal val="#ppt_h"/>
                                          </p:val>
                                        </p:tav>
                                      </p:tavLst>
                                    </p:anim>
                                    <p:animEffect transition="in" filter="fade">
                                      <p:cBhvr>
                                        <p:cTn id="153" dur="500"/>
                                        <p:tgtEl>
                                          <p:spTgt spid="58"/>
                                        </p:tgtEl>
                                      </p:cBhvr>
                                    </p:animEffect>
                                  </p:childTnLst>
                                </p:cTn>
                              </p:par>
                              <p:par>
                                <p:cTn id="154" presetID="53" presetClass="entr" presetSubtype="16" fill="hold" grpId="0" nodeType="withEffect">
                                  <p:stCondLst>
                                    <p:cond delay="135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400"/>
                                  </p:stCondLst>
                                  <p:childTnLst>
                                    <p:set>
                                      <p:cBhvr>
                                        <p:cTn id="160" dur="1" fill="hold">
                                          <p:stCondLst>
                                            <p:cond delay="0"/>
                                          </p:stCondLst>
                                        </p:cTn>
                                        <p:tgtEl>
                                          <p:spTgt spid="60"/>
                                        </p:tgtEl>
                                        <p:attrNameLst>
                                          <p:attrName>style.visibility</p:attrName>
                                        </p:attrNameLst>
                                      </p:cBhvr>
                                      <p:to>
                                        <p:strVal val="visible"/>
                                      </p:to>
                                    </p:set>
                                    <p:anim calcmode="lin" valueType="num">
                                      <p:cBhvr>
                                        <p:cTn id="161" dur="500" fill="hold"/>
                                        <p:tgtEl>
                                          <p:spTgt spid="60"/>
                                        </p:tgtEl>
                                        <p:attrNameLst>
                                          <p:attrName>ppt_w</p:attrName>
                                        </p:attrNameLst>
                                      </p:cBhvr>
                                      <p:tavLst>
                                        <p:tav tm="0">
                                          <p:val>
                                            <p:fltVal val="0"/>
                                          </p:val>
                                        </p:tav>
                                        <p:tav tm="100000">
                                          <p:val>
                                            <p:strVal val="#ppt_w"/>
                                          </p:val>
                                        </p:tav>
                                      </p:tavLst>
                                    </p:anim>
                                    <p:anim calcmode="lin" valueType="num">
                                      <p:cBhvr>
                                        <p:cTn id="162" dur="500" fill="hold"/>
                                        <p:tgtEl>
                                          <p:spTgt spid="60"/>
                                        </p:tgtEl>
                                        <p:attrNameLst>
                                          <p:attrName>ppt_h</p:attrName>
                                        </p:attrNameLst>
                                      </p:cBhvr>
                                      <p:tavLst>
                                        <p:tav tm="0">
                                          <p:val>
                                            <p:fltVal val="0"/>
                                          </p:val>
                                        </p:tav>
                                        <p:tav tm="100000">
                                          <p:val>
                                            <p:strVal val="#ppt_h"/>
                                          </p:val>
                                        </p:tav>
                                      </p:tavLst>
                                    </p:anim>
                                    <p:animEffect transition="in" filter="fade">
                                      <p:cBhvr>
                                        <p:cTn id="163" dur="500"/>
                                        <p:tgtEl>
                                          <p:spTgt spid="60"/>
                                        </p:tgtEl>
                                      </p:cBhvr>
                                    </p:animEffect>
                                  </p:childTnLst>
                                </p:cTn>
                              </p:par>
                              <p:par>
                                <p:cTn id="164" presetID="53" presetClass="entr" presetSubtype="16" fill="hold" grpId="0" nodeType="withEffect">
                                  <p:stCondLst>
                                    <p:cond delay="1450"/>
                                  </p:stCondLst>
                                  <p:childTnLst>
                                    <p:set>
                                      <p:cBhvr>
                                        <p:cTn id="165" dur="1" fill="hold">
                                          <p:stCondLst>
                                            <p:cond delay="0"/>
                                          </p:stCondLst>
                                        </p:cTn>
                                        <p:tgtEl>
                                          <p:spTgt spid="61"/>
                                        </p:tgtEl>
                                        <p:attrNameLst>
                                          <p:attrName>style.visibility</p:attrName>
                                        </p:attrNameLst>
                                      </p:cBhvr>
                                      <p:to>
                                        <p:strVal val="visible"/>
                                      </p:to>
                                    </p:set>
                                    <p:anim calcmode="lin" valueType="num">
                                      <p:cBhvr>
                                        <p:cTn id="166" dur="500" fill="hold"/>
                                        <p:tgtEl>
                                          <p:spTgt spid="61"/>
                                        </p:tgtEl>
                                        <p:attrNameLst>
                                          <p:attrName>ppt_w</p:attrName>
                                        </p:attrNameLst>
                                      </p:cBhvr>
                                      <p:tavLst>
                                        <p:tav tm="0">
                                          <p:val>
                                            <p:fltVal val="0"/>
                                          </p:val>
                                        </p:tav>
                                        <p:tav tm="100000">
                                          <p:val>
                                            <p:strVal val="#ppt_w"/>
                                          </p:val>
                                        </p:tav>
                                      </p:tavLst>
                                    </p:anim>
                                    <p:anim calcmode="lin" valueType="num">
                                      <p:cBhvr>
                                        <p:cTn id="167" dur="500" fill="hold"/>
                                        <p:tgtEl>
                                          <p:spTgt spid="61"/>
                                        </p:tgtEl>
                                        <p:attrNameLst>
                                          <p:attrName>ppt_h</p:attrName>
                                        </p:attrNameLst>
                                      </p:cBhvr>
                                      <p:tavLst>
                                        <p:tav tm="0">
                                          <p:val>
                                            <p:fltVal val="0"/>
                                          </p:val>
                                        </p:tav>
                                        <p:tav tm="100000">
                                          <p:val>
                                            <p:strVal val="#ppt_h"/>
                                          </p:val>
                                        </p:tav>
                                      </p:tavLst>
                                    </p:anim>
                                    <p:animEffect transition="in" filter="fade">
                                      <p:cBhvr>
                                        <p:cTn id="168" dur="500"/>
                                        <p:tgtEl>
                                          <p:spTgt spid="61"/>
                                        </p:tgtEl>
                                      </p:cBhvr>
                                    </p:animEffect>
                                  </p:childTnLst>
                                </p:cTn>
                              </p:par>
                              <p:par>
                                <p:cTn id="169" presetID="53" presetClass="entr" presetSubtype="16" fill="hold" grpId="0" nodeType="withEffect">
                                  <p:stCondLst>
                                    <p:cond delay="1500"/>
                                  </p:stCondLst>
                                  <p:childTnLst>
                                    <p:set>
                                      <p:cBhvr>
                                        <p:cTn id="170" dur="1" fill="hold">
                                          <p:stCondLst>
                                            <p:cond delay="0"/>
                                          </p:stCondLst>
                                        </p:cTn>
                                        <p:tgtEl>
                                          <p:spTgt spid="62"/>
                                        </p:tgtEl>
                                        <p:attrNameLst>
                                          <p:attrName>style.visibility</p:attrName>
                                        </p:attrNameLst>
                                      </p:cBhvr>
                                      <p:to>
                                        <p:strVal val="visible"/>
                                      </p:to>
                                    </p:set>
                                    <p:anim calcmode="lin" valueType="num">
                                      <p:cBhvr>
                                        <p:cTn id="171" dur="500" fill="hold"/>
                                        <p:tgtEl>
                                          <p:spTgt spid="62"/>
                                        </p:tgtEl>
                                        <p:attrNameLst>
                                          <p:attrName>ppt_w</p:attrName>
                                        </p:attrNameLst>
                                      </p:cBhvr>
                                      <p:tavLst>
                                        <p:tav tm="0">
                                          <p:val>
                                            <p:fltVal val="0"/>
                                          </p:val>
                                        </p:tav>
                                        <p:tav tm="100000">
                                          <p:val>
                                            <p:strVal val="#ppt_w"/>
                                          </p:val>
                                        </p:tav>
                                      </p:tavLst>
                                    </p:anim>
                                    <p:anim calcmode="lin" valueType="num">
                                      <p:cBhvr>
                                        <p:cTn id="172" dur="500" fill="hold"/>
                                        <p:tgtEl>
                                          <p:spTgt spid="62"/>
                                        </p:tgtEl>
                                        <p:attrNameLst>
                                          <p:attrName>ppt_h</p:attrName>
                                        </p:attrNameLst>
                                      </p:cBhvr>
                                      <p:tavLst>
                                        <p:tav tm="0">
                                          <p:val>
                                            <p:fltVal val="0"/>
                                          </p:val>
                                        </p:tav>
                                        <p:tav tm="100000">
                                          <p:val>
                                            <p:strVal val="#ppt_h"/>
                                          </p:val>
                                        </p:tav>
                                      </p:tavLst>
                                    </p:anim>
                                    <p:animEffect transition="in" filter="fade">
                                      <p:cBhvr>
                                        <p:cTn id="173" dur="500"/>
                                        <p:tgtEl>
                                          <p:spTgt spid="62"/>
                                        </p:tgtEl>
                                      </p:cBhvr>
                                    </p:animEffect>
                                  </p:childTnLst>
                                </p:cTn>
                              </p:par>
                              <p:par>
                                <p:cTn id="174" presetID="53" presetClass="entr" presetSubtype="16" fill="hold" grpId="0" nodeType="withEffect">
                                  <p:stCondLst>
                                    <p:cond delay="1550"/>
                                  </p:stCondLst>
                                  <p:childTnLst>
                                    <p:set>
                                      <p:cBhvr>
                                        <p:cTn id="175" dur="1" fill="hold">
                                          <p:stCondLst>
                                            <p:cond delay="0"/>
                                          </p:stCondLst>
                                        </p:cTn>
                                        <p:tgtEl>
                                          <p:spTgt spid="63"/>
                                        </p:tgtEl>
                                        <p:attrNameLst>
                                          <p:attrName>style.visibility</p:attrName>
                                        </p:attrNameLst>
                                      </p:cBhvr>
                                      <p:to>
                                        <p:strVal val="visible"/>
                                      </p:to>
                                    </p:set>
                                    <p:anim calcmode="lin" valueType="num">
                                      <p:cBhvr>
                                        <p:cTn id="176" dur="500" fill="hold"/>
                                        <p:tgtEl>
                                          <p:spTgt spid="63"/>
                                        </p:tgtEl>
                                        <p:attrNameLst>
                                          <p:attrName>ppt_w</p:attrName>
                                        </p:attrNameLst>
                                      </p:cBhvr>
                                      <p:tavLst>
                                        <p:tav tm="0">
                                          <p:val>
                                            <p:fltVal val="0"/>
                                          </p:val>
                                        </p:tav>
                                        <p:tav tm="100000">
                                          <p:val>
                                            <p:strVal val="#ppt_w"/>
                                          </p:val>
                                        </p:tav>
                                      </p:tavLst>
                                    </p:anim>
                                    <p:anim calcmode="lin" valueType="num">
                                      <p:cBhvr>
                                        <p:cTn id="177" dur="500" fill="hold"/>
                                        <p:tgtEl>
                                          <p:spTgt spid="63"/>
                                        </p:tgtEl>
                                        <p:attrNameLst>
                                          <p:attrName>ppt_h</p:attrName>
                                        </p:attrNameLst>
                                      </p:cBhvr>
                                      <p:tavLst>
                                        <p:tav tm="0">
                                          <p:val>
                                            <p:fltVal val="0"/>
                                          </p:val>
                                        </p:tav>
                                        <p:tav tm="100000">
                                          <p:val>
                                            <p:strVal val="#ppt_h"/>
                                          </p:val>
                                        </p:tav>
                                      </p:tavLst>
                                    </p:anim>
                                    <p:animEffect transition="in" filter="fade">
                                      <p:cBhvr>
                                        <p:cTn id="178" dur="500"/>
                                        <p:tgtEl>
                                          <p:spTgt spid="63"/>
                                        </p:tgtEl>
                                      </p:cBhvr>
                                    </p:animEffect>
                                  </p:childTnLst>
                                </p:cTn>
                              </p:par>
                              <p:par>
                                <p:cTn id="179" presetID="53" presetClass="entr" presetSubtype="16" fill="hold" grpId="0" nodeType="withEffect">
                                  <p:stCondLst>
                                    <p:cond delay="1600"/>
                                  </p:stCondLst>
                                  <p:childTnLst>
                                    <p:set>
                                      <p:cBhvr>
                                        <p:cTn id="180" dur="1" fill="hold">
                                          <p:stCondLst>
                                            <p:cond delay="0"/>
                                          </p:stCondLst>
                                        </p:cTn>
                                        <p:tgtEl>
                                          <p:spTgt spid="64"/>
                                        </p:tgtEl>
                                        <p:attrNameLst>
                                          <p:attrName>style.visibility</p:attrName>
                                        </p:attrNameLst>
                                      </p:cBhvr>
                                      <p:to>
                                        <p:strVal val="visible"/>
                                      </p:to>
                                    </p:set>
                                    <p:anim calcmode="lin" valueType="num">
                                      <p:cBhvr>
                                        <p:cTn id="181" dur="500" fill="hold"/>
                                        <p:tgtEl>
                                          <p:spTgt spid="64"/>
                                        </p:tgtEl>
                                        <p:attrNameLst>
                                          <p:attrName>ppt_w</p:attrName>
                                        </p:attrNameLst>
                                      </p:cBhvr>
                                      <p:tavLst>
                                        <p:tav tm="0">
                                          <p:val>
                                            <p:fltVal val="0"/>
                                          </p:val>
                                        </p:tav>
                                        <p:tav tm="100000">
                                          <p:val>
                                            <p:strVal val="#ppt_w"/>
                                          </p:val>
                                        </p:tav>
                                      </p:tavLst>
                                    </p:anim>
                                    <p:anim calcmode="lin" valueType="num">
                                      <p:cBhvr>
                                        <p:cTn id="182" dur="500" fill="hold"/>
                                        <p:tgtEl>
                                          <p:spTgt spid="64"/>
                                        </p:tgtEl>
                                        <p:attrNameLst>
                                          <p:attrName>ppt_h</p:attrName>
                                        </p:attrNameLst>
                                      </p:cBhvr>
                                      <p:tavLst>
                                        <p:tav tm="0">
                                          <p:val>
                                            <p:fltVal val="0"/>
                                          </p:val>
                                        </p:tav>
                                        <p:tav tm="100000">
                                          <p:val>
                                            <p:strVal val="#ppt_h"/>
                                          </p:val>
                                        </p:tav>
                                      </p:tavLst>
                                    </p:anim>
                                    <p:animEffect transition="in" filter="fade">
                                      <p:cBhvr>
                                        <p:cTn id="183" dur="500"/>
                                        <p:tgtEl>
                                          <p:spTgt spid="64"/>
                                        </p:tgtEl>
                                      </p:cBhvr>
                                    </p:animEffect>
                                  </p:childTnLst>
                                </p:cTn>
                              </p:par>
                              <p:par>
                                <p:cTn id="184" presetID="53" presetClass="entr" presetSubtype="16" fill="hold" grpId="0" nodeType="withEffect">
                                  <p:stCondLst>
                                    <p:cond delay="165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53" presetClass="entr" presetSubtype="16" fill="hold" grpId="0" nodeType="withEffect">
                                  <p:stCondLst>
                                    <p:cond delay="1700"/>
                                  </p:stCondLst>
                                  <p:childTnLst>
                                    <p:set>
                                      <p:cBhvr>
                                        <p:cTn id="190" dur="1" fill="hold">
                                          <p:stCondLst>
                                            <p:cond delay="0"/>
                                          </p:stCondLst>
                                        </p:cTn>
                                        <p:tgtEl>
                                          <p:spTgt spid="66"/>
                                        </p:tgtEl>
                                        <p:attrNameLst>
                                          <p:attrName>style.visibility</p:attrName>
                                        </p:attrNameLst>
                                      </p:cBhvr>
                                      <p:to>
                                        <p:strVal val="visible"/>
                                      </p:to>
                                    </p:set>
                                    <p:anim calcmode="lin" valueType="num">
                                      <p:cBhvr>
                                        <p:cTn id="191" dur="500" fill="hold"/>
                                        <p:tgtEl>
                                          <p:spTgt spid="66"/>
                                        </p:tgtEl>
                                        <p:attrNameLst>
                                          <p:attrName>ppt_w</p:attrName>
                                        </p:attrNameLst>
                                      </p:cBhvr>
                                      <p:tavLst>
                                        <p:tav tm="0">
                                          <p:val>
                                            <p:fltVal val="0"/>
                                          </p:val>
                                        </p:tav>
                                        <p:tav tm="100000">
                                          <p:val>
                                            <p:strVal val="#ppt_w"/>
                                          </p:val>
                                        </p:tav>
                                      </p:tavLst>
                                    </p:anim>
                                    <p:anim calcmode="lin" valueType="num">
                                      <p:cBhvr>
                                        <p:cTn id="192" dur="500" fill="hold"/>
                                        <p:tgtEl>
                                          <p:spTgt spid="66"/>
                                        </p:tgtEl>
                                        <p:attrNameLst>
                                          <p:attrName>ppt_h</p:attrName>
                                        </p:attrNameLst>
                                      </p:cBhvr>
                                      <p:tavLst>
                                        <p:tav tm="0">
                                          <p:val>
                                            <p:fltVal val="0"/>
                                          </p:val>
                                        </p:tav>
                                        <p:tav tm="100000">
                                          <p:val>
                                            <p:strVal val="#ppt_h"/>
                                          </p:val>
                                        </p:tav>
                                      </p:tavLst>
                                    </p:anim>
                                    <p:animEffect transition="in" filter="fade">
                                      <p:cBhvr>
                                        <p:cTn id="193" dur="500"/>
                                        <p:tgtEl>
                                          <p:spTgt spid="66"/>
                                        </p:tgtEl>
                                      </p:cBhvr>
                                    </p:animEffect>
                                  </p:childTnLst>
                                </p:cTn>
                              </p:par>
                              <p:par>
                                <p:cTn id="194" presetID="53" presetClass="entr" presetSubtype="16" fill="hold" grpId="0" nodeType="withEffect">
                                  <p:stCondLst>
                                    <p:cond delay="1750"/>
                                  </p:stCondLst>
                                  <p:childTnLst>
                                    <p:set>
                                      <p:cBhvr>
                                        <p:cTn id="195" dur="1" fill="hold">
                                          <p:stCondLst>
                                            <p:cond delay="0"/>
                                          </p:stCondLst>
                                        </p:cTn>
                                        <p:tgtEl>
                                          <p:spTgt spid="67"/>
                                        </p:tgtEl>
                                        <p:attrNameLst>
                                          <p:attrName>style.visibility</p:attrName>
                                        </p:attrNameLst>
                                      </p:cBhvr>
                                      <p:to>
                                        <p:strVal val="visible"/>
                                      </p:to>
                                    </p:set>
                                    <p:anim calcmode="lin" valueType="num">
                                      <p:cBhvr>
                                        <p:cTn id="196" dur="500" fill="hold"/>
                                        <p:tgtEl>
                                          <p:spTgt spid="67"/>
                                        </p:tgtEl>
                                        <p:attrNameLst>
                                          <p:attrName>ppt_w</p:attrName>
                                        </p:attrNameLst>
                                      </p:cBhvr>
                                      <p:tavLst>
                                        <p:tav tm="0">
                                          <p:val>
                                            <p:fltVal val="0"/>
                                          </p:val>
                                        </p:tav>
                                        <p:tav tm="100000">
                                          <p:val>
                                            <p:strVal val="#ppt_w"/>
                                          </p:val>
                                        </p:tav>
                                      </p:tavLst>
                                    </p:anim>
                                    <p:anim calcmode="lin" valueType="num">
                                      <p:cBhvr>
                                        <p:cTn id="197" dur="500" fill="hold"/>
                                        <p:tgtEl>
                                          <p:spTgt spid="67"/>
                                        </p:tgtEl>
                                        <p:attrNameLst>
                                          <p:attrName>ppt_h</p:attrName>
                                        </p:attrNameLst>
                                      </p:cBhvr>
                                      <p:tavLst>
                                        <p:tav tm="0">
                                          <p:val>
                                            <p:fltVal val="0"/>
                                          </p:val>
                                        </p:tav>
                                        <p:tav tm="100000">
                                          <p:val>
                                            <p:strVal val="#ppt_h"/>
                                          </p:val>
                                        </p:tav>
                                      </p:tavLst>
                                    </p:anim>
                                    <p:animEffect transition="in" filter="fade">
                                      <p:cBhvr>
                                        <p:cTn id="198" dur="500"/>
                                        <p:tgtEl>
                                          <p:spTgt spid="67"/>
                                        </p:tgtEl>
                                      </p:cBhvr>
                                    </p:animEffect>
                                  </p:childTnLst>
                                </p:cTn>
                              </p:par>
                            </p:childTnLst>
                          </p:cTn>
                        </p:par>
                        <p:par>
                          <p:cTn id="199" fill="hold">
                            <p:stCondLst>
                              <p:cond delay="3250"/>
                            </p:stCondLst>
                            <p:childTnLst>
                              <p:par>
                                <p:cTn id="200" presetID="22" presetClass="entr" presetSubtype="8" fill="hold" nodeType="after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wipe(left)">
                                      <p:cBhvr>
                                        <p:cTn id="202" dur="2000"/>
                                        <p:tgtEl>
                                          <p:spTgt spid="69"/>
                                        </p:tgtEl>
                                      </p:cBhvr>
                                    </p:animEffect>
                                  </p:childTnLst>
                                </p:cTn>
                              </p:par>
                              <p:par>
                                <p:cTn id="203" presetID="22" presetClass="entr" presetSubtype="1" fill="hold" grpId="0" nodeType="withEffect">
                                  <p:stCondLst>
                                    <p:cond delay="500"/>
                                  </p:stCondLst>
                                  <p:childTnLst>
                                    <p:set>
                                      <p:cBhvr>
                                        <p:cTn id="204" dur="1" fill="hold">
                                          <p:stCondLst>
                                            <p:cond delay="0"/>
                                          </p:stCondLst>
                                        </p:cTn>
                                        <p:tgtEl>
                                          <p:spTgt spid="9"/>
                                        </p:tgtEl>
                                        <p:attrNameLst>
                                          <p:attrName>style.visibility</p:attrName>
                                        </p:attrNameLst>
                                      </p:cBhvr>
                                      <p:to>
                                        <p:strVal val="visible"/>
                                      </p:to>
                                    </p:set>
                                    <p:animEffect transition="in" filter="wipe(up)">
                                      <p:cBhvr>
                                        <p:cTn id="205" dur="500"/>
                                        <p:tgtEl>
                                          <p:spTgt spid="9"/>
                                        </p:tgtEl>
                                      </p:cBhvr>
                                    </p:animEffect>
                                  </p:childTnLst>
                                </p:cTn>
                              </p:par>
                              <p:par>
                                <p:cTn id="206" presetID="22" presetClass="entr" presetSubtype="1" fill="hold" grpId="0" nodeType="withEffect">
                                  <p:stCondLst>
                                    <p:cond delay="1000"/>
                                  </p:stCondLst>
                                  <p:childTnLst>
                                    <p:set>
                                      <p:cBhvr>
                                        <p:cTn id="207" dur="1" fill="hold">
                                          <p:stCondLst>
                                            <p:cond delay="0"/>
                                          </p:stCondLst>
                                        </p:cTn>
                                        <p:tgtEl>
                                          <p:spTgt spid="73"/>
                                        </p:tgtEl>
                                        <p:attrNameLst>
                                          <p:attrName>style.visibility</p:attrName>
                                        </p:attrNameLst>
                                      </p:cBhvr>
                                      <p:to>
                                        <p:strVal val="visible"/>
                                      </p:to>
                                    </p:set>
                                    <p:animEffect transition="in" filter="wipe(up)">
                                      <p:cBhvr>
                                        <p:cTn id="208" dur="500"/>
                                        <p:tgtEl>
                                          <p:spTgt spid="73"/>
                                        </p:tgtEl>
                                      </p:cBhvr>
                                    </p:animEffect>
                                  </p:childTnLst>
                                </p:cTn>
                              </p:par>
                              <p:par>
                                <p:cTn id="209" presetID="10" presetClass="entr" presetSubtype="0" fill="hold" nodeType="withEffect">
                                  <p:stCondLst>
                                    <p:cond delay="750"/>
                                  </p:stCondLst>
                                  <p:childTnLst>
                                    <p:set>
                                      <p:cBhvr>
                                        <p:cTn id="210" dur="1" fill="hold">
                                          <p:stCondLst>
                                            <p:cond delay="0"/>
                                          </p:stCondLst>
                                        </p:cTn>
                                        <p:tgtEl>
                                          <p:spTgt spid="11"/>
                                        </p:tgtEl>
                                        <p:attrNameLst>
                                          <p:attrName>style.visibility</p:attrName>
                                        </p:attrNameLst>
                                      </p:cBhvr>
                                      <p:to>
                                        <p:strVal val="visible"/>
                                      </p:to>
                                    </p:set>
                                    <p:animEffect transition="in" filter="fade">
                                      <p:cBhvr>
                                        <p:cTn id="211" dur="400"/>
                                        <p:tgtEl>
                                          <p:spTgt spid="11"/>
                                        </p:tgtEl>
                                      </p:cBhvr>
                                    </p:animEffect>
                                  </p:childTnLst>
                                </p:cTn>
                              </p:par>
                              <p:par>
                                <p:cTn id="212" presetID="10" presetClass="entr" presetSubtype="0" fill="hold" nodeType="withEffect">
                                  <p:stCondLst>
                                    <p:cond delay="1500"/>
                                  </p:stCondLst>
                                  <p:childTnLst>
                                    <p:set>
                                      <p:cBhvr>
                                        <p:cTn id="213" dur="1" fill="hold">
                                          <p:stCondLst>
                                            <p:cond delay="0"/>
                                          </p:stCondLst>
                                        </p:cTn>
                                        <p:tgtEl>
                                          <p:spTgt spid="10"/>
                                        </p:tgtEl>
                                        <p:attrNameLst>
                                          <p:attrName>style.visibility</p:attrName>
                                        </p:attrNameLst>
                                      </p:cBhvr>
                                      <p:to>
                                        <p:strVal val="visible"/>
                                      </p:to>
                                    </p:set>
                                    <p:animEffect transition="in" filter="fade">
                                      <p:cBhvr>
                                        <p:cTn id="214" dur="400"/>
                                        <p:tgtEl>
                                          <p:spTgt spid="10"/>
                                        </p:tgtEl>
                                      </p:cBhvr>
                                    </p:animEffect>
                                  </p:childTnLst>
                                </p:cTn>
                              </p:par>
                              <p:par>
                                <p:cTn id="215" presetID="42" presetClass="path" presetSubtype="0" decel="100000" fill="hold" nodeType="withEffect">
                                  <p:stCondLst>
                                    <p:cond delay="500"/>
                                  </p:stCondLst>
                                  <p:childTnLst>
                                    <p:animMotion origin="layout" path="M -1.55731E-6 4.65275E-6 L -1.55731E-6 0.09623 " pathEditMode="relative" rAng="0" ptsTypes="AA">
                                      <p:cBhvr>
                                        <p:cTn id="216" dur="700" spd="-100000" fill="hold"/>
                                        <p:tgtEl>
                                          <p:spTgt spid="11"/>
                                        </p:tgtEl>
                                        <p:attrNameLst>
                                          <p:attrName>ppt_x</p:attrName>
                                          <p:attrName>ppt_y</p:attrName>
                                        </p:attrNameLst>
                                      </p:cBhvr>
                                      <p:rCtr x="0" y="4812"/>
                                    </p:animMotion>
                                  </p:childTnLst>
                                </p:cTn>
                              </p:par>
                              <p:par>
                                <p:cTn id="217" presetID="42" presetClass="path" presetSubtype="0" decel="100000" fill="hold" nodeType="withEffect">
                                  <p:stCondLst>
                                    <p:cond delay="1250"/>
                                  </p:stCondLst>
                                  <p:childTnLst>
                                    <p:animMotion origin="layout" path="M -1.55731E-6 4.65275E-6 L -1.55731E-6 0.09623 " pathEditMode="relative" rAng="0" ptsTypes="AA">
                                      <p:cBhvr>
                                        <p:cTn id="218" dur="700" spd="-100000" fill="hold"/>
                                        <p:tgtEl>
                                          <p:spTgt spid="10"/>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 grpId="0" animBg="1"/>
      <p:bldP spid="70" grpId="0" animBg="1"/>
      <p:bldP spid="9" grpId="0" animBg="1"/>
      <p:bldP spid="7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Creating a template</a:t>
            </a:r>
          </a:p>
        </p:txBody>
      </p:sp>
      <p:sp>
        <p:nvSpPr>
          <p:cNvPr id="6" name="Text Placeholder 5"/>
          <p:cNvSpPr>
            <a:spLocks noGrp="1"/>
          </p:cNvSpPr>
          <p:nvPr>
            <p:ph type="body" sz="quarter" idx="11"/>
          </p:nvPr>
        </p:nvSpPr>
        <p:spPr>
          <a:xfrm>
            <a:off x="269239" y="1189495"/>
            <a:ext cx="11653523" cy="5370729"/>
          </a:xfrm>
        </p:spPr>
        <p:txBody>
          <a:bodyPr/>
          <a:lstStyle/>
          <a:p>
            <a:r>
              <a:rPr lang="en-US"/>
              <a:t>Visual Studio</a:t>
            </a:r>
          </a:p>
          <a:p>
            <a:pPr lvl="1"/>
            <a:r>
              <a:rPr lang="en-US"/>
              <a:t>Resource Group project type contains a UI to help add resources to a template</a:t>
            </a:r>
          </a:p>
          <a:p>
            <a:pPr lvl="1"/>
            <a:r>
              <a:rPr lang="en-US" err="1"/>
              <a:t>Intellisense</a:t>
            </a:r>
            <a:r>
              <a:rPr lang="en-US"/>
              <a:t> helps you spot syntax errors and tips on schema definition</a:t>
            </a:r>
          </a:p>
          <a:p>
            <a:pPr lvl="1"/>
            <a:endParaRPr lang="en-US"/>
          </a:p>
          <a:p>
            <a:r>
              <a:rPr lang="en-US"/>
              <a:t>Visual Studio code</a:t>
            </a:r>
          </a:p>
          <a:p>
            <a:pPr lvl="1"/>
            <a:r>
              <a:rPr lang="en-US"/>
              <a:t>No IDE, but can be configured for ARM template usage through an extension</a:t>
            </a:r>
          </a:p>
          <a:p>
            <a:pPr lvl="1"/>
            <a:endParaRPr lang="en-US"/>
          </a:p>
          <a:p>
            <a:r>
              <a:rPr lang="en-US" err="1"/>
              <a:t>Quickstart</a:t>
            </a:r>
            <a:r>
              <a:rPr lang="en-US"/>
              <a:t> templates</a:t>
            </a:r>
          </a:p>
          <a:p>
            <a:pPr lvl="1"/>
            <a:r>
              <a:rPr lang="en-US">
                <a:solidFill>
                  <a:schemeClr val="tx1"/>
                </a:solidFill>
                <a:hlinkClick r:id="rId3"/>
              </a:rPr>
              <a:t>https://github.com/Azure/azure-quickstart-templates</a:t>
            </a:r>
            <a:endParaRPr lang="en-US">
              <a:solidFill>
                <a:schemeClr val="tx1"/>
              </a:solidFill>
            </a:endParaRPr>
          </a:p>
          <a:p>
            <a:pPr lvl="1"/>
            <a:endParaRPr lang="en-US"/>
          </a:p>
          <a:p>
            <a:pPr lvl="1"/>
            <a:r>
              <a:rPr lang="en-US" sz="3921">
                <a:gradFill>
                  <a:gsLst>
                    <a:gs pos="1250">
                      <a:schemeClr val="tx1"/>
                    </a:gs>
                    <a:gs pos="99000">
                      <a:schemeClr val="tx1"/>
                    </a:gs>
                  </a:gsLst>
                  <a:lin ang="5400000" scaled="0"/>
                </a:gradFill>
                <a:latin typeface="+mj-lt"/>
              </a:rPr>
              <a:t>Export Template from existing Resource Group</a:t>
            </a:r>
          </a:p>
          <a:p>
            <a:pPr lvl="1"/>
            <a:r>
              <a:rPr lang="en-US"/>
              <a:t>To duplicate or slightly modify an existing template</a:t>
            </a:r>
          </a:p>
        </p:txBody>
      </p:sp>
    </p:spTree>
    <p:extLst>
      <p:ext uri="{BB962C8B-B14F-4D97-AF65-F5344CB8AC3E}">
        <p14:creationId xmlns:p14="http://schemas.microsoft.com/office/powerpoint/2010/main" val="163780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The template</a:t>
            </a:r>
          </a:p>
        </p:txBody>
      </p:sp>
      <p:sp>
        <p:nvSpPr>
          <p:cNvPr id="6" name="Text Placeholder 5"/>
          <p:cNvSpPr>
            <a:spLocks noGrp="1"/>
          </p:cNvSpPr>
          <p:nvPr>
            <p:ph type="body" sz="quarter" idx="11"/>
          </p:nvPr>
        </p:nvSpPr>
        <p:spPr>
          <a:xfrm>
            <a:off x="269239" y="1189495"/>
            <a:ext cx="11653523" cy="4779345"/>
          </a:xfrm>
        </p:spPr>
        <p:txBody>
          <a:bodyPr/>
          <a:lstStyle/>
          <a:p>
            <a:r>
              <a:rPr lang="en-US"/>
              <a:t>Structure and elements</a:t>
            </a:r>
          </a:p>
          <a:p>
            <a:r>
              <a:rPr lang="en-US" sz="1568">
                <a:solidFill>
                  <a:schemeClr val="bg1"/>
                </a:solidFill>
                <a:latin typeface="Consolas" panose="020B0609020204030204" pitchFamily="49" charset="0"/>
              </a:rPr>
              <a:t>{</a:t>
            </a:r>
          </a:p>
          <a:p>
            <a:r>
              <a:rPr lang="de-DE" sz="1568">
                <a:solidFill>
                  <a:schemeClr val="bg1"/>
                </a:solidFill>
                <a:latin typeface="Consolas" panose="020B0609020204030204" pitchFamily="49" charset="0"/>
              </a:rPr>
              <a:t>   "$schema": "http://schema.management.azure.com/schemas/2015-01-01/deploymentTemplate.json#",</a:t>
            </a:r>
          </a:p>
          <a:p>
            <a:r>
              <a:rPr lang="en-US" sz="1568">
                <a:solidFill>
                  <a:schemeClr val="bg1"/>
                </a:solidFill>
                <a:latin typeface="Consolas" panose="020B0609020204030204" pitchFamily="49" charset="0"/>
              </a:rPr>
              <a:t>   "</a:t>
            </a:r>
            <a:r>
              <a:rPr lang="en-US" sz="1568" err="1">
                <a:solidFill>
                  <a:schemeClr val="bg1"/>
                </a:solidFill>
                <a:latin typeface="Consolas" panose="020B0609020204030204" pitchFamily="49" charset="0"/>
              </a:rPr>
              <a:t>contentVersion</a:t>
            </a:r>
            <a:r>
              <a:rPr lang="en-US" sz="1568">
                <a:solidFill>
                  <a:schemeClr val="bg1"/>
                </a:solidFill>
                <a:latin typeface="Consolas" panose="020B0609020204030204" pitchFamily="49" charset="0"/>
              </a:rPr>
              <a:t>": "",</a:t>
            </a:r>
          </a:p>
          <a:p>
            <a:r>
              <a:rPr lang="en-US" sz="1568">
                <a:solidFill>
                  <a:schemeClr val="bg1"/>
                </a:solidFill>
                <a:latin typeface="Consolas" panose="020B0609020204030204" pitchFamily="49" charset="0"/>
              </a:rPr>
              <a:t>   "parameters": {  },</a:t>
            </a:r>
          </a:p>
          <a:p>
            <a:r>
              <a:rPr lang="en-US" sz="1568">
                <a:solidFill>
                  <a:schemeClr val="bg1"/>
                </a:solidFill>
                <a:latin typeface="Consolas" panose="020B0609020204030204" pitchFamily="49" charset="0"/>
              </a:rPr>
              <a:t>   "variables": {  },</a:t>
            </a:r>
          </a:p>
          <a:p>
            <a:r>
              <a:rPr lang="en-US" sz="1568">
                <a:solidFill>
                  <a:schemeClr val="bg1"/>
                </a:solidFill>
                <a:latin typeface="Consolas" panose="020B0609020204030204" pitchFamily="49" charset="0"/>
              </a:rPr>
              <a:t>   "resources": [  ],</a:t>
            </a:r>
          </a:p>
          <a:p>
            <a:r>
              <a:rPr lang="en-US" sz="1568">
                <a:solidFill>
                  <a:schemeClr val="bg1"/>
                </a:solidFill>
                <a:latin typeface="Consolas" panose="020B0609020204030204" pitchFamily="49" charset="0"/>
              </a:rPr>
              <a:t>   "outputs": {  }</a:t>
            </a:r>
          </a:p>
          <a:p>
            <a:r>
              <a:rPr lang="en-US" sz="1568">
                <a:solidFill>
                  <a:schemeClr val="bg1"/>
                </a:solidFill>
                <a:latin typeface="Consolas" panose="020B0609020204030204" pitchFamily="49" charset="0"/>
              </a:rPr>
              <a:t>}</a:t>
            </a:r>
          </a:p>
          <a:p>
            <a:endParaRPr lang="en-US"/>
          </a:p>
          <a:p>
            <a:r>
              <a:rPr lang="en-US"/>
              <a:t>Declarative syntax</a:t>
            </a:r>
          </a:p>
          <a:p>
            <a:r>
              <a:rPr lang="en-US" sz="1961"/>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The template - Parameters</a:t>
            </a:r>
          </a:p>
        </p:txBody>
      </p:sp>
      <p:sp>
        <p:nvSpPr>
          <p:cNvPr id="6" name="Text Placeholder 5"/>
          <p:cNvSpPr>
            <a:spLocks noGrp="1"/>
          </p:cNvSpPr>
          <p:nvPr>
            <p:ph type="body" sz="quarter" idx="11"/>
          </p:nvPr>
        </p:nvSpPr>
        <p:spPr>
          <a:xfrm>
            <a:off x="269239" y="1189495"/>
            <a:ext cx="11653523" cy="5702627"/>
          </a:xfrm>
        </p:spPr>
        <p:txBody>
          <a:bodyPr/>
          <a:lstStyle/>
          <a:p>
            <a:r>
              <a:rPr lang="en-US"/>
              <a:t>Minimize parameters</a:t>
            </a:r>
          </a:p>
          <a:p>
            <a:pPr lvl="1"/>
            <a:r>
              <a:rPr lang="en-US"/>
              <a:t>Too many parameters may confuse the user</a:t>
            </a:r>
          </a:p>
          <a:p>
            <a:pPr lvl="1"/>
            <a:endParaRPr lang="en-US"/>
          </a:p>
          <a:p>
            <a:r>
              <a:rPr lang="en-US"/>
              <a:t>Use the “metadata” to describe the parameter</a:t>
            </a:r>
          </a:p>
          <a:p>
            <a:pPr lvl="1"/>
            <a:r>
              <a:rPr lang="en-US"/>
              <a:t>This can help the user identify how and where the value will be used</a:t>
            </a:r>
          </a:p>
          <a:p>
            <a:pPr lvl="1"/>
            <a:endParaRPr lang="en-US"/>
          </a:p>
          <a:p>
            <a:pPr lvl="1"/>
            <a:r>
              <a:rPr lang="en-US" sz="3921">
                <a:gradFill>
                  <a:gsLst>
                    <a:gs pos="1250">
                      <a:schemeClr val="tx1"/>
                    </a:gs>
                    <a:gs pos="99000">
                      <a:schemeClr val="tx1"/>
                    </a:gs>
                  </a:gsLst>
                  <a:lin ang="5400000" scaled="0"/>
                </a:gradFill>
                <a:latin typeface="+mj-lt"/>
              </a:rPr>
              <a:t>Define default values</a:t>
            </a:r>
          </a:p>
          <a:p>
            <a:pPr lvl="1"/>
            <a:r>
              <a:rPr lang="en-US"/>
              <a:t>Setting default values guides user and reduces chances of invalid values</a:t>
            </a:r>
          </a:p>
          <a:p>
            <a:pPr lvl="1"/>
            <a:r>
              <a:rPr lang="en-US"/>
              <a:t>Parameters are mandatory, use default value to “make it optional”</a:t>
            </a:r>
          </a:p>
          <a:p>
            <a:pPr lvl="1"/>
            <a:endParaRPr lang="en-US"/>
          </a:p>
          <a:p>
            <a:r>
              <a:rPr lang="en-US"/>
              <a:t>Use </a:t>
            </a:r>
            <a:r>
              <a:rPr lang="en-US" err="1"/>
              <a:t>securestring</a:t>
            </a:r>
            <a:r>
              <a:rPr lang="en-US"/>
              <a:t> type</a:t>
            </a:r>
          </a:p>
          <a:p>
            <a:pPr lvl="1"/>
            <a:r>
              <a:rPr lang="en-US"/>
              <a:t>Passwords and secrets should use the </a:t>
            </a:r>
            <a:r>
              <a:rPr lang="en-US" err="1"/>
              <a:t>securestring</a:t>
            </a:r>
            <a:r>
              <a:rPr lang="en-US"/>
              <a:t> type</a:t>
            </a:r>
          </a:p>
          <a:p>
            <a:pPr lvl="1"/>
            <a:endParaRPr lang="en-US"/>
          </a:p>
        </p:txBody>
      </p:sp>
    </p:spTree>
    <p:extLst>
      <p:ext uri="{BB962C8B-B14F-4D97-AF65-F5344CB8AC3E}">
        <p14:creationId xmlns:p14="http://schemas.microsoft.com/office/powerpoint/2010/main" val="5597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The template - Parameters</a:t>
            </a:r>
          </a:p>
        </p:txBody>
      </p:sp>
      <p:pic>
        <p:nvPicPr>
          <p:cNvPr id="2" name="Picture 1"/>
          <p:cNvPicPr>
            <a:picLocks noChangeAspect="1"/>
          </p:cNvPicPr>
          <p:nvPr/>
        </p:nvPicPr>
        <p:blipFill>
          <a:blip r:embed="rId3"/>
          <a:stretch>
            <a:fillRect/>
          </a:stretch>
        </p:blipFill>
        <p:spPr>
          <a:xfrm>
            <a:off x="267207" y="1654889"/>
            <a:ext cx="10174627" cy="4836896"/>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The template - Variables</a:t>
            </a:r>
          </a:p>
        </p:txBody>
      </p:sp>
      <p:sp>
        <p:nvSpPr>
          <p:cNvPr id="6" name="Text Placeholder 5"/>
          <p:cNvSpPr>
            <a:spLocks noGrp="1"/>
          </p:cNvSpPr>
          <p:nvPr>
            <p:ph type="body" sz="quarter" idx="11"/>
          </p:nvPr>
        </p:nvSpPr>
        <p:spPr>
          <a:xfrm>
            <a:off x="269239" y="1189495"/>
            <a:ext cx="11653523" cy="4043133"/>
          </a:xfrm>
        </p:spPr>
        <p:txBody>
          <a:bodyPr/>
          <a:lstStyle/>
          <a:p>
            <a:r>
              <a:rPr lang="en-US"/>
              <a:t>Easier to read and edit</a:t>
            </a:r>
          </a:p>
          <a:p>
            <a:pPr lvl="1"/>
            <a:r>
              <a:rPr lang="en-US"/>
              <a:t>It can simplify your template, making it easier to read</a:t>
            </a:r>
          </a:p>
          <a:p>
            <a:pPr lvl="1"/>
            <a:endParaRPr lang="en-US"/>
          </a:p>
          <a:p>
            <a:r>
              <a:rPr lang="en-US"/>
              <a:t>Complex objects</a:t>
            </a:r>
          </a:p>
          <a:p>
            <a:pPr lvl="1"/>
            <a:r>
              <a:rPr lang="en-US"/>
              <a:t>Group variables into an object helps understand the template design</a:t>
            </a:r>
          </a:p>
          <a:p>
            <a:pPr lvl="1"/>
            <a:endParaRPr lang="en-US"/>
          </a:p>
          <a:p>
            <a:r>
              <a:rPr lang="en-US"/>
              <a:t>Custom values</a:t>
            </a:r>
          </a:p>
          <a:p>
            <a:pPr lvl="1"/>
            <a:r>
              <a:rPr lang="en-US"/>
              <a:t>Use expressions and functions to modify parameter values and construct new values</a:t>
            </a:r>
          </a:p>
          <a:p>
            <a:pPr lvl="1"/>
            <a:endParaRPr lang="en-US"/>
          </a:p>
        </p:txBody>
      </p:sp>
    </p:spTree>
    <p:extLst>
      <p:ext uri="{BB962C8B-B14F-4D97-AF65-F5344CB8AC3E}">
        <p14:creationId xmlns:p14="http://schemas.microsoft.com/office/powerpoint/2010/main" val="283572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The template - Variables</a:t>
            </a:r>
          </a:p>
        </p:txBody>
      </p:sp>
      <p:sp>
        <p:nvSpPr>
          <p:cNvPr id="5" name="Text Placeholder 4"/>
          <p:cNvSpPr>
            <a:spLocks noGrp="1"/>
          </p:cNvSpPr>
          <p:nvPr>
            <p:ph type="body" sz="quarter" idx="10"/>
          </p:nvPr>
        </p:nvSpPr>
        <p:spPr>
          <a:xfrm>
            <a:off x="269240" y="1197639"/>
            <a:ext cx="11653522" cy="4851759"/>
          </a:xfrm>
        </p:spPr>
        <p:txBody>
          <a:bodyPr/>
          <a:lstStyle/>
          <a:p>
            <a:r>
              <a:rPr lang="en-US" sz="1765">
                <a:solidFill>
                  <a:srgbClr val="A31515"/>
                </a:solidFill>
              </a:rPr>
              <a:t>"variables"</a:t>
            </a:r>
            <a:r>
              <a:rPr lang="en-US" sz="1765">
                <a:solidFill>
                  <a:srgbClr val="000000"/>
                </a:solidFill>
              </a:rPr>
              <a:t>: {</a:t>
            </a:r>
          </a:p>
          <a:p>
            <a:r>
              <a:rPr lang="en-US" sz="1765">
                <a:solidFill>
                  <a:srgbClr val="000000"/>
                </a:solidFill>
              </a:rPr>
              <a:t>  </a:t>
            </a:r>
            <a:r>
              <a:rPr lang="en-US" sz="1765">
                <a:solidFill>
                  <a:srgbClr val="2E75B6"/>
                </a:solidFill>
              </a:rPr>
              <a:t>"</a:t>
            </a:r>
            <a:r>
              <a:rPr lang="en-US" sz="1765" err="1">
                <a:solidFill>
                  <a:srgbClr val="2E75B6"/>
                </a:solidFill>
              </a:rPr>
              <a:t>storageAccountName</a:t>
            </a:r>
            <a:r>
              <a:rPr lang="en-US" sz="1765">
                <a:solidFill>
                  <a:srgbClr val="2E75B6"/>
                </a:solidFill>
              </a:rPr>
              <a:t>"</a:t>
            </a:r>
            <a:r>
              <a:rPr lang="en-US" sz="1765">
                <a:solidFill>
                  <a:srgbClr val="000000"/>
                </a:solidFill>
              </a:rPr>
              <a:t>: </a:t>
            </a:r>
            <a:r>
              <a:rPr lang="en-US" sz="1765">
                <a:solidFill>
                  <a:srgbClr val="A31515"/>
                </a:solidFill>
              </a:rPr>
              <a:t>"[</a:t>
            </a:r>
            <a:r>
              <a:rPr lang="en-US" sz="1765" err="1">
                <a:solidFill>
                  <a:srgbClr val="A31515"/>
                </a:solidFill>
              </a:rPr>
              <a:t>concat</a:t>
            </a:r>
            <a:r>
              <a:rPr lang="en-US" sz="1765">
                <a:solidFill>
                  <a:srgbClr val="A31515"/>
                </a:solidFill>
              </a:rPr>
              <a:t>(</a:t>
            </a:r>
            <a:r>
              <a:rPr lang="en-US" sz="1765" err="1">
                <a:solidFill>
                  <a:srgbClr val="A31515"/>
                </a:solidFill>
              </a:rPr>
              <a:t>uniquestring</a:t>
            </a:r>
            <a:r>
              <a:rPr lang="en-US" sz="1765">
                <a:solidFill>
                  <a:srgbClr val="A31515"/>
                </a:solidFill>
              </a:rPr>
              <a:t>(</a:t>
            </a:r>
            <a:r>
              <a:rPr lang="en-US" sz="1765" err="1">
                <a:solidFill>
                  <a:srgbClr val="A31515"/>
                </a:solidFill>
              </a:rPr>
              <a:t>resourceGroup</a:t>
            </a:r>
            <a:r>
              <a:rPr lang="en-US" sz="1765">
                <a:solidFill>
                  <a:srgbClr val="A31515"/>
                </a:solidFill>
              </a:rPr>
              <a:t>().id), '</a:t>
            </a:r>
            <a:r>
              <a:rPr lang="en-US" sz="1765" err="1">
                <a:solidFill>
                  <a:srgbClr val="A31515"/>
                </a:solidFill>
              </a:rPr>
              <a:t>sawinvm</a:t>
            </a:r>
            <a:r>
              <a:rPr lang="en-US" sz="1765">
                <a:solidFill>
                  <a:srgbClr val="A31515"/>
                </a:solidFill>
              </a:rPr>
              <a:t>')]"</a:t>
            </a:r>
            <a:r>
              <a:rPr lang="en-US" sz="1765">
                <a:solidFill>
                  <a:srgbClr val="000000"/>
                </a:solidFill>
              </a:rPr>
              <a:t>,</a:t>
            </a:r>
          </a:p>
          <a:p>
            <a:r>
              <a:rPr lang="en-US" sz="1765">
                <a:solidFill>
                  <a:srgbClr val="000000"/>
                </a:solidFill>
              </a:rPr>
              <a:t>  </a:t>
            </a:r>
            <a:r>
              <a:rPr lang="en-US" sz="1765">
                <a:solidFill>
                  <a:srgbClr val="2E75B6"/>
                </a:solidFill>
              </a:rPr>
              <a:t>"</a:t>
            </a:r>
            <a:r>
              <a:rPr lang="en-US" sz="1765" err="1">
                <a:solidFill>
                  <a:srgbClr val="2E75B6"/>
                </a:solidFill>
              </a:rPr>
              <a:t>nicName</a:t>
            </a:r>
            <a:r>
              <a:rPr lang="en-US" sz="1765">
                <a:solidFill>
                  <a:srgbClr val="2E75B6"/>
                </a:solidFill>
              </a:rPr>
              <a:t>"</a:t>
            </a:r>
            <a:r>
              <a:rPr lang="en-US" sz="1765">
                <a:solidFill>
                  <a:srgbClr val="000000"/>
                </a:solidFill>
              </a:rPr>
              <a:t>: </a:t>
            </a:r>
            <a:r>
              <a:rPr lang="en-US" sz="1765">
                <a:solidFill>
                  <a:srgbClr val="A31515"/>
                </a:solidFill>
              </a:rPr>
              <a:t>"myVMNic"</a:t>
            </a:r>
            <a:r>
              <a:rPr lang="en-US" sz="1765">
                <a:solidFill>
                  <a:srgbClr val="000000"/>
                </a:solidFill>
              </a:rPr>
              <a:t>,</a:t>
            </a:r>
          </a:p>
          <a:p>
            <a:r>
              <a:rPr lang="en-US" sz="1765">
                <a:solidFill>
                  <a:srgbClr val="000000"/>
                </a:solidFill>
              </a:rPr>
              <a:t>  </a:t>
            </a:r>
            <a:r>
              <a:rPr lang="en-US" sz="1765">
                <a:solidFill>
                  <a:srgbClr val="2E75B6"/>
                </a:solidFill>
              </a:rPr>
              <a:t>"</a:t>
            </a:r>
            <a:r>
              <a:rPr lang="en-US" sz="1765" err="1">
                <a:solidFill>
                  <a:srgbClr val="2E75B6"/>
                </a:solidFill>
              </a:rPr>
              <a:t>subnetRef</a:t>
            </a:r>
            <a:r>
              <a:rPr lang="en-US" sz="1765">
                <a:solidFill>
                  <a:srgbClr val="2E75B6"/>
                </a:solidFill>
              </a:rPr>
              <a:t>"</a:t>
            </a:r>
            <a:r>
              <a:rPr lang="en-US" sz="1765">
                <a:solidFill>
                  <a:srgbClr val="000000"/>
                </a:solidFill>
              </a:rPr>
              <a:t>: </a:t>
            </a:r>
            <a:r>
              <a:rPr lang="en-US" sz="1765">
                <a:solidFill>
                  <a:srgbClr val="A31515"/>
                </a:solidFill>
              </a:rPr>
              <a:t>"[</a:t>
            </a:r>
            <a:r>
              <a:rPr lang="en-US" sz="1765" err="1">
                <a:solidFill>
                  <a:srgbClr val="A31515"/>
                </a:solidFill>
              </a:rPr>
              <a:t>resourceId</a:t>
            </a:r>
            <a:r>
              <a:rPr lang="en-US" sz="1765">
                <a:solidFill>
                  <a:srgbClr val="A31515"/>
                </a:solidFill>
              </a:rPr>
              <a:t>('Microsoft.Network/virtualNetworks/subnets', 	parameters('</a:t>
            </a:r>
            <a:r>
              <a:rPr lang="en-US" sz="1765" err="1">
                <a:solidFill>
                  <a:srgbClr val="A31515"/>
                </a:solidFill>
              </a:rPr>
              <a:t>virtualNetworkName</a:t>
            </a:r>
            <a:r>
              <a:rPr lang="en-US" sz="1765">
                <a:solidFill>
                  <a:srgbClr val="A31515"/>
                </a:solidFill>
              </a:rPr>
              <a:t>'), parameters('</a:t>
            </a:r>
            <a:r>
              <a:rPr lang="en-US" sz="1765" err="1">
                <a:solidFill>
                  <a:srgbClr val="A31515"/>
                </a:solidFill>
              </a:rPr>
              <a:t>subnetName</a:t>
            </a:r>
            <a:r>
              <a:rPr lang="en-US" sz="1765">
                <a:solidFill>
                  <a:srgbClr val="A31515"/>
                </a:solidFill>
              </a:rPr>
              <a:t>'))]"</a:t>
            </a:r>
            <a:r>
              <a:rPr lang="en-US" sz="1765">
                <a:solidFill>
                  <a:srgbClr val="000000"/>
                </a:solidFill>
              </a:rPr>
              <a:t>,</a:t>
            </a:r>
          </a:p>
          <a:p>
            <a:r>
              <a:rPr lang="en-US" sz="1765">
                <a:solidFill>
                  <a:srgbClr val="000000"/>
                </a:solidFill>
              </a:rPr>
              <a:t>  </a:t>
            </a:r>
            <a:r>
              <a:rPr lang="en-US" sz="1765">
                <a:solidFill>
                  <a:srgbClr val="2E75B6"/>
                </a:solidFill>
              </a:rPr>
              <a:t>"</a:t>
            </a:r>
            <a:r>
              <a:rPr lang="en-US" sz="1765" err="1">
                <a:solidFill>
                  <a:srgbClr val="2E75B6"/>
                </a:solidFill>
              </a:rPr>
              <a:t>environmentSettings</a:t>
            </a:r>
            <a:r>
              <a:rPr lang="en-US" sz="1765">
                <a:solidFill>
                  <a:srgbClr val="2E75B6"/>
                </a:solidFill>
              </a:rPr>
              <a:t>"</a:t>
            </a:r>
            <a:r>
              <a:rPr lang="en-US" sz="1765">
                <a:solidFill>
                  <a:srgbClr val="000000"/>
                </a:solidFill>
              </a:rPr>
              <a:t>: {</a:t>
            </a:r>
          </a:p>
          <a:p>
            <a:r>
              <a:rPr lang="en-US" sz="1765">
                <a:solidFill>
                  <a:srgbClr val="000000"/>
                </a:solidFill>
              </a:rPr>
              <a:t>    </a:t>
            </a:r>
            <a:r>
              <a:rPr lang="en-US" sz="1765">
                <a:solidFill>
                  <a:srgbClr val="2E75B6"/>
                </a:solidFill>
              </a:rPr>
              <a:t>"test"</a:t>
            </a:r>
            <a:r>
              <a:rPr lang="en-US" sz="1765">
                <a:solidFill>
                  <a:srgbClr val="000000"/>
                </a:solidFill>
              </a:rPr>
              <a:t>: {</a:t>
            </a:r>
          </a:p>
          <a:p>
            <a:r>
              <a:rPr lang="en-US" sz="1765">
                <a:solidFill>
                  <a:srgbClr val="000000"/>
                </a:solidFill>
              </a:rPr>
              <a:t>      </a:t>
            </a:r>
            <a:r>
              <a:rPr lang="en-US" sz="1765">
                <a:solidFill>
                  <a:srgbClr val="2E75B6"/>
                </a:solidFill>
              </a:rPr>
              <a:t>"</a:t>
            </a:r>
            <a:r>
              <a:rPr lang="en-US" sz="1765" err="1">
                <a:solidFill>
                  <a:srgbClr val="2E75B6"/>
                </a:solidFill>
              </a:rPr>
              <a:t>instancesSize</a:t>
            </a:r>
            <a:r>
              <a:rPr lang="en-US" sz="1765">
                <a:solidFill>
                  <a:srgbClr val="2E75B6"/>
                </a:solidFill>
              </a:rPr>
              <a:t>"</a:t>
            </a:r>
            <a:r>
              <a:rPr lang="en-US" sz="1765">
                <a:solidFill>
                  <a:srgbClr val="000000"/>
                </a:solidFill>
              </a:rPr>
              <a:t>: </a:t>
            </a:r>
            <a:r>
              <a:rPr lang="en-US" sz="1765">
                <a:solidFill>
                  <a:srgbClr val="A31515"/>
                </a:solidFill>
              </a:rPr>
              <a:t>"Small"</a:t>
            </a:r>
            <a:r>
              <a:rPr lang="en-US" sz="1765">
                <a:solidFill>
                  <a:srgbClr val="000000"/>
                </a:solidFill>
              </a:rPr>
              <a:t>,</a:t>
            </a:r>
          </a:p>
          <a:p>
            <a:r>
              <a:rPr lang="en-US" sz="1765">
                <a:solidFill>
                  <a:srgbClr val="000000"/>
                </a:solidFill>
              </a:rPr>
              <a:t>      </a:t>
            </a:r>
            <a:r>
              <a:rPr lang="en-US" sz="1765">
                <a:solidFill>
                  <a:srgbClr val="2E75B6"/>
                </a:solidFill>
              </a:rPr>
              <a:t>"</a:t>
            </a:r>
            <a:r>
              <a:rPr lang="en-US" sz="1765" err="1">
                <a:solidFill>
                  <a:srgbClr val="2E75B6"/>
                </a:solidFill>
              </a:rPr>
              <a:t>instancesCount</a:t>
            </a:r>
            <a:r>
              <a:rPr lang="en-US" sz="1765">
                <a:solidFill>
                  <a:srgbClr val="2E75B6"/>
                </a:solidFill>
              </a:rPr>
              <a:t>"</a:t>
            </a:r>
            <a:r>
              <a:rPr lang="en-US" sz="1765">
                <a:solidFill>
                  <a:srgbClr val="000000"/>
                </a:solidFill>
              </a:rPr>
              <a:t>: 1</a:t>
            </a:r>
          </a:p>
          <a:p>
            <a:r>
              <a:rPr lang="en-US" sz="1765">
                <a:solidFill>
                  <a:srgbClr val="000000"/>
                </a:solidFill>
              </a:rPr>
              <a:t>    },</a:t>
            </a:r>
          </a:p>
          <a:p>
            <a:r>
              <a:rPr lang="en-US" sz="1765">
                <a:solidFill>
                  <a:srgbClr val="000000"/>
                </a:solidFill>
              </a:rPr>
              <a:t>    </a:t>
            </a:r>
            <a:r>
              <a:rPr lang="en-US" sz="1765">
                <a:solidFill>
                  <a:srgbClr val="2E75B6"/>
                </a:solidFill>
              </a:rPr>
              <a:t>"prod"</a:t>
            </a:r>
            <a:r>
              <a:rPr lang="en-US" sz="1765">
                <a:solidFill>
                  <a:srgbClr val="000000"/>
                </a:solidFill>
              </a:rPr>
              <a:t>: {</a:t>
            </a:r>
          </a:p>
          <a:p>
            <a:r>
              <a:rPr lang="en-US" sz="1765">
                <a:solidFill>
                  <a:srgbClr val="000000"/>
                </a:solidFill>
              </a:rPr>
              <a:t>      </a:t>
            </a:r>
            <a:r>
              <a:rPr lang="en-US" sz="1765">
                <a:solidFill>
                  <a:srgbClr val="2E75B6"/>
                </a:solidFill>
              </a:rPr>
              <a:t>"</a:t>
            </a:r>
            <a:r>
              <a:rPr lang="en-US" sz="1765" err="1">
                <a:solidFill>
                  <a:srgbClr val="2E75B6"/>
                </a:solidFill>
              </a:rPr>
              <a:t>instancesSize</a:t>
            </a:r>
            <a:r>
              <a:rPr lang="en-US" sz="1765">
                <a:solidFill>
                  <a:srgbClr val="2E75B6"/>
                </a:solidFill>
              </a:rPr>
              <a:t>"</a:t>
            </a:r>
            <a:r>
              <a:rPr lang="en-US" sz="1765">
                <a:solidFill>
                  <a:srgbClr val="000000"/>
                </a:solidFill>
              </a:rPr>
              <a:t>: </a:t>
            </a:r>
            <a:r>
              <a:rPr lang="en-US" sz="1765">
                <a:solidFill>
                  <a:srgbClr val="A31515"/>
                </a:solidFill>
              </a:rPr>
              <a:t>"Large"</a:t>
            </a:r>
            <a:r>
              <a:rPr lang="en-US" sz="1765">
                <a:solidFill>
                  <a:srgbClr val="000000"/>
                </a:solidFill>
              </a:rPr>
              <a:t>,</a:t>
            </a:r>
          </a:p>
          <a:p>
            <a:r>
              <a:rPr lang="en-US" sz="1765">
                <a:solidFill>
                  <a:srgbClr val="000000"/>
                </a:solidFill>
              </a:rPr>
              <a:t>      </a:t>
            </a:r>
            <a:r>
              <a:rPr lang="en-US" sz="1765">
                <a:solidFill>
                  <a:srgbClr val="2E75B6"/>
                </a:solidFill>
              </a:rPr>
              <a:t>"</a:t>
            </a:r>
            <a:r>
              <a:rPr lang="en-US" sz="1765" err="1">
                <a:solidFill>
                  <a:srgbClr val="2E75B6"/>
                </a:solidFill>
              </a:rPr>
              <a:t>instancesCount</a:t>
            </a:r>
            <a:r>
              <a:rPr lang="en-US" sz="1765">
                <a:solidFill>
                  <a:srgbClr val="2E75B6"/>
                </a:solidFill>
              </a:rPr>
              <a:t>"</a:t>
            </a:r>
            <a:r>
              <a:rPr lang="en-US" sz="1765">
                <a:solidFill>
                  <a:srgbClr val="000000"/>
                </a:solidFill>
              </a:rPr>
              <a:t>: 4</a:t>
            </a:r>
          </a:p>
          <a:p>
            <a:r>
              <a:rPr lang="en-US" sz="1765">
                <a:solidFill>
                  <a:srgbClr val="000000"/>
                </a:solidFill>
              </a:rPr>
              <a:t>    }</a:t>
            </a:r>
          </a:p>
          <a:p>
            <a:r>
              <a:rPr lang="en-US" sz="1765">
                <a:solidFill>
                  <a:srgbClr val="000000"/>
                </a:solidFill>
              </a:rPr>
              <a:t>  }</a:t>
            </a:r>
          </a:p>
          <a:p>
            <a:r>
              <a:rPr lang="en-US" sz="1765">
                <a:solidFill>
                  <a:srgbClr val="000000"/>
                </a:solidFill>
              </a:rPr>
              <a:t>}</a:t>
            </a:r>
            <a:endParaRPr lang="en-US" sz="1765"/>
          </a:p>
        </p:txBody>
      </p:sp>
    </p:spTree>
    <p:extLst>
      <p:ext uri="{BB962C8B-B14F-4D97-AF65-F5344CB8AC3E}">
        <p14:creationId xmlns:p14="http://schemas.microsoft.com/office/powerpoint/2010/main" val="174870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The template - Resources</a:t>
            </a:r>
          </a:p>
        </p:txBody>
      </p:sp>
      <p:sp>
        <p:nvSpPr>
          <p:cNvPr id="6" name="Text Placeholder 5"/>
          <p:cNvSpPr>
            <a:spLocks noGrp="1"/>
          </p:cNvSpPr>
          <p:nvPr>
            <p:ph type="body" sz="quarter" idx="11"/>
          </p:nvPr>
        </p:nvSpPr>
        <p:spPr>
          <a:xfrm>
            <a:off x="269239" y="1189495"/>
            <a:ext cx="11653523" cy="4043133"/>
          </a:xfrm>
        </p:spPr>
        <p:txBody>
          <a:bodyPr/>
          <a:lstStyle/>
          <a:p>
            <a:r>
              <a:rPr lang="en-US"/>
              <a:t>Use “comments”</a:t>
            </a:r>
          </a:p>
          <a:p>
            <a:pPr lvl="1"/>
            <a:r>
              <a:rPr lang="en-US"/>
              <a:t>Use this tag to help others understand the purpose of the resource</a:t>
            </a:r>
          </a:p>
          <a:p>
            <a:pPr lvl="1"/>
            <a:endParaRPr lang="en-US"/>
          </a:p>
          <a:p>
            <a:r>
              <a:rPr lang="en-US" err="1"/>
              <a:t>ApiVersion</a:t>
            </a:r>
            <a:endParaRPr lang="en-US"/>
          </a:p>
          <a:p>
            <a:pPr lvl="1"/>
            <a:r>
              <a:rPr lang="en-US"/>
              <a:t>This property value will define the structure of the “properties” section of the resource</a:t>
            </a:r>
          </a:p>
          <a:p>
            <a:pPr lvl="1"/>
            <a:r>
              <a:rPr lang="en-US"/>
              <a:t>Hard-code it on the resource, so Visual Studio </a:t>
            </a:r>
            <a:r>
              <a:rPr lang="en-US" err="1"/>
              <a:t>Intellisense</a:t>
            </a:r>
            <a:r>
              <a:rPr lang="en-US"/>
              <a:t> can recognize it</a:t>
            </a:r>
          </a:p>
          <a:p>
            <a:pPr lvl="1"/>
            <a:endParaRPr lang="en-US"/>
          </a:p>
          <a:p>
            <a:pPr lvl="1"/>
            <a:r>
              <a:rPr lang="en-US" sz="3921">
                <a:gradFill>
                  <a:gsLst>
                    <a:gs pos="1250">
                      <a:schemeClr val="tx1"/>
                    </a:gs>
                    <a:gs pos="99000">
                      <a:schemeClr val="tx1"/>
                    </a:gs>
                  </a:gsLst>
                  <a:lin ang="5400000" scaled="0"/>
                </a:gradFill>
                <a:latin typeface="+mj-lt"/>
              </a:rPr>
              <a:t>Protected Settings</a:t>
            </a:r>
          </a:p>
          <a:p>
            <a:pPr lvl="1"/>
            <a:r>
              <a:rPr lang="en-US"/>
              <a:t>Use this property to pass secrets if the resource type supports it</a:t>
            </a:r>
          </a:p>
        </p:txBody>
      </p:sp>
    </p:spTree>
    <p:extLst>
      <p:ext uri="{BB962C8B-B14F-4D97-AF65-F5344CB8AC3E}">
        <p14:creationId xmlns:p14="http://schemas.microsoft.com/office/powerpoint/2010/main" val="33212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The template - Resources</a:t>
            </a:r>
          </a:p>
        </p:txBody>
      </p:sp>
      <p:sp>
        <p:nvSpPr>
          <p:cNvPr id="5" name="Text Placeholder 4"/>
          <p:cNvSpPr>
            <a:spLocks noGrp="1"/>
          </p:cNvSpPr>
          <p:nvPr>
            <p:ph type="body" sz="quarter" idx="10"/>
          </p:nvPr>
        </p:nvSpPr>
        <p:spPr>
          <a:xfrm>
            <a:off x="269240" y="1197638"/>
            <a:ext cx="11653522" cy="5177624"/>
          </a:xfrm>
        </p:spPr>
        <p:txBody>
          <a:bodyPr/>
          <a:lstStyle/>
          <a:p>
            <a:r>
              <a:rPr lang="en-US" sz="1568">
                <a:solidFill>
                  <a:srgbClr val="000000"/>
                </a:solidFill>
              </a:rPr>
              <a:t>{     </a:t>
            </a:r>
            <a:r>
              <a:rPr lang="en-US" sz="1568">
                <a:solidFill>
                  <a:srgbClr val="2E75B6"/>
                </a:solidFill>
              </a:rPr>
              <a:t>"type"</a:t>
            </a:r>
            <a:r>
              <a:rPr lang="en-US" sz="1568">
                <a:solidFill>
                  <a:srgbClr val="000000"/>
                </a:solidFill>
              </a:rPr>
              <a:t>: </a:t>
            </a:r>
            <a:r>
              <a:rPr lang="en-US" sz="1568">
                <a:solidFill>
                  <a:srgbClr val="A31515"/>
                </a:solidFill>
              </a:rPr>
              <a:t>"Microsoft.Storage/storageAccounts"</a:t>
            </a:r>
            <a:r>
              <a:rPr lang="en-US" sz="1568">
                <a:solidFill>
                  <a:srgbClr val="000000"/>
                </a:solidFill>
              </a:rPr>
              <a:t>,</a:t>
            </a:r>
          </a:p>
          <a:p>
            <a:r>
              <a:rPr lang="en-US" sz="1568">
                <a:solidFill>
                  <a:srgbClr val="000000"/>
                </a:solidFill>
              </a:rPr>
              <a:t>      </a:t>
            </a:r>
            <a:r>
              <a:rPr lang="en-US" sz="1568">
                <a:solidFill>
                  <a:srgbClr val="2E75B6"/>
                </a:solidFill>
              </a:rPr>
              <a:t>"name"</a:t>
            </a:r>
            <a:r>
              <a:rPr lang="en-US" sz="1568">
                <a:solidFill>
                  <a:srgbClr val="000000"/>
                </a:solidFill>
              </a:rPr>
              <a:t>: </a:t>
            </a:r>
            <a:r>
              <a:rPr lang="en-US" sz="1568">
                <a:solidFill>
                  <a:srgbClr val="A31515"/>
                </a:solidFill>
              </a:rPr>
              <a:t>"[variables('</a:t>
            </a:r>
            <a:r>
              <a:rPr lang="en-US" sz="1568" err="1">
                <a:solidFill>
                  <a:srgbClr val="A31515"/>
                </a:solidFill>
              </a:rPr>
              <a:t>storageAccountName</a:t>
            </a:r>
            <a:r>
              <a:rPr lang="en-US" sz="1568">
                <a:solidFill>
                  <a:srgbClr val="A31515"/>
                </a:solidFill>
              </a:rPr>
              <a:t>')]"</a:t>
            </a:r>
            <a:r>
              <a:rPr lang="en-US" sz="1568">
                <a:solidFill>
                  <a:srgbClr val="000000"/>
                </a:solidFill>
              </a:rPr>
              <a:t>,</a:t>
            </a:r>
          </a:p>
          <a:p>
            <a:r>
              <a:rPr lang="en-US" sz="1568">
                <a:solidFill>
                  <a:srgbClr val="000000"/>
                </a:solidFill>
              </a:rPr>
              <a:t>      </a:t>
            </a:r>
            <a:r>
              <a:rPr lang="en-US" sz="1568">
                <a:solidFill>
                  <a:srgbClr val="2E75B6"/>
                </a:solidFill>
              </a:rPr>
              <a:t>"</a:t>
            </a:r>
            <a:r>
              <a:rPr lang="en-US" sz="1568" err="1">
                <a:solidFill>
                  <a:srgbClr val="2E75B6"/>
                </a:solidFill>
              </a:rPr>
              <a:t>apiVersion</a:t>
            </a:r>
            <a:r>
              <a:rPr lang="en-US" sz="1568">
                <a:solidFill>
                  <a:srgbClr val="2E75B6"/>
                </a:solidFill>
              </a:rPr>
              <a:t>"</a:t>
            </a:r>
            <a:r>
              <a:rPr lang="en-US" sz="1568">
                <a:solidFill>
                  <a:srgbClr val="000000"/>
                </a:solidFill>
              </a:rPr>
              <a:t>: </a:t>
            </a:r>
            <a:r>
              <a:rPr lang="en-US" sz="1568">
                <a:solidFill>
                  <a:srgbClr val="A31515"/>
                </a:solidFill>
              </a:rPr>
              <a:t>"2016-01-01"</a:t>
            </a:r>
            <a:r>
              <a:rPr lang="en-US" sz="1568">
                <a:solidFill>
                  <a:srgbClr val="000000"/>
                </a:solidFill>
              </a:rPr>
              <a:t>,</a:t>
            </a:r>
          </a:p>
          <a:p>
            <a:r>
              <a:rPr lang="en-US" sz="1568">
                <a:solidFill>
                  <a:srgbClr val="000000"/>
                </a:solidFill>
              </a:rPr>
              <a:t>      </a:t>
            </a:r>
            <a:r>
              <a:rPr lang="en-US" sz="1568">
                <a:solidFill>
                  <a:srgbClr val="2E75B6"/>
                </a:solidFill>
              </a:rPr>
              <a:t>"location"</a:t>
            </a:r>
            <a:r>
              <a:rPr lang="en-US" sz="1568">
                <a:solidFill>
                  <a:srgbClr val="000000"/>
                </a:solidFill>
              </a:rPr>
              <a:t>: </a:t>
            </a:r>
            <a:r>
              <a:rPr lang="en-US" sz="1568">
                <a:solidFill>
                  <a:srgbClr val="A31515"/>
                </a:solidFill>
              </a:rPr>
              <a:t>"[</a:t>
            </a:r>
            <a:r>
              <a:rPr lang="en-US" sz="1568" err="1">
                <a:solidFill>
                  <a:srgbClr val="A31515"/>
                </a:solidFill>
              </a:rPr>
              <a:t>resourceGroup</a:t>
            </a:r>
            <a:r>
              <a:rPr lang="en-US" sz="1568">
                <a:solidFill>
                  <a:srgbClr val="A31515"/>
                </a:solidFill>
              </a:rPr>
              <a:t>().location]"</a:t>
            </a:r>
            <a:r>
              <a:rPr lang="en-US" sz="1568">
                <a:solidFill>
                  <a:srgbClr val="000000"/>
                </a:solidFill>
              </a:rPr>
              <a:t>,</a:t>
            </a:r>
          </a:p>
          <a:p>
            <a:r>
              <a:rPr lang="en-US" sz="1568">
                <a:solidFill>
                  <a:srgbClr val="000000"/>
                </a:solidFill>
              </a:rPr>
              <a:t>      </a:t>
            </a:r>
            <a:r>
              <a:rPr lang="en-US" sz="1568">
                <a:solidFill>
                  <a:srgbClr val="2E75B6"/>
                </a:solidFill>
              </a:rPr>
              <a:t>"</a:t>
            </a:r>
            <a:r>
              <a:rPr lang="en-US" sz="1568" err="1">
                <a:solidFill>
                  <a:srgbClr val="2E75B6"/>
                </a:solidFill>
              </a:rPr>
              <a:t>sku</a:t>
            </a:r>
            <a:r>
              <a:rPr lang="en-US" sz="1568">
                <a:solidFill>
                  <a:srgbClr val="2E75B6"/>
                </a:solidFill>
              </a:rPr>
              <a:t>"</a:t>
            </a:r>
            <a:r>
              <a:rPr lang="en-US" sz="1568">
                <a:solidFill>
                  <a:srgbClr val="000000"/>
                </a:solidFill>
              </a:rPr>
              <a:t>: {</a:t>
            </a:r>
          </a:p>
          <a:p>
            <a:r>
              <a:rPr lang="en-US" sz="1568">
                <a:solidFill>
                  <a:srgbClr val="000000"/>
                </a:solidFill>
              </a:rPr>
              <a:t>        </a:t>
            </a:r>
            <a:r>
              <a:rPr lang="en-US" sz="1568">
                <a:solidFill>
                  <a:srgbClr val="2E75B6"/>
                </a:solidFill>
              </a:rPr>
              <a:t>"name"</a:t>
            </a:r>
            <a:r>
              <a:rPr lang="en-US" sz="1568">
                <a:solidFill>
                  <a:srgbClr val="000000"/>
                </a:solidFill>
              </a:rPr>
              <a:t>: </a:t>
            </a:r>
            <a:r>
              <a:rPr lang="en-US" sz="1568">
                <a:solidFill>
                  <a:srgbClr val="A31515"/>
                </a:solidFill>
              </a:rPr>
              <a:t>"</a:t>
            </a:r>
            <a:r>
              <a:rPr lang="en-US" sz="1568" err="1">
                <a:solidFill>
                  <a:srgbClr val="A31515"/>
                </a:solidFill>
              </a:rPr>
              <a:t>Standard_LRS</a:t>
            </a:r>
            <a:r>
              <a:rPr lang="en-US" sz="1568">
                <a:solidFill>
                  <a:srgbClr val="A31515"/>
                </a:solidFill>
              </a:rPr>
              <a:t>"</a:t>
            </a:r>
            <a:endParaRPr lang="en-US" sz="1568">
              <a:solidFill>
                <a:srgbClr val="000000"/>
              </a:solidFill>
            </a:endParaRPr>
          </a:p>
          <a:p>
            <a:r>
              <a:rPr lang="en-US" sz="1568">
                <a:solidFill>
                  <a:srgbClr val="000000"/>
                </a:solidFill>
              </a:rPr>
              <a:t>      },</a:t>
            </a:r>
          </a:p>
          <a:p>
            <a:r>
              <a:rPr lang="en-US" sz="1568">
                <a:solidFill>
                  <a:srgbClr val="000000"/>
                </a:solidFill>
              </a:rPr>
              <a:t>      </a:t>
            </a:r>
            <a:r>
              <a:rPr lang="en-US" sz="1568">
                <a:solidFill>
                  <a:srgbClr val="2E75B6"/>
                </a:solidFill>
              </a:rPr>
              <a:t>"kind"</a:t>
            </a:r>
            <a:r>
              <a:rPr lang="en-US" sz="1568">
                <a:solidFill>
                  <a:srgbClr val="000000"/>
                </a:solidFill>
              </a:rPr>
              <a:t>: </a:t>
            </a:r>
            <a:r>
              <a:rPr lang="en-US" sz="1568">
                <a:solidFill>
                  <a:srgbClr val="A31515"/>
                </a:solidFill>
              </a:rPr>
              <a:t>"</a:t>
            </a:r>
            <a:r>
              <a:rPr lang="en-US" sz="1568" err="1">
                <a:solidFill>
                  <a:srgbClr val="A31515"/>
                </a:solidFill>
              </a:rPr>
              <a:t>BlobStorage</a:t>
            </a:r>
            <a:r>
              <a:rPr lang="en-US" sz="1568">
                <a:solidFill>
                  <a:srgbClr val="A31515"/>
                </a:solidFill>
              </a:rPr>
              <a:t>"</a:t>
            </a:r>
            <a:r>
              <a:rPr lang="en-US" sz="1568">
                <a:solidFill>
                  <a:srgbClr val="000000"/>
                </a:solidFill>
              </a:rPr>
              <a:t>,</a:t>
            </a:r>
          </a:p>
          <a:p>
            <a:r>
              <a:rPr lang="en-US" sz="1568">
                <a:solidFill>
                  <a:srgbClr val="000000"/>
                </a:solidFill>
              </a:rPr>
              <a:t>      </a:t>
            </a:r>
            <a:r>
              <a:rPr lang="en-US" sz="1568">
                <a:solidFill>
                  <a:srgbClr val="2E75B6"/>
                </a:solidFill>
              </a:rPr>
              <a:t>"properties"</a:t>
            </a:r>
            <a:r>
              <a:rPr lang="en-US" sz="1568">
                <a:solidFill>
                  <a:srgbClr val="000000"/>
                </a:solidFill>
              </a:rPr>
              <a:t>: { </a:t>
            </a:r>
            <a:r>
              <a:rPr lang="en-US" sz="1568">
                <a:solidFill>
                  <a:srgbClr val="2E75B6"/>
                </a:solidFill>
              </a:rPr>
              <a:t>"</a:t>
            </a:r>
            <a:r>
              <a:rPr lang="en-US" sz="1568" err="1">
                <a:solidFill>
                  <a:srgbClr val="2E75B6"/>
                </a:solidFill>
              </a:rPr>
              <a:t>accessTier</a:t>
            </a:r>
            <a:r>
              <a:rPr lang="en-US" sz="1568">
                <a:solidFill>
                  <a:srgbClr val="2E75B6"/>
                </a:solidFill>
              </a:rPr>
              <a:t>"</a:t>
            </a:r>
            <a:r>
              <a:rPr lang="en-US" sz="1568">
                <a:solidFill>
                  <a:srgbClr val="000000"/>
                </a:solidFill>
              </a:rPr>
              <a:t>: </a:t>
            </a:r>
            <a:r>
              <a:rPr lang="en-US" sz="1568">
                <a:solidFill>
                  <a:srgbClr val="A31515"/>
                </a:solidFill>
              </a:rPr>
              <a:t>"Hot"</a:t>
            </a:r>
            <a:r>
              <a:rPr lang="en-US" sz="1568">
                <a:solidFill>
                  <a:srgbClr val="000000"/>
                </a:solidFill>
              </a:rPr>
              <a:t> }</a:t>
            </a:r>
          </a:p>
          <a:p>
            <a:r>
              <a:rPr lang="en-US" sz="1568">
                <a:solidFill>
                  <a:srgbClr val="000000"/>
                </a:solidFill>
              </a:rPr>
              <a:t>},</a:t>
            </a:r>
          </a:p>
          <a:p>
            <a:endParaRPr lang="en-US" sz="1568">
              <a:solidFill>
                <a:srgbClr val="000000"/>
              </a:solidFill>
            </a:endParaRPr>
          </a:p>
          <a:p>
            <a:r>
              <a:rPr lang="en-US" sz="1568">
                <a:solidFill>
                  <a:srgbClr val="000000"/>
                </a:solidFill>
              </a:rPr>
              <a:t>{   </a:t>
            </a:r>
            <a:r>
              <a:rPr lang="en-US" sz="1568">
                <a:solidFill>
                  <a:srgbClr val="2E75B6"/>
                </a:solidFill>
              </a:rPr>
              <a:t>"type"</a:t>
            </a:r>
            <a:r>
              <a:rPr lang="en-US" sz="1568">
                <a:solidFill>
                  <a:srgbClr val="000000"/>
                </a:solidFill>
              </a:rPr>
              <a:t>: </a:t>
            </a:r>
            <a:r>
              <a:rPr lang="en-US" sz="1568">
                <a:solidFill>
                  <a:srgbClr val="A31515"/>
                </a:solidFill>
              </a:rPr>
              <a:t>"Microsoft.Storage/storageAccounts"</a:t>
            </a:r>
            <a:r>
              <a:rPr lang="en-US" sz="1568">
                <a:solidFill>
                  <a:srgbClr val="000000"/>
                </a:solidFill>
              </a:rPr>
              <a:t>,</a:t>
            </a:r>
          </a:p>
          <a:p>
            <a:r>
              <a:rPr lang="en-US" sz="1568">
                <a:solidFill>
                  <a:srgbClr val="000000"/>
                </a:solidFill>
              </a:rPr>
              <a:t>    </a:t>
            </a:r>
            <a:r>
              <a:rPr lang="en-US" sz="1568">
                <a:solidFill>
                  <a:srgbClr val="2E75B6"/>
                </a:solidFill>
              </a:rPr>
              <a:t>"name"</a:t>
            </a:r>
            <a:r>
              <a:rPr lang="en-US" sz="1568">
                <a:solidFill>
                  <a:srgbClr val="000000"/>
                </a:solidFill>
              </a:rPr>
              <a:t>: </a:t>
            </a:r>
            <a:r>
              <a:rPr lang="en-US" sz="1568">
                <a:solidFill>
                  <a:srgbClr val="A31515"/>
                </a:solidFill>
              </a:rPr>
              <a:t>"[parameters('</a:t>
            </a:r>
            <a:r>
              <a:rPr lang="en-US" sz="1568" err="1">
                <a:solidFill>
                  <a:srgbClr val="A31515"/>
                </a:solidFill>
              </a:rPr>
              <a:t>storageAccountName</a:t>
            </a:r>
            <a:r>
              <a:rPr lang="en-US" sz="1568">
                <a:solidFill>
                  <a:srgbClr val="A31515"/>
                </a:solidFill>
              </a:rPr>
              <a:t>')]"</a:t>
            </a:r>
            <a:r>
              <a:rPr lang="en-US" sz="1568">
                <a:solidFill>
                  <a:srgbClr val="000000"/>
                </a:solidFill>
              </a:rPr>
              <a:t>,</a:t>
            </a:r>
          </a:p>
          <a:p>
            <a:r>
              <a:rPr lang="en-US" sz="1568">
                <a:solidFill>
                  <a:srgbClr val="000000"/>
                </a:solidFill>
              </a:rPr>
              <a:t>    </a:t>
            </a:r>
            <a:r>
              <a:rPr lang="en-US" sz="1568">
                <a:solidFill>
                  <a:srgbClr val="2E75B6"/>
                </a:solidFill>
              </a:rPr>
              <a:t>"</a:t>
            </a:r>
            <a:r>
              <a:rPr lang="en-US" sz="1568" err="1">
                <a:solidFill>
                  <a:srgbClr val="2E75B6"/>
                </a:solidFill>
              </a:rPr>
              <a:t>apiVersion</a:t>
            </a:r>
            <a:r>
              <a:rPr lang="en-US" sz="1568">
                <a:solidFill>
                  <a:srgbClr val="2E75B6"/>
                </a:solidFill>
              </a:rPr>
              <a:t>"</a:t>
            </a:r>
            <a:r>
              <a:rPr lang="en-US" sz="1568">
                <a:solidFill>
                  <a:srgbClr val="000000"/>
                </a:solidFill>
              </a:rPr>
              <a:t>: </a:t>
            </a:r>
            <a:r>
              <a:rPr lang="en-US" sz="1568">
                <a:solidFill>
                  <a:srgbClr val="A31515"/>
                </a:solidFill>
              </a:rPr>
              <a:t>"2015-06-15"</a:t>
            </a:r>
            <a:r>
              <a:rPr lang="en-US" sz="1568">
                <a:solidFill>
                  <a:srgbClr val="000000"/>
                </a:solidFill>
              </a:rPr>
              <a:t>,</a:t>
            </a:r>
          </a:p>
          <a:p>
            <a:r>
              <a:rPr lang="en-US" sz="1568">
                <a:solidFill>
                  <a:srgbClr val="000000"/>
                </a:solidFill>
              </a:rPr>
              <a:t>    </a:t>
            </a:r>
            <a:r>
              <a:rPr lang="en-US" sz="1568">
                <a:solidFill>
                  <a:srgbClr val="2E75B6"/>
                </a:solidFill>
              </a:rPr>
              <a:t>"location"</a:t>
            </a:r>
            <a:r>
              <a:rPr lang="en-US" sz="1568">
                <a:solidFill>
                  <a:srgbClr val="000000"/>
                </a:solidFill>
              </a:rPr>
              <a:t>: </a:t>
            </a:r>
            <a:r>
              <a:rPr lang="en-US" sz="1568">
                <a:solidFill>
                  <a:srgbClr val="A31515"/>
                </a:solidFill>
              </a:rPr>
              <a:t>"[</a:t>
            </a:r>
            <a:r>
              <a:rPr lang="en-US" sz="1568" err="1">
                <a:solidFill>
                  <a:srgbClr val="A31515"/>
                </a:solidFill>
              </a:rPr>
              <a:t>resourceGroup</a:t>
            </a:r>
            <a:r>
              <a:rPr lang="en-US" sz="1568">
                <a:solidFill>
                  <a:srgbClr val="A31515"/>
                </a:solidFill>
              </a:rPr>
              <a:t>().location]"</a:t>
            </a:r>
            <a:r>
              <a:rPr lang="en-US" sz="1568">
                <a:solidFill>
                  <a:srgbClr val="000000"/>
                </a:solidFill>
              </a:rPr>
              <a:t>,</a:t>
            </a:r>
          </a:p>
          <a:p>
            <a:r>
              <a:rPr lang="en-US" sz="1568">
                <a:solidFill>
                  <a:srgbClr val="000000"/>
                </a:solidFill>
              </a:rPr>
              <a:t>    </a:t>
            </a:r>
            <a:r>
              <a:rPr lang="en-US" sz="1568">
                <a:solidFill>
                  <a:srgbClr val="2E75B6"/>
                </a:solidFill>
              </a:rPr>
              <a:t>"properties"</a:t>
            </a:r>
            <a:r>
              <a:rPr lang="en-US" sz="1568">
                <a:solidFill>
                  <a:srgbClr val="000000"/>
                </a:solidFill>
              </a:rPr>
              <a:t>: {</a:t>
            </a:r>
          </a:p>
          <a:p>
            <a:r>
              <a:rPr lang="en-US" sz="1568">
                <a:solidFill>
                  <a:srgbClr val="000000"/>
                </a:solidFill>
              </a:rPr>
              <a:t>      </a:t>
            </a:r>
            <a:r>
              <a:rPr lang="en-US" sz="1568">
                <a:solidFill>
                  <a:srgbClr val="2E75B6"/>
                </a:solidFill>
              </a:rPr>
              <a:t>"</a:t>
            </a:r>
            <a:r>
              <a:rPr lang="en-US" sz="1568" err="1">
                <a:solidFill>
                  <a:srgbClr val="2E75B6"/>
                </a:solidFill>
              </a:rPr>
              <a:t>accountType</a:t>
            </a:r>
            <a:r>
              <a:rPr lang="en-US" sz="1568">
                <a:solidFill>
                  <a:srgbClr val="2E75B6"/>
                </a:solidFill>
              </a:rPr>
              <a:t>"</a:t>
            </a:r>
            <a:r>
              <a:rPr lang="en-US" sz="1568">
                <a:solidFill>
                  <a:srgbClr val="000000"/>
                </a:solidFill>
              </a:rPr>
              <a:t>: </a:t>
            </a:r>
            <a:r>
              <a:rPr lang="en-US" sz="1568">
                <a:solidFill>
                  <a:srgbClr val="A31515"/>
                </a:solidFill>
              </a:rPr>
              <a:t>"</a:t>
            </a:r>
            <a:r>
              <a:rPr lang="en-US" sz="1568" err="1">
                <a:solidFill>
                  <a:srgbClr val="A31515"/>
                </a:solidFill>
              </a:rPr>
              <a:t>Standard_LRS</a:t>
            </a:r>
            <a:r>
              <a:rPr lang="en-US" sz="1568">
                <a:solidFill>
                  <a:srgbClr val="A31515"/>
                </a:solidFill>
              </a:rPr>
              <a:t>"</a:t>
            </a:r>
            <a:endParaRPr lang="en-US" sz="1568">
              <a:solidFill>
                <a:srgbClr val="000000"/>
              </a:solidFill>
            </a:endParaRPr>
          </a:p>
          <a:p>
            <a:r>
              <a:rPr lang="en-US" sz="1568">
                <a:solidFill>
                  <a:srgbClr val="000000"/>
                </a:solidFill>
              </a:rPr>
              <a:t>    }</a:t>
            </a:r>
          </a:p>
          <a:p>
            <a:r>
              <a:rPr lang="en-US" sz="1568">
                <a:solidFill>
                  <a:srgbClr val="000000"/>
                </a:solidFill>
              </a:rPr>
              <a:t>}</a:t>
            </a:r>
            <a:endParaRPr lang="en-US" sz="1568"/>
          </a:p>
        </p:txBody>
      </p:sp>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Deploying the template</a:t>
            </a:r>
          </a:p>
        </p:txBody>
      </p:sp>
      <p:sp>
        <p:nvSpPr>
          <p:cNvPr id="6" name="Text Placeholder 5"/>
          <p:cNvSpPr>
            <a:spLocks noGrp="1"/>
          </p:cNvSpPr>
          <p:nvPr>
            <p:ph type="body" sz="quarter" idx="11"/>
          </p:nvPr>
        </p:nvSpPr>
        <p:spPr>
          <a:xfrm>
            <a:off x="269239" y="1189495"/>
            <a:ext cx="11653523" cy="4857794"/>
          </a:xfrm>
        </p:spPr>
        <p:txBody>
          <a:bodyPr/>
          <a:lstStyle/>
          <a:p>
            <a:r>
              <a:rPr lang="en-US"/>
              <a:t>Powershell</a:t>
            </a:r>
          </a:p>
          <a:p>
            <a:pPr lvl="1"/>
            <a:r>
              <a:rPr lang="en-US">
                <a:solidFill>
                  <a:srgbClr val="0000FF"/>
                </a:solidFill>
                <a:latin typeface="Lucida Console" panose="020B0609040504020204" pitchFamily="49" charset="0"/>
              </a:rPr>
              <a:t>New-AzureRmResourceGroupDeployment</a:t>
            </a:r>
            <a:r>
              <a:rPr lang="en-US">
                <a:solidFill>
                  <a:prstClr val="black"/>
                </a:solidFill>
                <a:latin typeface="Lucida Console" panose="020B0609040504020204" pitchFamily="49" charset="0"/>
              </a:rPr>
              <a:t> </a:t>
            </a:r>
            <a:r>
              <a:rPr lang="en-US">
                <a:solidFill>
                  <a:srgbClr val="000080"/>
                </a:solidFill>
                <a:latin typeface="Lucida Console" panose="020B0609040504020204" pitchFamily="49" charset="0"/>
              </a:rPr>
              <a:t>-Name</a:t>
            </a:r>
            <a:r>
              <a:rPr lang="en-US">
                <a:solidFill>
                  <a:prstClr val="black"/>
                </a:solidFill>
                <a:latin typeface="Lucida Console" panose="020B0609040504020204" pitchFamily="49" charset="0"/>
              </a:rPr>
              <a:t> </a:t>
            </a:r>
            <a:r>
              <a:rPr lang="en-US" err="1">
                <a:solidFill>
                  <a:srgbClr val="8A2BE2"/>
                </a:solidFill>
                <a:latin typeface="Lucida Console" panose="020B0609040504020204" pitchFamily="49" charset="0"/>
              </a:rPr>
              <a:t>ExampleDeployment</a:t>
            </a:r>
            <a:r>
              <a:rPr lang="en-US">
                <a:solidFill>
                  <a:prstClr val="black"/>
                </a:solidFill>
                <a:latin typeface="Lucida Console" panose="020B0609040504020204" pitchFamily="49" charset="0"/>
              </a:rPr>
              <a:t> </a:t>
            </a:r>
            <a:r>
              <a:rPr lang="en-US">
                <a:solidFill>
                  <a:srgbClr val="000080"/>
                </a:solidFill>
                <a:latin typeface="Lucida Console" panose="020B0609040504020204" pitchFamily="49" charset="0"/>
              </a:rPr>
              <a:t>-ResourceGroupName</a:t>
            </a:r>
            <a:r>
              <a:rPr lang="en-US">
                <a:solidFill>
                  <a:prstClr val="black"/>
                </a:solidFill>
                <a:latin typeface="Lucida Console" panose="020B0609040504020204" pitchFamily="49" charset="0"/>
              </a:rPr>
              <a:t> </a:t>
            </a:r>
            <a:r>
              <a:rPr lang="en-US" err="1">
                <a:solidFill>
                  <a:srgbClr val="8A2BE2"/>
                </a:solidFill>
                <a:latin typeface="Lucida Console" panose="020B0609040504020204" pitchFamily="49" charset="0"/>
              </a:rPr>
              <a:t>ExampleResourceGroup</a:t>
            </a:r>
            <a:r>
              <a:rPr lang="en-US">
                <a:solidFill>
                  <a:prstClr val="black"/>
                </a:solidFill>
                <a:latin typeface="Lucida Console" panose="020B0609040504020204" pitchFamily="49" charset="0"/>
              </a:rPr>
              <a:t> </a:t>
            </a:r>
            <a:r>
              <a:rPr lang="en-US">
                <a:solidFill>
                  <a:srgbClr val="000080"/>
                </a:solidFill>
                <a:latin typeface="Lucida Console" panose="020B0609040504020204" pitchFamily="49" charset="0"/>
              </a:rPr>
              <a:t>-TemplateFile</a:t>
            </a:r>
            <a:r>
              <a:rPr lang="en-US">
                <a:solidFill>
                  <a:prstClr val="black"/>
                </a:solidFill>
                <a:latin typeface="Lucida Console" panose="020B0609040504020204" pitchFamily="49" charset="0"/>
              </a:rPr>
              <a:t> </a:t>
            </a:r>
            <a:r>
              <a:rPr lang="en-US">
                <a:solidFill>
                  <a:srgbClr val="A9A9A9"/>
                </a:solidFill>
                <a:latin typeface="Lucida Console" panose="020B0609040504020204" pitchFamily="49" charset="0"/>
              </a:rPr>
              <a:t>&lt;</a:t>
            </a:r>
            <a:r>
              <a:rPr lang="en-US" err="1">
                <a:solidFill>
                  <a:srgbClr val="8A2BE2"/>
                </a:solidFill>
                <a:latin typeface="Lucida Console" panose="020B0609040504020204" pitchFamily="49" charset="0"/>
              </a:rPr>
              <a:t>PathToTemplate</a:t>
            </a:r>
            <a:r>
              <a:rPr lang="en-US">
                <a:solidFill>
                  <a:srgbClr val="8A2BE2"/>
                </a:solidFill>
                <a:latin typeface="Lucida Console" panose="020B0609040504020204" pitchFamily="49" charset="0"/>
              </a:rPr>
              <a:t>&gt;</a:t>
            </a:r>
            <a:r>
              <a:rPr lang="en-US">
                <a:solidFill>
                  <a:prstClr val="black"/>
                </a:solidFill>
                <a:latin typeface="Lucida Console" panose="020B0609040504020204" pitchFamily="49" charset="0"/>
              </a:rPr>
              <a:t> </a:t>
            </a:r>
            <a:r>
              <a:rPr lang="en-US">
                <a:solidFill>
                  <a:srgbClr val="000080"/>
                </a:solidFill>
                <a:latin typeface="Lucida Console" panose="020B0609040504020204" pitchFamily="49" charset="0"/>
              </a:rPr>
              <a:t>-</a:t>
            </a:r>
            <a:endParaRPr lang="en-US">
              <a:solidFill>
                <a:srgbClr val="8A2BE2"/>
              </a:solidFill>
              <a:latin typeface="Lucida Console" panose="020B0609040504020204" pitchFamily="49" charset="0"/>
            </a:endParaRPr>
          </a:p>
          <a:p>
            <a:pPr lvl="1"/>
            <a:endParaRPr lang="en-US">
              <a:solidFill>
                <a:srgbClr val="8A2BE2"/>
              </a:solidFill>
              <a:latin typeface="Lucida Console" panose="020B0609040504020204" pitchFamily="49" charset="0"/>
            </a:endParaRPr>
          </a:p>
          <a:p>
            <a:r>
              <a:rPr lang="en-US"/>
              <a:t>Azure CLI</a:t>
            </a:r>
          </a:p>
          <a:p>
            <a:r>
              <a:rPr lang="en-US" sz="1961">
                <a:gradFill>
                  <a:gsLst>
                    <a:gs pos="1250">
                      <a:schemeClr val="tx1"/>
                    </a:gs>
                    <a:gs pos="100000">
                      <a:schemeClr val="tx1"/>
                    </a:gs>
                  </a:gsLst>
                  <a:lin ang="5400000" scaled="0"/>
                </a:gradFill>
                <a:latin typeface="+mn-lt"/>
              </a:rPr>
              <a:t>azure group deployment create -f "c:\MyTemplates\example.json" -g </a:t>
            </a:r>
            <a:r>
              <a:rPr lang="en-US" sz="1961" err="1">
                <a:gradFill>
                  <a:gsLst>
                    <a:gs pos="1250">
                      <a:schemeClr val="tx1"/>
                    </a:gs>
                    <a:gs pos="100000">
                      <a:schemeClr val="tx1"/>
                    </a:gs>
                  </a:gsLst>
                  <a:lin ang="5400000" scaled="0"/>
                </a:gradFill>
                <a:latin typeface="+mn-lt"/>
              </a:rPr>
              <a:t>examplegroup</a:t>
            </a:r>
            <a:r>
              <a:rPr lang="en-US" sz="1961">
                <a:gradFill>
                  <a:gsLst>
                    <a:gs pos="1250">
                      <a:schemeClr val="tx1"/>
                    </a:gs>
                    <a:gs pos="100000">
                      <a:schemeClr val="tx1"/>
                    </a:gs>
                  </a:gsLst>
                  <a:lin ang="5400000" scaled="0"/>
                </a:gradFill>
                <a:latin typeface="+mn-lt"/>
              </a:rPr>
              <a:t> </a:t>
            </a:r>
          </a:p>
          <a:p>
            <a:r>
              <a:rPr lang="en-US" sz="1961">
                <a:gradFill>
                  <a:gsLst>
                    <a:gs pos="1250">
                      <a:schemeClr val="tx1"/>
                    </a:gs>
                    <a:gs pos="100000">
                      <a:schemeClr val="tx1"/>
                    </a:gs>
                  </a:gsLst>
                  <a:lin ang="5400000" scaled="0"/>
                </a:gradFill>
                <a:latin typeface="+mn-lt"/>
              </a:rPr>
              <a:t>-n </a:t>
            </a:r>
            <a:r>
              <a:rPr lang="en-US" sz="1961" err="1">
                <a:gradFill>
                  <a:gsLst>
                    <a:gs pos="1250">
                      <a:schemeClr val="tx1"/>
                    </a:gs>
                    <a:gs pos="100000">
                      <a:schemeClr val="tx1"/>
                    </a:gs>
                  </a:gsLst>
                  <a:lin ang="5400000" scaled="0"/>
                </a:gradFill>
                <a:latin typeface="+mn-lt"/>
              </a:rPr>
              <a:t>exampledeployment</a:t>
            </a:r>
            <a:endParaRPr lang="en-US" sz="1961">
              <a:gradFill>
                <a:gsLst>
                  <a:gs pos="1250">
                    <a:schemeClr val="tx1"/>
                  </a:gs>
                  <a:gs pos="100000">
                    <a:schemeClr val="tx1"/>
                  </a:gs>
                </a:gsLst>
                <a:lin ang="5400000" scaled="0"/>
              </a:gradFill>
              <a:latin typeface="+mn-lt"/>
            </a:endParaRPr>
          </a:p>
          <a:p>
            <a:endParaRPr lang="en-US" sz="1961">
              <a:gradFill>
                <a:gsLst>
                  <a:gs pos="1250">
                    <a:schemeClr val="tx1"/>
                  </a:gs>
                  <a:gs pos="100000">
                    <a:schemeClr val="tx1"/>
                  </a:gs>
                </a:gsLst>
                <a:lin ang="5400000" scaled="0"/>
              </a:gradFill>
              <a:latin typeface="+mn-lt"/>
            </a:endParaRPr>
          </a:p>
          <a:p>
            <a:r>
              <a:rPr lang="en-US"/>
              <a:t>REST API</a:t>
            </a:r>
          </a:p>
          <a:p>
            <a:pPr lvl="1"/>
            <a:r>
              <a:rPr lang="en-US"/>
              <a:t>PUT /subscriptions/{</a:t>
            </a:r>
            <a:r>
              <a:rPr lang="en-US" err="1"/>
              <a:t>subscriptionId</a:t>
            </a:r>
            <a:r>
              <a:rPr lang="en-US"/>
              <a:t>}/</a:t>
            </a:r>
            <a:r>
              <a:rPr lang="en-US" err="1"/>
              <a:t>resourcegroups</a:t>
            </a:r>
            <a:r>
              <a:rPr lang="en-US"/>
              <a:t>/{</a:t>
            </a:r>
            <a:r>
              <a:rPr lang="en-US" err="1"/>
              <a:t>resourceGroupName</a:t>
            </a:r>
            <a:r>
              <a:rPr lang="en-US"/>
              <a:t>}/providers/</a:t>
            </a:r>
            <a:r>
              <a:rPr lang="en-US" err="1"/>
              <a:t>Microsoft.Resources</a:t>
            </a:r>
            <a:r>
              <a:rPr lang="en-US"/>
              <a:t>/deployments/{</a:t>
            </a:r>
            <a:r>
              <a:rPr lang="en-US" err="1"/>
              <a:t>deploymentName</a:t>
            </a:r>
            <a:r>
              <a:rPr lang="en-US"/>
              <a:t>}?</a:t>
            </a:r>
            <a:r>
              <a:rPr lang="en-US" err="1"/>
              <a:t>api</a:t>
            </a:r>
            <a:r>
              <a:rPr lang="en-US"/>
              <a:t>-version=2016-09-01</a:t>
            </a:r>
          </a:p>
        </p:txBody>
      </p:sp>
    </p:spTree>
    <p:extLst>
      <p:ext uri="{BB962C8B-B14F-4D97-AF65-F5344CB8AC3E}">
        <p14:creationId xmlns:p14="http://schemas.microsoft.com/office/powerpoint/2010/main" val="21207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Platform Architecture V2</a:t>
            </a:r>
          </a:p>
        </p:txBody>
      </p:sp>
      <p:sp>
        <p:nvSpPr>
          <p:cNvPr id="4" name="Rounded Rectangle 2"/>
          <p:cNvSpPr/>
          <p:nvPr/>
        </p:nvSpPr>
        <p:spPr>
          <a:xfrm>
            <a:off x="7288442" y="1182474"/>
            <a:ext cx="1675725" cy="419985"/>
          </a:xfrm>
          <a:prstGeom prst="roundRect">
            <a:avLst/>
          </a:prstGeom>
          <a:gradFill rotWithShape="1">
            <a:gsLst>
              <a:gs pos="0">
                <a:srgbClr val="3F3F3F">
                  <a:tint val="50000"/>
                  <a:satMod val="300000"/>
                </a:srgbClr>
              </a:gs>
              <a:gs pos="35000">
                <a:srgbClr val="3F3F3F">
                  <a:tint val="37000"/>
                  <a:satMod val="300000"/>
                </a:srgbClr>
              </a:gs>
              <a:gs pos="100000">
                <a:srgbClr val="3F3F3F">
                  <a:tint val="15000"/>
                  <a:satMod val="350000"/>
                </a:srgbClr>
              </a:gs>
            </a:gsLst>
            <a:lin ang="16200000" scaled="1"/>
          </a:gradFill>
          <a:ln w="9525" cap="flat" cmpd="sng" algn="ctr">
            <a:solidFill>
              <a:srgbClr val="3F3F3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black"/>
                </a:solidFill>
                <a:effectLst/>
                <a:uLnTx/>
                <a:uFillTx/>
                <a:latin typeface="Segoe UI"/>
                <a:ea typeface="+mn-ea"/>
                <a:cs typeface="+mn-cs"/>
              </a:rPr>
              <a:t>Azure Portal</a:t>
            </a:r>
          </a:p>
        </p:txBody>
      </p:sp>
      <p:sp>
        <p:nvSpPr>
          <p:cNvPr id="5" name="Rounded Rectangle 3"/>
          <p:cNvSpPr/>
          <p:nvPr/>
        </p:nvSpPr>
        <p:spPr>
          <a:xfrm>
            <a:off x="5500747" y="2123240"/>
            <a:ext cx="901948" cy="333108"/>
          </a:xfrm>
          <a:prstGeom prst="roundRect">
            <a:avLst/>
          </a:prstGeom>
          <a:solidFill>
            <a:srgbClr val="FF8A00"/>
          </a:solidFill>
          <a:ln w="25400" cap="flat" cmpd="sng" algn="ctr">
            <a:solidFill>
              <a:srgbClr val="FF8A00">
                <a:shade val="50000"/>
              </a:srgbClr>
            </a:solidFill>
            <a:prstDash val="solid"/>
          </a:ln>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latin typeface="Segoe UI"/>
                <a:ea typeface="+mn-ea"/>
                <a:cs typeface="+mn-cs"/>
              </a:rPr>
              <a:t>ARM</a:t>
            </a:r>
          </a:p>
        </p:txBody>
      </p:sp>
      <p:sp>
        <p:nvSpPr>
          <p:cNvPr id="7" name="Rounded Rectangle 4"/>
          <p:cNvSpPr/>
          <p:nvPr/>
        </p:nvSpPr>
        <p:spPr>
          <a:xfrm>
            <a:off x="5152336" y="1246368"/>
            <a:ext cx="1581268" cy="299952"/>
          </a:xfrm>
          <a:prstGeom prst="roundRect">
            <a:avLst/>
          </a:prstGeom>
          <a:gradFill rotWithShape="1">
            <a:gsLst>
              <a:gs pos="0">
                <a:srgbClr val="3F3F3F">
                  <a:tint val="50000"/>
                  <a:satMod val="300000"/>
                </a:srgbClr>
              </a:gs>
              <a:gs pos="35000">
                <a:srgbClr val="3F3F3F">
                  <a:tint val="37000"/>
                  <a:satMod val="300000"/>
                </a:srgbClr>
              </a:gs>
              <a:gs pos="100000">
                <a:srgbClr val="3F3F3F">
                  <a:tint val="15000"/>
                  <a:satMod val="350000"/>
                </a:srgbClr>
              </a:gs>
            </a:gsLst>
            <a:lin ang="16200000" scaled="1"/>
          </a:gradFill>
          <a:ln w="9525" cap="flat" cmpd="sng" algn="ctr">
            <a:solidFill>
              <a:srgbClr val="3F3F3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black"/>
                </a:solidFill>
                <a:effectLst/>
                <a:uLnTx/>
                <a:uFillTx/>
                <a:latin typeface="Segoe UI"/>
                <a:ea typeface="+mn-ea"/>
                <a:cs typeface="+mn-cs"/>
              </a:rPr>
              <a:t>Azure APIs</a:t>
            </a:r>
          </a:p>
        </p:txBody>
      </p:sp>
      <p:cxnSp>
        <p:nvCxnSpPr>
          <p:cNvPr id="9" name="Straight Arrow Connector 8"/>
          <p:cNvCxnSpPr>
            <a:stCxn id="4" idx="1"/>
            <a:endCxn id="7" idx="3"/>
          </p:cNvCxnSpPr>
          <p:nvPr/>
        </p:nvCxnSpPr>
        <p:spPr>
          <a:xfrm flipH="1">
            <a:off x="6733604" y="1392467"/>
            <a:ext cx="554837" cy="3877"/>
          </a:xfrm>
          <a:prstGeom prst="straightConnector1">
            <a:avLst/>
          </a:prstGeom>
          <a:noFill/>
          <a:ln w="25400" cap="flat" cmpd="sng" algn="ctr">
            <a:solidFill>
              <a:schemeClr val="tx1"/>
            </a:solidFill>
            <a:prstDash val="solid"/>
            <a:tailEnd type="arrow"/>
          </a:ln>
          <a:effectLst/>
        </p:spPr>
      </p:cxnSp>
      <p:cxnSp>
        <p:nvCxnSpPr>
          <p:cNvPr id="10" name="Straight Arrow Connector 9"/>
          <p:cNvCxnSpPr>
            <a:stCxn id="7" idx="2"/>
            <a:endCxn id="5" idx="0"/>
          </p:cNvCxnSpPr>
          <p:nvPr/>
        </p:nvCxnSpPr>
        <p:spPr>
          <a:xfrm>
            <a:off x="5942970" y="1546320"/>
            <a:ext cx="8752" cy="576921"/>
          </a:xfrm>
          <a:prstGeom prst="straightConnector1">
            <a:avLst/>
          </a:prstGeom>
          <a:noFill/>
          <a:ln w="25400" cap="flat" cmpd="sng" algn="ctr">
            <a:solidFill>
              <a:schemeClr val="tx1"/>
            </a:solidFill>
            <a:prstDash val="solid"/>
            <a:tailEnd type="arrow"/>
          </a:ln>
          <a:effectLst/>
        </p:spPr>
      </p:cxnSp>
      <p:sp>
        <p:nvSpPr>
          <p:cNvPr id="12" name="Rounded Rectangle 13"/>
          <p:cNvSpPr/>
          <p:nvPr/>
        </p:nvSpPr>
        <p:spPr>
          <a:xfrm>
            <a:off x="4008382" y="4734731"/>
            <a:ext cx="1251111" cy="1565186"/>
          </a:xfrm>
          <a:prstGeom prst="roundRect">
            <a:avLst>
              <a:gd name="adj" fmla="val 9175"/>
            </a:avLst>
          </a:prstGeom>
          <a:solidFill>
            <a:srgbClr val="00B294"/>
          </a:solidFill>
          <a:ln w="9525" cap="flat" cmpd="sng" algn="ctr">
            <a:noFill/>
            <a:prstDash val="solid"/>
          </a:ln>
          <a:effectLst>
            <a:outerShdw blurRad="40000" dist="20000" dir="5400000" rotWithShape="0">
              <a:srgbClr val="000000">
                <a:alpha val="38000"/>
              </a:srgbClr>
            </a:outerShdw>
          </a:effectLst>
        </p:spPr>
        <p:txBody>
          <a:bodyPr lIns="0" rIns="0"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black"/>
                </a:solidFill>
                <a:effectLst/>
                <a:uLnTx/>
                <a:uFillTx/>
                <a:latin typeface="Segoe UI"/>
                <a:ea typeface="+mn-ea"/>
                <a:cs typeface="+mn-cs"/>
              </a:rPr>
              <a:t> Compute Cluster </a:t>
            </a:r>
          </a:p>
        </p:txBody>
      </p:sp>
      <p:cxnSp>
        <p:nvCxnSpPr>
          <p:cNvPr id="13" name="Straight Arrow Connector 12"/>
          <p:cNvCxnSpPr>
            <a:stCxn id="23" idx="2"/>
            <a:endCxn id="28" idx="0"/>
          </p:cNvCxnSpPr>
          <p:nvPr/>
        </p:nvCxnSpPr>
        <p:spPr>
          <a:xfrm flipH="1">
            <a:off x="4642164" y="3369320"/>
            <a:ext cx="1309558" cy="934341"/>
          </a:xfrm>
          <a:prstGeom prst="straightConnector1">
            <a:avLst/>
          </a:prstGeom>
          <a:noFill/>
          <a:ln w="25400" cap="flat" cmpd="sng" algn="ctr">
            <a:solidFill>
              <a:schemeClr val="tx1"/>
            </a:solidFill>
            <a:prstDash val="solid"/>
            <a:tailEnd type="arrow"/>
          </a:ln>
          <a:effectLst/>
        </p:spPr>
      </p:cxnSp>
      <p:cxnSp>
        <p:nvCxnSpPr>
          <p:cNvPr id="14" name="Straight Arrow Connector 13"/>
          <p:cNvCxnSpPr/>
          <p:nvPr/>
        </p:nvCxnSpPr>
        <p:spPr>
          <a:xfrm>
            <a:off x="5966338" y="3396115"/>
            <a:ext cx="19414" cy="913772"/>
          </a:xfrm>
          <a:prstGeom prst="straightConnector1">
            <a:avLst/>
          </a:prstGeom>
          <a:noFill/>
          <a:ln w="25400" cap="flat" cmpd="sng" algn="ctr">
            <a:solidFill>
              <a:schemeClr val="tx1"/>
            </a:solidFill>
            <a:prstDash val="solid"/>
            <a:tailEnd type="arrow"/>
          </a:ln>
          <a:effectLst/>
        </p:spPr>
      </p:cxnSp>
      <p:sp>
        <p:nvSpPr>
          <p:cNvPr id="15" name="Rounded Rectangle 24"/>
          <p:cNvSpPr/>
          <p:nvPr/>
        </p:nvSpPr>
        <p:spPr>
          <a:xfrm>
            <a:off x="6843209" y="4776529"/>
            <a:ext cx="1232325" cy="1521031"/>
          </a:xfrm>
          <a:prstGeom prst="roundRect">
            <a:avLst>
              <a:gd name="adj" fmla="val 8069"/>
            </a:avLst>
          </a:prstGeom>
          <a:solidFill>
            <a:srgbClr val="00B294"/>
          </a:solidFill>
          <a:ln w="9525" cap="flat" cmpd="sng" algn="ctr">
            <a:noFill/>
            <a:prstDash val="solid"/>
          </a:ln>
          <a:effectLst>
            <a:outerShdw blurRad="40000" dist="20000" dir="5400000" rotWithShape="0">
              <a:srgbClr val="000000">
                <a:alpha val="38000"/>
              </a:srgbClr>
            </a:outerShdw>
          </a:effectLst>
        </p:spPr>
        <p:txBody>
          <a:bodyPr lIns="0" rIns="0"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black"/>
                </a:solidFill>
                <a:effectLst/>
                <a:uLnTx/>
                <a:uFillTx/>
                <a:latin typeface="Segoe UI"/>
                <a:ea typeface="+mn-ea"/>
                <a:cs typeface="+mn-cs"/>
              </a:rPr>
              <a:t>Storage Cluster </a:t>
            </a:r>
          </a:p>
        </p:txBody>
      </p:sp>
      <p:sp>
        <p:nvSpPr>
          <p:cNvPr id="16" name="Right Brace 15"/>
          <p:cNvSpPr/>
          <p:nvPr/>
        </p:nvSpPr>
        <p:spPr>
          <a:xfrm>
            <a:off x="8149795" y="2117615"/>
            <a:ext cx="332040" cy="1278500"/>
          </a:xfrm>
          <a:prstGeom prst="rightBrace">
            <a:avLst>
              <a:gd name="adj1" fmla="val 14593"/>
              <a:gd name="adj2" fmla="val 50000"/>
            </a:avLst>
          </a:prstGeom>
          <a:noFill/>
          <a:ln w="25400" cap="flat" cmpd="sng" algn="ctr">
            <a:solidFill>
              <a:schemeClr val="tx1">
                <a:lumMod val="85000"/>
              </a:schemeClr>
            </a:solidFill>
            <a:prstDash val="solid"/>
          </a:ln>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21" name="Rounded Rectangle 47"/>
          <p:cNvSpPr/>
          <p:nvPr/>
        </p:nvSpPr>
        <p:spPr>
          <a:xfrm>
            <a:off x="5380924" y="4763467"/>
            <a:ext cx="1238916" cy="1534093"/>
          </a:xfrm>
          <a:prstGeom prst="roundRect">
            <a:avLst>
              <a:gd name="adj" fmla="val 9175"/>
            </a:avLst>
          </a:prstGeom>
          <a:solidFill>
            <a:srgbClr val="00B294"/>
          </a:solidFill>
          <a:ln w="9525" cap="flat" cmpd="sng" algn="ctr">
            <a:noFill/>
            <a:prstDash val="solid"/>
          </a:ln>
          <a:effectLst>
            <a:outerShdw blurRad="40000" dist="20000" dir="5400000" rotWithShape="0">
              <a:srgbClr val="000000">
                <a:alpha val="38000"/>
              </a:srgbClr>
            </a:outerShdw>
          </a:effectLst>
        </p:spPr>
        <p:txBody>
          <a:bodyPr lIns="0" rIns="0"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black"/>
                </a:solidFill>
                <a:effectLst/>
                <a:uLnTx/>
                <a:uFillTx/>
                <a:latin typeface="Segoe UI"/>
                <a:ea typeface="+mn-ea"/>
                <a:cs typeface="+mn-cs"/>
              </a:rPr>
              <a:t> Compute Cluster </a:t>
            </a:r>
          </a:p>
        </p:txBody>
      </p:sp>
      <p:sp>
        <p:nvSpPr>
          <p:cNvPr id="22" name="Rounded Rectangle 49"/>
          <p:cNvSpPr/>
          <p:nvPr/>
        </p:nvSpPr>
        <p:spPr>
          <a:xfrm>
            <a:off x="3801288" y="2980289"/>
            <a:ext cx="1258308" cy="392063"/>
          </a:xfrm>
          <a:prstGeom prst="roundRect">
            <a:avLst/>
          </a:prstGeom>
          <a:solidFill>
            <a:srgbClr val="FF8A00"/>
          </a:solidFill>
          <a:ln w="25400" cap="flat" cmpd="sng" algn="ctr">
            <a:solidFill>
              <a:srgbClr val="FF8A00">
                <a:shade val="50000"/>
              </a:srgbClr>
            </a:solidFill>
            <a:prstDash val="solid"/>
          </a:ln>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latin typeface="Segoe UI"/>
                <a:ea typeface="+mn-ea"/>
                <a:cs typeface="+mn-cs"/>
              </a:rPr>
              <a:t>NRP</a:t>
            </a:r>
          </a:p>
        </p:txBody>
      </p:sp>
      <p:sp>
        <p:nvSpPr>
          <p:cNvPr id="23" name="Rounded Rectangle 52"/>
          <p:cNvSpPr/>
          <p:nvPr/>
        </p:nvSpPr>
        <p:spPr>
          <a:xfrm>
            <a:off x="5322567" y="2977258"/>
            <a:ext cx="1258308" cy="392063"/>
          </a:xfrm>
          <a:prstGeom prst="roundRect">
            <a:avLst/>
          </a:prstGeom>
          <a:solidFill>
            <a:srgbClr val="FF8A00"/>
          </a:solidFill>
          <a:ln w="25400" cap="flat" cmpd="sng" algn="ctr">
            <a:solidFill>
              <a:srgbClr val="FF8A00">
                <a:shade val="50000"/>
              </a:srgbClr>
            </a:solidFill>
            <a:prstDash val="solid"/>
          </a:ln>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latin typeface="Segoe UI"/>
                <a:ea typeface="+mn-ea"/>
                <a:cs typeface="+mn-cs"/>
              </a:rPr>
              <a:t>CRP</a:t>
            </a:r>
          </a:p>
        </p:txBody>
      </p:sp>
      <p:sp>
        <p:nvSpPr>
          <p:cNvPr id="24" name="Rounded Rectangle 53"/>
          <p:cNvSpPr/>
          <p:nvPr/>
        </p:nvSpPr>
        <p:spPr>
          <a:xfrm>
            <a:off x="6817226" y="2977257"/>
            <a:ext cx="1258308" cy="392063"/>
          </a:xfrm>
          <a:prstGeom prst="roundRect">
            <a:avLst/>
          </a:prstGeom>
          <a:solidFill>
            <a:srgbClr val="FF8A00"/>
          </a:solidFill>
          <a:ln w="25400" cap="flat" cmpd="sng" algn="ctr">
            <a:solidFill>
              <a:srgbClr val="FF8A00">
                <a:shade val="50000"/>
              </a:srgbClr>
            </a:solidFill>
            <a:prstDash val="solid"/>
          </a:ln>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latin typeface="Segoe UI"/>
                <a:ea typeface="+mn-ea"/>
                <a:cs typeface="+mn-cs"/>
              </a:rPr>
              <a:t>SRP</a:t>
            </a:r>
          </a:p>
        </p:txBody>
      </p:sp>
      <p:cxnSp>
        <p:nvCxnSpPr>
          <p:cNvPr id="25" name="Straight Arrow Connector 24"/>
          <p:cNvCxnSpPr>
            <a:stCxn id="5" idx="2"/>
          </p:cNvCxnSpPr>
          <p:nvPr/>
        </p:nvCxnSpPr>
        <p:spPr>
          <a:xfrm flipH="1">
            <a:off x="4690674" y="2456349"/>
            <a:ext cx="1261047" cy="468769"/>
          </a:xfrm>
          <a:prstGeom prst="straightConnector1">
            <a:avLst/>
          </a:prstGeom>
          <a:noFill/>
          <a:ln w="25400" cap="flat" cmpd="sng" algn="ctr">
            <a:solidFill>
              <a:schemeClr val="tx1"/>
            </a:solidFill>
            <a:prstDash val="solid"/>
            <a:tailEnd type="arrow"/>
          </a:ln>
          <a:effectLst/>
        </p:spPr>
      </p:cxnSp>
      <p:cxnSp>
        <p:nvCxnSpPr>
          <p:cNvPr id="26" name="Straight Arrow Connector 25"/>
          <p:cNvCxnSpPr>
            <a:stCxn id="5" idx="2"/>
            <a:endCxn id="23" idx="0"/>
          </p:cNvCxnSpPr>
          <p:nvPr/>
        </p:nvCxnSpPr>
        <p:spPr>
          <a:xfrm>
            <a:off x="5951721" y="2456349"/>
            <a:ext cx="0" cy="520909"/>
          </a:xfrm>
          <a:prstGeom prst="straightConnector1">
            <a:avLst/>
          </a:prstGeom>
          <a:noFill/>
          <a:ln w="25400" cap="flat" cmpd="sng" algn="ctr">
            <a:solidFill>
              <a:schemeClr val="tx1"/>
            </a:solidFill>
            <a:prstDash val="solid"/>
            <a:tailEnd type="arrow"/>
          </a:ln>
          <a:effectLst/>
        </p:spPr>
      </p:cxnSp>
      <p:cxnSp>
        <p:nvCxnSpPr>
          <p:cNvPr id="27" name="Straight Arrow Connector 26"/>
          <p:cNvCxnSpPr>
            <a:stCxn id="5" idx="2"/>
          </p:cNvCxnSpPr>
          <p:nvPr/>
        </p:nvCxnSpPr>
        <p:spPr>
          <a:xfrm>
            <a:off x="5951721" y="2456349"/>
            <a:ext cx="1731010" cy="455884"/>
          </a:xfrm>
          <a:prstGeom prst="straightConnector1">
            <a:avLst/>
          </a:prstGeom>
          <a:noFill/>
          <a:ln w="25400" cap="flat" cmpd="sng" algn="ctr">
            <a:solidFill>
              <a:schemeClr val="tx1"/>
            </a:solidFill>
            <a:prstDash val="solid"/>
            <a:tailEnd type="arrow"/>
          </a:ln>
          <a:effectLst/>
        </p:spPr>
      </p:cxnSp>
      <p:sp>
        <p:nvSpPr>
          <p:cNvPr id="28" name="Rounded Rectangle 12"/>
          <p:cNvSpPr/>
          <p:nvPr/>
        </p:nvSpPr>
        <p:spPr>
          <a:xfrm>
            <a:off x="4080233" y="4303662"/>
            <a:ext cx="1123861" cy="504797"/>
          </a:xfrm>
          <a:prstGeom prst="roundRect">
            <a:avLst/>
          </a:prstGeom>
          <a:solidFill>
            <a:srgbClr val="BAD80A"/>
          </a:solidFill>
          <a:ln w="9525" cap="flat" cmpd="sng" algn="ctr">
            <a:solidFill>
              <a:srgbClr val="8CC6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Segoe UI"/>
                <a:ea typeface="+mn-ea"/>
                <a:cs typeface="+mn-cs"/>
              </a:rPr>
              <a:t>Fabric</a:t>
            </a:r>
            <a:r>
              <a:rPr kumimoji="0" lang="en-US" sz="1799" b="0" i="0" u="none" strike="noStrike" kern="0" cap="none" spc="0" normalizeH="0" baseline="0" noProof="0">
                <a:ln>
                  <a:noFill/>
                </a:ln>
                <a:solidFill>
                  <a:prstClr val="black"/>
                </a:solidFill>
                <a:effectLst/>
                <a:uLnTx/>
                <a:uFillTx/>
                <a:latin typeface="Segoe UI"/>
                <a:ea typeface="+mn-ea"/>
                <a:cs typeface="+mn-cs"/>
              </a:rPr>
              <a:t> </a:t>
            </a:r>
            <a:r>
              <a:rPr kumimoji="0" lang="en-US" sz="1568" b="0" i="0" u="none" strike="noStrike" kern="0" cap="none" spc="0" normalizeH="0" baseline="0" noProof="0">
                <a:ln>
                  <a:noFill/>
                </a:ln>
                <a:solidFill>
                  <a:prstClr val="black"/>
                </a:solidFill>
                <a:effectLst/>
                <a:uLnTx/>
                <a:uFillTx/>
                <a:latin typeface="Segoe UI"/>
                <a:ea typeface="+mn-ea"/>
                <a:cs typeface="+mn-cs"/>
              </a:rPr>
              <a:t>Controller</a:t>
            </a:r>
            <a:r>
              <a:rPr kumimoji="0" lang="en-US" sz="1799" b="0" i="0" u="none" strike="noStrike" kern="0" cap="none" spc="0" normalizeH="0" baseline="0" noProof="0">
                <a:ln>
                  <a:noFill/>
                </a:ln>
                <a:solidFill>
                  <a:prstClr val="black"/>
                </a:solidFill>
                <a:effectLst/>
                <a:uLnTx/>
                <a:uFillTx/>
                <a:latin typeface="Segoe UI"/>
                <a:ea typeface="+mn-ea"/>
                <a:cs typeface="+mn-cs"/>
              </a:rPr>
              <a:t> </a:t>
            </a:r>
          </a:p>
        </p:txBody>
      </p:sp>
      <p:cxnSp>
        <p:nvCxnSpPr>
          <p:cNvPr id="31" name="Straight Arrow Connector 30"/>
          <p:cNvCxnSpPr>
            <a:stCxn id="22" idx="3"/>
            <a:endCxn id="23" idx="1"/>
          </p:cNvCxnSpPr>
          <p:nvPr/>
        </p:nvCxnSpPr>
        <p:spPr>
          <a:xfrm flipV="1">
            <a:off x="5059596" y="3173290"/>
            <a:ext cx="262971" cy="3031"/>
          </a:xfrm>
          <a:prstGeom prst="straightConnector1">
            <a:avLst/>
          </a:prstGeom>
          <a:ln w="1905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p:cNvCxnSpPr>
            <a:stCxn id="23" idx="3"/>
            <a:endCxn id="24" idx="1"/>
          </p:cNvCxnSpPr>
          <p:nvPr/>
        </p:nvCxnSpPr>
        <p:spPr>
          <a:xfrm flipV="1">
            <a:off x="6580875" y="3173289"/>
            <a:ext cx="236351" cy="1"/>
          </a:xfrm>
          <a:prstGeom prst="straightConnector1">
            <a:avLst/>
          </a:prstGeom>
          <a:ln w="1905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93"/>
          <p:cNvCxnSpPr>
            <a:stCxn id="22" idx="0"/>
            <a:endCxn id="24" idx="0"/>
          </p:cNvCxnSpPr>
          <p:nvPr/>
        </p:nvCxnSpPr>
        <p:spPr>
          <a:xfrm rot="5400000" flipH="1" flipV="1">
            <a:off x="5936896" y="1470804"/>
            <a:ext cx="3032" cy="3015938"/>
          </a:xfrm>
          <a:prstGeom prst="bentConnector3">
            <a:avLst>
              <a:gd name="adj1" fmla="val 7490883"/>
            </a:avLst>
          </a:prstGeom>
          <a:ln w="1905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p:cNvSpPr txBox="1"/>
          <p:nvPr/>
        </p:nvSpPr>
        <p:spPr>
          <a:xfrm>
            <a:off x="8550509" y="2602531"/>
            <a:ext cx="2504392" cy="392245"/>
          </a:xfrm>
          <a:prstGeom prst="rect">
            <a:avLst/>
          </a:prstGeom>
          <a:noFill/>
        </p:spPr>
        <p:txBody>
          <a:bodyPr wrap="none" rtlCol="0">
            <a:spAutoFit/>
          </a:bodyPr>
          <a:lstStyle/>
          <a:p>
            <a:pPr marL="0" marR="0" lvl="0" indent="0" algn="l" defTabSz="91395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Resource Manager FE</a:t>
            </a:r>
          </a:p>
        </p:txBody>
      </p:sp>
      <p:cxnSp>
        <p:nvCxnSpPr>
          <p:cNvPr id="36" name="Straight Arrow Connector 35"/>
          <p:cNvCxnSpPr>
            <a:stCxn id="24" idx="2"/>
          </p:cNvCxnSpPr>
          <p:nvPr/>
        </p:nvCxnSpPr>
        <p:spPr>
          <a:xfrm>
            <a:off x="7446380" y="3369319"/>
            <a:ext cx="1657" cy="917236"/>
          </a:xfrm>
          <a:prstGeom prst="straightConnector1">
            <a:avLst/>
          </a:prstGeom>
          <a:noFill/>
          <a:ln w="25400" cap="flat" cmpd="sng" algn="ctr">
            <a:solidFill>
              <a:schemeClr val="tx1"/>
            </a:solidFill>
            <a:prstDash val="solid"/>
            <a:tailEnd type="arrow"/>
          </a:ln>
          <a:effectLst/>
        </p:spPr>
      </p:cxnSp>
      <p:sp>
        <p:nvSpPr>
          <p:cNvPr id="44" name="Rounded Rectangle 91"/>
          <p:cNvSpPr/>
          <p:nvPr/>
        </p:nvSpPr>
        <p:spPr>
          <a:xfrm>
            <a:off x="5444892" y="4298875"/>
            <a:ext cx="1123861" cy="504797"/>
          </a:xfrm>
          <a:prstGeom prst="roundRect">
            <a:avLst/>
          </a:prstGeom>
          <a:solidFill>
            <a:srgbClr val="BAD80A"/>
          </a:solidFill>
          <a:ln w="9525" cap="flat" cmpd="sng" algn="ctr">
            <a:solidFill>
              <a:srgbClr val="8CC6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Segoe UI"/>
                <a:ea typeface="+mn-ea"/>
                <a:cs typeface="+mn-cs"/>
              </a:rPr>
              <a:t>Fabric</a:t>
            </a:r>
            <a:r>
              <a:rPr kumimoji="0" lang="en-US" sz="1799" b="0" i="0" u="none" strike="noStrike" kern="0" cap="none" spc="0" normalizeH="0" baseline="0" noProof="0">
                <a:ln>
                  <a:noFill/>
                </a:ln>
                <a:solidFill>
                  <a:prstClr val="black"/>
                </a:solidFill>
                <a:effectLst/>
                <a:uLnTx/>
                <a:uFillTx/>
                <a:latin typeface="Segoe UI"/>
                <a:ea typeface="+mn-ea"/>
                <a:cs typeface="+mn-cs"/>
              </a:rPr>
              <a:t> </a:t>
            </a:r>
            <a:r>
              <a:rPr kumimoji="0" lang="en-US" sz="1568" b="0" i="0" u="none" strike="noStrike" kern="0" cap="none" spc="0" normalizeH="0" baseline="0" noProof="0">
                <a:ln>
                  <a:noFill/>
                </a:ln>
                <a:solidFill>
                  <a:prstClr val="black"/>
                </a:solidFill>
                <a:effectLst/>
                <a:uLnTx/>
                <a:uFillTx/>
                <a:latin typeface="Segoe UI"/>
                <a:ea typeface="+mn-ea"/>
                <a:cs typeface="+mn-cs"/>
              </a:rPr>
              <a:t>Controller</a:t>
            </a:r>
            <a:r>
              <a:rPr kumimoji="0" lang="en-US" sz="1799" b="0" i="0" u="none" strike="noStrike" kern="0" cap="none" spc="0" normalizeH="0" baseline="0" noProof="0">
                <a:ln>
                  <a:noFill/>
                </a:ln>
                <a:solidFill>
                  <a:prstClr val="black"/>
                </a:solidFill>
                <a:effectLst/>
                <a:uLnTx/>
                <a:uFillTx/>
                <a:latin typeface="Segoe UI"/>
                <a:ea typeface="+mn-ea"/>
                <a:cs typeface="+mn-cs"/>
              </a:rPr>
              <a:t> </a:t>
            </a:r>
          </a:p>
        </p:txBody>
      </p:sp>
      <p:sp>
        <p:nvSpPr>
          <p:cNvPr id="45" name="Rounded Rectangle 92"/>
          <p:cNvSpPr/>
          <p:nvPr/>
        </p:nvSpPr>
        <p:spPr>
          <a:xfrm>
            <a:off x="6900279" y="4294228"/>
            <a:ext cx="1123861" cy="504797"/>
          </a:xfrm>
          <a:prstGeom prst="roundRect">
            <a:avLst/>
          </a:prstGeom>
          <a:solidFill>
            <a:srgbClr val="BAD80A"/>
          </a:solidFill>
          <a:ln w="9525" cap="flat" cmpd="sng" algn="ctr">
            <a:solidFill>
              <a:srgbClr val="8CC6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Segoe UI"/>
                <a:ea typeface="+mn-ea"/>
                <a:cs typeface="+mn-cs"/>
              </a:rPr>
              <a:t>Fabric</a:t>
            </a:r>
            <a:r>
              <a:rPr kumimoji="0" lang="en-US" sz="1799" b="0" i="0" u="none" strike="noStrike" kern="0" cap="none" spc="0" normalizeH="0" baseline="0" noProof="0">
                <a:ln>
                  <a:noFill/>
                </a:ln>
                <a:solidFill>
                  <a:prstClr val="black"/>
                </a:solidFill>
                <a:effectLst/>
                <a:uLnTx/>
                <a:uFillTx/>
                <a:latin typeface="Segoe UI"/>
                <a:ea typeface="+mn-ea"/>
                <a:cs typeface="+mn-cs"/>
              </a:rPr>
              <a:t> </a:t>
            </a:r>
            <a:r>
              <a:rPr kumimoji="0" lang="en-US" sz="1568" b="0" i="0" u="none" strike="noStrike" kern="0" cap="none" spc="0" normalizeH="0" baseline="0" noProof="0">
                <a:ln>
                  <a:noFill/>
                </a:ln>
                <a:solidFill>
                  <a:prstClr val="black"/>
                </a:solidFill>
                <a:effectLst/>
                <a:uLnTx/>
                <a:uFillTx/>
                <a:latin typeface="Segoe UI"/>
                <a:ea typeface="+mn-ea"/>
                <a:cs typeface="+mn-cs"/>
              </a:rPr>
              <a:t>Controller</a:t>
            </a:r>
            <a:r>
              <a:rPr kumimoji="0" lang="en-US" sz="1799" b="0" i="0" u="none" strike="noStrike" kern="0" cap="none" spc="0" normalizeH="0" baseline="0" noProof="0">
                <a:ln>
                  <a:noFill/>
                </a:ln>
                <a:solidFill>
                  <a:prstClr val="black"/>
                </a:solidFill>
                <a:effectLst/>
                <a:uLnTx/>
                <a:uFillTx/>
                <a:latin typeface="Segoe UI"/>
                <a:ea typeface="+mn-ea"/>
                <a:cs typeface="+mn-cs"/>
              </a:rPr>
              <a:t> </a:t>
            </a:r>
          </a:p>
        </p:txBody>
      </p:sp>
      <p:sp>
        <p:nvSpPr>
          <p:cNvPr id="46" name="Rounded Rectangle 51"/>
          <p:cNvSpPr/>
          <p:nvPr/>
        </p:nvSpPr>
        <p:spPr>
          <a:xfrm>
            <a:off x="1690815" y="1193613"/>
            <a:ext cx="2733759" cy="415516"/>
          </a:xfrm>
          <a:prstGeom prst="roundRect">
            <a:avLst/>
          </a:prstGeom>
          <a:gradFill rotWithShape="1">
            <a:gsLst>
              <a:gs pos="0">
                <a:srgbClr val="3F3F3F">
                  <a:tint val="50000"/>
                  <a:satMod val="300000"/>
                </a:srgbClr>
              </a:gs>
              <a:gs pos="35000">
                <a:srgbClr val="3F3F3F">
                  <a:tint val="37000"/>
                  <a:satMod val="300000"/>
                </a:srgbClr>
              </a:gs>
              <a:gs pos="100000">
                <a:srgbClr val="3F3F3F">
                  <a:tint val="15000"/>
                  <a:satMod val="350000"/>
                </a:srgbClr>
              </a:gs>
            </a:gsLst>
            <a:lin ang="16200000" scaled="1"/>
          </a:gradFill>
          <a:ln w="9525" cap="flat" cmpd="sng" algn="ctr">
            <a:solidFill>
              <a:srgbClr val="3F3F3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black"/>
                </a:solidFill>
                <a:effectLst/>
                <a:uLnTx/>
                <a:uFillTx/>
                <a:latin typeface="Segoe UI"/>
                <a:ea typeface="+mn-ea"/>
                <a:cs typeface="+mn-cs"/>
              </a:rPr>
              <a:t>Azure CLI / PowerShell</a:t>
            </a:r>
          </a:p>
        </p:txBody>
      </p:sp>
      <p:cxnSp>
        <p:nvCxnSpPr>
          <p:cNvPr id="47" name="Straight Arrow Connector 46"/>
          <p:cNvCxnSpPr>
            <a:stCxn id="46" idx="3"/>
            <a:endCxn id="7" idx="1"/>
          </p:cNvCxnSpPr>
          <p:nvPr/>
        </p:nvCxnSpPr>
        <p:spPr>
          <a:xfrm flipV="1">
            <a:off x="4424574" y="1396344"/>
            <a:ext cx="727762" cy="5027"/>
          </a:xfrm>
          <a:prstGeom prst="straightConnector1">
            <a:avLst/>
          </a:prstGeom>
          <a:noFill/>
          <a:ln w="25400" cap="flat" cmpd="sng" algn="ctr">
            <a:solidFill>
              <a:schemeClr val="tx1"/>
            </a:solidFill>
            <a:prstDash val="solid"/>
            <a:tailEnd type="arrow"/>
          </a:ln>
          <a:effectLst/>
        </p:spPr>
      </p:cxnSp>
      <p:sp>
        <p:nvSpPr>
          <p:cNvPr id="51" name="Rounded Rectangle 50"/>
          <p:cNvSpPr/>
          <p:nvPr/>
        </p:nvSpPr>
        <p:spPr>
          <a:xfrm>
            <a:off x="2401907" y="2939271"/>
            <a:ext cx="926961" cy="456843"/>
          </a:xfrm>
          <a:prstGeom prst="roundRect">
            <a:avLst/>
          </a:prstGeom>
          <a:solidFill>
            <a:srgbClr val="BAD80A"/>
          </a:solidFill>
          <a:ln w="9525" cap="flat" cmpd="sng" algn="ctr">
            <a:solidFill>
              <a:srgbClr val="8CC6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black"/>
                </a:solidFill>
                <a:effectLst/>
                <a:uLnTx/>
                <a:uFillTx/>
                <a:latin typeface="Segoe UI"/>
                <a:ea typeface="+mn-ea"/>
                <a:cs typeface="+mn-cs"/>
              </a:rPr>
              <a:t>RNM </a:t>
            </a:r>
          </a:p>
        </p:txBody>
      </p:sp>
      <p:cxnSp>
        <p:nvCxnSpPr>
          <p:cNvPr id="53" name="Straight Arrow Connector 52"/>
          <p:cNvCxnSpPr>
            <a:endCxn id="51" idx="3"/>
          </p:cNvCxnSpPr>
          <p:nvPr/>
        </p:nvCxnSpPr>
        <p:spPr>
          <a:xfrm flipH="1" flipV="1">
            <a:off x="3328868" y="3167693"/>
            <a:ext cx="472420" cy="8628"/>
          </a:xfrm>
          <a:prstGeom prst="straightConnector1">
            <a:avLst/>
          </a:prstGeom>
          <a:noFill/>
          <a:ln w="25400" cap="flat" cmpd="sng" algn="ctr">
            <a:solidFill>
              <a:schemeClr val="tx1"/>
            </a:solidFill>
            <a:prstDash val="solid"/>
            <a:tailEnd type="arrow"/>
          </a:ln>
          <a:effectLst/>
        </p:spPr>
      </p:cxnSp>
    </p:spTree>
    <p:extLst>
      <p:ext uri="{BB962C8B-B14F-4D97-AF65-F5344CB8AC3E}">
        <p14:creationId xmlns:p14="http://schemas.microsoft.com/office/powerpoint/2010/main" val="54878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C2F038DF-7BE5-44AC-A07F-B040B9041A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 y="382772"/>
            <a:ext cx="12192000" cy="6152707"/>
          </a:xfrm>
          <a:prstGeom prst="rect">
            <a:avLst/>
          </a:prstGeom>
          <a:effectLst/>
        </p:spPr>
      </p:pic>
      <p:sp>
        <p:nvSpPr>
          <p:cNvPr id="51" name="Rectangle 50">
            <a:extLst>
              <a:ext uri="{FF2B5EF4-FFF2-40B4-BE49-F238E27FC236}">
                <a16:creationId xmlns:a16="http://schemas.microsoft.com/office/drawing/2014/main" id="{FF6CA61F-40FA-42AF-B87F-42180DFC95F6}"/>
              </a:ext>
            </a:extLst>
          </p:cNvPr>
          <p:cNvSpPr/>
          <p:nvPr/>
        </p:nvSpPr>
        <p:spPr bwMode="auto">
          <a:xfrm>
            <a:off x="0" y="0"/>
            <a:ext cx="12192000" cy="2154824"/>
          </a:xfrm>
          <a:prstGeom prst="rect">
            <a:avLst/>
          </a:prstGeom>
          <a:gradFill>
            <a:gsLst>
              <a:gs pos="0">
                <a:schemeClr val="tx2"/>
              </a:gs>
              <a:gs pos="57000">
                <a:schemeClr val="tx2">
                  <a:alpha val="75000"/>
                </a:schemeClr>
              </a:gs>
              <a:gs pos="79000">
                <a:schemeClr val="tx2">
                  <a:alpha val="25000"/>
                </a:schemeClr>
              </a:gs>
              <a:gs pos="100000">
                <a:schemeClr val="tx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aphicFrame>
        <p:nvGraphicFramePr>
          <p:cNvPr id="3" name="Object 2">
            <a:extLst>
              <a:ext uri="{FF2B5EF4-FFF2-40B4-BE49-F238E27FC236}">
                <a16:creationId xmlns:a16="http://schemas.microsoft.com/office/drawing/2014/main" id="{31DB2F17-A301-45CA-81A8-B45B653114F9}"/>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6739" name="think-cell Slide" r:id="rId7" imgW="425" imgH="424" progId="TCLayout.ActiveDocument.1">
                  <p:embed/>
                </p:oleObj>
              </mc:Choice>
              <mc:Fallback>
                <p:oleObj name="think-cell Slide" r:id="rId7" imgW="425" imgH="424" progId="TCLayout.ActiveDocument.1">
                  <p:embed/>
                  <p:pic>
                    <p:nvPicPr>
                      <p:cNvPr id="3" name="Object 2">
                        <a:extLst>
                          <a:ext uri="{FF2B5EF4-FFF2-40B4-BE49-F238E27FC236}">
                            <a16:creationId xmlns:a16="http://schemas.microsoft.com/office/drawing/2014/main" id="{31DB2F17-A301-45CA-81A8-B45B653114F9}"/>
                          </a:ext>
                        </a:extLst>
                      </p:cNvPr>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2FDFCB5E-C2FB-4FB8-98C6-4CFA48986462}"/>
              </a:ext>
            </a:extLst>
          </p:cNvPr>
          <p:cNvSpPr>
            <a:spLocks noGrp="1"/>
          </p:cNvSpPr>
          <p:nvPr>
            <p:ph type="title"/>
          </p:nvPr>
        </p:nvSpPr>
        <p:spPr>
          <a:xfrm>
            <a:off x="126317" y="104987"/>
            <a:ext cx="11655840" cy="899665"/>
          </a:xfrm>
        </p:spPr>
        <p:txBody>
          <a:bodyPr/>
          <a:lstStyle/>
          <a:p>
            <a:r>
              <a:rPr lang="en-US" sz="3530">
                <a:latin typeface="Segoe UI Semibold" panose="020B0702040204020203" pitchFamily="34" charset="0"/>
                <a:cs typeface="Segoe UI Semibold" panose="020B0702040204020203" pitchFamily="34" charset="0"/>
              </a:rPr>
              <a:t>Global opportunity with Azure infrastructure</a:t>
            </a:r>
            <a:br>
              <a:rPr lang="en-US"/>
            </a:br>
            <a:r>
              <a:rPr lang="en-US" sz="2800" b="1" spc="0">
                <a:latin typeface="Segoe UI Semibold" panose="020B0702040204020203" pitchFamily="34" charset="0"/>
                <a:cs typeface="Segoe UI Semibold" panose="020B0702040204020203" pitchFamily="34" charset="0"/>
              </a:rPr>
              <a:t>54</a:t>
            </a:r>
            <a:r>
              <a:rPr lang="en-US" sz="2800" spc="0"/>
              <a:t> total regions: </a:t>
            </a:r>
            <a:r>
              <a:rPr lang="en-US" sz="2800" b="1" spc="0">
                <a:latin typeface="Segoe UI Semibold" panose="020B0702040204020203" pitchFamily="34" charset="0"/>
                <a:cs typeface="Segoe UI Semibold" panose="020B0702040204020203" pitchFamily="34" charset="0"/>
              </a:rPr>
              <a:t>42</a:t>
            </a:r>
            <a:r>
              <a:rPr lang="en-US" sz="2800" spc="0"/>
              <a:t> generally available and </a:t>
            </a:r>
            <a:r>
              <a:rPr lang="en-US" sz="2800" b="1" spc="0">
                <a:latin typeface="Segoe UI Semibold" panose="020B0702040204020203" pitchFamily="34" charset="0"/>
                <a:cs typeface="Segoe UI Semibold" panose="020B0702040204020203" pitchFamily="34" charset="0"/>
              </a:rPr>
              <a:t>12</a:t>
            </a:r>
            <a:r>
              <a:rPr lang="en-US" sz="2800" spc="0"/>
              <a:t> coming soon</a:t>
            </a:r>
          </a:p>
        </p:txBody>
      </p:sp>
      <p:grpSp>
        <p:nvGrpSpPr>
          <p:cNvPr id="7" name="Group 6">
            <a:extLst>
              <a:ext uri="{FF2B5EF4-FFF2-40B4-BE49-F238E27FC236}">
                <a16:creationId xmlns:a16="http://schemas.microsoft.com/office/drawing/2014/main" id="{E412CCA9-A508-4596-94F6-FC2FC41E1A0D}"/>
              </a:ext>
            </a:extLst>
          </p:cNvPr>
          <p:cNvGrpSpPr/>
          <p:nvPr/>
        </p:nvGrpSpPr>
        <p:grpSpPr>
          <a:xfrm>
            <a:off x="9474182" y="6030454"/>
            <a:ext cx="113737" cy="451526"/>
            <a:chOff x="9474182" y="6030454"/>
            <a:chExt cx="113737" cy="451526"/>
          </a:xfrm>
        </p:grpSpPr>
        <p:sp>
          <p:nvSpPr>
            <p:cNvPr id="55" name="Oval 54">
              <a:extLst>
                <a:ext uri="{FF2B5EF4-FFF2-40B4-BE49-F238E27FC236}">
                  <a16:creationId xmlns:a16="http://schemas.microsoft.com/office/drawing/2014/main" id="{AE9FC525-28BC-4E58-ACFD-5890D696AF55}"/>
                </a:ext>
              </a:extLst>
            </p:cNvPr>
            <p:cNvSpPr/>
            <p:nvPr/>
          </p:nvSpPr>
          <p:spPr bwMode="auto">
            <a:xfrm>
              <a:off x="9474182" y="6030454"/>
              <a:ext cx="113737" cy="113737"/>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rPr>
                <a:t>Regions generally available</a:t>
              </a:r>
            </a:p>
          </p:txBody>
        </p:sp>
        <p:sp>
          <p:nvSpPr>
            <p:cNvPr id="56" name="Isosceles Triangle 55">
              <a:extLst>
                <a:ext uri="{FF2B5EF4-FFF2-40B4-BE49-F238E27FC236}">
                  <a16:creationId xmlns:a16="http://schemas.microsoft.com/office/drawing/2014/main" id="{80371AAB-A123-4AF3-AB88-4C0E9D96ABA3}"/>
                </a:ext>
              </a:extLst>
            </p:cNvPr>
            <p:cNvSpPr/>
            <p:nvPr/>
          </p:nvSpPr>
          <p:spPr bwMode="auto">
            <a:xfrm>
              <a:off x="9474182" y="6366266"/>
              <a:ext cx="113736" cy="115714"/>
            </a:xfrm>
            <a:prstGeom prst="triangle">
              <a:avLst/>
            </a:prstGeom>
            <a:solidFill>
              <a:schemeClr val="accent1">
                <a:lumMod val="20000"/>
                <a:lumOff val="80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6400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rPr>
                <a:t>Regions coming soon</a:t>
              </a:r>
            </a:p>
          </p:txBody>
        </p:sp>
      </p:grpSp>
      <p:grpSp>
        <p:nvGrpSpPr>
          <p:cNvPr id="4" name="Group 3">
            <a:extLst>
              <a:ext uri="{FF2B5EF4-FFF2-40B4-BE49-F238E27FC236}">
                <a16:creationId xmlns:a16="http://schemas.microsoft.com/office/drawing/2014/main" id="{689AA01F-7AC2-4F95-B746-CCCAFBAFD746}"/>
              </a:ext>
            </a:extLst>
          </p:cNvPr>
          <p:cNvGrpSpPr/>
          <p:nvPr/>
        </p:nvGrpSpPr>
        <p:grpSpPr>
          <a:xfrm>
            <a:off x="585533" y="1926510"/>
            <a:ext cx="11494986" cy="3757085"/>
            <a:chOff x="585533" y="1926510"/>
            <a:chExt cx="11494986" cy="3757085"/>
          </a:xfrm>
        </p:grpSpPr>
        <p:sp>
          <p:nvSpPr>
            <p:cNvPr id="80" name="Oval 79">
              <a:extLst>
                <a:ext uri="{FF2B5EF4-FFF2-40B4-BE49-F238E27FC236}">
                  <a16:creationId xmlns:a16="http://schemas.microsoft.com/office/drawing/2014/main" id="{6753426F-FB57-4B66-BB59-0EBFBA949F31}"/>
                </a:ext>
              </a:extLst>
            </p:cNvPr>
            <p:cNvSpPr/>
            <p:nvPr/>
          </p:nvSpPr>
          <p:spPr bwMode="auto">
            <a:xfrm>
              <a:off x="1051317" y="2780546"/>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81" name="Oval 80">
              <a:extLst>
                <a:ext uri="{FF2B5EF4-FFF2-40B4-BE49-F238E27FC236}">
                  <a16:creationId xmlns:a16="http://schemas.microsoft.com/office/drawing/2014/main" id="{2EA3721A-151C-4D3A-A50D-C0ADDF62E34A}"/>
                </a:ext>
              </a:extLst>
            </p:cNvPr>
            <p:cNvSpPr/>
            <p:nvPr/>
          </p:nvSpPr>
          <p:spPr bwMode="auto">
            <a:xfrm>
              <a:off x="1571882" y="2921444"/>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82" name="Oval 81">
              <a:extLst>
                <a:ext uri="{FF2B5EF4-FFF2-40B4-BE49-F238E27FC236}">
                  <a16:creationId xmlns:a16="http://schemas.microsoft.com/office/drawing/2014/main" id="{7E6F542B-81B3-4B83-9B0D-F5F8BEE3FD6E}"/>
                </a:ext>
              </a:extLst>
            </p:cNvPr>
            <p:cNvSpPr/>
            <p:nvPr/>
          </p:nvSpPr>
          <p:spPr bwMode="auto">
            <a:xfrm>
              <a:off x="2267342" y="2960886"/>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83" name="Oval 82">
              <a:extLst>
                <a:ext uri="{FF2B5EF4-FFF2-40B4-BE49-F238E27FC236}">
                  <a16:creationId xmlns:a16="http://schemas.microsoft.com/office/drawing/2014/main" id="{56F6F6FD-9291-4CBA-B3E7-AFF618A07D58}"/>
                </a:ext>
              </a:extLst>
            </p:cNvPr>
            <p:cNvSpPr/>
            <p:nvPr/>
          </p:nvSpPr>
          <p:spPr bwMode="auto">
            <a:xfrm>
              <a:off x="1261522" y="2489990"/>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84" name="Oval 83">
              <a:extLst>
                <a:ext uri="{FF2B5EF4-FFF2-40B4-BE49-F238E27FC236}">
                  <a16:creationId xmlns:a16="http://schemas.microsoft.com/office/drawing/2014/main" id="{5CA50010-ACD8-4C84-AC22-FBF86E750E8C}"/>
                </a:ext>
              </a:extLst>
            </p:cNvPr>
            <p:cNvSpPr/>
            <p:nvPr/>
          </p:nvSpPr>
          <p:spPr bwMode="auto">
            <a:xfrm>
              <a:off x="1645570" y="2512596"/>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85" name="Oval 84">
              <a:extLst>
                <a:ext uri="{FF2B5EF4-FFF2-40B4-BE49-F238E27FC236}">
                  <a16:creationId xmlns:a16="http://schemas.microsoft.com/office/drawing/2014/main" id="{20C0ED76-BBD4-40ED-8E61-BD6AE0E3ABC8}"/>
                </a:ext>
              </a:extLst>
            </p:cNvPr>
            <p:cNvSpPr/>
            <p:nvPr/>
          </p:nvSpPr>
          <p:spPr bwMode="auto">
            <a:xfrm>
              <a:off x="1740820" y="2520216"/>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94" name="Oval 93">
              <a:extLst>
                <a:ext uri="{FF2B5EF4-FFF2-40B4-BE49-F238E27FC236}">
                  <a16:creationId xmlns:a16="http://schemas.microsoft.com/office/drawing/2014/main" id="{B78A727A-206C-4469-9288-AA717046B248}"/>
                </a:ext>
              </a:extLst>
            </p:cNvPr>
            <p:cNvSpPr/>
            <p:nvPr/>
          </p:nvSpPr>
          <p:spPr bwMode="auto">
            <a:xfrm>
              <a:off x="1698910" y="2455446"/>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96" name="Oval 95">
              <a:extLst>
                <a:ext uri="{FF2B5EF4-FFF2-40B4-BE49-F238E27FC236}">
                  <a16:creationId xmlns:a16="http://schemas.microsoft.com/office/drawing/2014/main" id="{9DBABDA1-6A1E-42A7-A0B6-AB0624CC1A40}"/>
                </a:ext>
              </a:extLst>
            </p:cNvPr>
            <p:cNvSpPr/>
            <p:nvPr/>
          </p:nvSpPr>
          <p:spPr bwMode="auto">
            <a:xfrm>
              <a:off x="1995562" y="2509909"/>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97" name="Oval 96">
              <a:extLst>
                <a:ext uri="{FF2B5EF4-FFF2-40B4-BE49-F238E27FC236}">
                  <a16:creationId xmlns:a16="http://schemas.microsoft.com/office/drawing/2014/main" id="{3427D386-1619-4250-BC43-D540DB8E2C41}"/>
                </a:ext>
              </a:extLst>
            </p:cNvPr>
            <p:cNvSpPr/>
            <p:nvPr/>
          </p:nvSpPr>
          <p:spPr bwMode="auto">
            <a:xfrm>
              <a:off x="2438318" y="2290261"/>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99" name="Oval 98">
              <a:extLst>
                <a:ext uri="{FF2B5EF4-FFF2-40B4-BE49-F238E27FC236}">
                  <a16:creationId xmlns:a16="http://schemas.microsoft.com/office/drawing/2014/main" id="{2049DC7B-F186-4372-BF48-B71F83E05625}"/>
                </a:ext>
              </a:extLst>
            </p:cNvPr>
            <p:cNvSpPr/>
            <p:nvPr/>
          </p:nvSpPr>
          <p:spPr bwMode="auto">
            <a:xfrm>
              <a:off x="585533" y="2193221"/>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00" name="Oval 99">
              <a:extLst>
                <a:ext uri="{FF2B5EF4-FFF2-40B4-BE49-F238E27FC236}">
                  <a16:creationId xmlns:a16="http://schemas.microsoft.com/office/drawing/2014/main" id="{80A9BF08-26C2-4A68-BEB1-BCFF21422773}"/>
                </a:ext>
              </a:extLst>
            </p:cNvPr>
            <p:cNvSpPr/>
            <p:nvPr/>
          </p:nvSpPr>
          <p:spPr bwMode="auto">
            <a:xfrm>
              <a:off x="651795" y="2641481"/>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01" name="Oval 100">
              <a:extLst>
                <a:ext uri="{FF2B5EF4-FFF2-40B4-BE49-F238E27FC236}">
                  <a16:creationId xmlns:a16="http://schemas.microsoft.com/office/drawing/2014/main" id="{13FBC4CE-0FA1-4173-8A24-0193ACE258B1}"/>
                </a:ext>
              </a:extLst>
            </p:cNvPr>
            <p:cNvSpPr/>
            <p:nvPr/>
          </p:nvSpPr>
          <p:spPr bwMode="auto">
            <a:xfrm>
              <a:off x="2699385" y="2173605"/>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02" name="Oval 101">
              <a:extLst>
                <a:ext uri="{FF2B5EF4-FFF2-40B4-BE49-F238E27FC236}">
                  <a16:creationId xmlns:a16="http://schemas.microsoft.com/office/drawing/2014/main" id="{87A5F963-F796-425A-B83B-694F276D2C8B}"/>
                </a:ext>
              </a:extLst>
            </p:cNvPr>
            <p:cNvSpPr/>
            <p:nvPr/>
          </p:nvSpPr>
          <p:spPr bwMode="auto">
            <a:xfrm>
              <a:off x="10030951" y="4036552"/>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05" name="Oval 104">
              <a:extLst>
                <a:ext uri="{FF2B5EF4-FFF2-40B4-BE49-F238E27FC236}">
                  <a16:creationId xmlns:a16="http://schemas.microsoft.com/office/drawing/2014/main" id="{F2028041-8450-4838-B22F-87720E4EA6B6}"/>
                </a:ext>
              </a:extLst>
            </p:cNvPr>
            <p:cNvSpPr/>
            <p:nvPr/>
          </p:nvSpPr>
          <p:spPr bwMode="auto">
            <a:xfrm>
              <a:off x="10437019" y="3251042"/>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06" name="Oval 105">
              <a:extLst>
                <a:ext uri="{FF2B5EF4-FFF2-40B4-BE49-F238E27FC236}">
                  <a16:creationId xmlns:a16="http://schemas.microsoft.com/office/drawing/2014/main" id="{688B9FCF-72C3-4BDA-963E-903517A1674B}"/>
                </a:ext>
              </a:extLst>
            </p:cNvPr>
            <p:cNvSpPr/>
            <p:nvPr/>
          </p:nvSpPr>
          <p:spPr bwMode="auto">
            <a:xfrm>
              <a:off x="10723880" y="2885440"/>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09" name="Oval 108">
              <a:extLst>
                <a:ext uri="{FF2B5EF4-FFF2-40B4-BE49-F238E27FC236}">
                  <a16:creationId xmlns:a16="http://schemas.microsoft.com/office/drawing/2014/main" id="{685E27F2-3B67-47D7-A887-560C311C3655}"/>
                </a:ext>
              </a:extLst>
            </p:cNvPr>
            <p:cNvSpPr/>
            <p:nvPr/>
          </p:nvSpPr>
          <p:spPr bwMode="auto">
            <a:xfrm>
              <a:off x="10513822" y="2519172"/>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10" name="Oval 109">
              <a:extLst>
                <a:ext uri="{FF2B5EF4-FFF2-40B4-BE49-F238E27FC236}">
                  <a16:creationId xmlns:a16="http://schemas.microsoft.com/office/drawing/2014/main" id="{9AE7DDB5-5E0A-4B69-861D-D66D29B9D2A7}"/>
                </a:ext>
              </a:extLst>
            </p:cNvPr>
            <p:cNvSpPr/>
            <p:nvPr/>
          </p:nvSpPr>
          <p:spPr bwMode="auto">
            <a:xfrm>
              <a:off x="10966068" y="2684161"/>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11" name="Oval 110">
              <a:extLst>
                <a:ext uri="{FF2B5EF4-FFF2-40B4-BE49-F238E27FC236}">
                  <a16:creationId xmlns:a16="http://schemas.microsoft.com/office/drawing/2014/main" id="{16545DD0-518E-4106-B7F9-D79B0BD5A9AB}"/>
                </a:ext>
              </a:extLst>
            </p:cNvPr>
            <p:cNvSpPr/>
            <p:nvPr/>
          </p:nvSpPr>
          <p:spPr bwMode="auto">
            <a:xfrm>
              <a:off x="11045190" y="2775330"/>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12" name="Oval 111">
              <a:extLst>
                <a:ext uri="{FF2B5EF4-FFF2-40B4-BE49-F238E27FC236}">
                  <a16:creationId xmlns:a16="http://schemas.microsoft.com/office/drawing/2014/main" id="{25849C59-1541-4273-BFBA-80CA57C152DD}"/>
                </a:ext>
              </a:extLst>
            </p:cNvPr>
            <p:cNvSpPr/>
            <p:nvPr/>
          </p:nvSpPr>
          <p:spPr bwMode="auto">
            <a:xfrm>
              <a:off x="11314557" y="2754630"/>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1A0DAEE-240C-49DE-B629-F60C7170E588}"/>
                </a:ext>
              </a:extLst>
            </p:cNvPr>
            <p:cNvSpPr/>
            <p:nvPr/>
          </p:nvSpPr>
          <p:spPr bwMode="auto">
            <a:xfrm>
              <a:off x="11523218" y="2699766"/>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20" name="Oval 119">
              <a:extLst>
                <a:ext uri="{FF2B5EF4-FFF2-40B4-BE49-F238E27FC236}">
                  <a16:creationId xmlns:a16="http://schemas.microsoft.com/office/drawing/2014/main" id="{D0521864-1A91-4C4B-AF41-40C31965CEAA}"/>
                </a:ext>
              </a:extLst>
            </p:cNvPr>
            <p:cNvSpPr/>
            <p:nvPr/>
          </p:nvSpPr>
          <p:spPr bwMode="auto">
            <a:xfrm>
              <a:off x="8748886" y="3395837"/>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21" name="Oval 120">
              <a:extLst>
                <a:ext uri="{FF2B5EF4-FFF2-40B4-BE49-F238E27FC236}">
                  <a16:creationId xmlns:a16="http://schemas.microsoft.com/office/drawing/2014/main" id="{510D73CD-5780-4780-9FE3-7C2CD7BB8F12}"/>
                </a:ext>
              </a:extLst>
            </p:cNvPr>
            <p:cNvSpPr/>
            <p:nvPr/>
          </p:nvSpPr>
          <p:spPr bwMode="auto">
            <a:xfrm>
              <a:off x="8792457" y="3434631"/>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22" name="Oval 121">
              <a:extLst>
                <a:ext uri="{FF2B5EF4-FFF2-40B4-BE49-F238E27FC236}">
                  <a16:creationId xmlns:a16="http://schemas.microsoft.com/office/drawing/2014/main" id="{DE9AA192-B090-4A31-9077-E70BF4C6F570}"/>
                </a:ext>
              </a:extLst>
            </p:cNvPr>
            <p:cNvSpPr/>
            <p:nvPr/>
          </p:nvSpPr>
          <p:spPr bwMode="auto">
            <a:xfrm>
              <a:off x="8984471" y="3675237"/>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29" name="Oval 128">
              <a:extLst>
                <a:ext uri="{FF2B5EF4-FFF2-40B4-BE49-F238E27FC236}">
                  <a16:creationId xmlns:a16="http://schemas.microsoft.com/office/drawing/2014/main" id="{37A31A1C-ACA5-457A-9DAF-3731A0FCC4D3}"/>
                </a:ext>
              </a:extLst>
            </p:cNvPr>
            <p:cNvSpPr/>
            <p:nvPr/>
          </p:nvSpPr>
          <p:spPr bwMode="auto">
            <a:xfrm>
              <a:off x="3694330" y="4969944"/>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53" name="Oval 52">
              <a:extLst>
                <a:ext uri="{FF2B5EF4-FFF2-40B4-BE49-F238E27FC236}">
                  <a16:creationId xmlns:a16="http://schemas.microsoft.com/office/drawing/2014/main" id="{FD6E4A92-2A24-45D6-8713-01AE5539EA2F}"/>
                </a:ext>
              </a:extLst>
            </p:cNvPr>
            <p:cNvSpPr/>
            <p:nvPr/>
          </p:nvSpPr>
          <p:spPr bwMode="auto">
            <a:xfrm>
              <a:off x="11970791" y="5360158"/>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54" name="Oval 53">
              <a:extLst>
                <a:ext uri="{FF2B5EF4-FFF2-40B4-BE49-F238E27FC236}">
                  <a16:creationId xmlns:a16="http://schemas.microsoft.com/office/drawing/2014/main" id="{6B6F6602-FD4A-440D-BB4E-DC3C4C914973}"/>
                </a:ext>
              </a:extLst>
            </p:cNvPr>
            <p:cNvSpPr/>
            <p:nvPr/>
          </p:nvSpPr>
          <p:spPr bwMode="auto">
            <a:xfrm>
              <a:off x="11679654" y="5573867"/>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57" name="Oval 56">
              <a:extLst>
                <a:ext uri="{FF2B5EF4-FFF2-40B4-BE49-F238E27FC236}">
                  <a16:creationId xmlns:a16="http://schemas.microsoft.com/office/drawing/2014/main" id="{84398F51-79D0-44AB-8470-2FCC802CC554}"/>
                </a:ext>
              </a:extLst>
            </p:cNvPr>
            <p:cNvSpPr/>
            <p:nvPr/>
          </p:nvSpPr>
          <p:spPr bwMode="auto">
            <a:xfrm>
              <a:off x="2459068" y="2686566"/>
              <a:ext cx="109728" cy="109728"/>
            </a:xfrm>
            <a:prstGeom prst="ellipse">
              <a:avLst/>
            </a:prstGeom>
            <a:solidFill>
              <a:srgbClr val="FFFFFF"/>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E6E6E6">
                    <a:lumMod val="25000"/>
                  </a:srgbClr>
                </a:solidFill>
                <a:effectLst/>
                <a:uLnTx/>
                <a:uFillTx/>
                <a:latin typeface="Segoe UI Semilight"/>
                <a:ea typeface="+mn-ea"/>
                <a:cs typeface="Segoe UI" pitchFamily="34" charset="0"/>
              </a:endParaRPr>
            </a:p>
          </p:txBody>
        </p:sp>
        <p:sp>
          <p:nvSpPr>
            <p:cNvPr id="58" name="Oval 57">
              <a:extLst>
                <a:ext uri="{FF2B5EF4-FFF2-40B4-BE49-F238E27FC236}">
                  <a16:creationId xmlns:a16="http://schemas.microsoft.com/office/drawing/2014/main" id="{A5434583-A60F-4A6F-A1B8-342BA231653E}"/>
                </a:ext>
              </a:extLst>
            </p:cNvPr>
            <p:cNvSpPr/>
            <p:nvPr/>
          </p:nvSpPr>
          <p:spPr bwMode="auto">
            <a:xfrm>
              <a:off x="2508896" y="2582784"/>
              <a:ext cx="109728" cy="109728"/>
            </a:xfrm>
            <a:prstGeom prst="ellipse">
              <a:avLst/>
            </a:prstGeom>
            <a:solidFill>
              <a:srgbClr val="FFFFFF"/>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E6E6E6">
                    <a:lumMod val="25000"/>
                  </a:srgbClr>
                </a:solidFill>
                <a:effectLst/>
                <a:uLnTx/>
                <a:uFillTx/>
                <a:latin typeface="Segoe UI Semilight"/>
                <a:ea typeface="+mn-ea"/>
                <a:cs typeface="Segoe UI" pitchFamily="34" charset="0"/>
              </a:endParaRPr>
            </a:p>
          </p:txBody>
        </p:sp>
        <p:sp>
          <p:nvSpPr>
            <p:cNvPr id="59" name="Oval 58">
              <a:extLst>
                <a:ext uri="{FF2B5EF4-FFF2-40B4-BE49-F238E27FC236}">
                  <a16:creationId xmlns:a16="http://schemas.microsoft.com/office/drawing/2014/main" id="{D2622F4E-166F-4E3A-94AB-B978750874BA}"/>
                </a:ext>
              </a:extLst>
            </p:cNvPr>
            <p:cNvSpPr/>
            <p:nvPr/>
          </p:nvSpPr>
          <p:spPr bwMode="auto">
            <a:xfrm>
              <a:off x="5391881" y="1926510"/>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60" name="Oval 59">
              <a:extLst>
                <a:ext uri="{FF2B5EF4-FFF2-40B4-BE49-F238E27FC236}">
                  <a16:creationId xmlns:a16="http://schemas.microsoft.com/office/drawing/2014/main" id="{FC3E39DE-8940-4CAD-88E3-9A553F9521EB}"/>
                </a:ext>
              </a:extLst>
            </p:cNvPr>
            <p:cNvSpPr/>
            <p:nvPr/>
          </p:nvSpPr>
          <p:spPr bwMode="auto">
            <a:xfrm>
              <a:off x="5656676" y="2001186"/>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61" name="Oval 60">
              <a:extLst>
                <a:ext uri="{FF2B5EF4-FFF2-40B4-BE49-F238E27FC236}">
                  <a16:creationId xmlns:a16="http://schemas.microsoft.com/office/drawing/2014/main" id="{20227234-B494-418A-AB34-96F25E7043B2}"/>
                </a:ext>
              </a:extLst>
            </p:cNvPr>
            <p:cNvSpPr/>
            <p:nvPr/>
          </p:nvSpPr>
          <p:spPr bwMode="auto">
            <a:xfrm>
              <a:off x="5537827" y="1983337"/>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62" name="Oval 61">
              <a:extLst>
                <a:ext uri="{FF2B5EF4-FFF2-40B4-BE49-F238E27FC236}">
                  <a16:creationId xmlns:a16="http://schemas.microsoft.com/office/drawing/2014/main" id="{77CE178F-73C8-49AE-A2FA-0B6051EACD88}"/>
                </a:ext>
              </a:extLst>
            </p:cNvPr>
            <p:cNvSpPr/>
            <p:nvPr/>
          </p:nvSpPr>
          <p:spPr bwMode="auto">
            <a:xfrm>
              <a:off x="5844509" y="2183177"/>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63" name="Oval 62">
              <a:extLst>
                <a:ext uri="{FF2B5EF4-FFF2-40B4-BE49-F238E27FC236}">
                  <a16:creationId xmlns:a16="http://schemas.microsoft.com/office/drawing/2014/main" id="{EC558C7A-2CA1-4C56-9440-12F044F726AE}"/>
                </a:ext>
              </a:extLst>
            </p:cNvPr>
            <p:cNvSpPr/>
            <p:nvPr/>
          </p:nvSpPr>
          <p:spPr bwMode="auto">
            <a:xfrm>
              <a:off x="5933536" y="2412285"/>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64" name="Oval 63">
              <a:extLst>
                <a:ext uri="{FF2B5EF4-FFF2-40B4-BE49-F238E27FC236}">
                  <a16:creationId xmlns:a16="http://schemas.microsoft.com/office/drawing/2014/main" id="{BF4DA6A7-4C8F-4B10-B84A-10F0CB15338E}"/>
                </a:ext>
              </a:extLst>
            </p:cNvPr>
            <p:cNvSpPr/>
            <p:nvPr/>
          </p:nvSpPr>
          <p:spPr bwMode="auto">
            <a:xfrm>
              <a:off x="5920836" y="1980485"/>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65" name="Oval 64">
              <a:extLst>
                <a:ext uri="{FF2B5EF4-FFF2-40B4-BE49-F238E27FC236}">
                  <a16:creationId xmlns:a16="http://schemas.microsoft.com/office/drawing/2014/main" id="{A7845A72-5A9C-4688-A3AB-5197036A2225}"/>
                </a:ext>
              </a:extLst>
            </p:cNvPr>
            <p:cNvSpPr/>
            <p:nvPr/>
          </p:nvSpPr>
          <p:spPr bwMode="auto">
            <a:xfrm>
              <a:off x="6220164" y="2071033"/>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67" name="Oval 66">
              <a:extLst>
                <a:ext uri="{FF2B5EF4-FFF2-40B4-BE49-F238E27FC236}">
                  <a16:creationId xmlns:a16="http://schemas.microsoft.com/office/drawing/2014/main" id="{31713DCE-4523-4EC7-8789-B0B46AC662E3}"/>
                </a:ext>
              </a:extLst>
            </p:cNvPr>
            <p:cNvSpPr/>
            <p:nvPr/>
          </p:nvSpPr>
          <p:spPr bwMode="auto">
            <a:xfrm>
              <a:off x="6035640" y="2122647"/>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grpSp>
      <p:grpSp>
        <p:nvGrpSpPr>
          <p:cNvPr id="10" name="Group 9">
            <a:extLst>
              <a:ext uri="{FF2B5EF4-FFF2-40B4-BE49-F238E27FC236}">
                <a16:creationId xmlns:a16="http://schemas.microsoft.com/office/drawing/2014/main" id="{F778E43C-D6A1-4236-A9B3-D5FA87FA0123}"/>
              </a:ext>
            </a:extLst>
          </p:cNvPr>
          <p:cNvGrpSpPr/>
          <p:nvPr/>
        </p:nvGrpSpPr>
        <p:grpSpPr>
          <a:xfrm>
            <a:off x="5966780" y="1930582"/>
            <a:ext cx="2156052" cy="3604264"/>
            <a:chOff x="5966780" y="1930582"/>
            <a:chExt cx="2156052" cy="3604264"/>
          </a:xfrm>
        </p:grpSpPr>
        <p:grpSp>
          <p:nvGrpSpPr>
            <p:cNvPr id="5" name="Group 4">
              <a:extLst>
                <a:ext uri="{FF2B5EF4-FFF2-40B4-BE49-F238E27FC236}">
                  <a16:creationId xmlns:a16="http://schemas.microsoft.com/office/drawing/2014/main" id="{96526AA3-E7DA-49CE-9B31-3D07847650E7}"/>
                </a:ext>
              </a:extLst>
            </p:cNvPr>
            <p:cNvGrpSpPr/>
            <p:nvPr/>
          </p:nvGrpSpPr>
          <p:grpSpPr>
            <a:xfrm>
              <a:off x="6095566" y="1930582"/>
              <a:ext cx="2027266" cy="3604264"/>
              <a:chOff x="6095566" y="1930582"/>
              <a:chExt cx="2027266" cy="3604264"/>
            </a:xfrm>
          </p:grpSpPr>
          <p:grpSp>
            <p:nvGrpSpPr>
              <p:cNvPr id="8" name="Group 7">
                <a:extLst>
                  <a:ext uri="{FF2B5EF4-FFF2-40B4-BE49-F238E27FC236}">
                    <a16:creationId xmlns:a16="http://schemas.microsoft.com/office/drawing/2014/main" id="{32D45F45-F006-4ED0-9D77-89E32FB6E23A}"/>
                  </a:ext>
                </a:extLst>
              </p:cNvPr>
              <p:cNvGrpSpPr/>
              <p:nvPr/>
            </p:nvGrpSpPr>
            <p:grpSpPr>
              <a:xfrm>
                <a:off x="7923481" y="3121043"/>
                <a:ext cx="199351" cy="162433"/>
                <a:chOff x="7923481" y="3121043"/>
                <a:chExt cx="199351" cy="162433"/>
              </a:xfrm>
            </p:grpSpPr>
            <p:sp>
              <p:nvSpPr>
                <p:cNvPr id="118" name="Isosceles Triangle 117">
                  <a:extLst>
                    <a:ext uri="{FF2B5EF4-FFF2-40B4-BE49-F238E27FC236}">
                      <a16:creationId xmlns:a16="http://schemas.microsoft.com/office/drawing/2014/main" id="{6006ABD9-4950-4506-9649-6AD2770BE696}"/>
                    </a:ext>
                  </a:extLst>
                </p:cNvPr>
                <p:cNvSpPr/>
                <p:nvPr/>
              </p:nvSpPr>
              <p:spPr bwMode="auto">
                <a:xfrm>
                  <a:off x="7923481" y="3173748"/>
                  <a:ext cx="109728" cy="109728"/>
                </a:xfrm>
                <a:prstGeom prst="triangle">
                  <a:avLst/>
                </a:prstGeom>
                <a:solidFill>
                  <a:schemeClr val="accent1">
                    <a:lumMod val="20000"/>
                    <a:lumOff val="80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6400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19" name="Isosceles Triangle 118">
                  <a:extLst>
                    <a:ext uri="{FF2B5EF4-FFF2-40B4-BE49-F238E27FC236}">
                      <a16:creationId xmlns:a16="http://schemas.microsoft.com/office/drawing/2014/main" id="{C7B45602-3D78-49AE-872D-0325B1E3D55D}"/>
                    </a:ext>
                  </a:extLst>
                </p:cNvPr>
                <p:cNvSpPr/>
                <p:nvPr/>
              </p:nvSpPr>
              <p:spPr bwMode="auto">
                <a:xfrm>
                  <a:off x="8013104" y="3121043"/>
                  <a:ext cx="109728" cy="109728"/>
                </a:xfrm>
                <a:prstGeom prst="triangle">
                  <a:avLst/>
                </a:prstGeom>
                <a:solidFill>
                  <a:schemeClr val="accent1">
                    <a:lumMod val="20000"/>
                    <a:lumOff val="80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6400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grpSp>
          <p:grpSp>
            <p:nvGrpSpPr>
              <p:cNvPr id="2" name="Group 1">
                <a:extLst>
                  <a:ext uri="{FF2B5EF4-FFF2-40B4-BE49-F238E27FC236}">
                    <a16:creationId xmlns:a16="http://schemas.microsoft.com/office/drawing/2014/main" id="{830EEA4F-AFBF-450F-BA2A-677920F814F9}"/>
                  </a:ext>
                </a:extLst>
              </p:cNvPr>
              <p:cNvGrpSpPr/>
              <p:nvPr/>
            </p:nvGrpSpPr>
            <p:grpSpPr>
              <a:xfrm>
                <a:off x="6454203" y="5108791"/>
                <a:ext cx="492536" cy="426055"/>
                <a:chOff x="6454203" y="5108791"/>
                <a:chExt cx="492536" cy="426055"/>
              </a:xfrm>
            </p:grpSpPr>
            <p:sp>
              <p:nvSpPr>
                <p:cNvPr id="123" name="Isosceles Triangle 122">
                  <a:extLst>
                    <a:ext uri="{FF2B5EF4-FFF2-40B4-BE49-F238E27FC236}">
                      <a16:creationId xmlns:a16="http://schemas.microsoft.com/office/drawing/2014/main" id="{6985CDC6-D99D-4532-BEB7-8AFFD1F2CE8E}"/>
                    </a:ext>
                  </a:extLst>
                </p:cNvPr>
                <p:cNvSpPr/>
                <p:nvPr/>
              </p:nvSpPr>
              <p:spPr bwMode="auto">
                <a:xfrm>
                  <a:off x="6454203" y="5425118"/>
                  <a:ext cx="109728" cy="109728"/>
                </a:xfrm>
                <a:prstGeom prst="triangle">
                  <a:avLst/>
                </a:prstGeom>
                <a:solidFill>
                  <a:schemeClr val="accent1">
                    <a:lumMod val="20000"/>
                    <a:lumOff val="80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6400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24" name="Isosceles Triangle 123">
                  <a:extLst>
                    <a:ext uri="{FF2B5EF4-FFF2-40B4-BE49-F238E27FC236}">
                      <a16:creationId xmlns:a16="http://schemas.microsoft.com/office/drawing/2014/main" id="{A87A89E5-97A0-44F7-A004-6C62C958F102}"/>
                    </a:ext>
                  </a:extLst>
                </p:cNvPr>
                <p:cNvSpPr/>
                <p:nvPr/>
              </p:nvSpPr>
              <p:spPr bwMode="auto">
                <a:xfrm>
                  <a:off x="6837011" y="5108791"/>
                  <a:ext cx="109728" cy="109728"/>
                </a:xfrm>
                <a:prstGeom prst="triangle">
                  <a:avLst/>
                </a:prstGeom>
                <a:solidFill>
                  <a:schemeClr val="accent1">
                    <a:lumMod val="20000"/>
                    <a:lumOff val="80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6400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grpSp>
          <p:sp>
            <p:nvSpPr>
              <p:cNvPr id="66" name="Isosceles Triangle 65">
                <a:extLst>
                  <a:ext uri="{FF2B5EF4-FFF2-40B4-BE49-F238E27FC236}">
                    <a16:creationId xmlns:a16="http://schemas.microsoft.com/office/drawing/2014/main" id="{35ABDD27-7FD7-4957-99ED-103981E9C4D8}"/>
                  </a:ext>
                </a:extLst>
              </p:cNvPr>
              <p:cNvSpPr/>
              <p:nvPr/>
            </p:nvSpPr>
            <p:spPr bwMode="auto">
              <a:xfrm>
                <a:off x="6095566" y="1930582"/>
                <a:ext cx="109728" cy="109728"/>
              </a:xfrm>
              <a:prstGeom prst="triangle">
                <a:avLst/>
              </a:prstGeom>
              <a:solidFill>
                <a:schemeClr val="accent1">
                  <a:lumMod val="20000"/>
                  <a:lumOff val="80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6400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68" name="Isosceles Triangle 67">
                <a:extLst>
                  <a:ext uri="{FF2B5EF4-FFF2-40B4-BE49-F238E27FC236}">
                    <a16:creationId xmlns:a16="http://schemas.microsoft.com/office/drawing/2014/main" id="{D7FB374C-B0D0-49BB-A827-839C7EC584DB}"/>
                  </a:ext>
                </a:extLst>
              </p:cNvPr>
              <p:cNvSpPr/>
              <p:nvPr/>
            </p:nvSpPr>
            <p:spPr bwMode="auto">
              <a:xfrm>
                <a:off x="6210718" y="2212749"/>
                <a:ext cx="109728" cy="109728"/>
              </a:xfrm>
              <a:prstGeom prst="triangle">
                <a:avLst/>
              </a:prstGeom>
              <a:solidFill>
                <a:schemeClr val="accent1">
                  <a:lumMod val="20000"/>
                  <a:lumOff val="80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6400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grpSp>
        <p:sp>
          <p:nvSpPr>
            <p:cNvPr id="69" name="Isosceles Triangle 68">
              <a:extLst>
                <a:ext uri="{FF2B5EF4-FFF2-40B4-BE49-F238E27FC236}">
                  <a16:creationId xmlns:a16="http://schemas.microsoft.com/office/drawing/2014/main" id="{6AA046C6-B2BA-4E76-9F75-FA547543DE1B}"/>
                </a:ext>
              </a:extLst>
            </p:cNvPr>
            <p:cNvSpPr/>
            <p:nvPr/>
          </p:nvSpPr>
          <p:spPr bwMode="auto">
            <a:xfrm>
              <a:off x="5966780" y="2290677"/>
              <a:ext cx="109728" cy="109728"/>
            </a:xfrm>
            <a:prstGeom prst="triangle">
              <a:avLst/>
            </a:prstGeom>
            <a:solidFill>
              <a:schemeClr val="accent1">
                <a:lumMod val="20000"/>
                <a:lumOff val="80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6400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70" name="Isosceles Triangle 69">
              <a:extLst>
                <a:ext uri="{FF2B5EF4-FFF2-40B4-BE49-F238E27FC236}">
                  <a16:creationId xmlns:a16="http://schemas.microsoft.com/office/drawing/2014/main" id="{AFC7B0D2-D5C6-47E5-B89E-D47955432992}"/>
                </a:ext>
              </a:extLst>
            </p:cNvPr>
            <p:cNvSpPr/>
            <p:nvPr/>
          </p:nvSpPr>
          <p:spPr bwMode="auto">
            <a:xfrm>
              <a:off x="6076426" y="2254120"/>
              <a:ext cx="109728" cy="109728"/>
            </a:xfrm>
            <a:prstGeom prst="triangle">
              <a:avLst/>
            </a:prstGeom>
            <a:solidFill>
              <a:schemeClr val="accent1">
                <a:lumMod val="20000"/>
                <a:lumOff val="80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6400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grpSp>
      <p:sp>
        <p:nvSpPr>
          <p:cNvPr id="186" name="Oval 185">
            <a:extLst>
              <a:ext uri="{FF2B5EF4-FFF2-40B4-BE49-F238E27FC236}">
                <a16:creationId xmlns:a16="http://schemas.microsoft.com/office/drawing/2014/main" id="{6D08B05E-2143-4517-B63F-5BB0CBAD5FAF}"/>
              </a:ext>
            </a:extLst>
          </p:cNvPr>
          <p:cNvSpPr/>
          <p:nvPr/>
        </p:nvSpPr>
        <p:spPr bwMode="auto">
          <a:xfrm>
            <a:off x="2408335" y="2699766"/>
            <a:ext cx="109728" cy="109728"/>
          </a:xfrm>
          <a:prstGeom prst="ellipse">
            <a:avLst/>
          </a:prstGeom>
          <a:solidFill>
            <a:srgbClr val="FFFFFF"/>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E6E6E6">
                  <a:lumMod val="25000"/>
                </a:srgbClr>
              </a:solidFill>
              <a:effectLst/>
              <a:uLnTx/>
              <a:uFillTx/>
              <a:latin typeface="Segoe UI Semilight"/>
              <a:ea typeface="+mn-ea"/>
              <a:cs typeface="Segoe UI" pitchFamily="34" charset="0"/>
            </a:endParaRPr>
          </a:p>
        </p:txBody>
      </p:sp>
      <p:sp>
        <p:nvSpPr>
          <p:cNvPr id="187" name="Oval 186">
            <a:extLst>
              <a:ext uri="{FF2B5EF4-FFF2-40B4-BE49-F238E27FC236}">
                <a16:creationId xmlns:a16="http://schemas.microsoft.com/office/drawing/2014/main" id="{9B07FD7A-0441-4B31-B3A8-39693F1A02E4}"/>
              </a:ext>
            </a:extLst>
          </p:cNvPr>
          <p:cNvSpPr/>
          <p:nvPr/>
        </p:nvSpPr>
        <p:spPr bwMode="auto">
          <a:xfrm>
            <a:off x="2447896" y="2725682"/>
            <a:ext cx="109728" cy="109728"/>
          </a:xfrm>
          <a:prstGeom prst="ellipse">
            <a:avLst/>
          </a:prstGeom>
          <a:solidFill>
            <a:srgbClr val="FFFFFF"/>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E6E6E6">
                  <a:lumMod val="25000"/>
                </a:srgbClr>
              </a:solidFill>
              <a:effectLst/>
              <a:uLnTx/>
              <a:uFillTx/>
              <a:latin typeface="Segoe UI Semilight"/>
              <a:ea typeface="+mn-ea"/>
              <a:cs typeface="Segoe UI" pitchFamily="34" charset="0"/>
            </a:endParaRPr>
          </a:p>
        </p:txBody>
      </p:sp>
      <p:sp>
        <p:nvSpPr>
          <p:cNvPr id="188" name="Oval 187">
            <a:extLst>
              <a:ext uri="{FF2B5EF4-FFF2-40B4-BE49-F238E27FC236}">
                <a16:creationId xmlns:a16="http://schemas.microsoft.com/office/drawing/2014/main" id="{3D4D86D1-900A-4DA1-9E2F-9F2DD31F7EE6}"/>
              </a:ext>
            </a:extLst>
          </p:cNvPr>
          <p:cNvSpPr/>
          <p:nvPr/>
        </p:nvSpPr>
        <p:spPr bwMode="auto">
          <a:xfrm>
            <a:off x="1535842" y="2921444"/>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89" name="Oval 188">
            <a:extLst>
              <a:ext uri="{FF2B5EF4-FFF2-40B4-BE49-F238E27FC236}">
                <a16:creationId xmlns:a16="http://schemas.microsoft.com/office/drawing/2014/main" id="{8AE5D1A4-5CF6-478C-A27C-2D19493698CA}"/>
              </a:ext>
            </a:extLst>
          </p:cNvPr>
          <p:cNvSpPr/>
          <p:nvPr/>
        </p:nvSpPr>
        <p:spPr bwMode="auto">
          <a:xfrm>
            <a:off x="11821578" y="5422112"/>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90" name="Oval 189">
            <a:extLst>
              <a:ext uri="{FF2B5EF4-FFF2-40B4-BE49-F238E27FC236}">
                <a16:creationId xmlns:a16="http://schemas.microsoft.com/office/drawing/2014/main" id="{3CBF2B28-4B66-4EB7-B315-E6EB08F29279}"/>
              </a:ext>
            </a:extLst>
          </p:cNvPr>
          <p:cNvSpPr/>
          <p:nvPr/>
        </p:nvSpPr>
        <p:spPr bwMode="auto">
          <a:xfrm>
            <a:off x="11841321" y="5464139"/>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91" name="Oval 190">
            <a:extLst>
              <a:ext uri="{FF2B5EF4-FFF2-40B4-BE49-F238E27FC236}">
                <a16:creationId xmlns:a16="http://schemas.microsoft.com/office/drawing/2014/main" id="{0177858E-ADE1-4CE1-AFB8-E84018445DA1}"/>
              </a:ext>
            </a:extLst>
          </p:cNvPr>
          <p:cNvSpPr/>
          <p:nvPr/>
        </p:nvSpPr>
        <p:spPr bwMode="auto">
          <a:xfrm>
            <a:off x="10513822" y="2564773"/>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192" name="Oval 191">
            <a:extLst>
              <a:ext uri="{FF2B5EF4-FFF2-40B4-BE49-F238E27FC236}">
                <a16:creationId xmlns:a16="http://schemas.microsoft.com/office/drawing/2014/main" id="{A98EE1B9-3A46-4A26-9A52-0B95E9C3783B}"/>
              </a:ext>
            </a:extLst>
          </p:cNvPr>
          <p:cNvSpPr/>
          <p:nvPr/>
        </p:nvSpPr>
        <p:spPr bwMode="auto">
          <a:xfrm>
            <a:off x="10723880" y="2921444"/>
            <a:ext cx="109728" cy="109728"/>
          </a:xfrm>
          <a:prstGeom prst="ellipse">
            <a:avLst/>
          </a:prstGeom>
          <a:solidFill>
            <a:schemeClr val="bg1"/>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8800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Semilight"/>
              <a:ea typeface="+mn-ea"/>
              <a:cs typeface="Segoe UI" pitchFamily="34" charset="0"/>
            </a:endParaRPr>
          </a:p>
        </p:txBody>
      </p:sp>
      <p:sp>
        <p:nvSpPr>
          <p:cNvPr id="72" name="Isosceles Triangle 71">
            <a:extLst>
              <a:ext uri="{FF2B5EF4-FFF2-40B4-BE49-F238E27FC236}">
                <a16:creationId xmlns:a16="http://schemas.microsoft.com/office/drawing/2014/main" id="{CFE28874-6B13-4003-858B-998586CF8DB1}"/>
              </a:ext>
            </a:extLst>
          </p:cNvPr>
          <p:cNvSpPr/>
          <p:nvPr/>
        </p:nvSpPr>
        <p:spPr bwMode="auto">
          <a:xfrm>
            <a:off x="5970519" y="1673285"/>
            <a:ext cx="109728" cy="109728"/>
          </a:xfrm>
          <a:prstGeom prst="triangle">
            <a:avLst/>
          </a:prstGeom>
          <a:solidFill>
            <a:schemeClr val="accent1">
              <a:lumMod val="20000"/>
              <a:lumOff val="80000"/>
            </a:schemeClr>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E6E6E6">
                  <a:lumMod val="25000"/>
                </a:srgbClr>
              </a:solidFill>
              <a:effectLst/>
              <a:uLnTx/>
              <a:uFillTx/>
              <a:latin typeface="Segoe UI Semilight"/>
              <a:ea typeface="+mn-ea"/>
              <a:cs typeface="Segoe UI" pitchFamily="34" charset="0"/>
            </a:endParaRPr>
          </a:p>
        </p:txBody>
      </p:sp>
      <p:sp>
        <p:nvSpPr>
          <p:cNvPr id="73" name="Isosceles Triangle 72">
            <a:extLst>
              <a:ext uri="{FF2B5EF4-FFF2-40B4-BE49-F238E27FC236}">
                <a16:creationId xmlns:a16="http://schemas.microsoft.com/office/drawing/2014/main" id="{3B364C5E-D31E-4CF7-9F1B-906C9A766E6E}"/>
              </a:ext>
            </a:extLst>
          </p:cNvPr>
          <p:cNvSpPr/>
          <p:nvPr/>
        </p:nvSpPr>
        <p:spPr bwMode="auto">
          <a:xfrm>
            <a:off x="6180094" y="1632027"/>
            <a:ext cx="109728" cy="109728"/>
          </a:xfrm>
          <a:prstGeom prst="triangle">
            <a:avLst/>
          </a:prstGeom>
          <a:solidFill>
            <a:schemeClr val="accent1">
              <a:lumMod val="20000"/>
              <a:lumOff val="80000"/>
            </a:schemeClr>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400" b="0" i="0" u="none" strike="noStrike" kern="1200" cap="none" spc="0" normalizeH="0" baseline="0" noProof="0">
              <a:ln w="3175">
                <a:noFill/>
              </a:ln>
              <a:solidFill>
                <a:srgbClr val="E6E6E6">
                  <a:lumMod val="25000"/>
                </a:srgbClr>
              </a:soli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406575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60799" y="1483089"/>
            <a:ext cx="11079822" cy="4468596"/>
          </a:xfrm>
          <a:prstGeom prst="rect">
            <a:avLst/>
          </a:prstGeom>
        </p:spPr>
        <p:txBody>
          <a:bodyPr/>
          <a:lstStyle/>
          <a:p>
            <a:r>
              <a:rPr lang="en-US"/>
              <a:t>Allows secure access with granular permissions to resources</a:t>
            </a:r>
          </a:p>
          <a:p>
            <a:endParaRPr lang="en-US"/>
          </a:p>
          <a:p>
            <a:r>
              <a:rPr lang="en-US"/>
              <a:t>Assignable to users, groups or service principals or VMs</a:t>
            </a:r>
          </a:p>
          <a:p>
            <a:endParaRPr lang="en-US"/>
          </a:p>
          <a:p>
            <a:r>
              <a:rPr lang="en-US"/>
              <a:t>Built-in roles make it easy to get started</a:t>
            </a:r>
          </a:p>
        </p:txBody>
      </p:sp>
      <p:sp>
        <p:nvSpPr>
          <p:cNvPr id="2" name="Title 1"/>
          <p:cNvSpPr>
            <a:spLocks noGrp="1"/>
          </p:cNvSpPr>
          <p:nvPr>
            <p:ph type="title"/>
          </p:nvPr>
        </p:nvSpPr>
        <p:spPr/>
        <p:txBody>
          <a:bodyPr/>
          <a:lstStyle/>
          <a:p>
            <a:r>
              <a:rPr lang="en-US"/>
              <a:t>Access Control: RBAC</a:t>
            </a:r>
          </a:p>
        </p:txBody>
      </p:sp>
    </p:spTree>
    <p:extLst>
      <p:ext uri="{BB962C8B-B14F-4D97-AF65-F5344CB8AC3E}">
        <p14:creationId xmlns:p14="http://schemas.microsoft.com/office/powerpoint/2010/main" val="95822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003F-458F-4460-9FB7-3104FC647CB8}"/>
              </a:ext>
            </a:extLst>
          </p:cNvPr>
          <p:cNvSpPr>
            <a:spLocks noGrp="1"/>
          </p:cNvSpPr>
          <p:nvPr>
            <p:ph type="body" sz="quarter" idx="10"/>
          </p:nvPr>
        </p:nvSpPr>
        <p:spPr>
          <a:xfrm>
            <a:off x="269239" y="1189178"/>
            <a:ext cx="5826761" cy="4690515"/>
          </a:xfrm>
        </p:spPr>
        <p:txBody>
          <a:bodyPr/>
          <a:lstStyle/>
          <a:p>
            <a:r>
              <a:rPr lang="en-US" sz="2400"/>
              <a:t>Starting from scratch. . .</a:t>
            </a:r>
          </a:p>
          <a:p>
            <a:pPr lvl="1"/>
            <a:r>
              <a:rPr lang="en-US" sz="1400"/>
              <a:t>Leverage </a:t>
            </a:r>
            <a:r>
              <a:rPr lang="en-US" sz="1400" err="1"/>
              <a:t>QuickStarts</a:t>
            </a:r>
            <a:r>
              <a:rPr lang="en-US" sz="1400"/>
              <a:t>, Automation Script / Export, etc. to quickly get started</a:t>
            </a:r>
          </a:p>
          <a:p>
            <a:r>
              <a:rPr lang="en-US" sz="2400"/>
              <a:t>Over-parameterization (no </a:t>
            </a:r>
            <a:r>
              <a:rPr lang="en-US" sz="2400" err="1"/>
              <a:t>defaultValues</a:t>
            </a:r>
            <a:r>
              <a:rPr lang="en-US" sz="2400"/>
              <a:t>)</a:t>
            </a:r>
          </a:p>
          <a:p>
            <a:pPr lvl="1"/>
            <a:r>
              <a:rPr lang="en-US" sz="1400"/>
              <a:t>Use variables, functions/expressions, &amp; intelligent defaults!</a:t>
            </a:r>
          </a:p>
          <a:p>
            <a:r>
              <a:rPr lang="en-US" sz="2400"/>
              <a:t>Duplicating code</a:t>
            </a:r>
          </a:p>
          <a:p>
            <a:pPr lvl="1"/>
            <a:r>
              <a:rPr lang="en-US" sz="1400"/>
              <a:t>Copy/Pasting and Nesting instead of using copy loops &amp; functions/expressions</a:t>
            </a:r>
          </a:p>
          <a:p>
            <a:r>
              <a:rPr lang="en-US" sz="2400"/>
              <a:t>Variables for the sake of variables</a:t>
            </a:r>
          </a:p>
          <a:p>
            <a:pPr lvl="1"/>
            <a:r>
              <a:rPr lang="en-US" sz="1400"/>
              <a:t>“</a:t>
            </a:r>
            <a:r>
              <a:rPr lang="en-US" sz="1400" err="1"/>
              <a:t>vmName</a:t>
            </a:r>
            <a:r>
              <a:rPr lang="en-US" sz="1400"/>
              <a:t>” : “[parameters(‘</a:t>
            </a:r>
            <a:r>
              <a:rPr lang="en-US" sz="1400" err="1"/>
              <a:t>vmName</a:t>
            </a:r>
            <a:r>
              <a:rPr lang="en-US" sz="1400"/>
              <a:t>’)]”</a:t>
            </a:r>
          </a:p>
          <a:p>
            <a:r>
              <a:rPr lang="en-US" sz="2400"/>
              <a:t>Secrets in source</a:t>
            </a:r>
          </a:p>
          <a:p>
            <a:pPr lvl="1"/>
            <a:r>
              <a:rPr lang="en-US" sz="1400"/>
              <a:t>Use </a:t>
            </a:r>
            <a:r>
              <a:rPr lang="en-US" sz="1400" err="1"/>
              <a:t>KeyVault</a:t>
            </a:r>
            <a:r>
              <a:rPr lang="en-US" sz="1400"/>
              <a:t> and Managed Identity</a:t>
            </a:r>
          </a:p>
          <a:p>
            <a:r>
              <a:rPr lang="en-US" sz="2400"/>
              <a:t>Variables for </a:t>
            </a:r>
            <a:r>
              <a:rPr lang="en-US" sz="2400" err="1"/>
              <a:t>api</a:t>
            </a:r>
            <a:r>
              <a:rPr lang="en-US" sz="2400"/>
              <a:t>-version</a:t>
            </a:r>
          </a:p>
          <a:p>
            <a:pPr lvl="1"/>
            <a:r>
              <a:rPr lang="en-US" sz="1400"/>
              <a:t>New </a:t>
            </a:r>
            <a:r>
              <a:rPr lang="en-US" sz="1400" err="1"/>
              <a:t>api</a:t>
            </a:r>
            <a:r>
              <a:rPr lang="en-US" sz="1400"/>
              <a:t>-version represents an updated payload</a:t>
            </a:r>
          </a:p>
        </p:txBody>
      </p:sp>
      <p:sp>
        <p:nvSpPr>
          <p:cNvPr id="3" name="Title 2">
            <a:extLst>
              <a:ext uri="{FF2B5EF4-FFF2-40B4-BE49-F238E27FC236}">
                <a16:creationId xmlns:a16="http://schemas.microsoft.com/office/drawing/2014/main" id="{84895A24-803A-41CD-9D6F-BA74CB5811E3}"/>
              </a:ext>
            </a:extLst>
          </p:cNvPr>
          <p:cNvSpPr>
            <a:spLocks noGrp="1"/>
          </p:cNvSpPr>
          <p:nvPr>
            <p:ph type="title"/>
          </p:nvPr>
        </p:nvSpPr>
        <p:spPr/>
        <p:txBody>
          <a:bodyPr/>
          <a:lstStyle/>
          <a:p>
            <a:r>
              <a:rPr lang="en-US"/>
              <a:t>Practices to avoid. . . ( </a:t>
            </a:r>
            <a:r>
              <a:rPr lang="en-US" b="1"/>
              <a:t>!</a:t>
            </a:r>
            <a:r>
              <a:rPr lang="en-US"/>
              <a:t>best practices )</a:t>
            </a:r>
          </a:p>
        </p:txBody>
      </p:sp>
      <p:sp>
        <p:nvSpPr>
          <p:cNvPr id="4" name="Text Placeholder 1">
            <a:extLst>
              <a:ext uri="{FF2B5EF4-FFF2-40B4-BE49-F238E27FC236}">
                <a16:creationId xmlns:a16="http://schemas.microsoft.com/office/drawing/2014/main" id="{AB93379D-F2E5-4618-BD57-55CC87E50976}"/>
              </a:ext>
            </a:extLst>
          </p:cNvPr>
          <p:cNvSpPr txBox="1">
            <a:spLocks/>
          </p:cNvSpPr>
          <p:nvPr/>
        </p:nvSpPr>
        <p:spPr>
          <a:xfrm>
            <a:off x="6096000" y="1189176"/>
            <a:ext cx="5826761" cy="459202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Using the wrong template expression, wrong function or wrong approach (</a:t>
            </a:r>
            <a:r>
              <a:rPr kumimoji="0" lang="en-US" sz="2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mul</a:t>
            </a: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E.g. use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a:ea typeface="+mn-ea"/>
                <a:cs typeface="+mn-cs"/>
              </a:rPr>
              <a:t>resourceId</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 instead of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a:ea typeface="+mn-ea"/>
                <a:cs typeface="+mn-cs"/>
              </a:rPr>
              <a:t>concat</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Not using a template expression or wrong function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Unnecessary dependencies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Use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a:ea typeface="+mn-ea"/>
                <a:cs typeface="+mn-cs"/>
              </a:rPr>
              <a:t>dependsOn</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 and/or reference() only when necessary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Hard-coding</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URIs,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a:ea typeface="+mn-ea"/>
                <a:cs typeface="+mn-cs"/>
              </a:rPr>
              <a:t>Ips</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 secrets, locations, VM sizes,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a:ea typeface="+mn-ea"/>
                <a:cs typeface="+mn-cs"/>
              </a:rPr>
              <a:t>etc</a:t>
            </a:r>
            <a:endPar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RunOnce</a:t>
            </a: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 behaviors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Build idempotent, re-entrant templates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Thinking imperatively</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ARM templates describe the goal state of an application, and the sequence in which that state can be realized</a:t>
            </a:r>
          </a:p>
        </p:txBody>
      </p:sp>
      <p:sp>
        <p:nvSpPr>
          <p:cNvPr id="5" name="Rectangle 4">
            <a:extLst>
              <a:ext uri="{FF2B5EF4-FFF2-40B4-BE49-F238E27FC236}">
                <a16:creationId xmlns:a16="http://schemas.microsoft.com/office/drawing/2014/main" id="{06ADB93D-4D5F-4AA2-9A8F-AFA00CD3135E}"/>
              </a:ext>
            </a:extLst>
          </p:cNvPr>
          <p:cNvSpPr/>
          <p:nvPr/>
        </p:nvSpPr>
        <p:spPr>
          <a:xfrm>
            <a:off x="3563402" y="6199157"/>
            <a:ext cx="550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hlinkClick r:id="rId3"/>
              </a:rPr>
              <a:t>https://github.com/Azure/azure-quickstart-templates</a:t>
            </a:r>
            <a:r>
              <a:rPr kumimoji="0" lang="en-US" sz="1800" b="0" i="0" u="none" strike="noStrike" kern="1200" cap="none" spc="0" normalizeH="0" baseline="0" noProof="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419700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500"/>
                                        <p:tgtEl>
                                          <p:spTgt spid="4">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Effect transition="in" filter="fade">
                                      <p:cBhvr>
                                        <p:cTn id="71" dur="500"/>
                                        <p:tgtEl>
                                          <p:spTgt spid="4">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Effect transition="in" filter="fade">
                                      <p:cBhvr>
                                        <p:cTn id="76" dur="500"/>
                                        <p:tgtEl>
                                          <p:spTgt spid="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fade">
                                      <p:cBhvr>
                                        <p:cTn id="79" dur="500"/>
                                        <p:tgtEl>
                                          <p:spTgt spid="4">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fade">
                                      <p:cBhvr>
                                        <p:cTn id="84" dur="500"/>
                                        <p:tgtEl>
                                          <p:spTgt spid="4">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animEffect transition="in" filter="fade">
                                      <p:cBhvr>
                                        <p:cTn id="9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0A9E-193A-4BBA-8231-C0558FBAC815}"/>
              </a:ext>
            </a:extLst>
          </p:cNvPr>
          <p:cNvSpPr>
            <a:spLocks noGrp="1"/>
          </p:cNvSpPr>
          <p:nvPr>
            <p:ph type="body" sz="quarter" idx="10"/>
          </p:nvPr>
        </p:nvSpPr>
        <p:spPr>
          <a:xfrm>
            <a:off x="269239" y="1189177"/>
            <a:ext cx="11653523" cy="4046236"/>
          </a:xfrm>
        </p:spPr>
        <p:txBody>
          <a:bodyPr/>
          <a:lstStyle/>
          <a:p>
            <a:r>
              <a:rPr lang="en-US"/>
              <a:t>Code Editors</a:t>
            </a:r>
          </a:p>
          <a:p>
            <a:r>
              <a:rPr lang="en-US"/>
              <a:t>Resource Explorer</a:t>
            </a:r>
          </a:p>
          <a:p>
            <a:r>
              <a:rPr lang="en-US"/>
              <a:t>Deployment output</a:t>
            </a:r>
          </a:p>
          <a:p>
            <a:r>
              <a:rPr lang="en-US"/>
              <a:t>Resource Group Deployments</a:t>
            </a:r>
          </a:p>
          <a:p>
            <a:r>
              <a:rPr lang="en-US"/>
              <a:t>Activity Logs</a:t>
            </a:r>
          </a:p>
          <a:p>
            <a:r>
              <a:rPr lang="en-US"/>
              <a:t>VM Extension Logs</a:t>
            </a:r>
          </a:p>
        </p:txBody>
      </p:sp>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a:t>Debugging…</a:t>
            </a:r>
          </a:p>
        </p:txBody>
      </p:sp>
    </p:spTree>
    <p:extLst>
      <p:ext uri="{BB962C8B-B14F-4D97-AF65-F5344CB8AC3E}">
        <p14:creationId xmlns:p14="http://schemas.microsoft.com/office/powerpoint/2010/main" val="2669422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4817F-9B4D-4453-B4C0-C24C4D12B1F8}"/>
              </a:ext>
            </a:extLst>
          </p:cNvPr>
          <p:cNvSpPr>
            <a:spLocks noGrp="1"/>
          </p:cNvSpPr>
          <p:nvPr>
            <p:ph type="body" sz="quarter" idx="10"/>
          </p:nvPr>
        </p:nvSpPr>
        <p:spPr>
          <a:xfrm>
            <a:off x="269240" y="1189176"/>
            <a:ext cx="11653523" cy="5315366"/>
          </a:xfrm>
        </p:spPr>
        <p:txBody>
          <a:bodyPr/>
          <a:lstStyle/>
          <a:p>
            <a:endParaRPr lang="en-US"/>
          </a:p>
          <a:p>
            <a:r>
              <a:rPr lang="en-US"/>
              <a:t>Visual Studio</a:t>
            </a:r>
          </a:p>
          <a:p>
            <a:r>
              <a:rPr lang="en-US"/>
              <a:t>Visual Studio Code</a:t>
            </a:r>
          </a:p>
          <a:p>
            <a:r>
              <a:rPr lang="en-US"/>
              <a:t>PowerShell / CLI</a:t>
            </a:r>
          </a:p>
          <a:p>
            <a:r>
              <a:rPr lang="en-US"/>
              <a:t>VSTS</a:t>
            </a:r>
          </a:p>
          <a:p>
            <a:endParaRPr lang="en-US" sz="1400"/>
          </a:p>
          <a:p>
            <a:r>
              <a:rPr lang="en-US" sz="3200">
                <a:hlinkClick r:id="rId3"/>
              </a:rPr>
              <a:t>https://docs.microsoft.com/en-us/azure/azure-resource-manager/resource-group-template-functions</a:t>
            </a:r>
            <a:r>
              <a:rPr lang="en-US" sz="3200"/>
              <a:t> </a:t>
            </a:r>
          </a:p>
          <a:p>
            <a:r>
              <a:rPr lang="en-US" sz="3200">
                <a:hlinkClick r:id="rId4"/>
              </a:rPr>
              <a:t>https://docs.microsoft.com/en-us/azure/templates/</a:t>
            </a:r>
            <a:r>
              <a:rPr lang="en-US" sz="3200"/>
              <a:t> </a:t>
            </a:r>
          </a:p>
        </p:txBody>
      </p:sp>
      <p:sp>
        <p:nvSpPr>
          <p:cNvPr id="3" name="Title 2">
            <a:extLst>
              <a:ext uri="{FF2B5EF4-FFF2-40B4-BE49-F238E27FC236}">
                <a16:creationId xmlns:a16="http://schemas.microsoft.com/office/drawing/2014/main" id="{40082725-7D16-449E-B11E-9FF1EE49EDA6}"/>
              </a:ext>
            </a:extLst>
          </p:cNvPr>
          <p:cNvSpPr>
            <a:spLocks noGrp="1"/>
          </p:cNvSpPr>
          <p:nvPr>
            <p:ph type="title"/>
          </p:nvPr>
        </p:nvSpPr>
        <p:spPr/>
        <p:txBody>
          <a:bodyPr/>
          <a:lstStyle/>
          <a:p>
            <a:r>
              <a:rPr lang="en-US"/>
              <a:t>Template Tools ( </a:t>
            </a:r>
            <a:r>
              <a:rPr lang="en-US">
                <a:hlinkClick r:id="rId5"/>
              </a:rPr>
              <a:t>http://aka.ms/azuretools</a:t>
            </a:r>
            <a:r>
              <a:rPr lang="en-US"/>
              <a:t> )</a:t>
            </a:r>
          </a:p>
        </p:txBody>
      </p:sp>
    </p:spTree>
    <p:extLst>
      <p:ext uri="{BB962C8B-B14F-4D97-AF65-F5344CB8AC3E}">
        <p14:creationId xmlns:p14="http://schemas.microsoft.com/office/powerpoint/2010/main" val="29024423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a:xfrm>
            <a:off x="316927" y="2677890"/>
            <a:ext cx="4840694" cy="1799462"/>
          </a:xfrm>
        </p:spPr>
        <p:txBody>
          <a:bodyPr/>
          <a:lstStyle/>
          <a:p>
            <a:r>
              <a:rPr lang="en-US" b="1"/>
              <a:t>Compute</a:t>
            </a:r>
            <a:br>
              <a:rPr lang="en-US" b="1"/>
            </a:br>
            <a:r>
              <a:rPr lang="en-US" b="1"/>
              <a:t>(Virtual Machines)</a:t>
            </a:r>
            <a:endParaRPr lang="en-US"/>
          </a:p>
        </p:txBody>
      </p:sp>
      <p:pic>
        <p:nvPicPr>
          <p:cNvPr id="4" name="Picture 3">
            <a:extLst>
              <a:ext uri="{FF2B5EF4-FFF2-40B4-BE49-F238E27FC236}">
                <a16:creationId xmlns:a16="http://schemas.microsoft.com/office/drawing/2014/main" id="{1112A76C-9D3E-4E9F-B3C1-3E49DC399E87}"/>
              </a:ext>
            </a:extLst>
          </p:cNvPr>
          <p:cNvPicPr>
            <a:picLocks noChangeAspect="1"/>
          </p:cNvPicPr>
          <p:nvPr/>
        </p:nvPicPr>
        <p:blipFill>
          <a:blip r:embed="rId3"/>
          <a:stretch>
            <a:fillRect/>
          </a:stretch>
        </p:blipFill>
        <p:spPr>
          <a:xfrm>
            <a:off x="316927" y="1865527"/>
            <a:ext cx="2715346" cy="955974"/>
          </a:xfrm>
          <a:prstGeom prst="rect">
            <a:avLst/>
          </a:prstGeom>
        </p:spPr>
      </p:pic>
    </p:spTree>
    <p:extLst>
      <p:ext uri="{BB962C8B-B14F-4D97-AF65-F5344CB8AC3E}">
        <p14:creationId xmlns:p14="http://schemas.microsoft.com/office/powerpoint/2010/main" val="2075365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278031" y="4176021"/>
            <a:ext cx="11748165" cy="2419845"/>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Rectangle 2"/>
          <p:cNvSpPr/>
          <p:nvPr/>
        </p:nvSpPr>
        <p:spPr bwMode="auto">
          <a:xfrm>
            <a:off x="269241" y="1486746"/>
            <a:ext cx="11748165" cy="2419845"/>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6" name="Rectangle 75"/>
          <p:cNvSpPr/>
          <p:nvPr/>
        </p:nvSpPr>
        <p:spPr bwMode="auto">
          <a:xfrm>
            <a:off x="3481428" y="4176021"/>
            <a:ext cx="8535978" cy="24198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115161" marR="0" lvl="0" indent="0" algn="l" defTabSz="914400"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All of the power and flexibility of a Virtual Machine</a:t>
            </a:r>
          </a:p>
          <a:p>
            <a:pPr marL="115161" marR="0" lvl="0" indent="0" algn="l" defTabSz="914400"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Designed for high-end workloads</a:t>
            </a:r>
          </a:p>
          <a:p>
            <a:pPr marL="115161" marR="0" lvl="0" indent="0" algn="l" defTabSz="914400"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Automatically scale up (or down) to 1000 instances </a:t>
            </a:r>
          </a:p>
        </p:txBody>
      </p:sp>
      <p:sp>
        <p:nvSpPr>
          <p:cNvPr id="4" name="Rectangle 3"/>
          <p:cNvSpPr/>
          <p:nvPr/>
        </p:nvSpPr>
        <p:spPr bwMode="auto">
          <a:xfrm>
            <a:off x="3481427" y="1486746"/>
            <a:ext cx="8516036" cy="24198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115161" marR="0" lvl="0" indent="0" algn="l" defTabSz="914400"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Minimal learning curve for existing virtualization pros </a:t>
            </a:r>
          </a:p>
          <a:p>
            <a:pPr marL="115161" marR="0" lvl="0" indent="0" algn="l" defTabSz="914400"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Run most Windows or Linux-based workloads</a:t>
            </a:r>
          </a:p>
          <a:p>
            <a:pPr marL="115161" marR="0" lvl="0" indent="0" algn="l" defTabSz="914400"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Easiest target for migrating to the cloud</a:t>
            </a:r>
          </a:p>
          <a:p>
            <a:pPr marL="115161" marR="0" lvl="0" indent="0" algn="l" defTabSz="914400"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Flexible instance sizes – use the best fit for your workload </a:t>
            </a:r>
          </a:p>
          <a:p>
            <a:pPr marL="115161" marR="0" lvl="0" indent="0" algn="l" defTabSz="914400"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Advanced networking and storage capabilities</a:t>
            </a:r>
          </a:p>
        </p:txBody>
      </p:sp>
      <p:sp>
        <p:nvSpPr>
          <p:cNvPr id="2" name="Title 1">
            <a:extLst>
              <a:ext uri="{FF2B5EF4-FFF2-40B4-BE49-F238E27FC236}">
                <a16:creationId xmlns:a16="http://schemas.microsoft.com/office/drawing/2014/main" id="{652F746A-1CA1-454C-9369-EE400723DF08}"/>
              </a:ext>
            </a:extLst>
          </p:cNvPr>
          <p:cNvSpPr>
            <a:spLocks noGrp="1"/>
          </p:cNvSpPr>
          <p:nvPr>
            <p:ph type="title"/>
          </p:nvPr>
        </p:nvSpPr>
        <p:spPr/>
        <p:txBody>
          <a:bodyPr/>
          <a:lstStyle/>
          <a:p>
            <a:r>
              <a:rPr lang="en-US" sz="3921"/>
              <a:t>Virtual Machines &amp; Scale Sets</a:t>
            </a:r>
          </a:p>
        </p:txBody>
      </p:sp>
      <p:grpSp>
        <p:nvGrpSpPr>
          <p:cNvPr id="8" name="Group 7"/>
          <p:cNvGrpSpPr/>
          <p:nvPr/>
        </p:nvGrpSpPr>
        <p:grpSpPr>
          <a:xfrm>
            <a:off x="493346" y="1785555"/>
            <a:ext cx="2689274" cy="2034285"/>
            <a:chOff x="46038" y="1744662"/>
            <a:chExt cx="2743200" cy="2075077"/>
          </a:xfrm>
        </p:grpSpPr>
        <p:sp>
          <p:nvSpPr>
            <p:cNvPr id="5" name="Rectangle 4">
              <a:extLst>
                <a:ext uri="{FF2B5EF4-FFF2-40B4-BE49-F238E27FC236}">
                  <a16:creationId xmlns:a16="http://schemas.microsoft.com/office/drawing/2014/main" id="{EB2C3B72-2C0D-4AE0-BD26-85F453B8FDE4}"/>
                </a:ext>
              </a:extLst>
            </p:cNvPr>
            <p:cNvSpPr/>
            <p:nvPr/>
          </p:nvSpPr>
          <p:spPr bwMode="auto">
            <a:xfrm>
              <a:off x="46038" y="3323498"/>
              <a:ext cx="274320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27" rtl="0" eaLnBrk="0" fontAlgn="base" latinLnBrk="0" hangingPunct="0">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sp>
          <p:nvSpPr>
            <p:cNvPr id="7" name="Freeform 23">
              <a:extLst>
                <a:ext uri="{FF2B5EF4-FFF2-40B4-BE49-F238E27FC236}">
                  <a16:creationId xmlns:a16="http://schemas.microsoft.com/office/drawing/2014/main" id="{39A4BC7F-DED4-4F0B-9635-BC92DC5A62D7}"/>
                </a:ext>
              </a:extLst>
            </p:cNvPr>
            <p:cNvSpPr>
              <a:spLocks/>
            </p:cNvSpPr>
            <p:nvPr/>
          </p:nvSpPr>
          <p:spPr bwMode="auto">
            <a:xfrm flipH="1">
              <a:off x="198437" y="1744662"/>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 name="Freeform 31">
            <a:extLst>
              <a:ext uri="{FF2B5EF4-FFF2-40B4-BE49-F238E27FC236}">
                <a16:creationId xmlns:a16="http://schemas.microsoft.com/office/drawing/2014/main" id="{76C5C51B-CDD5-41D1-BC0D-9087C7D2D72F}"/>
              </a:ext>
            </a:extLst>
          </p:cNvPr>
          <p:cNvSpPr>
            <a:spLocks/>
          </p:cNvSpPr>
          <p:nvPr/>
        </p:nvSpPr>
        <p:spPr bwMode="auto">
          <a:xfrm>
            <a:off x="1382734" y="2990083"/>
            <a:ext cx="760304"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32">
            <a:extLst>
              <a:ext uri="{FF2B5EF4-FFF2-40B4-BE49-F238E27FC236}">
                <a16:creationId xmlns:a16="http://schemas.microsoft.com/office/drawing/2014/main" id="{112B11F8-B5AC-438C-B027-54B24CC43DF9}"/>
              </a:ext>
            </a:extLst>
          </p:cNvPr>
          <p:cNvSpPr>
            <a:spLocks noEditPoints="1"/>
          </p:cNvSpPr>
          <p:nvPr/>
        </p:nvSpPr>
        <p:spPr bwMode="auto">
          <a:xfrm>
            <a:off x="1182738" y="2139305"/>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33">
            <a:extLst>
              <a:ext uri="{FF2B5EF4-FFF2-40B4-BE49-F238E27FC236}">
                <a16:creationId xmlns:a16="http://schemas.microsoft.com/office/drawing/2014/main" id="{73425C81-9B37-4F28-88DE-B57543F429D1}"/>
              </a:ext>
            </a:extLst>
          </p:cNvPr>
          <p:cNvSpPr>
            <a:spLocks/>
          </p:cNvSpPr>
          <p:nvPr/>
        </p:nvSpPr>
        <p:spPr bwMode="auto">
          <a:xfrm>
            <a:off x="1270038" y="2228192"/>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34">
            <a:extLst>
              <a:ext uri="{FF2B5EF4-FFF2-40B4-BE49-F238E27FC236}">
                <a16:creationId xmlns:a16="http://schemas.microsoft.com/office/drawing/2014/main" id="{25F8BA9A-461A-4517-A52D-61BB22820A1B}"/>
              </a:ext>
            </a:extLst>
          </p:cNvPr>
          <p:cNvSpPr>
            <a:spLocks/>
          </p:cNvSpPr>
          <p:nvPr/>
        </p:nvSpPr>
        <p:spPr bwMode="auto">
          <a:xfrm>
            <a:off x="1270038" y="2228192"/>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35">
            <a:extLst>
              <a:ext uri="{FF2B5EF4-FFF2-40B4-BE49-F238E27FC236}">
                <a16:creationId xmlns:a16="http://schemas.microsoft.com/office/drawing/2014/main" id="{296BCB57-8CA6-4DD3-BF66-63C00F20BFD3}"/>
              </a:ext>
            </a:extLst>
          </p:cNvPr>
          <p:cNvSpPr>
            <a:spLocks/>
          </p:cNvSpPr>
          <p:nvPr/>
        </p:nvSpPr>
        <p:spPr bwMode="auto">
          <a:xfrm>
            <a:off x="1182738" y="2139305"/>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36">
            <a:extLst>
              <a:ext uri="{FF2B5EF4-FFF2-40B4-BE49-F238E27FC236}">
                <a16:creationId xmlns:a16="http://schemas.microsoft.com/office/drawing/2014/main" id="{5FD17AC5-148F-40FB-8163-5E5730F34537}"/>
              </a:ext>
            </a:extLst>
          </p:cNvPr>
          <p:cNvSpPr>
            <a:spLocks/>
          </p:cNvSpPr>
          <p:nvPr/>
        </p:nvSpPr>
        <p:spPr bwMode="auto">
          <a:xfrm>
            <a:off x="1270038" y="2228192"/>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Rectangle 37">
            <a:extLst>
              <a:ext uri="{FF2B5EF4-FFF2-40B4-BE49-F238E27FC236}">
                <a16:creationId xmlns:a16="http://schemas.microsoft.com/office/drawing/2014/main" id="{7732FECF-57BB-48B8-B4BE-95DF25EA5BFB}"/>
              </a:ext>
            </a:extLst>
          </p:cNvPr>
          <p:cNvSpPr>
            <a:spLocks noChangeArrowheads="1"/>
          </p:cNvSpPr>
          <p:nvPr/>
        </p:nvSpPr>
        <p:spPr bwMode="auto">
          <a:xfrm>
            <a:off x="1382734" y="3142462"/>
            <a:ext cx="760304"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Oval 38">
            <a:extLst>
              <a:ext uri="{FF2B5EF4-FFF2-40B4-BE49-F238E27FC236}">
                <a16:creationId xmlns:a16="http://schemas.microsoft.com/office/drawing/2014/main" id="{3F594E52-4163-45A7-91A5-DE477918D17A}"/>
              </a:ext>
            </a:extLst>
          </p:cNvPr>
          <p:cNvSpPr>
            <a:spLocks noChangeArrowheads="1"/>
          </p:cNvSpPr>
          <p:nvPr/>
        </p:nvSpPr>
        <p:spPr bwMode="auto">
          <a:xfrm>
            <a:off x="1743046" y="2171050"/>
            <a:ext cx="31745" cy="33333"/>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39">
            <a:extLst>
              <a:ext uri="{FF2B5EF4-FFF2-40B4-BE49-F238E27FC236}">
                <a16:creationId xmlns:a16="http://schemas.microsoft.com/office/drawing/2014/main" id="{0D57BEB1-180D-4BDA-8525-246D60673D66}"/>
              </a:ext>
            </a:extLst>
          </p:cNvPr>
          <p:cNvSpPr>
            <a:spLocks/>
          </p:cNvSpPr>
          <p:nvPr/>
        </p:nvSpPr>
        <p:spPr bwMode="auto">
          <a:xfrm>
            <a:off x="1552573" y="2305968"/>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40">
            <a:extLst>
              <a:ext uri="{FF2B5EF4-FFF2-40B4-BE49-F238E27FC236}">
                <a16:creationId xmlns:a16="http://schemas.microsoft.com/office/drawing/2014/main" id="{EE270C25-BD5B-403B-8DCB-9A8A1093BAE6}"/>
              </a:ext>
            </a:extLst>
          </p:cNvPr>
          <p:cNvSpPr>
            <a:spLocks/>
          </p:cNvSpPr>
          <p:nvPr/>
        </p:nvSpPr>
        <p:spPr bwMode="auto">
          <a:xfrm>
            <a:off x="1524001" y="2472632"/>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41">
            <a:extLst>
              <a:ext uri="{FF2B5EF4-FFF2-40B4-BE49-F238E27FC236}">
                <a16:creationId xmlns:a16="http://schemas.microsoft.com/office/drawing/2014/main" id="{B718A957-456E-466E-8E00-59373A34B6E8}"/>
              </a:ext>
            </a:extLst>
          </p:cNvPr>
          <p:cNvSpPr>
            <a:spLocks/>
          </p:cNvSpPr>
          <p:nvPr/>
        </p:nvSpPr>
        <p:spPr bwMode="auto">
          <a:xfrm>
            <a:off x="1785903" y="2474220"/>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chemeClr val="accent2">
              <a:lumMod val="20000"/>
              <a:lumOff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nvGrpSpPr>
          <p:cNvPr id="6" name="Group 5"/>
          <p:cNvGrpSpPr/>
          <p:nvPr/>
        </p:nvGrpSpPr>
        <p:grpSpPr>
          <a:xfrm>
            <a:off x="642749" y="4346378"/>
            <a:ext cx="2315764" cy="2034285"/>
            <a:chOff x="198437" y="4324881"/>
            <a:chExt cx="2362200" cy="2075077"/>
          </a:xfrm>
        </p:grpSpPr>
        <p:sp>
          <p:nvSpPr>
            <p:cNvPr id="25" name="Rectangle 24">
              <a:extLst>
                <a:ext uri="{FF2B5EF4-FFF2-40B4-BE49-F238E27FC236}">
                  <a16:creationId xmlns:a16="http://schemas.microsoft.com/office/drawing/2014/main" id="{E3E6547A-41EB-4F6D-9ECF-E92D5A2A6B72}"/>
                </a:ext>
              </a:extLst>
            </p:cNvPr>
            <p:cNvSpPr/>
            <p:nvPr/>
          </p:nvSpPr>
          <p:spPr bwMode="auto">
            <a:xfrm>
              <a:off x="198437" y="5903717"/>
              <a:ext cx="236219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27" rtl="0" eaLnBrk="0" fontAlgn="base" latinLnBrk="0" hangingPunct="0">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 Scale Sets</a:t>
              </a:r>
            </a:p>
          </p:txBody>
        </p:sp>
        <p:sp>
          <p:nvSpPr>
            <p:cNvPr id="26" name="Freeform 23">
              <a:extLst>
                <a:ext uri="{FF2B5EF4-FFF2-40B4-BE49-F238E27FC236}">
                  <a16:creationId xmlns:a16="http://schemas.microsoft.com/office/drawing/2014/main" id="{47855867-CC80-4AD2-B226-F59024647D05}"/>
                </a:ext>
              </a:extLst>
            </p:cNvPr>
            <p:cNvSpPr>
              <a:spLocks/>
            </p:cNvSpPr>
            <p:nvPr/>
          </p:nvSpPr>
          <p:spPr bwMode="auto">
            <a:xfrm flipH="1">
              <a:off x="198437" y="4324881"/>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B9486AA6-F101-4D5C-83B3-47F633A6E2F9}"/>
              </a:ext>
            </a:extLst>
          </p:cNvPr>
          <p:cNvGrpSpPr/>
          <p:nvPr/>
        </p:nvGrpSpPr>
        <p:grpSpPr>
          <a:xfrm>
            <a:off x="1411399" y="4804963"/>
            <a:ext cx="988873" cy="957884"/>
            <a:chOff x="749253" y="4653770"/>
            <a:chExt cx="1186803" cy="1094514"/>
          </a:xfrm>
        </p:grpSpPr>
        <p:sp>
          <p:nvSpPr>
            <p:cNvPr id="27" name="Freeform 31">
              <a:extLst>
                <a:ext uri="{FF2B5EF4-FFF2-40B4-BE49-F238E27FC236}">
                  <a16:creationId xmlns:a16="http://schemas.microsoft.com/office/drawing/2014/main" id="{FA23644F-E1CA-428F-8967-90E1C1430A1F}"/>
                </a:ext>
              </a:extLst>
            </p:cNvPr>
            <p:cNvSpPr>
              <a:spLocks/>
            </p:cNvSpPr>
            <p:nvPr/>
          </p:nvSpPr>
          <p:spPr bwMode="auto">
            <a:xfrm>
              <a:off x="953260" y="5521609"/>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32">
              <a:extLst>
                <a:ext uri="{FF2B5EF4-FFF2-40B4-BE49-F238E27FC236}">
                  <a16:creationId xmlns:a16="http://schemas.microsoft.com/office/drawing/2014/main" id="{7C17E988-1022-4E76-A4EC-69FFC0BABB54}"/>
                </a:ext>
              </a:extLst>
            </p:cNvPr>
            <p:cNvSpPr>
              <a:spLocks noEditPoints="1"/>
            </p:cNvSpPr>
            <p:nvPr/>
          </p:nvSpPr>
          <p:spPr bwMode="auto">
            <a:xfrm>
              <a:off x="749253" y="4653770"/>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33">
              <a:extLst>
                <a:ext uri="{FF2B5EF4-FFF2-40B4-BE49-F238E27FC236}">
                  <a16:creationId xmlns:a16="http://schemas.microsoft.com/office/drawing/2014/main" id="{5FCE3BD9-E8F3-43DA-8337-474F0469DC83}"/>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34">
              <a:extLst>
                <a:ext uri="{FF2B5EF4-FFF2-40B4-BE49-F238E27FC236}">
                  <a16:creationId xmlns:a16="http://schemas.microsoft.com/office/drawing/2014/main" id="{6A55E49A-A52C-4199-ABA5-5795729E4886}"/>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5">
              <a:extLst>
                <a:ext uri="{FF2B5EF4-FFF2-40B4-BE49-F238E27FC236}">
                  <a16:creationId xmlns:a16="http://schemas.microsoft.com/office/drawing/2014/main" id="{893F6078-F1D1-44BF-B1DC-5AC250CB56FB}"/>
                </a:ext>
              </a:extLst>
            </p:cNvPr>
            <p:cNvSpPr>
              <a:spLocks/>
            </p:cNvSpPr>
            <p:nvPr/>
          </p:nvSpPr>
          <p:spPr bwMode="auto">
            <a:xfrm>
              <a:off x="749253" y="4653770"/>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6">
              <a:extLst>
                <a:ext uri="{FF2B5EF4-FFF2-40B4-BE49-F238E27FC236}">
                  <a16:creationId xmlns:a16="http://schemas.microsoft.com/office/drawing/2014/main" id="{ACFC82F2-2089-4D7B-8729-51CC80021CFD}"/>
                </a:ext>
              </a:extLst>
            </p:cNvPr>
            <p:cNvSpPr>
              <a:spLocks/>
            </p:cNvSpPr>
            <p:nvPr/>
          </p:nvSpPr>
          <p:spPr bwMode="auto">
            <a:xfrm>
              <a:off x="838304" y="4744440"/>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Rectangle 37">
              <a:extLst>
                <a:ext uri="{FF2B5EF4-FFF2-40B4-BE49-F238E27FC236}">
                  <a16:creationId xmlns:a16="http://schemas.microsoft.com/office/drawing/2014/main" id="{67059BBB-78C6-48B2-8828-B3B923B3E655}"/>
                </a:ext>
              </a:extLst>
            </p:cNvPr>
            <p:cNvSpPr>
              <a:spLocks noChangeArrowheads="1"/>
            </p:cNvSpPr>
            <p:nvPr/>
          </p:nvSpPr>
          <p:spPr bwMode="auto">
            <a:xfrm>
              <a:off x="953260" y="5677043"/>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Oval 38">
              <a:extLst>
                <a:ext uri="{FF2B5EF4-FFF2-40B4-BE49-F238E27FC236}">
                  <a16:creationId xmlns:a16="http://schemas.microsoft.com/office/drawing/2014/main" id="{A95CCB77-C05D-4CDA-91D9-A15015DF6D5D}"/>
                </a:ext>
              </a:extLst>
            </p:cNvPr>
            <p:cNvSpPr>
              <a:spLocks noChangeArrowheads="1"/>
            </p:cNvSpPr>
            <p:nvPr/>
          </p:nvSpPr>
          <p:spPr bwMode="auto">
            <a:xfrm>
              <a:off x="1320797" y="4686152"/>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9">
              <a:extLst>
                <a:ext uri="{FF2B5EF4-FFF2-40B4-BE49-F238E27FC236}">
                  <a16:creationId xmlns:a16="http://schemas.microsoft.com/office/drawing/2014/main" id="{DD9B8611-9474-4F88-8BFB-2A02F19A594B}"/>
                </a:ext>
              </a:extLst>
            </p:cNvPr>
            <p:cNvSpPr>
              <a:spLocks/>
            </p:cNvSpPr>
            <p:nvPr/>
          </p:nvSpPr>
          <p:spPr bwMode="auto">
            <a:xfrm>
              <a:off x="1126504" y="4823776"/>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40">
              <a:extLst>
                <a:ext uri="{FF2B5EF4-FFF2-40B4-BE49-F238E27FC236}">
                  <a16:creationId xmlns:a16="http://schemas.microsoft.com/office/drawing/2014/main" id="{60EA9C24-6264-42E0-A4C3-7B8DBF0F76A8}"/>
                </a:ext>
              </a:extLst>
            </p:cNvPr>
            <p:cNvSpPr>
              <a:spLocks/>
            </p:cNvSpPr>
            <p:nvPr/>
          </p:nvSpPr>
          <p:spPr bwMode="auto">
            <a:xfrm>
              <a:off x="1097360" y="4993782"/>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7EB7DAA2-A65F-41F1-A9BB-CAEC1BF6A51D}"/>
                </a:ext>
              </a:extLst>
            </p:cNvPr>
            <p:cNvSpPr>
              <a:spLocks/>
            </p:cNvSpPr>
            <p:nvPr/>
          </p:nvSpPr>
          <p:spPr bwMode="auto">
            <a:xfrm>
              <a:off x="1364513" y="4995401"/>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8D5E7A74-2910-420A-84FE-F120E8524DE1}"/>
              </a:ext>
            </a:extLst>
          </p:cNvPr>
          <p:cNvGrpSpPr/>
          <p:nvPr/>
        </p:nvGrpSpPr>
        <p:grpSpPr>
          <a:xfrm>
            <a:off x="1300359" y="4742236"/>
            <a:ext cx="988873" cy="957884"/>
            <a:chOff x="749253" y="4653770"/>
            <a:chExt cx="1186803" cy="1094514"/>
          </a:xfrm>
        </p:grpSpPr>
        <p:sp>
          <p:nvSpPr>
            <p:cNvPr id="40" name="Freeform 31">
              <a:extLst>
                <a:ext uri="{FF2B5EF4-FFF2-40B4-BE49-F238E27FC236}">
                  <a16:creationId xmlns:a16="http://schemas.microsoft.com/office/drawing/2014/main" id="{61B2B110-9DAC-4BBE-B362-820CBFA46B42}"/>
                </a:ext>
              </a:extLst>
            </p:cNvPr>
            <p:cNvSpPr>
              <a:spLocks/>
            </p:cNvSpPr>
            <p:nvPr/>
          </p:nvSpPr>
          <p:spPr bwMode="auto">
            <a:xfrm>
              <a:off x="953260" y="5521609"/>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32">
              <a:extLst>
                <a:ext uri="{FF2B5EF4-FFF2-40B4-BE49-F238E27FC236}">
                  <a16:creationId xmlns:a16="http://schemas.microsoft.com/office/drawing/2014/main" id="{B0517B89-531C-452F-9DC2-6B80CDD4033D}"/>
                </a:ext>
              </a:extLst>
            </p:cNvPr>
            <p:cNvSpPr>
              <a:spLocks noEditPoints="1"/>
            </p:cNvSpPr>
            <p:nvPr/>
          </p:nvSpPr>
          <p:spPr bwMode="auto">
            <a:xfrm>
              <a:off x="749253" y="4653770"/>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33">
              <a:extLst>
                <a:ext uri="{FF2B5EF4-FFF2-40B4-BE49-F238E27FC236}">
                  <a16:creationId xmlns:a16="http://schemas.microsoft.com/office/drawing/2014/main" id="{E74E25F1-1E5F-43A5-A631-F57F103A7CF0}"/>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34">
              <a:extLst>
                <a:ext uri="{FF2B5EF4-FFF2-40B4-BE49-F238E27FC236}">
                  <a16:creationId xmlns:a16="http://schemas.microsoft.com/office/drawing/2014/main" id="{9F787251-95E7-47EA-9372-E88BEF27AC47}"/>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35">
              <a:extLst>
                <a:ext uri="{FF2B5EF4-FFF2-40B4-BE49-F238E27FC236}">
                  <a16:creationId xmlns:a16="http://schemas.microsoft.com/office/drawing/2014/main" id="{2EBDA828-3DF8-4916-97E3-A43BCBBBC763}"/>
                </a:ext>
              </a:extLst>
            </p:cNvPr>
            <p:cNvSpPr>
              <a:spLocks/>
            </p:cNvSpPr>
            <p:nvPr/>
          </p:nvSpPr>
          <p:spPr bwMode="auto">
            <a:xfrm>
              <a:off x="749253" y="4653770"/>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Freeform 36">
              <a:extLst>
                <a:ext uri="{FF2B5EF4-FFF2-40B4-BE49-F238E27FC236}">
                  <a16:creationId xmlns:a16="http://schemas.microsoft.com/office/drawing/2014/main" id="{AA6DAFED-40A7-4FD1-B5B6-1B35D6867F4A}"/>
                </a:ext>
              </a:extLst>
            </p:cNvPr>
            <p:cNvSpPr>
              <a:spLocks/>
            </p:cNvSpPr>
            <p:nvPr/>
          </p:nvSpPr>
          <p:spPr bwMode="auto">
            <a:xfrm>
              <a:off x="838304" y="4744440"/>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37">
              <a:extLst>
                <a:ext uri="{FF2B5EF4-FFF2-40B4-BE49-F238E27FC236}">
                  <a16:creationId xmlns:a16="http://schemas.microsoft.com/office/drawing/2014/main" id="{F859288A-B1ED-4C57-A14C-F2FBB7C5A5E6}"/>
                </a:ext>
              </a:extLst>
            </p:cNvPr>
            <p:cNvSpPr>
              <a:spLocks noChangeArrowheads="1"/>
            </p:cNvSpPr>
            <p:nvPr/>
          </p:nvSpPr>
          <p:spPr bwMode="auto">
            <a:xfrm>
              <a:off x="953260" y="5677043"/>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Oval 38">
              <a:extLst>
                <a:ext uri="{FF2B5EF4-FFF2-40B4-BE49-F238E27FC236}">
                  <a16:creationId xmlns:a16="http://schemas.microsoft.com/office/drawing/2014/main" id="{1AFD20AB-E183-4765-8589-C841E7A7D818}"/>
                </a:ext>
              </a:extLst>
            </p:cNvPr>
            <p:cNvSpPr>
              <a:spLocks noChangeArrowheads="1"/>
            </p:cNvSpPr>
            <p:nvPr/>
          </p:nvSpPr>
          <p:spPr bwMode="auto">
            <a:xfrm>
              <a:off x="1320797" y="4686152"/>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Freeform 39">
              <a:extLst>
                <a:ext uri="{FF2B5EF4-FFF2-40B4-BE49-F238E27FC236}">
                  <a16:creationId xmlns:a16="http://schemas.microsoft.com/office/drawing/2014/main" id="{2D8E3EF8-E5A4-4443-A38E-6E9E851164AB}"/>
                </a:ext>
              </a:extLst>
            </p:cNvPr>
            <p:cNvSpPr>
              <a:spLocks/>
            </p:cNvSpPr>
            <p:nvPr/>
          </p:nvSpPr>
          <p:spPr bwMode="auto">
            <a:xfrm>
              <a:off x="1126504" y="4823776"/>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Freeform 40">
              <a:extLst>
                <a:ext uri="{FF2B5EF4-FFF2-40B4-BE49-F238E27FC236}">
                  <a16:creationId xmlns:a16="http://schemas.microsoft.com/office/drawing/2014/main" id="{E9BC69CE-ED64-4311-9635-8ADDDE0DF892}"/>
                </a:ext>
              </a:extLst>
            </p:cNvPr>
            <p:cNvSpPr>
              <a:spLocks/>
            </p:cNvSpPr>
            <p:nvPr/>
          </p:nvSpPr>
          <p:spPr bwMode="auto">
            <a:xfrm>
              <a:off x="1097360" y="4993782"/>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Freeform 41">
              <a:extLst>
                <a:ext uri="{FF2B5EF4-FFF2-40B4-BE49-F238E27FC236}">
                  <a16:creationId xmlns:a16="http://schemas.microsoft.com/office/drawing/2014/main" id="{E191B784-E51F-44A0-8269-15D77AB8F197}"/>
                </a:ext>
              </a:extLst>
            </p:cNvPr>
            <p:cNvSpPr>
              <a:spLocks/>
            </p:cNvSpPr>
            <p:nvPr/>
          </p:nvSpPr>
          <p:spPr bwMode="auto">
            <a:xfrm>
              <a:off x="1364513" y="4995401"/>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518D7766-4E21-446A-9CF9-8333FB386126}"/>
              </a:ext>
            </a:extLst>
          </p:cNvPr>
          <p:cNvGrpSpPr/>
          <p:nvPr/>
        </p:nvGrpSpPr>
        <p:grpSpPr>
          <a:xfrm>
            <a:off x="1171522" y="4684140"/>
            <a:ext cx="988873" cy="957884"/>
            <a:chOff x="749253" y="4653770"/>
            <a:chExt cx="1186803" cy="1094514"/>
          </a:xfrm>
        </p:grpSpPr>
        <p:sp>
          <p:nvSpPr>
            <p:cNvPr id="52" name="Freeform 31">
              <a:extLst>
                <a:ext uri="{FF2B5EF4-FFF2-40B4-BE49-F238E27FC236}">
                  <a16:creationId xmlns:a16="http://schemas.microsoft.com/office/drawing/2014/main" id="{10C4652B-1A1B-4FC9-A37B-A47EA0DC3527}"/>
                </a:ext>
              </a:extLst>
            </p:cNvPr>
            <p:cNvSpPr>
              <a:spLocks/>
            </p:cNvSpPr>
            <p:nvPr/>
          </p:nvSpPr>
          <p:spPr bwMode="auto">
            <a:xfrm>
              <a:off x="953260" y="5521609"/>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Freeform 32">
              <a:extLst>
                <a:ext uri="{FF2B5EF4-FFF2-40B4-BE49-F238E27FC236}">
                  <a16:creationId xmlns:a16="http://schemas.microsoft.com/office/drawing/2014/main" id="{5C96DC79-1BEB-4233-9EAE-89257B76BB20}"/>
                </a:ext>
              </a:extLst>
            </p:cNvPr>
            <p:cNvSpPr>
              <a:spLocks noEditPoints="1"/>
            </p:cNvSpPr>
            <p:nvPr/>
          </p:nvSpPr>
          <p:spPr bwMode="auto">
            <a:xfrm>
              <a:off x="749253" y="4653770"/>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Freeform 33">
              <a:extLst>
                <a:ext uri="{FF2B5EF4-FFF2-40B4-BE49-F238E27FC236}">
                  <a16:creationId xmlns:a16="http://schemas.microsoft.com/office/drawing/2014/main" id="{04CC649C-52D4-4F59-83DE-970D12D703A4}"/>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Freeform 34">
              <a:extLst>
                <a:ext uri="{FF2B5EF4-FFF2-40B4-BE49-F238E27FC236}">
                  <a16:creationId xmlns:a16="http://schemas.microsoft.com/office/drawing/2014/main" id="{4A5ABD87-8056-40B3-A32F-9DCB7E95828A}"/>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Freeform 35">
              <a:extLst>
                <a:ext uri="{FF2B5EF4-FFF2-40B4-BE49-F238E27FC236}">
                  <a16:creationId xmlns:a16="http://schemas.microsoft.com/office/drawing/2014/main" id="{CCA9CA4A-19F9-4087-9AD4-5873BA71D782}"/>
                </a:ext>
              </a:extLst>
            </p:cNvPr>
            <p:cNvSpPr>
              <a:spLocks/>
            </p:cNvSpPr>
            <p:nvPr/>
          </p:nvSpPr>
          <p:spPr bwMode="auto">
            <a:xfrm>
              <a:off x="749253" y="4653770"/>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Freeform 36">
              <a:extLst>
                <a:ext uri="{FF2B5EF4-FFF2-40B4-BE49-F238E27FC236}">
                  <a16:creationId xmlns:a16="http://schemas.microsoft.com/office/drawing/2014/main" id="{B768F7BB-4CFE-442F-8A8A-2F291A128799}"/>
                </a:ext>
              </a:extLst>
            </p:cNvPr>
            <p:cNvSpPr>
              <a:spLocks/>
            </p:cNvSpPr>
            <p:nvPr/>
          </p:nvSpPr>
          <p:spPr bwMode="auto">
            <a:xfrm>
              <a:off x="838304" y="4744440"/>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37">
              <a:extLst>
                <a:ext uri="{FF2B5EF4-FFF2-40B4-BE49-F238E27FC236}">
                  <a16:creationId xmlns:a16="http://schemas.microsoft.com/office/drawing/2014/main" id="{96BCE86F-808B-4BCD-A741-7C95FEDFE8C9}"/>
                </a:ext>
              </a:extLst>
            </p:cNvPr>
            <p:cNvSpPr>
              <a:spLocks noChangeArrowheads="1"/>
            </p:cNvSpPr>
            <p:nvPr/>
          </p:nvSpPr>
          <p:spPr bwMode="auto">
            <a:xfrm>
              <a:off x="953260" y="5677043"/>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Oval 38">
              <a:extLst>
                <a:ext uri="{FF2B5EF4-FFF2-40B4-BE49-F238E27FC236}">
                  <a16:creationId xmlns:a16="http://schemas.microsoft.com/office/drawing/2014/main" id="{815E9687-E8CF-4F48-8BC2-FCB0F7407286}"/>
                </a:ext>
              </a:extLst>
            </p:cNvPr>
            <p:cNvSpPr>
              <a:spLocks noChangeArrowheads="1"/>
            </p:cNvSpPr>
            <p:nvPr/>
          </p:nvSpPr>
          <p:spPr bwMode="auto">
            <a:xfrm>
              <a:off x="1320797" y="4686152"/>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Freeform 39">
              <a:extLst>
                <a:ext uri="{FF2B5EF4-FFF2-40B4-BE49-F238E27FC236}">
                  <a16:creationId xmlns:a16="http://schemas.microsoft.com/office/drawing/2014/main" id="{9A1E1111-386E-464F-8D7B-523756C8793A}"/>
                </a:ext>
              </a:extLst>
            </p:cNvPr>
            <p:cNvSpPr>
              <a:spLocks/>
            </p:cNvSpPr>
            <p:nvPr/>
          </p:nvSpPr>
          <p:spPr bwMode="auto">
            <a:xfrm>
              <a:off x="1126504" y="4823776"/>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Freeform 40">
              <a:extLst>
                <a:ext uri="{FF2B5EF4-FFF2-40B4-BE49-F238E27FC236}">
                  <a16:creationId xmlns:a16="http://schemas.microsoft.com/office/drawing/2014/main" id="{7D34929F-9EC1-4228-A30B-49152436CDCA}"/>
                </a:ext>
              </a:extLst>
            </p:cNvPr>
            <p:cNvSpPr>
              <a:spLocks/>
            </p:cNvSpPr>
            <p:nvPr/>
          </p:nvSpPr>
          <p:spPr bwMode="auto">
            <a:xfrm>
              <a:off x="1097360" y="4993782"/>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Freeform 41">
              <a:extLst>
                <a:ext uri="{FF2B5EF4-FFF2-40B4-BE49-F238E27FC236}">
                  <a16:creationId xmlns:a16="http://schemas.microsoft.com/office/drawing/2014/main" id="{63AD4F2F-AE68-4430-8555-53AA9CE9FFE0}"/>
                </a:ext>
              </a:extLst>
            </p:cNvPr>
            <p:cNvSpPr>
              <a:spLocks/>
            </p:cNvSpPr>
            <p:nvPr/>
          </p:nvSpPr>
          <p:spPr bwMode="auto">
            <a:xfrm>
              <a:off x="1364513" y="4995401"/>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79A85C01-3B69-46E0-8359-7E8033A22D53}"/>
              </a:ext>
            </a:extLst>
          </p:cNvPr>
          <p:cNvGrpSpPr/>
          <p:nvPr/>
        </p:nvGrpSpPr>
        <p:grpSpPr>
          <a:xfrm>
            <a:off x="9035029" y="476235"/>
            <a:ext cx="851604" cy="631855"/>
            <a:chOff x="10332992" y="479425"/>
            <a:chExt cx="868680" cy="644525"/>
          </a:xfrm>
        </p:grpSpPr>
        <p:sp>
          <p:nvSpPr>
            <p:cNvPr id="64" name="TextBox 63">
              <a:extLst>
                <a:ext uri="{FF2B5EF4-FFF2-40B4-BE49-F238E27FC236}">
                  <a16:creationId xmlns:a16="http://schemas.microsoft.com/office/drawing/2014/main" id="{4B17714D-3084-40BA-816E-3DD865642EA2}"/>
                </a:ext>
              </a:extLst>
            </p:cNvPr>
            <p:cNvSpPr txBox="1"/>
            <p:nvPr/>
          </p:nvSpPr>
          <p:spPr>
            <a:xfrm>
              <a:off x="10332992" y="479425"/>
              <a:ext cx="868680"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65" name="Freeform 9">
              <a:extLst>
                <a:ext uri="{FF2B5EF4-FFF2-40B4-BE49-F238E27FC236}">
                  <a16:creationId xmlns:a16="http://schemas.microsoft.com/office/drawing/2014/main" id="{2E53C93F-5153-4DAD-8E05-EDA731C61202}"/>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99C18B5B-11B7-468C-8EF0-A555880C120F}"/>
              </a:ext>
            </a:extLst>
          </p:cNvPr>
          <p:cNvGrpSpPr/>
          <p:nvPr/>
        </p:nvGrpSpPr>
        <p:grpSpPr>
          <a:xfrm>
            <a:off x="9886743" y="476234"/>
            <a:ext cx="941117" cy="634968"/>
            <a:chOff x="11201784" y="479425"/>
            <a:chExt cx="959988" cy="647700"/>
          </a:xfrm>
        </p:grpSpPr>
        <p:sp>
          <p:nvSpPr>
            <p:cNvPr id="67" name="TextBox 66">
              <a:extLst>
                <a:ext uri="{FF2B5EF4-FFF2-40B4-BE49-F238E27FC236}">
                  <a16:creationId xmlns:a16="http://schemas.microsoft.com/office/drawing/2014/main" id="{0DA41611-45F7-4161-97CF-0E34CD3B711D}"/>
                </a:ext>
              </a:extLst>
            </p:cNvPr>
            <p:cNvSpPr txBox="1"/>
            <p:nvPr/>
          </p:nvSpPr>
          <p:spPr>
            <a:xfrm>
              <a:off x="11201784" y="479425"/>
              <a:ext cx="959988"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68" name="Freeform 13">
              <a:extLst>
                <a:ext uri="{FF2B5EF4-FFF2-40B4-BE49-F238E27FC236}">
                  <a16:creationId xmlns:a16="http://schemas.microsoft.com/office/drawing/2014/main" id="{69B84A81-1E7A-49D3-86EB-364AC3DE4A7D}"/>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69" name="TextBox 68">
            <a:extLst>
              <a:ext uri="{FF2B5EF4-FFF2-40B4-BE49-F238E27FC236}">
                <a16:creationId xmlns:a16="http://schemas.microsoft.com/office/drawing/2014/main" id="{C6B47A09-8E40-49EF-BA46-F4F29526F2FA}"/>
              </a:ext>
            </a:extLst>
          </p:cNvPr>
          <p:cNvSpPr txBox="1"/>
          <p:nvPr/>
        </p:nvSpPr>
        <p:spPr>
          <a:xfrm>
            <a:off x="10829672" y="474904"/>
            <a:ext cx="1030910" cy="253450"/>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70" name="Freeform 5">
            <a:extLst>
              <a:ext uri="{FF2B5EF4-FFF2-40B4-BE49-F238E27FC236}">
                <a16:creationId xmlns:a16="http://schemas.microsoft.com/office/drawing/2014/main" id="{8C125B94-4345-4616-9628-8B6813836EAB}"/>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E1CBD8FE-D251-46E3-8351-B16A973550D7}"/>
              </a:ext>
            </a:extLst>
          </p:cNvPr>
          <p:cNvGrpSpPr/>
          <p:nvPr/>
        </p:nvGrpSpPr>
        <p:grpSpPr>
          <a:xfrm>
            <a:off x="8253196" y="487"/>
            <a:ext cx="851606" cy="1101856"/>
            <a:chOff x="8418690" y="119118"/>
            <a:chExt cx="868682" cy="1123950"/>
          </a:xfrm>
        </p:grpSpPr>
        <p:sp>
          <p:nvSpPr>
            <p:cNvPr id="72" name="Rectangle 71">
              <a:extLst>
                <a:ext uri="{FF2B5EF4-FFF2-40B4-BE49-F238E27FC236}">
                  <a16:creationId xmlns:a16="http://schemas.microsoft.com/office/drawing/2014/main" id="{41CABFD6-E5ED-43FC-8942-035CB6998574}"/>
                </a:ext>
              </a:extLst>
            </p:cNvPr>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3" name="Group 72">
              <a:extLst>
                <a:ext uri="{FF2B5EF4-FFF2-40B4-BE49-F238E27FC236}">
                  <a16:creationId xmlns:a16="http://schemas.microsoft.com/office/drawing/2014/main" id="{95377B0D-AF50-47F0-AE5C-2ECD141D32F5}"/>
                </a:ext>
              </a:extLst>
            </p:cNvPr>
            <p:cNvGrpSpPr/>
            <p:nvPr/>
          </p:nvGrpSpPr>
          <p:grpSpPr>
            <a:xfrm>
              <a:off x="8418690" y="598543"/>
              <a:ext cx="868680" cy="644525"/>
              <a:chOff x="9418637" y="479425"/>
              <a:chExt cx="868680" cy="644525"/>
            </a:xfrm>
          </p:grpSpPr>
          <p:sp>
            <p:nvSpPr>
              <p:cNvPr id="74" name="TextBox 73">
                <a:extLst>
                  <a:ext uri="{FF2B5EF4-FFF2-40B4-BE49-F238E27FC236}">
                    <a16:creationId xmlns:a16="http://schemas.microsoft.com/office/drawing/2014/main" id="{E994FFF6-BAEA-49E3-B62D-385C8652F815}"/>
                  </a:ext>
                </a:extLst>
              </p:cNvPr>
              <p:cNvSpPr txBox="1"/>
              <p:nvPr/>
            </p:nvSpPr>
            <p:spPr>
              <a:xfrm>
                <a:off x="9418637" y="479425"/>
                <a:ext cx="868680" cy="258532"/>
              </a:xfrm>
              <a:prstGeom prst="rect">
                <a:avLst/>
              </a:prstGeom>
              <a:noFill/>
            </p:spPr>
            <p:txBody>
              <a:bodyPr wrap="square" lIns="44821" tIns="44821" rIns="44821" bIns="44821"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4717">
                          <a:srgbClr val="000000"/>
                        </a:gs>
                        <a:gs pos="32075">
                          <a:srgbClr val="000000"/>
                        </a:gs>
                      </a:gsLst>
                      <a:lin ang="5400000" scaled="1"/>
                    </a:gradFill>
                    <a:effectLst/>
                    <a:uLnTx/>
                    <a:uFillTx/>
                    <a:latin typeface="Segoe UI Semibold" panose="020B0702040204020203" pitchFamily="34" charset="0"/>
                    <a:ea typeface="+mn-ea"/>
                    <a:cs typeface="Segoe UI Semibold" panose="020B0702040204020203" pitchFamily="34" charset="0"/>
                  </a:rPr>
                  <a:t>Compute</a:t>
                </a:r>
              </a:p>
            </p:txBody>
          </p:sp>
          <p:sp>
            <p:nvSpPr>
              <p:cNvPr id="75" name="Freeform 5">
                <a:extLst>
                  <a:ext uri="{FF2B5EF4-FFF2-40B4-BE49-F238E27FC236}">
                    <a16:creationId xmlns:a16="http://schemas.microsoft.com/office/drawing/2014/main" id="{8C7F0A95-01E0-400B-8511-510623D8070D}"/>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4717">
                        <a:srgbClr val="000000"/>
                      </a:gs>
                      <a:gs pos="32075">
                        <a:srgbClr val="00000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994958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a:solidFill>
                  <a:srgbClr val="0078D7"/>
                </a:solidFill>
                <a:latin typeface="Segoe UI Light" panose="020B0502040204020203" pitchFamily="34" charset="0"/>
                <a:cs typeface="Segoe UI Light" panose="020B0502040204020203" pitchFamily="34" charset="0"/>
              </a:rPr>
              <a:t>Compute options for all types of apps</a:t>
            </a:r>
          </a:p>
        </p:txBody>
      </p:sp>
      <p:grpSp>
        <p:nvGrpSpPr>
          <p:cNvPr id="67" name="Group 66">
            <a:extLst>
              <a:ext uri="{FF2B5EF4-FFF2-40B4-BE49-F238E27FC236}">
                <a16:creationId xmlns:a16="http://schemas.microsoft.com/office/drawing/2014/main" id="{0AC73AD0-FD95-44E5-A746-FF09FFD8DCF9}"/>
              </a:ext>
            </a:extLst>
          </p:cNvPr>
          <p:cNvGrpSpPr/>
          <p:nvPr/>
        </p:nvGrpSpPr>
        <p:grpSpPr>
          <a:xfrm>
            <a:off x="2679495" y="2187026"/>
            <a:ext cx="1542486" cy="1175588"/>
            <a:chOff x="3475683" y="1763123"/>
            <a:chExt cx="1573639" cy="1199332"/>
          </a:xfrm>
        </p:grpSpPr>
        <p:grpSp>
          <p:nvGrpSpPr>
            <p:cNvPr id="64" name="Group 63">
              <a:extLst>
                <a:ext uri="{FF2B5EF4-FFF2-40B4-BE49-F238E27FC236}">
                  <a16:creationId xmlns:a16="http://schemas.microsoft.com/office/drawing/2014/main" id="{D904902D-B27A-4D20-A3B3-3D6586CE5CA0}"/>
                </a:ext>
              </a:extLst>
            </p:cNvPr>
            <p:cNvGrpSpPr/>
            <p:nvPr/>
          </p:nvGrpSpPr>
          <p:grpSpPr>
            <a:xfrm>
              <a:off x="4026292" y="2332372"/>
              <a:ext cx="679598" cy="520840"/>
              <a:chOff x="3489019" y="2410376"/>
              <a:chExt cx="932004" cy="714281"/>
            </a:xfrm>
          </p:grpSpPr>
          <p:sp>
            <p:nvSpPr>
              <p:cNvPr id="15" name="monitor">
                <a:extLst>
                  <a:ext uri="{FF2B5EF4-FFF2-40B4-BE49-F238E27FC236}">
                    <a16:creationId xmlns:a16="http://schemas.microsoft.com/office/drawing/2014/main" id="{A383DF45-0E1E-43CD-BA80-1E2FFE98AEF8}"/>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6" name="TextBox 15">
                <a:extLst>
                  <a:ext uri="{FF2B5EF4-FFF2-40B4-BE49-F238E27FC236}">
                    <a16:creationId xmlns:a16="http://schemas.microsoft.com/office/drawing/2014/main" id="{3148D175-EA1E-4B74-BD70-8EC4BD935E14}"/>
                  </a:ext>
                </a:extLst>
              </p:cNvPr>
              <p:cNvSpPr txBox="1"/>
              <p:nvPr/>
            </p:nvSpPr>
            <p:spPr>
              <a:xfrm>
                <a:off x="3888571" y="2554739"/>
                <a:ext cx="170450" cy="303670"/>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sp>
          <p:nvSpPr>
            <p:cNvPr id="102" name="Rectangle 101">
              <a:extLst>
                <a:ext uri="{FF2B5EF4-FFF2-40B4-BE49-F238E27FC236}">
                  <a16:creationId xmlns:a16="http://schemas.microsoft.com/office/drawing/2014/main" id="{6740A7D8-FBC3-4CA4-A5DD-E7931BACAF04}"/>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9F2628C5-279D-46B7-AAF2-B8C90EBAE288}"/>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7" name="Group 16">
              <a:extLst>
                <a:ext uri="{FF2B5EF4-FFF2-40B4-BE49-F238E27FC236}">
                  <a16:creationId xmlns:a16="http://schemas.microsoft.com/office/drawing/2014/main" id="{DC42C1AF-A841-4974-8FFB-84C1E34C4951}"/>
                </a:ext>
              </a:extLst>
            </p:cNvPr>
            <p:cNvGrpSpPr/>
            <p:nvPr/>
          </p:nvGrpSpPr>
          <p:grpSpPr>
            <a:xfrm>
              <a:off x="3475683" y="1763123"/>
              <a:ext cx="443204" cy="443204"/>
              <a:chOff x="3433906" y="1801744"/>
              <a:chExt cx="365962" cy="365962"/>
            </a:xfrm>
          </p:grpSpPr>
          <p:sp>
            <p:nvSpPr>
              <p:cNvPr id="112" name="Oval 111">
                <a:extLst>
                  <a:ext uri="{FF2B5EF4-FFF2-40B4-BE49-F238E27FC236}">
                    <a16:creationId xmlns:a16="http://schemas.microsoft.com/office/drawing/2014/main" id="{97F79F7F-F90F-40F0-9C47-BED48C20720D}"/>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MiniExpand_E93A">
                <a:extLst>
                  <a:ext uri="{FF2B5EF4-FFF2-40B4-BE49-F238E27FC236}">
                    <a16:creationId xmlns:a16="http://schemas.microsoft.com/office/drawing/2014/main" id="{82421175-79F9-4A8A-A42E-50D57CEB0829}"/>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68" name="Group 67">
            <a:extLst>
              <a:ext uri="{FF2B5EF4-FFF2-40B4-BE49-F238E27FC236}">
                <a16:creationId xmlns:a16="http://schemas.microsoft.com/office/drawing/2014/main" id="{E2B54E01-E4F7-4765-9416-578984E8AEDC}"/>
              </a:ext>
            </a:extLst>
          </p:cNvPr>
          <p:cNvGrpSpPr/>
          <p:nvPr/>
        </p:nvGrpSpPr>
        <p:grpSpPr>
          <a:xfrm>
            <a:off x="358771" y="2187025"/>
            <a:ext cx="2138701" cy="1174506"/>
            <a:chOff x="1126308" y="1763123"/>
            <a:chExt cx="2181896" cy="1198227"/>
          </a:xfrm>
        </p:grpSpPr>
        <p:sp>
          <p:nvSpPr>
            <p:cNvPr id="9" name="Rectangle 8">
              <a:extLst>
                <a:ext uri="{FF2B5EF4-FFF2-40B4-BE49-F238E27FC236}">
                  <a16:creationId xmlns:a16="http://schemas.microsoft.com/office/drawing/2014/main" id="{68517F6A-6867-48EB-8AAA-A74F57CA8AC3}"/>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940D0A4E-1357-411B-A7D6-B4C2DF7FBC99}"/>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3" name="Group 12">
              <a:extLst>
                <a:ext uri="{FF2B5EF4-FFF2-40B4-BE49-F238E27FC236}">
                  <a16:creationId xmlns:a16="http://schemas.microsoft.com/office/drawing/2014/main" id="{FFED0EA7-E5B4-488F-ABDE-665C844E297D}"/>
                </a:ext>
              </a:extLst>
            </p:cNvPr>
            <p:cNvGrpSpPr/>
            <p:nvPr/>
          </p:nvGrpSpPr>
          <p:grpSpPr>
            <a:xfrm>
              <a:off x="1457286" y="2332382"/>
              <a:ext cx="679586" cy="520830"/>
              <a:chOff x="1107905" y="1985997"/>
              <a:chExt cx="865583" cy="663377"/>
            </a:xfrm>
          </p:grpSpPr>
          <p:sp>
            <p:nvSpPr>
              <p:cNvPr id="3" name="monitor">
                <a:extLst>
                  <a:ext uri="{FF2B5EF4-FFF2-40B4-BE49-F238E27FC236}">
                    <a16:creationId xmlns:a16="http://schemas.microsoft.com/office/drawing/2014/main" id="{81FF4470-CB54-4E8E-845A-523E71D0BFFE}"/>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BBC94484-E00B-4E8B-B1B4-41F264079F76}"/>
                  </a:ext>
                </a:extLst>
              </p:cNvPr>
              <p:cNvSpPr txBox="1"/>
              <p:nvPr/>
            </p:nvSpPr>
            <p:spPr>
              <a:xfrm>
                <a:off x="1436520" y="2120073"/>
                <a:ext cx="174969" cy="282035"/>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14" name="Group 13">
              <a:extLst>
                <a:ext uri="{FF2B5EF4-FFF2-40B4-BE49-F238E27FC236}">
                  <a16:creationId xmlns:a16="http://schemas.microsoft.com/office/drawing/2014/main" id="{DB71AF20-F95B-4649-9B43-02FA9FC8FB0B}"/>
                </a:ext>
              </a:extLst>
            </p:cNvPr>
            <p:cNvGrpSpPr/>
            <p:nvPr/>
          </p:nvGrpSpPr>
          <p:grpSpPr>
            <a:xfrm>
              <a:off x="2396839" y="2332382"/>
              <a:ext cx="679586" cy="520830"/>
              <a:chOff x="2294035" y="1985997"/>
              <a:chExt cx="865583" cy="663377"/>
            </a:xfrm>
          </p:grpSpPr>
          <p:sp>
            <p:nvSpPr>
              <p:cNvPr id="10" name="monitor">
                <a:extLst>
                  <a:ext uri="{FF2B5EF4-FFF2-40B4-BE49-F238E27FC236}">
                    <a16:creationId xmlns:a16="http://schemas.microsoft.com/office/drawing/2014/main" id="{84913259-4BC5-4144-B5AC-BFBC3BAD0393}"/>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50095600-5976-4C52-8384-E0C5591378A1}"/>
                  </a:ext>
                </a:extLst>
              </p:cNvPr>
              <p:cNvSpPr txBox="1"/>
              <p:nvPr/>
            </p:nvSpPr>
            <p:spPr>
              <a:xfrm>
                <a:off x="2486089" y="2120073"/>
                <a:ext cx="448505" cy="282035"/>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21" name="Group 20">
              <a:extLst>
                <a:ext uri="{FF2B5EF4-FFF2-40B4-BE49-F238E27FC236}">
                  <a16:creationId xmlns:a16="http://schemas.microsoft.com/office/drawing/2014/main" id="{3D8510E8-339F-4CE6-8B34-54C83D10E636}"/>
                </a:ext>
              </a:extLst>
            </p:cNvPr>
            <p:cNvGrpSpPr/>
            <p:nvPr/>
          </p:nvGrpSpPr>
          <p:grpSpPr>
            <a:xfrm>
              <a:off x="1126308" y="1763123"/>
              <a:ext cx="449062" cy="449062"/>
              <a:chOff x="1069967" y="1804673"/>
              <a:chExt cx="365962" cy="365962"/>
            </a:xfrm>
          </p:grpSpPr>
          <p:sp>
            <p:nvSpPr>
              <p:cNvPr id="4" name="Oval 3">
                <a:extLst>
                  <a:ext uri="{FF2B5EF4-FFF2-40B4-BE49-F238E27FC236}">
                    <a16:creationId xmlns:a16="http://schemas.microsoft.com/office/drawing/2014/main" id="{0FC62282-704A-4626-AEB2-2DBB417EB877}"/>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desktop">
                <a:extLst>
                  <a:ext uri="{FF2B5EF4-FFF2-40B4-BE49-F238E27FC236}">
                    <a16:creationId xmlns:a16="http://schemas.microsoft.com/office/drawing/2014/main" id="{AD1FB475-2458-4267-8F5A-67E51A2FC77E}"/>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66" name="Group 65">
            <a:extLst>
              <a:ext uri="{FF2B5EF4-FFF2-40B4-BE49-F238E27FC236}">
                <a16:creationId xmlns:a16="http://schemas.microsoft.com/office/drawing/2014/main" id="{54960795-3629-4C80-97D5-4C31085B3587}"/>
              </a:ext>
            </a:extLst>
          </p:cNvPr>
          <p:cNvGrpSpPr/>
          <p:nvPr/>
        </p:nvGrpSpPr>
        <p:grpSpPr>
          <a:xfrm>
            <a:off x="4404003" y="2187025"/>
            <a:ext cx="3180134" cy="1174506"/>
            <a:chOff x="5233109" y="1763123"/>
            <a:chExt cx="3244362" cy="1198227"/>
          </a:xfrm>
        </p:grpSpPr>
        <p:grpSp>
          <p:nvGrpSpPr>
            <p:cNvPr id="18" name="Group 17">
              <a:extLst>
                <a:ext uri="{FF2B5EF4-FFF2-40B4-BE49-F238E27FC236}">
                  <a16:creationId xmlns:a16="http://schemas.microsoft.com/office/drawing/2014/main" id="{585DD1D6-1340-4682-AD8F-2FAA0C0A7BBE}"/>
                </a:ext>
              </a:extLst>
            </p:cNvPr>
            <p:cNvGrpSpPr/>
            <p:nvPr/>
          </p:nvGrpSpPr>
          <p:grpSpPr>
            <a:xfrm>
              <a:off x="5574596" y="2330359"/>
              <a:ext cx="679584" cy="520830"/>
              <a:chOff x="5177200" y="1985997"/>
              <a:chExt cx="865582" cy="663377"/>
            </a:xfrm>
          </p:grpSpPr>
          <p:sp>
            <p:nvSpPr>
              <p:cNvPr id="19" name="monitor">
                <a:extLst>
                  <a:ext uri="{FF2B5EF4-FFF2-40B4-BE49-F238E27FC236}">
                    <a16:creationId xmlns:a16="http://schemas.microsoft.com/office/drawing/2014/main" id="{56242792-DDB6-4506-AEFB-E0C47DC99598}"/>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E309D138-D0E2-4BA2-8FB1-0767FE402B0D}"/>
                  </a:ext>
                </a:extLst>
              </p:cNvPr>
              <p:cNvSpPr txBox="1"/>
              <p:nvPr/>
            </p:nvSpPr>
            <p:spPr>
              <a:xfrm>
                <a:off x="5516256" y="2120336"/>
                <a:ext cx="187467" cy="282035"/>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grpSp>
        <p:grpSp>
          <p:nvGrpSpPr>
            <p:cNvPr id="22" name="Group 21">
              <a:extLst>
                <a:ext uri="{FF2B5EF4-FFF2-40B4-BE49-F238E27FC236}">
                  <a16:creationId xmlns:a16="http://schemas.microsoft.com/office/drawing/2014/main" id="{2958AC20-D7E7-4FE8-B06A-206134DC4F9F}"/>
                </a:ext>
              </a:extLst>
            </p:cNvPr>
            <p:cNvGrpSpPr/>
            <p:nvPr/>
          </p:nvGrpSpPr>
          <p:grpSpPr>
            <a:xfrm>
              <a:off x="6573713" y="2330359"/>
              <a:ext cx="679584" cy="520830"/>
              <a:chOff x="6375635" y="1985997"/>
              <a:chExt cx="865582" cy="663377"/>
            </a:xfrm>
          </p:grpSpPr>
          <p:sp>
            <p:nvSpPr>
              <p:cNvPr id="24" name="monitor">
                <a:extLst>
                  <a:ext uri="{FF2B5EF4-FFF2-40B4-BE49-F238E27FC236}">
                    <a16:creationId xmlns:a16="http://schemas.microsoft.com/office/drawing/2014/main" id="{6DB41D9F-05E5-45A8-94F3-0828691BA6AC}"/>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49582746-CFC8-4FB1-92E9-8EC7071192AD}"/>
                  </a:ext>
                </a:extLst>
              </p:cNvPr>
              <p:cNvSpPr txBox="1"/>
              <p:nvPr/>
            </p:nvSpPr>
            <p:spPr>
              <a:xfrm>
                <a:off x="6575134" y="2120336"/>
                <a:ext cx="466588" cy="282035"/>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grpSp>
        <p:grpSp>
          <p:nvGrpSpPr>
            <p:cNvPr id="23" name="Group 22">
              <a:extLst>
                <a:ext uri="{FF2B5EF4-FFF2-40B4-BE49-F238E27FC236}">
                  <a16:creationId xmlns:a16="http://schemas.microsoft.com/office/drawing/2014/main" id="{1A3E49A0-9CC0-4F57-AB6A-3BF0ACD9506F}"/>
                </a:ext>
              </a:extLst>
            </p:cNvPr>
            <p:cNvGrpSpPr/>
            <p:nvPr/>
          </p:nvGrpSpPr>
          <p:grpSpPr>
            <a:xfrm>
              <a:off x="7572813" y="2330361"/>
              <a:ext cx="679600" cy="520840"/>
              <a:chOff x="7574071" y="1985997"/>
              <a:chExt cx="865603" cy="663392"/>
            </a:xfrm>
          </p:grpSpPr>
          <p:sp>
            <p:nvSpPr>
              <p:cNvPr id="36" name="monitor">
                <a:extLst>
                  <a:ext uri="{FF2B5EF4-FFF2-40B4-BE49-F238E27FC236}">
                    <a16:creationId xmlns:a16="http://schemas.microsoft.com/office/drawing/2014/main" id="{F3CED334-B258-4C7F-BF4D-6B6B25048A27}"/>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CA6A53CC-AD81-4AAE-879D-E13E60DEB430}"/>
                  </a:ext>
                </a:extLst>
              </p:cNvPr>
              <p:cNvSpPr txBox="1"/>
              <p:nvPr/>
            </p:nvSpPr>
            <p:spPr>
              <a:xfrm>
                <a:off x="7773579" y="2120336"/>
                <a:ext cx="466588" cy="282035"/>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Dv3</a:t>
                </a:r>
              </a:p>
            </p:txBody>
          </p:sp>
        </p:grpSp>
        <p:pic>
          <p:nvPicPr>
            <p:cNvPr id="73" name="Picture 72">
              <a:extLst>
                <a:ext uri="{FF2B5EF4-FFF2-40B4-BE49-F238E27FC236}">
                  <a16:creationId xmlns:a16="http://schemas.microsoft.com/office/drawing/2014/main" id="{2F93E59E-2B25-4D00-A368-CA8AFE512AE6}"/>
                </a:ext>
              </a:extLst>
            </p:cNvPr>
            <p:cNvPicPr>
              <a:picLocks noChangeAspect="1"/>
            </p:cNvPicPr>
            <p:nvPr/>
          </p:nvPicPr>
          <p:blipFill>
            <a:blip r:embed="rId3"/>
            <a:stretch>
              <a:fillRect/>
            </a:stretch>
          </p:blipFill>
          <p:spPr>
            <a:xfrm>
              <a:off x="7386828" y="2182440"/>
              <a:ext cx="429306" cy="429306"/>
            </a:xfrm>
            <a:prstGeom prst="rect">
              <a:avLst/>
            </a:prstGeom>
          </p:spPr>
        </p:pic>
        <p:sp>
          <p:nvSpPr>
            <p:cNvPr id="115" name="Rectangle 114">
              <a:extLst>
                <a:ext uri="{FF2B5EF4-FFF2-40B4-BE49-F238E27FC236}">
                  <a16:creationId xmlns:a16="http://schemas.microsoft.com/office/drawing/2014/main" id="{6EF36271-476A-44A1-8AA0-92DCD3C2446E}"/>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3C53D8A9-3E85-4A0B-88D3-13606B9D9960}"/>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34" name="Group 33">
              <a:extLst>
                <a:ext uri="{FF2B5EF4-FFF2-40B4-BE49-F238E27FC236}">
                  <a16:creationId xmlns:a16="http://schemas.microsoft.com/office/drawing/2014/main" id="{884611A7-9B36-4D07-AE29-FCC88280169D}"/>
                </a:ext>
              </a:extLst>
            </p:cNvPr>
            <p:cNvGrpSpPr/>
            <p:nvPr/>
          </p:nvGrpSpPr>
          <p:grpSpPr>
            <a:xfrm>
              <a:off x="5233109" y="1763123"/>
              <a:ext cx="448056" cy="448056"/>
              <a:chOff x="5233109" y="1763123"/>
              <a:chExt cx="448056" cy="448056"/>
            </a:xfrm>
          </p:grpSpPr>
          <p:sp>
            <p:nvSpPr>
              <p:cNvPr id="121" name="Oval 120">
                <a:extLst>
                  <a:ext uri="{FF2B5EF4-FFF2-40B4-BE49-F238E27FC236}">
                    <a16:creationId xmlns:a16="http://schemas.microsoft.com/office/drawing/2014/main" id="{D6EAF9BB-3A60-4C2D-8497-79AA874DDFC9}"/>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server">
                <a:extLst>
                  <a:ext uri="{FF2B5EF4-FFF2-40B4-BE49-F238E27FC236}">
                    <a16:creationId xmlns:a16="http://schemas.microsoft.com/office/drawing/2014/main" id="{98EACE0D-57D7-4115-A466-C308BF587AC6}"/>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47" name="Group 46">
            <a:extLst>
              <a:ext uri="{FF2B5EF4-FFF2-40B4-BE49-F238E27FC236}">
                <a16:creationId xmlns:a16="http://schemas.microsoft.com/office/drawing/2014/main" id="{B4DD40A4-F906-4E1F-BCCF-0F89FA4CC8D7}"/>
              </a:ext>
            </a:extLst>
          </p:cNvPr>
          <p:cNvGrpSpPr/>
          <p:nvPr/>
        </p:nvGrpSpPr>
        <p:grpSpPr>
          <a:xfrm>
            <a:off x="10699900" y="2721161"/>
            <a:ext cx="666131" cy="510520"/>
            <a:chOff x="4318388" y="3898203"/>
            <a:chExt cx="865582" cy="663377"/>
          </a:xfrm>
        </p:grpSpPr>
        <p:sp>
          <p:nvSpPr>
            <p:cNvPr id="44" name="monitor">
              <a:extLst>
                <a:ext uri="{FF2B5EF4-FFF2-40B4-BE49-F238E27FC236}">
                  <a16:creationId xmlns:a16="http://schemas.microsoft.com/office/drawing/2014/main" id="{92EE50BD-4391-4FC6-A05C-B53DB0351007}"/>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5" name="TextBox 44">
              <a:extLst>
                <a:ext uri="{FF2B5EF4-FFF2-40B4-BE49-F238E27FC236}">
                  <a16:creationId xmlns:a16="http://schemas.microsoft.com/office/drawing/2014/main" id="{97B8C29E-CE57-47B4-9DFC-3F16989AA250}"/>
                </a:ext>
              </a:extLst>
            </p:cNvPr>
            <p:cNvSpPr txBox="1"/>
            <p:nvPr/>
          </p:nvSpPr>
          <p:spPr>
            <a:xfrm>
              <a:off x="4687646" y="4032282"/>
              <a:ext cx="127062" cy="282034"/>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a:t>
              </a:r>
            </a:p>
          </p:txBody>
        </p:sp>
      </p:grpSp>
      <p:sp>
        <p:nvSpPr>
          <p:cNvPr id="134" name="Rectangle 133">
            <a:extLst>
              <a:ext uri="{FF2B5EF4-FFF2-40B4-BE49-F238E27FC236}">
                <a16:creationId xmlns:a16="http://schemas.microsoft.com/office/drawing/2014/main" id="{828783BF-6685-4705-8CDD-236A0B796D6E}"/>
              </a:ext>
            </a:extLst>
          </p:cNvPr>
          <p:cNvSpPr/>
          <p:nvPr/>
        </p:nvSpPr>
        <p:spPr bwMode="auto">
          <a:xfrm>
            <a:off x="10326933" y="2403154"/>
            <a:ext cx="1412065" cy="190678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F75E9CEA-670A-4C33-B9D8-BA3C5900D7DB}"/>
              </a:ext>
            </a:extLst>
          </p:cNvPr>
          <p:cNvSpPr/>
          <p:nvPr/>
        </p:nvSpPr>
        <p:spPr bwMode="auto">
          <a:xfrm>
            <a:off x="10545684" y="2231326"/>
            <a:ext cx="1111332" cy="3317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Storage Optimized</a:t>
            </a:r>
          </a:p>
        </p:txBody>
      </p:sp>
      <p:grpSp>
        <p:nvGrpSpPr>
          <p:cNvPr id="38" name="Group 37">
            <a:extLst>
              <a:ext uri="{FF2B5EF4-FFF2-40B4-BE49-F238E27FC236}">
                <a16:creationId xmlns:a16="http://schemas.microsoft.com/office/drawing/2014/main" id="{295AA07A-D7BA-4A0A-91F6-55B54C70494D}"/>
              </a:ext>
            </a:extLst>
          </p:cNvPr>
          <p:cNvGrpSpPr/>
          <p:nvPr/>
        </p:nvGrpSpPr>
        <p:grpSpPr>
          <a:xfrm>
            <a:off x="10207777" y="2223797"/>
            <a:ext cx="439185" cy="439185"/>
            <a:chOff x="3750357" y="3629439"/>
            <a:chExt cx="365962" cy="365962"/>
          </a:xfrm>
        </p:grpSpPr>
        <p:sp>
          <p:nvSpPr>
            <p:cNvPr id="136" name="Oval 135">
              <a:extLst>
                <a:ext uri="{FF2B5EF4-FFF2-40B4-BE49-F238E27FC236}">
                  <a16:creationId xmlns:a16="http://schemas.microsoft.com/office/drawing/2014/main" id="{FE382D44-BC93-4AAD-81B1-1FD7F4C534FC}"/>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Database_EFC7">
              <a:extLst>
                <a:ext uri="{FF2B5EF4-FFF2-40B4-BE49-F238E27FC236}">
                  <a16:creationId xmlns:a16="http://schemas.microsoft.com/office/drawing/2014/main" id="{BD0E1A88-3565-4348-9740-584CEE44ECA5}"/>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2CA3873C-251D-43CB-8092-F100931A879E}"/>
              </a:ext>
            </a:extLst>
          </p:cNvPr>
          <p:cNvGrpSpPr/>
          <p:nvPr/>
        </p:nvGrpSpPr>
        <p:grpSpPr>
          <a:xfrm>
            <a:off x="8139158" y="2737018"/>
            <a:ext cx="666133" cy="510519"/>
            <a:chOff x="8994248" y="1985997"/>
            <a:chExt cx="865583" cy="663377"/>
          </a:xfrm>
        </p:grpSpPr>
        <p:sp>
          <p:nvSpPr>
            <p:cNvPr id="28" name="monitor">
              <a:extLst>
                <a:ext uri="{FF2B5EF4-FFF2-40B4-BE49-F238E27FC236}">
                  <a16:creationId xmlns:a16="http://schemas.microsoft.com/office/drawing/2014/main" id="{B808A0B6-74C9-444F-B9E6-5DDC2B01E4B2}"/>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3C8ECDA9-1E28-4DC0-BF58-80D2FD66B69C}"/>
                </a:ext>
              </a:extLst>
            </p:cNvPr>
            <p:cNvSpPr txBox="1"/>
            <p:nvPr/>
          </p:nvSpPr>
          <p:spPr>
            <a:xfrm>
              <a:off x="9361428" y="2120336"/>
              <a:ext cx="131228" cy="282035"/>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grpSp>
      <p:grpSp>
        <p:nvGrpSpPr>
          <p:cNvPr id="31" name="Group 30">
            <a:extLst>
              <a:ext uri="{FF2B5EF4-FFF2-40B4-BE49-F238E27FC236}">
                <a16:creationId xmlns:a16="http://schemas.microsoft.com/office/drawing/2014/main" id="{038D76D2-A35B-4A90-80FA-81CD0D5F454E}"/>
              </a:ext>
            </a:extLst>
          </p:cNvPr>
          <p:cNvGrpSpPr/>
          <p:nvPr/>
        </p:nvGrpSpPr>
        <p:grpSpPr>
          <a:xfrm>
            <a:off x="9118495" y="2737018"/>
            <a:ext cx="666133" cy="510519"/>
            <a:chOff x="10201320" y="1985997"/>
            <a:chExt cx="865583" cy="663377"/>
          </a:xfrm>
        </p:grpSpPr>
        <p:sp>
          <p:nvSpPr>
            <p:cNvPr id="152" name="monitor">
              <a:extLst>
                <a:ext uri="{FF2B5EF4-FFF2-40B4-BE49-F238E27FC236}">
                  <a16:creationId xmlns:a16="http://schemas.microsoft.com/office/drawing/2014/main" id="{19A06945-45C9-4E08-A4AA-0A77C4FCF18E}"/>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3" name="TextBox 152">
              <a:extLst>
                <a:ext uri="{FF2B5EF4-FFF2-40B4-BE49-F238E27FC236}">
                  <a16:creationId xmlns:a16="http://schemas.microsoft.com/office/drawing/2014/main" id="{BC5F8690-4543-4E54-8ED5-D75F52B2C864}"/>
                </a:ext>
              </a:extLst>
            </p:cNvPr>
            <p:cNvSpPr txBox="1"/>
            <p:nvPr/>
          </p:nvSpPr>
          <p:spPr>
            <a:xfrm>
              <a:off x="10428937" y="2120336"/>
              <a:ext cx="410345" cy="282035"/>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grpSp>
      <p:sp>
        <p:nvSpPr>
          <p:cNvPr id="127" name="Rectangle 126">
            <a:extLst>
              <a:ext uri="{FF2B5EF4-FFF2-40B4-BE49-F238E27FC236}">
                <a16:creationId xmlns:a16="http://schemas.microsoft.com/office/drawing/2014/main" id="{DAD5FE71-B8D1-4559-999C-6CFF6B862AB9}"/>
              </a:ext>
            </a:extLst>
          </p:cNvPr>
          <p:cNvSpPr/>
          <p:nvPr/>
        </p:nvSpPr>
        <p:spPr bwMode="auto">
          <a:xfrm>
            <a:off x="7889853" y="2396721"/>
            <a:ext cx="2135901" cy="958374"/>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BD389A05-45CD-4B62-AE70-9F1EA294C508}"/>
              </a:ext>
            </a:extLst>
          </p:cNvPr>
          <p:cNvSpPr/>
          <p:nvPr/>
        </p:nvSpPr>
        <p:spPr bwMode="auto">
          <a:xfrm>
            <a:off x="8113053" y="2205299"/>
            <a:ext cx="1767935" cy="33063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26" name="Group 25">
            <a:extLst>
              <a:ext uri="{FF2B5EF4-FFF2-40B4-BE49-F238E27FC236}">
                <a16:creationId xmlns:a16="http://schemas.microsoft.com/office/drawing/2014/main" id="{79F2E164-1D23-466B-8DCA-B076BA33E6A6}"/>
              </a:ext>
            </a:extLst>
          </p:cNvPr>
          <p:cNvGrpSpPr/>
          <p:nvPr/>
        </p:nvGrpSpPr>
        <p:grpSpPr>
          <a:xfrm>
            <a:off x="7766157" y="2184567"/>
            <a:ext cx="439185" cy="439185"/>
            <a:chOff x="8646073" y="1794074"/>
            <a:chExt cx="365962" cy="365962"/>
          </a:xfrm>
        </p:grpSpPr>
        <p:sp>
          <p:nvSpPr>
            <p:cNvPr id="130" name="Oval 129">
              <a:extLst>
                <a:ext uri="{FF2B5EF4-FFF2-40B4-BE49-F238E27FC236}">
                  <a16:creationId xmlns:a16="http://schemas.microsoft.com/office/drawing/2014/main" id="{66F3CBEB-30BF-45EB-8CB8-B573606CA363}"/>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0" name="binary">
              <a:extLst>
                <a:ext uri="{FF2B5EF4-FFF2-40B4-BE49-F238E27FC236}">
                  <a16:creationId xmlns:a16="http://schemas.microsoft.com/office/drawing/2014/main" id="{49E98904-35EE-4941-9BD2-C04390ABC0BB}"/>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A2465405-8CA1-46EF-89A3-0883CECAC1C2}"/>
              </a:ext>
            </a:extLst>
          </p:cNvPr>
          <p:cNvGrpSpPr/>
          <p:nvPr/>
        </p:nvGrpSpPr>
        <p:grpSpPr>
          <a:xfrm>
            <a:off x="358772" y="4767161"/>
            <a:ext cx="3207180" cy="1121920"/>
            <a:chOff x="291247" y="3629439"/>
            <a:chExt cx="3271955" cy="1144579"/>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675267" y="4142148"/>
              <a:ext cx="679584" cy="520830"/>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4695" y="4032282"/>
                <a:ext cx="181220" cy="282035"/>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674368" y="4142138"/>
              <a:ext cx="679600" cy="520840"/>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2" y="4032282"/>
                <a:ext cx="414512" cy="282035"/>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673484" y="4142138"/>
              <a:ext cx="679600" cy="520840"/>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1624" cy="282035"/>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488680" y="3996020"/>
              <a:ext cx="416315" cy="416315"/>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387148" y="3796288"/>
              <a:ext cx="317605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735504" y="3646527"/>
              <a:ext cx="1760243"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291247" y="3629439"/>
              <a:ext cx="448056" cy="448056"/>
              <a:chOff x="282369" y="3629439"/>
              <a:chExt cx="365962" cy="365962"/>
            </a:xfrm>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498991" y="3996020"/>
              <a:ext cx="416315" cy="416315"/>
            </a:xfrm>
            <a:prstGeom prst="rect">
              <a:avLst/>
            </a:prstGeom>
          </p:spPr>
        </p:pic>
      </p:grpSp>
      <p:grpSp>
        <p:nvGrpSpPr>
          <p:cNvPr id="43" name="Group 42">
            <a:extLst>
              <a:ext uri="{FF2B5EF4-FFF2-40B4-BE49-F238E27FC236}">
                <a16:creationId xmlns:a16="http://schemas.microsoft.com/office/drawing/2014/main" id="{C23D4DFA-8FF9-4012-8FA9-F44AE2DD9983}"/>
              </a:ext>
            </a:extLst>
          </p:cNvPr>
          <p:cNvGrpSpPr/>
          <p:nvPr/>
        </p:nvGrpSpPr>
        <p:grpSpPr>
          <a:xfrm>
            <a:off x="4114139" y="5268709"/>
            <a:ext cx="666131" cy="510520"/>
            <a:chOff x="6142928" y="4501551"/>
            <a:chExt cx="931982" cy="714265"/>
          </a:xfrm>
        </p:grpSpPr>
        <p:sp>
          <p:nvSpPr>
            <p:cNvPr id="40" name="monitor">
              <a:extLst>
                <a:ext uri="{FF2B5EF4-FFF2-40B4-BE49-F238E27FC236}">
                  <a16:creationId xmlns:a16="http://schemas.microsoft.com/office/drawing/2014/main" id="{A67C15BD-ACF8-4700-9B6C-F41AC773D3C0}"/>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1" name="TextBox 40">
              <a:extLst>
                <a:ext uri="{FF2B5EF4-FFF2-40B4-BE49-F238E27FC236}">
                  <a16:creationId xmlns:a16="http://schemas.microsoft.com/office/drawing/2014/main" id="{E01B3162-5AFB-49E2-8465-E9F25E73C3D4}"/>
                </a:ext>
              </a:extLst>
            </p:cNvPr>
            <p:cNvSpPr txBox="1"/>
            <p:nvPr/>
          </p:nvSpPr>
          <p:spPr>
            <a:xfrm>
              <a:off x="6413797" y="4645916"/>
              <a:ext cx="390242" cy="303669"/>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grpSp>
        <p:nvGrpSpPr>
          <p:cNvPr id="39" name="Group 38">
            <a:extLst>
              <a:ext uri="{FF2B5EF4-FFF2-40B4-BE49-F238E27FC236}">
                <a16:creationId xmlns:a16="http://schemas.microsoft.com/office/drawing/2014/main" id="{86D9069F-D831-44B2-8DDF-86F5237C69A3}"/>
              </a:ext>
            </a:extLst>
          </p:cNvPr>
          <p:cNvGrpSpPr/>
          <p:nvPr/>
        </p:nvGrpSpPr>
        <p:grpSpPr>
          <a:xfrm>
            <a:off x="6077564" y="5272780"/>
            <a:ext cx="666131" cy="510520"/>
            <a:chOff x="7745277" y="4501551"/>
            <a:chExt cx="931982" cy="714265"/>
          </a:xfrm>
        </p:grpSpPr>
        <p:sp>
          <p:nvSpPr>
            <p:cNvPr id="148" name="monitor">
              <a:extLst>
                <a:ext uri="{FF2B5EF4-FFF2-40B4-BE49-F238E27FC236}">
                  <a16:creationId xmlns:a16="http://schemas.microsoft.com/office/drawing/2014/main" id="{C8397FB3-A1F8-4668-89D1-84EC851B53D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9" name="TextBox 148">
              <a:extLst>
                <a:ext uri="{FF2B5EF4-FFF2-40B4-BE49-F238E27FC236}">
                  <a16:creationId xmlns:a16="http://schemas.microsoft.com/office/drawing/2014/main" id="{579AF27F-F66B-497A-9E4E-378FAAB21B47}"/>
                </a:ext>
              </a:extLst>
            </p:cNvPr>
            <p:cNvSpPr txBox="1"/>
            <p:nvPr/>
          </p:nvSpPr>
          <p:spPr>
            <a:xfrm>
              <a:off x="8013904" y="4645916"/>
              <a:ext cx="394727" cy="303669"/>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grpSp>
      <p:grpSp>
        <p:nvGrpSpPr>
          <p:cNvPr id="96" name="Group 95">
            <a:extLst>
              <a:ext uri="{FF2B5EF4-FFF2-40B4-BE49-F238E27FC236}">
                <a16:creationId xmlns:a16="http://schemas.microsoft.com/office/drawing/2014/main" id="{A179898E-E34B-4A92-AA56-15265D888197}"/>
              </a:ext>
            </a:extLst>
          </p:cNvPr>
          <p:cNvGrpSpPr/>
          <p:nvPr/>
        </p:nvGrpSpPr>
        <p:grpSpPr>
          <a:xfrm>
            <a:off x="7052150" y="5268709"/>
            <a:ext cx="666131" cy="510520"/>
            <a:chOff x="7745277" y="4501551"/>
            <a:chExt cx="931982" cy="714265"/>
          </a:xfrm>
        </p:grpSpPr>
        <p:sp>
          <p:nvSpPr>
            <p:cNvPr id="98" name="monitor">
              <a:extLst>
                <a:ext uri="{FF2B5EF4-FFF2-40B4-BE49-F238E27FC236}">
                  <a16:creationId xmlns:a16="http://schemas.microsoft.com/office/drawing/2014/main" id="{2E405A3D-F214-443B-8C86-6A5F635A3A64}"/>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EFEE8AD0-AFF2-44CF-9327-F6D83C181BFE}"/>
                </a:ext>
              </a:extLst>
            </p:cNvPr>
            <p:cNvSpPr txBox="1"/>
            <p:nvPr/>
          </p:nvSpPr>
          <p:spPr>
            <a:xfrm>
              <a:off x="8002691" y="4645916"/>
              <a:ext cx="417155" cy="303669"/>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89" name="Group 88">
            <a:extLst>
              <a:ext uri="{FF2B5EF4-FFF2-40B4-BE49-F238E27FC236}">
                <a16:creationId xmlns:a16="http://schemas.microsoft.com/office/drawing/2014/main" id="{FFE5EA73-43F9-457F-B22A-A1BF5A3CD2A5}"/>
              </a:ext>
            </a:extLst>
          </p:cNvPr>
          <p:cNvGrpSpPr/>
          <p:nvPr/>
        </p:nvGrpSpPr>
        <p:grpSpPr>
          <a:xfrm>
            <a:off x="5106666" y="5268709"/>
            <a:ext cx="666131" cy="510520"/>
            <a:chOff x="7745277" y="4501551"/>
            <a:chExt cx="931982" cy="714265"/>
          </a:xfrm>
        </p:grpSpPr>
        <p:sp>
          <p:nvSpPr>
            <p:cNvPr id="90" name="monitor">
              <a:extLst>
                <a:ext uri="{FF2B5EF4-FFF2-40B4-BE49-F238E27FC236}">
                  <a16:creationId xmlns:a16="http://schemas.microsoft.com/office/drawing/2014/main" id="{BEC4D020-19A3-45F2-BB21-74FC2D62B2D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id="{764E0ACC-61DD-48B8-8739-6A15A2DF2034}"/>
                </a:ext>
              </a:extLst>
            </p:cNvPr>
            <p:cNvSpPr txBox="1"/>
            <p:nvPr/>
          </p:nvSpPr>
          <p:spPr>
            <a:xfrm>
              <a:off x="7865888" y="4645916"/>
              <a:ext cx="690769" cy="303669"/>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sp>
        <p:nvSpPr>
          <p:cNvPr id="137" name="Rectangle 136">
            <a:extLst>
              <a:ext uri="{FF2B5EF4-FFF2-40B4-BE49-F238E27FC236}">
                <a16:creationId xmlns:a16="http://schemas.microsoft.com/office/drawing/2014/main" id="{373A0F89-E22E-459F-955E-A37C1BC834E0}"/>
              </a:ext>
            </a:extLst>
          </p:cNvPr>
          <p:cNvSpPr/>
          <p:nvPr/>
        </p:nvSpPr>
        <p:spPr bwMode="auto">
          <a:xfrm>
            <a:off x="3898025" y="4930706"/>
            <a:ext cx="4030417" cy="164856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A40093AA-A97A-4CAE-8DAE-D4390136D362}"/>
              </a:ext>
            </a:extLst>
          </p:cNvPr>
          <p:cNvSpPr/>
          <p:nvPr/>
        </p:nvSpPr>
        <p:spPr bwMode="auto">
          <a:xfrm>
            <a:off x="4208511" y="4774782"/>
            <a:ext cx="1613563" cy="33063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42" name="Group 41">
            <a:extLst>
              <a:ext uri="{FF2B5EF4-FFF2-40B4-BE49-F238E27FC236}">
                <a16:creationId xmlns:a16="http://schemas.microsoft.com/office/drawing/2014/main" id="{91694E46-4455-4486-A1C6-431896B423E8}"/>
              </a:ext>
            </a:extLst>
          </p:cNvPr>
          <p:cNvGrpSpPr/>
          <p:nvPr/>
        </p:nvGrpSpPr>
        <p:grpSpPr>
          <a:xfrm>
            <a:off x="3770166" y="4751347"/>
            <a:ext cx="439185" cy="439185"/>
            <a:chOff x="6171198" y="3604950"/>
            <a:chExt cx="365962" cy="365962"/>
          </a:xfrm>
        </p:grpSpPr>
        <p:sp>
          <p:nvSpPr>
            <p:cNvPr id="139" name="Oval 138">
              <a:extLst>
                <a:ext uri="{FF2B5EF4-FFF2-40B4-BE49-F238E27FC236}">
                  <a16:creationId xmlns:a16="http://schemas.microsoft.com/office/drawing/2014/main" id="{29713A58-62C5-49ED-A3CC-52A92A2A0B5C}"/>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PhotoCollection_E7AA">
              <a:extLst>
                <a:ext uri="{FF2B5EF4-FFF2-40B4-BE49-F238E27FC236}">
                  <a16:creationId xmlns:a16="http://schemas.microsoft.com/office/drawing/2014/main" id="{E8131ADA-6A4F-48DA-801D-162642A29FF8}"/>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51D82792-1672-43E6-85B0-87A18FFD6748}"/>
              </a:ext>
            </a:extLst>
          </p:cNvPr>
          <p:cNvGrpSpPr/>
          <p:nvPr/>
        </p:nvGrpSpPr>
        <p:grpSpPr>
          <a:xfrm>
            <a:off x="8698875" y="5269719"/>
            <a:ext cx="666131" cy="510520"/>
            <a:chOff x="10648898" y="3898203"/>
            <a:chExt cx="865582" cy="663377"/>
          </a:xfrm>
        </p:grpSpPr>
        <p:sp>
          <p:nvSpPr>
            <p:cNvPr id="48" name="monitor">
              <a:extLst>
                <a:ext uri="{FF2B5EF4-FFF2-40B4-BE49-F238E27FC236}">
                  <a16:creationId xmlns:a16="http://schemas.microsoft.com/office/drawing/2014/main" id="{17264BFB-5F0C-438A-A2F9-3631239BF5FC}"/>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9" name="TextBox 48">
              <a:extLst>
                <a:ext uri="{FF2B5EF4-FFF2-40B4-BE49-F238E27FC236}">
                  <a16:creationId xmlns:a16="http://schemas.microsoft.com/office/drawing/2014/main" id="{FBE6CE31-D8DD-4A10-9CC8-D7815FDCFE84}"/>
                </a:ext>
              </a:extLst>
            </p:cNvPr>
            <p:cNvSpPr txBox="1"/>
            <p:nvPr/>
          </p:nvSpPr>
          <p:spPr>
            <a:xfrm>
              <a:off x="10985873" y="4032282"/>
              <a:ext cx="191633" cy="282034"/>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sp>
        <p:nvSpPr>
          <p:cNvPr id="140" name="Rectangle 139">
            <a:extLst>
              <a:ext uri="{FF2B5EF4-FFF2-40B4-BE49-F238E27FC236}">
                <a16:creationId xmlns:a16="http://schemas.microsoft.com/office/drawing/2014/main" id="{1A0B5ADC-F2CC-46BB-8C3E-17EBFF91BB0C}"/>
              </a:ext>
            </a:extLst>
          </p:cNvPr>
          <p:cNvSpPr/>
          <p:nvPr/>
        </p:nvSpPr>
        <p:spPr bwMode="auto">
          <a:xfrm>
            <a:off x="8250746" y="4930706"/>
            <a:ext cx="1562390" cy="163733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310A8B0B-B5A0-41F6-8BF6-D9EE52AA85A2}"/>
              </a:ext>
            </a:extLst>
          </p:cNvPr>
          <p:cNvSpPr/>
          <p:nvPr/>
        </p:nvSpPr>
        <p:spPr bwMode="auto">
          <a:xfrm>
            <a:off x="8484921" y="4545619"/>
            <a:ext cx="1236983" cy="679915"/>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High Performance Computing</a:t>
            </a:r>
          </a:p>
        </p:txBody>
      </p:sp>
      <p:grpSp>
        <p:nvGrpSpPr>
          <p:cNvPr id="46" name="Group 45">
            <a:extLst>
              <a:ext uri="{FF2B5EF4-FFF2-40B4-BE49-F238E27FC236}">
                <a16:creationId xmlns:a16="http://schemas.microsoft.com/office/drawing/2014/main" id="{5CDE32C4-026E-4E62-8E5A-0A84C30A83E5}"/>
              </a:ext>
            </a:extLst>
          </p:cNvPr>
          <p:cNvGrpSpPr/>
          <p:nvPr/>
        </p:nvGrpSpPr>
        <p:grpSpPr>
          <a:xfrm>
            <a:off x="8131588" y="4751347"/>
            <a:ext cx="439185" cy="439185"/>
            <a:chOff x="10597494" y="3613307"/>
            <a:chExt cx="365962" cy="365962"/>
          </a:xfrm>
        </p:grpSpPr>
        <p:sp>
          <p:nvSpPr>
            <p:cNvPr id="142" name="Oval 141">
              <a:extLst>
                <a:ext uri="{FF2B5EF4-FFF2-40B4-BE49-F238E27FC236}">
                  <a16:creationId xmlns:a16="http://schemas.microsoft.com/office/drawing/2014/main" id="{AB96351C-E266-4535-80E7-7F999A99E57B}"/>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LightningBolt_E945">
              <a:extLst>
                <a:ext uri="{FF2B5EF4-FFF2-40B4-BE49-F238E27FC236}">
                  <a16:creationId xmlns:a16="http://schemas.microsoft.com/office/drawing/2014/main" id="{CE3DB5B6-6A67-44DF-847D-497C5A479C76}"/>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7ACF25C7-D4FD-4A0E-8DAD-0B235EE3ECB4}"/>
              </a:ext>
            </a:extLst>
          </p:cNvPr>
          <p:cNvGrpSpPr/>
          <p:nvPr/>
        </p:nvGrpSpPr>
        <p:grpSpPr>
          <a:xfrm>
            <a:off x="9990923" y="4699762"/>
            <a:ext cx="1762874" cy="1183519"/>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54636" cy="166024"/>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18" name="monitor">
            <a:extLst>
              <a:ext uri="{FF2B5EF4-FFF2-40B4-BE49-F238E27FC236}">
                <a16:creationId xmlns:a16="http://schemas.microsoft.com/office/drawing/2014/main" id="{A10BB094-2ECA-4151-A003-BE91EB61A85F}"/>
              </a:ext>
            </a:extLst>
          </p:cNvPr>
          <p:cNvSpPr>
            <a:spLocks noChangeAspect="1" noEditPoints="1"/>
          </p:cNvSpPr>
          <p:nvPr/>
        </p:nvSpPr>
        <p:spPr bwMode="auto">
          <a:xfrm>
            <a:off x="10699898" y="345997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70C19232-0BD9-4B89-B2F4-5C982F4670BA}"/>
              </a:ext>
            </a:extLst>
          </p:cNvPr>
          <p:cNvSpPr txBox="1"/>
          <p:nvPr/>
        </p:nvSpPr>
        <p:spPr>
          <a:xfrm>
            <a:off x="10881479" y="3563163"/>
            <a:ext cx="302968" cy="217047"/>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Lv2</a:t>
            </a:r>
          </a:p>
        </p:txBody>
      </p:sp>
      <p:sp>
        <p:nvSpPr>
          <p:cNvPr id="122" name="TextBox 121">
            <a:extLst>
              <a:ext uri="{FF2B5EF4-FFF2-40B4-BE49-F238E27FC236}">
                <a16:creationId xmlns:a16="http://schemas.microsoft.com/office/drawing/2014/main" id="{7C134E8F-AB41-4092-9830-E7016011EADF}"/>
              </a:ext>
            </a:extLst>
          </p:cNvPr>
          <p:cNvSpPr txBox="1"/>
          <p:nvPr/>
        </p:nvSpPr>
        <p:spPr>
          <a:xfrm>
            <a:off x="10611371" y="4012239"/>
            <a:ext cx="843181"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120" name="Group 119">
            <a:extLst>
              <a:ext uri="{FF2B5EF4-FFF2-40B4-BE49-F238E27FC236}">
                <a16:creationId xmlns:a16="http://schemas.microsoft.com/office/drawing/2014/main" id="{724B8B61-385E-4EE4-B4BF-512FD2FBD428}"/>
              </a:ext>
            </a:extLst>
          </p:cNvPr>
          <p:cNvGrpSpPr/>
          <p:nvPr/>
        </p:nvGrpSpPr>
        <p:grpSpPr>
          <a:xfrm>
            <a:off x="5106666" y="5913769"/>
            <a:ext cx="666131" cy="510520"/>
            <a:chOff x="7745277" y="4501551"/>
            <a:chExt cx="931982" cy="714265"/>
          </a:xfrm>
        </p:grpSpPr>
        <p:sp>
          <p:nvSpPr>
            <p:cNvPr id="123" name="monitor">
              <a:extLst>
                <a:ext uri="{FF2B5EF4-FFF2-40B4-BE49-F238E27FC236}">
                  <a16:creationId xmlns:a16="http://schemas.microsoft.com/office/drawing/2014/main" id="{D57B8330-7F3B-419F-94AE-1626B431000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A1660B41-3728-415F-AE3D-F81284ED95BE}"/>
                </a:ext>
              </a:extLst>
            </p:cNvPr>
            <p:cNvSpPr txBox="1"/>
            <p:nvPr/>
          </p:nvSpPr>
          <p:spPr>
            <a:xfrm>
              <a:off x="7865888" y="4645916"/>
              <a:ext cx="690769" cy="303669"/>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25" name="Group 124">
            <a:extLst>
              <a:ext uri="{FF2B5EF4-FFF2-40B4-BE49-F238E27FC236}">
                <a16:creationId xmlns:a16="http://schemas.microsoft.com/office/drawing/2014/main" id="{02BBFFCB-1988-4DE9-BB9C-A9C12D0A6705}"/>
              </a:ext>
            </a:extLst>
          </p:cNvPr>
          <p:cNvGrpSpPr/>
          <p:nvPr/>
        </p:nvGrpSpPr>
        <p:grpSpPr>
          <a:xfrm>
            <a:off x="7055746" y="5899270"/>
            <a:ext cx="666131" cy="510520"/>
            <a:chOff x="7745277" y="4501551"/>
            <a:chExt cx="931982" cy="714265"/>
          </a:xfrm>
        </p:grpSpPr>
        <p:sp>
          <p:nvSpPr>
            <p:cNvPr id="128" name="monitor">
              <a:extLst>
                <a:ext uri="{FF2B5EF4-FFF2-40B4-BE49-F238E27FC236}">
                  <a16:creationId xmlns:a16="http://schemas.microsoft.com/office/drawing/2014/main" id="{340E48D0-A503-4546-A776-9B0073B3AD4D}"/>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58" name="TextBox 157">
              <a:extLst>
                <a:ext uri="{FF2B5EF4-FFF2-40B4-BE49-F238E27FC236}">
                  <a16:creationId xmlns:a16="http://schemas.microsoft.com/office/drawing/2014/main" id="{C657BA14-C068-4F45-AD61-29E07F4ED879}"/>
                </a:ext>
              </a:extLst>
            </p:cNvPr>
            <p:cNvSpPr txBox="1"/>
            <p:nvPr/>
          </p:nvSpPr>
          <p:spPr>
            <a:xfrm>
              <a:off x="7852428" y="4645916"/>
              <a:ext cx="717682" cy="303669"/>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pic>
        <p:nvPicPr>
          <p:cNvPr id="126" name="Picture 125">
            <a:extLst>
              <a:ext uri="{FF2B5EF4-FFF2-40B4-BE49-F238E27FC236}">
                <a16:creationId xmlns:a16="http://schemas.microsoft.com/office/drawing/2014/main" id="{E0ECBAC8-A7DF-4FB1-82EF-862D7BA3C13E}"/>
              </a:ext>
            </a:extLst>
          </p:cNvPr>
          <p:cNvPicPr>
            <a:picLocks noChangeAspect="1"/>
          </p:cNvPicPr>
          <p:nvPr/>
        </p:nvPicPr>
        <p:blipFill>
          <a:blip r:embed="rId5"/>
          <a:stretch>
            <a:fillRect/>
          </a:stretch>
        </p:blipFill>
        <p:spPr>
          <a:xfrm>
            <a:off x="4882145" y="5706293"/>
            <a:ext cx="421260" cy="421260"/>
          </a:xfrm>
          <a:prstGeom prst="rect">
            <a:avLst/>
          </a:prstGeom>
        </p:spPr>
      </p:pic>
      <p:sp>
        <p:nvSpPr>
          <p:cNvPr id="159" name="TextBox 158">
            <a:extLst>
              <a:ext uri="{FF2B5EF4-FFF2-40B4-BE49-F238E27FC236}">
                <a16:creationId xmlns:a16="http://schemas.microsoft.com/office/drawing/2014/main" id="{AFB73CD5-3FDF-45A4-8818-68182038EDB9}"/>
              </a:ext>
            </a:extLst>
          </p:cNvPr>
          <p:cNvSpPr txBox="1"/>
          <p:nvPr/>
        </p:nvSpPr>
        <p:spPr>
          <a:xfrm>
            <a:off x="6943307" y="6420211"/>
            <a:ext cx="843181"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160" name="Group 159">
            <a:extLst>
              <a:ext uri="{FF2B5EF4-FFF2-40B4-BE49-F238E27FC236}">
                <a16:creationId xmlns:a16="http://schemas.microsoft.com/office/drawing/2014/main" id="{67E55462-AFCA-4D0D-B14A-385507B92037}"/>
              </a:ext>
            </a:extLst>
          </p:cNvPr>
          <p:cNvGrpSpPr/>
          <p:nvPr/>
        </p:nvGrpSpPr>
        <p:grpSpPr>
          <a:xfrm>
            <a:off x="6119950" y="5891699"/>
            <a:ext cx="666131" cy="510520"/>
            <a:chOff x="7745277" y="4501551"/>
            <a:chExt cx="931982" cy="714265"/>
          </a:xfrm>
        </p:grpSpPr>
        <p:sp>
          <p:nvSpPr>
            <p:cNvPr id="161" name="monitor">
              <a:extLst>
                <a:ext uri="{FF2B5EF4-FFF2-40B4-BE49-F238E27FC236}">
                  <a16:creationId xmlns:a16="http://schemas.microsoft.com/office/drawing/2014/main" id="{5B41F83C-38ED-49C6-BC3D-18A13891C70B}"/>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62" name="TextBox 161">
              <a:extLst>
                <a:ext uri="{FF2B5EF4-FFF2-40B4-BE49-F238E27FC236}">
                  <a16:creationId xmlns:a16="http://schemas.microsoft.com/office/drawing/2014/main" id="{CB263E0C-17A1-4A13-ACE2-1F4E8F700B3D}"/>
                </a:ext>
              </a:extLst>
            </p:cNvPr>
            <p:cNvSpPr txBox="1"/>
            <p:nvPr/>
          </p:nvSpPr>
          <p:spPr>
            <a:xfrm>
              <a:off x="7863639" y="4645916"/>
              <a:ext cx="695255" cy="303669"/>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NVv2</a:t>
              </a:r>
            </a:p>
          </p:txBody>
        </p:sp>
      </p:grpSp>
      <p:sp>
        <p:nvSpPr>
          <p:cNvPr id="163" name="TextBox 162">
            <a:extLst>
              <a:ext uri="{FF2B5EF4-FFF2-40B4-BE49-F238E27FC236}">
                <a16:creationId xmlns:a16="http://schemas.microsoft.com/office/drawing/2014/main" id="{F0F38ED6-73A7-420C-ABF4-4A03F36777D2}"/>
              </a:ext>
            </a:extLst>
          </p:cNvPr>
          <p:cNvSpPr txBox="1"/>
          <p:nvPr/>
        </p:nvSpPr>
        <p:spPr>
          <a:xfrm>
            <a:off x="6029197" y="6420211"/>
            <a:ext cx="843181"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164" name="Group 163">
            <a:extLst>
              <a:ext uri="{FF2B5EF4-FFF2-40B4-BE49-F238E27FC236}">
                <a16:creationId xmlns:a16="http://schemas.microsoft.com/office/drawing/2014/main" id="{C64F6EC6-DE92-4921-B2A2-E67CF58DE3D1}"/>
              </a:ext>
            </a:extLst>
          </p:cNvPr>
          <p:cNvGrpSpPr/>
          <p:nvPr/>
        </p:nvGrpSpPr>
        <p:grpSpPr>
          <a:xfrm>
            <a:off x="8681306" y="5899270"/>
            <a:ext cx="666131" cy="510520"/>
            <a:chOff x="10648898" y="3898203"/>
            <a:chExt cx="865582" cy="663377"/>
          </a:xfrm>
        </p:grpSpPr>
        <p:sp>
          <p:nvSpPr>
            <p:cNvPr id="165" name="monitor">
              <a:extLst>
                <a:ext uri="{FF2B5EF4-FFF2-40B4-BE49-F238E27FC236}">
                  <a16:creationId xmlns:a16="http://schemas.microsoft.com/office/drawing/2014/main" id="{DBE8EC20-8DF7-46E7-B595-6D34EFA431DC}"/>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66" name="TextBox 165">
              <a:extLst>
                <a:ext uri="{FF2B5EF4-FFF2-40B4-BE49-F238E27FC236}">
                  <a16:creationId xmlns:a16="http://schemas.microsoft.com/office/drawing/2014/main" id="{5D22FFA6-3C21-4BCC-A8C2-955ED46AFF4E}"/>
                </a:ext>
              </a:extLst>
            </p:cNvPr>
            <p:cNvSpPr txBox="1"/>
            <p:nvPr/>
          </p:nvSpPr>
          <p:spPr>
            <a:xfrm>
              <a:off x="10846313" y="4032282"/>
              <a:ext cx="470753" cy="282034"/>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Hv2</a:t>
              </a:r>
            </a:p>
          </p:txBody>
        </p:sp>
      </p:grpSp>
      <p:sp>
        <p:nvSpPr>
          <p:cNvPr id="167" name="TextBox 166">
            <a:extLst>
              <a:ext uri="{FF2B5EF4-FFF2-40B4-BE49-F238E27FC236}">
                <a16:creationId xmlns:a16="http://schemas.microsoft.com/office/drawing/2014/main" id="{25D15E6C-BFFA-4137-8E43-024B906FEF68}"/>
              </a:ext>
            </a:extLst>
          </p:cNvPr>
          <p:cNvSpPr txBox="1"/>
          <p:nvPr/>
        </p:nvSpPr>
        <p:spPr>
          <a:xfrm>
            <a:off x="8608439" y="6409792"/>
            <a:ext cx="843181"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pic>
        <p:nvPicPr>
          <p:cNvPr id="168" name="Picture 167">
            <a:extLst>
              <a:ext uri="{FF2B5EF4-FFF2-40B4-BE49-F238E27FC236}">
                <a16:creationId xmlns:a16="http://schemas.microsoft.com/office/drawing/2014/main" id="{DF58E610-89F0-4F09-99FE-BE7ACFA1EE52}"/>
              </a:ext>
            </a:extLst>
          </p:cNvPr>
          <p:cNvPicPr>
            <a:picLocks noChangeAspect="1"/>
          </p:cNvPicPr>
          <p:nvPr/>
        </p:nvPicPr>
        <p:blipFill>
          <a:blip r:embed="rId3"/>
          <a:stretch>
            <a:fillRect/>
          </a:stretch>
        </p:blipFill>
        <p:spPr>
          <a:xfrm>
            <a:off x="8925468" y="2563423"/>
            <a:ext cx="420807" cy="420807"/>
          </a:xfrm>
          <a:prstGeom prst="rect">
            <a:avLst/>
          </a:prstGeom>
        </p:spPr>
      </p:pic>
      <p:pic>
        <p:nvPicPr>
          <p:cNvPr id="169" name="Picture 168">
            <a:extLst>
              <a:ext uri="{FF2B5EF4-FFF2-40B4-BE49-F238E27FC236}">
                <a16:creationId xmlns:a16="http://schemas.microsoft.com/office/drawing/2014/main" id="{0818D7F6-AB5A-413B-9520-E1776B836474}"/>
              </a:ext>
            </a:extLst>
          </p:cNvPr>
          <p:cNvPicPr>
            <a:picLocks noChangeAspect="1"/>
          </p:cNvPicPr>
          <p:nvPr/>
        </p:nvPicPr>
        <p:blipFill>
          <a:blip r:embed="rId3"/>
          <a:stretch>
            <a:fillRect/>
          </a:stretch>
        </p:blipFill>
        <p:spPr>
          <a:xfrm>
            <a:off x="10508531" y="3311019"/>
            <a:ext cx="420807" cy="420807"/>
          </a:xfrm>
          <a:prstGeom prst="rect">
            <a:avLst/>
          </a:prstGeom>
        </p:spPr>
      </p:pic>
      <p:pic>
        <p:nvPicPr>
          <p:cNvPr id="170" name="Picture 169">
            <a:extLst>
              <a:ext uri="{FF2B5EF4-FFF2-40B4-BE49-F238E27FC236}">
                <a16:creationId xmlns:a16="http://schemas.microsoft.com/office/drawing/2014/main" id="{29ECCC39-FBFC-4C09-A9F4-9392A976B973}"/>
              </a:ext>
            </a:extLst>
          </p:cNvPr>
          <p:cNvPicPr>
            <a:picLocks noChangeAspect="1"/>
          </p:cNvPicPr>
          <p:nvPr/>
        </p:nvPicPr>
        <p:blipFill>
          <a:blip r:embed="rId3"/>
          <a:stretch>
            <a:fillRect/>
          </a:stretch>
        </p:blipFill>
        <p:spPr>
          <a:xfrm>
            <a:off x="5894467" y="5709960"/>
            <a:ext cx="420807" cy="420807"/>
          </a:xfrm>
          <a:prstGeom prst="rect">
            <a:avLst/>
          </a:prstGeom>
        </p:spPr>
      </p:pic>
      <p:pic>
        <p:nvPicPr>
          <p:cNvPr id="171" name="Picture 170">
            <a:extLst>
              <a:ext uri="{FF2B5EF4-FFF2-40B4-BE49-F238E27FC236}">
                <a16:creationId xmlns:a16="http://schemas.microsoft.com/office/drawing/2014/main" id="{A8352F57-1040-4B1D-8476-367905ADDE13}"/>
              </a:ext>
            </a:extLst>
          </p:cNvPr>
          <p:cNvPicPr>
            <a:picLocks noChangeAspect="1"/>
          </p:cNvPicPr>
          <p:nvPr/>
        </p:nvPicPr>
        <p:blipFill>
          <a:blip r:embed="rId3"/>
          <a:stretch>
            <a:fillRect/>
          </a:stretch>
        </p:blipFill>
        <p:spPr>
          <a:xfrm>
            <a:off x="6872178" y="5724750"/>
            <a:ext cx="420807" cy="420807"/>
          </a:xfrm>
          <a:prstGeom prst="rect">
            <a:avLst/>
          </a:prstGeom>
        </p:spPr>
      </p:pic>
      <p:pic>
        <p:nvPicPr>
          <p:cNvPr id="172" name="Picture 171">
            <a:extLst>
              <a:ext uri="{FF2B5EF4-FFF2-40B4-BE49-F238E27FC236}">
                <a16:creationId xmlns:a16="http://schemas.microsoft.com/office/drawing/2014/main" id="{90A0703E-4089-4F42-B110-D2C29419E0C3}"/>
              </a:ext>
            </a:extLst>
          </p:cNvPr>
          <p:cNvPicPr>
            <a:picLocks noChangeAspect="1"/>
          </p:cNvPicPr>
          <p:nvPr/>
        </p:nvPicPr>
        <p:blipFill>
          <a:blip r:embed="rId3"/>
          <a:stretch>
            <a:fillRect/>
          </a:stretch>
        </p:blipFill>
        <p:spPr>
          <a:xfrm>
            <a:off x="8469972" y="5733400"/>
            <a:ext cx="420807" cy="420807"/>
          </a:xfrm>
          <a:prstGeom prst="rect">
            <a:avLst/>
          </a:prstGeom>
        </p:spPr>
      </p:pic>
    </p:spTree>
    <p:extLst>
      <p:ext uri="{BB962C8B-B14F-4D97-AF65-F5344CB8AC3E}">
        <p14:creationId xmlns:p14="http://schemas.microsoft.com/office/powerpoint/2010/main" val="949154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p:txBody>
          <a:bodyPr/>
          <a:lstStyle/>
          <a:p>
            <a:r>
              <a:rPr lang="en-US">
                <a:solidFill>
                  <a:schemeClr val="tx1"/>
                </a:solidFill>
              </a:rPr>
              <a:t>Most comprehensive </a:t>
            </a:r>
            <a:r>
              <a:rPr lang="en-US"/>
              <a:t>resiliency and best SLA</a:t>
            </a:r>
          </a:p>
        </p:txBody>
      </p:sp>
      <p:sp>
        <p:nvSpPr>
          <p:cNvPr id="4" name="Freeform: Shape 3">
            <a:extLst>
              <a:ext uri="{FF2B5EF4-FFF2-40B4-BE49-F238E27FC236}">
                <a16:creationId xmlns:a16="http://schemas.microsoft.com/office/drawing/2014/main" id="{9FC80BBB-BC74-4C31-BDC3-3A628AC33278}"/>
              </a:ext>
            </a:extLst>
          </p:cNvPr>
          <p:cNvSpPr/>
          <p:nvPr/>
        </p:nvSpPr>
        <p:spPr bwMode="auto">
          <a:xfrm flipV="1">
            <a:off x="429435" y="4609141"/>
            <a:ext cx="2104566"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11B2812D-2F19-41E5-AE29-52C6E14288CA}"/>
              </a:ext>
            </a:extLst>
          </p:cNvPr>
          <p:cNvSpPr/>
          <p:nvPr/>
        </p:nvSpPr>
        <p:spPr bwMode="auto">
          <a:xfrm>
            <a:off x="2909745" y="465486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F66BD7A1-FB9F-464E-B11A-38797A4804F0}"/>
              </a:ext>
            </a:extLst>
          </p:cNvPr>
          <p:cNvSpPr/>
          <p:nvPr/>
        </p:nvSpPr>
        <p:spPr bwMode="auto">
          <a:xfrm>
            <a:off x="5885467" y="4654859"/>
            <a:ext cx="2507495"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reeform: Shape 25">
            <a:extLst>
              <a:ext uri="{FF2B5EF4-FFF2-40B4-BE49-F238E27FC236}">
                <a16:creationId xmlns:a16="http://schemas.microsoft.com/office/drawing/2014/main" id="{8B1326BC-724D-49A8-9B5B-023D344C3109}"/>
              </a:ext>
            </a:extLst>
          </p:cNvPr>
          <p:cNvSpPr/>
          <p:nvPr/>
        </p:nvSpPr>
        <p:spPr bwMode="auto">
          <a:xfrm>
            <a:off x="8729576" y="465486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85975090-BBFC-45D6-AE79-9F67FD1E009F}"/>
              </a:ext>
            </a:extLst>
          </p:cNvPr>
          <p:cNvGrpSpPr/>
          <p:nvPr/>
        </p:nvGrpSpPr>
        <p:grpSpPr>
          <a:xfrm>
            <a:off x="364070" y="4773637"/>
            <a:ext cx="1949025" cy="935679"/>
            <a:chOff x="522514" y="4739119"/>
            <a:chExt cx="1988107" cy="954442"/>
          </a:xfrm>
        </p:grpSpPr>
        <p:sp>
          <p:nvSpPr>
            <p:cNvPr id="30" name="Rectangle 29">
              <a:extLst>
                <a:ext uri="{FF2B5EF4-FFF2-40B4-BE49-F238E27FC236}">
                  <a16:creationId xmlns:a16="http://schemas.microsoft.com/office/drawing/2014/main" id="{86C99C9A-8E4C-48F9-8EF3-1C471C50A579}"/>
                </a:ext>
              </a:extLst>
            </p:cNvPr>
            <p:cNvSpPr/>
            <p:nvPr/>
          </p:nvSpPr>
          <p:spPr>
            <a:xfrm>
              <a:off x="522514" y="4739119"/>
              <a:ext cx="1257755"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Single VM</a:t>
              </a:r>
            </a:p>
          </p:txBody>
        </p:sp>
        <p:sp>
          <p:nvSpPr>
            <p:cNvPr id="34" name="Rectangle 33">
              <a:extLst>
                <a:ext uri="{FF2B5EF4-FFF2-40B4-BE49-F238E27FC236}">
                  <a16:creationId xmlns:a16="http://schemas.microsoft.com/office/drawing/2014/main" id="{AF4977EE-2C68-4450-B4EB-44DE6987F5BF}"/>
                </a:ext>
              </a:extLst>
            </p:cNvPr>
            <p:cNvSpPr/>
            <p:nvPr/>
          </p:nvSpPr>
          <p:spPr>
            <a:xfrm>
              <a:off x="522514" y="5108786"/>
              <a:ext cx="1988107"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light"/>
                  <a:ea typeface="+mn-ea"/>
                  <a:cs typeface="+mn-cs"/>
                </a:rPr>
                <a:t>Protection with Premium Storage</a:t>
              </a:r>
            </a:p>
          </p:txBody>
        </p:sp>
      </p:grpSp>
      <p:grpSp>
        <p:nvGrpSpPr>
          <p:cNvPr id="3" name="Group 2">
            <a:extLst>
              <a:ext uri="{FF2B5EF4-FFF2-40B4-BE49-F238E27FC236}">
                <a16:creationId xmlns:a16="http://schemas.microsoft.com/office/drawing/2014/main" id="{D3E34116-7876-4649-A823-5420E1A8BD4E}"/>
              </a:ext>
            </a:extLst>
          </p:cNvPr>
          <p:cNvGrpSpPr/>
          <p:nvPr/>
        </p:nvGrpSpPr>
        <p:grpSpPr>
          <a:xfrm>
            <a:off x="429434" y="2155121"/>
            <a:ext cx="988343" cy="605499"/>
            <a:chOff x="522514" y="1920087"/>
            <a:chExt cx="1008161" cy="617641"/>
          </a:xfrm>
        </p:grpSpPr>
        <p:sp>
          <p:nvSpPr>
            <p:cNvPr id="43" name="Rectangle 362">
              <a:extLst>
                <a:ext uri="{FF2B5EF4-FFF2-40B4-BE49-F238E27FC236}">
                  <a16:creationId xmlns:a16="http://schemas.microsoft.com/office/drawing/2014/main" id="{BE54F0D0-7FAC-46F5-923D-FCBC1CC073A3}"/>
                </a:ext>
              </a:extLst>
            </p:cNvPr>
            <p:cNvSpPr>
              <a:spLocks noChangeArrowheads="1"/>
            </p:cNvSpPr>
            <p:nvPr/>
          </p:nvSpPr>
          <p:spPr bwMode="auto">
            <a:xfrm>
              <a:off x="522514" y="1920087"/>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44" name="Rectangle 365">
              <a:extLst>
                <a:ext uri="{FF2B5EF4-FFF2-40B4-BE49-F238E27FC236}">
                  <a16:creationId xmlns:a16="http://schemas.microsoft.com/office/drawing/2014/main" id="{26B0496F-1490-4FDE-A7EB-90EFD86A8A06}"/>
                </a:ext>
              </a:extLst>
            </p:cNvPr>
            <p:cNvSpPr>
              <a:spLocks noChangeArrowheads="1"/>
            </p:cNvSpPr>
            <p:nvPr/>
          </p:nvSpPr>
          <p:spPr bwMode="auto">
            <a:xfrm>
              <a:off x="522514" y="2168396"/>
              <a:ext cx="7986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a:t>
              </a:r>
              <a:endParaRPr kumimoji="0" lang="en-US" alt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A2FA5BF8-42F7-4735-83C2-9752FEC28A3B}"/>
              </a:ext>
            </a:extLst>
          </p:cNvPr>
          <p:cNvGrpSpPr/>
          <p:nvPr/>
        </p:nvGrpSpPr>
        <p:grpSpPr>
          <a:xfrm>
            <a:off x="2844380" y="4773637"/>
            <a:ext cx="2768531" cy="935677"/>
            <a:chOff x="2806842" y="4739119"/>
            <a:chExt cx="2390527" cy="954440"/>
          </a:xfrm>
        </p:grpSpPr>
        <p:sp>
          <p:nvSpPr>
            <p:cNvPr id="31" name="Rectangle 30">
              <a:extLst>
                <a:ext uri="{FF2B5EF4-FFF2-40B4-BE49-F238E27FC236}">
                  <a16:creationId xmlns:a16="http://schemas.microsoft.com/office/drawing/2014/main" id="{AE93519E-5CAC-4E86-B857-A8DA0D05CD60}"/>
                </a:ext>
              </a:extLst>
            </p:cNvPr>
            <p:cNvSpPr/>
            <p:nvPr/>
          </p:nvSpPr>
          <p:spPr>
            <a:xfrm>
              <a:off x="2806842" y="4739119"/>
              <a:ext cx="1529193"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sets</a:t>
              </a:r>
            </a:p>
          </p:txBody>
        </p:sp>
        <p:sp>
          <p:nvSpPr>
            <p:cNvPr id="35" name="Rectangle 34">
              <a:extLst>
                <a:ext uri="{FF2B5EF4-FFF2-40B4-BE49-F238E27FC236}">
                  <a16:creationId xmlns:a16="http://schemas.microsoft.com/office/drawing/2014/main" id="{2D1E9CB2-30C4-4538-8D43-0553AEA4C909}"/>
                </a:ext>
              </a:extLst>
            </p:cNvPr>
            <p:cNvSpPr/>
            <p:nvPr/>
          </p:nvSpPr>
          <p:spPr>
            <a:xfrm>
              <a:off x="2806842" y="5108784"/>
              <a:ext cx="2390527"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light"/>
                  <a:ea typeface="+mn-ea"/>
                  <a:cs typeface="+mn-cs"/>
                </a:rPr>
                <a:t>Protection against failures within datacenters</a:t>
              </a:r>
            </a:p>
          </p:txBody>
        </p:sp>
      </p:grpSp>
      <p:grpSp>
        <p:nvGrpSpPr>
          <p:cNvPr id="10" name="Group 9">
            <a:extLst>
              <a:ext uri="{FF2B5EF4-FFF2-40B4-BE49-F238E27FC236}">
                <a16:creationId xmlns:a16="http://schemas.microsoft.com/office/drawing/2014/main" id="{CA7AE3EA-53EE-496D-9E83-250515C0D0DB}"/>
              </a:ext>
            </a:extLst>
          </p:cNvPr>
          <p:cNvGrpSpPr/>
          <p:nvPr/>
        </p:nvGrpSpPr>
        <p:grpSpPr>
          <a:xfrm>
            <a:off x="5772561" y="4773640"/>
            <a:ext cx="3001790" cy="940146"/>
            <a:chOff x="5630888" y="4739119"/>
            <a:chExt cx="2284328" cy="958998"/>
          </a:xfrm>
        </p:grpSpPr>
        <p:sp>
          <p:nvSpPr>
            <p:cNvPr id="32" name="Rectangle 31">
              <a:extLst>
                <a:ext uri="{FF2B5EF4-FFF2-40B4-BE49-F238E27FC236}">
                  <a16:creationId xmlns:a16="http://schemas.microsoft.com/office/drawing/2014/main" id="{F8241D1E-9776-46B4-AC53-517C71B117EC}"/>
                </a:ext>
              </a:extLst>
            </p:cNvPr>
            <p:cNvSpPr/>
            <p:nvPr/>
          </p:nvSpPr>
          <p:spPr>
            <a:xfrm>
              <a:off x="5630888" y="4739119"/>
              <a:ext cx="1494093"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36" name="Rectangle 35">
              <a:extLst>
                <a:ext uri="{FF2B5EF4-FFF2-40B4-BE49-F238E27FC236}">
                  <a16:creationId xmlns:a16="http://schemas.microsoft.com/office/drawing/2014/main" id="{A00FBC54-3159-488B-9805-067A9050681B}"/>
                </a:ext>
              </a:extLst>
            </p:cNvPr>
            <p:cNvSpPr/>
            <p:nvPr/>
          </p:nvSpPr>
          <p:spPr>
            <a:xfrm>
              <a:off x="5630888" y="5113342"/>
              <a:ext cx="228432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light"/>
                  <a:ea typeface="+mn-ea"/>
                  <a:cs typeface="+mn-cs"/>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8664212" y="4773637"/>
            <a:ext cx="2931402" cy="935675"/>
            <a:chOff x="8989092" y="4739119"/>
            <a:chExt cx="2284328" cy="954438"/>
          </a:xfrm>
        </p:grpSpPr>
        <p:sp>
          <p:nvSpPr>
            <p:cNvPr id="33" name="Rectangle 32">
              <a:extLst>
                <a:ext uri="{FF2B5EF4-FFF2-40B4-BE49-F238E27FC236}">
                  <a16:creationId xmlns:a16="http://schemas.microsoft.com/office/drawing/2014/main" id="{B28B47E3-5453-4268-9424-9C3B0EE80D8B}"/>
                </a:ext>
              </a:extLst>
            </p:cNvPr>
            <p:cNvSpPr/>
            <p:nvPr/>
          </p:nvSpPr>
          <p:spPr>
            <a:xfrm>
              <a:off x="8989092" y="4739119"/>
              <a:ext cx="1136384"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Region pairs</a:t>
              </a:r>
            </a:p>
          </p:txBody>
        </p:sp>
        <p:sp>
          <p:nvSpPr>
            <p:cNvPr id="38" name="Rectangle 37">
              <a:extLst>
                <a:ext uri="{FF2B5EF4-FFF2-40B4-BE49-F238E27FC236}">
                  <a16:creationId xmlns:a16="http://schemas.microsoft.com/office/drawing/2014/main" id="{A1DBA6A0-68FB-4166-A508-C7B24FCE17EC}"/>
                </a:ext>
              </a:extLst>
            </p:cNvPr>
            <p:cNvSpPr/>
            <p:nvPr/>
          </p:nvSpPr>
          <p:spPr>
            <a:xfrm>
              <a:off x="8989092" y="5108782"/>
              <a:ext cx="228432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light"/>
                  <a:ea typeface="+mn-ea"/>
                  <a:cs typeface="+mn-cs"/>
                </a:rPr>
                <a:t>Protection from disaster with</a:t>
              </a:r>
              <a:br>
                <a:rPr kumimoji="0" lang="en-US" sz="1568" b="0" i="0" u="none" strike="noStrike" kern="1200" cap="none" spc="0" normalizeH="0" baseline="0" noProof="0">
                  <a:ln>
                    <a:noFill/>
                  </a:ln>
                  <a:solidFill>
                    <a:srgbClr val="000000"/>
                  </a:solidFill>
                  <a:effectLst/>
                  <a:uLnTx/>
                  <a:uFillTx/>
                  <a:latin typeface="Segoe UI Semilight"/>
                  <a:ea typeface="+mn-ea"/>
                  <a:cs typeface="+mn-cs"/>
                </a:rPr>
              </a:br>
              <a:r>
                <a:rPr kumimoji="0" lang="en-US" sz="1568" b="0" i="0" u="none" strike="noStrike" kern="1200" cap="none" spc="0" normalizeH="0" baseline="0" noProof="0">
                  <a:ln>
                    <a:noFill/>
                  </a:ln>
                  <a:solidFill>
                    <a:srgbClr val="000000"/>
                  </a:solidFill>
                  <a:effectLst/>
                  <a:uLnTx/>
                  <a:uFillTx/>
                  <a:latin typeface="Segoe UI Semilight"/>
                  <a:ea typeface="+mn-ea"/>
                  <a:cs typeface="+mn-cs"/>
                </a:rPr>
                <a:t>Data Residency compliance</a:t>
              </a:r>
            </a:p>
          </p:txBody>
        </p:sp>
      </p:grpSp>
      <p:sp>
        <p:nvSpPr>
          <p:cNvPr id="63" name="Freeform: Shape 62">
            <a:extLst>
              <a:ext uri="{FF2B5EF4-FFF2-40B4-BE49-F238E27FC236}">
                <a16:creationId xmlns:a16="http://schemas.microsoft.com/office/drawing/2014/main" id="{B18BDE70-580F-4EAB-867D-3F3E6C5993AC}"/>
              </a:ext>
            </a:extLst>
          </p:cNvPr>
          <p:cNvSpPr/>
          <p:nvPr/>
        </p:nvSpPr>
        <p:spPr bwMode="auto">
          <a:xfrm flipV="1">
            <a:off x="429435" y="2760622"/>
            <a:ext cx="2104566"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Shape 63">
            <a:extLst>
              <a:ext uri="{FF2B5EF4-FFF2-40B4-BE49-F238E27FC236}">
                <a16:creationId xmlns:a16="http://schemas.microsoft.com/office/drawing/2014/main" id="{D109FD18-D374-4FCF-A27B-F81D4F41EB75}"/>
              </a:ext>
            </a:extLst>
          </p:cNvPr>
          <p:cNvSpPr/>
          <p:nvPr/>
        </p:nvSpPr>
        <p:spPr bwMode="auto">
          <a:xfrm>
            <a:off x="2909745" y="2806340"/>
            <a:ext cx="2645539"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E91A317A-8CC9-4667-82DD-F225E726BA9A}"/>
              </a:ext>
            </a:extLst>
          </p:cNvPr>
          <p:cNvSpPr/>
          <p:nvPr/>
        </p:nvSpPr>
        <p:spPr bwMode="auto">
          <a:xfrm>
            <a:off x="5885467" y="2810773"/>
            <a:ext cx="2507495"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52C7DA27-095C-42EC-B6F9-8C23D3C4306D}"/>
              </a:ext>
            </a:extLst>
          </p:cNvPr>
          <p:cNvSpPr/>
          <p:nvPr/>
        </p:nvSpPr>
        <p:spPr bwMode="auto">
          <a:xfrm>
            <a:off x="8729576" y="2806341"/>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E6D3F48B-B8D4-49F2-BC61-FFF7C5113783}"/>
              </a:ext>
            </a:extLst>
          </p:cNvPr>
          <p:cNvGrpSpPr/>
          <p:nvPr/>
        </p:nvGrpSpPr>
        <p:grpSpPr>
          <a:xfrm>
            <a:off x="2909745" y="2159292"/>
            <a:ext cx="988343" cy="603024"/>
            <a:chOff x="2806842" y="2107278"/>
            <a:chExt cx="1008161" cy="615116"/>
          </a:xfrm>
        </p:grpSpPr>
        <p:sp>
          <p:nvSpPr>
            <p:cNvPr id="67" name="Rectangle 362">
              <a:extLst>
                <a:ext uri="{FF2B5EF4-FFF2-40B4-BE49-F238E27FC236}">
                  <a16:creationId xmlns:a16="http://schemas.microsoft.com/office/drawing/2014/main" id="{EB9D7CCA-E5F5-416D-BAA0-AFE7B9E578EF}"/>
                </a:ext>
              </a:extLst>
            </p:cNvPr>
            <p:cNvSpPr>
              <a:spLocks noChangeArrowheads="1"/>
            </p:cNvSpPr>
            <p:nvPr/>
          </p:nvSpPr>
          <p:spPr bwMode="auto">
            <a:xfrm>
              <a:off x="2806842" y="2107278"/>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68" name="Rectangle 365">
              <a:extLst>
                <a:ext uri="{FF2B5EF4-FFF2-40B4-BE49-F238E27FC236}">
                  <a16:creationId xmlns:a16="http://schemas.microsoft.com/office/drawing/2014/main" id="{E3C06106-7365-4A6F-AB14-6721F6D03340}"/>
                </a:ext>
              </a:extLst>
            </p:cNvPr>
            <p:cNvSpPr>
              <a:spLocks noChangeArrowheads="1"/>
            </p:cNvSpPr>
            <p:nvPr/>
          </p:nvSpPr>
          <p:spPr bwMode="auto">
            <a:xfrm>
              <a:off x="2806842"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99.95% </a:t>
              </a:r>
              <a:endParaRPr kumimoji="0" lang="en-US" alt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33C4FBB1-CB83-4D74-B18A-E863348C7A8F}"/>
              </a:ext>
            </a:extLst>
          </p:cNvPr>
          <p:cNvGrpSpPr/>
          <p:nvPr/>
        </p:nvGrpSpPr>
        <p:grpSpPr>
          <a:xfrm>
            <a:off x="5837925" y="2155120"/>
            <a:ext cx="988343" cy="607196"/>
            <a:chOff x="5630888" y="2103022"/>
            <a:chExt cx="1008161" cy="619372"/>
          </a:xfrm>
        </p:grpSpPr>
        <p:sp>
          <p:nvSpPr>
            <p:cNvPr id="69" name="Rectangle 362">
              <a:extLst>
                <a:ext uri="{FF2B5EF4-FFF2-40B4-BE49-F238E27FC236}">
                  <a16:creationId xmlns:a16="http://schemas.microsoft.com/office/drawing/2014/main" id="{FB272A3B-699B-4771-A084-81A20AE6B384}"/>
                </a:ext>
              </a:extLst>
            </p:cNvPr>
            <p:cNvSpPr>
              <a:spLocks noChangeArrowheads="1"/>
            </p:cNvSpPr>
            <p:nvPr/>
          </p:nvSpPr>
          <p:spPr bwMode="auto">
            <a:xfrm>
              <a:off x="5630888" y="2103022"/>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70" name="Rectangle 365">
              <a:extLst>
                <a:ext uri="{FF2B5EF4-FFF2-40B4-BE49-F238E27FC236}">
                  <a16:creationId xmlns:a16="http://schemas.microsoft.com/office/drawing/2014/main" id="{AE756659-5BFA-4811-A9BD-772602605AC8}"/>
                </a:ext>
              </a:extLst>
            </p:cNvPr>
            <p:cNvSpPr>
              <a:spLocks noChangeArrowheads="1"/>
            </p:cNvSpPr>
            <p:nvPr/>
          </p:nvSpPr>
          <p:spPr bwMode="auto">
            <a:xfrm>
              <a:off x="5630888"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99.99% </a:t>
              </a:r>
              <a:endParaRPr kumimoji="0" lang="en-US" alt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sp>
        <p:nvSpPr>
          <p:cNvPr id="72" name="Rectangle 365">
            <a:extLst>
              <a:ext uri="{FF2B5EF4-FFF2-40B4-BE49-F238E27FC236}">
                <a16:creationId xmlns:a16="http://schemas.microsoft.com/office/drawing/2014/main" id="{DDE028D8-2C1A-4722-A489-1153DBA144DF}"/>
              </a:ext>
            </a:extLst>
          </p:cNvPr>
          <p:cNvSpPr>
            <a:spLocks noChangeArrowheads="1"/>
          </p:cNvSpPr>
          <p:nvPr/>
        </p:nvSpPr>
        <p:spPr bwMode="auto">
          <a:xfrm>
            <a:off x="8726053" y="2161158"/>
            <a:ext cx="995810" cy="63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Regions</a:t>
            </a:r>
            <a:b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alt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42</a:t>
            </a:r>
          </a:p>
        </p:txBody>
      </p:sp>
      <p:sp>
        <p:nvSpPr>
          <p:cNvPr id="73" name="PC1_E977">
            <a:extLst>
              <a:ext uri="{FF2B5EF4-FFF2-40B4-BE49-F238E27FC236}">
                <a16:creationId xmlns:a16="http://schemas.microsoft.com/office/drawing/2014/main" id="{CA53C8D6-6924-487D-8B12-6F4017ED255B}"/>
              </a:ext>
            </a:extLst>
          </p:cNvPr>
          <p:cNvSpPr>
            <a:spLocks noChangeAspect="1" noEditPoints="1"/>
          </p:cNvSpPr>
          <p:nvPr/>
        </p:nvSpPr>
        <p:spPr bwMode="auto">
          <a:xfrm>
            <a:off x="1187853" y="3490667"/>
            <a:ext cx="599595" cy="4798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2A4E6E2D-2EAE-4A15-88D7-CB8AA5476496}"/>
              </a:ext>
            </a:extLst>
          </p:cNvPr>
          <p:cNvGrpSpPr/>
          <p:nvPr/>
        </p:nvGrpSpPr>
        <p:grpSpPr>
          <a:xfrm>
            <a:off x="3549175" y="3334041"/>
            <a:ext cx="1372275" cy="793118"/>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88" name="Group 87">
            <a:extLst>
              <a:ext uri="{FF2B5EF4-FFF2-40B4-BE49-F238E27FC236}">
                <a16:creationId xmlns:a16="http://schemas.microsoft.com/office/drawing/2014/main" id="{D7FABECC-41F8-45D5-AC0B-CEE3DF09EBBC}"/>
              </a:ext>
            </a:extLst>
          </p:cNvPr>
          <p:cNvGrpSpPr/>
          <p:nvPr/>
        </p:nvGrpSpPr>
        <p:grpSpPr>
          <a:xfrm>
            <a:off x="6534050" y="3203714"/>
            <a:ext cx="1123357" cy="1053772"/>
            <a:chOff x="6265202" y="2921103"/>
            <a:chExt cx="1145883" cy="1074902"/>
          </a:xfrm>
        </p:grpSpPr>
        <p:sp>
          <p:nvSpPr>
            <p:cNvPr id="85"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6"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89" name="Freeform: Shape 88">
            <a:extLst>
              <a:ext uri="{FF2B5EF4-FFF2-40B4-BE49-F238E27FC236}">
                <a16:creationId xmlns:a16="http://schemas.microsoft.com/office/drawing/2014/main" id="{11D75E76-A537-4A18-9B66-D3EEFF3A92D5}"/>
              </a:ext>
            </a:extLst>
          </p:cNvPr>
          <p:cNvSpPr/>
          <p:nvPr/>
        </p:nvSpPr>
        <p:spPr bwMode="auto">
          <a:xfrm>
            <a:off x="6883831" y="344117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Shape 89">
            <a:extLst>
              <a:ext uri="{FF2B5EF4-FFF2-40B4-BE49-F238E27FC236}">
                <a16:creationId xmlns:a16="http://schemas.microsoft.com/office/drawing/2014/main" id="{342CDFF3-1BAB-49A1-8CA0-A00453DAEE15}"/>
              </a:ext>
            </a:extLst>
          </p:cNvPr>
          <p:cNvSpPr/>
          <p:nvPr/>
        </p:nvSpPr>
        <p:spPr bwMode="auto">
          <a:xfrm rot="2700000">
            <a:off x="6486956" y="394912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Shape 90">
            <a:extLst>
              <a:ext uri="{FF2B5EF4-FFF2-40B4-BE49-F238E27FC236}">
                <a16:creationId xmlns:a16="http://schemas.microsoft.com/office/drawing/2014/main" id="{6AFE5A52-DE23-43ED-8778-7EF477993EDB}"/>
              </a:ext>
            </a:extLst>
          </p:cNvPr>
          <p:cNvSpPr/>
          <p:nvPr/>
        </p:nvSpPr>
        <p:spPr bwMode="auto">
          <a:xfrm rot="18900000" flipH="1">
            <a:off x="7242494" y="3943239"/>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6CDF00BB-5F8B-46A2-9EF3-651DFF08D009}"/>
              </a:ext>
            </a:extLst>
          </p:cNvPr>
          <p:cNvGrpSpPr/>
          <p:nvPr/>
        </p:nvGrpSpPr>
        <p:grpSpPr>
          <a:xfrm>
            <a:off x="8844707" y="3109578"/>
            <a:ext cx="2679832" cy="1260243"/>
            <a:chOff x="9106531" y="3479339"/>
            <a:chExt cx="2733568" cy="1285513"/>
          </a:xfrm>
        </p:grpSpPr>
        <p:grpSp>
          <p:nvGrpSpPr>
            <p:cNvPr id="12" name="Group 11">
              <a:extLst>
                <a:ext uri="{FF2B5EF4-FFF2-40B4-BE49-F238E27FC236}">
                  <a16:creationId xmlns:a16="http://schemas.microsoft.com/office/drawing/2014/main" id="{73893447-AD34-44A2-B240-E606BCDE1609}"/>
                </a:ext>
              </a:extLst>
            </p:cNvPr>
            <p:cNvGrpSpPr/>
            <p:nvPr/>
          </p:nvGrpSpPr>
          <p:grpSpPr>
            <a:xfrm>
              <a:off x="9106531" y="3479339"/>
              <a:ext cx="2733568" cy="1285513"/>
              <a:chOff x="9106531" y="3070266"/>
              <a:chExt cx="2733568" cy="1285513"/>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3" name="Rectangle 12">
              <a:extLst>
                <a:ext uri="{FF2B5EF4-FFF2-40B4-BE49-F238E27FC236}">
                  <a16:creationId xmlns:a16="http://schemas.microsoft.com/office/drawing/2014/main" id="{303B7D81-78DD-449F-A12C-6C4C172E5139}"/>
                </a:ext>
              </a:extLst>
            </p:cNvPr>
            <p:cNvSpPr/>
            <p:nvPr/>
          </p:nvSpPr>
          <p:spPr>
            <a:xfrm>
              <a:off x="9497050" y="4354349"/>
              <a:ext cx="786832" cy="278760"/>
            </a:xfrm>
            <a:prstGeom prst="rect">
              <a:avLst/>
            </a:prstGeom>
            <a:ln w="19050">
              <a:solidFill>
                <a:schemeClr val="tx1"/>
              </a:solidFill>
            </a:ln>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57">
              <a:extLst>
                <a:ext uri="{FF2B5EF4-FFF2-40B4-BE49-F238E27FC236}">
                  <a16:creationId xmlns:a16="http://schemas.microsoft.com/office/drawing/2014/main" id="{D0D12200-5521-406C-82FD-15CD2F787555}"/>
                </a:ext>
              </a:extLst>
            </p:cNvPr>
            <p:cNvSpPr/>
            <p:nvPr/>
          </p:nvSpPr>
          <p:spPr>
            <a:xfrm>
              <a:off x="10700758" y="4352010"/>
              <a:ext cx="809724" cy="278760"/>
            </a:xfrm>
            <a:prstGeom prst="rect">
              <a:avLst/>
            </a:prstGeom>
            <a:ln w="19050">
              <a:solidFill>
                <a:schemeClr val="tx1"/>
              </a:solidFill>
            </a:ln>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9" name="Group 18">
            <a:extLst>
              <a:ext uri="{FF2B5EF4-FFF2-40B4-BE49-F238E27FC236}">
                <a16:creationId xmlns:a16="http://schemas.microsoft.com/office/drawing/2014/main" id="{721F6F95-9A0C-4BCE-9AAE-2516FFB71397}"/>
              </a:ext>
            </a:extLst>
          </p:cNvPr>
          <p:cNvGrpSpPr/>
          <p:nvPr/>
        </p:nvGrpSpPr>
        <p:grpSpPr>
          <a:xfrm>
            <a:off x="416983" y="1604680"/>
            <a:ext cx="2128881" cy="716125"/>
            <a:chOff x="425344" y="1636360"/>
            <a:chExt cx="2171570" cy="730485"/>
          </a:xfrm>
        </p:grpSpPr>
        <p:sp>
          <p:nvSpPr>
            <p:cNvPr id="14" name="Right Triangle 13">
              <a:extLst>
                <a:ext uri="{FF2B5EF4-FFF2-40B4-BE49-F238E27FC236}">
                  <a16:creationId xmlns:a16="http://schemas.microsoft.com/office/drawing/2014/main" id="{8E249FE3-F914-4FD2-AE80-536E1857663D}"/>
                </a:ext>
              </a:extLst>
            </p:cNvPr>
            <p:cNvSpPr/>
            <p:nvPr/>
          </p:nvSpPr>
          <p:spPr bwMode="auto">
            <a:xfrm flipV="1">
              <a:off x="2362449" y="2134615"/>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8" name="Group 17">
              <a:extLst>
                <a:ext uri="{FF2B5EF4-FFF2-40B4-BE49-F238E27FC236}">
                  <a16:creationId xmlns:a16="http://schemas.microsoft.com/office/drawing/2014/main" id="{F5065182-454F-455E-B5E8-13A054E2F8CF}"/>
                </a:ext>
              </a:extLst>
            </p:cNvPr>
            <p:cNvGrpSpPr/>
            <p:nvPr/>
          </p:nvGrpSpPr>
          <p:grpSpPr>
            <a:xfrm>
              <a:off x="425344" y="1636360"/>
              <a:ext cx="2171570" cy="517065"/>
              <a:chOff x="425344" y="1636360"/>
              <a:chExt cx="2171570" cy="517065"/>
            </a:xfrm>
          </p:grpSpPr>
          <p:sp>
            <p:nvSpPr>
              <p:cNvPr id="7" name="Rectangle 6">
                <a:extLst>
                  <a:ext uri="{FF2B5EF4-FFF2-40B4-BE49-F238E27FC236}">
                    <a16:creationId xmlns:a16="http://schemas.microsoft.com/office/drawing/2014/main" id="{D315414A-DCF3-49E3-AB29-89D920249CBA}"/>
                  </a:ext>
                </a:extLst>
              </p:cNvPr>
              <p:cNvSpPr/>
              <p:nvPr/>
            </p:nvSpPr>
            <p:spPr bwMode="auto">
              <a:xfrm>
                <a:off x="438044" y="1640081"/>
                <a:ext cx="2158870" cy="494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78" name="TextBox 77">
                <a:extLst>
                  <a:ext uri="{FF2B5EF4-FFF2-40B4-BE49-F238E27FC236}">
                    <a16:creationId xmlns:a16="http://schemas.microsoft.com/office/drawing/2014/main" id="{5561766D-2BB7-4B40-95A9-D38809892AC8}"/>
                  </a:ext>
                </a:extLst>
              </p:cNvPr>
              <p:cNvSpPr txBox="1"/>
              <p:nvPr/>
            </p:nvSpPr>
            <p:spPr>
              <a:xfrm>
                <a:off x="425344" y="1636360"/>
                <a:ext cx="2159468" cy="517065"/>
              </a:xfrm>
              <a:prstGeom prst="rect">
                <a:avLst/>
              </a:prstGeom>
              <a:noFill/>
            </p:spPr>
            <p:txBody>
              <a:bodyPr wrap="square" lIns="89642" tIns="143428" rIns="89642"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Industry-only</a:t>
                </a:r>
              </a:p>
            </p:txBody>
          </p:sp>
        </p:grpSp>
      </p:grpSp>
      <p:grpSp>
        <p:nvGrpSpPr>
          <p:cNvPr id="21" name="Group 20">
            <a:extLst>
              <a:ext uri="{FF2B5EF4-FFF2-40B4-BE49-F238E27FC236}">
                <a16:creationId xmlns:a16="http://schemas.microsoft.com/office/drawing/2014/main" id="{587C85CE-9A53-4688-9E81-BF56FEB08BFC}"/>
              </a:ext>
            </a:extLst>
          </p:cNvPr>
          <p:cNvGrpSpPr/>
          <p:nvPr/>
        </p:nvGrpSpPr>
        <p:grpSpPr>
          <a:xfrm>
            <a:off x="2907117" y="1506554"/>
            <a:ext cx="5488753" cy="804209"/>
            <a:chOff x="2719935" y="1536265"/>
            <a:chExt cx="6062441" cy="820335"/>
          </a:xfrm>
        </p:grpSpPr>
        <p:sp>
          <p:nvSpPr>
            <p:cNvPr id="104" name="Right Triangle 103">
              <a:extLst>
                <a:ext uri="{FF2B5EF4-FFF2-40B4-BE49-F238E27FC236}">
                  <a16:creationId xmlns:a16="http://schemas.microsoft.com/office/drawing/2014/main" id="{77C37534-1791-4CF1-85A4-4F78FDD1750C}"/>
                </a:ext>
              </a:extLst>
            </p:cNvPr>
            <p:cNvSpPr/>
            <p:nvPr/>
          </p:nvSpPr>
          <p:spPr bwMode="auto">
            <a:xfrm flipV="1">
              <a:off x="8550146" y="2124370"/>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9B9BFA6B-9122-42BF-9A57-5266B10A29EB}"/>
                </a:ext>
              </a:extLst>
            </p:cNvPr>
            <p:cNvSpPr/>
            <p:nvPr/>
          </p:nvSpPr>
          <p:spPr bwMode="auto">
            <a:xfrm>
              <a:off x="2719936" y="1646427"/>
              <a:ext cx="6059226" cy="4835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2" name="TextBox 101">
              <a:extLst>
                <a:ext uri="{FF2B5EF4-FFF2-40B4-BE49-F238E27FC236}">
                  <a16:creationId xmlns:a16="http://schemas.microsoft.com/office/drawing/2014/main" id="{F02D31BF-72AD-46F9-9459-547B4FD11C45}"/>
                </a:ext>
              </a:extLst>
            </p:cNvPr>
            <p:cNvSpPr txBox="1"/>
            <p:nvPr/>
          </p:nvSpPr>
          <p:spPr>
            <a:xfrm>
              <a:off x="2719935" y="1536265"/>
              <a:ext cx="6059225" cy="738664"/>
            </a:xfrm>
            <a:prstGeom prst="rect">
              <a:avLst/>
            </a:prstGeom>
            <a:noFill/>
          </p:spPr>
          <p:txBody>
            <a:bodyPr wrap="square" lIns="89642" tIns="143428" rIns="89642"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Industry-leading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high availability SLA</a:t>
              </a:r>
            </a:p>
          </p:txBody>
        </p:sp>
      </p:grpSp>
      <p:grpSp>
        <p:nvGrpSpPr>
          <p:cNvPr id="22" name="Group 21">
            <a:extLst>
              <a:ext uri="{FF2B5EF4-FFF2-40B4-BE49-F238E27FC236}">
                <a16:creationId xmlns:a16="http://schemas.microsoft.com/office/drawing/2014/main" id="{03CF4517-18D9-48A4-962D-616069ECBC54}"/>
              </a:ext>
            </a:extLst>
          </p:cNvPr>
          <p:cNvGrpSpPr/>
          <p:nvPr/>
        </p:nvGrpSpPr>
        <p:grpSpPr>
          <a:xfrm>
            <a:off x="8724073" y="1486666"/>
            <a:ext cx="2915596" cy="823990"/>
            <a:chOff x="8899008" y="1515979"/>
            <a:chExt cx="2974060" cy="840512"/>
          </a:xfrm>
        </p:grpSpPr>
        <p:sp>
          <p:nvSpPr>
            <p:cNvPr id="114" name="Right Triangle 113">
              <a:extLst>
                <a:ext uri="{FF2B5EF4-FFF2-40B4-BE49-F238E27FC236}">
                  <a16:creationId xmlns:a16="http://schemas.microsoft.com/office/drawing/2014/main" id="{302C9F94-0C2B-43EE-BD77-029EC996B64B}"/>
                </a:ext>
              </a:extLst>
            </p:cNvPr>
            <p:cNvSpPr/>
            <p:nvPr/>
          </p:nvSpPr>
          <p:spPr bwMode="auto">
            <a:xfrm flipV="1">
              <a:off x="11639513" y="2124261"/>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3" name="Rectangle 112">
              <a:extLst>
                <a:ext uri="{FF2B5EF4-FFF2-40B4-BE49-F238E27FC236}">
                  <a16:creationId xmlns:a16="http://schemas.microsoft.com/office/drawing/2014/main" id="{7A1DE41B-C0D5-4F9C-B77A-994929A9FB49}"/>
                </a:ext>
              </a:extLst>
            </p:cNvPr>
            <p:cNvSpPr/>
            <p:nvPr/>
          </p:nvSpPr>
          <p:spPr bwMode="auto">
            <a:xfrm>
              <a:off x="8902185" y="1635419"/>
              <a:ext cx="2970883" cy="494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2" name="TextBox 111">
              <a:extLst>
                <a:ext uri="{FF2B5EF4-FFF2-40B4-BE49-F238E27FC236}">
                  <a16:creationId xmlns:a16="http://schemas.microsoft.com/office/drawing/2014/main" id="{2CD5BE73-34AC-4FA4-974A-2BC76B428F60}"/>
                </a:ext>
              </a:extLst>
            </p:cNvPr>
            <p:cNvSpPr txBox="1"/>
            <p:nvPr/>
          </p:nvSpPr>
          <p:spPr>
            <a:xfrm>
              <a:off x="8899008" y="1515979"/>
              <a:ext cx="2974059" cy="738664"/>
            </a:xfrm>
            <a:prstGeom prst="rect">
              <a:avLst/>
            </a:prstGeom>
            <a:noFill/>
          </p:spPr>
          <p:txBody>
            <a:bodyPr wrap="square" lIns="89642" tIns="143428" rIns="89642"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Industry-leading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disaster recovery</a:t>
              </a:r>
            </a:p>
          </p:txBody>
        </p:sp>
      </p:grpSp>
    </p:spTree>
    <p:extLst>
      <p:ext uri="{BB962C8B-B14F-4D97-AF65-F5344CB8AC3E}">
        <p14:creationId xmlns:p14="http://schemas.microsoft.com/office/powerpoint/2010/main" val="124524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 2.46482E-6 L 0.07161 2.46482E-6 " pathEditMode="relative" rAng="0" ptsTypes="AA">
                                      <p:cBhvr>
                                        <p:cTn id="9" dur="750" spd="-100000" fill="hold"/>
                                        <p:tgtEl>
                                          <p:spTgt spid="2"/>
                                        </p:tgtEl>
                                        <p:attrNameLst>
                                          <p:attrName>ppt_x</p:attrName>
                                          <p:attrName>ppt_y</p:attrName>
                                        </p:attrNameLst>
                                      </p:cBhvr>
                                      <p:rCtr x="3574" y="0"/>
                                    </p:animMotion>
                                  </p:childTnLst>
                                </p:cTn>
                              </p:par>
                              <p:par>
                                <p:cTn id="10" presetID="22" presetClass="entr" presetSubtype="8"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9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par>
                                <p:cTn id="19" presetID="10" presetClass="entr" presetSubtype="0"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400"/>
                                        <p:tgtEl>
                                          <p:spTgt spid="3"/>
                                        </p:tgtEl>
                                      </p:cBhvr>
                                    </p:animEffect>
                                  </p:childTnLst>
                                </p:cTn>
                              </p:par>
                              <p:par>
                                <p:cTn id="22" presetID="42" presetClass="path" presetSubtype="0" decel="100000" fill="hold" nodeType="withEffect">
                                  <p:stCondLst>
                                    <p:cond delay="600"/>
                                  </p:stCondLst>
                                  <p:childTnLst>
                                    <p:animMotion origin="layout" path="M 4.31453E-6 -4.94326E-6 L 4.31453E-6 0.09624 " pathEditMode="relative" rAng="0" ptsTypes="AA">
                                      <p:cBhvr>
                                        <p:cTn id="23" dur="700" spd="-100000" fill="hold"/>
                                        <p:tgtEl>
                                          <p:spTgt spid="3"/>
                                        </p:tgtEl>
                                        <p:attrNameLst>
                                          <p:attrName>ppt_x</p:attrName>
                                          <p:attrName>ppt_y</p:attrName>
                                        </p:attrNameLst>
                                      </p:cBhvr>
                                      <p:rCtr x="0" y="4812"/>
                                    </p:animMotion>
                                  </p:childTnLst>
                                </p:cTn>
                              </p:par>
                              <p:par>
                                <p:cTn id="24" presetID="10" presetClass="entr" presetSubtype="0" fill="hold" grpId="0" nodeType="withEffect">
                                  <p:stCondLst>
                                    <p:cond delay="9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64" presetClass="path" presetSubtype="0" decel="100000" fill="hold" nodeType="withEffect">
                                  <p:stCondLst>
                                    <p:cond delay="600"/>
                                  </p:stCondLst>
                                  <p:childTnLst>
                                    <p:animMotion origin="layout" path="M 4.375E-6 -3.7037E-7 L 4.375E-6 -0.10324 " pathEditMode="relative" rAng="0" ptsTypes="AA">
                                      <p:cBhvr>
                                        <p:cTn id="28" dur="700" spd="-100000" fill="hold"/>
                                        <p:tgtEl>
                                          <p:spTgt spid="8"/>
                                        </p:tgtEl>
                                        <p:attrNameLst>
                                          <p:attrName>ppt_x</p:attrName>
                                          <p:attrName>ppt_y</p:attrName>
                                        </p:attrNameLst>
                                      </p:cBhvr>
                                      <p:rCtr x="0" y="-5162"/>
                                    </p:animMotion>
                                  </p:childTnLst>
                                </p:cTn>
                              </p:par>
                              <p:par>
                                <p:cTn id="29" presetID="10" presetClass="entr" presetSubtype="0" fill="hold" nodeType="withEffect">
                                  <p:stCondLst>
                                    <p:cond delay="1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400"/>
                                        <p:tgtEl>
                                          <p:spTgt spid="5"/>
                                        </p:tgtEl>
                                      </p:cBhvr>
                                    </p:animEffect>
                                  </p:childTnLst>
                                </p:cTn>
                              </p:par>
                              <p:par>
                                <p:cTn id="32" presetID="42" presetClass="path" presetSubtype="0" decel="100000" fill="hold" nodeType="withEffect">
                                  <p:stCondLst>
                                    <p:cond delay="700"/>
                                  </p:stCondLst>
                                  <p:childTnLst>
                                    <p:animMotion origin="layout" path="M 3.33333E-6 3.7037E-6 L 3.33333E-6 0.09629 " pathEditMode="relative" rAng="0" ptsTypes="AA">
                                      <p:cBhvr>
                                        <p:cTn id="33" dur="700" spd="-100000" fill="hold"/>
                                        <p:tgtEl>
                                          <p:spTgt spid="5"/>
                                        </p:tgtEl>
                                        <p:attrNameLst>
                                          <p:attrName>ppt_x</p:attrName>
                                          <p:attrName>ppt_y</p:attrName>
                                        </p:attrNameLst>
                                      </p:cBhvr>
                                      <p:rCtr x="0" y="4815"/>
                                    </p:animMotion>
                                  </p:childTnLst>
                                </p:cTn>
                              </p:par>
                              <p:par>
                                <p:cTn id="34" presetID="10" presetClass="entr" presetSubtype="0" fill="hold" nodeType="withEffect">
                                  <p:stCondLst>
                                    <p:cond delay="11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400"/>
                                        <p:tgtEl>
                                          <p:spTgt spid="6"/>
                                        </p:tgtEl>
                                      </p:cBhvr>
                                    </p:animEffect>
                                  </p:childTnLst>
                                </p:cTn>
                              </p:par>
                              <p:par>
                                <p:cTn id="37" presetID="42" presetClass="path" presetSubtype="0" decel="100000" fill="hold" nodeType="withEffect">
                                  <p:stCondLst>
                                    <p:cond delay="800"/>
                                  </p:stCondLst>
                                  <p:childTnLst>
                                    <p:animMotion origin="layout" path="M -8.33333E-7 -4.81481E-6 L -8.33333E-7 0.0963 " pathEditMode="relative" rAng="0" ptsTypes="AA">
                                      <p:cBhvr>
                                        <p:cTn id="38" dur="700" spd="-100000" fill="hold"/>
                                        <p:tgtEl>
                                          <p:spTgt spid="6"/>
                                        </p:tgtEl>
                                        <p:attrNameLst>
                                          <p:attrName>ppt_x</p:attrName>
                                          <p:attrName>ppt_y</p:attrName>
                                        </p:attrNameLst>
                                      </p:cBhvr>
                                      <p:rCtr x="0" y="4815"/>
                                    </p:animMotion>
                                  </p:childTnLst>
                                </p:cTn>
                              </p:par>
                              <p:par>
                                <p:cTn id="39" presetID="22" presetClass="entr" presetSubtype="8" fill="hold" grpId="0" nodeType="withEffect">
                                  <p:stCondLst>
                                    <p:cond delay="60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par>
                                <p:cTn id="42" presetID="22" presetClass="entr" presetSubtype="8" fill="hold" grpId="0" nodeType="withEffect">
                                  <p:stCondLst>
                                    <p:cond delay="70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par>
                                <p:cTn id="45" presetID="22" presetClass="entr" presetSubtype="8" fill="hold" grpId="0" nodeType="withEffect">
                                  <p:stCondLst>
                                    <p:cond delay="80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par>
                                <p:cTn id="48" presetID="22" presetClass="entr" presetSubtype="8" fill="hold" grpId="0" nodeType="withEffect">
                                  <p:stCondLst>
                                    <p:cond delay="6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grpId="0" nodeType="withEffect">
                                  <p:stCondLst>
                                    <p:cond delay="7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7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10" presetClass="entr" presetSubtype="0" fill="hold" nodeType="withEffect">
                                  <p:stCondLst>
                                    <p:cond delay="10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400"/>
                                        <p:tgtEl>
                                          <p:spTgt spid="9"/>
                                        </p:tgtEl>
                                      </p:cBhvr>
                                    </p:animEffect>
                                  </p:childTnLst>
                                </p:cTn>
                              </p:par>
                              <p:par>
                                <p:cTn id="60" presetID="64" presetClass="path" presetSubtype="0" decel="100000" fill="hold" nodeType="withEffect">
                                  <p:stCondLst>
                                    <p:cond delay="700"/>
                                  </p:stCondLst>
                                  <p:childTnLst>
                                    <p:animMotion origin="layout" path="M 5E-6 -3.7037E-7 L 5E-6 -0.10324 " pathEditMode="relative" rAng="0" ptsTypes="AA">
                                      <p:cBhvr>
                                        <p:cTn id="61" dur="700" spd="-100000" fill="hold"/>
                                        <p:tgtEl>
                                          <p:spTgt spid="9"/>
                                        </p:tgtEl>
                                        <p:attrNameLst>
                                          <p:attrName>ppt_x</p:attrName>
                                          <p:attrName>ppt_y</p:attrName>
                                        </p:attrNameLst>
                                      </p:cBhvr>
                                      <p:rCtr x="0" y="-5162"/>
                                    </p:animMotion>
                                  </p:childTnLst>
                                </p:cTn>
                              </p:par>
                              <p:par>
                                <p:cTn id="62" presetID="10" presetClass="entr" presetSubtype="0" fill="hold" nodeType="withEffect">
                                  <p:stCondLst>
                                    <p:cond delay="110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400"/>
                                        <p:tgtEl>
                                          <p:spTgt spid="10"/>
                                        </p:tgtEl>
                                      </p:cBhvr>
                                    </p:animEffect>
                                  </p:childTnLst>
                                </p:cTn>
                              </p:par>
                              <p:par>
                                <p:cTn id="65" presetID="64" presetClass="path" presetSubtype="0" decel="100000" fill="hold" nodeType="withEffect">
                                  <p:stCondLst>
                                    <p:cond delay="800"/>
                                  </p:stCondLst>
                                  <p:childTnLst>
                                    <p:animMotion origin="layout" path="M -4.375E-6 -3.33333E-6 L -4.375E-6 -0.10324 " pathEditMode="relative" rAng="0" ptsTypes="AA">
                                      <p:cBhvr>
                                        <p:cTn id="66" dur="700" spd="-100000" fill="hold"/>
                                        <p:tgtEl>
                                          <p:spTgt spid="10"/>
                                        </p:tgtEl>
                                        <p:attrNameLst>
                                          <p:attrName>ppt_x</p:attrName>
                                          <p:attrName>ppt_y</p:attrName>
                                        </p:attrNameLst>
                                      </p:cBhvr>
                                      <p:rCtr x="0" y="-5162"/>
                                    </p:animMotion>
                                  </p:childTnLst>
                                </p:cTn>
                              </p:par>
                              <p:par>
                                <p:cTn id="67" presetID="10" presetClass="entr" presetSubtype="0" fill="hold" nodeType="withEffect">
                                  <p:stCondLst>
                                    <p:cond delay="12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400"/>
                                        <p:tgtEl>
                                          <p:spTgt spid="11"/>
                                        </p:tgtEl>
                                      </p:cBhvr>
                                    </p:animEffect>
                                  </p:childTnLst>
                                </p:cTn>
                              </p:par>
                              <p:par>
                                <p:cTn id="70" presetID="64" presetClass="path" presetSubtype="0" decel="100000" fill="hold" nodeType="withEffect">
                                  <p:stCondLst>
                                    <p:cond delay="900"/>
                                  </p:stCondLst>
                                  <p:childTnLst>
                                    <p:animMotion origin="layout" path="M 6.25E-7 -3.7037E-7 L 6.25E-7 -0.10324 " pathEditMode="relative" rAng="0" ptsTypes="AA">
                                      <p:cBhvr>
                                        <p:cTn id="71" dur="700" spd="-100000" fill="hold"/>
                                        <p:tgtEl>
                                          <p:spTgt spid="11"/>
                                        </p:tgtEl>
                                        <p:attrNameLst>
                                          <p:attrName>ppt_x</p:attrName>
                                          <p:attrName>ppt_y</p:attrName>
                                        </p:attrNameLst>
                                      </p:cBhvr>
                                      <p:rCtr x="0" y="-5162"/>
                                    </p:animMotion>
                                  </p:childTnLst>
                                </p:cTn>
                              </p:par>
                              <p:par>
                                <p:cTn id="72" presetID="10" presetClass="entr" presetSubtype="0" fill="hold" grpId="0" nodeType="withEffect">
                                  <p:stCondLst>
                                    <p:cond delay="120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400"/>
                                        <p:tgtEl>
                                          <p:spTgt spid="72"/>
                                        </p:tgtEl>
                                      </p:cBhvr>
                                    </p:animEffect>
                                  </p:childTnLst>
                                </p:cTn>
                              </p:par>
                              <p:par>
                                <p:cTn id="75" presetID="42" presetClass="path" presetSubtype="0" decel="100000" fill="hold" grpId="1" nodeType="withEffect">
                                  <p:stCondLst>
                                    <p:cond delay="900"/>
                                  </p:stCondLst>
                                  <p:childTnLst>
                                    <p:animMotion origin="layout" path="M -4.16667E-7 -2.59259E-6 L -4.16667E-7 0.0963 " pathEditMode="relative" rAng="0" ptsTypes="AA">
                                      <p:cBhvr>
                                        <p:cTn id="76" dur="700" spd="-100000" fill="hold"/>
                                        <p:tgtEl>
                                          <p:spTgt spid="72"/>
                                        </p:tgtEl>
                                        <p:attrNameLst>
                                          <p:attrName>ppt_x</p:attrName>
                                          <p:attrName>ppt_y</p:attrName>
                                        </p:attrNameLst>
                                      </p:cBhvr>
                                      <p:rCtr x="0" y="4815"/>
                                    </p:animMotion>
                                  </p:childTnLst>
                                </p:cTn>
                              </p:par>
                              <p:par>
                                <p:cTn id="77" presetID="10" presetClass="entr" presetSubtype="0" fill="hold" nodeType="withEffect">
                                  <p:stCondLst>
                                    <p:cond delay="100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110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10" presetClass="entr" presetSubtype="0" fill="hold" grpId="0" nodeType="withEffect">
                                  <p:stCondLst>
                                    <p:cond delay="110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500"/>
                                        <p:tgtEl>
                                          <p:spTgt spid="89"/>
                                        </p:tgtEl>
                                      </p:cBhvr>
                                    </p:animEffect>
                                  </p:childTnLst>
                                </p:cTn>
                              </p:par>
                              <p:par>
                                <p:cTn id="86" presetID="10" presetClass="entr" presetSubtype="0" fill="hold" grpId="0" nodeType="withEffect">
                                  <p:stCondLst>
                                    <p:cond delay="110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grpId="0" nodeType="withEffect">
                                  <p:stCondLst>
                                    <p:cond delay="110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par>
                                <p:cTn id="92" presetID="10" presetClass="entr" presetSubtype="0" fill="hold" nodeType="withEffect">
                                  <p:stCondLst>
                                    <p:cond delay="110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1600"/>
                            </p:stCondLst>
                            <p:childTnLst>
                              <p:par>
                                <p:cTn id="96" presetID="10" presetClass="entr" presetSubtype="0" fill="hold" nodeType="afterEffect">
                                  <p:stCondLst>
                                    <p:cond delay="90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400"/>
                                        <p:tgtEl>
                                          <p:spTgt spid="19"/>
                                        </p:tgtEl>
                                      </p:cBhvr>
                                    </p:animEffect>
                                  </p:childTnLst>
                                </p:cTn>
                              </p:par>
                              <p:par>
                                <p:cTn id="99" presetID="42" presetClass="path" presetSubtype="0" decel="100000" fill="hold" nodeType="withEffect">
                                  <p:stCondLst>
                                    <p:cond delay="600"/>
                                  </p:stCondLst>
                                  <p:childTnLst>
                                    <p:animMotion origin="layout" path="M -4.375E-6 -1.11111E-6 L -4.375E-6 0.0963 " pathEditMode="relative" rAng="0" ptsTypes="AA">
                                      <p:cBhvr>
                                        <p:cTn id="100" dur="700" spd="-100000" fill="hold"/>
                                        <p:tgtEl>
                                          <p:spTgt spid="19"/>
                                        </p:tgtEl>
                                        <p:attrNameLst>
                                          <p:attrName>ppt_x</p:attrName>
                                          <p:attrName>ppt_y</p:attrName>
                                        </p:attrNameLst>
                                      </p:cBhvr>
                                      <p:rCtr x="0" y="4815"/>
                                    </p:animMotion>
                                  </p:childTnLst>
                                </p:cTn>
                              </p:par>
                              <p:par>
                                <p:cTn id="101" presetID="10" presetClass="entr" presetSubtype="0" fill="hold" nodeType="withEffect">
                                  <p:stCondLst>
                                    <p:cond delay="90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400"/>
                                        <p:tgtEl>
                                          <p:spTgt spid="21"/>
                                        </p:tgtEl>
                                      </p:cBhvr>
                                    </p:animEffect>
                                  </p:childTnLst>
                                </p:cTn>
                              </p:par>
                              <p:par>
                                <p:cTn id="104" presetID="42" presetClass="path" presetSubtype="0" decel="100000" fill="hold" nodeType="withEffect">
                                  <p:stCondLst>
                                    <p:cond delay="600"/>
                                  </p:stCondLst>
                                  <p:childTnLst>
                                    <p:animMotion origin="layout" path="M -1.66667E-6 -7.40741E-7 L -1.66667E-6 0.0963 " pathEditMode="relative" rAng="0" ptsTypes="AA">
                                      <p:cBhvr>
                                        <p:cTn id="105" dur="700" spd="-100000" fill="hold"/>
                                        <p:tgtEl>
                                          <p:spTgt spid="21"/>
                                        </p:tgtEl>
                                        <p:attrNameLst>
                                          <p:attrName>ppt_x</p:attrName>
                                          <p:attrName>ppt_y</p:attrName>
                                        </p:attrNameLst>
                                      </p:cBhvr>
                                      <p:rCtr x="0" y="4815"/>
                                    </p:animMotion>
                                  </p:childTnLst>
                                </p:cTn>
                              </p:par>
                              <p:par>
                                <p:cTn id="106" presetID="10" presetClass="entr" presetSubtype="0" fill="hold" nodeType="withEffect">
                                  <p:stCondLst>
                                    <p:cond delay="90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400"/>
                                        <p:tgtEl>
                                          <p:spTgt spid="22"/>
                                        </p:tgtEl>
                                      </p:cBhvr>
                                    </p:animEffect>
                                  </p:childTnLst>
                                </p:cTn>
                              </p:par>
                              <p:par>
                                <p:cTn id="109" presetID="42" presetClass="path" presetSubtype="0" decel="100000" fill="hold" nodeType="withEffect">
                                  <p:stCondLst>
                                    <p:cond delay="600"/>
                                  </p:stCondLst>
                                  <p:childTnLst>
                                    <p:animMotion origin="layout" path="M 3.95833E-6 -1.85185E-6 L 3.95833E-6 0.0963 " pathEditMode="relative" rAng="0" ptsTypes="AA">
                                      <p:cBhvr>
                                        <p:cTn id="110"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4" grpId="0" animBg="1"/>
      <p:bldP spid="25" grpId="0" animBg="1"/>
      <p:bldP spid="26" grpId="0" animBg="1"/>
      <p:bldP spid="63" grpId="0" animBg="1"/>
      <p:bldP spid="64" grpId="0" animBg="1"/>
      <p:bldP spid="65" grpId="0" animBg="1"/>
      <p:bldP spid="66" grpId="0" animBg="1"/>
      <p:bldP spid="72" grpId="0"/>
      <p:bldP spid="72" grpId="1"/>
      <p:bldP spid="73" grpId="0" animBg="1"/>
      <p:bldP spid="89" grpId="0" animBg="1"/>
      <p:bldP spid="90" grpId="0" animBg="1"/>
      <p:bldP spid="9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C0D8C179-4D8B-420D-BC97-F9CE5EB49229}"/>
              </a:ext>
            </a:extLst>
          </p:cNvPr>
          <p:cNvGraphicFramePr>
            <a:graphicFrameLocks noGrp="1"/>
          </p:cNvGraphicFramePr>
          <p:nvPr>
            <p:extLst/>
          </p:nvPr>
        </p:nvGraphicFramePr>
        <p:xfrm>
          <a:off x="269240" y="1615452"/>
          <a:ext cx="11662436" cy="4971904"/>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5091">
                <a:tc>
                  <a:txBody>
                    <a:bodyPr/>
                    <a:lstStyle/>
                    <a:p>
                      <a:r>
                        <a:rPr lang="en-US" sz="800">
                          <a:solidFill>
                            <a:schemeClr val="tx1"/>
                          </a:solidFill>
                          <a:latin typeface="Segoe UI Semibold" panose="020B0702040204020203" pitchFamily="34" charset="0"/>
                        </a:rPr>
                        <a:t>CLOUD SERVICES</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4875586"/>
                  </a:ext>
                </a:extLst>
              </a:tr>
              <a:tr h="175091">
                <a:tc>
                  <a:txBody>
                    <a:bodyPr/>
                    <a:lstStyle/>
                    <a:p>
                      <a:r>
                        <a:rPr lang="en-US" sz="800">
                          <a:solidFill>
                            <a:schemeClr val="tx1"/>
                          </a:solidFill>
                          <a:latin typeface="Segoe UI Semibold" panose="020B0702040204020203" pitchFamily="34" charset="0"/>
                        </a:rPr>
                        <a:t>FUNCTIONS</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2247129"/>
                  </a:ext>
                </a:extLst>
              </a:tr>
              <a:tr h="175091">
                <a:tc>
                  <a:txBody>
                    <a:bodyPr/>
                    <a:lstStyle/>
                    <a:p>
                      <a:r>
                        <a:rPr lang="en-US" sz="800">
                          <a:solidFill>
                            <a:schemeClr val="tx1"/>
                          </a:solidFill>
                          <a:latin typeface="Segoe UI Semibold" panose="020B0702040204020203" pitchFamily="34" charset="0"/>
                        </a:rPr>
                        <a:t>VM SCALE SETS</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089580"/>
                  </a:ext>
                </a:extLst>
              </a:tr>
              <a:tr h="175091">
                <a:tc>
                  <a:txBody>
                    <a:bodyPr/>
                    <a:lstStyle/>
                    <a:p>
                      <a:r>
                        <a:rPr lang="en-US" sz="800">
                          <a:solidFill>
                            <a:schemeClr val="tx1"/>
                          </a:solidFill>
                          <a:latin typeface="Segoe UI Semibold" panose="020B0702040204020203" pitchFamily="34" charset="0"/>
                        </a:rPr>
                        <a:t>VIRTUAL MACHINES</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59084"/>
                  </a:ext>
                </a:extLst>
              </a:tr>
              <a:tr h="175091">
                <a:tc>
                  <a:txBody>
                    <a:bodyPr/>
                    <a:lstStyle/>
                    <a:p>
                      <a:pPr lvl="1"/>
                      <a:r>
                        <a:rPr lang="en-US" sz="800">
                          <a:solidFill>
                            <a:schemeClr val="tx1"/>
                          </a:solidFill>
                          <a:latin typeface="Segoe UI Semibold" panose="020B0702040204020203" pitchFamily="34" charset="0"/>
                        </a:rPr>
                        <a:t>A1-A7</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lang="en-US" sz="1000" b="0" i="0" u="none" strike="noStrike">
                        <a:solidFill>
                          <a:schemeClr val="bg2">
                            <a:lumMod val="50000"/>
                          </a:schemeClr>
                        </a:solidFill>
                        <a:effectLst/>
                        <a:highlight>
                          <a:srgbClr val="FFFF00"/>
                        </a:highlight>
                        <a:latin typeface="+mn-lt"/>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9579319"/>
                  </a:ext>
                </a:extLst>
              </a:tr>
              <a:tr h="175091">
                <a:tc>
                  <a:txBody>
                    <a:bodyPr/>
                    <a:lstStyle/>
                    <a:p>
                      <a:pPr lvl="1"/>
                      <a:r>
                        <a:rPr lang="en-US" sz="800" kern="1200">
                          <a:solidFill>
                            <a:schemeClr val="tx1"/>
                          </a:solidFill>
                          <a:latin typeface="Segoe UI Semibold" panose="020B0702040204020203" pitchFamily="34" charset="0"/>
                          <a:ea typeface="+mn-ea"/>
                          <a:cs typeface="+mn-cs"/>
                        </a:rPr>
                        <a:t>A8-A11</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3851921"/>
                  </a:ext>
                </a:extLst>
              </a:tr>
              <a:tr h="175091">
                <a:tc>
                  <a:txBody>
                    <a:bodyPr/>
                    <a:lstStyle/>
                    <a:p>
                      <a:pPr lvl="1"/>
                      <a:r>
                        <a:rPr lang="en-US" sz="800">
                          <a:solidFill>
                            <a:schemeClr val="tx1"/>
                          </a:solidFill>
                          <a:latin typeface="Segoe UI Semibold" panose="020B0702040204020203" pitchFamily="34" charset="0"/>
                        </a:rPr>
                        <a:t>Av2</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lang="en-US" sz="1000" b="0" i="0" u="none" strike="noStrike">
                        <a:solidFill>
                          <a:schemeClr val="bg2">
                            <a:lumMod val="50000"/>
                          </a:schemeClr>
                        </a:solidFill>
                        <a:effectLst/>
                        <a:highlight>
                          <a:srgbClr val="FFFF00"/>
                        </a:highlight>
                        <a:latin typeface="+mn-lt"/>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8943648"/>
                  </a:ext>
                </a:extLst>
              </a:tr>
              <a:tr h="175091">
                <a:tc>
                  <a:txBody>
                    <a:bodyPr/>
                    <a:lstStyle/>
                    <a:p>
                      <a:pPr lvl="1"/>
                      <a:r>
                        <a:rPr lang="en-US" sz="800">
                          <a:solidFill>
                            <a:schemeClr val="tx1"/>
                          </a:solidFill>
                          <a:latin typeface="Segoe UI Semibold" panose="020B0702040204020203" pitchFamily="34" charset="0"/>
                        </a:rPr>
                        <a:t>B</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222196"/>
                  </a:ext>
                </a:extLst>
              </a:tr>
              <a:tr h="175091">
                <a:tc>
                  <a:txBody>
                    <a:bodyPr/>
                    <a:lstStyle/>
                    <a:p>
                      <a:pPr lvl="1"/>
                      <a:r>
                        <a:rPr lang="en-US" sz="800">
                          <a:solidFill>
                            <a:schemeClr val="tx1"/>
                          </a:solidFill>
                          <a:latin typeface="Segoe UI Semibold" panose="020B0702040204020203" pitchFamily="34" charset="0"/>
                        </a:rPr>
                        <a:t>D</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lang="en-US" sz="1000" b="0" i="0" u="none" strike="noStrike">
                        <a:solidFill>
                          <a:schemeClr val="bg2">
                            <a:lumMod val="50000"/>
                          </a:schemeClr>
                        </a:solidFill>
                        <a:effectLst/>
                        <a:highlight>
                          <a:srgbClr val="FFFF00"/>
                        </a:highlight>
                        <a:latin typeface="+mn-lt"/>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9673630"/>
                  </a:ext>
                </a:extLst>
              </a:tr>
              <a:tr h="175091">
                <a:tc>
                  <a:txBody>
                    <a:bodyPr/>
                    <a:lstStyle/>
                    <a:p>
                      <a:pPr lvl="1"/>
                      <a:r>
                        <a:rPr lang="en-US" sz="800">
                          <a:solidFill>
                            <a:schemeClr val="tx1"/>
                          </a:solidFill>
                          <a:latin typeface="Segoe UI Semibold" panose="020B0702040204020203" pitchFamily="34" charset="0"/>
                        </a:rPr>
                        <a:t>DS</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1501008"/>
                  </a:ext>
                </a:extLst>
              </a:tr>
              <a:tr h="175091">
                <a:tc>
                  <a:txBody>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lang="en-US" sz="800">
                          <a:solidFill>
                            <a:schemeClr val="tx1"/>
                          </a:solidFill>
                          <a:latin typeface="Segoe UI Semibold" panose="020B0702040204020203" pitchFamily="34" charset="0"/>
                        </a:rPr>
                        <a:t>DSv2</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5164767"/>
                  </a:ext>
                </a:extLst>
              </a:tr>
              <a:tr h="175091">
                <a:tc>
                  <a:txBody>
                    <a:bodyPr/>
                    <a:lstStyle/>
                    <a:p>
                      <a:pPr lvl="1"/>
                      <a:r>
                        <a:rPr lang="en-US" sz="800">
                          <a:solidFill>
                            <a:schemeClr val="tx1"/>
                          </a:solidFill>
                          <a:latin typeface="Segoe UI Semibold" panose="020B0702040204020203" pitchFamily="34" charset="0"/>
                        </a:rPr>
                        <a:t>Dv2</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7132938"/>
                  </a:ext>
                </a:extLst>
              </a:tr>
              <a:tr h="175091">
                <a:tc>
                  <a:txBody>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lang="en-US" sz="800">
                          <a:solidFill>
                            <a:schemeClr val="tx1"/>
                          </a:solidFill>
                          <a:latin typeface="Segoe UI Semibold" panose="020B0702040204020203" pitchFamily="34" charset="0"/>
                        </a:rPr>
                        <a:t>Dv3</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7487878"/>
                  </a:ext>
                </a:extLst>
              </a:tr>
              <a:tr h="175091">
                <a:tc>
                  <a:txBody>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lang="en-US" sz="800">
                          <a:solidFill>
                            <a:schemeClr val="tx1"/>
                          </a:solidFill>
                          <a:latin typeface="Segoe UI Semibold" panose="020B0702040204020203" pitchFamily="34" charset="0"/>
                        </a:rPr>
                        <a:t>Ev3</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3672958"/>
                  </a:ext>
                </a:extLst>
              </a:tr>
              <a:tr h="175091">
                <a:tc>
                  <a:txBody>
                    <a:bodyPr/>
                    <a:lstStyle/>
                    <a:p>
                      <a:pPr lvl="1"/>
                      <a:r>
                        <a:rPr lang="en-US" sz="800">
                          <a:solidFill>
                            <a:schemeClr val="tx1"/>
                          </a:solidFill>
                          <a:latin typeface="Segoe UI Semibold" panose="020B0702040204020203" pitchFamily="34" charset="0"/>
                        </a:rPr>
                        <a:t>F</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lang="en-US" sz="1000" b="0" i="0" u="none" strike="noStrike">
                        <a:solidFill>
                          <a:schemeClr val="bg2">
                            <a:lumMod val="50000"/>
                          </a:schemeClr>
                        </a:solidFill>
                        <a:effectLst/>
                        <a:highlight>
                          <a:srgbClr val="FFFF00"/>
                        </a:highlight>
                        <a:latin typeface="+mn-lt"/>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51641095"/>
                  </a:ext>
                </a:extLst>
              </a:tr>
              <a:tr h="175091">
                <a:tc>
                  <a:txBody>
                    <a:bodyPr/>
                    <a:lstStyle/>
                    <a:p>
                      <a:pPr lvl="1"/>
                      <a:r>
                        <a:rPr lang="en-US" sz="800">
                          <a:solidFill>
                            <a:schemeClr val="tx1"/>
                          </a:solidFill>
                          <a:latin typeface="Segoe UI Semibold" panose="020B0702040204020203" pitchFamily="34" charset="0"/>
                        </a:rPr>
                        <a:t>FS</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lang="en-US" sz="1000" b="0" i="0" u="none" strike="noStrike">
                        <a:solidFill>
                          <a:schemeClr val="bg2">
                            <a:lumMod val="50000"/>
                          </a:schemeClr>
                        </a:solidFill>
                        <a:effectLst/>
                        <a:highlight>
                          <a:srgbClr val="FFFF00"/>
                        </a:highlight>
                        <a:latin typeface="+mn-lt"/>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7781719"/>
                  </a:ext>
                </a:extLst>
              </a:tr>
              <a:tr h="175091">
                <a:tc>
                  <a:txBody>
                    <a:bodyPr/>
                    <a:lstStyle/>
                    <a:p>
                      <a:pPr lvl="1"/>
                      <a:r>
                        <a:rPr lang="en-US" sz="800">
                          <a:solidFill>
                            <a:schemeClr val="tx1"/>
                          </a:solidFill>
                          <a:latin typeface="Segoe UI Semibold" panose="020B0702040204020203" pitchFamily="34" charset="0"/>
                        </a:rPr>
                        <a:t>Fv2</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5506860"/>
                  </a:ext>
                </a:extLst>
              </a:tr>
              <a:tr h="175091">
                <a:tc>
                  <a:txBody>
                    <a:bodyPr/>
                    <a:lstStyle/>
                    <a:p>
                      <a:pPr lvl="1"/>
                      <a:r>
                        <a:rPr lang="en-US" sz="800">
                          <a:solidFill>
                            <a:schemeClr val="tx1"/>
                          </a:solidFill>
                          <a:latin typeface="Segoe UI Semibold" panose="020B0702040204020203" pitchFamily="34" charset="0"/>
                        </a:rPr>
                        <a:t>G</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rPr>
                        <a:t>GA Feb CY18</a:t>
                      </a: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0621731"/>
                  </a:ext>
                </a:extLst>
              </a:tr>
              <a:tr h="175091">
                <a:tc>
                  <a:txBody>
                    <a:bodyPr/>
                    <a:lstStyle/>
                    <a:p>
                      <a:pPr lvl="1"/>
                      <a:r>
                        <a:rPr lang="en-US" sz="800">
                          <a:solidFill>
                            <a:schemeClr val="tx1"/>
                          </a:solidFill>
                          <a:latin typeface="Segoe UI Semibold" panose="020B0702040204020203" pitchFamily="34" charset="0"/>
                        </a:rPr>
                        <a:t>GS</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rPr>
                        <a:t>GA Feb CY18</a:t>
                      </a: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8750966"/>
                  </a:ext>
                </a:extLst>
              </a:tr>
              <a:tr h="175091">
                <a:tc>
                  <a:txBody>
                    <a:bodyPr/>
                    <a:lstStyle/>
                    <a:p>
                      <a:pPr lvl="1"/>
                      <a:r>
                        <a:rPr lang="en-US" sz="800">
                          <a:solidFill>
                            <a:schemeClr val="tx1"/>
                          </a:solidFill>
                          <a:latin typeface="Segoe UI Semibold" panose="020B0702040204020203" pitchFamily="34" charset="0"/>
                        </a:rPr>
                        <a:t>H</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4253763"/>
                  </a:ext>
                </a:extLst>
              </a:tr>
              <a:tr h="175091">
                <a:tc>
                  <a:txBody>
                    <a:bodyPr/>
                    <a:lstStyle/>
                    <a:p>
                      <a:pPr lvl="1"/>
                      <a:r>
                        <a:rPr lang="en-US" sz="800">
                          <a:solidFill>
                            <a:schemeClr val="tx1"/>
                          </a:solidFill>
                          <a:latin typeface="Segoe UI Semibold" panose="020B0702040204020203" pitchFamily="34" charset="0"/>
                        </a:rPr>
                        <a:t>LSv1</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rPr>
                        <a:t>GA Feb CY18</a:t>
                      </a: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8553012"/>
                  </a:ext>
                </a:extLst>
              </a:tr>
              <a:tr h="175091">
                <a:tc>
                  <a:txBody>
                    <a:bodyPr/>
                    <a:lstStyle/>
                    <a:p>
                      <a:pPr lvl="1"/>
                      <a:r>
                        <a:rPr lang="en-US" sz="800">
                          <a:solidFill>
                            <a:schemeClr val="tx1"/>
                          </a:solidFill>
                          <a:latin typeface="Segoe UI Semibold" panose="020B0702040204020203" pitchFamily="34" charset="0"/>
                        </a:rPr>
                        <a:t>M</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mn-lt"/>
                          <a:ea typeface="+mn-ea"/>
                          <a:cs typeface="+mn-cs"/>
                        </a:rPr>
                        <a:t>GA Jul CY18</a:t>
                      </a: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a:ea typeface="+mn-ea"/>
                          <a:cs typeface="+mn-cs"/>
                        </a:rPr>
                        <a:t>GA Q4 CY18</a:t>
                      </a: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a:ea typeface="+mn-ea"/>
                          <a:cs typeface="+mn-cs"/>
                        </a:rPr>
                        <a:t>GA Q4 CY18</a:t>
                      </a: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6469668"/>
                  </a:ext>
                </a:extLst>
              </a:tr>
              <a:tr h="175091">
                <a:tc>
                  <a:txBody>
                    <a:bodyPr/>
                    <a:lstStyle/>
                    <a:p>
                      <a:pPr lvl="1"/>
                      <a:r>
                        <a:rPr lang="en-US" sz="800">
                          <a:solidFill>
                            <a:schemeClr val="tx1"/>
                          </a:solidFill>
                          <a:latin typeface="Segoe UI Semibold" panose="020B0702040204020203" pitchFamily="34" charset="0"/>
                        </a:rPr>
                        <a:t>NCv1</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1226816"/>
                  </a:ext>
                </a:extLst>
              </a:tr>
              <a:tr h="175091">
                <a:tc>
                  <a:txBody>
                    <a:bodyPr/>
                    <a:lstStyle/>
                    <a:p>
                      <a:pPr lvl="1"/>
                      <a:r>
                        <a:rPr lang="en-US" sz="800">
                          <a:solidFill>
                            <a:schemeClr val="tx1"/>
                          </a:solidFill>
                          <a:latin typeface="Segoe UI Semibold" panose="020B0702040204020203" pitchFamily="34" charset="0"/>
                        </a:rPr>
                        <a:t>NCv2</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mn-lt"/>
                          <a:ea typeface="+mn-ea"/>
                          <a:cs typeface="+mn-cs"/>
                        </a:rPr>
                        <a:t>GA Feb CY18</a:t>
                      </a: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rPr>
                        <a:t>GA Feb CY18</a:t>
                      </a: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rPr>
                        <a:t>GA Feb CY18</a:t>
                      </a: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42608"/>
                  </a:ext>
                </a:extLst>
              </a:tr>
              <a:tr h="175091">
                <a:tc>
                  <a:txBody>
                    <a:bodyPr/>
                    <a:lstStyle/>
                    <a:p>
                      <a:pPr lvl="1"/>
                      <a:r>
                        <a:rPr lang="en-US" sz="800">
                          <a:solidFill>
                            <a:schemeClr val="tx1"/>
                          </a:solidFill>
                          <a:latin typeface="Segoe UI Semibold" panose="020B0702040204020203" pitchFamily="34" charset="0"/>
                        </a:rPr>
                        <a:t>NCv3</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4396113"/>
                  </a:ext>
                </a:extLst>
              </a:tr>
              <a:tr h="175091">
                <a:tc>
                  <a:txBody>
                    <a:bodyPr/>
                    <a:lstStyle/>
                    <a:p>
                      <a:pPr lvl="1"/>
                      <a:r>
                        <a:rPr lang="en-US" sz="800">
                          <a:solidFill>
                            <a:schemeClr val="tx1"/>
                          </a:solidFill>
                          <a:latin typeface="Segoe UI Semibold" panose="020B0702040204020203" pitchFamily="34" charset="0"/>
                        </a:rPr>
                        <a:t>NDv1</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6678510"/>
                  </a:ext>
                </a:extLst>
              </a:tr>
              <a:tr h="175091">
                <a:tc>
                  <a:txBody>
                    <a:bodyPr/>
                    <a:lstStyle/>
                    <a:p>
                      <a:pPr lvl="1"/>
                      <a:r>
                        <a:rPr lang="en-US" sz="800">
                          <a:solidFill>
                            <a:schemeClr val="tx1"/>
                          </a:solidFill>
                          <a:latin typeface="Segoe UI Semibold" panose="020B0702040204020203" pitchFamily="34" charset="0"/>
                        </a:rPr>
                        <a:t>NV</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4630341"/>
                  </a:ext>
                </a:extLst>
              </a:tr>
              <a:tr h="244447">
                <a:tc>
                  <a:txBody>
                    <a:bodyPr/>
                    <a:lstStyle/>
                    <a:p>
                      <a:pPr lvl="1"/>
                      <a:r>
                        <a:rPr lang="en-US" sz="800">
                          <a:solidFill>
                            <a:schemeClr val="tx1"/>
                          </a:solidFill>
                          <a:latin typeface="Segoe UI Semibold" panose="020B0702040204020203" pitchFamily="34" charset="0"/>
                        </a:rPr>
                        <a:t>S (SAP Hana</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on Large Instances)</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highlight>
                          <a:srgbClr val="FFFF00"/>
                        </a:highlight>
                        <a:uLnTx/>
                        <a:uFillTx/>
                        <a:latin typeface="Segoe UI"/>
                        <a:ea typeface="+mn-ea"/>
                        <a:cs typeface="+mn-cs"/>
                      </a:endParaRPr>
                    </a:p>
                  </a:txBody>
                  <a:tcPr marL="4763" marR="4763" marT="4763" marB="0" anchor="ctr">
                    <a:lnL w="9525" cap="flat" cmpd="sng" algn="ctr">
                      <a:solidFill>
                        <a:schemeClr val="bg2">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2488572"/>
                  </a:ext>
                </a:extLst>
              </a:tr>
            </a:tbl>
          </a:graphicData>
        </a:graphic>
      </p:graphicFrame>
      <p:sp>
        <p:nvSpPr>
          <p:cNvPr id="2" name="Title 1">
            <a:extLst>
              <a:ext uri="{FF2B5EF4-FFF2-40B4-BE49-F238E27FC236}">
                <a16:creationId xmlns:a16="http://schemas.microsoft.com/office/drawing/2014/main" id="{C3F8A228-CAF8-4CBE-8CB4-4C60ECE914AE}"/>
              </a:ext>
            </a:extLst>
          </p:cNvPr>
          <p:cNvSpPr>
            <a:spLocks noGrp="1"/>
          </p:cNvSpPr>
          <p:nvPr>
            <p:ph type="title"/>
          </p:nvPr>
        </p:nvSpPr>
        <p:spPr/>
        <p:txBody>
          <a:bodyPr/>
          <a:lstStyle/>
          <a:p>
            <a:r>
              <a:rPr lang="en-US"/>
              <a:t>Service availability – Americas- Regions</a:t>
            </a:r>
          </a:p>
        </p:txBody>
      </p:sp>
      <p:sp>
        <p:nvSpPr>
          <p:cNvPr id="22" name="TextBox 21">
            <a:extLst>
              <a:ext uri="{FF2B5EF4-FFF2-40B4-BE49-F238E27FC236}">
                <a16:creationId xmlns:a16="http://schemas.microsoft.com/office/drawing/2014/main" id="{C5B48B07-2C7D-4EF0-9FFC-26A3823DF174}"/>
              </a:ext>
            </a:extLst>
          </p:cNvPr>
          <p:cNvSpPr txBox="1"/>
          <p:nvPr/>
        </p:nvSpPr>
        <p:spPr>
          <a:xfrm rot="16200000">
            <a:off x="-226178" y="10750567"/>
            <a:ext cx="778260" cy="1523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Suites</a:t>
            </a:r>
          </a:p>
        </p:txBody>
      </p:sp>
      <p:sp>
        <p:nvSpPr>
          <p:cNvPr id="23" name="TextBox 22">
            <a:hlinkClick r:id="" action="ppaction://noaction"/>
            <a:extLst>
              <a:ext uri="{FF2B5EF4-FFF2-40B4-BE49-F238E27FC236}">
                <a16:creationId xmlns:a16="http://schemas.microsoft.com/office/drawing/2014/main" id="{394F5FA9-EAED-44B8-8006-65F9D2B40D3F}"/>
              </a:ext>
            </a:extLst>
          </p:cNvPr>
          <p:cNvSpPr txBox="1"/>
          <p:nvPr/>
        </p:nvSpPr>
        <p:spPr>
          <a:xfrm>
            <a:off x="269240" y="1373041"/>
            <a:ext cx="11662436" cy="243839"/>
          </a:xfrm>
          <a:prstGeom prst="rect">
            <a:avLst/>
          </a:prstGeom>
          <a:solidFill>
            <a:schemeClr val="accent1"/>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Compute</a:t>
            </a:r>
          </a:p>
        </p:txBody>
      </p:sp>
      <p:sp>
        <p:nvSpPr>
          <p:cNvPr id="24" name="TextBox 23">
            <a:hlinkClick r:id="" action="ppaction://noaction"/>
            <a:extLst>
              <a:ext uri="{FF2B5EF4-FFF2-40B4-BE49-F238E27FC236}">
                <a16:creationId xmlns:a16="http://schemas.microsoft.com/office/drawing/2014/main" id="{D9BF5C8C-985F-4D7C-A6E4-8581433B5DDA}"/>
              </a:ext>
            </a:extLst>
          </p:cNvPr>
          <p:cNvSpPr txBox="1"/>
          <p:nvPr/>
        </p:nvSpPr>
        <p:spPr>
          <a:xfrm>
            <a:off x="269240" y="7025094"/>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Containers</a:t>
            </a:r>
          </a:p>
        </p:txBody>
      </p:sp>
      <p:sp>
        <p:nvSpPr>
          <p:cNvPr id="25" name="TextBox 24">
            <a:hlinkClick r:id="rId3" action="ppaction://hlinksldjump"/>
            <a:extLst>
              <a:ext uri="{FF2B5EF4-FFF2-40B4-BE49-F238E27FC236}">
                <a16:creationId xmlns:a16="http://schemas.microsoft.com/office/drawing/2014/main" id="{BEC14D5A-55B0-4878-AB90-E114D0EB8CAE}"/>
              </a:ext>
            </a:extLst>
          </p:cNvPr>
          <p:cNvSpPr txBox="1"/>
          <p:nvPr/>
        </p:nvSpPr>
        <p:spPr>
          <a:xfrm>
            <a:off x="269240" y="7292347"/>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Networking</a:t>
            </a:r>
          </a:p>
        </p:txBody>
      </p:sp>
      <p:sp>
        <p:nvSpPr>
          <p:cNvPr id="26" name="TextBox 25">
            <a:hlinkClick r:id="rId4" action="ppaction://hlinksldjump"/>
            <a:extLst>
              <a:ext uri="{FF2B5EF4-FFF2-40B4-BE49-F238E27FC236}">
                <a16:creationId xmlns:a16="http://schemas.microsoft.com/office/drawing/2014/main" id="{D4C7D399-2021-4E6B-82E3-4E5B13CE81A7}"/>
              </a:ext>
            </a:extLst>
          </p:cNvPr>
          <p:cNvSpPr txBox="1"/>
          <p:nvPr/>
        </p:nvSpPr>
        <p:spPr>
          <a:xfrm>
            <a:off x="269240" y="7559600"/>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a:t>
            </a:r>
          </a:p>
        </p:txBody>
      </p:sp>
      <p:sp>
        <p:nvSpPr>
          <p:cNvPr id="27" name="TextBox 26">
            <a:hlinkClick r:id="" action="ppaction://noaction"/>
            <a:extLst>
              <a:ext uri="{FF2B5EF4-FFF2-40B4-BE49-F238E27FC236}">
                <a16:creationId xmlns:a16="http://schemas.microsoft.com/office/drawing/2014/main" id="{53247999-C536-40D4-8468-B3739D503620}"/>
              </a:ext>
            </a:extLst>
          </p:cNvPr>
          <p:cNvSpPr txBox="1"/>
          <p:nvPr/>
        </p:nvSpPr>
        <p:spPr>
          <a:xfrm>
            <a:off x="269240" y="7826853"/>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Web + Mobile</a:t>
            </a:r>
          </a:p>
        </p:txBody>
      </p:sp>
      <p:sp>
        <p:nvSpPr>
          <p:cNvPr id="28" name="TextBox 27">
            <a:hlinkClick r:id="" action="ppaction://noaction"/>
            <a:extLst>
              <a:ext uri="{FF2B5EF4-FFF2-40B4-BE49-F238E27FC236}">
                <a16:creationId xmlns:a16="http://schemas.microsoft.com/office/drawing/2014/main" id="{B53CB56B-9EC5-466C-A2CC-30446EE5187E}"/>
              </a:ext>
            </a:extLst>
          </p:cNvPr>
          <p:cNvSpPr txBox="1"/>
          <p:nvPr/>
        </p:nvSpPr>
        <p:spPr>
          <a:xfrm>
            <a:off x="269240" y="8094106"/>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AI + Machine Learning</a:t>
            </a:r>
          </a:p>
        </p:txBody>
      </p:sp>
      <p:sp>
        <p:nvSpPr>
          <p:cNvPr id="29" name="TextBox 28">
            <a:hlinkClick r:id="" action="ppaction://noaction"/>
            <a:extLst>
              <a:ext uri="{FF2B5EF4-FFF2-40B4-BE49-F238E27FC236}">
                <a16:creationId xmlns:a16="http://schemas.microsoft.com/office/drawing/2014/main" id="{B89DD3D4-D049-49D1-BFCD-DFF17362B17C}"/>
              </a:ext>
            </a:extLst>
          </p:cNvPr>
          <p:cNvSpPr txBox="1"/>
          <p:nvPr/>
        </p:nvSpPr>
        <p:spPr>
          <a:xfrm>
            <a:off x="269240" y="8361359"/>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Analytics</a:t>
            </a:r>
          </a:p>
        </p:txBody>
      </p:sp>
      <p:sp>
        <p:nvSpPr>
          <p:cNvPr id="30" name="TextBox 29">
            <a:hlinkClick r:id="" action="ppaction://noaction"/>
            <a:extLst>
              <a:ext uri="{FF2B5EF4-FFF2-40B4-BE49-F238E27FC236}">
                <a16:creationId xmlns:a16="http://schemas.microsoft.com/office/drawing/2014/main" id="{26024250-4510-46B3-A192-B00916FE2AD1}"/>
              </a:ext>
            </a:extLst>
          </p:cNvPr>
          <p:cNvSpPr txBox="1"/>
          <p:nvPr/>
        </p:nvSpPr>
        <p:spPr>
          <a:xfrm>
            <a:off x="269240" y="8628612"/>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Databases</a:t>
            </a:r>
          </a:p>
        </p:txBody>
      </p:sp>
      <p:sp>
        <p:nvSpPr>
          <p:cNvPr id="31" name="TextBox 30">
            <a:hlinkClick r:id="" action="ppaction://noaction"/>
            <a:extLst>
              <a:ext uri="{FF2B5EF4-FFF2-40B4-BE49-F238E27FC236}">
                <a16:creationId xmlns:a16="http://schemas.microsoft.com/office/drawing/2014/main" id="{4D20CEC3-AA5A-4EA2-80CA-096D2F98C23A}"/>
              </a:ext>
            </a:extLst>
          </p:cNvPr>
          <p:cNvSpPr txBox="1"/>
          <p:nvPr/>
        </p:nvSpPr>
        <p:spPr>
          <a:xfrm>
            <a:off x="269240" y="8895865"/>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Internet of Things</a:t>
            </a:r>
          </a:p>
        </p:txBody>
      </p:sp>
      <p:sp>
        <p:nvSpPr>
          <p:cNvPr id="32" name="TextBox 31">
            <a:hlinkClick r:id="" action="ppaction://noaction"/>
            <a:extLst>
              <a:ext uri="{FF2B5EF4-FFF2-40B4-BE49-F238E27FC236}">
                <a16:creationId xmlns:a16="http://schemas.microsoft.com/office/drawing/2014/main" id="{8ADFF0FF-6686-4612-AABE-FF65EFF7B981}"/>
              </a:ext>
            </a:extLst>
          </p:cNvPr>
          <p:cNvSpPr txBox="1"/>
          <p:nvPr/>
        </p:nvSpPr>
        <p:spPr>
          <a:xfrm>
            <a:off x="269240" y="9163118"/>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Management Tools</a:t>
            </a:r>
          </a:p>
        </p:txBody>
      </p:sp>
      <p:sp>
        <p:nvSpPr>
          <p:cNvPr id="33" name="TextBox 32">
            <a:hlinkClick r:id="" action="ppaction://noaction"/>
            <a:extLst>
              <a:ext uri="{FF2B5EF4-FFF2-40B4-BE49-F238E27FC236}">
                <a16:creationId xmlns:a16="http://schemas.microsoft.com/office/drawing/2014/main" id="{2305B416-6449-413F-A7E3-DF0EB25F217C}"/>
              </a:ext>
            </a:extLst>
          </p:cNvPr>
          <p:cNvSpPr txBox="1"/>
          <p:nvPr/>
        </p:nvSpPr>
        <p:spPr>
          <a:xfrm>
            <a:off x="269240" y="9430371"/>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Developer Tools</a:t>
            </a:r>
          </a:p>
        </p:txBody>
      </p:sp>
      <p:sp>
        <p:nvSpPr>
          <p:cNvPr id="34" name="TextBox 33">
            <a:hlinkClick r:id="" action="ppaction://noaction"/>
            <a:extLst>
              <a:ext uri="{FF2B5EF4-FFF2-40B4-BE49-F238E27FC236}">
                <a16:creationId xmlns:a16="http://schemas.microsoft.com/office/drawing/2014/main" id="{920AC771-8FB8-4A87-8677-C97F5A79FD45}"/>
              </a:ext>
            </a:extLst>
          </p:cNvPr>
          <p:cNvSpPr txBox="1"/>
          <p:nvPr/>
        </p:nvSpPr>
        <p:spPr>
          <a:xfrm>
            <a:off x="269240" y="9697624"/>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Enterprise Integration</a:t>
            </a:r>
          </a:p>
        </p:txBody>
      </p:sp>
      <p:sp>
        <p:nvSpPr>
          <p:cNvPr id="35" name="TextBox 34">
            <a:hlinkClick r:id="" action="ppaction://noaction"/>
            <a:extLst>
              <a:ext uri="{FF2B5EF4-FFF2-40B4-BE49-F238E27FC236}">
                <a16:creationId xmlns:a16="http://schemas.microsoft.com/office/drawing/2014/main" id="{FDF05003-C0A1-4A63-A1E2-31CEFDFCD9AB}"/>
              </a:ext>
            </a:extLst>
          </p:cNvPr>
          <p:cNvSpPr txBox="1"/>
          <p:nvPr/>
        </p:nvSpPr>
        <p:spPr>
          <a:xfrm>
            <a:off x="269240" y="9964872"/>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Security + Identity</a:t>
            </a:r>
          </a:p>
        </p:txBody>
      </p:sp>
      <p:sp>
        <p:nvSpPr>
          <p:cNvPr id="36" name="TextBox 35">
            <a:hlinkClick r:id="" action="ppaction://noaction"/>
            <a:extLst>
              <a:ext uri="{FF2B5EF4-FFF2-40B4-BE49-F238E27FC236}">
                <a16:creationId xmlns:a16="http://schemas.microsoft.com/office/drawing/2014/main" id="{C62580B2-4EDA-4FDC-8889-292A04A127FD}"/>
              </a:ext>
            </a:extLst>
          </p:cNvPr>
          <p:cNvSpPr txBox="1"/>
          <p:nvPr/>
        </p:nvSpPr>
        <p:spPr>
          <a:xfrm>
            <a:off x="269240" y="10437612"/>
            <a:ext cx="11662436" cy="243839"/>
          </a:xfrm>
          <a:prstGeom prst="rect">
            <a:avLst/>
          </a:prstGeom>
          <a:solidFill>
            <a:schemeClr val="bg2">
              <a:lumMod val="75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Enterprise Mobility (EMS)</a:t>
            </a:r>
          </a:p>
        </p:txBody>
      </p:sp>
      <p:sp>
        <p:nvSpPr>
          <p:cNvPr id="37" name="TextBox 36">
            <a:hlinkClick r:id="" action="ppaction://noaction"/>
            <a:extLst>
              <a:ext uri="{FF2B5EF4-FFF2-40B4-BE49-F238E27FC236}">
                <a16:creationId xmlns:a16="http://schemas.microsoft.com/office/drawing/2014/main" id="{218C7AA5-CCF9-489C-A9CA-8698946C33FC}"/>
              </a:ext>
            </a:extLst>
          </p:cNvPr>
          <p:cNvSpPr txBox="1"/>
          <p:nvPr/>
        </p:nvSpPr>
        <p:spPr>
          <a:xfrm>
            <a:off x="269240" y="10704815"/>
            <a:ext cx="11662436" cy="243839"/>
          </a:xfrm>
          <a:prstGeom prst="rect">
            <a:avLst/>
          </a:prstGeom>
          <a:solidFill>
            <a:schemeClr val="bg2">
              <a:lumMod val="75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IoT Suite</a:t>
            </a:r>
          </a:p>
        </p:txBody>
      </p:sp>
      <p:sp>
        <p:nvSpPr>
          <p:cNvPr id="38" name="TextBox 37">
            <a:hlinkClick r:id="" action="ppaction://noaction"/>
            <a:extLst>
              <a:ext uri="{FF2B5EF4-FFF2-40B4-BE49-F238E27FC236}">
                <a16:creationId xmlns:a16="http://schemas.microsoft.com/office/drawing/2014/main" id="{0ABC8E5C-2D0D-4144-8D5C-BC1AA4D7AD18}"/>
              </a:ext>
            </a:extLst>
          </p:cNvPr>
          <p:cNvSpPr txBox="1"/>
          <p:nvPr/>
        </p:nvSpPr>
        <p:spPr>
          <a:xfrm>
            <a:off x="269240" y="10972019"/>
            <a:ext cx="11662436" cy="243839"/>
          </a:xfrm>
          <a:prstGeom prst="rect">
            <a:avLst/>
          </a:prstGeom>
          <a:solidFill>
            <a:schemeClr val="bg2">
              <a:lumMod val="75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Operations Management (OMS)</a:t>
            </a:r>
          </a:p>
        </p:txBody>
      </p:sp>
    </p:spTree>
    <p:extLst>
      <p:ext uri="{BB962C8B-B14F-4D97-AF65-F5344CB8AC3E}">
        <p14:creationId xmlns:p14="http://schemas.microsoft.com/office/powerpoint/2010/main" val="1125845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a:xfrm>
            <a:off x="316927" y="2677890"/>
            <a:ext cx="4840694" cy="1799462"/>
          </a:xfrm>
        </p:spPr>
        <p:txBody>
          <a:bodyPr/>
          <a:lstStyle/>
          <a:p>
            <a:r>
              <a:rPr lang="en-US"/>
              <a:t>Storage</a:t>
            </a:r>
          </a:p>
        </p:txBody>
      </p:sp>
      <p:pic>
        <p:nvPicPr>
          <p:cNvPr id="4" name="Picture 3">
            <a:extLst>
              <a:ext uri="{FF2B5EF4-FFF2-40B4-BE49-F238E27FC236}">
                <a16:creationId xmlns:a16="http://schemas.microsoft.com/office/drawing/2014/main" id="{1112A76C-9D3E-4E9F-B3C1-3E49DC399E87}"/>
              </a:ext>
            </a:extLst>
          </p:cNvPr>
          <p:cNvPicPr>
            <a:picLocks noChangeAspect="1"/>
          </p:cNvPicPr>
          <p:nvPr/>
        </p:nvPicPr>
        <p:blipFill>
          <a:blip r:embed="rId3"/>
          <a:stretch>
            <a:fillRect/>
          </a:stretch>
        </p:blipFill>
        <p:spPr>
          <a:xfrm>
            <a:off x="316927" y="1865527"/>
            <a:ext cx="2715346" cy="955974"/>
          </a:xfrm>
          <a:prstGeom prst="rect">
            <a:avLst/>
          </a:prstGeom>
        </p:spPr>
      </p:pic>
    </p:spTree>
    <p:extLst>
      <p:ext uri="{BB962C8B-B14F-4D97-AF65-F5344CB8AC3E}">
        <p14:creationId xmlns:p14="http://schemas.microsoft.com/office/powerpoint/2010/main" val="371209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265" y="250146"/>
            <a:ext cx="10868310" cy="1325563"/>
          </a:xfrm>
        </p:spPr>
        <p:txBody>
          <a:bodyPr>
            <a:normAutofit fontScale="90000"/>
          </a:bodyPr>
          <a:lstStyle/>
          <a:p>
            <a:r>
              <a:rPr lang="en-US"/>
              <a:t>These are applications made by Microsoft</a:t>
            </a:r>
            <a:endParaRPr lang="en-US">
              <a:solidFill>
                <a:schemeClr val="accent2"/>
              </a:solidFill>
            </a:endParaRPr>
          </a:p>
        </p:txBody>
      </p:sp>
      <p:pic>
        <p:nvPicPr>
          <p:cNvPr id="2050" name="Picture 2" descr="Image result for windows server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25" y="2651911"/>
            <a:ext cx="2998188" cy="3136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ql server 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685282"/>
            <a:ext cx="26003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harePoint Serv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125" y="1787608"/>
            <a:ext cx="4097952" cy="11072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xchange Server bo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6633" y="1531639"/>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biztalk Server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9537" y="4753622"/>
            <a:ext cx="4053780" cy="72081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ystem management Serve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6108" y="5788437"/>
            <a:ext cx="4472492" cy="7966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microsoft dyanamics serv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7825" y="3246867"/>
            <a:ext cx="2071055" cy="2359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C24B075-90A7-4248-9FD3-64F9A2BF0DC3}"/>
              </a:ext>
            </a:extLst>
          </p:cNvPr>
          <p:cNvPicPr>
            <a:picLocks noChangeAspect="1"/>
          </p:cNvPicPr>
          <p:nvPr/>
        </p:nvPicPr>
        <p:blipFill>
          <a:blip r:embed="rId10"/>
          <a:stretch>
            <a:fillRect/>
          </a:stretch>
        </p:blipFill>
        <p:spPr>
          <a:xfrm>
            <a:off x="2424851" y="1555836"/>
            <a:ext cx="1902117" cy="1426588"/>
          </a:xfrm>
          <a:prstGeom prst="rect">
            <a:avLst/>
          </a:prstGeom>
        </p:spPr>
      </p:pic>
    </p:spTree>
    <p:extLst>
      <p:ext uri="{BB962C8B-B14F-4D97-AF65-F5344CB8AC3E}">
        <p14:creationId xmlns:p14="http://schemas.microsoft.com/office/powerpoint/2010/main" val="166975506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898D-9BFF-4FA0-8111-96CCB495D401}"/>
              </a:ext>
            </a:extLst>
          </p:cNvPr>
          <p:cNvSpPr>
            <a:spLocks noGrp="1"/>
          </p:cNvSpPr>
          <p:nvPr>
            <p:ph type="title"/>
          </p:nvPr>
        </p:nvSpPr>
        <p:spPr>
          <a:xfrm>
            <a:off x="269241" y="289957"/>
            <a:ext cx="11655840" cy="899537"/>
          </a:xfrm>
        </p:spPr>
        <p:txBody>
          <a:bodyPr/>
          <a:lstStyle/>
          <a:p>
            <a:r>
              <a:rPr lang="en-US" sz="3921"/>
              <a:t>Azure Storage</a:t>
            </a:r>
          </a:p>
        </p:txBody>
      </p:sp>
      <p:sp>
        <p:nvSpPr>
          <p:cNvPr id="4" name="Rectangle 3">
            <a:extLst>
              <a:ext uri="{FF2B5EF4-FFF2-40B4-BE49-F238E27FC236}">
                <a16:creationId xmlns:a16="http://schemas.microsoft.com/office/drawing/2014/main" id="{33F62877-A15B-4F32-A7E0-6932C6D43963}"/>
              </a:ext>
            </a:extLst>
          </p:cNvPr>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5" name="Rectangle 4">
            <a:extLst>
              <a:ext uri="{FF2B5EF4-FFF2-40B4-BE49-F238E27FC236}">
                <a16:creationId xmlns:a16="http://schemas.microsoft.com/office/drawing/2014/main" id="{3D33A7FF-B0BA-4B22-B919-4404FE4E77E9}"/>
              </a:ext>
            </a:extLst>
          </p:cNvPr>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6" name="Rectangle 5">
            <a:extLst>
              <a:ext uri="{FF2B5EF4-FFF2-40B4-BE49-F238E27FC236}">
                <a16:creationId xmlns:a16="http://schemas.microsoft.com/office/drawing/2014/main" id="{692FA925-ACCD-4F64-9915-4657F20807BE}"/>
              </a:ext>
            </a:extLst>
          </p:cNvPr>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sp>
        <p:nvSpPr>
          <p:cNvPr id="8" name="Rectangle 7">
            <a:extLst>
              <a:ext uri="{FF2B5EF4-FFF2-40B4-BE49-F238E27FC236}">
                <a16:creationId xmlns:a16="http://schemas.microsoft.com/office/drawing/2014/main" id="{4CA6E257-A338-4155-B9BF-7F4551C0DAFC}"/>
              </a:ext>
            </a:extLst>
          </p:cNvPr>
          <p:cNvSpPr/>
          <p:nvPr/>
        </p:nvSpPr>
        <p:spPr bwMode="auto">
          <a:xfrm>
            <a:off x="372801" y="1187939"/>
            <a:ext cx="6940269" cy="123397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a:ln w="3175">
                  <a:noFill/>
                </a:ln>
                <a:gradFill>
                  <a:gsLst>
                    <a:gs pos="83772">
                      <a:srgbClr val="000000"/>
                    </a:gs>
                    <a:gs pos="42857">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9" name="Group 8">
            <a:extLst>
              <a:ext uri="{FF2B5EF4-FFF2-40B4-BE49-F238E27FC236}">
                <a16:creationId xmlns:a16="http://schemas.microsoft.com/office/drawing/2014/main" id="{6EE77ACD-73F1-4747-8013-ADC636409E76}"/>
              </a:ext>
            </a:extLst>
          </p:cNvPr>
          <p:cNvGrpSpPr/>
          <p:nvPr/>
        </p:nvGrpSpPr>
        <p:grpSpPr>
          <a:xfrm>
            <a:off x="1987387" y="1562218"/>
            <a:ext cx="2330411" cy="914297"/>
            <a:chOff x="8107511" y="4954363"/>
            <a:chExt cx="2377141" cy="932631"/>
          </a:xfrm>
        </p:grpSpPr>
        <p:sp>
          <p:nvSpPr>
            <p:cNvPr id="16" name="TextBox 15">
              <a:extLst>
                <a:ext uri="{FF2B5EF4-FFF2-40B4-BE49-F238E27FC236}">
                  <a16:creationId xmlns:a16="http://schemas.microsoft.com/office/drawing/2014/main" id="{984B6A99-56FE-4E69-BF13-155B0D3F13BA}"/>
                </a:ext>
              </a:extLst>
            </p:cNvPr>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a:ln>
                    <a:noFill/>
                  </a:ln>
                  <a:gradFill>
                    <a:gsLst>
                      <a:gs pos="83772">
                        <a:srgbClr val="000000"/>
                      </a:gs>
                      <a:gs pos="42857">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67" b="1" i="0" u="none" strike="noStrike" kern="0" cap="none" spc="0" normalizeH="0" baseline="0" noProof="0">
                  <a:ln>
                    <a:noFill/>
                  </a:ln>
                  <a:gradFill>
                    <a:gsLst>
                      <a:gs pos="83772">
                        <a:srgbClr val="000000"/>
                      </a:gs>
                      <a:gs pos="42857">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a:ln>
                    <a:noFill/>
                  </a:ln>
                  <a:gradFill>
                    <a:gsLst>
                      <a:gs pos="83772">
                        <a:srgbClr val="000000"/>
                      </a:gs>
                      <a:gs pos="42857">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17" name="Freeform 30">
              <a:extLst>
                <a:ext uri="{FF2B5EF4-FFF2-40B4-BE49-F238E27FC236}">
                  <a16:creationId xmlns:a16="http://schemas.microsoft.com/office/drawing/2014/main" id="{CCE8ABC4-957B-400B-A0EC-6F7ABFEFCE24}"/>
                </a:ext>
              </a:extLst>
            </p:cNvPr>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772">
                      <a:srgbClr val="000000"/>
                    </a:gs>
                    <a:gs pos="42857">
                      <a:srgbClr val="000000"/>
                    </a:gs>
                  </a:gsLst>
                  <a:lin ang="5400000" scaled="0"/>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DEB753EE-2196-4F19-8445-F795ED8E3477}"/>
              </a:ext>
            </a:extLst>
          </p:cNvPr>
          <p:cNvGrpSpPr/>
          <p:nvPr/>
        </p:nvGrpSpPr>
        <p:grpSpPr>
          <a:xfrm>
            <a:off x="947246" y="1630354"/>
            <a:ext cx="1684345" cy="778024"/>
            <a:chOff x="7270490" y="4989638"/>
            <a:chExt cx="1718120" cy="793625"/>
          </a:xfrm>
        </p:grpSpPr>
        <p:sp>
          <p:nvSpPr>
            <p:cNvPr id="14" name="Freeform 21">
              <a:extLst>
                <a:ext uri="{FF2B5EF4-FFF2-40B4-BE49-F238E27FC236}">
                  <a16:creationId xmlns:a16="http://schemas.microsoft.com/office/drawing/2014/main" id="{B66EE6A2-7978-41E8-88C9-106FBF7448FC}"/>
                </a:ext>
              </a:extLst>
            </p:cNvPr>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772">
                      <a:srgbClr val="000000"/>
                    </a:gs>
                    <a:gs pos="42857">
                      <a:srgbClr val="000000"/>
                    </a:gs>
                  </a:gsLst>
                  <a:lin ang="5400000" scaled="0"/>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962FD27D-3BBF-44F1-897F-50A438ED1BE0}"/>
                </a:ext>
              </a:extLst>
            </p:cNvPr>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a:ln>
                    <a:noFill/>
                  </a:ln>
                  <a:gradFill>
                    <a:gsLst>
                      <a:gs pos="83772">
                        <a:srgbClr val="000000"/>
                      </a:gs>
                      <a:gs pos="42857">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11" name="Group 10">
            <a:extLst>
              <a:ext uri="{FF2B5EF4-FFF2-40B4-BE49-F238E27FC236}">
                <a16:creationId xmlns:a16="http://schemas.microsoft.com/office/drawing/2014/main" id="{685C9509-0A93-489E-A6C2-03AFDB47ED50}"/>
              </a:ext>
            </a:extLst>
          </p:cNvPr>
          <p:cNvGrpSpPr/>
          <p:nvPr/>
        </p:nvGrpSpPr>
        <p:grpSpPr>
          <a:xfrm>
            <a:off x="3673592" y="1608504"/>
            <a:ext cx="2666465" cy="821724"/>
            <a:chOff x="9659512" y="4945062"/>
            <a:chExt cx="2719933" cy="838201"/>
          </a:xfrm>
        </p:grpSpPr>
        <p:sp>
          <p:nvSpPr>
            <p:cNvPr id="12" name="Freeform 21">
              <a:extLst>
                <a:ext uri="{FF2B5EF4-FFF2-40B4-BE49-F238E27FC236}">
                  <a16:creationId xmlns:a16="http://schemas.microsoft.com/office/drawing/2014/main" id="{DBAE562F-38D8-4A6B-8339-50F2491FA5F7}"/>
                </a:ext>
              </a:extLst>
            </p:cNvPr>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w="3175">
                  <a:noFill/>
                </a:ln>
                <a:gradFill>
                  <a:gsLst>
                    <a:gs pos="83772">
                      <a:srgbClr val="000000"/>
                    </a:gs>
                    <a:gs pos="42857">
                      <a:srgbClr val="000000"/>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6C83E9C2-B0E4-47FA-BFB4-35D237F8D9DD}"/>
                </a:ext>
              </a:extLst>
            </p:cNvPr>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a:ln>
                    <a:noFill/>
                  </a:ln>
                  <a:gradFill>
                    <a:gsLst>
                      <a:gs pos="83772">
                        <a:srgbClr val="000000"/>
                      </a:gs>
                      <a:gs pos="42857">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sp>
        <p:nvSpPr>
          <p:cNvPr id="18" name="Rectangle 17">
            <a:extLst>
              <a:ext uri="{FF2B5EF4-FFF2-40B4-BE49-F238E27FC236}">
                <a16:creationId xmlns:a16="http://schemas.microsoft.com/office/drawing/2014/main" id="{3CB04EC1-E3C4-4606-925D-C774712F490E}"/>
              </a:ext>
            </a:extLst>
          </p:cNvPr>
          <p:cNvSpPr/>
          <p:nvPr/>
        </p:nvSpPr>
        <p:spPr bwMode="auto">
          <a:xfrm>
            <a:off x="5027187" y="2464106"/>
            <a:ext cx="2285883" cy="31201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56D2FD17-A38B-43D9-A765-588E81707114}"/>
              </a:ext>
            </a:extLst>
          </p:cNvPr>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B51C7F9A-6126-4244-87E2-6217F0A73CCC}"/>
              </a:ext>
            </a:extLst>
          </p:cNvPr>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BEF78F1-2D16-4CEE-88E1-A302585655DD}"/>
              </a:ext>
            </a:extLst>
          </p:cNvPr>
          <p:cNvGrpSpPr/>
          <p:nvPr/>
        </p:nvGrpSpPr>
        <p:grpSpPr>
          <a:xfrm>
            <a:off x="9035029" y="476235"/>
            <a:ext cx="851604" cy="631855"/>
            <a:chOff x="10332992" y="479425"/>
            <a:chExt cx="868680" cy="644525"/>
          </a:xfrm>
        </p:grpSpPr>
        <p:sp>
          <p:nvSpPr>
            <p:cNvPr id="22" name="TextBox 21">
              <a:extLst>
                <a:ext uri="{FF2B5EF4-FFF2-40B4-BE49-F238E27FC236}">
                  <a16:creationId xmlns:a16="http://schemas.microsoft.com/office/drawing/2014/main" id="{BB63C288-E201-456C-A6FC-4E5F151B5440}"/>
                </a:ext>
              </a:extLst>
            </p:cNvPr>
            <p:cNvSpPr txBox="1"/>
            <p:nvPr/>
          </p:nvSpPr>
          <p:spPr>
            <a:xfrm>
              <a:off x="10332992" y="479425"/>
              <a:ext cx="868680"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4717">
                        <a:srgbClr val="000000"/>
                      </a:gs>
                      <a:gs pos="32075">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Storage</a:t>
              </a:r>
            </a:p>
          </p:txBody>
        </p:sp>
        <p:sp>
          <p:nvSpPr>
            <p:cNvPr id="23" name="Freeform 9">
              <a:extLst>
                <a:ext uri="{FF2B5EF4-FFF2-40B4-BE49-F238E27FC236}">
                  <a16:creationId xmlns:a16="http://schemas.microsoft.com/office/drawing/2014/main" id="{08B96BED-1AED-4B9F-8C99-3AB4AB27CED3}"/>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D1755E02-3F47-4A54-8243-F8A9AFF2E9FD}"/>
              </a:ext>
            </a:extLst>
          </p:cNvPr>
          <p:cNvGrpSpPr/>
          <p:nvPr/>
        </p:nvGrpSpPr>
        <p:grpSpPr>
          <a:xfrm>
            <a:off x="9886743" y="476234"/>
            <a:ext cx="941117" cy="634968"/>
            <a:chOff x="11201784" y="479425"/>
            <a:chExt cx="959988" cy="647700"/>
          </a:xfrm>
        </p:grpSpPr>
        <p:sp>
          <p:nvSpPr>
            <p:cNvPr id="25" name="TextBox 24">
              <a:extLst>
                <a:ext uri="{FF2B5EF4-FFF2-40B4-BE49-F238E27FC236}">
                  <a16:creationId xmlns:a16="http://schemas.microsoft.com/office/drawing/2014/main" id="{BD7DD693-7D0C-4D81-897C-911DEC71C0F8}"/>
                </a:ext>
              </a:extLst>
            </p:cNvPr>
            <p:cNvSpPr txBox="1"/>
            <p:nvPr/>
          </p:nvSpPr>
          <p:spPr>
            <a:xfrm>
              <a:off x="11201784" y="479425"/>
              <a:ext cx="959988"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26" name="Freeform 13">
              <a:extLst>
                <a:ext uri="{FF2B5EF4-FFF2-40B4-BE49-F238E27FC236}">
                  <a16:creationId xmlns:a16="http://schemas.microsoft.com/office/drawing/2014/main" id="{6F25B76B-9BA0-4FB4-ADFD-A8DAA30D9714}"/>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53AE0D91-AA53-4F68-AAF3-E8B31147792C}"/>
              </a:ext>
            </a:extLst>
          </p:cNvPr>
          <p:cNvSpPr txBox="1"/>
          <p:nvPr/>
        </p:nvSpPr>
        <p:spPr>
          <a:xfrm>
            <a:off x="10829672" y="474904"/>
            <a:ext cx="1030910" cy="253450"/>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28" name="Freeform 5">
            <a:extLst>
              <a:ext uri="{FF2B5EF4-FFF2-40B4-BE49-F238E27FC236}">
                <a16:creationId xmlns:a16="http://schemas.microsoft.com/office/drawing/2014/main" id="{967F693E-B7D1-4723-A161-D11EB403FE68}"/>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EEC21CBE-5E07-4B11-8F98-446244B43FE0}"/>
              </a:ext>
            </a:extLst>
          </p:cNvPr>
          <p:cNvSpPr/>
          <p:nvPr/>
        </p:nvSpPr>
        <p:spPr bwMode="auto">
          <a:xfrm>
            <a:off x="9033216"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83C671A-F627-4CA5-9068-B2E94273EC3F}"/>
              </a:ext>
            </a:extLst>
          </p:cNvPr>
          <p:cNvGrpSpPr/>
          <p:nvPr/>
        </p:nvGrpSpPr>
        <p:grpSpPr>
          <a:xfrm>
            <a:off x="8253196" y="470488"/>
            <a:ext cx="851604" cy="631855"/>
            <a:chOff x="9418637" y="479425"/>
            <a:chExt cx="868680" cy="644525"/>
          </a:xfrm>
        </p:grpSpPr>
        <p:sp>
          <p:nvSpPr>
            <p:cNvPr id="31" name="TextBox 30">
              <a:extLst>
                <a:ext uri="{FF2B5EF4-FFF2-40B4-BE49-F238E27FC236}">
                  <a16:creationId xmlns:a16="http://schemas.microsoft.com/office/drawing/2014/main" id="{A912C180-B269-4227-A02E-F78626403634}"/>
                </a:ext>
              </a:extLst>
            </p:cNvPr>
            <p:cNvSpPr txBox="1"/>
            <p:nvPr/>
          </p:nvSpPr>
          <p:spPr>
            <a:xfrm>
              <a:off x="9418637" y="479425"/>
              <a:ext cx="868680"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Compute</a:t>
              </a:r>
            </a:p>
          </p:txBody>
        </p:sp>
        <p:sp>
          <p:nvSpPr>
            <p:cNvPr id="32" name="Freeform 5">
              <a:extLst>
                <a:ext uri="{FF2B5EF4-FFF2-40B4-BE49-F238E27FC236}">
                  <a16:creationId xmlns:a16="http://schemas.microsoft.com/office/drawing/2014/main" id="{A29A008A-67A3-4BC9-88E1-95B68CE0DB46}"/>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4717">
                      <a:srgbClr val="000000"/>
                    </a:gs>
                    <a:gs pos="32075">
                      <a:srgbClr val="00000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368603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1" y="1337342"/>
            <a:ext cx="12192000" cy="485563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C2B9A76D-0E0C-4E22-BA35-EA9D865136B9}"/>
              </a:ext>
            </a:extLst>
          </p:cNvPr>
          <p:cNvSpPr>
            <a:spLocks noGrp="1"/>
          </p:cNvSpPr>
          <p:nvPr>
            <p:ph type="title"/>
          </p:nvPr>
        </p:nvSpPr>
        <p:spPr/>
        <p:txBody>
          <a:bodyPr/>
          <a:lstStyle/>
          <a:p>
            <a:r>
              <a:rPr lang="en-US" sz="3921"/>
              <a:t>Virtual Machine Storage Basics</a:t>
            </a:r>
          </a:p>
        </p:txBody>
      </p:sp>
      <p:sp>
        <p:nvSpPr>
          <p:cNvPr id="58" name="Rounded Rectangle 4">
            <a:extLst>
              <a:ext uri="{FF2B5EF4-FFF2-40B4-BE49-F238E27FC236}">
                <a16:creationId xmlns:a16="http://schemas.microsoft.com/office/drawing/2014/main" id="{E0403699-086E-481E-9927-C16F031B31EC}"/>
              </a:ext>
            </a:extLst>
          </p:cNvPr>
          <p:cNvSpPr/>
          <p:nvPr/>
        </p:nvSpPr>
        <p:spPr bwMode="auto">
          <a:xfrm>
            <a:off x="1240366" y="4645470"/>
            <a:ext cx="2285883" cy="126751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839891" rtl="0" eaLnBrk="1" fontAlgn="base" latinLnBrk="0" hangingPunct="1">
              <a:lnSpc>
                <a:spcPct val="100000"/>
              </a:lnSpc>
              <a:spcBef>
                <a:spcPct val="0"/>
              </a:spcBef>
              <a:spcAft>
                <a:spcPts val="588"/>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Files</a:t>
            </a:r>
          </a:p>
          <a:p>
            <a:pPr marL="74699" marR="0" lvl="0" indent="-74699" algn="l" defTabSz="839891" rtl="0" eaLnBrk="1" fontAlgn="base" latinLnBrk="0" hangingPunct="1">
              <a:lnSpc>
                <a:spcPct val="100000"/>
              </a:lnSpc>
              <a:spcBef>
                <a:spcPct val="0"/>
              </a:spcBef>
              <a:spcAft>
                <a:spcPts val="588"/>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File Share”</a:t>
            </a:r>
          </a:p>
          <a:p>
            <a:pPr marL="74699" marR="0" lvl="0" indent="-74699" algn="l" defTabSz="839891" rtl="0" eaLnBrk="1" fontAlgn="base" latinLnBrk="0" hangingPunct="1">
              <a:lnSpc>
                <a:spcPct val="100000"/>
              </a:lnSpc>
              <a:spcBef>
                <a:spcPct val="0"/>
              </a:spcBef>
              <a:spcAft>
                <a:spcPts val="588"/>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3.0</a:t>
            </a:r>
          </a:p>
          <a:p>
            <a:pPr marL="0" marR="0" lvl="0" indent="0" algn="l" defTabSz="839891" rtl="0" eaLnBrk="1" fontAlgn="base" latinLnBrk="0" hangingPunct="1">
              <a:lnSpc>
                <a:spcPct val="100000"/>
              </a:lnSpc>
              <a:spcBef>
                <a:spcPct val="0"/>
              </a:spcBef>
              <a:spcAft>
                <a:spcPts val="588"/>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
            <a:extLst>
              <a:ext uri="{FF2B5EF4-FFF2-40B4-BE49-F238E27FC236}">
                <a16:creationId xmlns:a16="http://schemas.microsoft.com/office/drawing/2014/main" id="{D48A6164-88E3-4FCA-A920-FFF1DBB64E69}"/>
              </a:ext>
            </a:extLst>
          </p:cNvPr>
          <p:cNvSpPr/>
          <p:nvPr/>
        </p:nvSpPr>
        <p:spPr bwMode="auto">
          <a:xfrm>
            <a:off x="1240366" y="3204894"/>
            <a:ext cx="2285883" cy="1306484"/>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839891" rtl="0" eaLnBrk="1" fontAlgn="base" latinLnBrk="0" hangingPunct="1">
              <a:lnSpc>
                <a:spcPct val="100000"/>
              </a:lnSpc>
              <a:spcBef>
                <a:spcPct val="0"/>
              </a:spcBef>
              <a:spcAft>
                <a:spcPts val="588"/>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Standard disks</a:t>
            </a:r>
          </a:p>
          <a:p>
            <a:pPr marL="0" marR="0" lvl="0" indent="0" algn="l" defTabSz="839891" rtl="0" eaLnBrk="1" fontAlgn="base" latinLnBrk="0" hangingPunct="1">
              <a:lnSpc>
                <a:spcPct val="100000"/>
              </a:lnSpc>
              <a:spcBef>
                <a:spcPct val="0"/>
              </a:spcBef>
              <a:spcAft>
                <a:spcPts val="588"/>
              </a:spcAft>
              <a:buClrTx/>
              <a:buSzTx/>
              <a:buFontTx/>
              <a:buNone/>
              <a:tabLst/>
              <a:defRPr/>
            </a:pPr>
            <a:r>
              <a:rPr kumimoji="0" lang="en-US" sz="127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Magnetic disks, HDD based. Up to 500 IOPs/disk </a:t>
            </a:r>
          </a:p>
        </p:txBody>
      </p:sp>
      <p:sp>
        <p:nvSpPr>
          <p:cNvPr id="61" name="Rounded Rectangle 24">
            <a:extLst>
              <a:ext uri="{FF2B5EF4-FFF2-40B4-BE49-F238E27FC236}">
                <a16:creationId xmlns:a16="http://schemas.microsoft.com/office/drawing/2014/main" id="{F39D4B95-F823-448C-86FD-A2B8D3BAE6FE}"/>
              </a:ext>
            </a:extLst>
          </p:cNvPr>
          <p:cNvSpPr/>
          <p:nvPr/>
        </p:nvSpPr>
        <p:spPr bwMode="auto">
          <a:xfrm>
            <a:off x="1240366" y="1804366"/>
            <a:ext cx="2285883" cy="1269935"/>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839891" rtl="0" eaLnBrk="1" fontAlgn="base" latinLnBrk="0" hangingPunct="1">
              <a:lnSpc>
                <a:spcPct val="100000"/>
              </a:lnSpc>
              <a:spcBef>
                <a:spcPct val="0"/>
              </a:spcBef>
              <a:spcAft>
                <a:spcPts val="588"/>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disks</a:t>
            </a:r>
          </a:p>
          <a:p>
            <a:pPr marL="0" marR="0" lvl="0" indent="0" algn="l" defTabSz="839891" rtl="0" eaLnBrk="1" fontAlgn="base" latinLnBrk="0" hangingPunct="1">
              <a:lnSpc>
                <a:spcPct val="100000"/>
              </a:lnSpc>
              <a:spcBef>
                <a:spcPct val="0"/>
              </a:spcBef>
              <a:spcAft>
                <a:spcPts val="588"/>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SSD based, high IOPS, low latency</a:t>
            </a:r>
          </a:p>
          <a:p>
            <a:pPr marL="0" marR="0" lvl="0" indent="0" algn="l" defTabSz="839891" rtl="0" eaLnBrk="1" fontAlgn="base" latinLnBrk="0" hangingPunct="1">
              <a:lnSpc>
                <a:spcPct val="100000"/>
              </a:lnSpc>
              <a:spcBef>
                <a:spcPct val="0"/>
              </a:spcBef>
              <a:spcAft>
                <a:spcPts val="588"/>
              </a:spcAft>
              <a:buClrTx/>
              <a:buSzTx/>
              <a:buFontTx/>
              <a:buNone/>
              <a:tabLst/>
              <a:defRPr/>
            </a:pPr>
            <a:r>
              <a:rPr kumimoji="0" lang="en-US" sz="127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Up to 64 TB, 80000 IOPs </a:t>
            </a:r>
          </a:p>
        </p:txBody>
      </p:sp>
      <p:pic>
        <p:nvPicPr>
          <p:cNvPr id="8" name="Picture 7">
            <a:extLst>
              <a:ext uri="{FF2B5EF4-FFF2-40B4-BE49-F238E27FC236}">
                <a16:creationId xmlns:a16="http://schemas.microsoft.com/office/drawing/2014/main" id="{834C5690-93C0-4748-977E-ADF049A5AD19}"/>
              </a:ext>
            </a:extLst>
          </p:cNvPr>
          <p:cNvPicPr>
            <a:picLocks noChangeAspect="1"/>
          </p:cNvPicPr>
          <p:nvPr/>
        </p:nvPicPr>
        <p:blipFill>
          <a:blip r:embed="rId3"/>
          <a:stretch>
            <a:fillRect/>
          </a:stretch>
        </p:blipFill>
        <p:spPr>
          <a:xfrm>
            <a:off x="203753" y="4879039"/>
            <a:ext cx="764951" cy="764951"/>
          </a:xfrm>
          <a:prstGeom prst="rect">
            <a:avLst/>
          </a:prstGeom>
        </p:spPr>
      </p:pic>
      <p:pic>
        <p:nvPicPr>
          <p:cNvPr id="12" name="Picture 11">
            <a:extLst>
              <a:ext uri="{FF2B5EF4-FFF2-40B4-BE49-F238E27FC236}">
                <a16:creationId xmlns:a16="http://schemas.microsoft.com/office/drawing/2014/main" id="{0CB9670B-72DE-4A6A-A45F-D0D459189C06}"/>
              </a:ext>
            </a:extLst>
          </p:cNvPr>
          <p:cNvPicPr>
            <a:picLocks noChangeAspect="1"/>
          </p:cNvPicPr>
          <p:nvPr/>
        </p:nvPicPr>
        <p:blipFill>
          <a:blip r:embed="rId4"/>
          <a:stretch>
            <a:fillRect/>
          </a:stretch>
        </p:blipFill>
        <p:spPr>
          <a:xfrm>
            <a:off x="203753" y="3483306"/>
            <a:ext cx="764951" cy="764951"/>
          </a:xfrm>
          <a:prstGeom prst="rect">
            <a:avLst/>
          </a:prstGeom>
        </p:spPr>
      </p:pic>
      <p:pic>
        <p:nvPicPr>
          <p:cNvPr id="15" name="Picture 14">
            <a:extLst>
              <a:ext uri="{FF2B5EF4-FFF2-40B4-BE49-F238E27FC236}">
                <a16:creationId xmlns:a16="http://schemas.microsoft.com/office/drawing/2014/main" id="{CD8F301F-AD66-4597-B9CB-79ED6E5F5EB7}"/>
              </a:ext>
            </a:extLst>
          </p:cNvPr>
          <p:cNvPicPr>
            <a:picLocks noChangeAspect="1"/>
          </p:cNvPicPr>
          <p:nvPr/>
        </p:nvPicPr>
        <p:blipFill>
          <a:blip r:embed="rId4"/>
          <a:stretch>
            <a:fillRect/>
          </a:stretch>
        </p:blipFill>
        <p:spPr>
          <a:xfrm>
            <a:off x="206598" y="2087573"/>
            <a:ext cx="764951" cy="764951"/>
          </a:xfrm>
          <a:prstGeom prst="rect">
            <a:avLst/>
          </a:prstGeom>
        </p:spPr>
      </p:pic>
      <p:sp>
        <p:nvSpPr>
          <p:cNvPr id="63" name="Text Placeholder 2">
            <a:extLst>
              <a:ext uri="{FF2B5EF4-FFF2-40B4-BE49-F238E27FC236}">
                <a16:creationId xmlns:a16="http://schemas.microsoft.com/office/drawing/2014/main" id="{136E3FD4-9D09-4769-A55A-2276DECE2B9B}"/>
              </a:ext>
            </a:extLst>
          </p:cNvPr>
          <p:cNvSpPr txBox="1">
            <a:spLocks/>
          </p:cNvSpPr>
          <p:nvPr/>
        </p:nvSpPr>
        <p:spPr>
          <a:xfrm>
            <a:off x="3630832" y="3356272"/>
            <a:ext cx="7993121" cy="100373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307"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Appropriate for web and application servers that do not have a dependency on high IOPs or low latency storage.</a:t>
            </a:r>
          </a:p>
        </p:txBody>
      </p:sp>
      <p:sp>
        <p:nvSpPr>
          <p:cNvPr id="65" name="Text Placeholder 2">
            <a:extLst>
              <a:ext uri="{FF2B5EF4-FFF2-40B4-BE49-F238E27FC236}">
                <a16:creationId xmlns:a16="http://schemas.microsoft.com/office/drawing/2014/main" id="{3E42983A-570D-44D4-BF21-C612D9D1AC21}"/>
              </a:ext>
            </a:extLst>
          </p:cNvPr>
          <p:cNvSpPr txBox="1">
            <a:spLocks/>
          </p:cNvSpPr>
          <p:nvPr/>
        </p:nvSpPr>
        <p:spPr>
          <a:xfrm>
            <a:off x="3705534" y="1937470"/>
            <a:ext cx="7993121" cy="100373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307"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Appropriate for data base, file servers, and interactive applications that have a dependency on high IOPs and low latency storage.</a:t>
            </a:r>
          </a:p>
        </p:txBody>
      </p:sp>
      <p:sp>
        <p:nvSpPr>
          <p:cNvPr id="70" name="Text Placeholder 2">
            <a:extLst>
              <a:ext uri="{FF2B5EF4-FFF2-40B4-BE49-F238E27FC236}">
                <a16:creationId xmlns:a16="http://schemas.microsoft.com/office/drawing/2014/main" id="{424B98A9-E72B-4733-AE5F-80D43CCE009A}"/>
              </a:ext>
            </a:extLst>
          </p:cNvPr>
          <p:cNvSpPr txBox="1">
            <a:spLocks/>
          </p:cNvSpPr>
          <p:nvPr/>
        </p:nvSpPr>
        <p:spPr>
          <a:xfrm>
            <a:off x="3630832" y="4777361"/>
            <a:ext cx="7993121" cy="100373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307"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Shared storage (read/write multiple virtual machines), replace file servers, support legacy applications and support lift and shift style workloads</a:t>
            </a:r>
          </a:p>
        </p:txBody>
      </p:sp>
      <p:grpSp>
        <p:nvGrpSpPr>
          <p:cNvPr id="71" name="Group 70">
            <a:extLst>
              <a:ext uri="{FF2B5EF4-FFF2-40B4-BE49-F238E27FC236}">
                <a16:creationId xmlns:a16="http://schemas.microsoft.com/office/drawing/2014/main" id="{EF57195B-B1BF-4ED6-9DCF-627752FDDDDF}"/>
              </a:ext>
            </a:extLst>
          </p:cNvPr>
          <p:cNvGrpSpPr/>
          <p:nvPr/>
        </p:nvGrpSpPr>
        <p:grpSpPr>
          <a:xfrm>
            <a:off x="9035029" y="476235"/>
            <a:ext cx="851604" cy="631855"/>
            <a:chOff x="10332992" y="479425"/>
            <a:chExt cx="868680" cy="644525"/>
          </a:xfrm>
        </p:grpSpPr>
        <p:sp>
          <p:nvSpPr>
            <p:cNvPr id="72" name="TextBox 71">
              <a:extLst>
                <a:ext uri="{FF2B5EF4-FFF2-40B4-BE49-F238E27FC236}">
                  <a16:creationId xmlns:a16="http://schemas.microsoft.com/office/drawing/2014/main" id="{63D6A248-6EFB-4C1F-8414-27F758CDA044}"/>
                </a:ext>
              </a:extLst>
            </p:cNvPr>
            <p:cNvSpPr txBox="1"/>
            <p:nvPr/>
          </p:nvSpPr>
          <p:spPr>
            <a:xfrm>
              <a:off x="10332992" y="479425"/>
              <a:ext cx="868680"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4717">
                        <a:srgbClr val="000000"/>
                      </a:gs>
                      <a:gs pos="32075">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Storage</a:t>
              </a:r>
            </a:p>
          </p:txBody>
        </p:sp>
        <p:sp>
          <p:nvSpPr>
            <p:cNvPr id="75" name="Freeform 9">
              <a:extLst>
                <a:ext uri="{FF2B5EF4-FFF2-40B4-BE49-F238E27FC236}">
                  <a16:creationId xmlns:a16="http://schemas.microsoft.com/office/drawing/2014/main" id="{4C654496-5622-4197-BF2A-5A780331243D}"/>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C56F455B-6E88-409B-AB74-A6FF894E365E}"/>
              </a:ext>
            </a:extLst>
          </p:cNvPr>
          <p:cNvGrpSpPr/>
          <p:nvPr/>
        </p:nvGrpSpPr>
        <p:grpSpPr>
          <a:xfrm>
            <a:off x="9886743" y="476234"/>
            <a:ext cx="941117" cy="634968"/>
            <a:chOff x="11201784" y="479425"/>
            <a:chExt cx="959988" cy="647700"/>
          </a:xfrm>
        </p:grpSpPr>
        <p:sp>
          <p:nvSpPr>
            <p:cNvPr id="78" name="TextBox 77">
              <a:extLst>
                <a:ext uri="{FF2B5EF4-FFF2-40B4-BE49-F238E27FC236}">
                  <a16:creationId xmlns:a16="http://schemas.microsoft.com/office/drawing/2014/main" id="{B2C5D684-9972-42C0-8EA0-2099EE6FC439}"/>
                </a:ext>
              </a:extLst>
            </p:cNvPr>
            <p:cNvSpPr txBox="1"/>
            <p:nvPr/>
          </p:nvSpPr>
          <p:spPr>
            <a:xfrm>
              <a:off x="11201784" y="479425"/>
              <a:ext cx="959988"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79" name="Freeform 13">
              <a:extLst>
                <a:ext uri="{FF2B5EF4-FFF2-40B4-BE49-F238E27FC236}">
                  <a16:creationId xmlns:a16="http://schemas.microsoft.com/office/drawing/2014/main" id="{A28DC5D0-CE30-4FD6-B76B-69239E740F3C}"/>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80" name="TextBox 79">
            <a:extLst>
              <a:ext uri="{FF2B5EF4-FFF2-40B4-BE49-F238E27FC236}">
                <a16:creationId xmlns:a16="http://schemas.microsoft.com/office/drawing/2014/main" id="{A14A49A7-03C7-4AAC-A311-BBE4D8712FA1}"/>
              </a:ext>
            </a:extLst>
          </p:cNvPr>
          <p:cNvSpPr txBox="1"/>
          <p:nvPr/>
        </p:nvSpPr>
        <p:spPr>
          <a:xfrm>
            <a:off x="10829672" y="474904"/>
            <a:ext cx="1030910" cy="253450"/>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81" name="Freeform 5">
            <a:extLst>
              <a:ext uri="{FF2B5EF4-FFF2-40B4-BE49-F238E27FC236}">
                <a16:creationId xmlns:a16="http://schemas.microsoft.com/office/drawing/2014/main" id="{6342EF46-034C-45A0-BB77-D367B8B2B68C}"/>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8528B05F-0AFB-4D27-97F9-D5C3BA2189C4}"/>
              </a:ext>
            </a:extLst>
          </p:cNvPr>
          <p:cNvSpPr/>
          <p:nvPr/>
        </p:nvSpPr>
        <p:spPr bwMode="auto">
          <a:xfrm>
            <a:off x="9033216"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3" name="Group 82">
            <a:extLst>
              <a:ext uri="{FF2B5EF4-FFF2-40B4-BE49-F238E27FC236}">
                <a16:creationId xmlns:a16="http://schemas.microsoft.com/office/drawing/2014/main" id="{1FC1A740-B0B1-4AD8-BCBA-6684078E8445}"/>
              </a:ext>
            </a:extLst>
          </p:cNvPr>
          <p:cNvGrpSpPr/>
          <p:nvPr/>
        </p:nvGrpSpPr>
        <p:grpSpPr>
          <a:xfrm>
            <a:off x="8253196" y="470488"/>
            <a:ext cx="851604" cy="631855"/>
            <a:chOff x="9418637" y="479425"/>
            <a:chExt cx="868680" cy="644525"/>
          </a:xfrm>
        </p:grpSpPr>
        <p:sp>
          <p:nvSpPr>
            <p:cNvPr id="84" name="TextBox 83">
              <a:extLst>
                <a:ext uri="{FF2B5EF4-FFF2-40B4-BE49-F238E27FC236}">
                  <a16:creationId xmlns:a16="http://schemas.microsoft.com/office/drawing/2014/main" id="{DF5B22AA-A3B8-42B1-8C12-F641A0C2C6C5}"/>
                </a:ext>
              </a:extLst>
            </p:cNvPr>
            <p:cNvSpPr txBox="1"/>
            <p:nvPr/>
          </p:nvSpPr>
          <p:spPr>
            <a:xfrm>
              <a:off x="9418637" y="479425"/>
              <a:ext cx="868680"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Compute</a:t>
              </a:r>
            </a:p>
          </p:txBody>
        </p:sp>
        <p:sp>
          <p:nvSpPr>
            <p:cNvPr id="85" name="Freeform 5">
              <a:extLst>
                <a:ext uri="{FF2B5EF4-FFF2-40B4-BE49-F238E27FC236}">
                  <a16:creationId xmlns:a16="http://schemas.microsoft.com/office/drawing/2014/main" id="{D13C173C-45E5-44DA-9908-2D4A38436034}"/>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4717">
                      <a:srgbClr val="000000"/>
                    </a:gs>
                    <a:gs pos="32075">
                      <a:srgbClr val="00000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116630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64E2509-1DA1-4643-8133-A84EE95EE197}"/>
              </a:ext>
            </a:extLst>
          </p:cNvPr>
          <p:cNvSpPr/>
          <p:nvPr/>
        </p:nvSpPr>
        <p:spPr bwMode="auto">
          <a:xfrm flipH="1">
            <a:off x="865" y="973"/>
            <a:ext cx="3428514"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0067" y="355263"/>
            <a:ext cx="2797413" cy="745206"/>
          </a:xfrm>
        </p:spPr>
        <p:txBody>
          <a:bodyPr/>
          <a:lstStyle/>
          <a:p>
            <a:pPr>
              <a:tabLst>
                <a:tab pos="6891203" algn="l"/>
              </a:tabLst>
            </a:pPr>
            <a:r>
              <a:rPr lang="en-US" sz="4000"/>
              <a:t>Azure Disks</a:t>
            </a:r>
          </a:p>
        </p:txBody>
      </p:sp>
      <p:cxnSp>
        <p:nvCxnSpPr>
          <p:cNvPr id="27" name="Straight Connector 26"/>
          <p:cNvCxnSpPr>
            <a:cxnSpLocks/>
          </p:cNvCxnSpPr>
          <p:nvPr/>
        </p:nvCxnSpPr>
        <p:spPr>
          <a:xfrm>
            <a:off x="6828525" y="1857791"/>
            <a:ext cx="0" cy="3850087"/>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880772" y="1620147"/>
            <a:ext cx="2622022" cy="511184"/>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Performance Tiers</a:t>
            </a:r>
          </a:p>
        </p:txBody>
      </p:sp>
      <p:sp>
        <p:nvSpPr>
          <p:cNvPr id="68" name="TextBox 67"/>
          <p:cNvSpPr txBox="1"/>
          <p:nvPr/>
        </p:nvSpPr>
        <p:spPr>
          <a:xfrm>
            <a:off x="7051518" y="1620147"/>
            <a:ext cx="2622022" cy="511184"/>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Management Options</a:t>
            </a:r>
          </a:p>
        </p:txBody>
      </p:sp>
      <p:sp>
        <p:nvSpPr>
          <p:cNvPr id="44" name="monitor" title="Icon of a monitor">
            <a:extLst>
              <a:ext uri="{FF2B5EF4-FFF2-40B4-BE49-F238E27FC236}">
                <a16:creationId xmlns:a16="http://schemas.microsoft.com/office/drawing/2014/main" id="{83A3C205-6B3F-4008-9655-AE9AEDA17D9F}"/>
              </a:ext>
            </a:extLst>
          </p:cNvPr>
          <p:cNvSpPr>
            <a:spLocks noChangeAspect="1" noEditPoints="1"/>
          </p:cNvSpPr>
          <p:nvPr/>
        </p:nvSpPr>
        <p:spPr bwMode="auto">
          <a:xfrm>
            <a:off x="3884038" y="2435342"/>
            <a:ext cx="1183114" cy="9067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monitor" title="Icon of a monitor">
            <a:extLst>
              <a:ext uri="{FF2B5EF4-FFF2-40B4-BE49-F238E27FC236}">
                <a16:creationId xmlns:a16="http://schemas.microsoft.com/office/drawing/2014/main" id="{FD7FCEEE-A493-425E-9233-6F7A806F57C8}"/>
              </a:ext>
            </a:extLst>
          </p:cNvPr>
          <p:cNvSpPr>
            <a:spLocks noChangeAspect="1" noEditPoints="1"/>
          </p:cNvSpPr>
          <p:nvPr/>
        </p:nvSpPr>
        <p:spPr bwMode="auto">
          <a:xfrm>
            <a:off x="5312169" y="2423997"/>
            <a:ext cx="1183114" cy="9067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15615455-B3D9-4429-AD47-44F845F4853A}"/>
              </a:ext>
            </a:extLst>
          </p:cNvPr>
          <p:cNvGrpSpPr/>
          <p:nvPr/>
        </p:nvGrpSpPr>
        <p:grpSpPr>
          <a:xfrm>
            <a:off x="5312166" y="3910871"/>
            <a:ext cx="1183112" cy="350728"/>
            <a:chOff x="5182487" y="3350427"/>
            <a:chExt cx="1183280" cy="350778"/>
          </a:xfrm>
        </p:grpSpPr>
        <p:sp>
          <p:nvSpPr>
            <p:cNvPr id="48" name="StorageOptical_E958" title="Icon of a hard disk">
              <a:extLst>
                <a:ext uri="{FF2B5EF4-FFF2-40B4-BE49-F238E27FC236}">
                  <a16:creationId xmlns:a16="http://schemas.microsoft.com/office/drawing/2014/main" id="{CFA19A33-B3EA-457B-9B3E-488777B5E1AF}"/>
                </a:ext>
              </a:extLst>
            </p:cNvPr>
            <p:cNvSpPr>
              <a:spLocks noChangeAspect="1" noEditPoints="1"/>
            </p:cNvSpPr>
            <p:nvPr/>
          </p:nvSpPr>
          <p:spPr bwMode="auto">
            <a:xfrm>
              <a:off x="5182487"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9" name="StorageOptical_E958" title="Icon of a hard disk">
              <a:extLst>
                <a:ext uri="{FF2B5EF4-FFF2-40B4-BE49-F238E27FC236}">
                  <a16:creationId xmlns:a16="http://schemas.microsoft.com/office/drawing/2014/main" id="{74A73990-E6F9-40EA-8392-D4CF4159A71C}"/>
                </a:ext>
              </a:extLst>
            </p:cNvPr>
            <p:cNvSpPr>
              <a:spLocks noChangeAspect="1" noEditPoints="1"/>
            </p:cNvSpPr>
            <p:nvPr/>
          </p:nvSpPr>
          <p:spPr bwMode="auto">
            <a:xfrm>
              <a:off x="6015073"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0" name="StorageOptical_E958" title="Icon of a hard disk">
              <a:extLst>
                <a:ext uri="{FF2B5EF4-FFF2-40B4-BE49-F238E27FC236}">
                  <a16:creationId xmlns:a16="http://schemas.microsoft.com/office/drawing/2014/main" id="{4452460D-E657-45DD-83B0-516C0F5CD6A2}"/>
                </a:ext>
              </a:extLst>
            </p:cNvPr>
            <p:cNvSpPr>
              <a:spLocks noChangeAspect="1" noEditPoints="1"/>
            </p:cNvSpPr>
            <p:nvPr/>
          </p:nvSpPr>
          <p:spPr bwMode="auto">
            <a:xfrm>
              <a:off x="5598780"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EC2FF695-3B71-4C65-89CA-3F2888D72F71}"/>
              </a:ext>
            </a:extLst>
          </p:cNvPr>
          <p:cNvGrpSpPr/>
          <p:nvPr/>
        </p:nvGrpSpPr>
        <p:grpSpPr>
          <a:xfrm>
            <a:off x="3880771" y="3911480"/>
            <a:ext cx="1183113" cy="350728"/>
            <a:chOff x="3453526" y="4053245"/>
            <a:chExt cx="1568334" cy="464925"/>
          </a:xfrm>
        </p:grpSpPr>
        <p:sp>
          <p:nvSpPr>
            <p:cNvPr id="52" name="StorageOptical_E958" title="Icon of a hard disk">
              <a:extLst>
                <a:ext uri="{FF2B5EF4-FFF2-40B4-BE49-F238E27FC236}">
                  <a16:creationId xmlns:a16="http://schemas.microsoft.com/office/drawing/2014/main" id="{2691CADF-D35F-4158-8293-403ED6BECBE6}"/>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StorageOptical_E958" title="Icon of a hard disk">
              <a:extLst>
                <a:ext uri="{FF2B5EF4-FFF2-40B4-BE49-F238E27FC236}">
                  <a16:creationId xmlns:a16="http://schemas.microsoft.com/office/drawing/2014/main" id="{2948075D-84E1-45EF-9DCE-20071F7CCB4B}"/>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StorageOptical_E958" title="Icon of a hard disk">
              <a:extLst>
                <a:ext uri="{FF2B5EF4-FFF2-40B4-BE49-F238E27FC236}">
                  <a16:creationId xmlns:a16="http://schemas.microsoft.com/office/drawing/2014/main" id="{468A0251-D562-429D-9779-03544759B159}"/>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D6580F88-9723-45D0-86FE-156A5D3843FC}"/>
              </a:ext>
            </a:extLst>
          </p:cNvPr>
          <p:cNvSpPr/>
          <p:nvPr/>
        </p:nvSpPr>
        <p:spPr>
          <a:xfrm>
            <a:off x="3683450" y="4590807"/>
            <a:ext cx="1475541" cy="1137458"/>
          </a:xfrm>
          <a:prstGeom prst="rect">
            <a:avLst/>
          </a:prstGeom>
        </p:spPr>
        <p:txBody>
          <a:bodyPr wrap="square">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Premium Disks</a:t>
            </a:r>
            <a:br>
              <a:rPr kumimoji="0" lang="en-US" sz="18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SSD based, provisioned performance</a:t>
            </a:r>
            <a:endPar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FF4421A3-8FA8-4086-86E7-4FC798D3D5D4}"/>
              </a:ext>
            </a:extLst>
          </p:cNvPr>
          <p:cNvSpPr/>
          <p:nvPr/>
        </p:nvSpPr>
        <p:spPr>
          <a:xfrm>
            <a:off x="5112031" y="4575206"/>
            <a:ext cx="1475541" cy="939739"/>
          </a:xfrm>
          <a:prstGeom prst="rect">
            <a:avLst/>
          </a:prstGeom>
        </p:spPr>
        <p:txBody>
          <a:bodyPr wrap="square">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Standard Disks</a:t>
            </a:r>
            <a:br>
              <a:rPr kumimoji="0" lang="en-US" sz="18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HDD based, </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cost effective</a:t>
            </a:r>
            <a:endPar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grpSp>
        <p:nvGrpSpPr>
          <p:cNvPr id="76" name="Group 75">
            <a:extLst>
              <a:ext uri="{FF2B5EF4-FFF2-40B4-BE49-F238E27FC236}">
                <a16:creationId xmlns:a16="http://schemas.microsoft.com/office/drawing/2014/main" id="{7F64E1E1-157B-4586-8424-767F6566DA21}"/>
              </a:ext>
            </a:extLst>
          </p:cNvPr>
          <p:cNvGrpSpPr/>
          <p:nvPr/>
        </p:nvGrpSpPr>
        <p:grpSpPr>
          <a:xfrm>
            <a:off x="7444411" y="2882941"/>
            <a:ext cx="1652734" cy="1976726"/>
            <a:chOff x="9499829" y="3105666"/>
            <a:chExt cx="1702157" cy="2035835"/>
          </a:xfrm>
        </p:grpSpPr>
        <p:sp>
          <p:nvSpPr>
            <p:cNvPr id="77" name="PC1_E977" title="Icon of a desktop PC">
              <a:extLst>
                <a:ext uri="{FF2B5EF4-FFF2-40B4-BE49-F238E27FC236}">
                  <a16:creationId xmlns:a16="http://schemas.microsoft.com/office/drawing/2014/main" id="{34A62501-477A-47AC-945F-79CC725F92BA}"/>
                </a:ext>
              </a:extLst>
            </p:cNvPr>
            <p:cNvSpPr>
              <a:spLocks noChangeAspect="1" noEditPoints="1"/>
            </p:cNvSpPr>
            <p:nvPr/>
          </p:nvSpPr>
          <p:spPr bwMode="auto">
            <a:xfrm>
              <a:off x="9499829" y="3105666"/>
              <a:ext cx="768517" cy="615054"/>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PC1_E977" title="Icon of a desktop PC">
              <a:extLst>
                <a:ext uri="{FF2B5EF4-FFF2-40B4-BE49-F238E27FC236}">
                  <a16:creationId xmlns:a16="http://schemas.microsoft.com/office/drawing/2014/main" id="{CA30F0A8-0259-4641-AABE-C0F773716E69}"/>
                </a:ext>
              </a:extLst>
            </p:cNvPr>
            <p:cNvSpPr>
              <a:spLocks noChangeAspect="1" noEditPoints="1"/>
            </p:cNvSpPr>
            <p:nvPr/>
          </p:nvSpPr>
          <p:spPr bwMode="auto">
            <a:xfrm>
              <a:off x="10433469" y="3105666"/>
              <a:ext cx="768517" cy="615054"/>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StorageOptical_E958" title="Icon of a hard disk">
              <a:extLst>
                <a:ext uri="{FF2B5EF4-FFF2-40B4-BE49-F238E27FC236}">
                  <a16:creationId xmlns:a16="http://schemas.microsoft.com/office/drawing/2014/main" id="{9834B0B2-7147-4C50-BCEB-D6A7367249AE}"/>
                </a:ext>
              </a:extLst>
            </p:cNvPr>
            <p:cNvSpPr>
              <a:spLocks noChangeAspect="1" noEditPoints="1"/>
            </p:cNvSpPr>
            <p:nvPr/>
          </p:nvSpPr>
          <p:spPr bwMode="auto">
            <a:xfrm>
              <a:off x="9651680" y="4676576"/>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0" name="StorageOptical_E958" title="Icon of a hard disk">
              <a:extLst>
                <a:ext uri="{FF2B5EF4-FFF2-40B4-BE49-F238E27FC236}">
                  <a16:creationId xmlns:a16="http://schemas.microsoft.com/office/drawing/2014/main" id="{5A4CE56D-5C3C-4AF7-816F-50D3BA76A22A}"/>
                </a:ext>
              </a:extLst>
            </p:cNvPr>
            <p:cNvSpPr>
              <a:spLocks noChangeAspect="1" noEditPoints="1"/>
            </p:cNvSpPr>
            <p:nvPr/>
          </p:nvSpPr>
          <p:spPr bwMode="auto">
            <a:xfrm>
              <a:off x="10585320" y="467657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1C85BCC0-BFCB-47EE-B7D6-372CC71ABD20}"/>
              </a:ext>
            </a:extLst>
          </p:cNvPr>
          <p:cNvSpPr txBox="1"/>
          <p:nvPr/>
        </p:nvSpPr>
        <p:spPr>
          <a:xfrm>
            <a:off x="7051522" y="1996633"/>
            <a:ext cx="2403866"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Resource Group</a:t>
            </a:r>
          </a:p>
        </p:txBody>
      </p:sp>
      <p:sp>
        <p:nvSpPr>
          <p:cNvPr id="86" name="Rectangle 85">
            <a:extLst>
              <a:ext uri="{FF2B5EF4-FFF2-40B4-BE49-F238E27FC236}">
                <a16:creationId xmlns:a16="http://schemas.microsoft.com/office/drawing/2014/main" id="{57622B5D-96BF-40BF-8FC5-7B0711A168BC}"/>
              </a:ext>
            </a:extLst>
          </p:cNvPr>
          <p:cNvSpPr/>
          <p:nvPr/>
        </p:nvSpPr>
        <p:spPr bwMode="auto">
          <a:xfrm>
            <a:off x="7051522" y="2406236"/>
            <a:ext cx="2403870" cy="3005286"/>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DB2D22C8-B8CA-42AD-AD65-652A658F32C4}"/>
              </a:ext>
            </a:extLst>
          </p:cNvPr>
          <p:cNvSpPr/>
          <p:nvPr/>
        </p:nvSpPr>
        <p:spPr>
          <a:xfrm>
            <a:off x="7305731" y="3706608"/>
            <a:ext cx="1899182" cy="713749"/>
          </a:xfrm>
          <a:prstGeom prst="rect">
            <a:avLst/>
          </a:prstGeom>
        </p:spPr>
        <p:txBody>
          <a:bodyPr wrap="square">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Managed Disks</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Highly available </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and manageable</a:t>
            </a:r>
            <a:endPar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grpSp>
        <p:nvGrpSpPr>
          <p:cNvPr id="66" name="Group 65">
            <a:extLst>
              <a:ext uri="{FF2B5EF4-FFF2-40B4-BE49-F238E27FC236}">
                <a16:creationId xmlns:a16="http://schemas.microsoft.com/office/drawing/2014/main" id="{D3ABB61E-A160-43D1-98F8-9BA5A59480F7}"/>
              </a:ext>
            </a:extLst>
          </p:cNvPr>
          <p:cNvGrpSpPr/>
          <p:nvPr/>
        </p:nvGrpSpPr>
        <p:grpSpPr>
          <a:xfrm>
            <a:off x="9932516" y="2714121"/>
            <a:ext cx="1767137" cy="1713669"/>
            <a:chOff x="538668" y="1410284"/>
            <a:chExt cx="2707769" cy="4001095"/>
          </a:xfrm>
          <a:solidFill>
            <a:srgbClr val="0078D7"/>
          </a:solidFill>
        </p:grpSpPr>
        <p:sp>
          <p:nvSpPr>
            <p:cNvPr id="67" name="Rectangle 66">
              <a:extLst>
                <a:ext uri="{FF2B5EF4-FFF2-40B4-BE49-F238E27FC236}">
                  <a16:creationId xmlns:a16="http://schemas.microsoft.com/office/drawing/2014/main" id="{A98A0C85-2C73-4704-98DB-EDC76E9D96DA}"/>
                </a:ext>
              </a:extLst>
            </p:cNvPr>
            <p:cNvSpPr/>
            <p:nvPr/>
          </p:nvSpPr>
          <p:spPr bwMode="auto">
            <a:xfrm>
              <a:off x="538669" y="1410284"/>
              <a:ext cx="2707768" cy="4001095"/>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4B060D7D-5889-4404-B7A2-CAA3199BCE6B}"/>
                </a:ext>
              </a:extLst>
            </p:cNvPr>
            <p:cNvSpPr/>
            <p:nvPr/>
          </p:nvSpPr>
          <p:spPr>
            <a:xfrm>
              <a:off x="538668" y="2001809"/>
              <a:ext cx="2707767" cy="1940222"/>
            </a:xfrm>
            <a:prstGeom prst="rect">
              <a:avLst/>
            </a:prstGeom>
            <a:grpFill/>
            <a:ln>
              <a:noFill/>
            </a:ln>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&lt; 1ms latency for cached operations</a:t>
              </a:r>
            </a:p>
          </p:txBody>
        </p:sp>
        <p:sp>
          <p:nvSpPr>
            <p:cNvPr id="72" name="Rectangle 71">
              <a:extLst>
                <a:ext uri="{FF2B5EF4-FFF2-40B4-BE49-F238E27FC236}">
                  <a16:creationId xmlns:a16="http://schemas.microsoft.com/office/drawing/2014/main" id="{EBB82AC5-1957-4864-BD69-A4825A67917C}"/>
                </a:ext>
              </a:extLst>
            </p:cNvPr>
            <p:cNvSpPr/>
            <p:nvPr/>
          </p:nvSpPr>
          <p:spPr>
            <a:xfrm>
              <a:off x="551625" y="4046371"/>
              <a:ext cx="2694811" cy="1095112"/>
            </a:xfrm>
            <a:prstGeom prst="rect">
              <a:avLst/>
            </a:prstGeom>
            <a:grpFill/>
            <a:ln>
              <a:noFill/>
            </a:ln>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Blob Cache technology</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Up to 160,000 IOPS</a:t>
              </a:r>
            </a:p>
          </p:txBody>
        </p:sp>
      </p:grpSp>
      <p:grpSp>
        <p:nvGrpSpPr>
          <p:cNvPr id="81" name="Group 80">
            <a:extLst>
              <a:ext uri="{FF2B5EF4-FFF2-40B4-BE49-F238E27FC236}">
                <a16:creationId xmlns:a16="http://schemas.microsoft.com/office/drawing/2014/main" id="{56395087-CB4E-4E2A-8374-B818C08BF4DC}"/>
              </a:ext>
            </a:extLst>
          </p:cNvPr>
          <p:cNvGrpSpPr/>
          <p:nvPr/>
        </p:nvGrpSpPr>
        <p:grpSpPr>
          <a:xfrm>
            <a:off x="9936881" y="617231"/>
            <a:ext cx="1767281" cy="1713670"/>
            <a:chOff x="-5385727" y="7879763"/>
            <a:chExt cx="2707988" cy="3253351"/>
          </a:xfrm>
          <a:solidFill>
            <a:srgbClr val="0078D7"/>
          </a:solidFill>
        </p:grpSpPr>
        <p:sp>
          <p:nvSpPr>
            <p:cNvPr id="82" name="Rectangle 81">
              <a:extLst>
                <a:ext uri="{FF2B5EF4-FFF2-40B4-BE49-F238E27FC236}">
                  <a16:creationId xmlns:a16="http://schemas.microsoft.com/office/drawing/2014/main" id="{364AB1CE-0149-4BAE-87C8-55FB80D93322}"/>
                </a:ext>
              </a:extLst>
            </p:cNvPr>
            <p:cNvSpPr/>
            <p:nvPr/>
          </p:nvSpPr>
          <p:spPr bwMode="auto">
            <a:xfrm>
              <a:off x="-5385507" y="7879763"/>
              <a:ext cx="2707768" cy="3253351"/>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821FE30C-428A-4F1C-BDC0-7A5A6CAE3458}"/>
                </a:ext>
              </a:extLst>
            </p:cNvPr>
            <p:cNvSpPr/>
            <p:nvPr/>
          </p:nvSpPr>
          <p:spPr>
            <a:xfrm>
              <a:off x="-5385727" y="8471286"/>
              <a:ext cx="2707988" cy="1605514"/>
            </a:xfrm>
            <a:prstGeom prst="rect">
              <a:avLst/>
            </a:prstGeom>
            <a:grpFill/>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Industry leading </a:t>
              </a:r>
              <a:r>
                <a:rPr kumimoji="0" lang="en-US" sz="1600" b="1" i="0" u="none" strike="noStrike" kern="0" cap="none" spc="0" normalizeH="0" baseline="0" noProof="0">
                  <a:ln>
                    <a:noFill/>
                  </a:ln>
                  <a:solidFill>
                    <a:srgbClr val="FFFFFF"/>
                  </a:solidFill>
                  <a:effectLst/>
                  <a:uLnTx/>
                  <a:uFillTx/>
                  <a:latin typeface="Segoe UI Semilight"/>
                  <a:ea typeface="+mn-ea"/>
                  <a:cs typeface="+mn-cs"/>
                </a:rPr>
                <a:t>ZERO %</a:t>
              </a:r>
              <a:r>
                <a:rPr kumimoji="0" lang="en-US" sz="1600" b="0" i="0" u="none" strike="noStrike" kern="0" cap="none" spc="0" normalizeH="0" baseline="0" noProof="0">
                  <a:ln>
                    <a:noFill/>
                  </a:ln>
                  <a:solidFill>
                    <a:srgbClr val="FFFFFF"/>
                  </a:solidFill>
                  <a:effectLst/>
                  <a:uLnTx/>
                  <a:uFillTx/>
                  <a:latin typeface="Segoe UI Semilight"/>
                  <a:ea typeface="+mn-ea"/>
                  <a:cs typeface="+mn-cs"/>
                </a:rPr>
                <a:t> Annual Failure Rate</a:t>
              </a:r>
            </a:p>
          </p:txBody>
        </p:sp>
        <p:sp>
          <p:nvSpPr>
            <p:cNvPr id="84" name="Rectangle 83">
              <a:extLst>
                <a:ext uri="{FF2B5EF4-FFF2-40B4-BE49-F238E27FC236}">
                  <a16:creationId xmlns:a16="http://schemas.microsoft.com/office/drawing/2014/main" id="{46E15875-EEC5-4CB2-9225-5D43CA76C7BA}"/>
                </a:ext>
              </a:extLst>
            </p:cNvPr>
            <p:cNvSpPr/>
            <p:nvPr/>
          </p:nvSpPr>
          <p:spPr>
            <a:xfrm>
              <a:off x="-5385725" y="9993813"/>
              <a:ext cx="2701078" cy="873071"/>
            </a:xfrm>
            <a:prstGeom prst="rect">
              <a:avLst/>
            </a:prstGeom>
            <a:grpFill/>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Enterprise grade durability with 3 replicas</a:t>
              </a:r>
            </a:p>
          </p:txBody>
        </p:sp>
      </p:grpSp>
      <p:grpSp>
        <p:nvGrpSpPr>
          <p:cNvPr id="90" name="Group 89">
            <a:extLst>
              <a:ext uri="{FF2B5EF4-FFF2-40B4-BE49-F238E27FC236}">
                <a16:creationId xmlns:a16="http://schemas.microsoft.com/office/drawing/2014/main" id="{7F5DB32D-CD54-4BAF-956F-3C6B64FE6776}"/>
              </a:ext>
            </a:extLst>
          </p:cNvPr>
          <p:cNvGrpSpPr/>
          <p:nvPr/>
        </p:nvGrpSpPr>
        <p:grpSpPr>
          <a:xfrm>
            <a:off x="9781805" y="4814905"/>
            <a:ext cx="2068557" cy="1716415"/>
            <a:chOff x="307213" y="1410284"/>
            <a:chExt cx="3169630" cy="4001095"/>
          </a:xfrm>
        </p:grpSpPr>
        <p:sp>
          <p:nvSpPr>
            <p:cNvPr id="91" name="Rectangle 90">
              <a:extLst>
                <a:ext uri="{FF2B5EF4-FFF2-40B4-BE49-F238E27FC236}">
                  <a16:creationId xmlns:a16="http://schemas.microsoft.com/office/drawing/2014/main" id="{6308A99E-7CCF-4257-B8C2-83D875E33029}"/>
                </a:ext>
              </a:extLst>
            </p:cNvPr>
            <p:cNvSpPr/>
            <p:nvPr/>
          </p:nvSpPr>
          <p:spPr bwMode="auto">
            <a:xfrm>
              <a:off x="538669" y="1410284"/>
              <a:ext cx="2707768" cy="4001095"/>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C59B47A-50CD-43E7-9251-A1C7DB61858D}"/>
                </a:ext>
              </a:extLst>
            </p:cNvPr>
            <p:cNvSpPr/>
            <p:nvPr/>
          </p:nvSpPr>
          <p:spPr>
            <a:xfrm>
              <a:off x="537842" y="2001809"/>
              <a:ext cx="2708375" cy="1385978"/>
            </a:xfrm>
            <a:prstGeom prst="rect">
              <a:avLst/>
            </a:prstGeom>
            <a:noFill/>
            <a:ln w="10795" cap="flat" cmpd="sng" algn="ctr">
              <a:noFill/>
              <a:prstDash val="solid"/>
            </a:ln>
            <a:effectLst/>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Best in class</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High IOPS/BW</a:t>
              </a:r>
            </a:p>
          </p:txBody>
        </p:sp>
        <p:sp>
          <p:nvSpPr>
            <p:cNvPr id="93" name="Rectangle 92">
              <a:extLst>
                <a:ext uri="{FF2B5EF4-FFF2-40B4-BE49-F238E27FC236}">
                  <a16:creationId xmlns:a16="http://schemas.microsoft.com/office/drawing/2014/main" id="{A1871F7C-54EF-469A-826F-24DCE3E45C1E}"/>
                </a:ext>
              </a:extLst>
            </p:cNvPr>
            <p:cNvSpPr/>
            <p:nvPr/>
          </p:nvSpPr>
          <p:spPr>
            <a:xfrm>
              <a:off x="307213" y="4086677"/>
              <a:ext cx="3169630" cy="1093360"/>
            </a:xfrm>
            <a:prstGeom prst="rect">
              <a:avLst/>
            </a:prstGeom>
            <a:noFill/>
            <a:ln w="10795" cap="flat" cmpd="sng" algn="ctr">
              <a:noFill/>
              <a:prstDash val="solid"/>
            </a:ln>
            <a:effectLst/>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80,000 IOPS &amp; 2,000 MB/s</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Disk throughput per VM</a:t>
              </a:r>
            </a:p>
          </p:txBody>
        </p:sp>
      </p:grpSp>
    </p:spTree>
    <p:extLst>
      <p:ext uri="{BB962C8B-B14F-4D97-AF65-F5344CB8AC3E}">
        <p14:creationId xmlns:p14="http://schemas.microsoft.com/office/powerpoint/2010/main" val="16486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1"/>
                </a:solidFill>
              </a:rPr>
              <a:t>Azure Storage Durability</a:t>
            </a:r>
          </a:p>
        </p:txBody>
      </p:sp>
      <p:grpSp>
        <p:nvGrpSpPr>
          <p:cNvPr id="3" name="Group 2">
            <a:extLst>
              <a:ext uri="{FF2B5EF4-FFF2-40B4-BE49-F238E27FC236}">
                <a16:creationId xmlns:a16="http://schemas.microsoft.com/office/drawing/2014/main" id="{3A105FCD-0BCD-4481-AEFD-39EC2FDB5039}"/>
              </a:ext>
            </a:extLst>
          </p:cNvPr>
          <p:cNvGrpSpPr/>
          <p:nvPr/>
        </p:nvGrpSpPr>
        <p:grpSpPr>
          <a:xfrm>
            <a:off x="1105682" y="1919054"/>
            <a:ext cx="2320835" cy="4470882"/>
            <a:chOff x="1104973" y="1918840"/>
            <a:chExt cx="2321165" cy="4471516"/>
          </a:xfrm>
        </p:grpSpPr>
        <p:sp>
          <p:nvSpPr>
            <p:cNvPr id="10" name="Rectangle 9"/>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3 replicas, 1 region</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400"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Database_EFC7" title="Icon of a cylinder">
              <a:extLst>
                <a:ext uri="{FF2B5EF4-FFF2-40B4-BE49-F238E27FC236}">
                  <a16:creationId xmlns:a16="http://schemas.microsoft.com/office/drawing/2014/main" id="{662081E5-B1FD-431D-BB04-8DB7A349087C}"/>
                </a:ext>
              </a:extLst>
            </p:cNvPr>
            <p:cNvSpPr>
              <a:spLocks noChangeAspect="1" noEditPoints="1"/>
            </p:cNvSpPr>
            <p:nvPr/>
          </p:nvSpPr>
          <p:spPr bwMode="auto">
            <a:xfrm>
              <a:off x="1583670" y="26367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2" name="Database_EFC7" title="Icon of a cylinder">
              <a:extLst>
                <a:ext uri="{FF2B5EF4-FFF2-40B4-BE49-F238E27FC236}">
                  <a16:creationId xmlns:a16="http://schemas.microsoft.com/office/drawing/2014/main" id="{BFD84CD2-799A-4E78-8E26-E35D2302A0BA}"/>
                </a:ext>
              </a:extLst>
            </p:cNvPr>
            <p:cNvSpPr>
              <a:spLocks noChangeAspect="1" noEditPoints="1"/>
            </p:cNvSpPr>
            <p:nvPr/>
          </p:nvSpPr>
          <p:spPr bwMode="auto">
            <a:xfrm>
              <a:off x="1736070" y="27891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Database_EFC7" title="Icon of a cylinder">
              <a:extLst>
                <a:ext uri="{FF2B5EF4-FFF2-40B4-BE49-F238E27FC236}">
                  <a16:creationId xmlns:a16="http://schemas.microsoft.com/office/drawing/2014/main" id="{E2E4413A-23C9-4E90-916F-1585B35B66A5}"/>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23F0DC5E-A4CB-480F-8771-8A47048138EE}"/>
                </a:ext>
              </a:extLst>
            </p:cNvPr>
            <p:cNvCxnSpPr>
              <a:cxnSpLocks/>
            </p:cNvCxnSpPr>
            <p:nvPr/>
          </p:nvCxnSpPr>
          <p:spPr>
            <a:xfrm flipV="1">
              <a:off x="2116085"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25C8CAE-3950-46D5-BF56-9389EB36D2F7}"/>
                </a:ext>
              </a:extLst>
            </p:cNvPr>
            <p:cNvCxnSpPr>
              <a:cxnSpLocks/>
            </p:cNvCxnSpPr>
            <p:nvPr/>
          </p:nvCxnSpPr>
          <p:spPr>
            <a:xfrm flipH="1">
              <a:off x="1770254"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82D6E07-4246-4C9A-8355-8998120CD674}"/>
              </a:ext>
            </a:extLst>
          </p:cNvPr>
          <p:cNvGrpSpPr/>
          <p:nvPr/>
        </p:nvGrpSpPr>
        <p:grpSpPr>
          <a:xfrm>
            <a:off x="4525635" y="1976517"/>
            <a:ext cx="2757914" cy="4413420"/>
            <a:chOff x="4525412" y="1976311"/>
            <a:chExt cx="2758305" cy="4414046"/>
          </a:xfrm>
        </p:grpSpPr>
        <p:sp>
          <p:nvSpPr>
            <p:cNvPr id="13" name="Rectangle 12"/>
            <p:cNvSpPr/>
            <p:nvPr/>
          </p:nvSpPr>
          <p:spPr bwMode="auto">
            <a:xfrm>
              <a:off x="4525413" y="3887730"/>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6 replicas, 2 regions (3/region)</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280067" marR="0" lvl="0" indent="-280067"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2F2F2F"/>
                </a:solidFill>
                <a:effectLst/>
                <a:uLnTx/>
                <a:uFillTx/>
                <a:latin typeface="Segoe UI Semilight"/>
                <a:ea typeface="+mn-ea"/>
                <a:cs typeface="+mn-cs"/>
              </a:endParaRPr>
            </a:p>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Rectangle 109"/>
            <p:cNvSpPr>
              <a:spLocks noChangeAspect="1"/>
            </p:cNvSpPr>
            <p:nvPr/>
          </p:nvSpPr>
          <p:spPr bwMode="auto">
            <a:xfrm>
              <a:off x="4619894" y="2601298"/>
              <a:ext cx="1045829" cy="993538"/>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TextBox 128"/>
            <p:cNvSpPr txBox="1"/>
            <p:nvPr/>
          </p:nvSpPr>
          <p:spPr>
            <a:xfrm>
              <a:off x="5072843"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30" name="TextBox 129"/>
            <p:cNvSpPr txBox="1"/>
            <p:nvPr/>
          </p:nvSpPr>
          <p:spPr>
            <a:xfrm>
              <a:off x="5435637"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31" name="TextBox 130"/>
            <p:cNvSpPr txBox="1"/>
            <p:nvPr/>
          </p:nvSpPr>
          <p:spPr>
            <a:xfrm>
              <a:off x="4729191"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32" name="TextBox 131"/>
            <p:cNvSpPr txBox="1"/>
            <p:nvPr/>
          </p:nvSpPr>
          <p:spPr>
            <a:xfrm>
              <a:off x="6224154"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59" name="Rectangle 58">
              <a:extLst>
                <a:ext uri="{FF2B5EF4-FFF2-40B4-BE49-F238E27FC236}">
                  <a16:creationId xmlns:a16="http://schemas.microsoft.com/office/drawing/2014/main" id="{6BC83726-7142-4E05-AECD-FF9BFA023B79}"/>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Database_EFC7" title="Icon of a cylinder">
              <a:extLst>
                <a:ext uri="{FF2B5EF4-FFF2-40B4-BE49-F238E27FC236}">
                  <a16:creationId xmlns:a16="http://schemas.microsoft.com/office/drawing/2014/main" id="{6D839485-CF42-448F-AA86-0281BE54B8D8}"/>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1" name="Database_EFC7" title="Icon of a cylinder">
              <a:extLst>
                <a:ext uri="{FF2B5EF4-FFF2-40B4-BE49-F238E27FC236}">
                  <a16:creationId xmlns:a16="http://schemas.microsoft.com/office/drawing/2014/main" id="{92A39E0D-1C4F-4951-8554-A99DA70D0699}"/>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2" name="Database_EFC7" title="Icon of a cylinder">
              <a:extLst>
                <a:ext uri="{FF2B5EF4-FFF2-40B4-BE49-F238E27FC236}">
                  <a16:creationId xmlns:a16="http://schemas.microsoft.com/office/drawing/2014/main" id="{4D49EFA8-ACD4-4D23-9252-1D772CC14DD0}"/>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3" name="Straight Arrow Connector 62">
              <a:extLst>
                <a:ext uri="{FF2B5EF4-FFF2-40B4-BE49-F238E27FC236}">
                  <a16:creationId xmlns:a16="http://schemas.microsoft.com/office/drawing/2014/main" id="{807CAA66-928E-47F9-B498-18368E5CA7A3}"/>
                </a:ext>
              </a:extLst>
            </p:cNvPr>
            <p:cNvCxnSpPr>
              <a:cxnSpLocks/>
            </p:cNvCxnSpPr>
            <p:nvPr/>
          </p:nvCxnSpPr>
          <p:spPr>
            <a:xfrm flipV="1">
              <a:off x="5192871"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1984940-FC12-41E3-AA68-5155EEC04459}"/>
                </a:ext>
              </a:extLst>
            </p:cNvPr>
            <p:cNvCxnSpPr>
              <a:cxnSpLocks/>
            </p:cNvCxnSpPr>
            <p:nvPr/>
          </p:nvCxnSpPr>
          <p:spPr>
            <a:xfrm flipH="1">
              <a:off x="4847040"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Database_EFC7" title="Icon of a cylinder">
              <a:extLst>
                <a:ext uri="{FF2B5EF4-FFF2-40B4-BE49-F238E27FC236}">
                  <a16:creationId xmlns:a16="http://schemas.microsoft.com/office/drawing/2014/main" id="{A06892BA-471E-4B84-AFD3-C4FF776BF309}"/>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2" name="Database_EFC7" title="Icon of a cylinder">
              <a:extLst>
                <a:ext uri="{FF2B5EF4-FFF2-40B4-BE49-F238E27FC236}">
                  <a16:creationId xmlns:a16="http://schemas.microsoft.com/office/drawing/2014/main" id="{8F04DE6A-24DD-41C3-8CF9-264CD486EC83}"/>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3" name="Database_EFC7" title="Icon of a cylinder">
              <a:extLst>
                <a:ext uri="{FF2B5EF4-FFF2-40B4-BE49-F238E27FC236}">
                  <a16:creationId xmlns:a16="http://schemas.microsoft.com/office/drawing/2014/main" id="{DBC19C4C-D2B2-49AE-9A6A-AC984E8B96B2}"/>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8" name="Straight Arrow Connector 77">
              <a:extLst>
                <a:ext uri="{FF2B5EF4-FFF2-40B4-BE49-F238E27FC236}">
                  <a16:creationId xmlns:a16="http://schemas.microsoft.com/office/drawing/2014/main" id="{7B09AA26-CA2F-4420-90A4-5855898E2963}"/>
                </a:ext>
              </a:extLst>
            </p:cNvPr>
            <p:cNvCxnSpPr>
              <a:cxnSpLocks/>
            </p:cNvCxnSpPr>
            <p:nvPr/>
          </p:nvCxnSpPr>
          <p:spPr>
            <a:xfrm>
              <a:off x="5505420"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7DA6D65-B3E1-440C-8803-C8B1F8E5C71F}"/>
              </a:ext>
            </a:extLst>
          </p:cNvPr>
          <p:cNvGrpSpPr/>
          <p:nvPr/>
        </p:nvGrpSpPr>
        <p:grpSpPr>
          <a:xfrm>
            <a:off x="8413169" y="1976517"/>
            <a:ext cx="2793686" cy="4413420"/>
            <a:chOff x="8413498" y="1976311"/>
            <a:chExt cx="2794082" cy="4414046"/>
          </a:xfrm>
        </p:grpSpPr>
        <p:sp>
          <p:nvSpPr>
            <p:cNvPr id="12" name="Rectangle 11"/>
            <p:cNvSpPr/>
            <p:nvPr/>
          </p:nvSpPr>
          <p:spPr bwMode="auto">
            <a:xfrm>
              <a:off x="8561861" y="3887730"/>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Rectangle 137"/>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TextBox 143"/>
            <p:cNvSpPr txBox="1"/>
            <p:nvPr/>
          </p:nvSpPr>
          <p:spPr>
            <a:xfrm>
              <a:off x="8973261"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45" name="TextBox 144"/>
            <p:cNvSpPr txBox="1"/>
            <p:nvPr/>
          </p:nvSpPr>
          <p:spPr>
            <a:xfrm>
              <a:off x="9336055"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46" name="TextBox 145"/>
            <p:cNvSpPr txBox="1"/>
            <p:nvPr/>
          </p:nvSpPr>
          <p:spPr>
            <a:xfrm>
              <a:off x="8541685"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47" name="TextBox 146"/>
            <p:cNvSpPr txBox="1"/>
            <p:nvPr/>
          </p:nvSpPr>
          <p:spPr>
            <a:xfrm>
              <a:off x="10148018"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65" name="Rectangle 64">
              <a:extLst>
                <a:ext uri="{FF2B5EF4-FFF2-40B4-BE49-F238E27FC236}">
                  <a16:creationId xmlns:a16="http://schemas.microsoft.com/office/drawing/2014/main" id="{65A56F03-3185-4CA7-9301-02A91406A96B}"/>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Database_EFC7" title="Icon of a cylinder">
              <a:extLst>
                <a:ext uri="{FF2B5EF4-FFF2-40B4-BE49-F238E27FC236}">
                  <a16:creationId xmlns:a16="http://schemas.microsoft.com/office/drawing/2014/main" id="{56F16A88-1628-4CCD-9F35-6B55D2084710}"/>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7" name="Database_EFC7" title="Icon of a cylinder">
              <a:extLst>
                <a:ext uri="{FF2B5EF4-FFF2-40B4-BE49-F238E27FC236}">
                  <a16:creationId xmlns:a16="http://schemas.microsoft.com/office/drawing/2014/main" id="{7172B3A3-2757-4E16-A30F-91CF34AEE44C}"/>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8" name="Database_EFC7" title="Icon of a cylinder">
              <a:extLst>
                <a:ext uri="{FF2B5EF4-FFF2-40B4-BE49-F238E27FC236}">
                  <a16:creationId xmlns:a16="http://schemas.microsoft.com/office/drawing/2014/main" id="{97CF81CB-7E5D-4B6D-97C9-C685CCE3CBF6}"/>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500480DD-F404-4D5B-9DCC-E6D17294CA40}"/>
                </a:ext>
              </a:extLst>
            </p:cNvPr>
            <p:cNvCxnSpPr>
              <a:cxnSpLocks/>
            </p:cNvCxnSpPr>
            <p:nvPr/>
          </p:nvCxnSpPr>
          <p:spPr>
            <a:xfrm flipV="1">
              <a:off x="9095446"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1BAC2E2-9187-4A42-936A-A9F719B34127}"/>
                </a:ext>
              </a:extLst>
            </p:cNvPr>
            <p:cNvCxnSpPr>
              <a:cxnSpLocks/>
            </p:cNvCxnSpPr>
            <p:nvPr/>
          </p:nvCxnSpPr>
          <p:spPr>
            <a:xfrm flipH="1">
              <a:off x="8749615"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Database_EFC7" title="Icon of a cylinder">
              <a:extLst>
                <a:ext uri="{FF2B5EF4-FFF2-40B4-BE49-F238E27FC236}">
                  <a16:creationId xmlns:a16="http://schemas.microsoft.com/office/drawing/2014/main" id="{7D80568D-05F6-41B7-A99C-8A2B6FEAC413}"/>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5" name="Database_EFC7" title="Icon of a cylinder">
              <a:extLst>
                <a:ext uri="{FF2B5EF4-FFF2-40B4-BE49-F238E27FC236}">
                  <a16:creationId xmlns:a16="http://schemas.microsoft.com/office/drawing/2014/main" id="{81FED62A-0962-4DFC-9916-B8951FCBB26B}"/>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6" name="Database_EFC7" title="Icon of a cylinder">
              <a:extLst>
                <a:ext uri="{FF2B5EF4-FFF2-40B4-BE49-F238E27FC236}">
                  <a16:creationId xmlns:a16="http://schemas.microsoft.com/office/drawing/2014/main" id="{44F38877-C26C-4C42-8559-A72B1A28AF82}"/>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7" name="Straight Arrow Connector 76">
              <a:extLst>
                <a:ext uri="{FF2B5EF4-FFF2-40B4-BE49-F238E27FC236}">
                  <a16:creationId xmlns:a16="http://schemas.microsoft.com/office/drawing/2014/main" id="{923F539A-D8FF-432F-82DC-4BEE6EF84FF6}"/>
                </a:ext>
              </a:extLst>
            </p:cNvPr>
            <p:cNvCxnSpPr>
              <a:cxnSpLocks/>
            </p:cNvCxnSpPr>
            <p:nvPr/>
          </p:nvCxnSpPr>
          <p:spPr>
            <a:xfrm flipV="1">
              <a:off x="10587188"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0AAA984-F7FA-4329-80E8-E7D8FA08063D}"/>
                </a:ext>
              </a:extLst>
            </p:cNvPr>
            <p:cNvCxnSpPr>
              <a:cxnSpLocks/>
            </p:cNvCxnSpPr>
            <p:nvPr/>
          </p:nvCxnSpPr>
          <p:spPr>
            <a:xfrm>
              <a:off x="9336055"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11F2B163-C97B-4704-BDC8-93DCD8041871}"/>
              </a:ext>
            </a:extLst>
          </p:cNvPr>
          <p:cNvSpPr/>
          <p:nvPr/>
        </p:nvSpPr>
        <p:spPr bwMode="auto">
          <a:xfrm>
            <a:off x="2785400" y="3941500"/>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ZRS V2</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3 replicas </a:t>
            </a:r>
            <a:r>
              <a:rPr kumimoji="0" lang="en-US" sz="1400" b="1"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across 3 Zones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and </a:t>
            </a:r>
            <a:r>
              <a:rPr kumimoji="0" lang="en-US" sz="1400" b="1"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zone</a:t>
            </a: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Synchronous writes </a:t>
            </a: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to all 3 zones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Private preview now</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8272"/>
                </a:solidFill>
                <a:effectLst/>
                <a:uLnTx/>
                <a:uFillTx/>
                <a:latin typeface="Segoe UI" panose="020B0502040204020203" pitchFamily="34" charset="0"/>
                <a:ea typeface="Segoe UI" panose="020B0502040204020203" pitchFamily="34" charset="0"/>
                <a:cs typeface="Segoe UI" panose="020B0502040204020203" pitchFamily="34" charset="0"/>
              </a:rPr>
              <a:t>GA – End of Q1/Early Q2 in 4 regions</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177970F6-B6C8-4F6B-B9DD-40760EF8EF0A}"/>
              </a:ext>
            </a:extLst>
          </p:cNvPr>
          <p:cNvGrpSpPr/>
          <p:nvPr/>
        </p:nvGrpSpPr>
        <p:grpSpPr>
          <a:xfrm>
            <a:off x="2667655" y="2517322"/>
            <a:ext cx="918743" cy="911680"/>
            <a:chOff x="2667168" y="2517191"/>
            <a:chExt cx="918874" cy="911809"/>
          </a:xfrm>
        </p:grpSpPr>
        <p:sp>
          <p:nvSpPr>
            <p:cNvPr id="50" name="Database_EFC7" title="Icon of a cylinder">
              <a:extLst>
                <a:ext uri="{FF2B5EF4-FFF2-40B4-BE49-F238E27FC236}">
                  <a16:creationId xmlns:a16="http://schemas.microsoft.com/office/drawing/2014/main" id="{F8D9FCA4-4728-435E-A1AB-67DDA7619075}"/>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168BAB0A-515E-469D-8FBB-9B5E4F68DDDC}"/>
                </a:ext>
              </a:extLst>
            </p:cNvPr>
            <p:cNvSpPr/>
            <p:nvPr/>
          </p:nvSpPr>
          <p:spPr bwMode="auto">
            <a:xfrm>
              <a:off x="2667168" y="2517191"/>
              <a:ext cx="918874" cy="911809"/>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lumMod val="50000"/>
                      <a:lumOff val="50000"/>
                    </a:srgbClr>
                  </a:solidFill>
                  <a:effectLst/>
                  <a:uLnTx/>
                  <a:uFillTx/>
                  <a:latin typeface="Segoe UI"/>
                  <a:ea typeface="Segoe UI" pitchFamily="34" charset="0"/>
                  <a:cs typeface="Segoe UI" pitchFamily="34" charset="0"/>
                </a:rPr>
                <a:t>Zone 1</a:t>
              </a:r>
            </a:p>
          </p:txBody>
        </p:sp>
      </p:grpSp>
      <p:cxnSp>
        <p:nvCxnSpPr>
          <p:cNvPr id="55" name="Straight Arrow Connector 54">
            <a:extLst>
              <a:ext uri="{FF2B5EF4-FFF2-40B4-BE49-F238E27FC236}">
                <a16:creationId xmlns:a16="http://schemas.microsoft.com/office/drawing/2014/main" id="{3873874C-4027-488A-BCF4-421D135D8302}"/>
              </a:ext>
            </a:extLst>
          </p:cNvPr>
          <p:cNvCxnSpPr>
            <a:cxnSpLocks/>
            <a:endCxn id="54" idx="0"/>
          </p:cNvCxnSpPr>
          <p:nvPr/>
        </p:nvCxnSpPr>
        <p:spPr>
          <a:xfrm flipH="1">
            <a:off x="3127026" y="1791009"/>
            <a:ext cx="1123691" cy="726312"/>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4D20C986-BC46-4153-96DA-F3641C245597}"/>
              </a:ext>
            </a:extLst>
          </p:cNvPr>
          <p:cNvGrpSpPr/>
          <p:nvPr/>
        </p:nvGrpSpPr>
        <p:grpSpPr>
          <a:xfrm>
            <a:off x="3812662" y="2534417"/>
            <a:ext cx="918743" cy="911680"/>
            <a:chOff x="2667168" y="2517191"/>
            <a:chExt cx="918874" cy="911809"/>
          </a:xfrm>
        </p:grpSpPr>
        <p:sp>
          <p:nvSpPr>
            <p:cNvPr id="57" name="Database_EFC7" title="Icon of a cylinder">
              <a:extLst>
                <a:ext uri="{FF2B5EF4-FFF2-40B4-BE49-F238E27FC236}">
                  <a16:creationId xmlns:a16="http://schemas.microsoft.com/office/drawing/2014/main" id="{6B86489F-69B1-4DBA-BAAA-59DFE9EC6E34}"/>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878F1FE4-2D96-4A6B-A84B-9FC32069CE11}"/>
                </a:ext>
              </a:extLst>
            </p:cNvPr>
            <p:cNvSpPr/>
            <p:nvPr/>
          </p:nvSpPr>
          <p:spPr bwMode="auto">
            <a:xfrm>
              <a:off x="2667168" y="2517191"/>
              <a:ext cx="918874" cy="911809"/>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lumMod val="50000"/>
                      <a:lumOff val="50000"/>
                    </a:srgbClr>
                  </a:solidFill>
                  <a:effectLst/>
                  <a:uLnTx/>
                  <a:uFillTx/>
                  <a:latin typeface="Segoe UI"/>
                  <a:ea typeface="Segoe UI" pitchFamily="34" charset="0"/>
                  <a:cs typeface="Segoe UI" pitchFamily="34" charset="0"/>
                </a:rPr>
                <a:t>Zone 2</a:t>
              </a:r>
            </a:p>
          </p:txBody>
        </p:sp>
      </p:grpSp>
      <p:grpSp>
        <p:nvGrpSpPr>
          <p:cNvPr id="81" name="Group 80">
            <a:extLst>
              <a:ext uri="{FF2B5EF4-FFF2-40B4-BE49-F238E27FC236}">
                <a16:creationId xmlns:a16="http://schemas.microsoft.com/office/drawing/2014/main" id="{777C5106-CFEA-442C-B0A9-192E49086922}"/>
              </a:ext>
            </a:extLst>
          </p:cNvPr>
          <p:cNvGrpSpPr/>
          <p:nvPr/>
        </p:nvGrpSpPr>
        <p:grpSpPr>
          <a:xfrm>
            <a:off x="4995943" y="2534417"/>
            <a:ext cx="918743" cy="911680"/>
            <a:chOff x="2667168" y="2517191"/>
            <a:chExt cx="918874" cy="911809"/>
          </a:xfrm>
        </p:grpSpPr>
        <p:sp>
          <p:nvSpPr>
            <p:cNvPr id="82" name="Database_EFC7" title="Icon of a cylinder">
              <a:extLst>
                <a:ext uri="{FF2B5EF4-FFF2-40B4-BE49-F238E27FC236}">
                  <a16:creationId xmlns:a16="http://schemas.microsoft.com/office/drawing/2014/main" id="{3265D3E5-2191-43EF-B794-6A9CA1ADA463}"/>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605839B2-90D9-46FE-8AAB-39F7539B9268}"/>
                </a:ext>
              </a:extLst>
            </p:cNvPr>
            <p:cNvSpPr/>
            <p:nvPr/>
          </p:nvSpPr>
          <p:spPr bwMode="auto">
            <a:xfrm>
              <a:off x="2667168" y="2517191"/>
              <a:ext cx="918874" cy="911809"/>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lumMod val="50000"/>
                      <a:lumOff val="50000"/>
                    </a:srgbClr>
                  </a:solidFill>
                  <a:effectLst/>
                  <a:uLnTx/>
                  <a:uFillTx/>
                  <a:latin typeface="Segoe UI"/>
                  <a:ea typeface="Segoe UI" pitchFamily="34" charset="0"/>
                  <a:cs typeface="Segoe UI" pitchFamily="34" charset="0"/>
                </a:rPr>
                <a:t>Zone 3</a:t>
              </a:r>
            </a:p>
          </p:txBody>
        </p:sp>
      </p:grpSp>
      <p:cxnSp>
        <p:nvCxnSpPr>
          <p:cNvPr id="85" name="Straight Arrow Connector 84">
            <a:extLst>
              <a:ext uri="{FF2B5EF4-FFF2-40B4-BE49-F238E27FC236}">
                <a16:creationId xmlns:a16="http://schemas.microsoft.com/office/drawing/2014/main" id="{71FDA15A-D573-450B-8529-5E8204B41030}"/>
              </a:ext>
            </a:extLst>
          </p:cNvPr>
          <p:cNvCxnSpPr>
            <a:cxnSpLocks/>
            <a:endCxn id="84" idx="0"/>
          </p:cNvCxnSpPr>
          <p:nvPr/>
        </p:nvCxnSpPr>
        <p:spPr>
          <a:xfrm>
            <a:off x="4316524" y="1791009"/>
            <a:ext cx="1138792" cy="743407"/>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7508EC5-DF2F-45B7-9C2E-949E9CC32497}"/>
              </a:ext>
            </a:extLst>
          </p:cNvPr>
          <p:cNvCxnSpPr>
            <a:cxnSpLocks/>
            <a:endCxn id="79" idx="0"/>
          </p:cNvCxnSpPr>
          <p:nvPr/>
        </p:nvCxnSpPr>
        <p:spPr>
          <a:xfrm>
            <a:off x="4272033" y="1782460"/>
            <a:ext cx="0" cy="751956"/>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893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0833E-6 2.96296E-6 L -0.07422 -0.0007 " pathEditMode="relative" rAng="0" ptsTypes="AA">
                                      <p:cBhvr>
                                        <p:cTn id="6" dur="2000" fill="hold"/>
                                        <p:tgtEl>
                                          <p:spTgt spid="3"/>
                                        </p:tgtEl>
                                        <p:attrNameLst>
                                          <p:attrName>ppt_x</p:attrName>
                                          <p:attrName>ppt_y</p:attrName>
                                        </p:attrNameLst>
                                      </p:cBhvr>
                                      <p:rCtr x="-3711" y="-46"/>
                                    </p:animMotion>
                                  </p:childTnLst>
                                </p:cTn>
                              </p:par>
                              <p:par>
                                <p:cTn id="7" presetID="63" presetClass="path" presetSubtype="0" accel="50000" decel="50000" fill="hold" nodeType="withEffect">
                                  <p:stCondLst>
                                    <p:cond delay="0"/>
                                  </p:stCondLst>
                                  <p:childTnLst>
                                    <p:animMotion origin="layout" path="M 2.5E-6 -3.7037E-6 L 0.07656 0.00186 " pathEditMode="relative" rAng="0" ptsTypes="AA">
                                      <p:cBhvr>
                                        <p:cTn id="8" dur="2000" fill="hold"/>
                                        <p:tgtEl>
                                          <p:spTgt spid="5"/>
                                        </p:tgtEl>
                                        <p:attrNameLst>
                                          <p:attrName>ppt_x</p:attrName>
                                          <p:attrName>ppt_y</p:attrName>
                                        </p:attrNameLst>
                                      </p:cBhvr>
                                      <p:rCtr x="3828" y="93"/>
                                    </p:animMotion>
                                  </p:childTnLst>
                                </p:cTn>
                              </p:par>
                              <p:par>
                                <p:cTn id="9" presetID="63" presetClass="path" presetSubtype="0" accel="50000" decel="50000" fill="hold" nodeType="withEffect">
                                  <p:stCondLst>
                                    <p:cond delay="0"/>
                                  </p:stCondLst>
                                  <p:childTnLst>
                                    <p:animMotion origin="layout" path="M -4.79167E-6 -3.7037E-6 L 0.16485 -0.00046 " pathEditMode="relative" rAng="0" ptsTypes="AA">
                                      <p:cBhvr>
                                        <p:cTn id="10" dur="2000" fill="hold"/>
                                        <p:tgtEl>
                                          <p:spTgt spid="6"/>
                                        </p:tgtEl>
                                        <p:attrNameLst>
                                          <p:attrName>ppt_x</p:attrName>
                                          <p:attrName>ppt_y</p:attrName>
                                        </p:attrNameLst>
                                      </p:cBhvr>
                                      <p:rCtr x="8242" y="-23"/>
                                    </p:animMotion>
                                  </p:childTnLst>
                                </p:cTn>
                              </p:par>
                            </p:childTnLst>
                          </p:cTn>
                        </p:par>
                        <p:par>
                          <p:cTn id="11" fill="hold">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up)">
                                      <p:cBhvr>
                                        <p:cTn id="14" dur="250"/>
                                        <p:tgtEl>
                                          <p:spTgt spid="48"/>
                                        </p:tgtEl>
                                      </p:cBhvr>
                                    </p:animEffect>
                                  </p:childTnLst>
                                </p:cTn>
                              </p:par>
                              <p:par>
                                <p:cTn id="15" presetID="22" presetClass="entr" presetSubtype="1"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250"/>
                                        <p:tgtEl>
                                          <p:spTgt spid="49"/>
                                        </p:tgtEl>
                                      </p:cBhvr>
                                    </p:animEffect>
                                  </p:childTnLst>
                                </p:cTn>
                              </p:par>
                              <p:par>
                                <p:cTn id="18" presetID="22" presetClass="entr" presetSubtype="1"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up)">
                                      <p:cBhvr>
                                        <p:cTn id="20" dur="250"/>
                                        <p:tgtEl>
                                          <p:spTgt spid="55"/>
                                        </p:tgtEl>
                                      </p:cBhvr>
                                    </p:animEffect>
                                  </p:childTnLst>
                                </p:cTn>
                              </p:par>
                              <p:par>
                                <p:cTn id="21" presetID="22" presetClass="entr" presetSubtype="1"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up)">
                                      <p:cBhvr>
                                        <p:cTn id="23" dur="250"/>
                                        <p:tgtEl>
                                          <p:spTgt spid="56"/>
                                        </p:tgtEl>
                                      </p:cBhvr>
                                    </p:animEffect>
                                  </p:childTnLst>
                                </p:cTn>
                              </p:par>
                              <p:par>
                                <p:cTn id="24" presetID="22" presetClass="entr" presetSubtype="1"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wipe(up)">
                                      <p:cBhvr>
                                        <p:cTn id="26" dur="250"/>
                                        <p:tgtEl>
                                          <p:spTgt spid="81"/>
                                        </p:tgtEl>
                                      </p:cBhvr>
                                    </p:animEffect>
                                  </p:childTnLst>
                                </p:cTn>
                              </p:par>
                              <p:par>
                                <p:cTn id="27" presetID="22" presetClass="entr" presetSubtype="1"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wipe(up)">
                                      <p:cBhvr>
                                        <p:cTn id="29" dur="250"/>
                                        <p:tgtEl>
                                          <p:spTgt spid="85"/>
                                        </p:tgtEl>
                                      </p:cBhvr>
                                    </p:animEffect>
                                  </p:childTnLst>
                                </p:cTn>
                              </p:par>
                              <p:par>
                                <p:cTn id="30" presetID="22" presetClass="entr" presetSubtype="1"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up)">
                                      <p:cBhvr>
                                        <p:cTn id="32"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74057959-5480-495D-83AB-4EDE8F47EADF}"/>
              </a:ext>
            </a:extLst>
          </p:cNvPr>
          <p:cNvGraphicFramePr>
            <a:graphicFrameLocks noGrp="1"/>
          </p:cNvGraphicFramePr>
          <p:nvPr>
            <p:extLst/>
          </p:nvPr>
        </p:nvGraphicFramePr>
        <p:xfrm>
          <a:off x="269240" y="2417070"/>
          <a:ext cx="11655004" cy="2112264"/>
        </p:xfrm>
        <a:graphic>
          <a:graphicData uri="http://schemas.openxmlformats.org/drawingml/2006/table">
            <a:tbl>
              <a:tblPr firstRow="1" bandRow="1">
                <a:tableStyleId>{5C22544A-7EE6-4342-B048-85BDC9FD1C3A}</a:tableStyleId>
              </a:tblPr>
              <a:tblGrid>
                <a:gridCol w="1902473">
                  <a:extLst>
                    <a:ext uri="{9D8B030D-6E8A-4147-A177-3AD203B41FA5}">
                      <a16:colId xmlns:a16="http://schemas.microsoft.com/office/drawing/2014/main" val="3197870306"/>
                    </a:ext>
                  </a:extLst>
                </a:gridCol>
                <a:gridCol w="658215">
                  <a:extLst>
                    <a:ext uri="{9D8B030D-6E8A-4147-A177-3AD203B41FA5}">
                      <a16:colId xmlns:a16="http://schemas.microsoft.com/office/drawing/2014/main" val="1658188280"/>
                    </a:ext>
                  </a:extLst>
                </a:gridCol>
                <a:gridCol w="826756">
                  <a:extLst>
                    <a:ext uri="{9D8B030D-6E8A-4147-A177-3AD203B41FA5}">
                      <a16:colId xmlns:a16="http://schemas.microsoft.com/office/drawing/2014/main" val="2622186844"/>
                    </a:ext>
                  </a:extLst>
                </a:gridCol>
                <a:gridCol w="826756">
                  <a:extLst>
                    <a:ext uri="{9D8B030D-6E8A-4147-A177-3AD203B41FA5}">
                      <a16:colId xmlns:a16="http://schemas.microsoft.com/office/drawing/2014/main" val="2255672095"/>
                    </a:ext>
                  </a:extLst>
                </a:gridCol>
                <a:gridCol w="826756">
                  <a:extLst>
                    <a:ext uri="{9D8B030D-6E8A-4147-A177-3AD203B41FA5}">
                      <a16:colId xmlns:a16="http://schemas.microsoft.com/office/drawing/2014/main" val="929329240"/>
                    </a:ext>
                  </a:extLst>
                </a:gridCol>
                <a:gridCol w="826756">
                  <a:extLst>
                    <a:ext uri="{9D8B030D-6E8A-4147-A177-3AD203B41FA5}">
                      <a16:colId xmlns:a16="http://schemas.microsoft.com/office/drawing/2014/main" val="1739178816"/>
                    </a:ext>
                  </a:extLst>
                </a:gridCol>
                <a:gridCol w="826756">
                  <a:extLst>
                    <a:ext uri="{9D8B030D-6E8A-4147-A177-3AD203B41FA5}">
                      <a16:colId xmlns:a16="http://schemas.microsoft.com/office/drawing/2014/main" val="4066938788"/>
                    </a:ext>
                  </a:extLst>
                </a:gridCol>
                <a:gridCol w="826756">
                  <a:extLst>
                    <a:ext uri="{9D8B030D-6E8A-4147-A177-3AD203B41FA5}">
                      <a16:colId xmlns:a16="http://schemas.microsoft.com/office/drawing/2014/main" val="1993623972"/>
                    </a:ext>
                  </a:extLst>
                </a:gridCol>
                <a:gridCol w="826756">
                  <a:extLst>
                    <a:ext uri="{9D8B030D-6E8A-4147-A177-3AD203B41FA5}">
                      <a16:colId xmlns:a16="http://schemas.microsoft.com/office/drawing/2014/main" val="1474986278"/>
                    </a:ext>
                  </a:extLst>
                </a:gridCol>
                <a:gridCol w="826756">
                  <a:extLst>
                    <a:ext uri="{9D8B030D-6E8A-4147-A177-3AD203B41FA5}">
                      <a16:colId xmlns:a16="http://schemas.microsoft.com/office/drawing/2014/main" val="2480923566"/>
                    </a:ext>
                  </a:extLst>
                </a:gridCol>
                <a:gridCol w="826756">
                  <a:extLst>
                    <a:ext uri="{9D8B030D-6E8A-4147-A177-3AD203B41FA5}">
                      <a16:colId xmlns:a16="http://schemas.microsoft.com/office/drawing/2014/main" val="581428332"/>
                    </a:ext>
                  </a:extLst>
                </a:gridCol>
                <a:gridCol w="826756">
                  <a:extLst>
                    <a:ext uri="{9D8B030D-6E8A-4147-A177-3AD203B41FA5}">
                      <a16:colId xmlns:a16="http://schemas.microsoft.com/office/drawing/2014/main" val="478997332"/>
                    </a:ext>
                  </a:extLst>
                </a:gridCol>
                <a:gridCol w="826756">
                  <a:extLst>
                    <a:ext uri="{9D8B030D-6E8A-4147-A177-3AD203B41FA5}">
                      <a16:colId xmlns:a16="http://schemas.microsoft.com/office/drawing/2014/main" val="771603986"/>
                    </a:ext>
                  </a:extLst>
                </a:gridCol>
              </a:tblGrid>
              <a:tr h="301752">
                <a:tc>
                  <a:txBody>
                    <a:bodyPr/>
                    <a:lstStyle/>
                    <a:p>
                      <a:r>
                        <a:rPr lang="en-US" sz="800">
                          <a:solidFill>
                            <a:schemeClr val="tx1"/>
                          </a:solidFill>
                          <a:latin typeface="Segoe UI Semibold" panose="020B0702040204020203" pitchFamily="34" charset="0"/>
                        </a:rPr>
                        <a:t>STORAGE</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4027" marR="44027"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4027" marR="44027"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4027" marR="44027"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7638621"/>
                  </a:ext>
                </a:extLst>
              </a:tr>
              <a:tr h="301752">
                <a:tc>
                  <a:txBody>
                    <a:bodyPr/>
                    <a:lstStyle/>
                    <a:p>
                      <a:pPr marL="231775" lvl="1" indent="0" algn="l"/>
                      <a:r>
                        <a:rPr lang="en-US" sz="800" kern="1200">
                          <a:solidFill>
                            <a:schemeClr val="tx1"/>
                          </a:solidFill>
                          <a:latin typeface="Segoe UI Semibold" panose="020B0702040204020203" pitchFamily="34" charset="0"/>
                          <a:ea typeface="+mn-ea"/>
                          <a:cs typeface="+mn-cs"/>
                        </a:rPr>
                        <a:t>IMPORT/EXPORT</a:t>
                      </a:r>
                    </a:p>
                  </a:txBody>
                  <a:tcPr marL="88053"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134874"/>
                  </a:ext>
                </a:extLst>
              </a:tr>
              <a:tr h="301752">
                <a:tc>
                  <a:txBody>
                    <a:bodyPr/>
                    <a:lstStyle/>
                    <a:p>
                      <a:pPr marL="231775" lvl="1" indent="0" algn="l"/>
                      <a:r>
                        <a:rPr lang="en-US" sz="800" kern="1200">
                          <a:solidFill>
                            <a:schemeClr val="tx1"/>
                          </a:solidFill>
                          <a:latin typeface="Segoe UI Semibold" panose="020B0702040204020203" pitchFamily="34" charset="0"/>
                          <a:ea typeface="+mn-ea"/>
                          <a:cs typeface="+mn-cs"/>
                        </a:rPr>
                        <a:t>PREMIUM – DISK</a:t>
                      </a:r>
                    </a:p>
                  </a:txBody>
                  <a:tcPr marL="88053"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9588889"/>
                  </a:ext>
                </a:extLst>
              </a:tr>
              <a:tr h="301752">
                <a:tc>
                  <a:txBody>
                    <a:bodyPr/>
                    <a:lstStyle/>
                    <a:p>
                      <a:pPr marL="231775" lvl="1" indent="-7938" algn="l"/>
                      <a:r>
                        <a:rPr lang="en-US" sz="800" kern="1200">
                          <a:solidFill>
                            <a:schemeClr val="tx1"/>
                          </a:solidFill>
                          <a:latin typeface="Segoe UI Semibold" panose="020B0702040204020203" pitchFamily="34" charset="0"/>
                          <a:ea typeface="+mn-ea"/>
                          <a:cs typeface="+mn-cs"/>
                        </a:rPr>
                        <a:t>PREMIUM – MANAGED DISKS</a:t>
                      </a:r>
                    </a:p>
                  </a:txBody>
                  <a:tcPr marL="88053"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2110817"/>
                  </a:ext>
                </a:extLst>
              </a:tr>
              <a:tr h="301752">
                <a:tc>
                  <a:txBody>
                    <a:bodyPr/>
                    <a:lstStyle/>
                    <a:p>
                      <a:pPr marL="231775" lvl="1" indent="0" algn="l"/>
                      <a:r>
                        <a:rPr lang="en-US" sz="800" kern="1200">
                          <a:solidFill>
                            <a:schemeClr val="tx1"/>
                          </a:solidFill>
                          <a:latin typeface="Segoe UI Semibold" panose="020B0702040204020203" pitchFamily="34" charset="0"/>
                          <a:ea typeface="+mn-ea"/>
                          <a:cs typeface="+mn-cs"/>
                        </a:rPr>
                        <a:t>STANDARD – ARCHIVE</a:t>
                      </a:r>
                    </a:p>
                  </a:txBody>
                  <a:tcPr marL="88053"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8815728"/>
                  </a:ext>
                </a:extLst>
              </a:tr>
              <a:tr h="301752">
                <a:tc>
                  <a:txBody>
                    <a:bodyPr/>
                    <a:lstStyle/>
                    <a:p>
                      <a:pPr marL="231775" lvl="1" indent="0" algn="l"/>
                      <a:r>
                        <a:rPr lang="en-US" sz="800" kern="1200">
                          <a:solidFill>
                            <a:schemeClr val="tx1"/>
                          </a:solidFill>
                          <a:latin typeface="Segoe UI Semibold" panose="020B0702040204020203" pitchFamily="34" charset="0"/>
                          <a:ea typeface="+mn-ea"/>
                          <a:cs typeface="+mn-cs"/>
                        </a:rPr>
                        <a:t>STANDARD – HOT/COOL</a:t>
                      </a:r>
                    </a:p>
                  </a:txBody>
                  <a:tcPr marL="88053"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8719105"/>
                  </a:ext>
                </a:extLst>
              </a:tr>
              <a:tr h="301752">
                <a:tc>
                  <a:txBody>
                    <a:bodyPr/>
                    <a:lstStyle/>
                    <a:p>
                      <a:pPr marL="231775" lvl="1" indent="0" algn="l"/>
                      <a:r>
                        <a:rPr lang="en-US" sz="800" kern="1200">
                          <a:solidFill>
                            <a:schemeClr val="tx1"/>
                          </a:solidFill>
                          <a:latin typeface="Segoe UI Semibold" panose="020B0702040204020203" pitchFamily="34" charset="0"/>
                          <a:ea typeface="+mn-ea"/>
                          <a:cs typeface="+mn-cs"/>
                        </a:rPr>
                        <a:t>STANDARD – MANAGED DISKS</a:t>
                      </a:r>
                    </a:p>
                  </a:txBody>
                  <a:tcPr marL="88053"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highlight>
                          <a:srgbClr val="FFFF00"/>
                        </a:highlight>
                        <a:uLnTx/>
                        <a:uFillTx/>
                        <a:latin typeface="+mn-lt"/>
                        <a:ea typeface="+mn-ea"/>
                        <a:cs typeface="+mn-cs"/>
                      </a:endParaRPr>
                    </a:p>
                  </a:txBody>
                  <a:tcPr marL="45720" marR="4572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6091173"/>
                  </a:ext>
                </a:extLst>
              </a:tr>
            </a:tbl>
          </a:graphicData>
        </a:graphic>
      </p:graphicFrame>
      <p:sp>
        <p:nvSpPr>
          <p:cNvPr id="2" name="Title 1">
            <a:extLst>
              <a:ext uri="{FF2B5EF4-FFF2-40B4-BE49-F238E27FC236}">
                <a16:creationId xmlns:a16="http://schemas.microsoft.com/office/drawing/2014/main" id="{C3F8A228-CAF8-4CBE-8CB4-4C60ECE914AE}"/>
              </a:ext>
            </a:extLst>
          </p:cNvPr>
          <p:cNvSpPr>
            <a:spLocks noGrp="1"/>
          </p:cNvSpPr>
          <p:nvPr>
            <p:ph type="title"/>
          </p:nvPr>
        </p:nvSpPr>
        <p:spPr/>
        <p:txBody>
          <a:bodyPr/>
          <a:lstStyle/>
          <a:p>
            <a:r>
              <a:rPr lang="en-US"/>
              <a:t>Service availability – Americas- Regions</a:t>
            </a:r>
          </a:p>
        </p:txBody>
      </p:sp>
      <p:sp>
        <p:nvSpPr>
          <p:cNvPr id="22" name="TextBox 21">
            <a:extLst>
              <a:ext uri="{FF2B5EF4-FFF2-40B4-BE49-F238E27FC236}">
                <a16:creationId xmlns:a16="http://schemas.microsoft.com/office/drawing/2014/main" id="{A43DF2A0-BFCA-47B9-9AC7-26E623E425F2}"/>
              </a:ext>
            </a:extLst>
          </p:cNvPr>
          <p:cNvSpPr txBox="1"/>
          <p:nvPr/>
        </p:nvSpPr>
        <p:spPr>
          <a:xfrm rot="16200000">
            <a:off x="-226178" y="8953390"/>
            <a:ext cx="778260" cy="1523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Suites</a:t>
            </a:r>
          </a:p>
        </p:txBody>
      </p:sp>
      <p:sp>
        <p:nvSpPr>
          <p:cNvPr id="32" name="TextBox 31">
            <a:hlinkClick r:id="rId3" action="ppaction://hlinksldjump"/>
            <a:extLst>
              <a:ext uri="{FF2B5EF4-FFF2-40B4-BE49-F238E27FC236}">
                <a16:creationId xmlns:a16="http://schemas.microsoft.com/office/drawing/2014/main" id="{EC391B45-207F-4200-866A-09E0F16F399C}"/>
              </a:ext>
            </a:extLst>
          </p:cNvPr>
          <p:cNvSpPr txBox="1"/>
          <p:nvPr/>
        </p:nvSpPr>
        <p:spPr>
          <a:xfrm>
            <a:off x="269240" y="1373041"/>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Compute</a:t>
            </a:r>
          </a:p>
        </p:txBody>
      </p:sp>
      <p:sp>
        <p:nvSpPr>
          <p:cNvPr id="33" name="TextBox 32">
            <a:hlinkClick r:id="" action="ppaction://noaction"/>
            <a:extLst>
              <a:ext uri="{FF2B5EF4-FFF2-40B4-BE49-F238E27FC236}">
                <a16:creationId xmlns:a16="http://schemas.microsoft.com/office/drawing/2014/main" id="{C71028AE-5642-49D2-B346-AEBCFF6CFA4F}"/>
              </a:ext>
            </a:extLst>
          </p:cNvPr>
          <p:cNvSpPr txBox="1"/>
          <p:nvPr/>
        </p:nvSpPr>
        <p:spPr>
          <a:xfrm>
            <a:off x="269240" y="1640294"/>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Containers</a:t>
            </a:r>
          </a:p>
        </p:txBody>
      </p:sp>
      <p:sp>
        <p:nvSpPr>
          <p:cNvPr id="34" name="TextBox 33">
            <a:hlinkClick r:id="rId4" action="ppaction://hlinksldjump"/>
            <a:extLst>
              <a:ext uri="{FF2B5EF4-FFF2-40B4-BE49-F238E27FC236}">
                <a16:creationId xmlns:a16="http://schemas.microsoft.com/office/drawing/2014/main" id="{784B3E08-AA43-4DD2-8D9E-C2342C24630B}"/>
              </a:ext>
            </a:extLst>
          </p:cNvPr>
          <p:cNvSpPr txBox="1"/>
          <p:nvPr/>
        </p:nvSpPr>
        <p:spPr>
          <a:xfrm>
            <a:off x="269240" y="1907547"/>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Networking</a:t>
            </a:r>
          </a:p>
        </p:txBody>
      </p:sp>
      <p:sp>
        <p:nvSpPr>
          <p:cNvPr id="35" name="TextBox 34">
            <a:hlinkClick r:id="rId5" action="ppaction://hlinksldjump"/>
            <a:extLst>
              <a:ext uri="{FF2B5EF4-FFF2-40B4-BE49-F238E27FC236}">
                <a16:creationId xmlns:a16="http://schemas.microsoft.com/office/drawing/2014/main" id="{BAF40AF4-319C-42E8-8643-E4EE74FD95A4}"/>
              </a:ext>
            </a:extLst>
          </p:cNvPr>
          <p:cNvSpPr txBox="1"/>
          <p:nvPr/>
        </p:nvSpPr>
        <p:spPr>
          <a:xfrm>
            <a:off x="269240" y="2174800"/>
            <a:ext cx="11662436" cy="243839"/>
          </a:xfrm>
          <a:prstGeom prst="rect">
            <a:avLst/>
          </a:prstGeom>
          <a:solidFill>
            <a:schemeClr val="accent1"/>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Storage</a:t>
            </a:r>
          </a:p>
        </p:txBody>
      </p:sp>
      <p:sp>
        <p:nvSpPr>
          <p:cNvPr id="36" name="TextBox 35">
            <a:hlinkClick r:id="" action="ppaction://noaction"/>
            <a:extLst>
              <a:ext uri="{FF2B5EF4-FFF2-40B4-BE49-F238E27FC236}">
                <a16:creationId xmlns:a16="http://schemas.microsoft.com/office/drawing/2014/main" id="{1C1AE73A-6505-47B8-8D19-1941B9126B4B}"/>
              </a:ext>
            </a:extLst>
          </p:cNvPr>
          <p:cNvSpPr txBox="1"/>
          <p:nvPr/>
        </p:nvSpPr>
        <p:spPr>
          <a:xfrm>
            <a:off x="269240" y="4529334"/>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Web + Mobile</a:t>
            </a:r>
          </a:p>
        </p:txBody>
      </p:sp>
      <p:sp>
        <p:nvSpPr>
          <p:cNvPr id="37" name="TextBox 36">
            <a:hlinkClick r:id="" action="ppaction://noaction"/>
            <a:extLst>
              <a:ext uri="{FF2B5EF4-FFF2-40B4-BE49-F238E27FC236}">
                <a16:creationId xmlns:a16="http://schemas.microsoft.com/office/drawing/2014/main" id="{40FA4636-BE81-4562-9858-2D4BC787E814}"/>
              </a:ext>
            </a:extLst>
          </p:cNvPr>
          <p:cNvSpPr txBox="1"/>
          <p:nvPr/>
        </p:nvSpPr>
        <p:spPr>
          <a:xfrm>
            <a:off x="269240" y="4796587"/>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lvl="0">
              <a:lnSpc>
                <a:spcPct val="90000"/>
              </a:lnSpc>
              <a:spcAft>
                <a:spcPts val="600"/>
              </a:spcAft>
              <a:defRPr/>
            </a:pPr>
            <a:r>
              <a:rPr lang="en-US" sz="1000">
                <a:solidFill>
                  <a:srgbClr val="505050"/>
                </a:solidFill>
                <a:latin typeface="Segoe UI Semibold" panose="020B0702040204020203" pitchFamily="34" charset="0"/>
              </a:rPr>
              <a:t>AI + Machine Learning</a:t>
            </a:r>
          </a:p>
        </p:txBody>
      </p:sp>
      <p:sp>
        <p:nvSpPr>
          <p:cNvPr id="38" name="TextBox 37">
            <a:hlinkClick r:id="" action="ppaction://noaction"/>
            <a:extLst>
              <a:ext uri="{FF2B5EF4-FFF2-40B4-BE49-F238E27FC236}">
                <a16:creationId xmlns:a16="http://schemas.microsoft.com/office/drawing/2014/main" id="{5C1D6A74-75AF-47B5-B659-D0EFA5B14221}"/>
              </a:ext>
            </a:extLst>
          </p:cNvPr>
          <p:cNvSpPr txBox="1"/>
          <p:nvPr/>
        </p:nvSpPr>
        <p:spPr>
          <a:xfrm>
            <a:off x="269240" y="5063840"/>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Analytics</a:t>
            </a:r>
          </a:p>
        </p:txBody>
      </p:sp>
      <p:sp>
        <p:nvSpPr>
          <p:cNvPr id="39" name="TextBox 38">
            <a:hlinkClick r:id="" action="ppaction://noaction"/>
            <a:extLst>
              <a:ext uri="{FF2B5EF4-FFF2-40B4-BE49-F238E27FC236}">
                <a16:creationId xmlns:a16="http://schemas.microsoft.com/office/drawing/2014/main" id="{E769F87D-308B-4FB2-B33A-7450AF6700A2}"/>
              </a:ext>
            </a:extLst>
          </p:cNvPr>
          <p:cNvSpPr txBox="1"/>
          <p:nvPr/>
        </p:nvSpPr>
        <p:spPr>
          <a:xfrm>
            <a:off x="269240" y="5331093"/>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Databases</a:t>
            </a:r>
          </a:p>
        </p:txBody>
      </p:sp>
      <p:sp>
        <p:nvSpPr>
          <p:cNvPr id="40" name="TextBox 39">
            <a:hlinkClick r:id="" action="ppaction://noaction"/>
            <a:extLst>
              <a:ext uri="{FF2B5EF4-FFF2-40B4-BE49-F238E27FC236}">
                <a16:creationId xmlns:a16="http://schemas.microsoft.com/office/drawing/2014/main" id="{42442701-4D90-419F-B000-2B73F0B8F360}"/>
              </a:ext>
            </a:extLst>
          </p:cNvPr>
          <p:cNvSpPr txBox="1"/>
          <p:nvPr/>
        </p:nvSpPr>
        <p:spPr>
          <a:xfrm>
            <a:off x="269240" y="5598799"/>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Internet of Things</a:t>
            </a:r>
          </a:p>
        </p:txBody>
      </p:sp>
      <p:sp>
        <p:nvSpPr>
          <p:cNvPr id="41" name="TextBox 40">
            <a:hlinkClick r:id="" action="ppaction://noaction"/>
            <a:extLst>
              <a:ext uri="{FF2B5EF4-FFF2-40B4-BE49-F238E27FC236}">
                <a16:creationId xmlns:a16="http://schemas.microsoft.com/office/drawing/2014/main" id="{2DA504E2-0271-4B3E-AD49-CBE6F341BB18}"/>
              </a:ext>
            </a:extLst>
          </p:cNvPr>
          <p:cNvSpPr txBox="1"/>
          <p:nvPr/>
        </p:nvSpPr>
        <p:spPr>
          <a:xfrm>
            <a:off x="269240" y="5866052"/>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Management Tools</a:t>
            </a:r>
          </a:p>
        </p:txBody>
      </p:sp>
      <p:sp>
        <p:nvSpPr>
          <p:cNvPr id="42" name="TextBox 41">
            <a:hlinkClick r:id="" action="ppaction://noaction"/>
            <a:extLst>
              <a:ext uri="{FF2B5EF4-FFF2-40B4-BE49-F238E27FC236}">
                <a16:creationId xmlns:a16="http://schemas.microsoft.com/office/drawing/2014/main" id="{D6483F54-2720-469D-867A-94038DD27888}"/>
              </a:ext>
            </a:extLst>
          </p:cNvPr>
          <p:cNvSpPr txBox="1"/>
          <p:nvPr/>
        </p:nvSpPr>
        <p:spPr>
          <a:xfrm>
            <a:off x="269240" y="6133305"/>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Developer Tools</a:t>
            </a:r>
          </a:p>
        </p:txBody>
      </p:sp>
      <p:sp>
        <p:nvSpPr>
          <p:cNvPr id="43" name="TextBox 42">
            <a:hlinkClick r:id="" action="ppaction://noaction"/>
            <a:extLst>
              <a:ext uri="{FF2B5EF4-FFF2-40B4-BE49-F238E27FC236}">
                <a16:creationId xmlns:a16="http://schemas.microsoft.com/office/drawing/2014/main" id="{0CCEDDDF-AAEA-4A2D-BB7F-4EACB130C585}"/>
              </a:ext>
            </a:extLst>
          </p:cNvPr>
          <p:cNvSpPr txBox="1"/>
          <p:nvPr/>
        </p:nvSpPr>
        <p:spPr>
          <a:xfrm>
            <a:off x="269240" y="7900447"/>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Enterprise Integration</a:t>
            </a:r>
          </a:p>
        </p:txBody>
      </p:sp>
      <p:sp>
        <p:nvSpPr>
          <p:cNvPr id="44" name="TextBox 43">
            <a:hlinkClick r:id="" action="ppaction://noaction"/>
            <a:extLst>
              <a:ext uri="{FF2B5EF4-FFF2-40B4-BE49-F238E27FC236}">
                <a16:creationId xmlns:a16="http://schemas.microsoft.com/office/drawing/2014/main" id="{E2D506E7-6CBE-435C-8281-A4B16C5559E2}"/>
              </a:ext>
            </a:extLst>
          </p:cNvPr>
          <p:cNvSpPr txBox="1"/>
          <p:nvPr/>
        </p:nvSpPr>
        <p:spPr>
          <a:xfrm>
            <a:off x="269240" y="8167695"/>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Security + Identity</a:t>
            </a:r>
          </a:p>
        </p:txBody>
      </p:sp>
      <p:sp>
        <p:nvSpPr>
          <p:cNvPr id="45" name="TextBox 44">
            <a:hlinkClick r:id="" action="ppaction://noaction"/>
            <a:extLst>
              <a:ext uri="{FF2B5EF4-FFF2-40B4-BE49-F238E27FC236}">
                <a16:creationId xmlns:a16="http://schemas.microsoft.com/office/drawing/2014/main" id="{AC5EC18B-B369-4B5E-8156-65F3F61A0D12}"/>
              </a:ext>
            </a:extLst>
          </p:cNvPr>
          <p:cNvSpPr txBox="1"/>
          <p:nvPr/>
        </p:nvSpPr>
        <p:spPr>
          <a:xfrm>
            <a:off x="269240" y="8640435"/>
            <a:ext cx="11662436" cy="243839"/>
          </a:xfrm>
          <a:prstGeom prst="rect">
            <a:avLst/>
          </a:prstGeom>
          <a:solidFill>
            <a:schemeClr val="bg2">
              <a:lumMod val="75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Enterprise Mobility (EMS)</a:t>
            </a:r>
          </a:p>
        </p:txBody>
      </p:sp>
      <p:sp>
        <p:nvSpPr>
          <p:cNvPr id="46" name="TextBox 45">
            <a:hlinkClick r:id="" action="ppaction://noaction"/>
            <a:extLst>
              <a:ext uri="{FF2B5EF4-FFF2-40B4-BE49-F238E27FC236}">
                <a16:creationId xmlns:a16="http://schemas.microsoft.com/office/drawing/2014/main" id="{E61E52F2-5B7E-4A29-B21C-E63BC66D6D2D}"/>
              </a:ext>
            </a:extLst>
          </p:cNvPr>
          <p:cNvSpPr txBox="1"/>
          <p:nvPr/>
        </p:nvSpPr>
        <p:spPr>
          <a:xfrm>
            <a:off x="269240" y="8907638"/>
            <a:ext cx="11662436" cy="243839"/>
          </a:xfrm>
          <a:prstGeom prst="rect">
            <a:avLst/>
          </a:prstGeom>
          <a:solidFill>
            <a:schemeClr val="bg2">
              <a:lumMod val="75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IoT Suite</a:t>
            </a:r>
          </a:p>
        </p:txBody>
      </p:sp>
      <p:sp>
        <p:nvSpPr>
          <p:cNvPr id="47" name="TextBox 46">
            <a:hlinkClick r:id="" action="ppaction://noaction"/>
            <a:extLst>
              <a:ext uri="{FF2B5EF4-FFF2-40B4-BE49-F238E27FC236}">
                <a16:creationId xmlns:a16="http://schemas.microsoft.com/office/drawing/2014/main" id="{0B85F92E-EBD7-40CD-A01A-93445A8138E6}"/>
              </a:ext>
            </a:extLst>
          </p:cNvPr>
          <p:cNvSpPr txBox="1"/>
          <p:nvPr/>
        </p:nvSpPr>
        <p:spPr>
          <a:xfrm>
            <a:off x="269240" y="9174842"/>
            <a:ext cx="11662436" cy="243839"/>
          </a:xfrm>
          <a:prstGeom prst="rect">
            <a:avLst/>
          </a:prstGeom>
          <a:solidFill>
            <a:schemeClr val="bg2">
              <a:lumMod val="75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Operations Management (OMS)</a:t>
            </a:r>
          </a:p>
        </p:txBody>
      </p:sp>
    </p:spTree>
    <p:extLst>
      <p:ext uri="{BB962C8B-B14F-4D97-AF65-F5344CB8AC3E}">
        <p14:creationId xmlns:p14="http://schemas.microsoft.com/office/powerpoint/2010/main" val="403157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a:xfrm>
            <a:off x="316927" y="2677890"/>
            <a:ext cx="4840694" cy="1799462"/>
          </a:xfrm>
        </p:spPr>
        <p:txBody>
          <a:bodyPr/>
          <a:lstStyle/>
          <a:p>
            <a:r>
              <a:rPr lang="en-US"/>
              <a:t>Networking</a:t>
            </a:r>
          </a:p>
        </p:txBody>
      </p:sp>
      <p:pic>
        <p:nvPicPr>
          <p:cNvPr id="4" name="Picture 3">
            <a:extLst>
              <a:ext uri="{FF2B5EF4-FFF2-40B4-BE49-F238E27FC236}">
                <a16:creationId xmlns:a16="http://schemas.microsoft.com/office/drawing/2014/main" id="{1112A76C-9D3E-4E9F-B3C1-3E49DC399E87}"/>
              </a:ext>
            </a:extLst>
          </p:cNvPr>
          <p:cNvPicPr>
            <a:picLocks noChangeAspect="1"/>
          </p:cNvPicPr>
          <p:nvPr/>
        </p:nvPicPr>
        <p:blipFill>
          <a:blip r:embed="rId3"/>
          <a:stretch>
            <a:fillRect/>
          </a:stretch>
        </p:blipFill>
        <p:spPr>
          <a:xfrm>
            <a:off x="316927" y="1865527"/>
            <a:ext cx="2715346" cy="955974"/>
          </a:xfrm>
          <a:prstGeom prst="rect">
            <a:avLst/>
          </a:prstGeom>
        </p:spPr>
      </p:pic>
    </p:spTree>
    <p:extLst>
      <p:ext uri="{BB962C8B-B14F-4D97-AF65-F5344CB8AC3E}">
        <p14:creationId xmlns:p14="http://schemas.microsoft.com/office/powerpoint/2010/main" val="16891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lstStyle/>
          <a:p>
            <a:r>
              <a:rPr lang="en-US" sz="3921"/>
              <a:t>Azure Networking</a:t>
            </a:r>
          </a:p>
        </p:txBody>
      </p:sp>
      <p:grpSp>
        <p:nvGrpSpPr>
          <p:cNvPr id="19" name="Group 18"/>
          <p:cNvGrpSpPr/>
          <p:nvPr/>
        </p:nvGrpSpPr>
        <p:grpSpPr>
          <a:xfrm>
            <a:off x="448586" y="1559027"/>
            <a:ext cx="1613130" cy="1613130"/>
            <a:chOff x="3379883" y="1211263"/>
            <a:chExt cx="2246098" cy="2246098"/>
          </a:xfrm>
        </p:grpSpPr>
        <p:sp>
          <p:nvSpPr>
            <p:cNvPr id="20" name="Oval 19"/>
            <p:cNvSpPr/>
            <p:nvPr/>
          </p:nvSpPr>
          <p:spPr bwMode="auto">
            <a:xfrm>
              <a:off x="3379883" y="1211263"/>
              <a:ext cx="2246098" cy="2246098"/>
            </a:xfrm>
            <a:prstGeom prst="ellipse">
              <a:avLst/>
            </a:prstGeom>
            <a:solidFill>
              <a:schemeClr val="tx1">
                <a:alpha val="20000"/>
              </a:schemeClr>
            </a:solidFill>
            <a:ln>
              <a:noFill/>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5919"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gradFill>
                    <a:gsLst>
                      <a:gs pos="36283">
                        <a:srgbClr val="000000"/>
                      </a:gs>
                      <a:gs pos="28000">
                        <a:srgbClr val="000000"/>
                      </a:gs>
                    </a:gsLst>
                    <a:lin ang="5400000" scaled="0"/>
                  </a:gradFill>
                  <a:effectLst/>
                  <a:uLnTx/>
                  <a:uFillTx/>
                  <a:latin typeface="Segoe UI"/>
                  <a:ea typeface="+mn-ea"/>
                  <a:cs typeface="+mn-cs"/>
                </a:endParaRPr>
              </a:p>
            </p:txBody>
          </p:sp>
          <p:sp>
            <p:nvSpPr>
              <p:cNvPr id="23" name="Oval 742"/>
              <p:cNvSpPr>
                <a:spLocks noChangeArrowheads="1"/>
              </p:cNvSpPr>
              <p:nvPr/>
            </p:nvSpPr>
            <p:spPr bwMode="auto">
              <a:xfrm>
                <a:off x="7616" y="-2816"/>
                <a:ext cx="127" cy="128"/>
              </a:xfrm>
              <a:prstGeom prst="ellipse">
                <a:avLst/>
              </a:pr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5919"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gradFill>
                    <a:gsLst>
                      <a:gs pos="36283">
                        <a:srgbClr val="000000"/>
                      </a:gs>
                      <a:gs pos="28000">
                        <a:srgbClr val="000000"/>
                      </a:gs>
                    </a:gsLst>
                    <a:lin ang="5400000" scaled="0"/>
                  </a:gradFill>
                  <a:effectLst/>
                  <a:uLnTx/>
                  <a:uFillTx/>
                  <a:latin typeface="Segoe UI"/>
                  <a:ea typeface="+mn-ea"/>
                  <a:cs typeface="+mn-cs"/>
                </a:endParaRPr>
              </a:p>
            </p:txBody>
          </p:sp>
          <p:sp>
            <p:nvSpPr>
              <p:cNvPr id="2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5919"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gradFill>
                    <a:gsLst>
                      <a:gs pos="36283">
                        <a:srgbClr val="000000"/>
                      </a:gs>
                      <a:gs pos="28000">
                        <a:srgbClr val="000000"/>
                      </a:gs>
                    </a:gsLst>
                    <a:lin ang="5400000" scaled="0"/>
                  </a:gradFill>
                  <a:effectLst/>
                  <a:uLnTx/>
                  <a:uFillTx/>
                  <a:latin typeface="Segoe UI"/>
                  <a:ea typeface="+mn-ea"/>
                  <a:cs typeface="+mn-cs"/>
                </a:endParaRPr>
              </a:p>
            </p:txBody>
          </p:sp>
          <p:sp>
            <p:nvSpPr>
              <p:cNvPr id="25" name="Oval 744"/>
              <p:cNvSpPr>
                <a:spLocks noChangeArrowheads="1"/>
              </p:cNvSpPr>
              <p:nvPr/>
            </p:nvSpPr>
            <p:spPr bwMode="auto">
              <a:xfrm>
                <a:off x="7866" y="-2780"/>
                <a:ext cx="109" cy="108"/>
              </a:xfrm>
              <a:prstGeom prst="ellipse">
                <a:avLst/>
              </a:pr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5919"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gradFill>
                    <a:gsLst>
                      <a:gs pos="36283">
                        <a:srgbClr val="000000"/>
                      </a:gs>
                      <a:gs pos="28000">
                        <a:srgbClr val="000000"/>
                      </a:gs>
                    </a:gsLst>
                    <a:lin ang="5400000" scaled="0"/>
                  </a:gradFill>
                  <a:effectLst/>
                  <a:uLnTx/>
                  <a:uFillTx/>
                  <a:latin typeface="Segoe UI"/>
                  <a:ea typeface="+mn-ea"/>
                  <a:cs typeface="+mn-cs"/>
                </a:endParaRPr>
              </a:p>
            </p:txBody>
          </p:sp>
          <p:sp>
            <p:nvSpPr>
              <p:cNvPr id="2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5919"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gradFill>
                    <a:gsLst>
                      <a:gs pos="36283">
                        <a:srgbClr val="000000"/>
                      </a:gs>
                      <a:gs pos="28000">
                        <a:srgbClr val="000000"/>
                      </a:gs>
                    </a:gsLst>
                    <a:lin ang="5400000" scaled="0"/>
                  </a:gradFill>
                  <a:effectLst/>
                  <a:uLnTx/>
                  <a:uFillTx/>
                  <a:latin typeface="Segoe UI"/>
                  <a:ea typeface="+mn-ea"/>
                  <a:cs typeface="+mn-cs"/>
                </a:endParaRPr>
              </a:p>
            </p:txBody>
          </p:sp>
          <p:sp>
            <p:nvSpPr>
              <p:cNvPr id="27" name="Oval 746"/>
              <p:cNvSpPr>
                <a:spLocks noChangeArrowheads="1"/>
              </p:cNvSpPr>
              <p:nvPr/>
            </p:nvSpPr>
            <p:spPr bwMode="auto">
              <a:xfrm>
                <a:off x="7384" y="-2780"/>
                <a:ext cx="109" cy="108"/>
              </a:xfrm>
              <a:prstGeom prst="ellipse">
                <a:avLst/>
              </a:pr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5919"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gradFill>
                    <a:gsLst>
                      <a:gs pos="36283">
                        <a:srgbClr val="000000"/>
                      </a:gs>
                      <a:gs pos="28000">
                        <a:srgbClr val="000000"/>
                      </a:gs>
                    </a:gsLst>
                    <a:lin ang="5400000" scaled="0"/>
                  </a:gradFill>
                  <a:effectLst/>
                  <a:uLnTx/>
                  <a:uFillTx/>
                  <a:latin typeface="Segoe UI"/>
                  <a:ea typeface="+mn-ea"/>
                  <a:cs typeface="+mn-cs"/>
                </a:endParaRPr>
              </a:p>
            </p:txBody>
          </p:sp>
        </p:grpSp>
      </p:grpSp>
      <p:grpSp>
        <p:nvGrpSpPr>
          <p:cNvPr id="35" name="Group 34"/>
          <p:cNvGrpSpPr/>
          <p:nvPr/>
        </p:nvGrpSpPr>
        <p:grpSpPr>
          <a:xfrm>
            <a:off x="2208035" y="1805171"/>
            <a:ext cx="2061777" cy="669753"/>
            <a:chOff x="2194921" y="1847069"/>
            <a:chExt cx="2103120" cy="683183"/>
          </a:xfrm>
        </p:grpSpPr>
        <p:sp>
          <p:nvSpPr>
            <p:cNvPr id="29" name="TextBox 28"/>
            <p:cNvSpPr txBox="1"/>
            <p:nvPr/>
          </p:nvSpPr>
          <p:spPr>
            <a:xfrm>
              <a:off x="2287749" y="1847069"/>
              <a:ext cx="1463040" cy="683183"/>
            </a:xfrm>
            <a:prstGeom prst="rect">
              <a:avLst/>
            </a:prstGeom>
            <a:noFill/>
          </p:spPr>
          <p:txBody>
            <a:bodyPr wrap="square" lIns="179237" tIns="143389" rIns="179237" bIns="143389" rtlCol="0" anchor="ctr" anchorCtr="0">
              <a:spAutoFit/>
            </a:bodyPr>
            <a:lstStyle>
              <a:defPPr>
                <a:defRPr lang="en-US"/>
              </a:defPPr>
              <a:lvl1pPr defTabSz="932563">
                <a:lnSpc>
                  <a:spcPct val="90000"/>
                </a:lnSpc>
                <a:spcBef>
                  <a:spcPts val="1200"/>
                </a:spcBef>
                <a:buSzPct val="80000"/>
                <a:defRPr sz="2000">
                  <a:gradFill>
                    <a:gsLst>
                      <a:gs pos="100000">
                        <a:schemeClr val="tx1"/>
                      </a:gs>
                      <a:gs pos="0">
                        <a:schemeClr val="tx1"/>
                      </a:gs>
                    </a:gsLst>
                    <a:lin ang="5400000" scaled="0"/>
                  </a:gradFill>
                  <a:latin typeface="Segoe UI"/>
                </a:defRPr>
              </a:lvl1pPr>
            </a:lstStyle>
            <a:p>
              <a:pPr marL="0" marR="0" lvl="0" indent="0" algn="ctr" defTabSz="914192" rtl="0" eaLnBrk="1" fontAlgn="auto" latinLnBrk="0" hangingPunct="1">
                <a:lnSpc>
                  <a:spcPct val="90000"/>
                </a:lnSpc>
                <a:spcBef>
                  <a:spcPts val="1765"/>
                </a:spcBef>
                <a:spcAft>
                  <a:spcPts val="0"/>
                </a:spcAft>
                <a:buClrTx/>
                <a:buSzPct val="80000"/>
                <a:buFontTx/>
                <a:buNone/>
                <a:tabLst/>
                <a:defRPr/>
              </a:pPr>
              <a:r>
                <a:rPr kumimoji="0" lang="en-US" sz="1372"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Internet access</a:t>
              </a:r>
            </a:p>
          </p:txBody>
        </p:sp>
        <p:cxnSp>
          <p:nvCxnSpPr>
            <p:cNvPr id="28" name="Straight Arrow Connector 27"/>
            <p:cNvCxnSpPr/>
            <p:nvPr/>
          </p:nvCxnSpPr>
          <p:spPr>
            <a:xfrm flipH="1">
              <a:off x="2194921" y="2412530"/>
              <a:ext cx="2103120" cy="0"/>
            </a:xfrm>
            <a:prstGeom prst="straightConnector1">
              <a:avLst/>
            </a:prstGeom>
            <a:ln w="85725" cap="flat">
              <a:solidFill>
                <a:schemeClr val="accent3">
                  <a:alpha val="70000"/>
                </a:schemeClr>
              </a:solidFill>
              <a:prstDash val="solid"/>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654152" y="1187963"/>
            <a:ext cx="4883696" cy="2689274"/>
            <a:chOff x="3932262" y="1211287"/>
            <a:chExt cx="4981624" cy="2743200"/>
          </a:xfrm>
        </p:grpSpPr>
        <p:sp>
          <p:nvSpPr>
            <p:cNvPr id="301" name="Freeform 128"/>
            <p:cNvSpPr>
              <a:spLocks noChangeAspect="1"/>
            </p:cNvSpPr>
            <p:nvPr/>
          </p:nvSpPr>
          <p:spPr bwMode="black">
            <a:xfrm>
              <a:off x="3932262" y="1211287"/>
              <a:ext cx="4981624" cy="274320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20000"/>
              </a:schemeClr>
            </a:solidFill>
            <a:ln>
              <a:noFill/>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Rectangle 301"/>
            <p:cNvSpPr/>
            <p:nvPr/>
          </p:nvSpPr>
          <p:spPr>
            <a:xfrm>
              <a:off x="4034965" y="2857189"/>
              <a:ext cx="1421687" cy="1043363"/>
            </a:xfrm>
            <a:prstGeom prst="rect">
              <a:avLst/>
            </a:prstGeom>
          </p:spPr>
          <p:txBody>
            <a:bodyPr wrap="square" lIns="179285" tIns="143428" rIns="179285" bIns="143428">
              <a:spAutoFit/>
            </a:bodyPr>
            <a:lstStyle/>
            <a:p>
              <a:pPr marL="0" marR="0" lvl="0" indent="0" algn="l" defTabSz="914192" rtl="0" eaLnBrk="1" fontAlgn="auto" latinLnBrk="0" hangingPunct="1">
                <a:lnSpc>
                  <a:spcPct val="90000"/>
                </a:lnSpc>
                <a:spcBef>
                  <a:spcPts val="1176"/>
                </a:spcBef>
                <a:spcAft>
                  <a:spcPts val="0"/>
                </a:spcAft>
                <a:buClrTx/>
                <a:buSzPct val="80000"/>
                <a:buFontTx/>
                <a:buNone/>
                <a:tabLst/>
                <a:defRPr/>
              </a:pPr>
              <a:r>
                <a:rPr kumimoji="0" lang="en-US" sz="1765" b="0" i="0" u="none" strike="noStrike" kern="0" cap="none" spc="0" normalizeH="0" baseline="0" noProof="0">
                  <a:ln>
                    <a:noFill/>
                  </a:ln>
                  <a:gradFill>
                    <a:gsLst>
                      <a:gs pos="100000">
                        <a:srgbClr val="000000"/>
                      </a:gs>
                      <a:gs pos="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Azure virtual network</a:t>
              </a:r>
            </a:p>
          </p:txBody>
        </p:sp>
        <p:grpSp>
          <p:nvGrpSpPr>
            <p:cNvPr id="30" name="Group 29"/>
            <p:cNvGrpSpPr>
              <a:grpSpLocks noChangeAspect="1"/>
            </p:cNvGrpSpPr>
            <p:nvPr/>
          </p:nvGrpSpPr>
          <p:grpSpPr>
            <a:xfrm>
              <a:off x="5223672" y="2163607"/>
              <a:ext cx="2849880" cy="1554480"/>
              <a:chOff x="6464687" y="1851342"/>
              <a:chExt cx="3017520" cy="1645920"/>
            </a:xfrm>
          </p:grpSpPr>
          <p:sp>
            <p:nvSpPr>
              <p:cNvPr id="303" name="Rounded Rectangle 31"/>
              <p:cNvSpPr/>
              <p:nvPr/>
            </p:nvSpPr>
            <p:spPr bwMode="auto">
              <a:xfrm>
                <a:off x="6464687" y="1851342"/>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5919"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gradFill>
                    <a:gsLst>
                      <a:gs pos="36283">
                        <a:srgbClr val="000000"/>
                      </a:gs>
                      <a:gs pos="28000">
                        <a:srgbClr val="000000"/>
                      </a:gs>
                    </a:gsLst>
                    <a:lin ang="5400000" scaled="0"/>
                  </a:gradFill>
                  <a:effectLst/>
                  <a:uLnTx/>
                  <a:uFillTx/>
                  <a:latin typeface="Segoe UI"/>
                  <a:ea typeface="+mn-ea"/>
                  <a:cs typeface="+mn-cs"/>
                </a:endParaRPr>
              </a:p>
            </p:txBody>
          </p:sp>
          <p:grpSp>
            <p:nvGrpSpPr>
              <p:cNvPr id="304" name="Group 303"/>
              <p:cNvGrpSpPr/>
              <p:nvPr/>
            </p:nvGrpSpPr>
            <p:grpSpPr>
              <a:xfrm>
                <a:off x="6647271" y="2034221"/>
                <a:ext cx="2652034" cy="1273084"/>
                <a:chOff x="8183865" y="2034221"/>
                <a:chExt cx="2652034" cy="1273084"/>
              </a:xfrm>
            </p:grpSpPr>
            <p:sp>
              <p:nvSpPr>
                <p:cNvPr id="305" name="Freeform 5"/>
                <p:cNvSpPr>
                  <a:spLocks noChangeAspect="1" noEditPoints="1"/>
                </p:cNvSpPr>
                <p:nvPr/>
              </p:nvSpPr>
              <p:spPr bwMode="auto">
                <a:xfrm>
                  <a:off x="81838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Freeform 35"/>
                <p:cNvSpPr>
                  <a:spLocks noChangeAspect="1" noEditPoints="1"/>
                </p:cNvSpPr>
                <p:nvPr/>
              </p:nvSpPr>
              <p:spPr bwMode="auto">
                <a:xfrm>
                  <a:off x="90982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Freeform 36"/>
                <p:cNvSpPr>
                  <a:spLocks noChangeAspect="1" noEditPoints="1"/>
                </p:cNvSpPr>
                <p:nvPr/>
              </p:nvSpPr>
              <p:spPr bwMode="auto">
                <a:xfrm>
                  <a:off x="10012939"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Freeform 5"/>
                <p:cNvSpPr>
                  <a:spLocks noChangeAspect="1" noEditPoints="1"/>
                </p:cNvSpPr>
                <p:nvPr/>
              </p:nvSpPr>
              <p:spPr bwMode="auto">
                <a:xfrm>
                  <a:off x="81838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Freeform 38"/>
                <p:cNvSpPr>
                  <a:spLocks noChangeAspect="1" noEditPoints="1"/>
                </p:cNvSpPr>
                <p:nvPr/>
              </p:nvSpPr>
              <p:spPr bwMode="auto">
                <a:xfrm>
                  <a:off x="90982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39"/>
                <p:cNvSpPr>
                  <a:spLocks noChangeAspect="1" noEditPoints="1"/>
                </p:cNvSpPr>
                <p:nvPr/>
              </p:nvSpPr>
              <p:spPr bwMode="auto">
                <a:xfrm>
                  <a:off x="10012939"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41"/>
                <p:cNvSpPr>
                  <a:spLocks noChangeAspect="1" noEditPoints="1"/>
                </p:cNvSpPr>
                <p:nvPr/>
              </p:nvSpPr>
              <p:spPr bwMode="auto">
                <a:xfrm>
                  <a:off x="90982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2" name="Freeform 42"/>
                <p:cNvSpPr>
                  <a:spLocks noChangeAspect="1" noEditPoints="1"/>
                </p:cNvSpPr>
                <p:nvPr/>
              </p:nvSpPr>
              <p:spPr bwMode="auto">
                <a:xfrm>
                  <a:off x="10012939"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3" name="Freeform 5"/>
                <p:cNvSpPr>
                  <a:spLocks noChangeAspect="1" noEditPoints="1"/>
                </p:cNvSpPr>
                <p:nvPr/>
              </p:nvSpPr>
              <p:spPr bwMode="auto">
                <a:xfrm>
                  <a:off x="81838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
        <p:nvSpPr>
          <p:cNvPr id="61" name="TextBox 60"/>
          <p:cNvSpPr txBox="1"/>
          <p:nvPr/>
        </p:nvSpPr>
        <p:spPr>
          <a:xfrm>
            <a:off x="8695604" y="1587185"/>
            <a:ext cx="2999314" cy="2290023"/>
          </a:xfrm>
          <a:prstGeom prst="rect">
            <a:avLst/>
          </a:prstGeom>
          <a:noFill/>
        </p:spPr>
        <p:txBody>
          <a:bodyPr wrap="square" lIns="179237" tIns="143389" rIns="179237" bIns="143389" rtlCol="0" anchor="b" anchorCtr="0">
            <a:spAutoFit/>
          </a:bodyPr>
          <a:lstStyle/>
          <a:p>
            <a:pPr marL="0" marR="0" lvl="0" indent="0" algn="l" defTabSz="914192" rtl="0" eaLnBrk="1" fontAlgn="auto" latinLnBrk="0" hangingPunct="1">
              <a:lnSpc>
                <a:spcPct val="90000"/>
              </a:lnSpc>
              <a:spcBef>
                <a:spcPts val="1176"/>
              </a:spcBef>
              <a:spcAft>
                <a:spcPts val="0"/>
              </a:spcAft>
              <a:buClrTx/>
              <a:buSzPct val="80000"/>
              <a:buFontTx/>
              <a:buNone/>
              <a:tabLst/>
              <a:defRPr/>
            </a:pPr>
            <a:r>
              <a:rPr kumimoji="0" lang="en-US" sz="1765" b="0" i="0" u="none" strike="noStrike" kern="0" cap="none" spc="0" normalizeH="0" baseline="0" noProof="0">
                <a:ln>
                  <a:noFill/>
                </a:ln>
                <a:gradFill>
                  <a:gsLst>
                    <a:gs pos="1250">
                      <a:srgbClr val="008272"/>
                    </a:gs>
                    <a:gs pos="100000">
                      <a:srgbClr val="008272"/>
                    </a:gs>
                  </a:gsLst>
                  <a:lin ang="5400000" scaled="0"/>
                </a:gradFill>
                <a:effectLst/>
                <a:uLnTx/>
                <a:uFillTx/>
                <a:latin typeface="Segoe UI Semibold" panose="020B0702040204020203" pitchFamily="34" charset="0"/>
                <a:ea typeface="+mn-ea"/>
                <a:cs typeface="Segoe UI Semibold" panose="020B0702040204020203" pitchFamily="34" charset="0"/>
              </a:rPr>
              <a:t>Virtual network</a:t>
            </a:r>
          </a:p>
          <a:p>
            <a:pPr marL="224097" marR="0" lvl="0" indent="-224097" algn="l" defTabSz="914192" rtl="0" eaLnBrk="1" fontAlgn="auto" latinLnBrk="0" hangingPunct="1">
              <a:lnSpc>
                <a:spcPct val="90000"/>
              </a:lnSpc>
              <a:spcBef>
                <a:spcPts val="1176"/>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Private IP addresses, Network-level isolation</a:t>
            </a:r>
          </a:p>
          <a:p>
            <a:pPr marL="224097" marR="0" lvl="0" indent="-224097" algn="l" defTabSz="914192" rtl="0" eaLnBrk="1" fontAlgn="auto" latinLnBrk="0" hangingPunct="1">
              <a:lnSpc>
                <a:spcPct val="90000"/>
              </a:lnSpc>
              <a:spcBef>
                <a:spcPts val="1176"/>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Segment with subnets </a:t>
            </a:r>
            <a:b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and security groups</a:t>
            </a:r>
          </a:p>
          <a:p>
            <a:pPr marL="224097" marR="0" lvl="0" indent="-224097" algn="l" defTabSz="914192" rtl="0" eaLnBrk="1" fontAlgn="auto" latinLnBrk="0" hangingPunct="1">
              <a:lnSpc>
                <a:spcPct val="90000"/>
              </a:lnSpc>
              <a:spcBef>
                <a:spcPts val="1176"/>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Control traffic flow with user-defined routes</a:t>
            </a:r>
          </a:p>
        </p:txBody>
      </p:sp>
      <p:sp>
        <p:nvSpPr>
          <p:cNvPr id="63" name="TextBox 62"/>
          <p:cNvSpPr txBox="1"/>
          <p:nvPr/>
        </p:nvSpPr>
        <p:spPr>
          <a:xfrm>
            <a:off x="8678999" y="3865389"/>
            <a:ext cx="3204781" cy="2669782"/>
          </a:xfrm>
          <a:prstGeom prst="rect">
            <a:avLst/>
          </a:prstGeom>
          <a:noFill/>
        </p:spPr>
        <p:txBody>
          <a:bodyPr wrap="square" lIns="179237" tIns="143389" rIns="179237" bIns="143389" rtlCol="0" anchor="b" anchorCtr="0">
            <a:spAutoFit/>
          </a:bodyPr>
          <a:lstStyle/>
          <a:p>
            <a:pPr marL="0" marR="0" lvl="0" indent="0" algn="l" defTabSz="914192" rtl="0" eaLnBrk="1" fontAlgn="auto" latinLnBrk="0" hangingPunct="1">
              <a:lnSpc>
                <a:spcPct val="90000"/>
              </a:lnSpc>
              <a:spcBef>
                <a:spcPts val="1176"/>
              </a:spcBef>
              <a:spcAft>
                <a:spcPts val="0"/>
              </a:spcAft>
              <a:buClrTx/>
              <a:buSzPct val="80000"/>
              <a:buFontTx/>
              <a:buNone/>
              <a:tabLst/>
              <a:defRPr/>
            </a:pPr>
            <a:r>
              <a:rPr kumimoji="0" lang="en-US" sz="1765" b="0" i="0" u="none" strike="noStrike" kern="0" cap="none" spc="0" normalizeH="0" baseline="0" noProof="0">
                <a:ln>
                  <a:noFill/>
                </a:ln>
                <a:gradFill>
                  <a:gsLst>
                    <a:gs pos="1250">
                      <a:srgbClr val="008272"/>
                    </a:gs>
                    <a:gs pos="100000">
                      <a:srgbClr val="008272"/>
                    </a:gs>
                  </a:gsLst>
                  <a:lin ang="5400000" scaled="0"/>
                </a:gradFill>
                <a:effectLst/>
                <a:uLnTx/>
                <a:uFillTx/>
                <a:latin typeface="Segoe UI Semibold" panose="020B0702040204020203" pitchFamily="34" charset="0"/>
                <a:ea typeface="+mn-ea"/>
                <a:cs typeface="Segoe UI Semibold" panose="020B0702040204020203" pitchFamily="34" charset="0"/>
              </a:rPr>
              <a:t>Hybrid connectivity</a:t>
            </a:r>
          </a:p>
          <a:p>
            <a:pPr marL="224097" marR="0" lvl="0" indent="-224097" algn="l" defTabSz="914192" rtl="0" eaLnBrk="1" fontAlgn="auto" latinLnBrk="0" hangingPunct="1">
              <a:lnSpc>
                <a:spcPct val="90000"/>
              </a:lnSpc>
              <a:spcBef>
                <a:spcPts val="1176"/>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Point-to-site for dev/test</a:t>
            </a:r>
          </a:p>
          <a:p>
            <a:pPr marL="224097" marR="0" lvl="0" indent="-224097" algn="l" defTabSz="914192" rtl="0" eaLnBrk="1" fontAlgn="auto" latinLnBrk="0" hangingPunct="1">
              <a:lnSpc>
                <a:spcPct val="90000"/>
              </a:lnSpc>
              <a:spcBef>
                <a:spcPts val="1176"/>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VPN gateways for secure </a:t>
            </a:r>
            <a:b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site-to-site connectivity</a:t>
            </a:r>
          </a:p>
          <a:p>
            <a:pPr marL="224097" marR="0" lvl="0" indent="-224097" algn="l" defTabSz="914192" rtl="0" eaLnBrk="1" fontAlgn="auto" latinLnBrk="0" hangingPunct="1">
              <a:lnSpc>
                <a:spcPct val="90000"/>
              </a:lnSpc>
              <a:spcBef>
                <a:spcPts val="1176"/>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ExpressRoute for private enterprise grade connectivity</a:t>
            </a:r>
          </a:p>
          <a:p>
            <a:pPr marL="224097" marR="0" lvl="0" indent="-224097" algn="l" defTabSz="914192" rtl="0" eaLnBrk="1" fontAlgn="auto" latinLnBrk="0" hangingPunct="1">
              <a:lnSpc>
                <a:spcPct val="90000"/>
              </a:lnSpc>
              <a:spcBef>
                <a:spcPts val="1176"/>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mn-cs"/>
              </a:rPr>
              <a:t>Domain-join with on-premises</a:t>
            </a:r>
          </a:p>
        </p:txBody>
      </p:sp>
      <p:grpSp>
        <p:nvGrpSpPr>
          <p:cNvPr id="34" name="Group 33"/>
          <p:cNvGrpSpPr/>
          <p:nvPr/>
        </p:nvGrpSpPr>
        <p:grpSpPr>
          <a:xfrm>
            <a:off x="3854963" y="3843162"/>
            <a:ext cx="3768716" cy="3013866"/>
            <a:chOff x="3932262" y="3919729"/>
            <a:chExt cx="3844287" cy="3074300"/>
          </a:xfrm>
        </p:grpSpPr>
        <p:grpSp>
          <p:nvGrpSpPr>
            <p:cNvPr id="3" name="Group 2"/>
            <p:cNvGrpSpPr/>
            <p:nvPr/>
          </p:nvGrpSpPr>
          <p:grpSpPr>
            <a:xfrm>
              <a:off x="5240999" y="3919729"/>
              <a:ext cx="2440261" cy="2302607"/>
              <a:chOff x="5869584" y="3919792"/>
              <a:chExt cx="2440607" cy="2302943"/>
            </a:xfrm>
          </p:grpSpPr>
          <p:sp>
            <p:nvSpPr>
              <p:cNvPr id="70" name="TextBox 69"/>
              <p:cNvSpPr txBox="1"/>
              <p:nvPr/>
            </p:nvSpPr>
            <p:spPr>
              <a:xfrm>
                <a:off x="6298247" y="3954527"/>
                <a:ext cx="1703419" cy="760238"/>
              </a:xfrm>
              <a:prstGeom prst="rect">
                <a:avLst/>
              </a:prstGeom>
              <a:noFill/>
            </p:spPr>
            <p:txBody>
              <a:bodyPr wrap="square" lIns="179237" tIns="143389" rIns="179237" bIns="143389" rtlCol="0" anchor="t" anchorCtr="0">
                <a:spAutoFit/>
              </a:bodyPr>
              <a:lstStyle>
                <a:defPPr>
                  <a:defRPr lang="en-US"/>
                </a:defPPr>
                <a:lvl1pPr algn="ctr" defTabSz="932563">
                  <a:lnSpc>
                    <a:spcPct val="90000"/>
                  </a:lnSpc>
                  <a:spcBef>
                    <a:spcPts val="1800"/>
                  </a:spcBef>
                  <a:buSzPct val="80000"/>
                  <a:defRPr>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90000"/>
                  </a:lnSpc>
                  <a:spcBef>
                    <a:spcPts val="588"/>
                  </a:spcBef>
                  <a:spcAft>
                    <a:spcPts val="0"/>
                  </a:spcAft>
                  <a:buClrTx/>
                  <a:buSzPct val="80000"/>
                  <a:buFontTx/>
                  <a:buNone/>
                  <a:tabLst/>
                  <a:defRPr/>
                </a:pPr>
                <a:r>
                  <a:rPr kumimoji="0" lang="en-US" sz="1372"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Segoe UI Semibold" panose="020B0702040204020203" pitchFamily="34" charset="0"/>
                  </a:rPr>
                  <a:t>ExpressRoute</a:t>
                </a:r>
              </a:p>
              <a:p>
                <a:pPr marL="0" marR="0" lvl="0" indent="0" algn="l" defTabSz="914192" rtl="0" eaLnBrk="1" fontAlgn="auto" latinLnBrk="0" hangingPunct="1">
                  <a:lnSpc>
                    <a:spcPct val="90000"/>
                  </a:lnSpc>
                  <a:spcBef>
                    <a:spcPts val="588"/>
                  </a:spcBef>
                  <a:spcAft>
                    <a:spcPts val="0"/>
                  </a:spcAft>
                  <a:buClrTx/>
                  <a:buSzPct val="80000"/>
                  <a:buFontTx/>
                  <a:buNone/>
                  <a:tabLst/>
                  <a:defRPr/>
                </a:pPr>
                <a:r>
                  <a:rPr kumimoji="0" lang="en-US" sz="1372" b="0" i="0" u="none" strike="noStrike" kern="0" cap="none" spc="0" normalizeH="0" baseline="0" noProof="0">
                    <a:ln>
                      <a:noFill/>
                    </a:ln>
                    <a:gradFill>
                      <a:gsLst>
                        <a:gs pos="100000">
                          <a:srgbClr val="000000"/>
                        </a:gs>
                        <a:gs pos="0">
                          <a:srgbClr val="000000"/>
                        </a:gs>
                      </a:gsLst>
                      <a:lin ang="5400000" scaled="0"/>
                    </a:gradFill>
                    <a:effectLst/>
                    <a:uLnTx/>
                    <a:uFillTx/>
                    <a:latin typeface="Segoe UI"/>
                    <a:ea typeface="+mn-ea"/>
                    <a:cs typeface="Segoe UI Semibold" panose="020B0702040204020203" pitchFamily="34" charset="0"/>
                  </a:rPr>
                  <a:t>VPN gateways</a:t>
                </a:r>
              </a:p>
            </p:txBody>
          </p:sp>
          <p:sp>
            <p:nvSpPr>
              <p:cNvPr id="168" name="Up-Down Arrow 167"/>
              <p:cNvSpPr/>
              <p:nvPr/>
            </p:nvSpPr>
            <p:spPr bwMode="auto">
              <a:xfrm>
                <a:off x="5869584" y="3989696"/>
                <a:ext cx="365812" cy="1280343"/>
              </a:xfrm>
              <a:prstGeom prst="upDownArrow">
                <a:avLst>
                  <a:gd name="adj1" fmla="val 48203"/>
                  <a:gd name="adj2" fmla="val 59506"/>
                </a:avLst>
              </a:prstGeom>
              <a:solidFill>
                <a:srgbClr val="0070C0"/>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854"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0000"/>
                  </a:solidFill>
                  <a:effectLst/>
                  <a:uLnTx/>
                  <a:uFillTx/>
                  <a:latin typeface="Segoe UI"/>
                  <a:ea typeface="+mn-ea"/>
                  <a:cs typeface="+mn-cs"/>
                </a:endParaRPr>
              </a:p>
            </p:txBody>
          </p:sp>
          <p:grpSp>
            <p:nvGrpSpPr>
              <p:cNvPr id="169" name="Group 168"/>
              <p:cNvGrpSpPr/>
              <p:nvPr/>
            </p:nvGrpSpPr>
            <p:grpSpPr>
              <a:xfrm rot="10800000">
                <a:off x="8085343" y="3954697"/>
                <a:ext cx="224848" cy="2268038"/>
                <a:chOff x="2990234" y="3886893"/>
                <a:chExt cx="776660" cy="2396174"/>
              </a:xfrm>
            </p:grpSpPr>
            <p:cxnSp>
              <p:nvCxnSpPr>
                <p:cNvPr id="171" name="Straight Connector 170"/>
                <p:cNvCxnSpPr/>
                <p:nvPr/>
              </p:nvCxnSpPr>
              <p:spPr>
                <a:xfrm>
                  <a:off x="2990234" y="3886893"/>
                  <a:ext cx="0" cy="2396173"/>
                </a:xfrm>
                <a:prstGeom prst="line">
                  <a:avLst/>
                </a:prstGeom>
                <a:noFill/>
                <a:ln w="76200" cap="flat" cmpd="sng" algn="ctr">
                  <a:solidFill>
                    <a:schemeClr val="accent3"/>
                  </a:solidFill>
                  <a:prstDash val="solid"/>
                  <a:miter lim="800000"/>
                </a:ln>
                <a:effectLst/>
              </p:spPr>
            </p:cxnSp>
            <p:cxnSp>
              <p:nvCxnSpPr>
                <p:cNvPr id="172" name="Straight Connector 171"/>
                <p:cNvCxnSpPr/>
                <p:nvPr/>
              </p:nvCxnSpPr>
              <p:spPr>
                <a:xfrm>
                  <a:off x="3766894" y="3886894"/>
                  <a:ext cx="0" cy="2396173"/>
                </a:xfrm>
                <a:prstGeom prst="line">
                  <a:avLst/>
                </a:prstGeom>
                <a:noFill/>
                <a:ln w="76200" cap="flat" cmpd="sng" algn="ctr">
                  <a:solidFill>
                    <a:schemeClr val="accent3"/>
                  </a:solidFill>
                  <a:prstDash val="solid"/>
                  <a:miter lim="800000"/>
                </a:ln>
                <a:effectLst/>
              </p:spPr>
            </p:cxnSp>
            <p:cxnSp>
              <p:nvCxnSpPr>
                <p:cNvPr id="170" name="Straight Connector 169"/>
                <p:cNvCxnSpPr/>
                <p:nvPr/>
              </p:nvCxnSpPr>
              <p:spPr>
                <a:xfrm>
                  <a:off x="3378564" y="3886893"/>
                  <a:ext cx="0" cy="2396172"/>
                </a:xfrm>
                <a:prstGeom prst="line">
                  <a:avLst/>
                </a:prstGeom>
                <a:noFill/>
                <a:ln w="41275" cap="flat" cmpd="sng" algn="ctr">
                  <a:solidFill>
                    <a:schemeClr val="accent3"/>
                  </a:solidFill>
                  <a:prstDash val="dashDot"/>
                  <a:miter lim="800000"/>
                </a:ln>
                <a:effectLst/>
              </p:spPr>
            </p:cxnSp>
          </p:grpSp>
          <p:pic>
            <p:nvPicPr>
              <p:cNvPr id="287" name="Picture 2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15271" y="3919792"/>
                <a:ext cx="396830" cy="396830"/>
              </a:xfrm>
              <a:prstGeom prst="rect">
                <a:avLst/>
              </a:prstGeom>
            </p:spPr>
          </p:pic>
        </p:grpSp>
        <p:grpSp>
          <p:nvGrpSpPr>
            <p:cNvPr id="56" name="Group 55"/>
            <p:cNvGrpSpPr/>
            <p:nvPr/>
          </p:nvGrpSpPr>
          <p:grpSpPr>
            <a:xfrm>
              <a:off x="3932262" y="4696986"/>
              <a:ext cx="1893243" cy="2297043"/>
              <a:chOff x="1078644" y="2944892"/>
              <a:chExt cx="2747571" cy="3760255"/>
            </a:xfrm>
          </p:grpSpPr>
          <p:sp>
            <p:nvSpPr>
              <p:cNvPr id="57"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82" name="Group 181"/>
            <p:cNvGrpSpPr/>
            <p:nvPr/>
          </p:nvGrpSpPr>
          <p:grpSpPr>
            <a:xfrm>
              <a:off x="6884999" y="5906109"/>
              <a:ext cx="891550" cy="1087920"/>
              <a:chOff x="1078644" y="2944892"/>
              <a:chExt cx="2747571" cy="3760255"/>
            </a:xfrm>
          </p:grpSpPr>
          <p:sp>
            <p:nvSpPr>
              <p:cNvPr id="183"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4"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5"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9"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0"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3"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4"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0370" y="4179571"/>
            <a:ext cx="441824" cy="441824"/>
          </a:xfrm>
          <a:prstGeom prst="rect">
            <a:avLst/>
          </a:prstGeom>
        </p:spPr>
      </p:pic>
      <p:grpSp>
        <p:nvGrpSpPr>
          <p:cNvPr id="295" name="Group 294"/>
          <p:cNvGrpSpPr/>
          <p:nvPr/>
        </p:nvGrpSpPr>
        <p:grpSpPr>
          <a:xfrm>
            <a:off x="9035029" y="476235"/>
            <a:ext cx="851604" cy="63185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98" name="Group 297"/>
          <p:cNvGrpSpPr/>
          <p:nvPr/>
        </p:nvGrpSpPr>
        <p:grpSpPr>
          <a:xfrm>
            <a:off x="9886743" y="476234"/>
            <a:ext cx="941117" cy="634968"/>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4821" tIns="44821" rIns="44821" bIns="44821"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4717">
                        <a:srgbClr val="000000"/>
                      </a:gs>
                      <a:gs pos="32075">
                        <a:srgbClr val="000000"/>
                      </a:gs>
                    </a:gsLst>
                    <a:lin ang="5400000" scaled="1"/>
                  </a:gradFill>
                  <a:effectLst/>
                  <a:uLnTx/>
                  <a:uFillTx/>
                  <a:latin typeface="Segoe UI Semibold" panose="020B0702040204020203" pitchFamily="34" charset="0"/>
                  <a:ea typeface="+mn-ea"/>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4717">
                      <a:srgbClr val="000000"/>
                    </a:gs>
                    <a:gs pos="32075">
                      <a:srgbClr val="000000"/>
                    </a:gs>
                  </a:gsLst>
                  <a:lin ang="5400000" scaled="1"/>
                </a:gradFill>
                <a:effectLst/>
                <a:uLnTx/>
                <a:uFillTx/>
                <a:latin typeface="Segoe UI"/>
                <a:ea typeface="+mn-ea"/>
                <a:cs typeface="+mn-cs"/>
              </a:endParaRPr>
            </a:p>
          </p:txBody>
        </p:sp>
      </p:grpSp>
      <p:sp>
        <p:nvSpPr>
          <p:cNvPr id="314" name="TextBox 313"/>
          <p:cNvSpPr txBox="1"/>
          <p:nvPr/>
        </p:nvSpPr>
        <p:spPr>
          <a:xfrm>
            <a:off x="10829672" y="474904"/>
            <a:ext cx="1030910" cy="253450"/>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15" name="Freeform 5"/>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17" name="Rectangle 316"/>
          <p:cNvSpPr/>
          <p:nvPr/>
        </p:nvSpPr>
        <p:spPr bwMode="auto">
          <a:xfrm>
            <a:off x="9932351"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18" name="Group 317"/>
          <p:cNvGrpSpPr/>
          <p:nvPr/>
        </p:nvGrpSpPr>
        <p:grpSpPr>
          <a:xfrm>
            <a:off x="8253196" y="470488"/>
            <a:ext cx="851604" cy="63185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4821" tIns="44821" rIns="44821" bIns="44821"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3415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Connectivity Options to Azure</a:t>
            </a:r>
          </a:p>
        </p:txBody>
      </p:sp>
      <p:sp>
        <p:nvSpPr>
          <p:cNvPr id="111" name="Rectangle 110" hidden="1"/>
          <p:cNvSpPr/>
          <p:nvPr/>
        </p:nvSpPr>
        <p:spPr bwMode="auto">
          <a:xfrm>
            <a:off x="3738503" y="4803399"/>
            <a:ext cx="3674886" cy="22989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3306" tIns="41654" rIns="83306" bIns="41654" numCol="1" rtlCol="0" anchor="ctr" anchorCtr="0" compatLnSpc="1">
            <a:prstTxWarp prst="textNoShape">
              <a:avLst/>
            </a:prstTxWarp>
          </a:bodyPr>
          <a:lstStyle/>
          <a:p>
            <a:pPr marL="0" marR="0" lvl="0" indent="0" algn="ctr" defTabSz="832789" rtl="0" eaLnBrk="1" fontAlgn="base" latinLnBrk="0" hangingPunct="1">
              <a:lnSpc>
                <a:spcPct val="100000"/>
              </a:lnSpc>
              <a:spcBef>
                <a:spcPct val="0"/>
              </a:spcBef>
              <a:spcAft>
                <a:spcPct val="0"/>
              </a:spcAft>
              <a:buClrTx/>
              <a:buSzTx/>
              <a:buFontTx/>
              <a:buNone/>
              <a:tabLst/>
              <a:defRPr/>
            </a:pPr>
            <a:endParaRPr kumimoji="0" lang="en-US" sz="26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3" name="Group 82">
            <a:extLst>
              <a:ext uri="{FF2B5EF4-FFF2-40B4-BE49-F238E27FC236}">
                <a16:creationId xmlns:a16="http://schemas.microsoft.com/office/drawing/2014/main" id="{66D60B28-77DF-4D7F-A657-14B861AE383D}"/>
              </a:ext>
            </a:extLst>
          </p:cNvPr>
          <p:cNvGrpSpPr/>
          <p:nvPr/>
        </p:nvGrpSpPr>
        <p:grpSpPr>
          <a:xfrm>
            <a:off x="9035029" y="476235"/>
            <a:ext cx="851604" cy="631855"/>
            <a:chOff x="10332992" y="479425"/>
            <a:chExt cx="868680" cy="644525"/>
          </a:xfrm>
        </p:grpSpPr>
        <p:sp>
          <p:nvSpPr>
            <p:cNvPr id="84" name="TextBox 83">
              <a:extLst>
                <a:ext uri="{FF2B5EF4-FFF2-40B4-BE49-F238E27FC236}">
                  <a16:creationId xmlns:a16="http://schemas.microsoft.com/office/drawing/2014/main" id="{907957AE-F5B6-4313-AC07-05C6280CBD2C}"/>
                </a:ext>
              </a:extLst>
            </p:cNvPr>
            <p:cNvSpPr txBox="1"/>
            <p:nvPr/>
          </p:nvSpPr>
          <p:spPr>
            <a:xfrm>
              <a:off x="10332992" y="479425"/>
              <a:ext cx="868680"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85" name="Freeform 9">
              <a:extLst>
                <a:ext uri="{FF2B5EF4-FFF2-40B4-BE49-F238E27FC236}">
                  <a16:creationId xmlns:a16="http://schemas.microsoft.com/office/drawing/2014/main" id="{E7E71425-CFBC-4EF5-AF13-F1794CF9A45F}"/>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03B6F5ED-AF58-4F81-9302-9D7D5EB6368C}"/>
              </a:ext>
            </a:extLst>
          </p:cNvPr>
          <p:cNvGrpSpPr/>
          <p:nvPr/>
        </p:nvGrpSpPr>
        <p:grpSpPr>
          <a:xfrm>
            <a:off x="9886743" y="476234"/>
            <a:ext cx="941117" cy="634968"/>
            <a:chOff x="11201784" y="479425"/>
            <a:chExt cx="959988" cy="647700"/>
          </a:xfrm>
        </p:grpSpPr>
        <p:sp>
          <p:nvSpPr>
            <p:cNvPr id="87" name="TextBox 86">
              <a:extLst>
                <a:ext uri="{FF2B5EF4-FFF2-40B4-BE49-F238E27FC236}">
                  <a16:creationId xmlns:a16="http://schemas.microsoft.com/office/drawing/2014/main" id="{2952688F-49AC-4EDE-BCFE-EB2ED422F6B5}"/>
                </a:ext>
              </a:extLst>
            </p:cNvPr>
            <p:cNvSpPr txBox="1"/>
            <p:nvPr/>
          </p:nvSpPr>
          <p:spPr>
            <a:xfrm>
              <a:off x="11201784" y="479425"/>
              <a:ext cx="959988" cy="258532"/>
            </a:xfrm>
            <a:prstGeom prst="rect">
              <a:avLst/>
            </a:prstGeom>
            <a:noFill/>
          </p:spPr>
          <p:txBody>
            <a:bodyPr wrap="square" lIns="44821" tIns="44821" rIns="44821" bIns="44821"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4717">
                        <a:srgbClr val="000000"/>
                      </a:gs>
                      <a:gs pos="32075">
                        <a:srgbClr val="000000"/>
                      </a:gs>
                    </a:gsLst>
                    <a:lin ang="5400000" scaled="1"/>
                  </a:gradFill>
                  <a:effectLst/>
                  <a:uLnTx/>
                  <a:uFillTx/>
                  <a:latin typeface="Segoe UI Semibold" panose="020B0702040204020203" pitchFamily="34" charset="0"/>
                  <a:ea typeface="+mn-ea"/>
                  <a:cs typeface="Segoe UI Semibold" panose="020B0702040204020203" pitchFamily="34" charset="0"/>
                </a:rPr>
                <a:t>Networking</a:t>
              </a:r>
            </a:p>
          </p:txBody>
        </p:sp>
        <p:sp>
          <p:nvSpPr>
            <p:cNvPr id="88" name="Freeform 13">
              <a:extLst>
                <a:ext uri="{FF2B5EF4-FFF2-40B4-BE49-F238E27FC236}">
                  <a16:creationId xmlns:a16="http://schemas.microsoft.com/office/drawing/2014/main" id="{962F1B2F-8D2C-47B7-93C3-FC865C7DC116}"/>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4717">
                      <a:srgbClr val="000000"/>
                    </a:gs>
                    <a:gs pos="32075">
                      <a:srgbClr val="000000"/>
                    </a:gs>
                  </a:gsLst>
                  <a:lin ang="5400000" scaled="1"/>
                </a:gra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008754E6-B3B4-49EF-8C7E-665D702EBB66}"/>
              </a:ext>
            </a:extLst>
          </p:cNvPr>
          <p:cNvSpPr txBox="1"/>
          <p:nvPr/>
        </p:nvSpPr>
        <p:spPr>
          <a:xfrm>
            <a:off x="10829672" y="474904"/>
            <a:ext cx="1030910" cy="253450"/>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90" name="Freeform 5">
            <a:extLst>
              <a:ext uri="{FF2B5EF4-FFF2-40B4-BE49-F238E27FC236}">
                <a16:creationId xmlns:a16="http://schemas.microsoft.com/office/drawing/2014/main" id="{48C2126D-648E-471B-A1A7-96D36F50EE15}"/>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89E524B8-2372-4212-91AF-E4106FE96120}"/>
              </a:ext>
            </a:extLst>
          </p:cNvPr>
          <p:cNvSpPr/>
          <p:nvPr/>
        </p:nvSpPr>
        <p:spPr bwMode="auto">
          <a:xfrm>
            <a:off x="9932351"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04F11AF4-6721-4227-8869-727C408526D3}"/>
              </a:ext>
            </a:extLst>
          </p:cNvPr>
          <p:cNvGrpSpPr/>
          <p:nvPr/>
        </p:nvGrpSpPr>
        <p:grpSpPr>
          <a:xfrm>
            <a:off x="8253196" y="470488"/>
            <a:ext cx="851604" cy="631855"/>
            <a:chOff x="9418637" y="479425"/>
            <a:chExt cx="868680" cy="644525"/>
          </a:xfrm>
        </p:grpSpPr>
        <p:sp>
          <p:nvSpPr>
            <p:cNvPr id="93" name="TextBox 92">
              <a:extLst>
                <a:ext uri="{FF2B5EF4-FFF2-40B4-BE49-F238E27FC236}">
                  <a16:creationId xmlns:a16="http://schemas.microsoft.com/office/drawing/2014/main" id="{7B72EC41-B205-4AA2-B787-3D34FE6BA01A}"/>
                </a:ext>
              </a:extLst>
            </p:cNvPr>
            <p:cNvSpPr txBox="1"/>
            <p:nvPr/>
          </p:nvSpPr>
          <p:spPr>
            <a:xfrm>
              <a:off x="9418637" y="479425"/>
              <a:ext cx="868680" cy="258532"/>
            </a:xfrm>
            <a:prstGeom prst="rect">
              <a:avLst/>
            </a:prstGeom>
            <a:noFill/>
          </p:spPr>
          <p:txBody>
            <a:bodyPr wrap="square" lIns="44821" tIns="44821" rIns="44821" bIns="44821"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Compute</a:t>
              </a:r>
            </a:p>
          </p:txBody>
        </p:sp>
        <p:sp>
          <p:nvSpPr>
            <p:cNvPr id="94" name="Freeform 5">
              <a:extLst>
                <a:ext uri="{FF2B5EF4-FFF2-40B4-BE49-F238E27FC236}">
                  <a16:creationId xmlns:a16="http://schemas.microsoft.com/office/drawing/2014/main" id="{63DBEB4C-EA7C-4A66-8237-EC86ECD8F175}"/>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99" name="Rectangle 98">
            <a:extLst>
              <a:ext uri="{FF2B5EF4-FFF2-40B4-BE49-F238E27FC236}">
                <a16:creationId xmlns:a16="http://schemas.microsoft.com/office/drawing/2014/main" id="{4F8D8C54-C304-4489-BBA3-96EAFC82A340}"/>
              </a:ext>
            </a:extLst>
          </p:cNvPr>
          <p:cNvSpPr/>
          <p:nvPr/>
        </p:nvSpPr>
        <p:spPr>
          <a:xfrm>
            <a:off x="319114" y="3288342"/>
            <a:ext cx="11541469" cy="10792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0" name="Freeform 52">
            <a:extLst>
              <a:ext uri="{FF2B5EF4-FFF2-40B4-BE49-F238E27FC236}">
                <a16:creationId xmlns:a16="http://schemas.microsoft.com/office/drawing/2014/main" id="{300A3F27-64CA-4CE1-A292-79B0C5081CA1}"/>
              </a:ext>
            </a:extLst>
          </p:cNvPr>
          <p:cNvSpPr/>
          <p:nvPr/>
        </p:nvSpPr>
        <p:spPr>
          <a:xfrm rot="5400000">
            <a:off x="6229082" y="2821727"/>
            <a:ext cx="1078761" cy="201199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2" name="Freeform 53">
            <a:extLst>
              <a:ext uri="{FF2B5EF4-FFF2-40B4-BE49-F238E27FC236}">
                <a16:creationId xmlns:a16="http://schemas.microsoft.com/office/drawing/2014/main" id="{A7CCA9DF-AAA0-43A1-8430-50BA7DB46A46}"/>
              </a:ext>
            </a:extLst>
          </p:cNvPr>
          <p:cNvSpPr/>
          <p:nvPr/>
        </p:nvSpPr>
        <p:spPr>
          <a:xfrm rot="5400000">
            <a:off x="785736" y="2821727"/>
            <a:ext cx="1078763" cy="201199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107" name="Group 106">
            <a:extLst>
              <a:ext uri="{FF2B5EF4-FFF2-40B4-BE49-F238E27FC236}">
                <a16:creationId xmlns:a16="http://schemas.microsoft.com/office/drawing/2014/main" id="{DD837139-6276-419E-BA1A-E43F24CECFA3}"/>
              </a:ext>
            </a:extLst>
          </p:cNvPr>
          <p:cNvGrpSpPr/>
          <p:nvPr/>
        </p:nvGrpSpPr>
        <p:grpSpPr>
          <a:xfrm>
            <a:off x="876571" y="3317363"/>
            <a:ext cx="538666" cy="735538"/>
            <a:chOff x="5293615" y="2178868"/>
            <a:chExt cx="1189325" cy="1488408"/>
          </a:xfrm>
        </p:grpSpPr>
        <p:pic>
          <p:nvPicPr>
            <p:cNvPr id="112" name="Picture 2">
              <a:extLst>
                <a:ext uri="{FF2B5EF4-FFF2-40B4-BE49-F238E27FC236}">
                  <a16:creationId xmlns:a16="http://schemas.microsoft.com/office/drawing/2014/main" id="{FAEC1713-4A8E-4D43-9027-5068EA984576}"/>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113" name="Isosceles Triangle 112">
              <a:extLst>
                <a:ext uri="{FF2B5EF4-FFF2-40B4-BE49-F238E27FC236}">
                  <a16:creationId xmlns:a16="http://schemas.microsoft.com/office/drawing/2014/main" id="{E1F11B3E-0BE4-469B-B5BE-646FD462501B}"/>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cxnSp>
        <p:nvCxnSpPr>
          <p:cNvPr id="116" name="Straight Connector 115">
            <a:extLst>
              <a:ext uri="{FF2B5EF4-FFF2-40B4-BE49-F238E27FC236}">
                <a16:creationId xmlns:a16="http://schemas.microsoft.com/office/drawing/2014/main" id="{53CC4B0D-B519-4C90-B46C-DACD005CE5FF}"/>
              </a:ext>
            </a:extLst>
          </p:cNvPr>
          <p:cNvCxnSpPr/>
          <p:nvPr/>
        </p:nvCxnSpPr>
        <p:spPr>
          <a:xfrm flipH="1">
            <a:off x="2173515" y="3831012"/>
            <a:ext cx="9226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CB13B52A-79AB-4861-9D96-DE9C5EE77273}"/>
              </a:ext>
            </a:extLst>
          </p:cNvPr>
          <p:cNvSpPr/>
          <p:nvPr/>
        </p:nvSpPr>
        <p:spPr>
          <a:xfrm>
            <a:off x="2821633" y="3561524"/>
            <a:ext cx="2484589" cy="55515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VPN connectivity</a:t>
            </a:r>
          </a:p>
        </p:txBody>
      </p:sp>
      <p:cxnSp>
        <p:nvCxnSpPr>
          <p:cNvPr id="118" name="Straight Connector 117">
            <a:extLst>
              <a:ext uri="{FF2B5EF4-FFF2-40B4-BE49-F238E27FC236}">
                <a16:creationId xmlns:a16="http://schemas.microsoft.com/office/drawing/2014/main" id="{4D07EE2D-3B3E-477A-A7AD-73B60BAF3D49}"/>
              </a:ext>
            </a:extLst>
          </p:cNvPr>
          <p:cNvCxnSpPr/>
          <p:nvPr/>
        </p:nvCxnSpPr>
        <p:spPr>
          <a:xfrm>
            <a:off x="5062695" y="3831012"/>
            <a:ext cx="911720"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9" name="Rectangle 77">
            <a:extLst>
              <a:ext uri="{FF2B5EF4-FFF2-40B4-BE49-F238E27FC236}">
                <a16:creationId xmlns:a16="http://schemas.microsoft.com/office/drawing/2014/main" id="{F22E10FD-2695-4545-A10B-EDAA01D41014}"/>
              </a:ext>
            </a:extLst>
          </p:cNvPr>
          <p:cNvSpPr/>
          <p:nvPr/>
        </p:nvSpPr>
        <p:spPr>
          <a:xfrm>
            <a:off x="7789870" y="3416448"/>
            <a:ext cx="3145526" cy="868972"/>
          </a:xfrm>
          <a:prstGeom prst="rect">
            <a:avLst/>
          </a:prstGeom>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to Azure compute from on-premises or another Azure region </a:t>
            </a:r>
          </a:p>
        </p:txBody>
      </p:sp>
      <p:sp>
        <p:nvSpPr>
          <p:cNvPr id="120" name="Freeform 539">
            <a:extLst>
              <a:ext uri="{FF2B5EF4-FFF2-40B4-BE49-F238E27FC236}">
                <a16:creationId xmlns:a16="http://schemas.microsoft.com/office/drawing/2014/main" id="{8661853D-2AC8-433E-89B7-78879D967EE7}"/>
              </a:ext>
            </a:extLst>
          </p:cNvPr>
          <p:cNvSpPr>
            <a:spLocks noChangeAspect="1"/>
          </p:cNvSpPr>
          <p:nvPr/>
        </p:nvSpPr>
        <p:spPr bwMode="auto">
          <a:xfrm>
            <a:off x="1170640" y="3857100"/>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21" name="Picture 2">
            <a:extLst>
              <a:ext uri="{FF2B5EF4-FFF2-40B4-BE49-F238E27FC236}">
                <a16:creationId xmlns:a16="http://schemas.microsoft.com/office/drawing/2014/main" id="{2AB29DD0-81EF-495B-8B7C-5D4A376472D2}"/>
              </a:ext>
            </a:extLst>
          </p:cNvPr>
          <p:cNvPicPr>
            <a:picLocks noChangeAspect="1" noChangeArrowheads="1"/>
          </p:cNvPicPr>
          <p:nvPr/>
        </p:nvPicPr>
        <p:blipFill>
          <a:blip r:embed="rId4" cstate="print">
            <a:lum bright="100000" contrast="100000"/>
          </a:blip>
          <a:srcRect/>
          <a:stretch>
            <a:fillRect/>
          </a:stretch>
        </p:blipFill>
        <p:spPr bwMode="auto">
          <a:xfrm>
            <a:off x="6326844" y="3191501"/>
            <a:ext cx="985968" cy="1204548"/>
          </a:xfrm>
          <a:prstGeom prst="rect">
            <a:avLst/>
          </a:prstGeom>
          <a:noFill/>
          <a:ln w="9525">
            <a:noFill/>
            <a:miter lim="800000"/>
            <a:headEnd/>
            <a:tailEnd/>
          </a:ln>
          <a:effectLst/>
        </p:spPr>
      </p:pic>
      <p:sp>
        <p:nvSpPr>
          <p:cNvPr id="122" name="Rectangle 121">
            <a:extLst>
              <a:ext uri="{FF2B5EF4-FFF2-40B4-BE49-F238E27FC236}">
                <a16:creationId xmlns:a16="http://schemas.microsoft.com/office/drawing/2014/main" id="{D8D3565A-C1FF-4B18-84F3-BF915E654B7E}"/>
              </a:ext>
            </a:extLst>
          </p:cNvPr>
          <p:cNvSpPr/>
          <p:nvPr/>
        </p:nvSpPr>
        <p:spPr>
          <a:xfrm>
            <a:off x="319114" y="2159066"/>
            <a:ext cx="11541468" cy="10747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123" name="Group 122">
            <a:extLst>
              <a:ext uri="{FF2B5EF4-FFF2-40B4-BE49-F238E27FC236}">
                <a16:creationId xmlns:a16="http://schemas.microsoft.com/office/drawing/2014/main" id="{456F0D36-0E0A-4053-84E6-2F6986973B1C}"/>
              </a:ext>
            </a:extLst>
          </p:cNvPr>
          <p:cNvGrpSpPr/>
          <p:nvPr/>
        </p:nvGrpSpPr>
        <p:grpSpPr>
          <a:xfrm>
            <a:off x="319115" y="2159057"/>
            <a:ext cx="7455343" cy="1105721"/>
            <a:chOff x="2916922" y="5310943"/>
            <a:chExt cx="8816693" cy="980720"/>
          </a:xfrm>
        </p:grpSpPr>
        <p:sp>
          <p:nvSpPr>
            <p:cNvPr id="124" name="Freeform 97">
              <a:extLst>
                <a:ext uri="{FF2B5EF4-FFF2-40B4-BE49-F238E27FC236}">
                  <a16:creationId xmlns:a16="http://schemas.microsoft.com/office/drawing/2014/main" id="{2521C74F-3CDC-41D2-A8EA-4D65B07B9BB8}"/>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25" name="Freeform 100">
              <a:extLst>
                <a:ext uri="{FF2B5EF4-FFF2-40B4-BE49-F238E27FC236}">
                  <a16:creationId xmlns:a16="http://schemas.microsoft.com/office/drawing/2014/main" id="{9E5C29FB-C1DC-4C98-AD81-EB926540611A}"/>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26" name="Picture 6" descr="\\magnum\Projects\Microsoft\Cloud Power FY12\Design\Icons\PNGs\Server_2.png">
              <a:extLst>
                <a:ext uri="{FF2B5EF4-FFF2-40B4-BE49-F238E27FC236}">
                  <a16:creationId xmlns:a16="http://schemas.microsoft.com/office/drawing/2014/main" id="{58C45474-2499-48C5-A918-BD24449935BA}"/>
                </a:ext>
              </a:extLst>
            </p:cNvPr>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127" name="Rectangle 126">
              <a:extLst>
                <a:ext uri="{FF2B5EF4-FFF2-40B4-BE49-F238E27FC236}">
                  <a16:creationId xmlns:a16="http://schemas.microsoft.com/office/drawing/2014/main" id="{0C31D8B0-050A-4D91-872B-4DAFDAAB54B0}"/>
                </a:ext>
              </a:extLst>
            </p:cNvPr>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point-to-site connectivity</a:t>
              </a:r>
            </a:p>
          </p:txBody>
        </p:sp>
        <p:cxnSp>
          <p:nvCxnSpPr>
            <p:cNvPr id="128" name="Straight Connector 127">
              <a:extLst>
                <a:ext uri="{FF2B5EF4-FFF2-40B4-BE49-F238E27FC236}">
                  <a16:creationId xmlns:a16="http://schemas.microsoft.com/office/drawing/2014/main" id="{950B2830-BE67-48E9-80C3-13685A200775}"/>
                </a:ext>
              </a:extLst>
            </p:cNvPr>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DB79A76-5168-4B1B-82EC-BEEA23611239}"/>
                </a:ext>
              </a:extLst>
            </p:cNvPr>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30" name="Picture 2">
            <a:extLst>
              <a:ext uri="{FF2B5EF4-FFF2-40B4-BE49-F238E27FC236}">
                <a16:creationId xmlns:a16="http://schemas.microsoft.com/office/drawing/2014/main" id="{DBA24464-A591-4414-84A7-D5847DEF93C3}"/>
              </a:ext>
            </a:extLst>
          </p:cNvPr>
          <p:cNvPicPr>
            <a:picLocks noChangeAspect="1" noChangeArrowheads="1"/>
          </p:cNvPicPr>
          <p:nvPr/>
        </p:nvPicPr>
        <p:blipFill>
          <a:blip r:embed="rId4" cstate="print">
            <a:lum bright="100000" contrast="100000"/>
          </a:blip>
          <a:srcRect/>
          <a:stretch>
            <a:fillRect/>
          </a:stretch>
        </p:blipFill>
        <p:spPr bwMode="auto">
          <a:xfrm>
            <a:off x="876571" y="2165101"/>
            <a:ext cx="533711" cy="533571"/>
          </a:xfrm>
          <a:prstGeom prst="rect">
            <a:avLst/>
          </a:prstGeom>
          <a:noFill/>
          <a:ln w="9525">
            <a:noFill/>
            <a:miter lim="800000"/>
            <a:headEnd/>
            <a:tailEnd/>
          </a:ln>
          <a:effectLst/>
        </p:spPr>
      </p:pic>
      <p:sp>
        <p:nvSpPr>
          <p:cNvPr id="131" name="Isosceles Triangle 130">
            <a:extLst>
              <a:ext uri="{FF2B5EF4-FFF2-40B4-BE49-F238E27FC236}">
                <a16:creationId xmlns:a16="http://schemas.microsoft.com/office/drawing/2014/main" id="{DD605937-A30F-4DE3-B3D6-6DE856E20F04}"/>
              </a:ext>
            </a:extLst>
          </p:cNvPr>
          <p:cNvSpPr/>
          <p:nvPr/>
        </p:nvSpPr>
        <p:spPr bwMode="auto">
          <a:xfrm rot="9180217">
            <a:off x="1151564" y="2540265"/>
            <a:ext cx="263671" cy="360374"/>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2" name="Rectangle 77">
            <a:extLst>
              <a:ext uri="{FF2B5EF4-FFF2-40B4-BE49-F238E27FC236}">
                <a16:creationId xmlns:a16="http://schemas.microsoft.com/office/drawing/2014/main" id="{E786C380-0F01-4BBC-A5EA-9504E101F3D7}"/>
              </a:ext>
            </a:extLst>
          </p:cNvPr>
          <p:cNvSpPr/>
          <p:nvPr/>
        </p:nvSpPr>
        <p:spPr>
          <a:xfrm>
            <a:off x="7818657" y="2285966"/>
            <a:ext cx="2851650" cy="868972"/>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from anywhere</a:t>
            </a:r>
          </a:p>
        </p:txBody>
      </p:sp>
      <p:sp>
        <p:nvSpPr>
          <p:cNvPr id="133" name="Freeform 539">
            <a:extLst>
              <a:ext uri="{FF2B5EF4-FFF2-40B4-BE49-F238E27FC236}">
                <a16:creationId xmlns:a16="http://schemas.microsoft.com/office/drawing/2014/main" id="{0D66DAFB-8979-46F5-B8FF-90D371F1313B}"/>
              </a:ext>
            </a:extLst>
          </p:cNvPr>
          <p:cNvSpPr>
            <a:spLocks noChangeAspect="1"/>
          </p:cNvSpPr>
          <p:nvPr/>
        </p:nvSpPr>
        <p:spPr bwMode="auto">
          <a:xfrm>
            <a:off x="1170640" y="2694981"/>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4" name="Rectangle 133">
            <a:extLst>
              <a:ext uri="{FF2B5EF4-FFF2-40B4-BE49-F238E27FC236}">
                <a16:creationId xmlns:a16="http://schemas.microsoft.com/office/drawing/2014/main" id="{9FB59D76-15F3-40DD-AB9E-FC9A20003BB5}"/>
              </a:ext>
            </a:extLst>
          </p:cNvPr>
          <p:cNvSpPr/>
          <p:nvPr/>
        </p:nvSpPr>
        <p:spPr>
          <a:xfrm>
            <a:off x="319113" y="5372881"/>
            <a:ext cx="11541469" cy="1067862"/>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w="76200">
                <a:solidFill>
                  <a:srgbClr val="505050"/>
                </a:solidFill>
              </a:ln>
              <a:solidFill>
                <a:srgbClr val="FFFFFF"/>
              </a:solidFill>
              <a:effectLst/>
              <a:uLnTx/>
              <a:uFillTx/>
              <a:latin typeface="Segoe UI"/>
              <a:ea typeface="+mn-ea"/>
              <a:cs typeface="Segoe UI" panose="020B0502040204020203" pitchFamily="34" charset="0"/>
            </a:endParaRPr>
          </a:p>
        </p:txBody>
      </p:sp>
      <p:sp>
        <p:nvSpPr>
          <p:cNvPr id="135" name="Freeform 45">
            <a:extLst>
              <a:ext uri="{FF2B5EF4-FFF2-40B4-BE49-F238E27FC236}">
                <a16:creationId xmlns:a16="http://schemas.microsoft.com/office/drawing/2014/main" id="{256B8B1D-FF13-44B1-B1DE-3F37CEEB1A6E}"/>
              </a:ext>
            </a:extLst>
          </p:cNvPr>
          <p:cNvSpPr/>
          <p:nvPr/>
        </p:nvSpPr>
        <p:spPr>
          <a:xfrm rot="5400000">
            <a:off x="6237184" y="4897683"/>
            <a:ext cx="1062551" cy="201199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6" name="Freeform 46">
            <a:extLst>
              <a:ext uri="{FF2B5EF4-FFF2-40B4-BE49-F238E27FC236}">
                <a16:creationId xmlns:a16="http://schemas.microsoft.com/office/drawing/2014/main" id="{A1EAF2BD-9819-43CE-A529-2D3CCA82E1C7}"/>
              </a:ext>
            </a:extLst>
          </p:cNvPr>
          <p:cNvSpPr/>
          <p:nvPr/>
        </p:nvSpPr>
        <p:spPr>
          <a:xfrm rot="5400000">
            <a:off x="793837" y="4897682"/>
            <a:ext cx="1062552" cy="2011999"/>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137" name="Group 136">
            <a:extLst>
              <a:ext uri="{FF2B5EF4-FFF2-40B4-BE49-F238E27FC236}">
                <a16:creationId xmlns:a16="http://schemas.microsoft.com/office/drawing/2014/main" id="{F94986B8-2210-4FC8-A866-E3080C727E84}"/>
              </a:ext>
            </a:extLst>
          </p:cNvPr>
          <p:cNvGrpSpPr/>
          <p:nvPr/>
        </p:nvGrpSpPr>
        <p:grpSpPr>
          <a:xfrm>
            <a:off x="876570" y="5447647"/>
            <a:ext cx="538666" cy="735538"/>
            <a:chOff x="5293615" y="2293499"/>
            <a:chExt cx="1189325" cy="1488408"/>
          </a:xfrm>
        </p:grpSpPr>
        <p:pic>
          <p:nvPicPr>
            <p:cNvPr id="138" name="Picture 2">
              <a:extLst>
                <a:ext uri="{FF2B5EF4-FFF2-40B4-BE49-F238E27FC236}">
                  <a16:creationId xmlns:a16="http://schemas.microsoft.com/office/drawing/2014/main" id="{06FEFB65-747A-4DB1-9A72-2A819901C5C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139" name="Isosceles Triangle 138">
              <a:extLst>
                <a:ext uri="{FF2B5EF4-FFF2-40B4-BE49-F238E27FC236}">
                  <a16:creationId xmlns:a16="http://schemas.microsoft.com/office/drawing/2014/main" id="{AB9EDC6E-0BDA-453E-B482-5E5B2EE520A1}"/>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pic>
        <p:nvPicPr>
          <p:cNvPr id="140" name="Picture 2">
            <a:extLst>
              <a:ext uri="{FF2B5EF4-FFF2-40B4-BE49-F238E27FC236}">
                <a16:creationId xmlns:a16="http://schemas.microsoft.com/office/drawing/2014/main" id="{1533309F-BCCA-433A-A6F8-C547F93E86A4}"/>
              </a:ext>
            </a:extLst>
          </p:cNvPr>
          <p:cNvPicPr>
            <a:picLocks noChangeAspect="1" noChangeArrowheads="1"/>
          </p:cNvPicPr>
          <p:nvPr/>
        </p:nvPicPr>
        <p:blipFill>
          <a:blip r:embed="rId4" cstate="print">
            <a:lum bright="100000" contrast="100000"/>
          </a:blip>
          <a:srcRect/>
          <a:stretch>
            <a:fillRect/>
          </a:stretch>
        </p:blipFill>
        <p:spPr bwMode="auto">
          <a:xfrm>
            <a:off x="6326843" y="5311464"/>
            <a:ext cx="985968" cy="1195458"/>
          </a:xfrm>
          <a:prstGeom prst="rect">
            <a:avLst/>
          </a:prstGeom>
          <a:noFill/>
          <a:ln w="9525">
            <a:noFill/>
            <a:miter lim="800000"/>
            <a:headEnd/>
            <a:tailEnd/>
          </a:ln>
          <a:effectLst/>
        </p:spPr>
      </p:pic>
      <p:cxnSp>
        <p:nvCxnSpPr>
          <p:cNvPr id="141" name="Straight Connector 140">
            <a:extLst>
              <a:ext uri="{FF2B5EF4-FFF2-40B4-BE49-F238E27FC236}">
                <a16:creationId xmlns:a16="http://schemas.microsoft.com/office/drawing/2014/main" id="{53895257-8530-4BA7-97C8-9DC350D09F4F}"/>
              </a:ext>
            </a:extLst>
          </p:cNvPr>
          <p:cNvCxnSpPr/>
          <p:nvPr/>
        </p:nvCxnSpPr>
        <p:spPr>
          <a:xfrm flipH="1">
            <a:off x="2173514" y="5904648"/>
            <a:ext cx="9226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2B18366D-9379-4E48-9973-C944BBEE3237}"/>
              </a:ext>
            </a:extLst>
          </p:cNvPr>
          <p:cNvSpPr/>
          <p:nvPr/>
        </p:nvSpPr>
        <p:spPr>
          <a:xfrm>
            <a:off x="2821632" y="5639843"/>
            <a:ext cx="2493503" cy="55515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ExpressRoute</a:t>
            </a:r>
            <a:r>
              <a:rPr kumimoji="0" lang="en-US" sz="1765"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 private connectivity</a:t>
            </a:r>
          </a:p>
        </p:txBody>
      </p:sp>
      <p:cxnSp>
        <p:nvCxnSpPr>
          <p:cNvPr id="143" name="Straight Connector 142">
            <a:extLst>
              <a:ext uri="{FF2B5EF4-FFF2-40B4-BE49-F238E27FC236}">
                <a16:creationId xmlns:a16="http://schemas.microsoft.com/office/drawing/2014/main" id="{E050DC01-8516-4AFE-975F-5B4CF0A74CA2}"/>
              </a:ext>
            </a:extLst>
          </p:cNvPr>
          <p:cNvCxnSpPr/>
          <p:nvPr/>
        </p:nvCxnSpPr>
        <p:spPr>
          <a:xfrm>
            <a:off x="5062694" y="5904648"/>
            <a:ext cx="911720"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44" name="Rectangle 77">
            <a:extLst>
              <a:ext uri="{FF2B5EF4-FFF2-40B4-BE49-F238E27FC236}">
                <a16:creationId xmlns:a16="http://schemas.microsoft.com/office/drawing/2014/main" id="{88504196-FB94-47CD-88C7-C3043C38FB6A}"/>
              </a:ext>
            </a:extLst>
          </p:cNvPr>
          <p:cNvSpPr/>
          <p:nvPr/>
        </p:nvSpPr>
        <p:spPr>
          <a:xfrm>
            <a:off x="7793716" y="5372878"/>
            <a:ext cx="3195939" cy="1062077"/>
          </a:xfrm>
          <a:prstGeom prst="rect">
            <a:avLst/>
          </a:prstGeom>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Private connectivity from your on-premises data center to Azure virtual networks and PaaS Services</a:t>
            </a:r>
          </a:p>
        </p:txBody>
      </p:sp>
      <p:sp>
        <p:nvSpPr>
          <p:cNvPr id="145" name="Rectangle 144">
            <a:extLst>
              <a:ext uri="{FF2B5EF4-FFF2-40B4-BE49-F238E27FC236}">
                <a16:creationId xmlns:a16="http://schemas.microsoft.com/office/drawing/2014/main" id="{35420F6A-3EDE-42C3-86E2-EFA460C7B823}"/>
              </a:ext>
            </a:extLst>
          </p:cNvPr>
          <p:cNvSpPr/>
          <p:nvPr/>
        </p:nvSpPr>
        <p:spPr bwMode="auto">
          <a:xfrm>
            <a:off x="319114" y="5372878"/>
            <a:ext cx="10937110" cy="1067863"/>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panose="020B0502040204020203" pitchFamily="34" charset="0"/>
            </a:endParaRPr>
          </a:p>
        </p:txBody>
      </p:sp>
      <p:sp>
        <p:nvSpPr>
          <p:cNvPr id="146" name="Freeform 539">
            <a:extLst>
              <a:ext uri="{FF2B5EF4-FFF2-40B4-BE49-F238E27FC236}">
                <a16:creationId xmlns:a16="http://schemas.microsoft.com/office/drawing/2014/main" id="{A5067A3A-4486-491E-AA07-F03DF3811996}"/>
              </a:ext>
            </a:extLst>
          </p:cNvPr>
          <p:cNvSpPr>
            <a:spLocks noChangeAspect="1"/>
          </p:cNvSpPr>
          <p:nvPr/>
        </p:nvSpPr>
        <p:spPr bwMode="auto">
          <a:xfrm>
            <a:off x="1170639" y="5991590"/>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47" name="Rectangle 146">
            <a:extLst>
              <a:ext uri="{FF2B5EF4-FFF2-40B4-BE49-F238E27FC236}">
                <a16:creationId xmlns:a16="http://schemas.microsoft.com/office/drawing/2014/main" id="{BD22C84A-45BB-473D-8422-520EDE5A9777}"/>
              </a:ext>
            </a:extLst>
          </p:cNvPr>
          <p:cNvSpPr/>
          <p:nvPr/>
        </p:nvSpPr>
        <p:spPr>
          <a:xfrm>
            <a:off x="319114" y="4413260"/>
            <a:ext cx="11541469" cy="896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48" name="Freeform 97">
            <a:extLst>
              <a:ext uri="{FF2B5EF4-FFF2-40B4-BE49-F238E27FC236}">
                <a16:creationId xmlns:a16="http://schemas.microsoft.com/office/drawing/2014/main" id="{08ADCBB9-7687-4F22-81FE-1126DE3FD16E}"/>
              </a:ext>
            </a:extLst>
          </p:cNvPr>
          <p:cNvSpPr/>
          <p:nvPr/>
        </p:nvSpPr>
        <p:spPr>
          <a:xfrm rot="5400000">
            <a:off x="6320247" y="3855475"/>
            <a:ext cx="896425" cy="201199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B900"/>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49" name="Freeform 100">
            <a:extLst>
              <a:ext uri="{FF2B5EF4-FFF2-40B4-BE49-F238E27FC236}">
                <a16:creationId xmlns:a16="http://schemas.microsoft.com/office/drawing/2014/main" id="{044E3580-EFE4-476E-827D-1EF7CEF89EAC}"/>
              </a:ext>
            </a:extLst>
          </p:cNvPr>
          <p:cNvSpPr/>
          <p:nvPr/>
        </p:nvSpPr>
        <p:spPr>
          <a:xfrm rot="5400000">
            <a:off x="880055" y="3858625"/>
            <a:ext cx="896425" cy="2005685"/>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0" name="Rectangle 149">
            <a:extLst>
              <a:ext uri="{FF2B5EF4-FFF2-40B4-BE49-F238E27FC236}">
                <a16:creationId xmlns:a16="http://schemas.microsoft.com/office/drawing/2014/main" id="{29E893BB-D59F-4994-A346-7FB5CEE6A8A2}"/>
              </a:ext>
            </a:extLst>
          </p:cNvPr>
          <p:cNvSpPr/>
          <p:nvPr/>
        </p:nvSpPr>
        <p:spPr>
          <a:xfrm>
            <a:off x="2746931" y="4562658"/>
            <a:ext cx="2484589" cy="573256"/>
          </a:xfrm>
          <a:prstGeom prst="rect">
            <a:avLst/>
          </a:prstGeom>
        </p:spPr>
        <p:txBody>
          <a:bodyPr wrap="square" lIns="119497" tIns="59750" rIns="119497" bIns="59750">
            <a:spAutoFit/>
          </a:bodyPr>
          <a:lstStyle/>
          <a:p>
            <a:pPr marL="0" marR="0" lvl="0" indent="0" algn="ctr" defTabSz="466650" rtl="0" eaLnBrk="1" fontAlgn="base"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VNet Peering</a:t>
            </a:r>
          </a:p>
          <a:p>
            <a:pPr marL="0" marR="0" lvl="0" indent="0" algn="ctr" defTabSz="466650" rtl="0" eaLnBrk="1" fontAlgn="base"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within region</a:t>
            </a:r>
          </a:p>
        </p:txBody>
      </p:sp>
      <p:cxnSp>
        <p:nvCxnSpPr>
          <p:cNvPr id="151" name="Straight Connector 150">
            <a:extLst>
              <a:ext uri="{FF2B5EF4-FFF2-40B4-BE49-F238E27FC236}">
                <a16:creationId xmlns:a16="http://schemas.microsoft.com/office/drawing/2014/main" id="{D6CA0190-B952-45AB-9789-9E3956FC8CEF}"/>
              </a:ext>
            </a:extLst>
          </p:cNvPr>
          <p:cNvCxnSpPr/>
          <p:nvPr/>
        </p:nvCxnSpPr>
        <p:spPr>
          <a:xfrm>
            <a:off x="5079942" y="4869187"/>
            <a:ext cx="897544"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ECE5638-F92D-45D0-9926-4EC9CE7DC8A0}"/>
              </a:ext>
            </a:extLst>
          </p:cNvPr>
          <p:cNvCxnSpPr/>
          <p:nvPr/>
        </p:nvCxnSpPr>
        <p:spPr>
          <a:xfrm flipH="1">
            <a:off x="2176587" y="4869187"/>
            <a:ext cx="936793"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153" name="Picture 2">
            <a:extLst>
              <a:ext uri="{FF2B5EF4-FFF2-40B4-BE49-F238E27FC236}">
                <a16:creationId xmlns:a16="http://schemas.microsoft.com/office/drawing/2014/main" id="{AB80F641-2CEA-4FD9-B4CA-8C86330EDA07}"/>
              </a:ext>
            </a:extLst>
          </p:cNvPr>
          <p:cNvPicPr>
            <a:picLocks noChangeAspect="1" noChangeArrowheads="1"/>
          </p:cNvPicPr>
          <p:nvPr/>
        </p:nvPicPr>
        <p:blipFill>
          <a:blip r:embed="rId4" cstate="print">
            <a:lum bright="100000" contrast="100000"/>
          </a:blip>
          <a:srcRect/>
          <a:stretch>
            <a:fillRect/>
          </a:stretch>
        </p:blipFill>
        <p:spPr bwMode="auto">
          <a:xfrm>
            <a:off x="876571" y="4419296"/>
            <a:ext cx="533711" cy="533571"/>
          </a:xfrm>
          <a:prstGeom prst="rect">
            <a:avLst/>
          </a:prstGeom>
          <a:noFill/>
          <a:ln w="9525">
            <a:noFill/>
            <a:miter lim="800000"/>
            <a:headEnd/>
            <a:tailEnd/>
          </a:ln>
          <a:effectLst/>
        </p:spPr>
      </p:pic>
      <p:sp>
        <p:nvSpPr>
          <p:cNvPr id="154" name="Isosceles Triangle 153">
            <a:extLst>
              <a:ext uri="{FF2B5EF4-FFF2-40B4-BE49-F238E27FC236}">
                <a16:creationId xmlns:a16="http://schemas.microsoft.com/office/drawing/2014/main" id="{DF46C2D5-31F6-4B29-AA02-3C4D9697153A}"/>
              </a:ext>
            </a:extLst>
          </p:cNvPr>
          <p:cNvSpPr/>
          <p:nvPr/>
        </p:nvSpPr>
        <p:spPr bwMode="auto">
          <a:xfrm rot="9180217">
            <a:off x="1151564" y="4794461"/>
            <a:ext cx="263671" cy="360374"/>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5" name="Rectangle 77">
            <a:extLst>
              <a:ext uri="{FF2B5EF4-FFF2-40B4-BE49-F238E27FC236}">
                <a16:creationId xmlns:a16="http://schemas.microsoft.com/office/drawing/2014/main" id="{5A86625D-ADAA-4F8C-9990-EE487E92AFEE}"/>
              </a:ext>
            </a:extLst>
          </p:cNvPr>
          <p:cNvSpPr/>
          <p:nvPr/>
        </p:nvSpPr>
        <p:spPr>
          <a:xfrm>
            <a:off x="7774457" y="4413915"/>
            <a:ext cx="4086125" cy="832764"/>
          </a:xfrm>
          <a:prstGeom prst="rect">
            <a:avLst/>
          </a:prstGeom>
          <a:solidFill>
            <a:srgbClr val="0070C0"/>
          </a:solidFill>
        </p:spPr>
        <p:txBody>
          <a:bodyPr wrap="square" lIns="89642" tIns="89642" rIns="89642" bIns="89642">
            <a:spAutoFit/>
          </a:bodyPr>
          <a:lstStyle/>
          <a:p>
            <a:pPr marL="168072" marR="0" lvl="0" indent="-168072" algn="l" defTabSz="466650" rtl="0" eaLnBrk="1" fontAlgn="base" latinLnBrk="0" hangingPunct="1">
              <a:lnSpc>
                <a:spcPct val="90000"/>
              </a:lnSpc>
              <a:spcBef>
                <a:spcPts val="0"/>
              </a:spcBef>
              <a:spcAft>
                <a:spcPts val="0"/>
              </a:spcAft>
              <a:buClrTx/>
              <a:buSzTx/>
              <a:buFont typeface="Arial" pitchFamily="34" charset="0"/>
              <a:buChar char="•"/>
              <a:tabLst/>
              <a:defRPr/>
            </a:pPr>
            <a:r>
              <a:rPr kumimoji="0" lang="en-US" sz="1568"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In-region VNet-to-VNet connectivity</a:t>
            </a:r>
          </a:p>
          <a:p>
            <a:pPr marL="168072" marR="0" lvl="0" indent="-168072" algn="l" defTabSz="466650" rtl="0" eaLnBrk="1" fontAlgn="base" latinLnBrk="0" hangingPunct="1">
              <a:lnSpc>
                <a:spcPct val="90000"/>
              </a:lnSpc>
              <a:spcBef>
                <a:spcPts val="0"/>
              </a:spcBef>
              <a:spcAft>
                <a:spcPts val="0"/>
              </a:spcAft>
              <a:buClrTx/>
              <a:buSzTx/>
              <a:buFont typeface="Arial" pitchFamily="34" charset="0"/>
              <a:buChar char="•"/>
              <a:tabLst/>
              <a:defRPr/>
            </a:pPr>
            <a:r>
              <a:rPr kumimoji="0" lang="en-US" sz="1568"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Direct VM-to-VM connectivity</a:t>
            </a:r>
          </a:p>
          <a:p>
            <a:pPr marL="168072" marR="0" lvl="0" indent="-168072" algn="l" defTabSz="466650" rtl="0" eaLnBrk="1" fontAlgn="base" latinLnBrk="0" hangingPunct="1">
              <a:lnSpc>
                <a:spcPct val="90000"/>
              </a:lnSpc>
              <a:spcBef>
                <a:spcPts val="0"/>
              </a:spcBef>
              <a:spcAft>
                <a:spcPts val="0"/>
              </a:spcAft>
              <a:buClrTx/>
              <a:buSzTx/>
              <a:buFont typeface="Arial" pitchFamily="34" charset="0"/>
              <a:buChar char="•"/>
              <a:tabLst/>
              <a:defRPr/>
            </a:pPr>
            <a:r>
              <a:rPr kumimoji="0" lang="en-US" sz="1568"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Peer </a:t>
            </a:r>
            <a:r>
              <a:rPr kumimoji="0" lang="en-US" sz="1568" b="0" i="0" u="none" strike="noStrike" kern="0" cap="none" spc="0" normalizeH="0" baseline="0" noProof="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VNets</a:t>
            </a:r>
            <a:r>
              <a:rPr kumimoji="0" lang="en-US" sz="1568"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 for routing and transit </a:t>
            </a:r>
          </a:p>
        </p:txBody>
      </p:sp>
      <p:sp>
        <p:nvSpPr>
          <p:cNvPr id="156" name="Freeform 539">
            <a:extLst>
              <a:ext uri="{FF2B5EF4-FFF2-40B4-BE49-F238E27FC236}">
                <a16:creationId xmlns:a16="http://schemas.microsoft.com/office/drawing/2014/main" id="{F6E08F9E-F269-4D6C-B953-F6EA8422AF44}"/>
              </a:ext>
            </a:extLst>
          </p:cNvPr>
          <p:cNvSpPr>
            <a:spLocks noChangeAspect="1"/>
          </p:cNvSpPr>
          <p:nvPr/>
        </p:nvSpPr>
        <p:spPr bwMode="auto">
          <a:xfrm>
            <a:off x="1170640" y="4949177"/>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57" name="Picture 2">
            <a:extLst>
              <a:ext uri="{FF2B5EF4-FFF2-40B4-BE49-F238E27FC236}">
                <a16:creationId xmlns:a16="http://schemas.microsoft.com/office/drawing/2014/main" id="{E3A829C9-D8E4-4754-B198-9FA7553094E8}"/>
              </a:ext>
            </a:extLst>
          </p:cNvPr>
          <p:cNvPicPr>
            <a:picLocks noChangeAspect="1" noChangeArrowheads="1"/>
          </p:cNvPicPr>
          <p:nvPr/>
        </p:nvPicPr>
        <p:blipFill>
          <a:blip r:embed="rId4" cstate="print">
            <a:lum bright="100000" contrast="100000"/>
          </a:blip>
          <a:srcRect/>
          <a:stretch>
            <a:fillRect/>
          </a:stretch>
        </p:blipFill>
        <p:spPr bwMode="auto">
          <a:xfrm>
            <a:off x="6467139" y="4419296"/>
            <a:ext cx="533711" cy="533571"/>
          </a:xfrm>
          <a:prstGeom prst="rect">
            <a:avLst/>
          </a:prstGeom>
          <a:noFill/>
          <a:ln w="9525">
            <a:noFill/>
            <a:miter lim="800000"/>
            <a:headEnd/>
            <a:tailEnd/>
          </a:ln>
          <a:effectLst/>
        </p:spPr>
      </p:pic>
      <p:sp>
        <p:nvSpPr>
          <p:cNvPr id="158" name="Isosceles Triangle 157">
            <a:extLst>
              <a:ext uri="{FF2B5EF4-FFF2-40B4-BE49-F238E27FC236}">
                <a16:creationId xmlns:a16="http://schemas.microsoft.com/office/drawing/2014/main" id="{EDAAF03C-BE0C-438D-ABB7-C793885B9842}"/>
              </a:ext>
            </a:extLst>
          </p:cNvPr>
          <p:cNvSpPr/>
          <p:nvPr/>
        </p:nvSpPr>
        <p:spPr bwMode="auto">
          <a:xfrm rot="9180217">
            <a:off x="6742133" y="4794461"/>
            <a:ext cx="263671" cy="360374"/>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9" name="Freeform 539">
            <a:extLst>
              <a:ext uri="{FF2B5EF4-FFF2-40B4-BE49-F238E27FC236}">
                <a16:creationId xmlns:a16="http://schemas.microsoft.com/office/drawing/2014/main" id="{7215A80A-771E-4F79-93E4-FA4690606E35}"/>
              </a:ext>
            </a:extLst>
          </p:cNvPr>
          <p:cNvSpPr>
            <a:spLocks noChangeAspect="1"/>
          </p:cNvSpPr>
          <p:nvPr/>
        </p:nvSpPr>
        <p:spPr bwMode="auto">
          <a:xfrm>
            <a:off x="6761208" y="4949177"/>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286921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1337342"/>
            <a:ext cx="12192000" cy="485563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lstStyle/>
          <a:p>
            <a:r>
              <a:rPr lang="en-US" sz="3921"/>
              <a:t>Load Balancing</a:t>
            </a:r>
          </a:p>
        </p:txBody>
      </p:sp>
      <p:sp>
        <p:nvSpPr>
          <p:cNvPr id="15" name="Text Placeholder 2">
            <a:extLst>
              <a:ext uri="{FF2B5EF4-FFF2-40B4-BE49-F238E27FC236}">
                <a16:creationId xmlns:a16="http://schemas.microsoft.com/office/drawing/2014/main" id="{1B372BBC-4209-4E95-9770-86D49406D416}"/>
              </a:ext>
            </a:extLst>
          </p:cNvPr>
          <p:cNvSpPr txBox="1">
            <a:spLocks/>
          </p:cNvSpPr>
          <p:nvPr/>
        </p:nvSpPr>
        <p:spPr>
          <a:xfrm>
            <a:off x="2481659" y="1648431"/>
            <a:ext cx="7769015" cy="7388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0" i="0" u="none" strike="noStrike" kern="1200" cap="none" spc="0" normalizeH="0" baseline="0" noProof="0">
                <a:ln>
                  <a:noFill/>
                </a:ln>
                <a:solidFill>
                  <a:srgbClr val="000000"/>
                </a:solidFill>
                <a:effectLst/>
                <a:uLnTx/>
                <a:uFillTx/>
                <a:latin typeface="Segoe UI Light"/>
                <a:ea typeface="+mn-ea"/>
                <a:cs typeface="+mn-cs"/>
              </a:rPr>
              <a:t>Load Balancer</a:t>
            </a:r>
          </a:p>
        </p:txBody>
      </p:sp>
      <p:pic>
        <p:nvPicPr>
          <p:cNvPr id="16" name="Picture 15">
            <a:extLst>
              <a:ext uri="{FF2B5EF4-FFF2-40B4-BE49-F238E27FC236}">
                <a16:creationId xmlns:a16="http://schemas.microsoft.com/office/drawing/2014/main" id="{8638DEB8-1192-487C-93E1-00C31BAC50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962" y="1511563"/>
            <a:ext cx="1012571" cy="1012571"/>
          </a:xfrm>
          <a:prstGeom prst="rect">
            <a:avLst/>
          </a:prstGeom>
        </p:spPr>
      </p:pic>
      <p:pic>
        <p:nvPicPr>
          <p:cNvPr id="17" name="Picture 16">
            <a:extLst>
              <a:ext uri="{FF2B5EF4-FFF2-40B4-BE49-F238E27FC236}">
                <a16:creationId xmlns:a16="http://schemas.microsoft.com/office/drawing/2014/main" id="{67724EDF-DDDF-47E8-B402-C5CB4A7FAA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962" y="2681980"/>
            <a:ext cx="1012571" cy="1012571"/>
          </a:xfrm>
          <a:prstGeom prst="rect">
            <a:avLst/>
          </a:prstGeom>
        </p:spPr>
      </p:pic>
      <p:pic>
        <p:nvPicPr>
          <p:cNvPr id="18" name="Picture 17">
            <a:extLst>
              <a:ext uri="{FF2B5EF4-FFF2-40B4-BE49-F238E27FC236}">
                <a16:creationId xmlns:a16="http://schemas.microsoft.com/office/drawing/2014/main" id="{7B5856A6-ADA7-42F8-891A-5AE4A4B72E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3440" y="3852397"/>
            <a:ext cx="947613" cy="947613"/>
          </a:xfrm>
          <a:prstGeom prst="rect">
            <a:avLst/>
          </a:prstGeom>
        </p:spPr>
      </p:pic>
      <p:pic>
        <p:nvPicPr>
          <p:cNvPr id="19" name="Picture 18">
            <a:extLst>
              <a:ext uri="{FF2B5EF4-FFF2-40B4-BE49-F238E27FC236}">
                <a16:creationId xmlns:a16="http://schemas.microsoft.com/office/drawing/2014/main" id="{CC30DBC4-5F46-4A1D-A311-8756F1D947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9438" y="5072446"/>
            <a:ext cx="980093" cy="980093"/>
          </a:xfrm>
          <a:prstGeom prst="rect">
            <a:avLst/>
          </a:prstGeom>
        </p:spPr>
      </p:pic>
      <p:sp>
        <p:nvSpPr>
          <p:cNvPr id="20" name="Text Placeholder 2">
            <a:extLst>
              <a:ext uri="{FF2B5EF4-FFF2-40B4-BE49-F238E27FC236}">
                <a16:creationId xmlns:a16="http://schemas.microsoft.com/office/drawing/2014/main" id="{2E0FEEB1-3C80-457A-842D-0D774C2E3EA7}"/>
              </a:ext>
            </a:extLst>
          </p:cNvPr>
          <p:cNvSpPr txBox="1">
            <a:spLocks/>
          </p:cNvSpPr>
          <p:nvPr/>
        </p:nvSpPr>
        <p:spPr>
          <a:xfrm>
            <a:off x="2510301" y="2818847"/>
            <a:ext cx="7769015" cy="7388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0" i="0" u="none" strike="noStrike" kern="1200" cap="none" spc="0" normalizeH="0" baseline="0" noProof="0">
                <a:ln>
                  <a:noFill/>
                </a:ln>
                <a:solidFill>
                  <a:srgbClr val="000000"/>
                </a:solidFill>
                <a:effectLst/>
                <a:uLnTx/>
                <a:uFillTx/>
                <a:latin typeface="Segoe UI Light"/>
                <a:ea typeface="+mn-ea"/>
                <a:cs typeface="+mn-cs"/>
              </a:rPr>
              <a:t>Application Gateway with WAF </a:t>
            </a:r>
          </a:p>
        </p:txBody>
      </p:sp>
      <p:sp>
        <p:nvSpPr>
          <p:cNvPr id="21" name="Text Placeholder 2">
            <a:extLst>
              <a:ext uri="{FF2B5EF4-FFF2-40B4-BE49-F238E27FC236}">
                <a16:creationId xmlns:a16="http://schemas.microsoft.com/office/drawing/2014/main" id="{E45F81E6-897C-4E1F-B3AA-A5ABA0DE71FD}"/>
              </a:ext>
            </a:extLst>
          </p:cNvPr>
          <p:cNvSpPr txBox="1">
            <a:spLocks/>
          </p:cNvSpPr>
          <p:nvPr/>
        </p:nvSpPr>
        <p:spPr>
          <a:xfrm>
            <a:off x="2462760" y="4010330"/>
            <a:ext cx="7769015" cy="7388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0" i="0" u="none" strike="noStrike" kern="1200" cap="none" spc="0" normalizeH="0" baseline="0" noProof="0">
                <a:ln>
                  <a:noFill/>
                </a:ln>
                <a:solidFill>
                  <a:srgbClr val="000000"/>
                </a:solidFill>
                <a:effectLst/>
                <a:uLnTx/>
                <a:uFillTx/>
                <a:latin typeface="Segoe UI Light"/>
                <a:ea typeface="+mn-ea"/>
                <a:cs typeface="+mn-cs"/>
              </a:rPr>
              <a:t>Traffic Manager</a:t>
            </a:r>
          </a:p>
        </p:txBody>
      </p:sp>
      <p:sp>
        <p:nvSpPr>
          <p:cNvPr id="22" name="Text Placeholder 2">
            <a:extLst>
              <a:ext uri="{FF2B5EF4-FFF2-40B4-BE49-F238E27FC236}">
                <a16:creationId xmlns:a16="http://schemas.microsoft.com/office/drawing/2014/main" id="{5E83A16B-BFF1-4584-9B64-B91A4448A3F5}"/>
              </a:ext>
            </a:extLst>
          </p:cNvPr>
          <p:cNvSpPr txBox="1">
            <a:spLocks/>
          </p:cNvSpPr>
          <p:nvPr/>
        </p:nvSpPr>
        <p:spPr>
          <a:xfrm>
            <a:off x="2462760" y="5295251"/>
            <a:ext cx="8937087" cy="7388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0" i="0" u="none" strike="noStrike" kern="1200" cap="none" spc="0" normalizeH="0" baseline="0" noProof="0">
                <a:ln>
                  <a:noFill/>
                </a:ln>
                <a:solidFill>
                  <a:srgbClr val="000000"/>
                </a:solidFill>
                <a:effectLst/>
                <a:uLnTx/>
                <a:uFillTx/>
                <a:latin typeface="Segoe UI Light"/>
                <a:ea typeface="+mn-ea"/>
                <a:cs typeface="+mn-cs"/>
              </a:rPr>
              <a:t>3</a:t>
            </a:r>
            <a:r>
              <a:rPr kumimoji="0" lang="en-US" sz="3529" b="0" i="0" u="none" strike="noStrike" kern="1200" cap="none" spc="0" normalizeH="0" baseline="30000" noProof="0">
                <a:ln>
                  <a:noFill/>
                </a:ln>
                <a:solidFill>
                  <a:srgbClr val="000000"/>
                </a:solidFill>
                <a:effectLst/>
                <a:uLnTx/>
                <a:uFillTx/>
                <a:latin typeface="Segoe UI Light"/>
                <a:ea typeface="+mn-ea"/>
                <a:cs typeface="+mn-cs"/>
              </a:rPr>
              <a:t>rd</a:t>
            </a:r>
            <a:r>
              <a:rPr kumimoji="0" lang="en-US" sz="3529" b="0" i="0" u="none" strike="noStrike" kern="1200" cap="none" spc="0" normalizeH="0" baseline="0" noProof="0">
                <a:ln>
                  <a:noFill/>
                </a:ln>
                <a:solidFill>
                  <a:srgbClr val="000000"/>
                </a:solidFill>
                <a:effectLst/>
                <a:uLnTx/>
                <a:uFillTx/>
                <a:latin typeface="Segoe UI Light"/>
                <a:ea typeface="+mn-ea"/>
                <a:cs typeface="+mn-cs"/>
              </a:rPr>
              <a:t> Party Solutions from Marketplace</a:t>
            </a:r>
          </a:p>
        </p:txBody>
      </p:sp>
      <p:grpSp>
        <p:nvGrpSpPr>
          <p:cNvPr id="23" name="Group 22">
            <a:extLst>
              <a:ext uri="{FF2B5EF4-FFF2-40B4-BE49-F238E27FC236}">
                <a16:creationId xmlns:a16="http://schemas.microsoft.com/office/drawing/2014/main" id="{A1465423-6499-4192-93D2-70068298BEC0}"/>
              </a:ext>
            </a:extLst>
          </p:cNvPr>
          <p:cNvGrpSpPr/>
          <p:nvPr/>
        </p:nvGrpSpPr>
        <p:grpSpPr>
          <a:xfrm>
            <a:off x="9035029" y="476235"/>
            <a:ext cx="851604" cy="631855"/>
            <a:chOff x="10332992" y="479425"/>
            <a:chExt cx="868680" cy="644525"/>
          </a:xfrm>
        </p:grpSpPr>
        <p:sp>
          <p:nvSpPr>
            <p:cNvPr id="24" name="TextBox 23">
              <a:extLst>
                <a:ext uri="{FF2B5EF4-FFF2-40B4-BE49-F238E27FC236}">
                  <a16:creationId xmlns:a16="http://schemas.microsoft.com/office/drawing/2014/main" id="{6AA4FDDD-8EEA-4C04-91EF-F601FAC43504}"/>
                </a:ext>
              </a:extLst>
            </p:cNvPr>
            <p:cNvSpPr txBox="1"/>
            <p:nvPr/>
          </p:nvSpPr>
          <p:spPr>
            <a:xfrm>
              <a:off x="10332992" y="479425"/>
              <a:ext cx="868680"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25" name="Freeform 9">
              <a:extLst>
                <a:ext uri="{FF2B5EF4-FFF2-40B4-BE49-F238E27FC236}">
                  <a16:creationId xmlns:a16="http://schemas.microsoft.com/office/drawing/2014/main" id="{B4706708-077A-4CBA-8682-8C3A5AB6088E}"/>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F5FF8E7-C1B3-4083-BA33-A53E825A7D28}"/>
              </a:ext>
            </a:extLst>
          </p:cNvPr>
          <p:cNvGrpSpPr/>
          <p:nvPr/>
        </p:nvGrpSpPr>
        <p:grpSpPr>
          <a:xfrm>
            <a:off x="9886743" y="476234"/>
            <a:ext cx="941117" cy="634968"/>
            <a:chOff x="11201784" y="479425"/>
            <a:chExt cx="959988" cy="647700"/>
          </a:xfrm>
        </p:grpSpPr>
        <p:sp>
          <p:nvSpPr>
            <p:cNvPr id="27" name="TextBox 26">
              <a:extLst>
                <a:ext uri="{FF2B5EF4-FFF2-40B4-BE49-F238E27FC236}">
                  <a16:creationId xmlns:a16="http://schemas.microsoft.com/office/drawing/2014/main" id="{C11B5BB9-D05F-4FB6-AC99-5BF756C1CA3D}"/>
                </a:ext>
              </a:extLst>
            </p:cNvPr>
            <p:cNvSpPr txBox="1"/>
            <p:nvPr/>
          </p:nvSpPr>
          <p:spPr>
            <a:xfrm>
              <a:off x="11201784" y="479425"/>
              <a:ext cx="959988" cy="258532"/>
            </a:xfrm>
            <a:prstGeom prst="rect">
              <a:avLst/>
            </a:prstGeom>
            <a:noFill/>
          </p:spPr>
          <p:txBody>
            <a:bodyPr wrap="square" lIns="44821" tIns="44821" rIns="44821" bIns="44821"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4717">
                        <a:srgbClr val="000000"/>
                      </a:gs>
                      <a:gs pos="32075">
                        <a:srgbClr val="000000"/>
                      </a:gs>
                    </a:gsLst>
                    <a:lin ang="5400000" scaled="1"/>
                  </a:gradFill>
                  <a:effectLst/>
                  <a:uLnTx/>
                  <a:uFillTx/>
                  <a:latin typeface="Segoe UI Semibold" panose="020B0702040204020203" pitchFamily="34" charset="0"/>
                  <a:ea typeface="+mn-ea"/>
                  <a:cs typeface="Segoe UI Semibold" panose="020B0702040204020203" pitchFamily="34" charset="0"/>
                </a:rPr>
                <a:t>Networking</a:t>
              </a:r>
            </a:p>
          </p:txBody>
        </p:sp>
        <p:sp>
          <p:nvSpPr>
            <p:cNvPr id="28" name="Freeform 13">
              <a:extLst>
                <a:ext uri="{FF2B5EF4-FFF2-40B4-BE49-F238E27FC236}">
                  <a16:creationId xmlns:a16="http://schemas.microsoft.com/office/drawing/2014/main" id="{028183F8-88E4-4D41-8C1B-3E81C2046C92}"/>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4717">
                      <a:srgbClr val="000000"/>
                    </a:gs>
                    <a:gs pos="32075">
                      <a:srgbClr val="000000"/>
                    </a:gs>
                  </a:gsLst>
                  <a:lin ang="5400000" scaled="1"/>
                </a:gra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C8154094-6626-4BC1-859F-86997C7E718D}"/>
              </a:ext>
            </a:extLst>
          </p:cNvPr>
          <p:cNvSpPr txBox="1"/>
          <p:nvPr/>
        </p:nvSpPr>
        <p:spPr>
          <a:xfrm>
            <a:off x="10829672" y="474904"/>
            <a:ext cx="1030910" cy="253450"/>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0" name="Freeform 5">
            <a:extLst>
              <a:ext uri="{FF2B5EF4-FFF2-40B4-BE49-F238E27FC236}">
                <a16:creationId xmlns:a16="http://schemas.microsoft.com/office/drawing/2014/main" id="{DF4E1BF4-2CAB-445D-AAD5-BDCF35A508BD}"/>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47470DD5-3222-46AF-B691-06BD0D6A41B5}"/>
              </a:ext>
            </a:extLst>
          </p:cNvPr>
          <p:cNvSpPr/>
          <p:nvPr/>
        </p:nvSpPr>
        <p:spPr bwMode="auto">
          <a:xfrm>
            <a:off x="9932351"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6D3E95BE-2741-4495-AF6B-06D774AE94CB}"/>
              </a:ext>
            </a:extLst>
          </p:cNvPr>
          <p:cNvGrpSpPr/>
          <p:nvPr/>
        </p:nvGrpSpPr>
        <p:grpSpPr>
          <a:xfrm>
            <a:off x="8253196" y="470488"/>
            <a:ext cx="851604" cy="631855"/>
            <a:chOff x="9418637" y="479425"/>
            <a:chExt cx="868680" cy="644525"/>
          </a:xfrm>
        </p:grpSpPr>
        <p:sp>
          <p:nvSpPr>
            <p:cNvPr id="33" name="TextBox 32">
              <a:extLst>
                <a:ext uri="{FF2B5EF4-FFF2-40B4-BE49-F238E27FC236}">
                  <a16:creationId xmlns:a16="http://schemas.microsoft.com/office/drawing/2014/main" id="{C19F4AF6-8C68-4A05-B127-3C4E46B32442}"/>
                </a:ext>
              </a:extLst>
            </p:cNvPr>
            <p:cNvSpPr txBox="1"/>
            <p:nvPr/>
          </p:nvSpPr>
          <p:spPr>
            <a:xfrm>
              <a:off x="9418637" y="479425"/>
              <a:ext cx="868680" cy="258532"/>
            </a:xfrm>
            <a:prstGeom prst="rect">
              <a:avLst/>
            </a:prstGeom>
            <a:noFill/>
          </p:spPr>
          <p:txBody>
            <a:bodyPr wrap="square" lIns="44821" tIns="44821" rIns="44821" bIns="44821"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Compute</a:t>
              </a:r>
            </a:p>
          </p:txBody>
        </p:sp>
        <p:sp>
          <p:nvSpPr>
            <p:cNvPr id="34" name="Freeform 5">
              <a:extLst>
                <a:ext uri="{FF2B5EF4-FFF2-40B4-BE49-F238E27FC236}">
                  <a16:creationId xmlns:a16="http://schemas.microsoft.com/office/drawing/2014/main" id="{D876788F-9D38-46D9-82A4-5E492AE3A0A3}"/>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387393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325E34A8-7C58-47EC-9648-88DF30DC7097}"/>
              </a:ext>
            </a:extLst>
          </p:cNvPr>
          <p:cNvGraphicFramePr>
            <a:graphicFrameLocks noGrp="1"/>
          </p:cNvGraphicFramePr>
          <p:nvPr>
            <p:extLst/>
          </p:nvPr>
        </p:nvGraphicFramePr>
        <p:xfrm>
          <a:off x="269240" y="2149864"/>
          <a:ext cx="11655004" cy="3020568"/>
        </p:xfrm>
        <a:graphic>
          <a:graphicData uri="http://schemas.openxmlformats.org/drawingml/2006/table">
            <a:tbl>
              <a:tblPr firstRow="1" bandRow="1">
                <a:tableStyleId>{5C22544A-7EE6-4342-B048-85BDC9FD1C3A}</a:tableStyleId>
              </a:tblPr>
              <a:tblGrid>
                <a:gridCol w="1902473">
                  <a:extLst>
                    <a:ext uri="{9D8B030D-6E8A-4147-A177-3AD203B41FA5}">
                      <a16:colId xmlns:a16="http://schemas.microsoft.com/office/drawing/2014/main" val="3197870306"/>
                    </a:ext>
                  </a:extLst>
                </a:gridCol>
                <a:gridCol w="658215">
                  <a:extLst>
                    <a:ext uri="{9D8B030D-6E8A-4147-A177-3AD203B41FA5}">
                      <a16:colId xmlns:a16="http://schemas.microsoft.com/office/drawing/2014/main" val="1658188280"/>
                    </a:ext>
                  </a:extLst>
                </a:gridCol>
                <a:gridCol w="826756">
                  <a:extLst>
                    <a:ext uri="{9D8B030D-6E8A-4147-A177-3AD203B41FA5}">
                      <a16:colId xmlns:a16="http://schemas.microsoft.com/office/drawing/2014/main" val="2622186844"/>
                    </a:ext>
                  </a:extLst>
                </a:gridCol>
                <a:gridCol w="826756">
                  <a:extLst>
                    <a:ext uri="{9D8B030D-6E8A-4147-A177-3AD203B41FA5}">
                      <a16:colId xmlns:a16="http://schemas.microsoft.com/office/drawing/2014/main" val="2255672095"/>
                    </a:ext>
                  </a:extLst>
                </a:gridCol>
                <a:gridCol w="826756">
                  <a:extLst>
                    <a:ext uri="{9D8B030D-6E8A-4147-A177-3AD203B41FA5}">
                      <a16:colId xmlns:a16="http://schemas.microsoft.com/office/drawing/2014/main" val="929329240"/>
                    </a:ext>
                  </a:extLst>
                </a:gridCol>
                <a:gridCol w="826756">
                  <a:extLst>
                    <a:ext uri="{9D8B030D-6E8A-4147-A177-3AD203B41FA5}">
                      <a16:colId xmlns:a16="http://schemas.microsoft.com/office/drawing/2014/main" val="1739178816"/>
                    </a:ext>
                  </a:extLst>
                </a:gridCol>
                <a:gridCol w="826756">
                  <a:extLst>
                    <a:ext uri="{9D8B030D-6E8A-4147-A177-3AD203B41FA5}">
                      <a16:colId xmlns:a16="http://schemas.microsoft.com/office/drawing/2014/main" val="4066938788"/>
                    </a:ext>
                  </a:extLst>
                </a:gridCol>
                <a:gridCol w="826756">
                  <a:extLst>
                    <a:ext uri="{9D8B030D-6E8A-4147-A177-3AD203B41FA5}">
                      <a16:colId xmlns:a16="http://schemas.microsoft.com/office/drawing/2014/main" val="1993623972"/>
                    </a:ext>
                  </a:extLst>
                </a:gridCol>
                <a:gridCol w="826756">
                  <a:extLst>
                    <a:ext uri="{9D8B030D-6E8A-4147-A177-3AD203B41FA5}">
                      <a16:colId xmlns:a16="http://schemas.microsoft.com/office/drawing/2014/main" val="1474986278"/>
                    </a:ext>
                  </a:extLst>
                </a:gridCol>
                <a:gridCol w="826756">
                  <a:extLst>
                    <a:ext uri="{9D8B030D-6E8A-4147-A177-3AD203B41FA5}">
                      <a16:colId xmlns:a16="http://schemas.microsoft.com/office/drawing/2014/main" val="2480923566"/>
                    </a:ext>
                  </a:extLst>
                </a:gridCol>
                <a:gridCol w="826756">
                  <a:extLst>
                    <a:ext uri="{9D8B030D-6E8A-4147-A177-3AD203B41FA5}">
                      <a16:colId xmlns:a16="http://schemas.microsoft.com/office/drawing/2014/main" val="581428332"/>
                    </a:ext>
                  </a:extLst>
                </a:gridCol>
                <a:gridCol w="826756">
                  <a:extLst>
                    <a:ext uri="{9D8B030D-6E8A-4147-A177-3AD203B41FA5}">
                      <a16:colId xmlns:a16="http://schemas.microsoft.com/office/drawing/2014/main" val="478997332"/>
                    </a:ext>
                  </a:extLst>
                </a:gridCol>
                <a:gridCol w="826756">
                  <a:extLst>
                    <a:ext uri="{9D8B030D-6E8A-4147-A177-3AD203B41FA5}">
                      <a16:colId xmlns:a16="http://schemas.microsoft.com/office/drawing/2014/main" val="771603986"/>
                    </a:ext>
                  </a:extLst>
                </a:gridCol>
              </a:tblGrid>
              <a:tr h="301752">
                <a:tc>
                  <a:txBody>
                    <a:bodyPr/>
                    <a:lstStyle/>
                    <a:p>
                      <a:r>
                        <a:rPr lang="en-US" sz="800">
                          <a:solidFill>
                            <a:schemeClr val="tx1"/>
                          </a:solidFill>
                          <a:latin typeface="Segoe UI Semibold" panose="020B0702040204020203" pitchFamily="34" charset="0"/>
                        </a:rPr>
                        <a:t>APPLICATION</a:t>
                      </a:r>
                      <a:r>
                        <a:rPr lang="en-US" sz="800" baseline="0">
                          <a:solidFill>
                            <a:schemeClr val="tx1"/>
                          </a:solidFill>
                          <a:latin typeface="Segoe UI Semibold" panose="020B0702040204020203" pitchFamily="34" charset="0"/>
                        </a:rPr>
                        <a:t> GATEWAY</a:t>
                      </a:r>
                      <a:endParaRPr lang="en-US" sz="800">
                        <a:solidFill>
                          <a:schemeClr val="tx1"/>
                        </a:solidFill>
                        <a:latin typeface="Segoe UI Semibold" panose="020B0702040204020203" pitchFamily="34" charset="0"/>
                      </a:endParaRP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9795078"/>
                  </a:ext>
                </a:extLst>
              </a:tr>
              <a:tr h="301752">
                <a:tc>
                  <a:txBody>
                    <a:bodyPr/>
                    <a:lstStyle/>
                    <a:p>
                      <a:r>
                        <a:rPr lang="en-US" sz="800">
                          <a:solidFill>
                            <a:schemeClr val="tx1"/>
                          </a:solidFill>
                          <a:latin typeface="Segoe UI Semibold" panose="020B0702040204020203" pitchFamily="34" charset="0"/>
                        </a:rPr>
                        <a:t>AZURE DDoS PROTECTION</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a:t>
                      </a:r>
                      <a:r>
                        <a:rPr kumimoji="0" lang="en-US" sz="1000" b="0" i="0" u="none" strike="noStrike" kern="1200" cap="none" spc="0" normalizeH="0" baseline="0" noProof="0">
                          <a:ln>
                            <a:noFill/>
                          </a:ln>
                          <a:solidFill>
                            <a:srgbClr val="505050"/>
                          </a:solidFill>
                          <a:effectLst/>
                          <a:uLnTx/>
                          <a:uFillTx/>
                          <a:latin typeface="+mn-lt"/>
                          <a:ea typeface="+mn-ea"/>
                          <a:cs typeface="+mn-cs"/>
                          <a:sym typeface="Wingdings 2" panose="05020102010507070707" pitchFamily="18" charset="2"/>
                        </a:rPr>
                        <a:t>GA Feb CY18</a:t>
                      </a:r>
                      <a:endParaRPr kumimoji="0" lang="en-US" sz="1000" b="0" i="0" u="none" strike="noStrike" kern="1200" cap="none" spc="0" normalizeH="0" baseline="0" noProof="0">
                        <a:ln>
                          <a:noFill/>
                        </a:ln>
                        <a:solidFill>
                          <a:srgbClr val="505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a:t>
                      </a:r>
                      <a:r>
                        <a:rPr kumimoji="0" lang="en-US" sz="1000" b="0" i="0" u="none" strike="noStrike" kern="1200" cap="none" spc="0" normalizeH="0" baseline="0" noProof="0">
                          <a:ln>
                            <a:noFill/>
                          </a:ln>
                          <a:solidFill>
                            <a:srgbClr val="505050"/>
                          </a:solidFill>
                          <a:effectLst/>
                          <a:uLnTx/>
                          <a:uFillTx/>
                          <a:latin typeface="+mn-lt"/>
                          <a:ea typeface="+mn-ea"/>
                          <a:cs typeface="+mn-cs"/>
                          <a:sym typeface="Wingdings 2" panose="05020102010507070707" pitchFamily="18" charset="2"/>
                        </a:rPr>
                        <a:t>GA Feb CY18</a:t>
                      </a:r>
                      <a:endParaRPr kumimoji="0" lang="en-US" sz="1000" b="0" i="0" u="none" strike="noStrike" kern="1200" cap="none" spc="0" normalizeH="0" baseline="0" noProof="0">
                        <a:ln>
                          <a:noFill/>
                        </a:ln>
                        <a:solidFill>
                          <a:srgbClr val="505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a:t>
                      </a:r>
                      <a:r>
                        <a:rPr kumimoji="0" lang="en-US" sz="1000" b="0" i="0" u="none" strike="noStrike" kern="1200" cap="none" spc="0" normalizeH="0" baseline="0" noProof="0">
                          <a:ln>
                            <a:noFill/>
                          </a:ln>
                          <a:solidFill>
                            <a:srgbClr val="505050"/>
                          </a:solidFill>
                          <a:effectLst/>
                          <a:uLnTx/>
                          <a:uFillTx/>
                          <a:latin typeface="+mn-lt"/>
                          <a:ea typeface="+mn-ea"/>
                          <a:cs typeface="+mn-cs"/>
                          <a:sym typeface="Wingdings 2" panose="05020102010507070707" pitchFamily="18" charset="2"/>
                        </a:rPr>
                        <a:t>GA Feb CY18</a:t>
                      </a:r>
                      <a:endParaRPr kumimoji="0" lang="en-US" sz="1000" b="0" i="0" u="none" strike="noStrike" kern="1200" cap="none" spc="0" normalizeH="0" baseline="0" noProof="0">
                        <a:ln>
                          <a:noFill/>
                        </a:ln>
                        <a:solidFill>
                          <a:srgbClr val="505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mn-lt"/>
                          <a:ea typeface="+mn-ea"/>
                          <a:cs typeface="+mn-cs"/>
                        </a:rPr>
                        <a:t>GA Mar CY18</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7424374"/>
                  </a:ext>
                </a:extLst>
              </a:tr>
              <a:tr h="301752">
                <a:tc>
                  <a:txBody>
                    <a:bodyPr/>
                    <a:lstStyle/>
                    <a:p>
                      <a:r>
                        <a:rPr lang="en-US" sz="800">
                          <a:solidFill>
                            <a:schemeClr val="tx1"/>
                          </a:solidFill>
                          <a:latin typeface="Segoe UI Semibold" panose="020B0702040204020203" pitchFamily="34" charset="0"/>
                        </a:rPr>
                        <a:t>AZURE DNS</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1312055"/>
                  </a:ext>
                </a:extLst>
              </a:tr>
              <a:tr h="301752">
                <a:tc>
                  <a:txBody>
                    <a:bodyPr/>
                    <a:lstStyle/>
                    <a:p>
                      <a:r>
                        <a:rPr lang="en-US" sz="800">
                          <a:solidFill>
                            <a:schemeClr val="tx1"/>
                          </a:solidFill>
                          <a:latin typeface="Segoe UI Semibold" panose="020B0702040204020203" pitchFamily="34" charset="0"/>
                        </a:rPr>
                        <a:t>CDN</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0331968"/>
                  </a:ext>
                </a:extLst>
              </a:tr>
              <a:tr h="301752">
                <a:tc>
                  <a:txBody>
                    <a:bodyPr/>
                    <a:lstStyle/>
                    <a:p>
                      <a:r>
                        <a:rPr lang="en-US" sz="800">
                          <a:solidFill>
                            <a:schemeClr val="tx1"/>
                          </a:solidFill>
                          <a:latin typeface="Segoe UI Semibold" panose="020B0702040204020203" pitchFamily="34" charset="0"/>
                        </a:rPr>
                        <a:t>EXPRESSROUTE</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7747782"/>
                  </a:ext>
                </a:extLst>
              </a:tr>
              <a:tr h="301752">
                <a:tc>
                  <a:txBody>
                    <a:bodyPr/>
                    <a:lstStyle/>
                    <a:p>
                      <a:r>
                        <a:rPr lang="en-US" sz="800">
                          <a:solidFill>
                            <a:schemeClr val="tx1"/>
                          </a:solidFill>
                          <a:latin typeface="Segoe UI Semibold" panose="020B0702040204020203" pitchFamily="34" charset="0"/>
                        </a:rPr>
                        <a:t>LOAD</a:t>
                      </a:r>
                      <a:r>
                        <a:rPr lang="en-US" sz="800" baseline="0">
                          <a:solidFill>
                            <a:schemeClr val="tx1"/>
                          </a:solidFill>
                          <a:latin typeface="Segoe UI Semibold" panose="020B0702040204020203" pitchFamily="34" charset="0"/>
                        </a:rPr>
                        <a:t> BALANCER</a:t>
                      </a:r>
                      <a:endParaRPr lang="en-US" sz="800">
                        <a:solidFill>
                          <a:schemeClr val="tx1"/>
                        </a:solidFill>
                        <a:latin typeface="Segoe UI Semibold" panose="020B0702040204020203" pitchFamily="34" charset="0"/>
                      </a:endParaRP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9131240"/>
                  </a:ext>
                </a:extLst>
              </a:tr>
              <a:tr h="301752">
                <a:tc>
                  <a:txBody>
                    <a:bodyPr/>
                    <a:lstStyle/>
                    <a:p>
                      <a:r>
                        <a:rPr lang="en-US" sz="800">
                          <a:solidFill>
                            <a:schemeClr val="tx1"/>
                          </a:solidFill>
                          <a:latin typeface="Segoe UI Semibold" panose="020B0702040204020203" pitchFamily="34" charset="0"/>
                        </a:rPr>
                        <a:t>NETWORK WATCHER</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4408838"/>
                  </a:ext>
                </a:extLst>
              </a:tr>
              <a:tr h="301752">
                <a:tc>
                  <a:txBody>
                    <a:bodyPr/>
                    <a:lstStyle/>
                    <a:p>
                      <a:r>
                        <a:rPr lang="en-US" sz="800">
                          <a:solidFill>
                            <a:schemeClr val="tx1"/>
                          </a:solidFill>
                          <a:latin typeface="Segoe UI Semibold" panose="020B0702040204020203" pitchFamily="34" charset="0"/>
                        </a:rPr>
                        <a:t>TRAFFIC MANAGER</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mn-lt"/>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317703"/>
                  </a:ext>
                </a:extLst>
              </a:tr>
              <a:tr h="301752">
                <a:tc>
                  <a:txBody>
                    <a:bodyPr/>
                    <a:lstStyle/>
                    <a:p>
                      <a:r>
                        <a:rPr lang="en-US" sz="800">
                          <a:solidFill>
                            <a:schemeClr val="tx1"/>
                          </a:solidFill>
                          <a:latin typeface="Segoe UI Semibold" panose="020B0702040204020203" pitchFamily="34" charset="0"/>
                        </a:rPr>
                        <a:t>VIRTUAL NETWORK</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674842"/>
                  </a:ext>
                </a:extLst>
              </a:tr>
              <a:tr h="301752">
                <a:tc>
                  <a:txBody>
                    <a:bodyPr/>
                    <a:lstStyle/>
                    <a:p>
                      <a:r>
                        <a:rPr lang="en-US" sz="800">
                          <a:solidFill>
                            <a:schemeClr val="tx1"/>
                          </a:solidFill>
                          <a:latin typeface="Segoe UI Semibold" panose="020B0702040204020203" pitchFamily="34" charset="0"/>
                        </a:rPr>
                        <a:t>VPN GATEWAY</a:t>
                      </a:r>
                    </a:p>
                  </a:txBody>
                  <a:tcPr marR="0" marT="0" marB="0" anchor="ctr">
                    <a:lnL w="12700" cmpd="sng">
                      <a:noFill/>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mn-lt"/>
                        <a:ea typeface="+mn-ea"/>
                        <a:cs typeface="+mn-cs"/>
                      </a:endParaRPr>
                    </a:p>
                  </a:txBody>
                  <a:tcPr marL="0" marR="0" marT="0" marB="0" anchor="ctr">
                    <a:lnL w="9525" cap="flat" cmpd="sng" algn="ctr">
                      <a:solidFill>
                        <a:schemeClr val="bg2">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4224234"/>
                  </a:ext>
                </a:extLst>
              </a:tr>
            </a:tbl>
          </a:graphicData>
        </a:graphic>
      </p:graphicFrame>
      <p:sp>
        <p:nvSpPr>
          <p:cNvPr id="2" name="Title 1">
            <a:extLst>
              <a:ext uri="{FF2B5EF4-FFF2-40B4-BE49-F238E27FC236}">
                <a16:creationId xmlns:a16="http://schemas.microsoft.com/office/drawing/2014/main" id="{C3F8A228-CAF8-4CBE-8CB4-4C60ECE914AE}"/>
              </a:ext>
            </a:extLst>
          </p:cNvPr>
          <p:cNvSpPr>
            <a:spLocks noGrp="1"/>
          </p:cNvSpPr>
          <p:nvPr>
            <p:ph type="title"/>
          </p:nvPr>
        </p:nvSpPr>
        <p:spPr/>
        <p:txBody>
          <a:bodyPr/>
          <a:lstStyle/>
          <a:p>
            <a:r>
              <a:rPr lang="en-US"/>
              <a:t>Service availability – Americas- Regions</a:t>
            </a:r>
          </a:p>
        </p:txBody>
      </p:sp>
      <p:sp>
        <p:nvSpPr>
          <p:cNvPr id="23" name="TextBox 22">
            <a:extLst>
              <a:ext uri="{FF2B5EF4-FFF2-40B4-BE49-F238E27FC236}">
                <a16:creationId xmlns:a16="http://schemas.microsoft.com/office/drawing/2014/main" id="{97862198-B697-4DF3-986C-99A384B0AA87}"/>
              </a:ext>
            </a:extLst>
          </p:cNvPr>
          <p:cNvSpPr txBox="1"/>
          <p:nvPr/>
        </p:nvSpPr>
        <p:spPr>
          <a:xfrm rot="16200000">
            <a:off x="-226178" y="8795306"/>
            <a:ext cx="778260" cy="1523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Suites</a:t>
            </a:r>
          </a:p>
        </p:txBody>
      </p:sp>
      <p:sp>
        <p:nvSpPr>
          <p:cNvPr id="32" name="TextBox 31">
            <a:hlinkClick r:id="rId3" action="ppaction://hlinksldjump"/>
            <a:extLst>
              <a:ext uri="{FF2B5EF4-FFF2-40B4-BE49-F238E27FC236}">
                <a16:creationId xmlns:a16="http://schemas.microsoft.com/office/drawing/2014/main" id="{FA963585-6713-41C7-9A9D-DB2A6E39E7A2}"/>
              </a:ext>
            </a:extLst>
          </p:cNvPr>
          <p:cNvSpPr txBox="1"/>
          <p:nvPr/>
        </p:nvSpPr>
        <p:spPr>
          <a:xfrm>
            <a:off x="269240" y="1373041"/>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Compute</a:t>
            </a:r>
          </a:p>
        </p:txBody>
      </p:sp>
      <p:sp>
        <p:nvSpPr>
          <p:cNvPr id="33" name="TextBox 32">
            <a:hlinkClick r:id="" action="ppaction://noaction"/>
            <a:extLst>
              <a:ext uri="{FF2B5EF4-FFF2-40B4-BE49-F238E27FC236}">
                <a16:creationId xmlns:a16="http://schemas.microsoft.com/office/drawing/2014/main" id="{73885BCA-A292-48A2-9358-CBE4BA429472}"/>
              </a:ext>
            </a:extLst>
          </p:cNvPr>
          <p:cNvSpPr txBox="1"/>
          <p:nvPr/>
        </p:nvSpPr>
        <p:spPr>
          <a:xfrm>
            <a:off x="269240" y="1640294"/>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Containers</a:t>
            </a:r>
          </a:p>
        </p:txBody>
      </p:sp>
      <p:sp>
        <p:nvSpPr>
          <p:cNvPr id="34" name="TextBox 33">
            <a:hlinkClick r:id="rId4" action="ppaction://hlinksldjump"/>
            <a:extLst>
              <a:ext uri="{FF2B5EF4-FFF2-40B4-BE49-F238E27FC236}">
                <a16:creationId xmlns:a16="http://schemas.microsoft.com/office/drawing/2014/main" id="{936FCA91-A1A7-4C4C-8A79-1D28087147FE}"/>
              </a:ext>
            </a:extLst>
          </p:cNvPr>
          <p:cNvSpPr txBox="1"/>
          <p:nvPr/>
        </p:nvSpPr>
        <p:spPr>
          <a:xfrm>
            <a:off x="269240" y="1907547"/>
            <a:ext cx="11662436" cy="243839"/>
          </a:xfrm>
          <a:prstGeom prst="rect">
            <a:avLst/>
          </a:prstGeom>
          <a:solidFill>
            <a:schemeClr val="accent1"/>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Networking</a:t>
            </a:r>
          </a:p>
        </p:txBody>
      </p:sp>
      <p:sp>
        <p:nvSpPr>
          <p:cNvPr id="35" name="TextBox 34">
            <a:hlinkClick r:id="rId5" action="ppaction://hlinksldjump"/>
            <a:extLst>
              <a:ext uri="{FF2B5EF4-FFF2-40B4-BE49-F238E27FC236}">
                <a16:creationId xmlns:a16="http://schemas.microsoft.com/office/drawing/2014/main" id="{8C86ABE7-BE91-4115-8EB7-9E5EB15E8BB6}"/>
              </a:ext>
            </a:extLst>
          </p:cNvPr>
          <p:cNvSpPr txBox="1"/>
          <p:nvPr/>
        </p:nvSpPr>
        <p:spPr>
          <a:xfrm>
            <a:off x="269240" y="5165862"/>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a:t>
            </a:r>
          </a:p>
        </p:txBody>
      </p:sp>
      <p:sp>
        <p:nvSpPr>
          <p:cNvPr id="36" name="TextBox 35">
            <a:hlinkClick r:id="" action="ppaction://noaction"/>
            <a:extLst>
              <a:ext uri="{FF2B5EF4-FFF2-40B4-BE49-F238E27FC236}">
                <a16:creationId xmlns:a16="http://schemas.microsoft.com/office/drawing/2014/main" id="{1B78975A-2224-4275-BA19-B6FE52AE0921}"/>
              </a:ext>
            </a:extLst>
          </p:cNvPr>
          <p:cNvSpPr txBox="1"/>
          <p:nvPr/>
        </p:nvSpPr>
        <p:spPr>
          <a:xfrm>
            <a:off x="269240" y="5433115"/>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Web + Mobile</a:t>
            </a:r>
          </a:p>
        </p:txBody>
      </p:sp>
      <p:sp>
        <p:nvSpPr>
          <p:cNvPr id="37" name="TextBox 36">
            <a:hlinkClick r:id="" action="ppaction://noaction"/>
            <a:extLst>
              <a:ext uri="{FF2B5EF4-FFF2-40B4-BE49-F238E27FC236}">
                <a16:creationId xmlns:a16="http://schemas.microsoft.com/office/drawing/2014/main" id="{DBC51097-7EFF-4CF4-9562-EF699614E385}"/>
              </a:ext>
            </a:extLst>
          </p:cNvPr>
          <p:cNvSpPr txBox="1"/>
          <p:nvPr/>
        </p:nvSpPr>
        <p:spPr>
          <a:xfrm>
            <a:off x="269240" y="5700368"/>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lvl="0">
              <a:lnSpc>
                <a:spcPct val="90000"/>
              </a:lnSpc>
              <a:spcAft>
                <a:spcPts val="600"/>
              </a:spcAft>
              <a:defRPr/>
            </a:pPr>
            <a:r>
              <a:rPr lang="en-US" sz="1000">
                <a:solidFill>
                  <a:srgbClr val="505050"/>
                </a:solidFill>
                <a:latin typeface="Segoe UI Semibold" panose="020B0702040204020203" pitchFamily="34" charset="0"/>
              </a:rPr>
              <a:t>AI + Machine Learning</a:t>
            </a:r>
          </a:p>
        </p:txBody>
      </p:sp>
      <p:sp>
        <p:nvSpPr>
          <p:cNvPr id="38" name="TextBox 37">
            <a:hlinkClick r:id="" action="ppaction://noaction"/>
            <a:extLst>
              <a:ext uri="{FF2B5EF4-FFF2-40B4-BE49-F238E27FC236}">
                <a16:creationId xmlns:a16="http://schemas.microsoft.com/office/drawing/2014/main" id="{850FBA49-E30E-4A8A-8DB1-DF588DF7D7A6}"/>
              </a:ext>
            </a:extLst>
          </p:cNvPr>
          <p:cNvSpPr txBox="1"/>
          <p:nvPr/>
        </p:nvSpPr>
        <p:spPr>
          <a:xfrm>
            <a:off x="269240" y="5967621"/>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Analytics</a:t>
            </a:r>
          </a:p>
        </p:txBody>
      </p:sp>
      <p:sp>
        <p:nvSpPr>
          <p:cNvPr id="39" name="TextBox 38">
            <a:hlinkClick r:id="" action="ppaction://noaction"/>
            <a:extLst>
              <a:ext uri="{FF2B5EF4-FFF2-40B4-BE49-F238E27FC236}">
                <a16:creationId xmlns:a16="http://schemas.microsoft.com/office/drawing/2014/main" id="{98000D0A-707F-496C-A341-C990F8B238F5}"/>
              </a:ext>
            </a:extLst>
          </p:cNvPr>
          <p:cNvSpPr txBox="1"/>
          <p:nvPr/>
        </p:nvSpPr>
        <p:spPr>
          <a:xfrm>
            <a:off x="269240" y="6234874"/>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Databases</a:t>
            </a:r>
          </a:p>
        </p:txBody>
      </p:sp>
      <p:sp>
        <p:nvSpPr>
          <p:cNvPr id="40" name="TextBox 39">
            <a:hlinkClick r:id="" action="ppaction://noaction"/>
            <a:extLst>
              <a:ext uri="{FF2B5EF4-FFF2-40B4-BE49-F238E27FC236}">
                <a16:creationId xmlns:a16="http://schemas.microsoft.com/office/drawing/2014/main" id="{5DC0898D-DC5D-4414-BECC-24D7BFF0F976}"/>
              </a:ext>
            </a:extLst>
          </p:cNvPr>
          <p:cNvSpPr txBox="1"/>
          <p:nvPr/>
        </p:nvSpPr>
        <p:spPr>
          <a:xfrm>
            <a:off x="269240" y="6940604"/>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Internet of Things</a:t>
            </a:r>
          </a:p>
        </p:txBody>
      </p:sp>
      <p:sp>
        <p:nvSpPr>
          <p:cNvPr id="41" name="TextBox 40">
            <a:hlinkClick r:id="" action="ppaction://noaction"/>
            <a:extLst>
              <a:ext uri="{FF2B5EF4-FFF2-40B4-BE49-F238E27FC236}">
                <a16:creationId xmlns:a16="http://schemas.microsoft.com/office/drawing/2014/main" id="{0E36870E-8678-4BF1-BDA9-A8B920F9C9BD}"/>
              </a:ext>
            </a:extLst>
          </p:cNvPr>
          <p:cNvSpPr txBox="1"/>
          <p:nvPr/>
        </p:nvSpPr>
        <p:spPr>
          <a:xfrm>
            <a:off x="269240" y="7207857"/>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Management Tools</a:t>
            </a:r>
          </a:p>
        </p:txBody>
      </p:sp>
      <p:sp>
        <p:nvSpPr>
          <p:cNvPr id="42" name="TextBox 41">
            <a:hlinkClick r:id="" action="ppaction://noaction"/>
            <a:extLst>
              <a:ext uri="{FF2B5EF4-FFF2-40B4-BE49-F238E27FC236}">
                <a16:creationId xmlns:a16="http://schemas.microsoft.com/office/drawing/2014/main" id="{D7493EF2-0878-4411-B09C-DFAA5CD0FDC3}"/>
              </a:ext>
            </a:extLst>
          </p:cNvPr>
          <p:cNvSpPr txBox="1"/>
          <p:nvPr/>
        </p:nvSpPr>
        <p:spPr>
          <a:xfrm>
            <a:off x="269240" y="7475110"/>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Developer Tools</a:t>
            </a:r>
          </a:p>
        </p:txBody>
      </p:sp>
      <p:sp>
        <p:nvSpPr>
          <p:cNvPr id="43" name="TextBox 42">
            <a:hlinkClick r:id="" action="ppaction://noaction"/>
            <a:extLst>
              <a:ext uri="{FF2B5EF4-FFF2-40B4-BE49-F238E27FC236}">
                <a16:creationId xmlns:a16="http://schemas.microsoft.com/office/drawing/2014/main" id="{01A587A1-926F-4EC2-9DAF-A6168D9C9AE8}"/>
              </a:ext>
            </a:extLst>
          </p:cNvPr>
          <p:cNvSpPr txBox="1"/>
          <p:nvPr/>
        </p:nvSpPr>
        <p:spPr>
          <a:xfrm>
            <a:off x="269240" y="7742363"/>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Enterprise Integration</a:t>
            </a:r>
          </a:p>
        </p:txBody>
      </p:sp>
      <p:sp>
        <p:nvSpPr>
          <p:cNvPr id="44" name="TextBox 43">
            <a:hlinkClick r:id="" action="ppaction://noaction"/>
            <a:extLst>
              <a:ext uri="{FF2B5EF4-FFF2-40B4-BE49-F238E27FC236}">
                <a16:creationId xmlns:a16="http://schemas.microsoft.com/office/drawing/2014/main" id="{05614D1A-AE72-4ED2-BAFC-FBD132215537}"/>
              </a:ext>
            </a:extLst>
          </p:cNvPr>
          <p:cNvSpPr txBox="1"/>
          <p:nvPr/>
        </p:nvSpPr>
        <p:spPr>
          <a:xfrm>
            <a:off x="269240" y="8009611"/>
            <a:ext cx="11662436" cy="243839"/>
          </a:xfrm>
          <a:prstGeom prst="rect">
            <a:avLst/>
          </a:prstGeom>
          <a:solidFill>
            <a:schemeClr val="tx1">
              <a:lumMod val="20000"/>
              <a:lumOff val="80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Security + Identity</a:t>
            </a:r>
          </a:p>
        </p:txBody>
      </p:sp>
      <p:sp>
        <p:nvSpPr>
          <p:cNvPr id="45" name="TextBox 44">
            <a:hlinkClick r:id="" action="ppaction://noaction"/>
            <a:extLst>
              <a:ext uri="{FF2B5EF4-FFF2-40B4-BE49-F238E27FC236}">
                <a16:creationId xmlns:a16="http://schemas.microsoft.com/office/drawing/2014/main" id="{DECD6108-8E2D-4A0C-95AC-7D2F39309999}"/>
              </a:ext>
            </a:extLst>
          </p:cNvPr>
          <p:cNvSpPr txBox="1"/>
          <p:nvPr/>
        </p:nvSpPr>
        <p:spPr>
          <a:xfrm>
            <a:off x="269240" y="8482351"/>
            <a:ext cx="11662436" cy="243839"/>
          </a:xfrm>
          <a:prstGeom prst="rect">
            <a:avLst/>
          </a:prstGeom>
          <a:solidFill>
            <a:schemeClr val="bg2">
              <a:lumMod val="75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Enterprise Mobility (EMS)</a:t>
            </a:r>
          </a:p>
        </p:txBody>
      </p:sp>
      <p:sp>
        <p:nvSpPr>
          <p:cNvPr id="46" name="TextBox 45">
            <a:hlinkClick r:id="" action="ppaction://noaction"/>
            <a:extLst>
              <a:ext uri="{FF2B5EF4-FFF2-40B4-BE49-F238E27FC236}">
                <a16:creationId xmlns:a16="http://schemas.microsoft.com/office/drawing/2014/main" id="{02D60ABE-4FE2-45E6-B439-632F5BB146E7}"/>
              </a:ext>
            </a:extLst>
          </p:cNvPr>
          <p:cNvSpPr txBox="1"/>
          <p:nvPr/>
        </p:nvSpPr>
        <p:spPr>
          <a:xfrm>
            <a:off x="269240" y="8749554"/>
            <a:ext cx="11662436" cy="243839"/>
          </a:xfrm>
          <a:prstGeom prst="rect">
            <a:avLst/>
          </a:prstGeom>
          <a:solidFill>
            <a:schemeClr val="bg2">
              <a:lumMod val="75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IoT Suite</a:t>
            </a:r>
          </a:p>
        </p:txBody>
      </p:sp>
      <p:sp>
        <p:nvSpPr>
          <p:cNvPr id="47" name="TextBox 46">
            <a:hlinkClick r:id="" action="ppaction://noaction"/>
            <a:extLst>
              <a:ext uri="{FF2B5EF4-FFF2-40B4-BE49-F238E27FC236}">
                <a16:creationId xmlns:a16="http://schemas.microsoft.com/office/drawing/2014/main" id="{4FE971F6-8E85-4806-8DB2-D2EE33933E64}"/>
              </a:ext>
            </a:extLst>
          </p:cNvPr>
          <p:cNvSpPr txBox="1"/>
          <p:nvPr/>
        </p:nvSpPr>
        <p:spPr>
          <a:xfrm>
            <a:off x="269240" y="9016758"/>
            <a:ext cx="11662436" cy="243839"/>
          </a:xfrm>
          <a:prstGeom prst="rect">
            <a:avLst/>
          </a:prstGeom>
          <a:solidFill>
            <a:schemeClr val="bg2">
              <a:lumMod val="75000"/>
            </a:schemeClr>
          </a:solidFill>
        </p:spPr>
        <p:txBody>
          <a:bodyPr wrap="square" lIns="91440" tIns="0" rIns="0" bIns="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Operations Management (OMS)</a:t>
            </a:r>
          </a:p>
        </p:txBody>
      </p:sp>
    </p:spTree>
    <p:extLst>
      <p:ext uri="{BB962C8B-B14F-4D97-AF65-F5344CB8AC3E}">
        <p14:creationId xmlns:p14="http://schemas.microsoft.com/office/powerpoint/2010/main" val="3280517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130" y="250146"/>
            <a:ext cx="11737075" cy="1325563"/>
          </a:xfrm>
        </p:spPr>
        <p:txBody>
          <a:bodyPr>
            <a:noAutofit/>
          </a:bodyPr>
          <a:lstStyle/>
          <a:p>
            <a:r>
              <a:rPr lang="en-US" sz="4400"/>
              <a:t>Azure started as a place to run these applications</a:t>
            </a:r>
            <a:br>
              <a:rPr lang="en-US" sz="4000"/>
            </a:br>
            <a:r>
              <a:rPr lang="en-US" sz="3200">
                <a:solidFill>
                  <a:schemeClr val="accent4"/>
                </a:solidFill>
              </a:rPr>
              <a:t>and the things you can build with them</a:t>
            </a:r>
            <a:endParaRPr lang="en-US" sz="4000">
              <a:solidFill>
                <a:schemeClr val="accent4"/>
              </a:solidFill>
            </a:endParaRPr>
          </a:p>
        </p:txBody>
      </p:sp>
      <p:pic>
        <p:nvPicPr>
          <p:cNvPr id="2050" name="Picture 2" descr="Image result for windows server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25" y="2651911"/>
            <a:ext cx="2998188" cy="3136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ql server 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685282"/>
            <a:ext cx="26003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harePoint Serv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125" y="1787608"/>
            <a:ext cx="4097952" cy="11072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xchange Server bo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6633" y="1531639"/>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biztalk Server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9537" y="4753622"/>
            <a:ext cx="4053780" cy="72081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ystem management Serve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6108" y="5788437"/>
            <a:ext cx="4472492" cy="7966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microsoft dyanamics serv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7825" y="3246867"/>
            <a:ext cx="2071055" cy="2359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F8726D-F442-4C7E-8167-7DC955E4AFBF}"/>
              </a:ext>
            </a:extLst>
          </p:cNvPr>
          <p:cNvPicPr>
            <a:picLocks noChangeAspect="1"/>
          </p:cNvPicPr>
          <p:nvPr/>
        </p:nvPicPr>
        <p:blipFill>
          <a:blip r:embed="rId10"/>
          <a:stretch>
            <a:fillRect/>
          </a:stretch>
        </p:blipFill>
        <p:spPr>
          <a:xfrm>
            <a:off x="2351382" y="1743968"/>
            <a:ext cx="1905000" cy="1428750"/>
          </a:xfrm>
          <a:prstGeom prst="rect">
            <a:avLst/>
          </a:prstGeom>
        </p:spPr>
      </p:pic>
    </p:spTree>
    <p:extLst>
      <p:ext uri="{BB962C8B-B14F-4D97-AF65-F5344CB8AC3E}">
        <p14:creationId xmlns:p14="http://schemas.microsoft.com/office/powerpoint/2010/main" val="363293273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a:xfrm>
            <a:off x="316927" y="2677890"/>
            <a:ext cx="4840694" cy="1799462"/>
          </a:xfrm>
        </p:spPr>
        <p:txBody>
          <a:bodyPr/>
          <a:lstStyle/>
          <a:p>
            <a:r>
              <a:rPr lang="en-US"/>
              <a:t>Management &amp; Security</a:t>
            </a:r>
          </a:p>
        </p:txBody>
      </p:sp>
      <p:pic>
        <p:nvPicPr>
          <p:cNvPr id="4" name="Picture 3">
            <a:extLst>
              <a:ext uri="{FF2B5EF4-FFF2-40B4-BE49-F238E27FC236}">
                <a16:creationId xmlns:a16="http://schemas.microsoft.com/office/drawing/2014/main" id="{1112A76C-9D3E-4E9F-B3C1-3E49DC399E87}"/>
              </a:ext>
            </a:extLst>
          </p:cNvPr>
          <p:cNvPicPr>
            <a:picLocks noChangeAspect="1"/>
          </p:cNvPicPr>
          <p:nvPr/>
        </p:nvPicPr>
        <p:blipFill>
          <a:blip r:embed="rId3"/>
          <a:stretch>
            <a:fillRect/>
          </a:stretch>
        </p:blipFill>
        <p:spPr>
          <a:xfrm>
            <a:off x="316927" y="1865527"/>
            <a:ext cx="2715346" cy="955974"/>
          </a:xfrm>
          <a:prstGeom prst="rect">
            <a:avLst/>
          </a:prstGeom>
        </p:spPr>
      </p:pic>
    </p:spTree>
    <p:extLst>
      <p:ext uri="{BB962C8B-B14F-4D97-AF65-F5344CB8AC3E}">
        <p14:creationId xmlns:p14="http://schemas.microsoft.com/office/powerpoint/2010/main" val="934929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 y="1337342"/>
            <a:ext cx="12192000" cy="5303847"/>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lstStyle/>
          <a:p>
            <a:r>
              <a:rPr lang="en-US" sz="3921"/>
              <a:t>Management &amp; Security</a:t>
            </a:r>
          </a:p>
        </p:txBody>
      </p:sp>
      <p:grpSp>
        <p:nvGrpSpPr>
          <p:cNvPr id="39" name="Group 38"/>
          <p:cNvGrpSpPr/>
          <p:nvPr/>
        </p:nvGrpSpPr>
        <p:grpSpPr>
          <a:xfrm>
            <a:off x="672587" y="2773423"/>
            <a:ext cx="4938334" cy="921728"/>
            <a:chOff x="686073" y="2724592"/>
            <a:chExt cx="5037358" cy="940211"/>
          </a:xfrm>
        </p:grpSpPr>
        <p:pic>
          <p:nvPicPr>
            <p:cNvPr id="4" name="Picture 3">
              <a:extLst>
                <a:ext uri="{FF2B5EF4-FFF2-40B4-BE49-F238E27FC236}">
                  <a16:creationId xmlns:a16="http://schemas.microsoft.com/office/drawing/2014/main" id="{DAC84EAF-09F6-4DF0-A943-94E8BA4D7043}"/>
                </a:ext>
              </a:extLst>
            </p:cNvPr>
            <p:cNvPicPr>
              <a:picLocks noChangeAspect="1"/>
            </p:cNvPicPr>
            <p:nvPr/>
          </p:nvPicPr>
          <p:blipFill>
            <a:blip r:embed="rId3"/>
            <a:stretch>
              <a:fillRect/>
            </a:stretch>
          </p:blipFill>
          <p:spPr>
            <a:xfrm>
              <a:off x="686073" y="2724592"/>
              <a:ext cx="940211" cy="940211"/>
            </a:xfrm>
            <a:prstGeom prst="rect">
              <a:avLst/>
            </a:prstGeom>
          </p:spPr>
        </p:pic>
        <p:sp>
          <p:nvSpPr>
            <p:cNvPr id="7" name="Rectangle 6">
              <a:extLst>
                <a:ext uri="{FF2B5EF4-FFF2-40B4-BE49-F238E27FC236}">
                  <a16:creationId xmlns:a16="http://schemas.microsoft.com/office/drawing/2014/main" id="{1D484E9D-6D2A-45BC-976E-F712C888E7D0}"/>
                </a:ext>
              </a:extLst>
            </p:cNvPr>
            <p:cNvSpPr/>
            <p:nvPr/>
          </p:nvSpPr>
          <p:spPr>
            <a:xfrm>
              <a:off x="1737365" y="2763810"/>
              <a:ext cx="3986066"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Condensed"/>
                  <a:ea typeface="+mn-ea"/>
                  <a:cs typeface="+mn-cs"/>
                </a:rPr>
                <a:t>Azure Security Center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Prevent, detect, and respond to threats with increased visibility</a:t>
              </a:r>
            </a:p>
          </p:txBody>
        </p:sp>
      </p:grpSp>
      <p:grpSp>
        <p:nvGrpSpPr>
          <p:cNvPr id="40" name="Group 39"/>
          <p:cNvGrpSpPr/>
          <p:nvPr/>
        </p:nvGrpSpPr>
        <p:grpSpPr>
          <a:xfrm>
            <a:off x="698114" y="4089497"/>
            <a:ext cx="4912807" cy="870674"/>
            <a:chOff x="712112" y="4107691"/>
            <a:chExt cx="5011319" cy="888133"/>
          </a:xfrm>
        </p:grpSpPr>
        <p:pic>
          <p:nvPicPr>
            <p:cNvPr id="6" name="Picture 5">
              <a:extLst>
                <a:ext uri="{FF2B5EF4-FFF2-40B4-BE49-F238E27FC236}">
                  <a16:creationId xmlns:a16="http://schemas.microsoft.com/office/drawing/2014/main" id="{32232143-D7ED-41FA-9D81-A050516B80E9}"/>
                </a:ext>
              </a:extLst>
            </p:cNvPr>
            <p:cNvPicPr>
              <a:picLocks noChangeAspect="1"/>
            </p:cNvPicPr>
            <p:nvPr/>
          </p:nvPicPr>
          <p:blipFill>
            <a:blip r:embed="rId4"/>
            <a:stretch>
              <a:fillRect/>
            </a:stretch>
          </p:blipFill>
          <p:spPr>
            <a:xfrm>
              <a:off x="712112" y="4107691"/>
              <a:ext cx="888133" cy="888133"/>
            </a:xfrm>
            <a:prstGeom prst="rect">
              <a:avLst/>
            </a:prstGeom>
          </p:spPr>
        </p:pic>
        <p:sp>
          <p:nvSpPr>
            <p:cNvPr id="10" name="Rectangle 9">
              <a:extLst>
                <a:ext uri="{FF2B5EF4-FFF2-40B4-BE49-F238E27FC236}">
                  <a16:creationId xmlns:a16="http://schemas.microsoft.com/office/drawing/2014/main" id="{0B24DC1D-D9F0-4BEB-9CBC-2621BA434B2C}"/>
                </a:ext>
              </a:extLst>
            </p:cNvPr>
            <p:cNvSpPr/>
            <p:nvPr/>
          </p:nvSpPr>
          <p:spPr>
            <a:xfrm>
              <a:off x="1737365" y="4120870"/>
              <a:ext cx="3986066"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Condensed"/>
                  <a:ea typeface="+mn-ea"/>
                  <a:cs typeface="+mn-cs"/>
                </a:rPr>
                <a:t>Azure Log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Condensed"/>
                  <a:ea typeface="+mn-ea"/>
                  <a:cs typeface="+mn-cs"/>
                </a:rPr>
                <a:t>Collect, search, and visualize machine data from on-premises and cloud</a:t>
              </a:r>
            </a:p>
          </p:txBody>
        </p:sp>
      </p:grpSp>
      <p:grpSp>
        <p:nvGrpSpPr>
          <p:cNvPr id="42" name="Group 41"/>
          <p:cNvGrpSpPr/>
          <p:nvPr/>
        </p:nvGrpSpPr>
        <p:grpSpPr>
          <a:xfrm>
            <a:off x="6363088" y="1532051"/>
            <a:ext cx="5317370" cy="955649"/>
            <a:chOff x="6490681" y="1483198"/>
            <a:chExt cx="5591322" cy="974812"/>
          </a:xfrm>
        </p:grpSpPr>
        <p:pic>
          <p:nvPicPr>
            <p:cNvPr id="12" name="Picture 11">
              <a:extLst>
                <a:ext uri="{FF2B5EF4-FFF2-40B4-BE49-F238E27FC236}">
                  <a16:creationId xmlns:a16="http://schemas.microsoft.com/office/drawing/2014/main" id="{4C21B545-CD27-4A8D-BC8D-07C38DD5B856}"/>
                </a:ext>
              </a:extLst>
            </p:cNvPr>
            <p:cNvPicPr>
              <a:picLocks noChangeAspect="1"/>
            </p:cNvPicPr>
            <p:nvPr/>
          </p:nvPicPr>
          <p:blipFill>
            <a:blip r:embed="rId5"/>
            <a:stretch>
              <a:fillRect/>
            </a:stretch>
          </p:blipFill>
          <p:spPr>
            <a:xfrm>
              <a:off x="6490681" y="1483198"/>
              <a:ext cx="838200" cy="838200"/>
            </a:xfrm>
            <a:prstGeom prst="rect">
              <a:avLst/>
            </a:prstGeom>
          </p:spPr>
        </p:pic>
        <p:sp>
          <p:nvSpPr>
            <p:cNvPr id="16" name="Rectangle 15">
              <a:extLst>
                <a:ext uri="{FF2B5EF4-FFF2-40B4-BE49-F238E27FC236}">
                  <a16:creationId xmlns:a16="http://schemas.microsoft.com/office/drawing/2014/main" id="{8544E23D-CFBC-4E54-B2F9-B01E2E90775C}"/>
                </a:ext>
              </a:extLst>
            </p:cNvPr>
            <p:cNvSpPr/>
            <p:nvPr/>
          </p:nvSpPr>
          <p:spPr>
            <a:xfrm>
              <a:off x="7586203" y="1594522"/>
              <a:ext cx="4495800" cy="8634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Condensed"/>
                  <a:ea typeface="+mn-ea"/>
                  <a:cs typeface="+mn-cs"/>
                </a:rPr>
                <a:t>Azure Resource Manager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Condensed"/>
                  <a:ea typeface="+mn-ea"/>
                  <a:cs typeface="+mn-cs"/>
                </a:rPr>
                <a:t>Organize, deploy and control resources in Azure</a:t>
              </a:r>
            </a:p>
          </p:txBody>
        </p:sp>
      </p:grpSp>
      <p:grpSp>
        <p:nvGrpSpPr>
          <p:cNvPr id="37" name="Group 36"/>
          <p:cNvGrpSpPr/>
          <p:nvPr/>
        </p:nvGrpSpPr>
        <p:grpSpPr>
          <a:xfrm>
            <a:off x="694295" y="1532051"/>
            <a:ext cx="4916626" cy="878312"/>
            <a:chOff x="708216" y="1569857"/>
            <a:chExt cx="5015215" cy="895924"/>
          </a:xfrm>
        </p:grpSpPr>
        <p:pic>
          <p:nvPicPr>
            <p:cNvPr id="19" name="Picture 18">
              <a:extLst>
                <a:ext uri="{FF2B5EF4-FFF2-40B4-BE49-F238E27FC236}">
                  <a16:creationId xmlns:a16="http://schemas.microsoft.com/office/drawing/2014/main" id="{B5D7D69B-680A-4822-9836-20B2C791184A}"/>
                </a:ext>
              </a:extLst>
            </p:cNvPr>
            <p:cNvPicPr>
              <a:picLocks noChangeAspect="1"/>
            </p:cNvPicPr>
            <p:nvPr/>
          </p:nvPicPr>
          <p:blipFill>
            <a:blip r:embed="rId6"/>
            <a:stretch>
              <a:fillRect/>
            </a:stretch>
          </p:blipFill>
          <p:spPr>
            <a:xfrm>
              <a:off x="708216" y="1569857"/>
              <a:ext cx="895924" cy="895924"/>
            </a:xfrm>
            <a:prstGeom prst="rect">
              <a:avLst/>
            </a:prstGeom>
          </p:spPr>
        </p:pic>
        <p:sp>
          <p:nvSpPr>
            <p:cNvPr id="22" name="Rectangle 21">
              <a:extLst>
                <a:ext uri="{FF2B5EF4-FFF2-40B4-BE49-F238E27FC236}">
                  <a16:creationId xmlns:a16="http://schemas.microsoft.com/office/drawing/2014/main" id="{CFCAC5F3-8801-4F0B-B6FE-6C96D8F82759}"/>
                </a:ext>
              </a:extLst>
            </p:cNvPr>
            <p:cNvSpPr/>
            <p:nvPr/>
          </p:nvSpPr>
          <p:spPr>
            <a:xfrm>
              <a:off x="1737365" y="1586932"/>
              <a:ext cx="3986066"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Condensed"/>
                  <a:ea typeface="+mn-ea"/>
                  <a:cs typeface="+mn-cs"/>
                </a:rPr>
                <a:t>Azure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Condensed"/>
                  <a:ea typeface="+mn-ea"/>
                  <a:cs typeface="+mn-cs"/>
                </a:rPr>
                <a:t>Cloud based directory and identity management </a:t>
              </a:r>
            </a:p>
          </p:txBody>
        </p:sp>
      </p:grpSp>
      <p:grpSp>
        <p:nvGrpSpPr>
          <p:cNvPr id="44" name="Group 43"/>
          <p:cNvGrpSpPr/>
          <p:nvPr/>
        </p:nvGrpSpPr>
        <p:grpSpPr>
          <a:xfrm>
            <a:off x="6325737" y="4089497"/>
            <a:ext cx="5354721" cy="896425"/>
            <a:chOff x="6452581" y="4096491"/>
            <a:chExt cx="5462094" cy="914400"/>
          </a:xfrm>
        </p:grpSpPr>
        <p:pic>
          <p:nvPicPr>
            <p:cNvPr id="21" name="Picture 20">
              <a:extLst>
                <a:ext uri="{FF2B5EF4-FFF2-40B4-BE49-F238E27FC236}">
                  <a16:creationId xmlns:a16="http://schemas.microsoft.com/office/drawing/2014/main" id="{9D0BFC6A-83CF-44D9-B2D5-F8C6DDF04168}"/>
                </a:ext>
              </a:extLst>
            </p:cNvPr>
            <p:cNvPicPr>
              <a:picLocks noChangeAspect="1"/>
            </p:cNvPicPr>
            <p:nvPr/>
          </p:nvPicPr>
          <p:blipFill>
            <a:blip r:embed="rId7"/>
            <a:stretch>
              <a:fillRect/>
            </a:stretch>
          </p:blipFill>
          <p:spPr>
            <a:xfrm>
              <a:off x="6452581" y="4096491"/>
              <a:ext cx="914400" cy="914400"/>
            </a:xfrm>
            <a:prstGeom prst="rect">
              <a:avLst/>
            </a:prstGeom>
          </p:spPr>
        </p:pic>
        <p:sp>
          <p:nvSpPr>
            <p:cNvPr id="23" name="Rectangle 22">
              <a:extLst>
                <a:ext uri="{FF2B5EF4-FFF2-40B4-BE49-F238E27FC236}">
                  <a16:creationId xmlns:a16="http://schemas.microsoft.com/office/drawing/2014/main" id="{6382684D-50F4-4FB1-9ECD-99048F71F2C6}"/>
                </a:ext>
              </a:extLst>
            </p:cNvPr>
            <p:cNvSpPr/>
            <p:nvPr/>
          </p:nvSpPr>
          <p:spPr>
            <a:xfrm>
              <a:off x="7586203" y="4122804"/>
              <a:ext cx="4328472"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Condensed"/>
                  <a:ea typeface="+mn-ea"/>
                  <a:cs typeface="+mn-cs"/>
                </a:rPr>
                <a:t>Azure Key Vault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Condensed"/>
                  <a:ea typeface="+mn-ea"/>
                  <a:cs typeface="+mn-cs"/>
                </a:rPr>
                <a:t>Protect secrets such as passwords and keys securely </a:t>
              </a:r>
            </a:p>
          </p:txBody>
        </p:sp>
      </p:grpSp>
      <p:grpSp>
        <p:nvGrpSpPr>
          <p:cNvPr id="43" name="Group 42"/>
          <p:cNvGrpSpPr/>
          <p:nvPr/>
        </p:nvGrpSpPr>
        <p:grpSpPr>
          <a:xfrm>
            <a:off x="6325737" y="2773423"/>
            <a:ext cx="5354721" cy="896425"/>
            <a:chOff x="6452581" y="2746886"/>
            <a:chExt cx="5462094" cy="914400"/>
          </a:xfrm>
        </p:grpSpPr>
        <p:sp>
          <p:nvSpPr>
            <p:cNvPr id="13" name="Rectangle 12">
              <a:extLst>
                <a:ext uri="{FF2B5EF4-FFF2-40B4-BE49-F238E27FC236}">
                  <a16:creationId xmlns:a16="http://schemas.microsoft.com/office/drawing/2014/main" id="{E471E9D5-1BB3-4987-B458-E80E01014766}"/>
                </a:ext>
              </a:extLst>
            </p:cNvPr>
            <p:cNvSpPr/>
            <p:nvPr/>
          </p:nvSpPr>
          <p:spPr>
            <a:xfrm>
              <a:off x="7586203" y="2773199"/>
              <a:ext cx="4328472"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Condensed"/>
                  <a:ea typeface="+mn-ea"/>
                  <a:cs typeface="+mn-cs"/>
                </a:rPr>
                <a:t>Azure Advisor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Condensed"/>
                  <a:ea typeface="+mn-ea"/>
                  <a:cs typeface="+mn-cs"/>
                </a:rPr>
                <a:t>Optimize across four different areas: high availability, performance, security, and cost</a:t>
              </a:r>
            </a:p>
          </p:txBody>
        </p:sp>
        <p:pic>
          <p:nvPicPr>
            <p:cNvPr id="25" name="Picture 24">
              <a:extLst>
                <a:ext uri="{FF2B5EF4-FFF2-40B4-BE49-F238E27FC236}">
                  <a16:creationId xmlns:a16="http://schemas.microsoft.com/office/drawing/2014/main" id="{287CB0E2-DC16-4CEE-B5C1-6A08F0271CC6}"/>
                </a:ext>
              </a:extLst>
            </p:cNvPr>
            <p:cNvPicPr>
              <a:picLocks noChangeAspect="1"/>
            </p:cNvPicPr>
            <p:nvPr/>
          </p:nvPicPr>
          <p:blipFill>
            <a:blip r:embed="rId8"/>
            <a:stretch>
              <a:fillRect/>
            </a:stretch>
          </p:blipFill>
          <p:spPr>
            <a:xfrm>
              <a:off x="6452581" y="2746886"/>
              <a:ext cx="914400" cy="914400"/>
            </a:xfrm>
            <a:prstGeom prst="rect">
              <a:avLst/>
            </a:prstGeom>
          </p:spPr>
        </p:pic>
      </p:grpSp>
      <p:grpSp>
        <p:nvGrpSpPr>
          <p:cNvPr id="15" name="Group 14">
            <a:extLst>
              <a:ext uri="{FF2B5EF4-FFF2-40B4-BE49-F238E27FC236}">
                <a16:creationId xmlns:a16="http://schemas.microsoft.com/office/drawing/2014/main" id="{7824B93E-3CF6-4004-98F8-1E903D680EAF}"/>
              </a:ext>
            </a:extLst>
          </p:cNvPr>
          <p:cNvGrpSpPr/>
          <p:nvPr/>
        </p:nvGrpSpPr>
        <p:grpSpPr>
          <a:xfrm>
            <a:off x="9035029" y="476235"/>
            <a:ext cx="851604" cy="631855"/>
            <a:chOff x="10332992" y="479425"/>
            <a:chExt cx="868680" cy="644525"/>
          </a:xfrm>
        </p:grpSpPr>
        <p:sp>
          <p:nvSpPr>
            <p:cNvPr id="17" name="TextBox 16">
              <a:extLst>
                <a:ext uri="{FF2B5EF4-FFF2-40B4-BE49-F238E27FC236}">
                  <a16:creationId xmlns:a16="http://schemas.microsoft.com/office/drawing/2014/main" id="{61D3EF56-79C7-47B2-BD2F-CCC2919603C0}"/>
                </a:ext>
              </a:extLst>
            </p:cNvPr>
            <p:cNvSpPr txBox="1"/>
            <p:nvPr/>
          </p:nvSpPr>
          <p:spPr>
            <a:xfrm>
              <a:off x="10332992" y="479425"/>
              <a:ext cx="868680"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18" name="Freeform 9">
              <a:extLst>
                <a:ext uri="{FF2B5EF4-FFF2-40B4-BE49-F238E27FC236}">
                  <a16:creationId xmlns:a16="http://schemas.microsoft.com/office/drawing/2014/main" id="{C2A9A1DD-2AD8-4EF2-A8AA-2392C3241B4D}"/>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07767940-2581-490B-AF0D-8DB159D9B168}"/>
              </a:ext>
            </a:extLst>
          </p:cNvPr>
          <p:cNvGrpSpPr/>
          <p:nvPr/>
        </p:nvGrpSpPr>
        <p:grpSpPr>
          <a:xfrm>
            <a:off x="9886743" y="476234"/>
            <a:ext cx="941117" cy="634968"/>
            <a:chOff x="11201784" y="479425"/>
            <a:chExt cx="959988" cy="647700"/>
          </a:xfrm>
        </p:grpSpPr>
        <p:sp>
          <p:nvSpPr>
            <p:cNvPr id="24" name="TextBox 23">
              <a:extLst>
                <a:ext uri="{FF2B5EF4-FFF2-40B4-BE49-F238E27FC236}">
                  <a16:creationId xmlns:a16="http://schemas.microsoft.com/office/drawing/2014/main" id="{412A2DC6-7A84-44ED-B9ED-3EFD920D2D7C}"/>
                </a:ext>
              </a:extLst>
            </p:cNvPr>
            <p:cNvSpPr txBox="1"/>
            <p:nvPr/>
          </p:nvSpPr>
          <p:spPr>
            <a:xfrm>
              <a:off x="11201784" y="479425"/>
              <a:ext cx="959988" cy="258532"/>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26" name="Freeform 13">
              <a:extLst>
                <a:ext uri="{FF2B5EF4-FFF2-40B4-BE49-F238E27FC236}">
                  <a16:creationId xmlns:a16="http://schemas.microsoft.com/office/drawing/2014/main" id="{FB77AF7C-3E28-4CEB-B9B9-5B992367B2AC}"/>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DCEF8FD2-1F0E-4400-8C66-9FD8791AA9B4}"/>
              </a:ext>
            </a:extLst>
          </p:cNvPr>
          <p:cNvSpPr txBox="1"/>
          <p:nvPr/>
        </p:nvSpPr>
        <p:spPr>
          <a:xfrm>
            <a:off x="10829672" y="474904"/>
            <a:ext cx="1030910" cy="253450"/>
          </a:xfrm>
          <a:prstGeom prst="rect">
            <a:avLst/>
          </a:prstGeom>
          <a:noFill/>
        </p:spPr>
        <p:txBody>
          <a:bodyPr wrap="square" lIns="44821" tIns="44821" rIns="44821"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4717">
                      <a:srgbClr val="000000"/>
                    </a:gs>
                    <a:gs pos="32075">
                      <a:srgbClr val="000000"/>
                    </a:gs>
                  </a:gsLst>
                  <a:lin ang="5400000" scaled="1"/>
                </a:gradFill>
                <a:effectLst/>
                <a:uLnTx/>
                <a:uFillTx/>
                <a:latin typeface="Segoe UI Semibold" panose="020B0702040204020203" pitchFamily="34" charset="0"/>
                <a:ea typeface="+mn-ea"/>
                <a:cs typeface="Segoe UI Semibold" panose="020B0702040204020203" pitchFamily="34" charset="0"/>
              </a:rPr>
              <a:t>Management</a:t>
            </a:r>
          </a:p>
        </p:txBody>
      </p:sp>
      <p:sp>
        <p:nvSpPr>
          <p:cNvPr id="28" name="Freeform 5">
            <a:extLst>
              <a:ext uri="{FF2B5EF4-FFF2-40B4-BE49-F238E27FC236}">
                <a16:creationId xmlns:a16="http://schemas.microsoft.com/office/drawing/2014/main" id="{6777B46D-2EB4-4125-86B4-2C9C986C0174}"/>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4717">
                    <a:srgbClr val="000000"/>
                  </a:gs>
                  <a:gs pos="32075">
                    <a:srgbClr val="000000"/>
                  </a:gs>
                </a:gsLst>
                <a:lin ang="5400000" scaled="1"/>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FFB1D80A-43B8-47D5-85A8-091092E45CF0}"/>
              </a:ext>
            </a:extLst>
          </p:cNvPr>
          <p:cNvSpPr/>
          <p:nvPr/>
        </p:nvSpPr>
        <p:spPr bwMode="auto">
          <a:xfrm>
            <a:off x="10919325"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A61D2898-D892-41E0-8BFD-884F25C1272D}"/>
              </a:ext>
            </a:extLst>
          </p:cNvPr>
          <p:cNvGrpSpPr/>
          <p:nvPr/>
        </p:nvGrpSpPr>
        <p:grpSpPr>
          <a:xfrm>
            <a:off x="8253196" y="470488"/>
            <a:ext cx="851604" cy="631855"/>
            <a:chOff x="9418637" y="479425"/>
            <a:chExt cx="868680" cy="644525"/>
          </a:xfrm>
        </p:grpSpPr>
        <p:sp>
          <p:nvSpPr>
            <p:cNvPr id="31" name="TextBox 30">
              <a:extLst>
                <a:ext uri="{FF2B5EF4-FFF2-40B4-BE49-F238E27FC236}">
                  <a16:creationId xmlns:a16="http://schemas.microsoft.com/office/drawing/2014/main" id="{8725452A-10C0-46B2-A839-A5046425C856}"/>
                </a:ext>
              </a:extLst>
            </p:cNvPr>
            <p:cNvSpPr txBox="1"/>
            <p:nvPr/>
          </p:nvSpPr>
          <p:spPr>
            <a:xfrm>
              <a:off x="9418637" y="479425"/>
              <a:ext cx="868680" cy="258532"/>
            </a:xfrm>
            <a:prstGeom prst="rect">
              <a:avLst/>
            </a:prstGeom>
            <a:noFill/>
          </p:spPr>
          <p:txBody>
            <a:bodyPr wrap="square" lIns="44821" tIns="44821" rIns="44821" bIns="44821"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87736">
                        <a:srgbClr val="DCDCDC"/>
                      </a:gs>
                      <a:gs pos="48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Compute</a:t>
              </a:r>
            </a:p>
          </p:txBody>
        </p:sp>
        <p:sp>
          <p:nvSpPr>
            <p:cNvPr id="32" name="Freeform 5">
              <a:extLst>
                <a:ext uri="{FF2B5EF4-FFF2-40B4-BE49-F238E27FC236}">
                  <a16:creationId xmlns:a16="http://schemas.microsoft.com/office/drawing/2014/main" id="{9E32A992-5F51-4795-841C-706EF61FCF45}"/>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1" name="Group 40"/>
          <p:cNvGrpSpPr/>
          <p:nvPr/>
        </p:nvGrpSpPr>
        <p:grpSpPr>
          <a:xfrm>
            <a:off x="699787" y="5405570"/>
            <a:ext cx="4911135" cy="1086215"/>
            <a:chOff x="713818" y="5434389"/>
            <a:chExt cx="5009613" cy="1107996"/>
          </a:xfrm>
        </p:grpSpPr>
        <p:sp>
          <p:nvSpPr>
            <p:cNvPr id="34" name="Rectangle 33">
              <a:extLst>
                <a:ext uri="{FF2B5EF4-FFF2-40B4-BE49-F238E27FC236}">
                  <a16:creationId xmlns:a16="http://schemas.microsoft.com/office/drawing/2014/main" id="{F32C9FEE-3B82-4A53-91C4-922B02BCF177}"/>
                </a:ext>
              </a:extLst>
            </p:cNvPr>
            <p:cNvSpPr/>
            <p:nvPr/>
          </p:nvSpPr>
          <p:spPr>
            <a:xfrm>
              <a:off x="1737365" y="5434389"/>
              <a:ext cx="3986066"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Condensed"/>
                  <a:ea typeface="+mn-ea"/>
                  <a:cs typeface="+mn-cs"/>
                </a:rPr>
                <a:t>Azure 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Condensed"/>
                  <a:ea typeface="+mn-ea"/>
                  <a:cs typeface="+mn-cs"/>
                </a:rPr>
                <a:t>Protect your virtual machines, data, or enterprise workloads by securely backing it up to Azure</a:t>
              </a:r>
            </a:p>
          </p:txBody>
        </p:sp>
        <p:pic>
          <p:nvPicPr>
            <p:cNvPr id="5" name="Picture 4">
              <a:extLst>
                <a:ext uri="{FF2B5EF4-FFF2-40B4-BE49-F238E27FC236}">
                  <a16:creationId xmlns:a16="http://schemas.microsoft.com/office/drawing/2014/main" id="{894B9E61-67C1-4577-A949-BA05AABA1F62}"/>
                </a:ext>
              </a:extLst>
            </p:cNvPr>
            <p:cNvPicPr>
              <a:picLocks noChangeAspect="1"/>
            </p:cNvPicPr>
            <p:nvPr/>
          </p:nvPicPr>
          <p:blipFill>
            <a:blip r:embed="rId9"/>
            <a:stretch>
              <a:fillRect/>
            </a:stretch>
          </p:blipFill>
          <p:spPr>
            <a:xfrm>
              <a:off x="713818" y="5546027"/>
              <a:ext cx="884721" cy="884721"/>
            </a:xfrm>
            <a:prstGeom prst="rect">
              <a:avLst/>
            </a:prstGeom>
          </p:spPr>
        </p:pic>
      </p:grpSp>
      <p:grpSp>
        <p:nvGrpSpPr>
          <p:cNvPr id="45" name="Group 44"/>
          <p:cNvGrpSpPr/>
          <p:nvPr/>
        </p:nvGrpSpPr>
        <p:grpSpPr>
          <a:xfrm>
            <a:off x="6331415" y="5405570"/>
            <a:ext cx="5349044" cy="1086215"/>
            <a:chOff x="6458372" y="5434389"/>
            <a:chExt cx="5456303" cy="1107996"/>
          </a:xfrm>
        </p:grpSpPr>
        <p:sp>
          <p:nvSpPr>
            <p:cNvPr id="38" name="Rectangle 37">
              <a:extLst>
                <a:ext uri="{FF2B5EF4-FFF2-40B4-BE49-F238E27FC236}">
                  <a16:creationId xmlns:a16="http://schemas.microsoft.com/office/drawing/2014/main" id="{56A228E3-24B3-4E97-9F9D-A0359808188F}"/>
                </a:ext>
              </a:extLst>
            </p:cNvPr>
            <p:cNvSpPr/>
            <p:nvPr/>
          </p:nvSpPr>
          <p:spPr>
            <a:xfrm>
              <a:off x="7586203" y="5434389"/>
              <a:ext cx="4328472"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Condensed"/>
                  <a:ea typeface="+mn-ea"/>
                  <a:cs typeface="+mn-cs"/>
                </a:rPr>
                <a:t>Azure Site Recovery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Condensed"/>
                  <a:ea typeface="+mn-ea"/>
                  <a:cs typeface="+mn-cs"/>
                </a:rPr>
                <a:t>Orchestrated failovers/back to Azure, Azure to Azure or data center to data center – great for migration!</a:t>
              </a:r>
            </a:p>
          </p:txBody>
        </p:sp>
        <p:pic>
          <p:nvPicPr>
            <p:cNvPr id="9" name="Picture 8">
              <a:extLst>
                <a:ext uri="{FF2B5EF4-FFF2-40B4-BE49-F238E27FC236}">
                  <a16:creationId xmlns:a16="http://schemas.microsoft.com/office/drawing/2014/main" id="{EDA4FD43-EC3A-4690-8D46-F3E870C97636}"/>
                </a:ext>
              </a:extLst>
            </p:cNvPr>
            <p:cNvPicPr>
              <a:picLocks noChangeAspect="1"/>
            </p:cNvPicPr>
            <p:nvPr/>
          </p:nvPicPr>
          <p:blipFill>
            <a:blip r:embed="rId10"/>
            <a:stretch>
              <a:fillRect/>
            </a:stretch>
          </p:blipFill>
          <p:spPr>
            <a:xfrm>
              <a:off x="6458372" y="5536978"/>
              <a:ext cx="902819" cy="902819"/>
            </a:xfrm>
            <a:prstGeom prst="rect">
              <a:avLst/>
            </a:prstGeom>
          </p:spPr>
        </p:pic>
      </p:grpSp>
    </p:spTree>
    <p:extLst>
      <p:ext uri="{BB962C8B-B14F-4D97-AF65-F5344CB8AC3E}">
        <p14:creationId xmlns:p14="http://schemas.microsoft.com/office/powerpoint/2010/main" val="1012760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681607" y="2748183"/>
            <a:ext cx="2471353" cy="13077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29" normalizeH="0" baseline="0" noProof="0">
                <a:ln w="3175">
                  <a:noFill/>
                </a:ln>
                <a:solidFill>
                  <a:srgbClr val="0078D7"/>
                </a:solidFill>
                <a:effectLst/>
                <a:uLnTx/>
                <a:uFillTx/>
                <a:latin typeface="Segoe UI Semibold" panose="020B0702040204020203" pitchFamily="34" charset="0"/>
                <a:cs typeface="Segoe UI Semibold" panose="020B0702040204020203" pitchFamily="34" charset="0"/>
              </a:rPr>
              <a:t>Azure Advisor,</a:t>
            </a:r>
            <a:r>
              <a:rPr kumimoji="0" lang="en-US" sz="2000" b="1" i="0" u="none" strike="noStrike" kern="1200" cap="none" spc="-29" normalizeH="0" noProof="0">
                <a:ln w="3175">
                  <a:noFill/>
                </a:ln>
                <a:solidFill>
                  <a:srgbClr val="0078D7"/>
                </a:solidFill>
                <a:effectLst/>
                <a:uLnTx/>
                <a:uFillTx/>
                <a:latin typeface="Segoe UI Semibold" panose="020B0702040204020203" pitchFamily="34" charset="0"/>
                <a:cs typeface="Segoe UI Semibold" panose="020B0702040204020203" pitchFamily="34" charset="0"/>
              </a:rPr>
              <a:t> </a:t>
            </a:r>
            <a:r>
              <a:rPr kumimoji="0" lang="en-US" sz="2000" b="1" i="0" u="none" strike="noStrike" kern="1200" cap="none" spc="-29" normalizeH="0" baseline="0" noProof="0">
                <a:ln w="3175">
                  <a:noFill/>
                </a:ln>
                <a:solidFill>
                  <a:srgbClr val="0078D7"/>
                </a:solidFill>
                <a:effectLst/>
                <a:uLnTx/>
                <a:uFillTx/>
                <a:latin typeface="Segoe UI Semibold" panose="020B0702040204020203" pitchFamily="34" charset="0"/>
                <a:cs typeface="Segoe UI Semibold" panose="020B0702040204020203" pitchFamily="34" charset="0"/>
              </a:rPr>
              <a:t>Monitor and Cost Management</a:t>
            </a:r>
          </a:p>
        </p:txBody>
      </p:sp>
      <p:sp>
        <p:nvSpPr>
          <p:cNvPr id="22" name="Rectangle 21"/>
          <p:cNvSpPr/>
          <p:nvPr/>
        </p:nvSpPr>
        <p:spPr bwMode="auto">
          <a:xfrm>
            <a:off x="1626818" y="5235229"/>
            <a:ext cx="2857515" cy="1035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29" normalizeH="0" baseline="0" noProof="0">
                <a:ln w="3175">
                  <a:noFill/>
                </a:ln>
                <a:solidFill>
                  <a:srgbClr val="0078D7"/>
                </a:solidFill>
                <a:effectLst/>
                <a:uLnTx/>
                <a:uFillTx/>
                <a:latin typeface="Segoe UI Semibold" panose="020B0702040204020203" pitchFamily="34" charset="0"/>
                <a:cs typeface="Segoe UI Semibold" panose="020B0702040204020203" pitchFamily="34" charset="0"/>
              </a:rPr>
              <a:t>Built-in security and management</a:t>
            </a:r>
          </a:p>
        </p:txBody>
      </p:sp>
      <p:sp>
        <p:nvSpPr>
          <p:cNvPr id="23" name="Rectangle 22"/>
          <p:cNvSpPr/>
          <p:nvPr/>
        </p:nvSpPr>
        <p:spPr bwMode="auto">
          <a:xfrm>
            <a:off x="9565720" y="2748183"/>
            <a:ext cx="2233355" cy="7423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29" normalizeH="0" baseline="0" noProof="0">
                <a:ln w="3175">
                  <a:noFill/>
                </a:ln>
                <a:solidFill>
                  <a:srgbClr val="0078D7"/>
                </a:solidFill>
                <a:effectLst/>
                <a:uLnTx/>
                <a:uFillTx/>
                <a:latin typeface="Segoe UI Semibold" panose="020B0702040204020203" pitchFamily="34" charset="0"/>
                <a:cs typeface="Segoe UI Semibold" panose="020B0702040204020203" pitchFamily="34" charset="0"/>
              </a:rPr>
              <a:t>Cloud Shell</a:t>
            </a:r>
          </a:p>
        </p:txBody>
      </p:sp>
      <p:grpSp>
        <p:nvGrpSpPr>
          <p:cNvPr id="11" name="Group 10"/>
          <p:cNvGrpSpPr/>
          <p:nvPr/>
        </p:nvGrpSpPr>
        <p:grpSpPr>
          <a:xfrm>
            <a:off x="6125814" y="1775845"/>
            <a:ext cx="3949787" cy="2368467"/>
            <a:chOff x="8153313" y="2564091"/>
            <a:chExt cx="3949787" cy="2368467"/>
          </a:xfrm>
        </p:grpSpPr>
        <p:pic>
          <p:nvPicPr>
            <p:cNvPr id="28" name="Picture 4"/>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8153313" y="2564091"/>
              <a:ext cx="3949787" cy="23684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8726516" y="2743200"/>
              <a:ext cx="2793039" cy="1580827"/>
            </a:xfrm>
            <a:prstGeom prst="rect">
              <a:avLst/>
            </a:prstGeom>
          </p:spPr>
        </p:pic>
      </p:grpSp>
      <p:grpSp>
        <p:nvGrpSpPr>
          <p:cNvPr id="12" name="Group 11"/>
          <p:cNvGrpSpPr/>
          <p:nvPr/>
        </p:nvGrpSpPr>
        <p:grpSpPr>
          <a:xfrm>
            <a:off x="4064553" y="4208391"/>
            <a:ext cx="3949787" cy="2368467"/>
            <a:chOff x="4110086" y="2564091"/>
            <a:chExt cx="3949787" cy="2368467"/>
          </a:xfrm>
        </p:grpSpPr>
        <p:pic>
          <p:nvPicPr>
            <p:cNvPr id="24" name="Picture 4"/>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4110086" y="2564091"/>
              <a:ext cx="3949787" cy="23684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val="0"/>
                </a:ext>
              </a:extLst>
            </a:blip>
            <a:srcRect r="-391"/>
            <a:stretch/>
          </p:blipFill>
          <p:spPr>
            <a:xfrm>
              <a:off x="4683813" y="2743199"/>
              <a:ext cx="2807034" cy="1580828"/>
            </a:xfrm>
            <a:prstGeom prst="rect">
              <a:avLst/>
            </a:prstGeom>
          </p:spPr>
        </p:pic>
      </p:grpSp>
      <p:grpSp>
        <p:nvGrpSpPr>
          <p:cNvPr id="6" name="Group 5"/>
          <p:cNvGrpSpPr/>
          <p:nvPr/>
        </p:nvGrpSpPr>
        <p:grpSpPr>
          <a:xfrm>
            <a:off x="183634" y="2251797"/>
            <a:ext cx="3949787" cy="2368467"/>
            <a:chOff x="-51814" y="2778278"/>
            <a:chExt cx="4128780" cy="2475799"/>
          </a:xfrm>
        </p:grpSpPr>
        <p:pic>
          <p:nvPicPr>
            <p:cNvPr id="19" name="Picture 4"/>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51814" y="2778278"/>
              <a:ext cx="4128780" cy="24757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F657F4-E251-4BAB-9D8A-EB7037C422F6}"/>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545997" y="2965503"/>
              <a:ext cx="2929923" cy="1652465"/>
            </a:xfrm>
            <a:prstGeom prst="rect">
              <a:avLst/>
            </a:prstGeom>
          </p:spPr>
        </p:pic>
      </p:grpSp>
      <p:pic>
        <p:nvPicPr>
          <p:cNvPr id="7" name="Picture 6">
            <a:extLst>
              <a:ext uri="{FF2B5EF4-FFF2-40B4-BE49-F238E27FC236}">
                <a16:creationId xmlns:a16="http://schemas.microsoft.com/office/drawing/2014/main" id="{1EDF0168-EA18-4246-A098-F50FF16F1F2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447156" y="4387499"/>
            <a:ext cx="961118" cy="1985660"/>
          </a:xfrm>
          <a:prstGeom prst="rect">
            <a:avLst/>
          </a:prstGeom>
        </p:spPr>
      </p:pic>
      <p:sp>
        <p:nvSpPr>
          <p:cNvPr id="20" name="Rectangle 19"/>
          <p:cNvSpPr/>
          <p:nvPr/>
        </p:nvSpPr>
        <p:spPr bwMode="auto">
          <a:xfrm>
            <a:off x="8365252" y="5220489"/>
            <a:ext cx="1968425" cy="984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r">
              <a:lnSpc>
                <a:spcPct val="90000"/>
              </a:lnSpc>
              <a:defRPr/>
            </a:pPr>
            <a:r>
              <a:rPr lang="en-US" sz="2000" b="1" spc="-29">
                <a:ln w="3175">
                  <a:noFill/>
                </a:ln>
                <a:solidFill>
                  <a:srgbClr val="0078D7"/>
                </a:solidFill>
                <a:latin typeface="Segoe UI Semibold" panose="020B0702040204020203" pitchFamily="34" charset="0"/>
                <a:cs typeface="Segoe UI Semibold" panose="020B0702040204020203" pitchFamily="34" charset="0"/>
              </a:rPr>
              <a:t>Azure </a:t>
            </a:r>
            <a:br>
              <a:rPr lang="en-US" sz="2000" b="1" spc="-29">
                <a:ln w="3175">
                  <a:noFill/>
                </a:ln>
                <a:solidFill>
                  <a:srgbClr val="0078D7"/>
                </a:solidFill>
                <a:latin typeface="Segoe UI Semibold" panose="020B0702040204020203" pitchFamily="34" charset="0"/>
                <a:cs typeface="Segoe UI Semibold" panose="020B0702040204020203" pitchFamily="34" charset="0"/>
              </a:rPr>
            </a:br>
            <a:r>
              <a:rPr lang="en-US" sz="2000" b="1" spc="-29">
                <a:ln w="3175">
                  <a:noFill/>
                </a:ln>
                <a:solidFill>
                  <a:srgbClr val="0078D7"/>
                </a:solidFill>
                <a:latin typeface="Segoe UI Semibold" panose="020B0702040204020203" pitchFamily="34" charset="0"/>
                <a:cs typeface="Segoe UI Semibold" panose="020B0702040204020203" pitchFamily="34" charset="0"/>
              </a:rPr>
              <a:t>mobile app</a:t>
            </a:r>
          </a:p>
        </p:txBody>
      </p:sp>
      <p:sp>
        <p:nvSpPr>
          <p:cNvPr id="8" name="Title 7"/>
          <p:cNvSpPr>
            <a:spLocks noGrp="1"/>
          </p:cNvSpPr>
          <p:nvPr>
            <p:ph type="title"/>
          </p:nvPr>
        </p:nvSpPr>
        <p:spPr/>
        <p:txBody>
          <a:bodyPr/>
          <a:lstStyle/>
          <a:p>
            <a:r>
              <a:rPr lang="en-US"/>
              <a:t>Manage and monitor with a choice of tools</a:t>
            </a:r>
          </a:p>
        </p:txBody>
      </p:sp>
      <p:cxnSp>
        <p:nvCxnSpPr>
          <p:cNvPr id="25" name="Straight Connector 24"/>
          <p:cNvCxnSpPr/>
          <p:nvPr/>
        </p:nvCxnSpPr>
        <p:spPr>
          <a:xfrm>
            <a:off x="3871839" y="2694545"/>
            <a:ext cx="1659988"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47950" y="5220489"/>
            <a:ext cx="1659988"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515350" y="5220489"/>
            <a:ext cx="1659988"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748286" y="2694545"/>
            <a:ext cx="1659988"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3693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p:txBody>
          <a:bodyPr/>
          <a:lstStyle/>
          <a:p>
            <a:r>
              <a:rPr lang="en-US"/>
              <a:t>GA</a:t>
            </a:r>
          </a:p>
          <a:p>
            <a:r>
              <a:rPr lang="en-US"/>
              <a:t>Updated</a:t>
            </a:r>
          </a:p>
          <a:p>
            <a:r>
              <a:rPr lang="en-US"/>
              <a:t>Nov ‘17</a:t>
            </a:r>
          </a:p>
        </p:txBody>
      </p:sp>
      <p:sp>
        <p:nvSpPr>
          <p:cNvPr id="7" name="Title 6"/>
          <p:cNvSpPr>
            <a:spLocks noGrp="1"/>
          </p:cNvSpPr>
          <p:nvPr>
            <p:ph type="title"/>
          </p:nvPr>
        </p:nvSpPr>
        <p:spPr/>
        <p:txBody>
          <a:bodyPr/>
          <a:lstStyle/>
          <a:p>
            <a:r>
              <a:rPr lang="en-US"/>
              <a:t>Azure </a:t>
            </a:r>
            <a:br>
              <a:rPr lang="en-US"/>
            </a:br>
            <a:r>
              <a:rPr lang="en-US"/>
              <a:t>Cloud Shell</a:t>
            </a:r>
          </a:p>
        </p:txBody>
      </p:sp>
      <p:sp>
        <p:nvSpPr>
          <p:cNvPr id="8" name="Text Placeholder 7"/>
          <p:cNvSpPr>
            <a:spLocks noGrp="1"/>
          </p:cNvSpPr>
          <p:nvPr>
            <p:ph type="body" sz="quarter" idx="10"/>
          </p:nvPr>
        </p:nvSpPr>
        <p:spPr>
          <a:xfrm>
            <a:off x="330201" y="1604086"/>
            <a:ext cx="3509229" cy="3545586"/>
          </a:xfrm>
        </p:spPr>
        <p:txBody>
          <a:bodyPr/>
          <a:lstStyle/>
          <a:p>
            <a:r>
              <a:rPr lang="en-US" sz="1600"/>
              <a:t>Get authenticated shell access to Azure from virtually anywhere</a:t>
            </a:r>
          </a:p>
          <a:p>
            <a:r>
              <a:rPr lang="en-US" sz="1600"/>
              <a:t>Use common tools and programming languages updated and maintained by Microsoft</a:t>
            </a:r>
          </a:p>
          <a:p>
            <a:r>
              <a:rPr lang="en-US" sz="1600"/>
              <a:t>Persist your files across sessions by attaching Azure File storage</a:t>
            </a:r>
          </a:p>
          <a:p>
            <a:r>
              <a:rPr lang="en-US" sz="1600"/>
              <a:t>Comparable to Google Cloud Shell; no parallel in AWS</a:t>
            </a:r>
          </a:p>
          <a:p>
            <a:r>
              <a:rPr lang="en-US" sz="1600">
                <a:hlinkClick r:id="rId3"/>
              </a:rPr>
              <a:t>PowerShell in Cloud Shell w/Bash </a:t>
            </a:r>
            <a:r>
              <a:rPr lang="en-US" sz="1600"/>
              <a:t>–GA - Nov ‘17</a:t>
            </a:r>
          </a:p>
        </p:txBody>
      </p:sp>
      <p:sp>
        <p:nvSpPr>
          <p:cNvPr id="9" name="Text Placeholder 8"/>
          <p:cNvSpPr>
            <a:spLocks noGrp="1"/>
          </p:cNvSpPr>
          <p:nvPr>
            <p:ph type="body" sz="quarter" idx="11"/>
          </p:nvPr>
        </p:nvSpPr>
        <p:spPr>
          <a:xfrm>
            <a:off x="768109" y="6069507"/>
            <a:ext cx="3329638" cy="378565"/>
          </a:xfrm>
        </p:spPr>
        <p:txBody>
          <a:bodyPr/>
          <a:lstStyle/>
          <a:p>
            <a:r>
              <a:rPr lang="en-US" sz="1400">
                <a:hlinkClick r:id="rId4"/>
              </a:rPr>
              <a:t>http://aka.ms/CloudShell</a:t>
            </a:r>
            <a:r>
              <a:rPr lang="en-US" sz="1400"/>
              <a:t> </a:t>
            </a:r>
          </a:p>
        </p:txBody>
      </p:sp>
      <p:pic>
        <p:nvPicPr>
          <p:cNvPr id="3" name="Picture 2" descr="A picture containing thing&#10;&#10;Description generated with high confidence">
            <a:extLst>
              <a:ext uri="{FF2B5EF4-FFF2-40B4-BE49-F238E27FC236}">
                <a16:creationId xmlns:a16="http://schemas.microsoft.com/office/drawing/2014/main" id="{374CB165-8431-43B0-84EB-CF3DB23CA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5647" y="5011319"/>
            <a:ext cx="1197008" cy="814291"/>
          </a:xfrm>
          <a:prstGeom prst="rect">
            <a:avLst/>
          </a:prstGeom>
        </p:spPr>
      </p:pic>
      <p:pic>
        <p:nvPicPr>
          <p:cNvPr id="4" name="Picture 3">
            <a:extLst>
              <a:ext uri="{FF2B5EF4-FFF2-40B4-BE49-F238E27FC236}">
                <a16:creationId xmlns:a16="http://schemas.microsoft.com/office/drawing/2014/main" id="{1C1990CC-8329-4A8C-9E3E-4B9F12E780A2}"/>
              </a:ext>
            </a:extLst>
          </p:cNvPr>
          <p:cNvPicPr>
            <a:picLocks noChangeAspect="1"/>
          </p:cNvPicPr>
          <p:nvPr/>
        </p:nvPicPr>
        <p:blipFill>
          <a:blip r:embed="rId6"/>
          <a:stretch>
            <a:fillRect/>
          </a:stretch>
        </p:blipFill>
        <p:spPr>
          <a:xfrm>
            <a:off x="4655056" y="688543"/>
            <a:ext cx="4536855" cy="2698829"/>
          </a:xfrm>
          <a:prstGeom prst="rect">
            <a:avLst/>
          </a:prstGeom>
          <a:ln>
            <a:solidFill>
              <a:schemeClr val="bg2">
                <a:lumMod val="75000"/>
              </a:schemeClr>
            </a:solidFill>
          </a:ln>
        </p:spPr>
      </p:pic>
      <p:pic>
        <p:nvPicPr>
          <p:cNvPr id="10" name="Picture 9">
            <a:extLst>
              <a:ext uri="{FF2B5EF4-FFF2-40B4-BE49-F238E27FC236}">
                <a16:creationId xmlns:a16="http://schemas.microsoft.com/office/drawing/2014/main" id="{5810100F-D0AD-4BD1-985E-8D0DF6E72F09}"/>
              </a:ext>
            </a:extLst>
          </p:cNvPr>
          <p:cNvPicPr>
            <a:picLocks noChangeAspect="1"/>
          </p:cNvPicPr>
          <p:nvPr/>
        </p:nvPicPr>
        <p:blipFill>
          <a:blip r:embed="rId7"/>
          <a:stretch>
            <a:fillRect/>
          </a:stretch>
        </p:blipFill>
        <p:spPr>
          <a:xfrm>
            <a:off x="4655057" y="3788494"/>
            <a:ext cx="4536855" cy="2698829"/>
          </a:xfrm>
          <a:prstGeom prst="rect">
            <a:avLst/>
          </a:prstGeom>
          <a:ln>
            <a:solidFill>
              <a:schemeClr val="bg2">
                <a:lumMod val="75000"/>
              </a:schemeClr>
            </a:solidFill>
          </a:ln>
        </p:spPr>
      </p:pic>
      <p:sp>
        <p:nvSpPr>
          <p:cNvPr id="12" name="TextBox 11">
            <a:extLst>
              <a:ext uri="{FF2B5EF4-FFF2-40B4-BE49-F238E27FC236}">
                <a16:creationId xmlns:a16="http://schemas.microsoft.com/office/drawing/2014/main" id="{9D295E47-304F-410E-A05B-FAAE40FE87ED}"/>
              </a:ext>
            </a:extLst>
          </p:cNvPr>
          <p:cNvSpPr txBox="1"/>
          <p:nvPr/>
        </p:nvSpPr>
        <p:spPr>
          <a:xfrm>
            <a:off x="4445000" y="238711"/>
            <a:ext cx="2103781"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In the Azure portal:</a:t>
            </a:r>
          </a:p>
        </p:txBody>
      </p:sp>
      <p:sp>
        <p:nvSpPr>
          <p:cNvPr id="13" name="TextBox 12">
            <a:extLst>
              <a:ext uri="{FF2B5EF4-FFF2-40B4-BE49-F238E27FC236}">
                <a16:creationId xmlns:a16="http://schemas.microsoft.com/office/drawing/2014/main" id="{2ABB3D57-9EF6-4632-8585-85CC56A683BC}"/>
              </a:ext>
            </a:extLst>
          </p:cNvPr>
          <p:cNvSpPr txBox="1"/>
          <p:nvPr/>
        </p:nvSpPr>
        <p:spPr>
          <a:xfrm>
            <a:off x="4445000" y="3362772"/>
            <a:ext cx="201721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In documentation:</a:t>
            </a:r>
          </a:p>
        </p:txBody>
      </p:sp>
      <p:pic>
        <p:nvPicPr>
          <p:cNvPr id="1026" name="Picture 2" descr="87f9435b-0cde-4a04-9bbb-8b0aeb5a76d1@namprd03">
            <a:extLst>
              <a:ext uri="{FF2B5EF4-FFF2-40B4-BE49-F238E27FC236}">
                <a16:creationId xmlns:a16="http://schemas.microsoft.com/office/drawing/2014/main" id="{1298C09F-622B-426E-8165-724534133D4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97481" y="1396181"/>
            <a:ext cx="1955291" cy="347205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625ACD-C1ED-4BFB-B53D-DD1B84A9ACFB}"/>
              </a:ext>
            </a:extLst>
          </p:cNvPr>
          <p:cNvSpPr txBox="1"/>
          <p:nvPr/>
        </p:nvSpPr>
        <p:spPr>
          <a:xfrm>
            <a:off x="9613220" y="950166"/>
            <a:ext cx="2012410"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In the mobile app:</a:t>
            </a:r>
          </a:p>
        </p:txBody>
      </p:sp>
      <p:grpSp>
        <p:nvGrpSpPr>
          <p:cNvPr id="14" name="Group 13">
            <a:extLst>
              <a:ext uri="{FF2B5EF4-FFF2-40B4-BE49-F238E27FC236}">
                <a16:creationId xmlns:a16="http://schemas.microsoft.com/office/drawing/2014/main" id="{51B9ED00-1D45-4CC1-BB38-28820A07E816}"/>
              </a:ext>
            </a:extLst>
          </p:cNvPr>
          <p:cNvGrpSpPr/>
          <p:nvPr/>
        </p:nvGrpSpPr>
        <p:grpSpPr>
          <a:xfrm>
            <a:off x="10181418" y="6298727"/>
            <a:ext cx="1804732" cy="336826"/>
            <a:chOff x="10181418" y="6298727"/>
            <a:chExt cx="1804732" cy="336826"/>
          </a:xfrm>
        </p:grpSpPr>
        <p:sp>
          <p:nvSpPr>
            <p:cNvPr id="16" name="Freeform 5">
              <a:hlinkClick r:id="" action="ppaction://hlinkshowjump?jump=previousslide"/>
              <a:extLst>
                <a:ext uri="{FF2B5EF4-FFF2-40B4-BE49-F238E27FC236}">
                  <a16:creationId xmlns:a16="http://schemas.microsoft.com/office/drawing/2014/main" id="{74D353DB-E85B-40A0-BFA9-617E74158142}"/>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17" name="Freeform 5">
              <a:hlinkClick r:id="" action="ppaction://hlinkshowjump?jump=nextslide"/>
              <a:extLst>
                <a:ext uri="{FF2B5EF4-FFF2-40B4-BE49-F238E27FC236}">
                  <a16:creationId xmlns:a16="http://schemas.microsoft.com/office/drawing/2014/main" id="{871008AF-9393-4288-96B3-6A72DDC3E721}"/>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18" name="Group 17">
              <a:extLst>
                <a:ext uri="{FF2B5EF4-FFF2-40B4-BE49-F238E27FC236}">
                  <a16:creationId xmlns:a16="http://schemas.microsoft.com/office/drawing/2014/main" id="{1A189E0E-AEF1-47F8-9F15-10A5E207650A}"/>
                </a:ext>
              </a:extLst>
            </p:cNvPr>
            <p:cNvGrpSpPr/>
            <p:nvPr/>
          </p:nvGrpSpPr>
          <p:grpSpPr>
            <a:xfrm>
              <a:off x="11160022" y="6298727"/>
              <a:ext cx="336826" cy="336826"/>
              <a:chOff x="9003250" y="423863"/>
              <a:chExt cx="336826" cy="336826"/>
            </a:xfrm>
          </p:grpSpPr>
          <p:grpSp>
            <p:nvGrpSpPr>
              <p:cNvPr id="35" name="Group 14">
                <a:extLst>
                  <a:ext uri="{FF2B5EF4-FFF2-40B4-BE49-F238E27FC236}">
                    <a16:creationId xmlns:a16="http://schemas.microsoft.com/office/drawing/2014/main" id="{09BF8FF1-09A9-4AA9-BDAA-DB9C735237CB}"/>
                  </a:ext>
                </a:extLst>
              </p:cNvPr>
              <p:cNvGrpSpPr>
                <a:grpSpLocks noChangeAspect="1"/>
              </p:cNvGrpSpPr>
              <p:nvPr userDrawn="1"/>
            </p:nvGrpSpPr>
            <p:grpSpPr bwMode="auto">
              <a:xfrm>
                <a:off x="9057081" y="495300"/>
                <a:ext cx="229164" cy="179666"/>
                <a:chOff x="1201" y="104"/>
                <a:chExt cx="5278" cy="4138"/>
              </a:xfrm>
            </p:grpSpPr>
            <p:sp>
              <p:nvSpPr>
                <p:cNvPr id="37" name="Freeform 15">
                  <a:extLst>
                    <a:ext uri="{FF2B5EF4-FFF2-40B4-BE49-F238E27FC236}">
                      <a16:creationId xmlns:a16="http://schemas.microsoft.com/office/drawing/2014/main" id="{B50DF22C-C023-4351-8F89-B3C8BC02D4F4}"/>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8" name="Freeform 16">
                  <a:extLst>
                    <a:ext uri="{FF2B5EF4-FFF2-40B4-BE49-F238E27FC236}">
                      <a16:creationId xmlns:a16="http://schemas.microsoft.com/office/drawing/2014/main" id="{B7F12D4F-1D9E-4BA8-8BC5-460AD140438E}"/>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36" name="Oval 35">
                <a:hlinkClick r:id="" action="ppaction://noaction"/>
                <a:extLst>
                  <a:ext uri="{FF2B5EF4-FFF2-40B4-BE49-F238E27FC236}">
                    <a16:creationId xmlns:a16="http://schemas.microsoft.com/office/drawing/2014/main" id="{86F184A2-266B-4CE1-B43F-7203053FEC1C}"/>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19" name="Group 18">
              <a:extLst>
                <a:ext uri="{FF2B5EF4-FFF2-40B4-BE49-F238E27FC236}">
                  <a16:creationId xmlns:a16="http://schemas.microsoft.com/office/drawing/2014/main" id="{83ACD7FA-189F-4BF3-949A-0DC0A39B1F73}"/>
                </a:ext>
              </a:extLst>
            </p:cNvPr>
            <p:cNvGrpSpPr/>
            <p:nvPr/>
          </p:nvGrpSpPr>
          <p:grpSpPr>
            <a:xfrm>
              <a:off x="10181418" y="6298727"/>
              <a:ext cx="336826" cy="336826"/>
              <a:chOff x="10151852" y="440684"/>
              <a:chExt cx="336826" cy="336826"/>
            </a:xfrm>
          </p:grpSpPr>
          <p:grpSp>
            <p:nvGrpSpPr>
              <p:cNvPr id="20" name="Group 19">
                <a:extLst>
                  <a:ext uri="{FF2B5EF4-FFF2-40B4-BE49-F238E27FC236}">
                    <a16:creationId xmlns:a16="http://schemas.microsoft.com/office/drawing/2014/main" id="{4771FFAA-5572-4F92-93D8-243A39355785}"/>
                  </a:ext>
                </a:extLst>
              </p:cNvPr>
              <p:cNvGrpSpPr/>
              <p:nvPr/>
            </p:nvGrpSpPr>
            <p:grpSpPr>
              <a:xfrm>
                <a:off x="10151853" y="609097"/>
                <a:ext cx="336825" cy="0"/>
                <a:chOff x="10151852" y="593763"/>
                <a:chExt cx="336825" cy="0"/>
              </a:xfrm>
            </p:grpSpPr>
            <p:cxnSp>
              <p:nvCxnSpPr>
                <p:cNvPr id="33" name="Straight Connector 32">
                  <a:extLst>
                    <a:ext uri="{FF2B5EF4-FFF2-40B4-BE49-F238E27FC236}">
                      <a16:creationId xmlns:a16="http://schemas.microsoft.com/office/drawing/2014/main" id="{0EF56119-6966-4E8F-B4D3-1BFF07DA6834}"/>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 name="Straight Connector 33">
                  <a:extLst>
                    <a:ext uri="{FF2B5EF4-FFF2-40B4-BE49-F238E27FC236}">
                      <a16:creationId xmlns:a16="http://schemas.microsoft.com/office/drawing/2014/main" id="{5CCE60EC-8246-4487-8DB9-F4E3F58AA982}"/>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1" name="Group 20">
                <a:extLst>
                  <a:ext uri="{FF2B5EF4-FFF2-40B4-BE49-F238E27FC236}">
                    <a16:creationId xmlns:a16="http://schemas.microsoft.com/office/drawing/2014/main" id="{217DE518-A0E4-45E8-A956-AF5725CB6EF6}"/>
                  </a:ext>
                </a:extLst>
              </p:cNvPr>
              <p:cNvGrpSpPr/>
              <p:nvPr/>
            </p:nvGrpSpPr>
            <p:grpSpPr>
              <a:xfrm>
                <a:off x="10321269" y="440684"/>
                <a:ext cx="0" cy="336826"/>
                <a:chOff x="10320265" y="423863"/>
                <a:chExt cx="0" cy="336826"/>
              </a:xfrm>
            </p:grpSpPr>
            <p:cxnSp>
              <p:nvCxnSpPr>
                <p:cNvPr id="30" name="Straight Connector 29">
                  <a:extLst>
                    <a:ext uri="{FF2B5EF4-FFF2-40B4-BE49-F238E27FC236}">
                      <a16:creationId xmlns:a16="http://schemas.microsoft.com/office/drawing/2014/main" id="{145AC816-43C4-4989-9B65-2D90BF20C2AC}"/>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 name="Straight Connector 30">
                  <a:extLst>
                    <a:ext uri="{FF2B5EF4-FFF2-40B4-BE49-F238E27FC236}">
                      <a16:creationId xmlns:a16="http://schemas.microsoft.com/office/drawing/2014/main" id="{75C0DE70-DBF0-489F-AD2B-207F61F518AC}"/>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 name="Straight Connector 31">
                  <a:extLst>
                    <a:ext uri="{FF2B5EF4-FFF2-40B4-BE49-F238E27FC236}">
                      <a16:creationId xmlns:a16="http://schemas.microsoft.com/office/drawing/2014/main" id="{3CC534F9-78BC-4ADC-B946-05B68DDACC53}"/>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2" name="Group 21">
                <a:extLst>
                  <a:ext uri="{FF2B5EF4-FFF2-40B4-BE49-F238E27FC236}">
                    <a16:creationId xmlns:a16="http://schemas.microsoft.com/office/drawing/2014/main" id="{9512302C-613D-4EFA-9765-A4254DA55ECC}"/>
                  </a:ext>
                </a:extLst>
              </p:cNvPr>
              <p:cNvGrpSpPr/>
              <p:nvPr/>
            </p:nvGrpSpPr>
            <p:grpSpPr>
              <a:xfrm rot="18900000">
                <a:off x="10158623" y="592084"/>
                <a:ext cx="323006" cy="34301"/>
                <a:chOff x="10158567" y="631983"/>
                <a:chExt cx="323006" cy="34301"/>
              </a:xfrm>
            </p:grpSpPr>
            <p:cxnSp>
              <p:nvCxnSpPr>
                <p:cNvPr id="28" name="Straight Connector 27">
                  <a:extLst>
                    <a:ext uri="{FF2B5EF4-FFF2-40B4-BE49-F238E27FC236}">
                      <a16:creationId xmlns:a16="http://schemas.microsoft.com/office/drawing/2014/main" id="{49495A61-340A-4CD4-8C37-5BDD334179E3}"/>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 name="Straight Connector 28">
                  <a:extLst>
                    <a:ext uri="{FF2B5EF4-FFF2-40B4-BE49-F238E27FC236}">
                      <a16:creationId xmlns:a16="http://schemas.microsoft.com/office/drawing/2014/main" id="{61DA821C-39CD-41AF-97EF-3FE0261E9210}"/>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3" name="Group 22">
                <a:extLst>
                  <a:ext uri="{FF2B5EF4-FFF2-40B4-BE49-F238E27FC236}">
                    <a16:creationId xmlns:a16="http://schemas.microsoft.com/office/drawing/2014/main" id="{7536C46B-D735-4898-80FC-99F89F0B69BB}"/>
                  </a:ext>
                </a:extLst>
              </p:cNvPr>
              <p:cNvGrpSpPr/>
              <p:nvPr/>
            </p:nvGrpSpPr>
            <p:grpSpPr>
              <a:xfrm rot="2700000">
                <a:off x="10157934" y="587793"/>
                <a:ext cx="325375" cy="43317"/>
                <a:chOff x="10158080" y="627475"/>
                <a:chExt cx="325375" cy="43317"/>
              </a:xfrm>
            </p:grpSpPr>
            <p:cxnSp>
              <p:nvCxnSpPr>
                <p:cNvPr id="25" name="Straight Connector 24">
                  <a:extLst>
                    <a:ext uri="{FF2B5EF4-FFF2-40B4-BE49-F238E27FC236}">
                      <a16:creationId xmlns:a16="http://schemas.microsoft.com/office/drawing/2014/main" id="{25DE26D7-B04F-44A4-BED7-B84777D6A4DF}"/>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D6683A74-9571-45DF-8A17-CF90480190D2}"/>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2E9DD5E9-5D93-4B8B-9C7C-3D7AB413DCE8}"/>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4" name="Oval 23">
                <a:hlinkClick r:id="" action="ppaction://noaction"/>
                <a:extLst>
                  <a:ext uri="{FF2B5EF4-FFF2-40B4-BE49-F238E27FC236}">
                    <a16:creationId xmlns:a16="http://schemas.microsoft.com/office/drawing/2014/main" id="{810D5965-EE00-46BB-A7ED-BDEBB29B7BC5}"/>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spTree>
    <p:extLst>
      <p:ext uri="{BB962C8B-B14F-4D97-AF65-F5344CB8AC3E}">
        <p14:creationId xmlns:p14="http://schemas.microsoft.com/office/powerpoint/2010/main" val="6771111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 y="1337342"/>
            <a:ext cx="12192000" cy="485563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A7D9E7D0-E0AE-4842-AED2-27AB9A3C7DBE}"/>
              </a:ext>
            </a:extLst>
          </p:cNvPr>
          <p:cNvSpPr>
            <a:spLocks noGrp="1"/>
          </p:cNvSpPr>
          <p:nvPr>
            <p:ph type="title"/>
          </p:nvPr>
        </p:nvSpPr>
        <p:spPr/>
        <p:txBody>
          <a:bodyPr/>
          <a:lstStyle/>
          <a:p>
            <a:r>
              <a:rPr lang="en-US" sz="3921"/>
              <a:t>Azure Log Analytics</a:t>
            </a:r>
          </a:p>
        </p:txBody>
      </p:sp>
      <p:sp>
        <p:nvSpPr>
          <p:cNvPr id="20" name="Text Placeholder 3">
            <a:extLst>
              <a:ext uri="{FF2B5EF4-FFF2-40B4-BE49-F238E27FC236}">
                <a16:creationId xmlns:a16="http://schemas.microsoft.com/office/drawing/2014/main" id="{0F333618-6190-4930-BAB9-E6EE628504F0}"/>
              </a:ext>
            </a:extLst>
          </p:cNvPr>
          <p:cNvSpPr txBox="1">
            <a:spLocks/>
          </p:cNvSpPr>
          <p:nvPr/>
        </p:nvSpPr>
        <p:spPr>
          <a:xfrm>
            <a:off x="269240" y="1478898"/>
            <a:ext cx="7365880" cy="4181927"/>
          </a:xfrm>
          <a:prstGeom prst="rect">
            <a:avLst/>
          </a:prstGeom>
          <a:noFill/>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2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000000"/>
              </a:buClr>
              <a:buSzPct val="90000"/>
              <a:buFont typeface="Wingdings" pitchFamily="2" charset="2"/>
              <a:buNone/>
              <a:tabLst/>
              <a:defRPr/>
            </a:pPr>
            <a:r>
              <a:rPr kumimoji="0" lang="en-US" sz="274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Insights &amp; Analytics</a:t>
            </a:r>
          </a:p>
          <a:p>
            <a:pPr marL="0" marR="0" lvl="0" indent="0" algn="l" defTabSz="932742" rtl="0" eaLnBrk="1" fontAlgn="auto" latinLnBrk="0" hangingPunct="1">
              <a:lnSpc>
                <a:spcPct val="90000"/>
              </a:lnSpc>
              <a:spcBef>
                <a:spcPts val="1224"/>
              </a:spcBef>
              <a:spcAft>
                <a:spcPts val="0"/>
              </a:spcAft>
              <a:buClr>
                <a:srgbClr val="FFFFFF"/>
              </a:buClr>
              <a:buSzPct val="90000"/>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Gain visibility across your hybrid cloud</a:t>
            </a:r>
          </a:p>
          <a:p>
            <a:pPr marL="0" marR="0" lvl="0" indent="0" algn="l" defTabSz="932742" rtl="0" eaLnBrk="1" fontAlgn="auto" latinLnBrk="0" hangingPunct="1">
              <a:lnSpc>
                <a:spcPct val="90000"/>
              </a:lnSpc>
              <a:spcBef>
                <a:spcPts val="1224"/>
              </a:spcBef>
              <a:spcAft>
                <a:spcPts val="0"/>
              </a:spcAft>
              <a:buClr>
                <a:srgbClr val="FFFFFF"/>
              </a:buClr>
              <a:buSzPct val="90000"/>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Deliver insights across your datacenters and public clouds, including Azure and AWS.</a:t>
            </a:r>
          </a:p>
          <a:p>
            <a:pPr marL="0" marR="0" lvl="0" indent="0" algn="l" defTabSz="932742" rtl="0" eaLnBrk="1" fontAlgn="auto" latinLnBrk="0" hangingPunct="1">
              <a:lnSpc>
                <a:spcPct val="90000"/>
              </a:lnSpc>
              <a:spcBef>
                <a:spcPts val="1224"/>
              </a:spcBef>
              <a:spcAft>
                <a:spcPts val="0"/>
              </a:spcAft>
              <a:buClr>
                <a:srgbClr val="FFFFFF"/>
              </a:buClr>
              <a:buSzPct val="90000"/>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Easy collection, correlation, and visualization of your machine data</a:t>
            </a:r>
          </a:p>
          <a:p>
            <a:pPr marL="0" marR="0" lvl="0" indent="0" algn="l" defTabSz="932742" rtl="0" eaLnBrk="1" fontAlgn="auto" latinLnBrk="0" hangingPunct="1">
              <a:lnSpc>
                <a:spcPct val="90000"/>
              </a:lnSpc>
              <a:spcBef>
                <a:spcPts val="1224"/>
              </a:spcBef>
              <a:spcAft>
                <a:spcPts val="0"/>
              </a:spcAft>
              <a:buClr>
                <a:srgbClr val="FFFFFF"/>
              </a:buClr>
              <a:buSzPct val="90000"/>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Insight into physical, virtual, and cloud infrastructure health, capacity, and usage</a:t>
            </a:r>
          </a:p>
          <a:p>
            <a:pPr marL="0" marR="0" lvl="0" indent="0" algn="l" defTabSz="932742" rtl="0" eaLnBrk="1" fontAlgn="auto" latinLnBrk="0" hangingPunct="1">
              <a:lnSpc>
                <a:spcPct val="90000"/>
              </a:lnSpc>
              <a:spcBef>
                <a:spcPts val="1224"/>
              </a:spcBef>
              <a:spcAft>
                <a:spcPts val="0"/>
              </a:spcAft>
              <a:buClr>
                <a:srgbClr val="FFFFFF"/>
              </a:buClr>
              <a:buSzPct val="90000"/>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Collect, store, and analyze log data from virtually any Windows Server and Linux source.</a:t>
            </a:r>
            <a:r>
              <a:rPr kumimoji="0" lang="en-US" sz="1961" b="0" i="0" u="none" strike="noStrike" kern="1200" cap="none" spc="0" normalizeH="0" baseline="0" noProof="0">
                <a:ln>
                  <a:noFill/>
                </a:ln>
                <a:solidFill>
                  <a:srgbClr val="000000"/>
                </a:solidFill>
                <a:effectLst/>
                <a:uLnTx/>
                <a:uFillTx/>
                <a:latin typeface="Segoe UI"/>
                <a:ea typeface="+mn-ea"/>
                <a:cs typeface="+mn-cs"/>
              </a:rPr>
              <a:t> </a:t>
            </a:r>
          </a:p>
          <a:p>
            <a:pPr marL="336145" marR="0" lvl="0" indent="-336145" algn="l" defTabSz="932742" rtl="0" eaLnBrk="1" fontAlgn="auto" latinLnBrk="0" hangingPunct="1">
              <a:lnSpc>
                <a:spcPct val="90000"/>
              </a:lnSpc>
              <a:spcBef>
                <a:spcPts val="1224"/>
              </a:spcBef>
              <a:spcAft>
                <a:spcPts val="0"/>
              </a:spcAft>
              <a:buClr>
                <a:srgbClr val="000000"/>
              </a:buClr>
              <a:buSzPct val="90000"/>
              <a:buFont typeface="Arial" panose="020B0604020202020204" pitchFamily="34" charset="0"/>
              <a:buChar char="•"/>
              <a:tabLst/>
              <a:defRPr/>
            </a:pPr>
            <a:endParaRPr kumimoji="0" lang="en-US" sz="1961"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p:cNvGrpSpPr/>
          <p:nvPr/>
        </p:nvGrpSpPr>
        <p:grpSpPr>
          <a:xfrm>
            <a:off x="7814149" y="1588856"/>
            <a:ext cx="4110933" cy="4457712"/>
            <a:chOff x="7970837" y="1314097"/>
            <a:chExt cx="4226611" cy="4583147"/>
          </a:xfrm>
        </p:grpSpPr>
        <p:pic>
          <p:nvPicPr>
            <p:cNvPr id="19" name="Snagit_PPTB0E0">
              <a:extLst>
                <a:ext uri="{FF2B5EF4-FFF2-40B4-BE49-F238E27FC236}">
                  <a16:creationId xmlns:a16="http://schemas.microsoft.com/office/drawing/2014/main" id="{BE49D228-C7C8-4B46-9399-AFE220707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0837" y="3649662"/>
              <a:ext cx="4226611" cy="2247582"/>
            </a:xfrm>
            <a:prstGeom prst="rect">
              <a:avLst/>
            </a:prstGeom>
          </p:spPr>
        </p:pic>
        <p:pic>
          <p:nvPicPr>
            <p:cNvPr id="21" name="Picture 20">
              <a:extLst>
                <a:ext uri="{FF2B5EF4-FFF2-40B4-BE49-F238E27FC236}">
                  <a16:creationId xmlns:a16="http://schemas.microsoft.com/office/drawing/2014/main" id="{11C97846-9E56-4803-8F28-1A871FC9C336}"/>
                </a:ext>
              </a:extLst>
            </p:cNvPr>
            <p:cNvPicPr>
              <a:picLocks noChangeAspect="1"/>
            </p:cNvPicPr>
            <p:nvPr/>
          </p:nvPicPr>
          <p:blipFill>
            <a:blip r:embed="rId4"/>
            <a:stretch>
              <a:fillRect/>
            </a:stretch>
          </p:blipFill>
          <p:spPr>
            <a:xfrm>
              <a:off x="9273335" y="1314097"/>
              <a:ext cx="1621614" cy="1621614"/>
            </a:xfrm>
            <a:prstGeom prst="rect">
              <a:avLst/>
            </a:prstGeom>
          </p:spPr>
        </p:pic>
      </p:grpSp>
    </p:spTree>
    <p:extLst>
      <p:ext uri="{BB962C8B-B14F-4D97-AF65-F5344CB8AC3E}">
        <p14:creationId xmlns:p14="http://schemas.microsoft.com/office/powerpoint/2010/main" val="2120432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a:xfrm>
            <a:off x="316927" y="2677890"/>
            <a:ext cx="4840694" cy="1799462"/>
          </a:xfrm>
        </p:spPr>
        <p:txBody>
          <a:bodyPr/>
          <a:lstStyle/>
          <a:p>
            <a:r>
              <a:rPr lang="en-US"/>
              <a:t>Automation and Tooling</a:t>
            </a:r>
          </a:p>
        </p:txBody>
      </p:sp>
      <p:pic>
        <p:nvPicPr>
          <p:cNvPr id="4" name="Picture 3">
            <a:extLst>
              <a:ext uri="{FF2B5EF4-FFF2-40B4-BE49-F238E27FC236}">
                <a16:creationId xmlns:a16="http://schemas.microsoft.com/office/drawing/2014/main" id="{1112A76C-9D3E-4E9F-B3C1-3E49DC399E87}"/>
              </a:ext>
            </a:extLst>
          </p:cNvPr>
          <p:cNvPicPr>
            <a:picLocks noChangeAspect="1"/>
          </p:cNvPicPr>
          <p:nvPr/>
        </p:nvPicPr>
        <p:blipFill>
          <a:blip r:embed="rId3"/>
          <a:stretch>
            <a:fillRect/>
          </a:stretch>
        </p:blipFill>
        <p:spPr>
          <a:xfrm>
            <a:off x="316927" y="1865527"/>
            <a:ext cx="2715346" cy="955974"/>
          </a:xfrm>
          <a:prstGeom prst="rect">
            <a:avLst/>
          </a:prstGeom>
        </p:spPr>
      </p:pic>
    </p:spTree>
    <p:extLst>
      <p:ext uri="{BB962C8B-B14F-4D97-AF65-F5344CB8AC3E}">
        <p14:creationId xmlns:p14="http://schemas.microsoft.com/office/powerpoint/2010/main" val="2872866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760" y="1042507"/>
            <a:ext cx="11240864"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hlinkClick r:id="rId3"/>
              </a:rPr>
              <a:t>Icon’s and diagrams</a:t>
            </a:r>
            <a:endParaRPr kumimoji="0" lang="en-US" sz="3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4"/>
          <a:stretch>
            <a:fillRect/>
          </a:stretch>
        </p:blipFill>
        <p:spPr>
          <a:xfrm>
            <a:off x="4622800" y="1706130"/>
            <a:ext cx="6456666" cy="4459720"/>
          </a:xfrm>
          <a:prstGeom prst="rect">
            <a:avLst/>
          </a:prstGeom>
        </p:spPr>
      </p:pic>
      <p:sp>
        <p:nvSpPr>
          <p:cNvPr id="7" name="Title 1">
            <a:extLst>
              <a:ext uri="{FF2B5EF4-FFF2-40B4-BE49-F238E27FC236}">
                <a16:creationId xmlns:a16="http://schemas.microsoft.com/office/drawing/2014/main" id="{D5FA0C09-1724-4AB3-B0F6-B65F6E8F11CC}"/>
              </a:ext>
            </a:extLst>
          </p:cNvPr>
          <p:cNvSpPr txBox="1">
            <a:spLocks/>
          </p:cNvSpPr>
          <p:nvPr/>
        </p:nvSpPr>
        <p:spPr>
          <a:xfrm>
            <a:off x="308148" y="119909"/>
            <a:ext cx="11034445" cy="9231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Light"/>
                <a:ea typeface="+mj-ea"/>
                <a:cs typeface="+mj-cs"/>
              </a:rPr>
              <a:t>Azure Architecture Tools</a:t>
            </a:r>
          </a:p>
        </p:txBody>
      </p:sp>
    </p:spTree>
    <p:extLst>
      <p:ext uri="{BB962C8B-B14F-4D97-AF65-F5344CB8AC3E}">
        <p14:creationId xmlns:p14="http://schemas.microsoft.com/office/powerpoint/2010/main" val="3148144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60" y="359702"/>
            <a:ext cx="10972482" cy="863046"/>
          </a:xfrm>
        </p:spPr>
        <p:txBody>
          <a:bodyPr/>
          <a:lstStyle/>
          <a:p>
            <a:r>
              <a:rPr lang="en-US"/>
              <a:t>Azure Architecture</a:t>
            </a:r>
          </a:p>
        </p:txBody>
      </p:sp>
      <p:sp>
        <p:nvSpPr>
          <p:cNvPr id="6" name="Rectangle 5"/>
          <p:cNvSpPr/>
          <p:nvPr/>
        </p:nvSpPr>
        <p:spPr>
          <a:xfrm>
            <a:off x="609760" y="1042507"/>
            <a:ext cx="11240864"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hlinkClick r:id="rId3"/>
              </a:rPr>
              <a:t>Icon’s and diagrams</a:t>
            </a:r>
            <a:endParaRPr kumimoji="0" lang="en-US" sz="3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hlinkClick r:id="rId3"/>
              </a:rPr>
              <a:t>Azure Architecture Center</a:t>
            </a:r>
            <a:endParaRPr kumimoji="0" lang="en-US" sz="3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hlinkClick r:id="rId4"/>
              </a:rPr>
              <a:t>Azure Reference Architectures</a:t>
            </a:r>
            <a:endParaRPr kumimoji="0" lang="en-US" sz="3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hlinkClick r:id="rId5"/>
              </a:rPr>
              <a:t>Availability checklist</a:t>
            </a:r>
            <a:endParaRPr kumimoji="0" lang="en-US" sz="3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6"/>
          <a:stretch>
            <a:fillRect/>
          </a:stretch>
        </p:blipFill>
        <p:spPr>
          <a:xfrm>
            <a:off x="4409268" y="2714002"/>
            <a:ext cx="7338231" cy="3923611"/>
          </a:xfrm>
          <a:prstGeom prst="rect">
            <a:avLst/>
          </a:prstGeom>
        </p:spPr>
      </p:pic>
    </p:spTree>
    <p:extLst>
      <p:ext uri="{BB962C8B-B14F-4D97-AF65-F5344CB8AC3E}">
        <p14:creationId xmlns:p14="http://schemas.microsoft.com/office/powerpoint/2010/main" val="3120881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7938168" y="3277808"/>
            <a:ext cx="213645"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7938170" y="4422938"/>
            <a:ext cx="213642"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094915" y="1422146"/>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data services</a:t>
            </a:r>
          </a:p>
        </p:txBody>
      </p:sp>
      <p:sp>
        <p:nvSpPr>
          <p:cNvPr id="76" name="Rectangle 75">
            <a:extLst>
              <a:ext uri="{FF2B5EF4-FFF2-40B4-BE49-F238E27FC236}">
                <a16:creationId xmlns:a16="http://schemas.microsoft.com/office/drawing/2014/main" id="{F753D573-9843-480C-AB40-1D281AECAD55}"/>
              </a:ext>
            </a:extLst>
          </p:cNvPr>
          <p:cNvSpPr/>
          <p:nvPr/>
        </p:nvSpPr>
        <p:spPr>
          <a:xfrm>
            <a:off x="7094915" y="5565573"/>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SQL</a:t>
            </a:r>
          </a:p>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9906650" y="3277810"/>
            <a:ext cx="213640" cy="19714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9906650" y="4422942"/>
            <a:ext cx="213638" cy="19714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063394" y="1422146"/>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 security</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063394" y="5565573"/>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On–premises</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5969159" y="3277808"/>
            <a:ext cx="213645"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5969159" y="4422938"/>
            <a:ext cx="213642"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125906" y="1422146"/>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125906" y="5565573"/>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a:t>
            </a:r>
          </a:p>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095445" y="3534300"/>
            <a:ext cx="1899090" cy="811328"/>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063924" y="3534300"/>
            <a:ext cx="1899090" cy="811328"/>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126435" y="3534300"/>
            <a:ext cx="1899090" cy="811328"/>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Unified cloud</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platform</a:t>
            </a: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157426" y="3534300"/>
            <a:ext cx="1899090" cy="811328"/>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Common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00151" y="3277809"/>
            <a:ext cx="213642" cy="19714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00151" y="4422938"/>
            <a:ext cx="213642"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156896" y="1422146"/>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 Active</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156896" y="5565573"/>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Active</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612390" y="3125495"/>
            <a:ext cx="1149076" cy="45259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Hybrid</a:t>
            </a:r>
          </a:p>
        </p:txBody>
      </p:sp>
      <p:grpSp>
        <p:nvGrpSpPr>
          <p:cNvPr id="2" name="Group 1">
            <a:extLst>
              <a:ext uri="{FF2B5EF4-FFF2-40B4-BE49-F238E27FC236}">
                <a16:creationId xmlns:a16="http://schemas.microsoft.com/office/drawing/2014/main" id="{9F56D961-670E-45F5-865E-C5D98467CFA6}"/>
              </a:ext>
            </a:extLst>
          </p:cNvPr>
          <p:cNvGrpSpPr/>
          <p:nvPr/>
        </p:nvGrpSpPr>
        <p:grpSpPr>
          <a:xfrm>
            <a:off x="897202" y="2341862"/>
            <a:ext cx="579450" cy="565967"/>
            <a:chOff x="897202" y="2341862"/>
            <a:chExt cx="579450" cy="565967"/>
          </a:xfrm>
        </p:grpSpPr>
        <p:sp>
          <p:nvSpPr>
            <p:cNvPr id="68" name="Rectangle 67">
              <a:extLst>
                <a:ext uri="{FF2B5EF4-FFF2-40B4-BE49-F238E27FC236}">
                  <a16:creationId xmlns:a16="http://schemas.microsoft.com/office/drawing/2014/main" id="{B3CFD5EC-43D5-4B04-B8AE-6E1A4076A14C}"/>
                </a:ext>
              </a:extLst>
            </p:cNvPr>
            <p:cNvSpPr/>
            <p:nvPr/>
          </p:nvSpPr>
          <p:spPr bwMode="auto">
            <a:xfrm>
              <a:off x="1065647" y="2341862"/>
              <a:ext cx="411005" cy="41099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897202" y="2496830"/>
              <a:ext cx="411005" cy="41099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9" name="Title 1">
            <a:extLst>
              <a:ext uri="{FF2B5EF4-FFF2-40B4-BE49-F238E27FC236}">
                <a16:creationId xmlns:a16="http://schemas.microsoft.com/office/drawing/2014/main" id="{11F68C0C-7BAD-4425-B094-371C47CCFA3B}"/>
              </a:ext>
            </a:extLst>
          </p:cNvPr>
          <p:cNvSpPr txBox="1">
            <a:spLocks/>
          </p:cNvSpPr>
          <p:nvPr/>
        </p:nvSpPr>
        <p:spPr>
          <a:xfrm>
            <a:off x="3023036" y="477492"/>
            <a:ext cx="79192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The only consistent, hybrid cloud</a:t>
            </a:r>
          </a:p>
        </p:txBody>
      </p:sp>
      <p:sp>
        <p:nvSpPr>
          <p:cNvPr id="91" name="Rectangle 90">
            <a:extLst>
              <a:ext uri="{FF2B5EF4-FFF2-40B4-BE49-F238E27FC236}">
                <a16:creationId xmlns:a16="http://schemas.microsoft.com/office/drawing/2014/main" id="{6ACC106D-0B3A-451A-97C3-CBECB9DA5404}"/>
              </a:ext>
            </a:extLst>
          </p:cNvPr>
          <p:cNvSpPr/>
          <p:nvPr/>
        </p:nvSpPr>
        <p:spPr>
          <a:xfrm>
            <a:off x="597462" y="1780042"/>
            <a:ext cx="1208814" cy="338378"/>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991494" y="1149335"/>
            <a:ext cx="431037" cy="43103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94" name="Straight Connector 93">
            <a:extLst>
              <a:ext uri="{FF2B5EF4-FFF2-40B4-BE49-F238E27FC236}">
                <a16:creationId xmlns:a16="http://schemas.microsoft.com/office/drawing/2014/main" id="{1D6736E3-5550-464D-A3D7-0DD480206388}"/>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1" name="Rectangle 100">
            <a:extLst>
              <a:ext uri="{FF2B5EF4-FFF2-40B4-BE49-F238E27FC236}">
                <a16:creationId xmlns:a16="http://schemas.microsoft.com/office/drawing/2014/main" id="{A80C841C-8ABD-4ECD-A4C1-74F843015E84}"/>
              </a:ext>
            </a:extLst>
          </p:cNvPr>
          <p:cNvSpPr/>
          <p:nvPr/>
        </p:nvSpPr>
        <p:spPr>
          <a:xfrm>
            <a:off x="729467" y="5744633"/>
            <a:ext cx="91492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Trusted</a:t>
            </a:r>
          </a:p>
        </p:txBody>
      </p:sp>
      <p:sp>
        <p:nvSpPr>
          <p:cNvPr id="102" name="Rectangle 101">
            <a:extLst>
              <a:ext uri="{FF2B5EF4-FFF2-40B4-BE49-F238E27FC236}">
                <a16:creationId xmlns:a16="http://schemas.microsoft.com/office/drawing/2014/main" id="{EEFD83A3-E3B1-4F24-91C6-9172DAFADEF9}"/>
              </a:ext>
            </a:extLst>
          </p:cNvPr>
          <p:cNvSpPr/>
          <p:nvPr/>
        </p:nvSpPr>
        <p:spPr>
          <a:xfrm>
            <a:off x="597462" y="4360569"/>
            <a:ext cx="117893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Intelligent</a:t>
            </a:r>
          </a:p>
        </p:txBody>
      </p:sp>
      <p:sp>
        <p:nvSpPr>
          <p:cNvPr id="104" name="light">
            <a:extLst>
              <a:ext uri="{FF2B5EF4-FFF2-40B4-BE49-F238E27FC236}">
                <a16:creationId xmlns:a16="http://schemas.microsoft.com/office/drawing/2014/main" id="{7FD01E57-9C46-43AC-884B-9CC1D7C3CCF3}"/>
              </a:ext>
            </a:extLst>
          </p:cNvPr>
          <p:cNvSpPr>
            <a:spLocks noChangeAspect="1" noEditPoints="1"/>
          </p:cNvSpPr>
          <p:nvPr/>
        </p:nvSpPr>
        <p:spPr bwMode="auto">
          <a:xfrm>
            <a:off x="1044073" y="3769019"/>
            <a:ext cx="285710" cy="42417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60">
            <a:extLst>
              <a:ext uri="{FF2B5EF4-FFF2-40B4-BE49-F238E27FC236}">
                <a16:creationId xmlns:a16="http://schemas.microsoft.com/office/drawing/2014/main" id="{1DE91E58-3385-41B4-B214-E2B3B77A2296}"/>
              </a:ext>
            </a:extLst>
          </p:cNvPr>
          <p:cNvSpPr>
            <a:spLocks noChangeArrowheads="1"/>
          </p:cNvSpPr>
          <p:nvPr/>
        </p:nvSpPr>
        <p:spPr bwMode="auto">
          <a:xfrm>
            <a:off x="951325" y="5128175"/>
            <a:ext cx="471206" cy="466257"/>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A524C48C-F9C3-463D-BEE7-0F4059157987}"/>
              </a:ext>
            </a:extLst>
          </p:cNvPr>
          <p:cNvGrpSpPr/>
          <p:nvPr/>
        </p:nvGrpSpPr>
        <p:grpSpPr>
          <a:xfrm>
            <a:off x="3936145" y="2156421"/>
            <a:ext cx="6987258" cy="3277176"/>
            <a:chOff x="4015072" y="2199165"/>
            <a:chExt cx="7127367" cy="3342890"/>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4016144" y="2659699"/>
              <a:ext cx="348545" cy="461382"/>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19050" cap="flat" cmpd="sng" algn="ctr">
                <a:solidFill>
                  <a:schemeClr val="tx1"/>
                </a:solidFill>
                <a:prstDash val="solid"/>
                <a:miter lim="800000"/>
                <a:headEnd type="none" w="med" len="med"/>
                <a:tailEnd type="none" w="med" len="med"/>
              </a:ln>
              <a:effec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9050" cap="flat" cmpd="sng" algn="ctr">
                <a:solidFill>
                  <a:schemeClr val="tx1"/>
                </a:solidFill>
                <a:prstDash val="solid"/>
                <a:miter lim="800000"/>
                <a:headEnd type="none" w="med" len="med"/>
                <a:tailEnd type="none" w="med" len="med"/>
              </a:ln>
              <a:effec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935363" y="2199165"/>
              <a:ext cx="1207076" cy="948520"/>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19050" cap="flat" cmpd="sng" algn="ctr">
                    <a:solidFill>
                      <a:schemeClr val="tx1"/>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19050" cap="flat" cmpd="sng" algn="ctr">
                    <a:solidFill>
                      <a:schemeClr val="tx1"/>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19050">
                <a:solidFill>
                  <a:schemeClr val="tx1"/>
                </a:solidFill>
              </a:ln>
            </p:spPr>
            <p:txBody>
              <a:bodyPr vert="horz" wrap="square" lIns="86116" tIns="43057" rIns="86116" bIns="43057" numCol="1" anchor="t" anchorCtr="0" compatLnSpc="1">
                <a:prstTxWarp prst="textNoShape">
                  <a:avLst/>
                </a:prstTxWarp>
              </a:bodyPr>
              <a:lstStyle/>
              <a:p>
                <a:pPr marL="0" marR="0" lvl="0" indent="0" algn="ctr" defTabSz="860931"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75787B"/>
                  </a:solidFill>
                  <a:effectLst/>
                  <a:uLnTx/>
                  <a:uFillTx/>
                  <a:latin typeface="Segoe UI Light"/>
                  <a:ea typeface="+mn-ea"/>
                  <a:cs typeface="+mn-cs"/>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19050" cap="flat" cmpd="sng" algn="ctr">
                <a:solidFill>
                  <a:schemeClr val="tx1"/>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19050" cap="flat" cmpd="sng" algn="ctr">
                <a:solidFill>
                  <a:schemeClr val="tx1"/>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864475" y="2686388"/>
              <a:ext cx="655277" cy="455529"/>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19050">
              <a:solidFill>
                <a:schemeClr val="tx1"/>
              </a:solidFill>
            </a:ln>
          </p:spPr>
          <p:txBody>
            <a:bodyPr vert="horz" wrap="square" lIns="86116" tIns="43057" rIns="86116" bIns="43057" numCol="1" anchor="t" anchorCtr="0" compatLnSpc="1">
              <a:prstTxWarp prst="textNoShape">
                <a:avLst/>
              </a:prstTxWarp>
            </a:bodyPr>
            <a:lstStyle/>
            <a:p>
              <a:pPr marL="0" marR="0" lvl="0" indent="0" algn="ctr" defTabSz="860931"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977486" y="2657832"/>
              <a:ext cx="490127" cy="508964"/>
            </a:xfrm>
            <a:prstGeom prst="can">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4015072" y="5002798"/>
              <a:ext cx="350690" cy="464224"/>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19050" cap="flat" cmpd="sng" algn="ctr">
                <a:solidFill>
                  <a:schemeClr val="tx1"/>
                </a:solidFill>
                <a:prstDash val="solid"/>
                <a:miter lim="800000"/>
                <a:headEnd type="none" w="med" len="med"/>
                <a:tailEnd type="none" w="med" len="med"/>
              </a:ln>
              <a:effec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9050" cap="flat" cmpd="sng" algn="ctr">
                <a:solidFill>
                  <a:schemeClr val="tx1"/>
                </a:solidFill>
                <a:prstDash val="solid"/>
                <a:miter lim="800000"/>
                <a:headEnd type="none" w="med" len="med"/>
                <a:tailEnd type="none" w="med" len="med"/>
              </a:ln>
              <a:effec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864475" y="4959299"/>
              <a:ext cx="655277" cy="551223"/>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19050">
                <a:solidFill>
                  <a:schemeClr val="tx1"/>
                </a:solidFill>
              </a:ln>
            </p:spPr>
            <p:txBody>
              <a:bodyPr vert="horz" wrap="square" lIns="86116" tIns="43057" rIns="86116" bIns="43057" numCol="1" anchor="t" anchorCtr="0" compatLnSpc="1">
                <a:prstTxWarp prst="textNoShape">
                  <a:avLst/>
                </a:prstTxWarp>
              </a:bodyPr>
              <a:lstStyle/>
              <a:p>
                <a:pPr marL="0" marR="0" lvl="0" indent="0" algn="ctr" defTabSz="860931"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982269" y="4980427"/>
              <a:ext cx="490127" cy="508966"/>
            </a:xfrm>
            <a:prstGeom prst="can">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network_3" title="Icon of a server connected to a network">
              <a:extLst>
                <a:ext uri="{FF2B5EF4-FFF2-40B4-BE49-F238E27FC236}">
                  <a16:creationId xmlns:a16="http://schemas.microsoft.com/office/drawing/2014/main" id="{7B252891-C936-42B6-AF52-AAFB2B6FA667}"/>
                </a:ext>
              </a:extLst>
            </p:cNvPr>
            <p:cNvSpPr>
              <a:spLocks noChangeAspect="1" noEditPoints="1"/>
            </p:cNvSpPr>
            <p:nvPr/>
          </p:nvSpPr>
          <p:spPr bwMode="auto">
            <a:xfrm>
              <a:off x="9907189" y="4927765"/>
              <a:ext cx="591956" cy="61429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flat" cmpd="sng" algn="ctr">
              <a:solidFill>
                <a:schemeClr val="tx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046053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1000"/>
                                        <p:tgtEl>
                                          <p:spTgt spid="87"/>
                                        </p:tgtEl>
                                      </p:cBhvr>
                                    </p:animEffect>
                                  </p:childTnLst>
                                </p:cTn>
                              </p:par>
                              <p:par>
                                <p:cTn id="17" presetID="1" presetClass="entr" presetSubtype="0" fill="hold" grpId="0" nodeType="withEffect">
                                  <p:stCondLst>
                                    <p:cond delay="0"/>
                                  </p:stCondLst>
                                  <p:childTnLst>
                                    <p:set>
                                      <p:cBhvr>
                                        <p:cTn id="18" dur="1" fill="hold">
                                          <p:stCondLst>
                                            <p:cond delay="249"/>
                                          </p:stCondLst>
                                        </p:cTn>
                                        <p:tgtEl>
                                          <p:spTgt spid="48"/>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250" fill="hold"/>
                                        <p:tgtEl>
                                          <p:spTgt spid="48"/>
                                        </p:tgtEl>
                                      </p:cBhvr>
                                      <p:by x="0" y="0"/>
                                    </p:animScale>
                                  </p:childTnLst>
                                </p:cTn>
                              </p:par>
                              <p:par>
                                <p:cTn id="21" presetID="35" presetClass="path" presetSubtype="0" decel="100000" fill="hold" grpId="2" nodeType="withEffect">
                                  <p:stCondLst>
                                    <p:cond delay="0"/>
                                  </p:stCondLst>
                                  <p:childTnLst>
                                    <p:animMotion origin="layout" path="M 1.04167E-6 -1.11111E-6 L 1.04167E-6 0.11667 " pathEditMode="relative" rAng="0" ptsTypes="AA">
                                      <p:cBhvr>
                                        <p:cTn id="22" dur="600" spd="-100000" fill="hold"/>
                                        <p:tgtEl>
                                          <p:spTgt spid="48"/>
                                        </p:tgtEl>
                                        <p:attrNameLst>
                                          <p:attrName>ppt_x</p:attrName>
                                          <p:attrName>ppt_y</p:attrName>
                                        </p:attrNameLst>
                                      </p:cBhvr>
                                      <p:rCtr x="0" y="5833"/>
                                    </p:animMotion>
                                  </p:childTnLst>
                                </p:cTn>
                              </p:par>
                              <p:par>
                                <p:cTn id="23" presetID="1" presetClass="entr" presetSubtype="0" fill="hold" grpId="0" nodeType="withEffect">
                                  <p:stCondLst>
                                    <p:cond delay="0"/>
                                  </p:stCondLst>
                                  <p:childTnLst>
                                    <p:set>
                                      <p:cBhvr>
                                        <p:cTn id="24" dur="1" fill="hold">
                                          <p:stCondLst>
                                            <p:cond delay="249"/>
                                          </p:stCondLst>
                                        </p:cTn>
                                        <p:tgtEl>
                                          <p:spTgt spid="50"/>
                                        </p:tgtEl>
                                        <p:attrNameLst>
                                          <p:attrName>style.visibility</p:attrName>
                                        </p:attrNameLst>
                                      </p:cBhvr>
                                      <p:to>
                                        <p:strVal val="visible"/>
                                      </p:to>
                                    </p:set>
                                  </p:childTnLst>
                                </p:cTn>
                              </p:par>
                              <p:par>
                                <p:cTn id="25" presetID="6" presetClass="emph" presetSubtype="0" accel="100000" autoRev="1" fill="hold" grpId="1" nodeType="withEffect">
                                  <p:stCondLst>
                                    <p:cond delay="0"/>
                                  </p:stCondLst>
                                  <p:childTnLst>
                                    <p:animScale>
                                      <p:cBhvr>
                                        <p:cTn id="26" dur="250" fill="hold"/>
                                        <p:tgtEl>
                                          <p:spTgt spid="50"/>
                                        </p:tgtEl>
                                      </p:cBhvr>
                                      <p:by x="0" y="0"/>
                                    </p:animScale>
                                  </p:childTnLst>
                                </p:cTn>
                              </p:par>
                              <p:par>
                                <p:cTn id="27" presetID="35" presetClass="path" presetSubtype="0" decel="100000" fill="hold" grpId="2" nodeType="withEffect">
                                  <p:stCondLst>
                                    <p:cond delay="0"/>
                                  </p:stCondLst>
                                  <p:childTnLst>
                                    <p:animMotion origin="layout" path="M 2.70833E-6 -1.11111E-6 L 2.70833E-6 0.11667 " pathEditMode="relative" rAng="0" ptsTypes="AA">
                                      <p:cBhvr>
                                        <p:cTn id="28" dur="600" spd="-100000" fill="hold"/>
                                        <p:tgtEl>
                                          <p:spTgt spid="50"/>
                                        </p:tgtEl>
                                        <p:attrNameLst>
                                          <p:attrName>ppt_x</p:attrName>
                                          <p:attrName>ppt_y</p:attrName>
                                        </p:attrNameLst>
                                      </p:cBhvr>
                                      <p:rCtr x="0" y="5833"/>
                                    </p:animMotion>
                                  </p:childTnLst>
                                </p:cTn>
                              </p:par>
                              <p:par>
                                <p:cTn id="29" presetID="1" presetClass="entr" presetSubtype="0" fill="hold" grpId="0" nodeType="withEffect">
                                  <p:stCondLst>
                                    <p:cond delay="0"/>
                                  </p:stCondLst>
                                  <p:childTnLst>
                                    <p:set>
                                      <p:cBhvr>
                                        <p:cTn id="30" dur="1" fill="hold">
                                          <p:stCondLst>
                                            <p:cond delay="249"/>
                                          </p:stCondLst>
                                        </p:cTn>
                                        <p:tgtEl>
                                          <p:spTgt spid="51"/>
                                        </p:tgtEl>
                                        <p:attrNameLst>
                                          <p:attrName>style.visibility</p:attrName>
                                        </p:attrNameLst>
                                      </p:cBhvr>
                                      <p:to>
                                        <p:strVal val="visible"/>
                                      </p:to>
                                    </p:set>
                                  </p:childTnLst>
                                </p:cTn>
                              </p:par>
                              <p:par>
                                <p:cTn id="31" presetID="6" presetClass="emph" presetSubtype="0" accel="100000" autoRev="1" fill="hold" grpId="1" nodeType="withEffect">
                                  <p:stCondLst>
                                    <p:cond delay="0"/>
                                  </p:stCondLst>
                                  <p:childTnLst>
                                    <p:animScale>
                                      <p:cBhvr>
                                        <p:cTn id="32" dur="250" fill="hold"/>
                                        <p:tgtEl>
                                          <p:spTgt spid="51"/>
                                        </p:tgtEl>
                                      </p:cBhvr>
                                      <p:by x="0" y="0"/>
                                    </p:animScale>
                                  </p:childTnLst>
                                </p:cTn>
                              </p:par>
                              <p:par>
                                <p:cTn id="33" presetID="35" presetClass="path" presetSubtype="0" decel="100000" fill="hold" grpId="2" nodeType="withEffect">
                                  <p:stCondLst>
                                    <p:cond delay="0"/>
                                  </p:stCondLst>
                                  <p:childTnLst>
                                    <p:animMotion origin="layout" path="M 4.16667E-6 -1.11111E-6 L 4.16667E-6 0.11667 " pathEditMode="relative" rAng="0" ptsTypes="AA">
                                      <p:cBhvr>
                                        <p:cTn id="34" dur="600" spd="-100000" fill="hold"/>
                                        <p:tgtEl>
                                          <p:spTgt spid="51"/>
                                        </p:tgtEl>
                                        <p:attrNameLst>
                                          <p:attrName>ppt_x</p:attrName>
                                          <p:attrName>ppt_y</p:attrName>
                                        </p:attrNameLst>
                                      </p:cBhvr>
                                      <p:rCtr x="0" y="5833"/>
                                    </p:animMotion>
                                  </p:childTnLst>
                                </p:cTn>
                              </p:par>
                              <p:par>
                                <p:cTn id="35" presetID="1" presetClass="entr" presetSubtype="0" fill="hold" grpId="0" nodeType="withEffect">
                                  <p:stCondLst>
                                    <p:cond delay="0"/>
                                  </p:stCondLst>
                                  <p:childTnLst>
                                    <p:set>
                                      <p:cBhvr>
                                        <p:cTn id="36" dur="1" fill="hold">
                                          <p:stCondLst>
                                            <p:cond delay="249"/>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0"/>
                                  </p:stCondLst>
                                  <p:childTnLst>
                                    <p:animScale>
                                      <p:cBhvr>
                                        <p:cTn id="38" dur="250" fill="hold"/>
                                        <p:tgtEl>
                                          <p:spTgt spid="88"/>
                                        </p:tgtEl>
                                      </p:cBhvr>
                                      <p:by x="0" y="0"/>
                                    </p:animScale>
                                  </p:childTnLst>
                                </p:cTn>
                              </p:par>
                              <p:par>
                                <p:cTn id="39" presetID="35" presetClass="path" presetSubtype="0" decel="100000" fill="hold" grpId="2" nodeType="withEffect">
                                  <p:stCondLst>
                                    <p:cond delay="0"/>
                                  </p:stCondLst>
                                  <p:childTnLst>
                                    <p:animMotion origin="layout" path="M -4.16667E-6 -1.11111E-6 L -4.16667E-6 0.11667 " pathEditMode="relative" rAng="0" ptsTypes="AA">
                                      <p:cBhvr>
                                        <p:cTn id="40" dur="600" spd="-100000" fill="hold"/>
                                        <p:tgtEl>
                                          <p:spTgt spid="88"/>
                                        </p:tgtEl>
                                        <p:attrNameLst>
                                          <p:attrName>ppt_x</p:attrName>
                                          <p:attrName>ppt_y</p:attrName>
                                        </p:attrNameLst>
                                      </p:cBhvr>
                                      <p:rCtr x="0" y="5833"/>
                                    </p:animMotion>
                                  </p:childTnLst>
                                </p:cTn>
                              </p:par>
                              <p:par>
                                <p:cTn id="41" presetID="1" presetClass="entr" presetSubtype="0" fill="hold" grpId="0" nodeType="withEffect">
                                  <p:stCondLst>
                                    <p:cond delay="0"/>
                                  </p:stCondLst>
                                  <p:childTnLst>
                                    <p:set>
                                      <p:cBhvr>
                                        <p:cTn id="42" dur="1" fill="hold">
                                          <p:stCondLst>
                                            <p:cond delay="249"/>
                                          </p:stCondLst>
                                        </p:cTn>
                                        <p:tgtEl>
                                          <p:spTgt spid="44"/>
                                        </p:tgtEl>
                                        <p:attrNameLst>
                                          <p:attrName>style.visibility</p:attrName>
                                        </p:attrNameLst>
                                      </p:cBhvr>
                                      <p:to>
                                        <p:strVal val="visible"/>
                                      </p:to>
                                    </p:set>
                                  </p:childTnLst>
                                </p:cTn>
                              </p:par>
                              <p:par>
                                <p:cTn id="43" presetID="6" presetClass="emph" presetSubtype="0" accel="100000" autoRev="1" fill="hold" grpId="1" nodeType="withEffect">
                                  <p:stCondLst>
                                    <p:cond delay="0"/>
                                  </p:stCondLst>
                                  <p:childTnLst>
                                    <p:animScale>
                                      <p:cBhvr>
                                        <p:cTn id="44" dur="250" fill="hold"/>
                                        <p:tgtEl>
                                          <p:spTgt spid="44"/>
                                        </p:tgtEl>
                                      </p:cBhvr>
                                      <p:by x="0" y="0"/>
                                    </p:animScale>
                                  </p:childTnLst>
                                </p:cTn>
                              </p:par>
                              <p:par>
                                <p:cTn id="45" presetID="35" presetClass="path" presetSubtype="0" decel="100000" fill="hold" grpId="2" nodeType="withEffect">
                                  <p:stCondLst>
                                    <p:cond delay="0"/>
                                  </p:stCondLst>
                                  <p:childTnLst>
                                    <p:animMotion origin="layout" path="M 1.04167E-6 7.40741E-7 L 1.04167E-6 -0.12431 " pathEditMode="relative" rAng="0" ptsTypes="AA">
                                      <p:cBhvr>
                                        <p:cTn id="46" dur="600" spd="-100000" fill="hold"/>
                                        <p:tgtEl>
                                          <p:spTgt spid="44"/>
                                        </p:tgtEl>
                                        <p:attrNameLst>
                                          <p:attrName>ppt_x</p:attrName>
                                          <p:attrName>ppt_y</p:attrName>
                                        </p:attrNameLst>
                                      </p:cBhvr>
                                      <p:rCtr x="0" y="-6227"/>
                                    </p:animMotion>
                                  </p:childTnLst>
                                </p:cTn>
                              </p:par>
                              <p:par>
                                <p:cTn id="47" presetID="1" presetClass="entr" presetSubtype="0" fill="hold" grpId="0" nodeType="withEffect">
                                  <p:stCondLst>
                                    <p:cond delay="0"/>
                                  </p:stCondLst>
                                  <p:childTnLst>
                                    <p:set>
                                      <p:cBhvr>
                                        <p:cTn id="48" dur="1" fill="hold">
                                          <p:stCondLst>
                                            <p:cond delay="249"/>
                                          </p:stCondLst>
                                        </p:cTn>
                                        <p:tgtEl>
                                          <p:spTgt spid="46"/>
                                        </p:tgtEl>
                                        <p:attrNameLst>
                                          <p:attrName>style.visibility</p:attrName>
                                        </p:attrNameLst>
                                      </p:cBhvr>
                                      <p:to>
                                        <p:strVal val="visible"/>
                                      </p:to>
                                    </p:set>
                                  </p:childTnLst>
                                </p:cTn>
                              </p:par>
                              <p:par>
                                <p:cTn id="49" presetID="6" presetClass="emph" presetSubtype="0" accel="100000" autoRev="1" fill="hold" grpId="1" nodeType="withEffect">
                                  <p:stCondLst>
                                    <p:cond delay="0"/>
                                  </p:stCondLst>
                                  <p:childTnLst>
                                    <p:animScale>
                                      <p:cBhvr>
                                        <p:cTn id="50" dur="250" fill="hold"/>
                                        <p:tgtEl>
                                          <p:spTgt spid="46"/>
                                        </p:tgtEl>
                                      </p:cBhvr>
                                      <p:by x="0" y="0"/>
                                    </p:animScale>
                                  </p:childTnLst>
                                </p:cTn>
                              </p:par>
                              <p:par>
                                <p:cTn id="51" presetID="35" presetClass="path" presetSubtype="0" decel="100000" fill="hold" grpId="2" nodeType="withEffect">
                                  <p:stCondLst>
                                    <p:cond delay="0"/>
                                  </p:stCondLst>
                                  <p:childTnLst>
                                    <p:animMotion origin="layout" path="M 2.70833E-6 7.40741E-7 L 2.70833E-6 -0.12431 " pathEditMode="relative" rAng="0" ptsTypes="AA">
                                      <p:cBhvr>
                                        <p:cTn id="52" dur="600" spd="-100000" fill="hold"/>
                                        <p:tgtEl>
                                          <p:spTgt spid="46"/>
                                        </p:tgtEl>
                                        <p:attrNameLst>
                                          <p:attrName>ppt_x</p:attrName>
                                          <p:attrName>ppt_y</p:attrName>
                                        </p:attrNameLst>
                                      </p:cBhvr>
                                      <p:rCtr x="0" y="-6227"/>
                                    </p:animMotion>
                                  </p:childTnLst>
                                </p:cTn>
                              </p:par>
                              <p:par>
                                <p:cTn id="53" presetID="1" presetClass="entr" presetSubtype="0" fill="hold" grpId="0" nodeType="withEffect">
                                  <p:stCondLst>
                                    <p:cond delay="0"/>
                                  </p:stCondLst>
                                  <p:childTnLst>
                                    <p:set>
                                      <p:cBhvr>
                                        <p:cTn id="54" dur="1" fill="hold">
                                          <p:stCondLst>
                                            <p:cond delay="249"/>
                                          </p:stCondLst>
                                        </p:cTn>
                                        <p:tgtEl>
                                          <p:spTgt spid="47"/>
                                        </p:tgtEl>
                                        <p:attrNameLst>
                                          <p:attrName>style.visibility</p:attrName>
                                        </p:attrNameLst>
                                      </p:cBhvr>
                                      <p:to>
                                        <p:strVal val="visible"/>
                                      </p:to>
                                    </p:set>
                                  </p:childTnLst>
                                </p:cTn>
                              </p:par>
                              <p:par>
                                <p:cTn id="55" presetID="6" presetClass="emph" presetSubtype="0" accel="100000" autoRev="1" fill="hold" grpId="1" nodeType="withEffect">
                                  <p:stCondLst>
                                    <p:cond delay="0"/>
                                  </p:stCondLst>
                                  <p:childTnLst>
                                    <p:animScale>
                                      <p:cBhvr>
                                        <p:cTn id="56" dur="250" fill="hold"/>
                                        <p:tgtEl>
                                          <p:spTgt spid="47"/>
                                        </p:tgtEl>
                                      </p:cBhvr>
                                      <p:by x="0" y="0"/>
                                    </p:animScale>
                                  </p:childTnLst>
                                </p:cTn>
                              </p:par>
                              <p:par>
                                <p:cTn id="57" presetID="35" presetClass="path" presetSubtype="0" decel="100000" fill="hold" grpId="2" nodeType="withEffect">
                                  <p:stCondLst>
                                    <p:cond delay="0"/>
                                  </p:stCondLst>
                                  <p:childTnLst>
                                    <p:animMotion origin="layout" path="M 4.16667E-6 7.40741E-7 L 4.16667E-6 -0.12431 " pathEditMode="relative" rAng="0" ptsTypes="AA">
                                      <p:cBhvr>
                                        <p:cTn id="58" dur="600" spd="-100000" fill="hold"/>
                                        <p:tgtEl>
                                          <p:spTgt spid="47"/>
                                        </p:tgtEl>
                                        <p:attrNameLst>
                                          <p:attrName>ppt_x</p:attrName>
                                          <p:attrName>ppt_y</p:attrName>
                                        </p:attrNameLst>
                                      </p:cBhvr>
                                      <p:rCtr x="0" y="-6227"/>
                                    </p:animMotion>
                                  </p:childTnLst>
                                </p:cTn>
                              </p:par>
                              <p:par>
                                <p:cTn id="59" presetID="1" presetClass="entr" presetSubtype="0" fill="hold" grpId="0" nodeType="withEffect">
                                  <p:stCondLst>
                                    <p:cond delay="0"/>
                                  </p:stCondLst>
                                  <p:childTnLst>
                                    <p:set>
                                      <p:cBhvr>
                                        <p:cTn id="60" dur="1" fill="hold">
                                          <p:stCondLst>
                                            <p:cond delay="249"/>
                                          </p:stCondLst>
                                        </p:cTn>
                                        <p:tgtEl>
                                          <p:spTgt spid="89"/>
                                        </p:tgtEl>
                                        <p:attrNameLst>
                                          <p:attrName>style.visibility</p:attrName>
                                        </p:attrNameLst>
                                      </p:cBhvr>
                                      <p:to>
                                        <p:strVal val="visible"/>
                                      </p:to>
                                    </p:set>
                                  </p:childTnLst>
                                </p:cTn>
                              </p:par>
                              <p:par>
                                <p:cTn id="61" presetID="6" presetClass="emph" presetSubtype="0" accel="100000" autoRev="1" fill="hold" grpId="1" nodeType="withEffect">
                                  <p:stCondLst>
                                    <p:cond delay="0"/>
                                  </p:stCondLst>
                                  <p:childTnLst>
                                    <p:animScale>
                                      <p:cBhvr>
                                        <p:cTn id="62" dur="250" fill="hold"/>
                                        <p:tgtEl>
                                          <p:spTgt spid="89"/>
                                        </p:tgtEl>
                                      </p:cBhvr>
                                      <p:by x="0" y="0"/>
                                    </p:animScale>
                                  </p:childTnLst>
                                </p:cTn>
                              </p:par>
                              <p:par>
                                <p:cTn id="63" presetID="35" presetClass="path" presetSubtype="0" decel="100000" fill="hold" grpId="2" nodeType="withEffect">
                                  <p:stCondLst>
                                    <p:cond delay="0"/>
                                  </p:stCondLst>
                                  <p:childTnLst>
                                    <p:animMotion origin="layout" path="M -4.16667E-6 7.40741E-7 L -4.16667E-6 -0.12431 " pathEditMode="relative" rAng="0" ptsTypes="AA">
                                      <p:cBhvr>
                                        <p:cTn id="64" dur="600" spd="-100000" fill="hold"/>
                                        <p:tgtEl>
                                          <p:spTgt spid="89"/>
                                        </p:tgtEl>
                                        <p:attrNameLst>
                                          <p:attrName>ppt_x</p:attrName>
                                          <p:attrName>ppt_y</p:attrName>
                                        </p:attrNameLst>
                                      </p:cBhvr>
                                      <p:rCtr x="0" y="-6227"/>
                                    </p:animMotion>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400"/>
                                        <p:tgtEl>
                                          <p:spTgt spid="53"/>
                                        </p:tgtEl>
                                      </p:cBhvr>
                                    </p:animEffect>
                                  </p:childTnLst>
                                </p:cTn>
                              </p:par>
                              <p:par>
                                <p:cTn id="68" presetID="42" presetClass="path" presetSubtype="0" decel="100000" fill="hold" grpId="1" nodeType="withEffect">
                                  <p:stCondLst>
                                    <p:cond delay="0"/>
                                  </p:stCondLst>
                                  <p:childTnLst>
                                    <p:animMotion origin="layout" path="M 1.25E-6 -1.85185E-6 L 1.25E-6 0.0963 " pathEditMode="relative" rAng="0" ptsTypes="AA">
                                      <p:cBhvr>
                                        <p:cTn id="69" dur="700" spd="-100000" fill="hold"/>
                                        <p:tgtEl>
                                          <p:spTgt spid="53"/>
                                        </p:tgtEl>
                                        <p:attrNameLst>
                                          <p:attrName>ppt_x</p:attrName>
                                          <p:attrName>ppt_y</p:attrName>
                                        </p:attrNameLst>
                                      </p:cBhvr>
                                      <p:rCtr x="0" y="4815"/>
                                    </p:animMotion>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400"/>
                                        <p:tgtEl>
                                          <p:spTgt spid="59"/>
                                        </p:tgtEl>
                                      </p:cBhvr>
                                    </p:animEffect>
                                  </p:childTnLst>
                                </p:cTn>
                              </p:par>
                              <p:par>
                                <p:cTn id="73" presetID="42" presetClass="path" presetSubtype="0" decel="100000" fill="hold" grpId="1" nodeType="withEffect">
                                  <p:stCondLst>
                                    <p:cond delay="0"/>
                                  </p:stCondLst>
                                  <p:childTnLst>
                                    <p:animMotion origin="layout" path="M 2.70833E-6 -1.85185E-6 L 2.70833E-6 0.0963 " pathEditMode="relative" rAng="0" ptsTypes="AA">
                                      <p:cBhvr>
                                        <p:cTn id="74" dur="700" spd="-100000" fill="hold"/>
                                        <p:tgtEl>
                                          <p:spTgt spid="59"/>
                                        </p:tgtEl>
                                        <p:attrNameLst>
                                          <p:attrName>ppt_x</p:attrName>
                                          <p:attrName>ppt_y</p:attrName>
                                        </p:attrNameLst>
                                      </p:cBhvr>
                                      <p:rCtr x="0" y="4815"/>
                                    </p:animMotion>
                                  </p:childTnLst>
                                </p:cTn>
                              </p:par>
                              <p:par>
                                <p:cTn id="75" presetID="10"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400"/>
                                        <p:tgtEl>
                                          <p:spTgt spid="62"/>
                                        </p:tgtEl>
                                      </p:cBhvr>
                                    </p:animEffect>
                                  </p:childTnLst>
                                </p:cTn>
                              </p:par>
                              <p:par>
                                <p:cTn id="78" presetID="42" presetClass="path" presetSubtype="0" decel="100000" fill="hold" grpId="1" nodeType="withEffect">
                                  <p:stCondLst>
                                    <p:cond delay="0"/>
                                  </p:stCondLst>
                                  <p:childTnLst>
                                    <p:animMotion origin="layout" path="M 4.375E-6 -1.85185E-6 L 4.375E-6 0.0963 " pathEditMode="relative" rAng="0" ptsTypes="AA">
                                      <p:cBhvr>
                                        <p:cTn id="79" dur="700" spd="-100000" fill="hold"/>
                                        <p:tgtEl>
                                          <p:spTgt spid="62"/>
                                        </p:tgtEl>
                                        <p:attrNameLst>
                                          <p:attrName>ppt_x</p:attrName>
                                          <p:attrName>ppt_y</p:attrName>
                                        </p:attrNameLst>
                                      </p:cBhvr>
                                      <p:rCtr x="0" y="4815"/>
                                    </p:animMotion>
                                  </p:childTnLst>
                                </p:cTn>
                              </p:par>
                              <p:par>
                                <p:cTn id="80" presetID="10" presetClass="entr" presetSubtype="0" fill="hold" grpId="0" nodeType="with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400"/>
                                        <p:tgtEl>
                                          <p:spTgt spid="90"/>
                                        </p:tgtEl>
                                      </p:cBhvr>
                                    </p:animEffect>
                                  </p:childTnLst>
                                </p:cTn>
                              </p:par>
                              <p:par>
                                <p:cTn id="83" presetID="42" presetClass="path" presetSubtype="0" decel="100000" fill="hold" grpId="1" nodeType="withEffect">
                                  <p:stCondLst>
                                    <p:cond delay="0"/>
                                  </p:stCondLst>
                                  <p:childTnLst>
                                    <p:animMotion origin="layout" path="M -4.16667E-6 -1.85185E-6 L -4.16667E-6 0.0963 " pathEditMode="relative" rAng="0" ptsTypes="AA">
                                      <p:cBhvr>
                                        <p:cTn id="84" dur="700" spd="-100000" fill="hold"/>
                                        <p:tgtEl>
                                          <p:spTgt spid="90"/>
                                        </p:tgtEl>
                                        <p:attrNameLst>
                                          <p:attrName>ppt_x</p:attrName>
                                          <p:attrName>ppt_y</p:attrName>
                                        </p:attrNameLst>
                                      </p:cBhvr>
                                      <p:rCtr x="0" y="4815"/>
                                    </p:animMotion>
                                  </p:childTnLst>
                                </p:cTn>
                              </p:par>
                              <p:par>
                                <p:cTn id="85" presetID="10"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fade">
                                      <p:cBhvr>
                                        <p:cTn id="87" dur="400"/>
                                        <p:tgtEl>
                                          <p:spTgt spid="67"/>
                                        </p:tgtEl>
                                      </p:cBhvr>
                                    </p:animEffect>
                                  </p:childTnLst>
                                </p:cTn>
                              </p:par>
                              <p:par>
                                <p:cTn id="88" presetID="42" presetClass="path" presetSubtype="0" decel="100000" fill="hold" grpId="1" nodeType="withEffect">
                                  <p:stCondLst>
                                    <p:cond delay="0"/>
                                  </p:stCondLst>
                                  <p:childTnLst>
                                    <p:animMotion origin="layout" path="M 2.70105E-6 -3.40445E-7 L 2.70105E-6 -0.09532 " pathEditMode="relative" rAng="0" ptsTypes="AA">
                                      <p:cBhvr>
                                        <p:cTn id="89" dur="700" spd="-100000" fill="hold"/>
                                        <p:tgtEl>
                                          <p:spTgt spid="67"/>
                                        </p:tgtEl>
                                        <p:attrNameLst>
                                          <p:attrName>ppt_x</p:attrName>
                                          <p:attrName>ppt_y</p:attrName>
                                        </p:attrNameLst>
                                      </p:cBhvr>
                                      <p:rCtr x="0" y="-4766"/>
                                    </p:animMotion>
                                  </p:childTnLst>
                                </p:cTn>
                              </p:par>
                              <p:par>
                                <p:cTn id="90" presetID="10" presetClass="entr" presetSubtype="0" fill="hold" grpId="0" nodeType="with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400"/>
                                        <p:tgtEl>
                                          <p:spTgt spid="70"/>
                                        </p:tgtEl>
                                      </p:cBhvr>
                                    </p:animEffect>
                                  </p:childTnLst>
                                </p:cTn>
                              </p:par>
                              <p:par>
                                <p:cTn id="93" presetID="42" presetClass="path" presetSubtype="0" decel="100000" fill="hold" grpId="1" nodeType="withEffect">
                                  <p:stCondLst>
                                    <p:cond delay="0"/>
                                  </p:stCondLst>
                                  <p:childTnLst>
                                    <p:animMotion origin="layout" path="M -5.6676E-7 -3.40445E-7 L -5.6676E-7 -0.09532 " pathEditMode="relative" rAng="0" ptsTypes="AA">
                                      <p:cBhvr>
                                        <p:cTn id="94" dur="700" spd="-100000" fill="hold"/>
                                        <p:tgtEl>
                                          <p:spTgt spid="70"/>
                                        </p:tgtEl>
                                        <p:attrNameLst>
                                          <p:attrName>ppt_x</p:attrName>
                                          <p:attrName>ppt_y</p:attrName>
                                        </p:attrNameLst>
                                      </p:cBhvr>
                                      <p:rCtr x="0" y="-4766"/>
                                    </p:animMotion>
                                  </p:childTnLst>
                                </p:cTn>
                              </p:par>
                              <p:par>
                                <p:cTn id="95" presetID="10"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400"/>
                                        <p:tgtEl>
                                          <p:spTgt spid="76"/>
                                        </p:tgtEl>
                                      </p:cBhvr>
                                    </p:animEffect>
                                  </p:childTnLst>
                                </p:cTn>
                              </p:par>
                              <p:par>
                                <p:cTn id="98" presetID="42" presetClass="path" presetSubtype="0" decel="100000" fill="hold" grpId="1" nodeType="withEffect">
                                  <p:stCondLst>
                                    <p:cond delay="0"/>
                                  </p:stCondLst>
                                  <p:childTnLst>
                                    <p:animMotion origin="layout" path="M 3.81414E-6 -3.40445E-7 L 3.81414E-6 -0.09532 " pathEditMode="relative" rAng="0" ptsTypes="AA">
                                      <p:cBhvr>
                                        <p:cTn id="99" dur="700" spd="-100000" fill="hold"/>
                                        <p:tgtEl>
                                          <p:spTgt spid="76"/>
                                        </p:tgtEl>
                                        <p:attrNameLst>
                                          <p:attrName>ppt_x</p:attrName>
                                          <p:attrName>ppt_y</p:attrName>
                                        </p:attrNameLst>
                                      </p:cBhvr>
                                      <p:rCtr x="0" y="-4766"/>
                                    </p:animMotion>
                                  </p:childTnLst>
                                </p:cTn>
                              </p:par>
                              <p:par>
                                <p:cTn id="100" presetID="10" presetClass="entr" presetSubtype="0" fill="hold" grpId="0" nodeType="with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400"/>
                                        <p:tgtEl>
                                          <p:spTgt spid="92"/>
                                        </p:tgtEl>
                                      </p:cBhvr>
                                    </p:animEffect>
                                  </p:childTnLst>
                                </p:cTn>
                              </p:par>
                              <p:par>
                                <p:cTn id="103" presetID="42" presetClass="path" presetSubtype="0" decel="100000" fill="hold" grpId="1" nodeType="withEffect">
                                  <p:stCondLst>
                                    <p:cond delay="0"/>
                                  </p:stCondLst>
                                  <p:childTnLst>
                                    <p:animMotion origin="layout" path="M -1.80495E-6 -3.40445E-7 L -1.80495E-6 -0.09532 " pathEditMode="relative" rAng="0" ptsTypes="AA">
                                      <p:cBhvr>
                                        <p:cTn id="104" dur="700" spd="-100000" fill="hold"/>
                                        <p:tgtEl>
                                          <p:spTgt spid="92"/>
                                        </p:tgtEl>
                                        <p:attrNameLst>
                                          <p:attrName>ppt_x</p:attrName>
                                          <p:attrName>ppt_y</p:attrName>
                                        </p:attrNameLst>
                                      </p:cBhvr>
                                      <p:rCtr x="0" y="-4766"/>
                                    </p:animMotion>
                                  </p:childTnLst>
                                </p:cTn>
                              </p:par>
                              <p:par>
                                <p:cTn id="105" presetID="10" presetClass="entr" presetSubtype="0" fill="hold" grpId="0" nodeType="with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42" presetClass="path" presetSubtype="0" decel="100000" fill="hold" grpId="1" nodeType="withEffect">
                                  <p:stCondLst>
                                    <p:cond delay="0"/>
                                  </p:stCondLst>
                                  <p:childTnLst>
                                    <p:animMotion origin="layout" path="M 3.75E-6 4.81481E-6 L 3.75E-6 0.04583 " pathEditMode="relative" rAng="0" ptsTypes="AA">
                                      <p:cBhvr>
                                        <p:cTn id="109" dur="500" spd="-100000" fill="hold"/>
                                        <p:tgtEl>
                                          <p:spTgt spid="49"/>
                                        </p:tgtEl>
                                        <p:attrNameLst>
                                          <p:attrName>ppt_x</p:attrName>
                                          <p:attrName>ppt_y</p:attrName>
                                        </p:attrNameLst>
                                      </p:cBhvr>
                                      <p:rCtr x="0" y="2292"/>
                                    </p:animMotion>
                                  </p:childTnLst>
                                </p:cTn>
                              </p:par>
                              <p:par>
                                <p:cTn id="110" presetID="10" presetClass="entr" presetSubtype="0" fill="hold" nodeType="with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p:bldP spid="87" grpId="0"/>
      <p:bldP spid="40" grpId="0"/>
      <p:bldP spid="38" grpId="0"/>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78595" y="1557338"/>
            <a:ext cx="8523287" cy="900112"/>
          </a:xfrm>
        </p:spPr>
        <p:txBody>
          <a:bodyPr/>
          <a:lstStyle/>
          <a:p>
            <a:pPr algn="ctr" defTabSz="914192">
              <a:spcAft>
                <a:spcPts val="588"/>
              </a:spcAft>
              <a:defRPr/>
            </a:pPr>
            <a:r>
              <a:rPr lang="en-US" sz="4000">
                <a:latin typeface="Segoe UI Semibold" panose="020B0702040204020203" pitchFamily="34" charset="0"/>
                <a:cs typeface="Segoe UI Semibold" panose="020B0702040204020203" pitchFamily="34" charset="0"/>
              </a:rPr>
              <a:t>Azure Stack </a:t>
            </a:r>
            <a:r>
              <a:rPr lang="en-US" sz="4000">
                <a:gradFill>
                  <a:gsLst>
                    <a:gs pos="78761">
                      <a:schemeClr val="tx1"/>
                    </a:gs>
                    <a:gs pos="0">
                      <a:schemeClr val="tx1"/>
                    </a:gs>
                  </a:gsLst>
                  <a:lin ang="5400000" scaled="0"/>
                </a:gradFill>
                <a:latin typeface="Segoe UI Semibold" panose="020B0702040204020203" pitchFamily="34" charset="0"/>
                <a:cs typeface="Segoe UI Semibold" panose="020B0702040204020203" pitchFamily="34" charset="0"/>
              </a:rPr>
              <a:t>|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07699" y="4352653"/>
            <a:ext cx="2947810" cy="86743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At the edge</a:t>
            </a:r>
            <a:b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b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725566" y="4352653"/>
            <a:ext cx="2947810" cy="86743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Cloud application </a:t>
            </a:r>
            <a:b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b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434922" y="4352653"/>
            <a:ext cx="2947810" cy="86743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366425" y="3224949"/>
            <a:ext cx="841194" cy="82230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800113" y="3224949"/>
            <a:ext cx="809553" cy="822307"/>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510950" y="3224949"/>
            <a:ext cx="806591" cy="822307"/>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34" name="Straight Connector 33">
            <a:extLst>
              <a:ext uri="{FF2B5EF4-FFF2-40B4-BE49-F238E27FC236}">
                <a16:creationId xmlns:a16="http://schemas.microsoft.com/office/drawing/2014/main" id="{520B6A34-7C21-4E6C-93B5-FD692245239F}"/>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5" name="Rectangle 34">
            <a:extLst>
              <a:ext uri="{FF2B5EF4-FFF2-40B4-BE49-F238E27FC236}">
                <a16:creationId xmlns:a16="http://schemas.microsoft.com/office/drawing/2014/main" id="{E3873BFC-ABFB-4E3F-AEE6-BA709685FE53}"/>
              </a:ext>
            </a:extLst>
          </p:cNvPr>
          <p:cNvSpPr/>
          <p:nvPr/>
        </p:nvSpPr>
        <p:spPr>
          <a:xfrm>
            <a:off x="729467" y="5744633"/>
            <a:ext cx="91492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Trusted</a:t>
            </a:r>
          </a:p>
        </p:txBody>
      </p:sp>
      <p:sp>
        <p:nvSpPr>
          <p:cNvPr id="36" name="Rectangle 35">
            <a:extLst>
              <a:ext uri="{FF2B5EF4-FFF2-40B4-BE49-F238E27FC236}">
                <a16:creationId xmlns:a16="http://schemas.microsoft.com/office/drawing/2014/main" id="{2151EB47-13E0-4655-87CE-5ED4313A6DC6}"/>
              </a:ext>
            </a:extLst>
          </p:cNvPr>
          <p:cNvSpPr/>
          <p:nvPr/>
        </p:nvSpPr>
        <p:spPr>
          <a:xfrm>
            <a:off x="597462" y="4360569"/>
            <a:ext cx="117893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Intelligent</a:t>
            </a:r>
          </a:p>
        </p:txBody>
      </p:sp>
      <p:sp>
        <p:nvSpPr>
          <p:cNvPr id="37" name="light">
            <a:extLst>
              <a:ext uri="{FF2B5EF4-FFF2-40B4-BE49-F238E27FC236}">
                <a16:creationId xmlns:a16="http://schemas.microsoft.com/office/drawing/2014/main" id="{9C4B0E39-C04E-47D2-AEEA-C6BAEFBC76E8}"/>
              </a:ext>
            </a:extLst>
          </p:cNvPr>
          <p:cNvSpPr>
            <a:spLocks noChangeAspect="1" noEditPoints="1"/>
          </p:cNvSpPr>
          <p:nvPr/>
        </p:nvSpPr>
        <p:spPr bwMode="auto">
          <a:xfrm>
            <a:off x="1044073" y="3769019"/>
            <a:ext cx="285710" cy="42417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60">
            <a:extLst>
              <a:ext uri="{FF2B5EF4-FFF2-40B4-BE49-F238E27FC236}">
                <a16:creationId xmlns:a16="http://schemas.microsoft.com/office/drawing/2014/main" id="{A35E69B1-38C0-4A7E-AAA8-D926CE055E94}"/>
              </a:ext>
            </a:extLst>
          </p:cNvPr>
          <p:cNvSpPr>
            <a:spLocks noChangeArrowheads="1"/>
          </p:cNvSpPr>
          <p:nvPr/>
        </p:nvSpPr>
        <p:spPr bwMode="auto">
          <a:xfrm>
            <a:off x="951325" y="5128175"/>
            <a:ext cx="471206" cy="466257"/>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1906144-008B-4E28-9BE3-AD08CB2F19B5}"/>
              </a:ext>
            </a:extLst>
          </p:cNvPr>
          <p:cNvSpPr/>
          <p:nvPr/>
        </p:nvSpPr>
        <p:spPr>
          <a:xfrm>
            <a:off x="681405" y="3125495"/>
            <a:ext cx="1011046" cy="40011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Hybrid</a:t>
            </a:r>
          </a:p>
        </p:txBody>
      </p:sp>
      <p:grpSp>
        <p:nvGrpSpPr>
          <p:cNvPr id="20" name="Group 19">
            <a:extLst>
              <a:ext uri="{FF2B5EF4-FFF2-40B4-BE49-F238E27FC236}">
                <a16:creationId xmlns:a16="http://schemas.microsoft.com/office/drawing/2014/main" id="{968933E4-CD6A-435D-A12B-F95AA26ED9CE}"/>
              </a:ext>
            </a:extLst>
          </p:cNvPr>
          <p:cNvGrpSpPr/>
          <p:nvPr/>
        </p:nvGrpSpPr>
        <p:grpSpPr>
          <a:xfrm>
            <a:off x="897202" y="2341862"/>
            <a:ext cx="579450" cy="565967"/>
            <a:chOff x="897202" y="2341862"/>
            <a:chExt cx="579450" cy="565967"/>
          </a:xfrm>
        </p:grpSpPr>
        <p:sp>
          <p:nvSpPr>
            <p:cNvPr id="21" name="Rectangle 20">
              <a:extLst>
                <a:ext uri="{FF2B5EF4-FFF2-40B4-BE49-F238E27FC236}">
                  <a16:creationId xmlns:a16="http://schemas.microsoft.com/office/drawing/2014/main" id="{9872BB19-B341-4E8E-A0DD-C2EFD3DC38C0}"/>
                </a:ext>
              </a:extLst>
            </p:cNvPr>
            <p:cNvSpPr/>
            <p:nvPr/>
          </p:nvSpPr>
          <p:spPr bwMode="auto">
            <a:xfrm>
              <a:off x="1065647" y="2341862"/>
              <a:ext cx="411005" cy="41099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Rectangle 21">
              <a:extLst>
                <a:ext uri="{FF2B5EF4-FFF2-40B4-BE49-F238E27FC236}">
                  <a16:creationId xmlns:a16="http://schemas.microsoft.com/office/drawing/2014/main" id="{4FA7A9F4-6012-4028-AAB4-1BFC63E0ECF9}"/>
                </a:ext>
              </a:extLst>
            </p:cNvPr>
            <p:cNvSpPr/>
            <p:nvPr/>
          </p:nvSpPr>
          <p:spPr bwMode="auto">
            <a:xfrm>
              <a:off x="897202" y="2496830"/>
              <a:ext cx="411005" cy="41099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23" name="Rectangle 22">
            <a:extLst>
              <a:ext uri="{FF2B5EF4-FFF2-40B4-BE49-F238E27FC236}">
                <a16:creationId xmlns:a16="http://schemas.microsoft.com/office/drawing/2014/main" id="{514C7FCA-E46F-4B00-A46B-BE2917A3ED83}"/>
              </a:ext>
            </a:extLst>
          </p:cNvPr>
          <p:cNvSpPr/>
          <p:nvPr/>
        </p:nvSpPr>
        <p:spPr>
          <a:xfrm>
            <a:off x="588400" y="1780042"/>
            <a:ext cx="1226939" cy="333489"/>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Productive</a:t>
            </a:r>
          </a:p>
        </p:txBody>
      </p:sp>
      <p:sp>
        <p:nvSpPr>
          <p:cNvPr id="24" name="speedometer_2">
            <a:extLst>
              <a:ext uri="{FF2B5EF4-FFF2-40B4-BE49-F238E27FC236}">
                <a16:creationId xmlns:a16="http://schemas.microsoft.com/office/drawing/2014/main" id="{FA3692AD-6D4B-46CE-BA86-3DB41083C0BD}"/>
              </a:ext>
            </a:extLst>
          </p:cNvPr>
          <p:cNvSpPr>
            <a:spLocks noChangeAspect="1" noEditPoints="1"/>
          </p:cNvSpPr>
          <p:nvPr/>
        </p:nvSpPr>
        <p:spPr bwMode="auto">
          <a:xfrm>
            <a:off x="991494" y="1149335"/>
            <a:ext cx="431037" cy="43103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9791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75E-6 -2.59259E-6 L -3.75E-6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566" y="2300512"/>
            <a:ext cx="10515600" cy="3264469"/>
          </a:xfrm>
        </p:spPr>
        <p:txBody>
          <a:bodyPr>
            <a:normAutofit fontScale="90000"/>
          </a:bodyPr>
          <a:lstStyle/>
          <a:p>
            <a:pPr algn="ctr"/>
            <a:r>
              <a:rPr lang="en-US" sz="11500" dirty="0"/>
              <a:t>10 YEARS AGO!!!!</a:t>
            </a:r>
          </a:p>
        </p:txBody>
      </p:sp>
    </p:spTree>
    <p:extLst>
      <p:ext uri="{BB962C8B-B14F-4D97-AF65-F5344CB8AC3E}">
        <p14:creationId xmlns:p14="http://schemas.microsoft.com/office/powerpoint/2010/main" val="401749719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88D9F-28DC-4F19-B321-2970EB26406E}"/>
              </a:ext>
            </a:extLst>
          </p:cNvPr>
          <p:cNvSpPr>
            <a:spLocks noGrp="1"/>
          </p:cNvSpPr>
          <p:nvPr>
            <p:ph type="title"/>
          </p:nvPr>
        </p:nvSpPr>
        <p:spPr/>
        <p:txBody>
          <a:bodyPr/>
          <a:lstStyle/>
          <a:p>
            <a:r>
              <a:rPr lang="en-US"/>
              <a:t>Current Azure Capabilities on Azure Stack</a:t>
            </a:r>
          </a:p>
        </p:txBody>
      </p:sp>
      <p:grpSp>
        <p:nvGrpSpPr>
          <p:cNvPr id="39" name="Group 38">
            <a:extLst>
              <a:ext uri="{FF2B5EF4-FFF2-40B4-BE49-F238E27FC236}">
                <a16:creationId xmlns:a16="http://schemas.microsoft.com/office/drawing/2014/main" id="{DB24A384-EE1F-43BA-88FE-DACFDF967666}"/>
              </a:ext>
            </a:extLst>
          </p:cNvPr>
          <p:cNvGrpSpPr/>
          <p:nvPr/>
        </p:nvGrpSpPr>
        <p:grpSpPr>
          <a:xfrm>
            <a:off x="1526726" y="1730437"/>
            <a:ext cx="1399833" cy="4003440"/>
            <a:chOff x="1837000" y="1739962"/>
            <a:chExt cx="1399833" cy="4003440"/>
          </a:xfrm>
        </p:grpSpPr>
        <p:sp>
          <p:nvSpPr>
            <p:cNvPr id="12" name="Rectangle 11">
              <a:extLst>
                <a:ext uri="{FF2B5EF4-FFF2-40B4-BE49-F238E27FC236}">
                  <a16:creationId xmlns:a16="http://schemas.microsoft.com/office/drawing/2014/main" id="{DEA11135-E03D-4E31-B250-B53EE22FC9DC}"/>
                </a:ext>
              </a:extLst>
            </p:cNvPr>
            <p:cNvSpPr/>
            <p:nvPr/>
          </p:nvSpPr>
          <p:spPr bwMode="auto">
            <a:xfrm>
              <a:off x="1837000" y="1739962"/>
              <a:ext cx="1399833" cy="40034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Containers </a:t>
              </a:r>
            </a:p>
          </p:txBody>
        </p:sp>
        <p:pic>
          <p:nvPicPr>
            <p:cNvPr id="13" name="Picture 12">
              <a:extLst>
                <a:ext uri="{FF2B5EF4-FFF2-40B4-BE49-F238E27FC236}">
                  <a16:creationId xmlns:a16="http://schemas.microsoft.com/office/drawing/2014/main" id="{AE29BA5A-EBE5-47BA-9B2B-7A7D0F45EA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4391" y="1980943"/>
              <a:ext cx="896170" cy="1050688"/>
            </a:xfrm>
            <a:prstGeom prst="rect">
              <a:avLst/>
            </a:prstGeom>
          </p:spPr>
        </p:pic>
        <p:sp>
          <p:nvSpPr>
            <p:cNvPr id="21" name="Rectangle 20">
              <a:extLst>
                <a:ext uri="{FF2B5EF4-FFF2-40B4-BE49-F238E27FC236}">
                  <a16:creationId xmlns:a16="http://schemas.microsoft.com/office/drawing/2014/main" id="{A213FF37-7192-4BE3-B1E2-477EF880DEEB}"/>
                </a:ext>
              </a:extLst>
            </p:cNvPr>
            <p:cNvSpPr/>
            <p:nvPr/>
          </p:nvSpPr>
          <p:spPr bwMode="auto">
            <a:xfrm>
              <a:off x="1837000" y="4178946"/>
              <a:ext cx="1399833" cy="138776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Linux and Windows Server containers </a:t>
              </a:r>
            </a:p>
          </p:txBody>
        </p:sp>
      </p:grpSp>
      <p:grpSp>
        <p:nvGrpSpPr>
          <p:cNvPr id="33" name="Group 32">
            <a:extLst>
              <a:ext uri="{FF2B5EF4-FFF2-40B4-BE49-F238E27FC236}">
                <a16:creationId xmlns:a16="http://schemas.microsoft.com/office/drawing/2014/main" id="{CA7747B8-12CF-4A54-A25B-F483E09D42B5}"/>
              </a:ext>
            </a:extLst>
          </p:cNvPr>
          <p:cNvGrpSpPr/>
          <p:nvPr/>
        </p:nvGrpSpPr>
        <p:grpSpPr>
          <a:xfrm>
            <a:off x="0" y="1730438"/>
            <a:ext cx="1399834" cy="4003440"/>
            <a:chOff x="277519" y="1739963"/>
            <a:chExt cx="1399834" cy="4003440"/>
          </a:xfrm>
        </p:grpSpPr>
        <p:sp>
          <p:nvSpPr>
            <p:cNvPr id="9" name="Rectangle 8">
              <a:extLst>
                <a:ext uri="{FF2B5EF4-FFF2-40B4-BE49-F238E27FC236}">
                  <a16:creationId xmlns:a16="http://schemas.microsoft.com/office/drawing/2014/main" id="{2AC6292E-6753-414B-9EBC-B3EDC962981C}"/>
                </a:ext>
              </a:extLst>
            </p:cNvPr>
            <p:cNvSpPr/>
            <p:nvPr/>
          </p:nvSpPr>
          <p:spPr bwMode="auto">
            <a:xfrm>
              <a:off x="277519" y="1739963"/>
              <a:ext cx="1399834" cy="40034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Virtual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machines (VM),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VM scale s</a:t>
              </a:r>
              <a:r>
                <a:rPr kumimoji="0" lang="en-US" sz="16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Segoe UI" pitchFamily="34" charset="0"/>
                </a:rPr>
                <a:t>ets</a:t>
              </a:r>
              <a:endPar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endParaRPr>
            </a:p>
          </p:txBody>
        </p:sp>
        <p:pic>
          <p:nvPicPr>
            <p:cNvPr id="10" name="Picture 9">
              <a:extLst>
                <a:ext uri="{FF2B5EF4-FFF2-40B4-BE49-F238E27FC236}">
                  <a16:creationId xmlns:a16="http://schemas.microsoft.com/office/drawing/2014/main" id="{BAD971EB-7DFF-4E00-83F4-6BF210A10B6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160" y="2071703"/>
              <a:ext cx="806553" cy="806553"/>
            </a:xfrm>
            <a:prstGeom prst="rect">
              <a:avLst/>
            </a:prstGeom>
          </p:spPr>
        </p:pic>
        <p:sp>
          <p:nvSpPr>
            <p:cNvPr id="20" name="Rectangle 19">
              <a:extLst>
                <a:ext uri="{FF2B5EF4-FFF2-40B4-BE49-F238E27FC236}">
                  <a16:creationId xmlns:a16="http://schemas.microsoft.com/office/drawing/2014/main" id="{6E542CAB-1E81-4827-BE6F-F4B5D578FA72}"/>
                </a:ext>
              </a:extLst>
            </p:cNvPr>
            <p:cNvSpPr/>
            <p:nvPr/>
          </p:nvSpPr>
          <p:spPr bwMode="auto">
            <a:xfrm>
              <a:off x="277519" y="4178947"/>
              <a:ext cx="1399834" cy="138776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Rapid deployment with scaling on demand</a:t>
              </a:r>
            </a:p>
          </p:txBody>
        </p:sp>
      </p:grpSp>
      <p:grpSp>
        <p:nvGrpSpPr>
          <p:cNvPr id="38" name="Group 37">
            <a:extLst>
              <a:ext uri="{FF2B5EF4-FFF2-40B4-BE49-F238E27FC236}">
                <a16:creationId xmlns:a16="http://schemas.microsoft.com/office/drawing/2014/main" id="{27185429-F8CB-4E14-93FA-13B236AF8F74}"/>
              </a:ext>
            </a:extLst>
          </p:cNvPr>
          <p:cNvGrpSpPr/>
          <p:nvPr/>
        </p:nvGrpSpPr>
        <p:grpSpPr>
          <a:xfrm>
            <a:off x="3053451" y="1730436"/>
            <a:ext cx="1489845" cy="4003441"/>
            <a:chOff x="3396480" y="1739961"/>
            <a:chExt cx="1489845" cy="4003441"/>
          </a:xfrm>
        </p:grpSpPr>
        <p:sp>
          <p:nvSpPr>
            <p:cNvPr id="15" name="Rectangle 14">
              <a:extLst>
                <a:ext uri="{FF2B5EF4-FFF2-40B4-BE49-F238E27FC236}">
                  <a16:creationId xmlns:a16="http://schemas.microsoft.com/office/drawing/2014/main" id="{28B1E5CB-9A98-415A-846F-3A94F4994C92}"/>
                </a:ext>
              </a:extLst>
            </p:cNvPr>
            <p:cNvSpPr/>
            <p:nvPr/>
          </p:nvSpPr>
          <p:spPr bwMode="auto">
            <a:xfrm>
              <a:off x="3396480" y="1739961"/>
              <a:ext cx="1489845" cy="40034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Networking</a:t>
              </a:r>
            </a:p>
          </p:txBody>
        </p:sp>
        <p:sp>
          <p:nvSpPr>
            <p:cNvPr id="16" name="Freeform 5">
              <a:extLst>
                <a:ext uri="{FF2B5EF4-FFF2-40B4-BE49-F238E27FC236}">
                  <a16:creationId xmlns:a16="http://schemas.microsoft.com/office/drawing/2014/main" id="{7ECFA950-BFF0-4E54-9AFF-CBA76889D914}"/>
                </a:ext>
              </a:extLst>
            </p:cNvPr>
            <p:cNvSpPr>
              <a:spLocks noEditPoints="1"/>
            </p:cNvSpPr>
            <p:nvPr/>
          </p:nvSpPr>
          <p:spPr bwMode="auto">
            <a:xfrm>
              <a:off x="3803212" y="2045986"/>
              <a:ext cx="586370" cy="832268"/>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173F3595-4150-44E1-81D8-42369A3B1E53}"/>
                </a:ext>
              </a:extLst>
            </p:cNvPr>
            <p:cNvSpPr/>
            <p:nvPr/>
          </p:nvSpPr>
          <p:spPr bwMode="auto">
            <a:xfrm>
              <a:off x="3396480" y="4178945"/>
              <a:ext cx="1399833" cy="138776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Virtual network, load balancer, </a:t>
              </a:r>
              <a:b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VPN gateway</a:t>
              </a:r>
            </a:p>
          </p:txBody>
        </p:sp>
      </p:grpSp>
      <p:grpSp>
        <p:nvGrpSpPr>
          <p:cNvPr id="37" name="Group 36">
            <a:extLst>
              <a:ext uri="{FF2B5EF4-FFF2-40B4-BE49-F238E27FC236}">
                <a16:creationId xmlns:a16="http://schemas.microsoft.com/office/drawing/2014/main" id="{64BFE3DE-EF41-4AB0-B11B-AB2F767EA373}"/>
              </a:ext>
            </a:extLst>
          </p:cNvPr>
          <p:cNvGrpSpPr/>
          <p:nvPr/>
        </p:nvGrpSpPr>
        <p:grpSpPr>
          <a:xfrm>
            <a:off x="4670188" y="1730436"/>
            <a:ext cx="1399833" cy="4003440"/>
            <a:chOff x="5045972" y="1739961"/>
            <a:chExt cx="1399833" cy="4003440"/>
          </a:xfrm>
        </p:grpSpPr>
        <p:sp>
          <p:nvSpPr>
            <p:cNvPr id="18" name="Rectangle 17">
              <a:extLst>
                <a:ext uri="{FF2B5EF4-FFF2-40B4-BE49-F238E27FC236}">
                  <a16:creationId xmlns:a16="http://schemas.microsoft.com/office/drawing/2014/main" id="{A448E16D-FED5-439E-86EC-95EBE2323209}"/>
                </a:ext>
              </a:extLst>
            </p:cNvPr>
            <p:cNvSpPr/>
            <p:nvPr/>
          </p:nvSpPr>
          <p:spPr bwMode="auto">
            <a:xfrm>
              <a:off x="5045972" y="1739961"/>
              <a:ext cx="1399833" cy="40034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Storage</a:t>
              </a:r>
            </a:p>
          </p:txBody>
        </p:sp>
        <p:sp>
          <p:nvSpPr>
            <p:cNvPr id="19" name="Freeform 9">
              <a:extLst>
                <a:ext uri="{FF2B5EF4-FFF2-40B4-BE49-F238E27FC236}">
                  <a16:creationId xmlns:a16="http://schemas.microsoft.com/office/drawing/2014/main" id="{96B8C921-3D72-4681-9633-B566FC34D742}"/>
                </a:ext>
              </a:extLst>
            </p:cNvPr>
            <p:cNvSpPr>
              <a:spLocks noEditPoints="1"/>
            </p:cNvSpPr>
            <p:nvPr/>
          </p:nvSpPr>
          <p:spPr bwMode="auto">
            <a:xfrm>
              <a:off x="5323449" y="1980942"/>
              <a:ext cx="844877" cy="844877"/>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AA81E3FF-57B6-475E-B4EB-FD813E806E68}"/>
                </a:ext>
              </a:extLst>
            </p:cNvPr>
            <p:cNvSpPr/>
            <p:nvPr/>
          </p:nvSpPr>
          <p:spPr bwMode="auto">
            <a:xfrm>
              <a:off x="5045972" y="4178945"/>
              <a:ext cx="1399833" cy="138776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Blobs, tables, queues</a:t>
              </a:r>
            </a:p>
          </p:txBody>
        </p:sp>
      </p:grpSp>
      <p:grpSp>
        <p:nvGrpSpPr>
          <p:cNvPr id="36" name="Group 35">
            <a:extLst>
              <a:ext uri="{FF2B5EF4-FFF2-40B4-BE49-F238E27FC236}">
                <a16:creationId xmlns:a16="http://schemas.microsoft.com/office/drawing/2014/main" id="{D394CFFC-86A8-4340-A126-8B9D96DDDDD5}"/>
              </a:ext>
            </a:extLst>
          </p:cNvPr>
          <p:cNvGrpSpPr/>
          <p:nvPr/>
        </p:nvGrpSpPr>
        <p:grpSpPr>
          <a:xfrm>
            <a:off x="6196913" y="1730436"/>
            <a:ext cx="1399835" cy="4003439"/>
            <a:chOff x="6605450" y="1739961"/>
            <a:chExt cx="1399835" cy="4003439"/>
          </a:xfrm>
        </p:grpSpPr>
        <p:sp>
          <p:nvSpPr>
            <p:cNvPr id="4" name="Rectangle 3">
              <a:extLst>
                <a:ext uri="{FF2B5EF4-FFF2-40B4-BE49-F238E27FC236}">
                  <a16:creationId xmlns:a16="http://schemas.microsoft.com/office/drawing/2014/main" id="{C86AE3F2-B024-4C72-9A9F-9524072EF6A5}"/>
                </a:ext>
              </a:extLst>
            </p:cNvPr>
            <p:cNvSpPr/>
            <p:nvPr/>
          </p:nvSpPr>
          <p:spPr bwMode="auto">
            <a:xfrm>
              <a:off x="6605452" y="1739961"/>
              <a:ext cx="1399833" cy="4003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Key Vault</a:t>
              </a:r>
            </a:p>
          </p:txBody>
        </p:sp>
        <p:grpSp>
          <p:nvGrpSpPr>
            <p:cNvPr id="5" name="Group 8">
              <a:extLst>
                <a:ext uri="{FF2B5EF4-FFF2-40B4-BE49-F238E27FC236}">
                  <a16:creationId xmlns:a16="http://schemas.microsoft.com/office/drawing/2014/main" id="{3AAF20B7-2B69-4146-8C8B-0C3FCC4AED98}"/>
                </a:ext>
              </a:extLst>
            </p:cNvPr>
            <p:cNvGrpSpPr>
              <a:grpSpLocks noChangeAspect="1"/>
            </p:cNvGrpSpPr>
            <p:nvPr/>
          </p:nvGrpSpPr>
          <p:grpSpPr bwMode="auto">
            <a:xfrm>
              <a:off x="6965909" y="1972627"/>
              <a:ext cx="678914" cy="934994"/>
              <a:chOff x="5359" y="-672"/>
              <a:chExt cx="228" cy="314"/>
            </a:xfrm>
            <a:solidFill>
              <a:srgbClr val="0079D6"/>
            </a:solidFill>
          </p:grpSpPr>
          <p:sp>
            <p:nvSpPr>
              <p:cNvPr id="6" name="Freeform 9">
                <a:extLst>
                  <a:ext uri="{FF2B5EF4-FFF2-40B4-BE49-F238E27FC236}">
                    <a16:creationId xmlns:a16="http://schemas.microsoft.com/office/drawing/2014/main" id="{6FFD3DB2-7AA1-4726-896A-3F93DB43FA1A}"/>
                  </a:ext>
                </a:extLst>
              </p:cNvPr>
              <p:cNvSpPr>
                <a:spLocks/>
              </p:cNvSpPr>
              <p:nvPr/>
            </p:nvSpPr>
            <p:spPr bwMode="auto">
              <a:xfrm>
                <a:off x="5359" y="-578"/>
                <a:ext cx="228" cy="220"/>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10">
                <a:extLst>
                  <a:ext uri="{FF2B5EF4-FFF2-40B4-BE49-F238E27FC236}">
                    <a16:creationId xmlns:a16="http://schemas.microsoft.com/office/drawing/2014/main" id="{3CC4E0D5-372F-459D-87D9-38DE3E556174}"/>
                  </a:ext>
                </a:extLst>
              </p:cNvPr>
              <p:cNvSpPr>
                <a:spLocks noEditPoints="1"/>
              </p:cNvSpPr>
              <p:nvPr/>
            </p:nvSpPr>
            <p:spPr bwMode="auto">
              <a:xfrm>
                <a:off x="5431" y="-672"/>
                <a:ext cx="86" cy="226"/>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Rectangle 23">
              <a:extLst>
                <a:ext uri="{FF2B5EF4-FFF2-40B4-BE49-F238E27FC236}">
                  <a16:creationId xmlns:a16="http://schemas.microsoft.com/office/drawing/2014/main" id="{811B4E0E-5B81-4BE4-B6CA-EC72C1BF16DF}"/>
                </a:ext>
              </a:extLst>
            </p:cNvPr>
            <p:cNvSpPr/>
            <p:nvPr/>
          </p:nvSpPr>
          <p:spPr bwMode="auto">
            <a:xfrm>
              <a:off x="6605450" y="4178945"/>
              <a:ext cx="1399833" cy="138776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Securely protect application keys and secrets</a:t>
              </a:r>
            </a:p>
          </p:txBody>
        </p:sp>
      </p:grpSp>
      <p:grpSp>
        <p:nvGrpSpPr>
          <p:cNvPr id="35" name="Group 34">
            <a:extLst>
              <a:ext uri="{FF2B5EF4-FFF2-40B4-BE49-F238E27FC236}">
                <a16:creationId xmlns:a16="http://schemas.microsoft.com/office/drawing/2014/main" id="{A43C78F7-EEDF-40F1-8BB0-6CFF2BEF02F9}"/>
              </a:ext>
            </a:extLst>
          </p:cNvPr>
          <p:cNvGrpSpPr/>
          <p:nvPr/>
        </p:nvGrpSpPr>
        <p:grpSpPr>
          <a:xfrm>
            <a:off x="7723640" y="1730437"/>
            <a:ext cx="1325278" cy="4003439"/>
            <a:chOff x="8164929" y="1739962"/>
            <a:chExt cx="1325278" cy="4003439"/>
          </a:xfrm>
        </p:grpSpPr>
        <p:sp>
          <p:nvSpPr>
            <p:cNvPr id="29" name="Rectangle 28">
              <a:extLst>
                <a:ext uri="{FF2B5EF4-FFF2-40B4-BE49-F238E27FC236}">
                  <a16:creationId xmlns:a16="http://schemas.microsoft.com/office/drawing/2014/main" id="{57C0312F-C418-4829-B8CB-6D44FC34E68B}"/>
                </a:ext>
              </a:extLst>
            </p:cNvPr>
            <p:cNvSpPr/>
            <p:nvPr/>
          </p:nvSpPr>
          <p:spPr bwMode="auto">
            <a:xfrm>
              <a:off x="8164929" y="1739962"/>
              <a:ext cx="1325278" cy="4003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App Service</a:t>
              </a:r>
            </a:p>
          </p:txBody>
        </p:sp>
        <p:sp>
          <p:nvSpPr>
            <p:cNvPr id="30" name="Freeform 5">
              <a:extLst>
                <a:ext uri="{FF2B5EF4-FFF2-40B4-BE49-F238E27FC236}">
                  <a16:creationId xmlns:a16="http://schemas.microsoft.com/office/drawing/2014/main" id="{A34DD6B3-7CAB-4BE8-BA89-CC3A5C90D194}"/>
                </a:ext>
              </a:extLst>
            </p:cNvPr>
            <p:cNvSpPr>
              <a:spLocks noEditPoints="1"/>
            </p:cNvSpPr>
            <p:nvPr/>
          </p:nvSpPr>
          <p:spPr bwMode="auto">
            <a:xfrm>
              <a:off x="8434855" y="2153289"/>
              <a:ext cx="715793" cy="69625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D298311B-8DC1-4E4E-BEBE-722146A20A39}"/>
                </a:ext>
              </a:extLst>
            </p:cNvPr>
            <p:cNvSpPr/>
            <p:nvPr/>
          </p:nvSpPr>
          <p:spPr bwMode="auto">
            <a:xfrm>
              <a:off x="8164929" y="4178945"/>
              <a:ext cx="1325278" cy="1402712"/>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API apps</a:t>
              </a:r>
            </a:p>
          </p:txBody>
        </p:sp>
      </p:grpSp>
      <p:grpSp>
        <p:nvGrpSpPr>
          <p:cNvPr id="34" name="Group 33">
            <a:extLst>
              <a:ext uri="{FF2B5EF4-FFF2-40B4-BE49-F238E27FC236}">
                <a16:creationId xmlns:a16="http://schemas.microsoft.com/office/drawing/2014/main" id="{DC69BDA1-CFAC-4498-8E48-66D40A7C9F82}"/>
              </a:ext>
            </a:extLst>
          </p:cNvPr>
          <p:cNvGrpSpPr/>
          <p:nvPr/>
        </p:nvGrpSpPr>
        <p:grpSpPr>
          <a:xfrm>
            <a:off x="9175810" y="1730435"/>
            <a:ext cx="1399833" cy="4003439"/>
            <a:chOff x="9580219" y="1739960"/>
            <a:chExt cx="1399833" cy="4003439"/>
          </a:xfrm>
        </p:grpSpPr>
        <p:sp>
          <p:nvSpPr>
            <p:cNvPr id="26" name="Rectangle 25">
              <a:extLst>
                <a:ext uri="{FF2B5EF4-FFF2-40B4-BE49-F238E27FC236}">
                  <a16:creationId xmlns:a16="http://schemas.microsoft.com/office/drawing/2014/main" id="{CB12844A-BCBC-461E-B1C9-80C96D579DE2}"/>
                </a:ext>
              </a:extLst>
            </p:cNvPr>
            <p:cNvSpPr/>
            <p:nvPr/>
          </p:nvSpPr>
          <p:spPr bwMode="auto">
            <a:xfrm>
              <a:off x="9580219" y="1739960"/>
              <a:ext cx="1399833" cy="4003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Functions</a:t>
              </a:r>
            </a:p>
          </p:txBody>
        </p:sp>
        <p:pic>
          <p:nvPicPr>
            <p:cNvPr id="27" name="Picture 26">
              <a:extLst>
                <a:ext uri="{FF2B5EF4-FFF2-40B4-BE49-F238E27FC236}">
                  <a16:creationId xmlns:a16="http://schemas.microsoft.com/office/drawing/2014/main" id="{87E197E3-0183-4ACD-989C-2F8A116F7FF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0998" y="2071702"/>
              <a:ext cx="994085" cy="966942"/>
            </a:xfrm>
            <a:prstGeom prst="rect">
              <a:avLst/>
            </a:prstGeom>
            <a:noFill/>
          </p:spPr>
        </p:pic>
        <p:sp>
          <p:nvSpPr>
            <p:cNvPr id="32" name="Rectangle 31">
              <a:extLst>
                <a:ext uri="{FF2B5EF4-FFF2-40B4-BE49-F238E27FC236}">
                  <a16:creationId xmlns:a16="http://schemas.microsoft.com/office/drawing/2014/main" id="{ECD09256-E279-46F5-AB20-6FD71C5B1D82}"/>
                </a:ext>
              </a:extLst>
            </p:cNvPr>
            <p:cNvSpPr/>
            <p:nvPr/>
          </p:nvSpPr>
          <p:spPr bwMode="auto">
            <a:xfrm>
              <a:off x="9580219" y="4178944"/>
              <a:ext cx="1399833" cy="1402712"/>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 Computing</a:t>
              </a:r>
            </a:p>
          </p:txBody>
        </p:sp>
      </p:grpSp>
      <p:grpSp>
        <p:nvGrpSpPr>
          <p:cNvPr id="46" name="Group 45">
            <a:extLst>
              <a:ext uri="{FF2B5EF4-FFF2-40B4-BE49-F238E27FC236}">
                <a16:creationId xmlns:a16="http://schemas.microsoft.com/office/drawing/2014/main" id="{5F9C8C2A-148D-4970-9F4B-CF9320589B5B}"/>
              </a:ext>
            </a:extLst>
          </p:cNvPr>
          <p:cNvGrpSpPr/>
          <p:nvPr/>
        </p:nvGrpSpPr>
        <p:grpSpPr>
          <a:xfrm>
            <a:off x="10702533" y="1730435"/>
            <a:ext cx="1489468" cy="4003439"/>
            <a:chOff x="10702533" y="1730435"/>
            <a:chExt cx="1489468" cy="4003439"/>
          </a:xfrm>
        </p:grpSpPr>
        <p:grpSp>
          <p:nvGrpSpPr>
            <p:cNvPr id="40" name="Group 39">
              <a:extLst>
                <a:ext uri="{FF2B5EF4-FFF2-40B4-BE49-F238E27FC236}">
                  <a16:creationId xmlns:a16="http://schemas.microsoft.com/office/drawing/2014/main" id="{B8792230-E376-490F-91D5-D011CA1318DD}"/>
                </a:ext>
              </a:extLst>
            </p:cNvPr>
            <p:cNvGrpSpPr/>
            <p:nvPr/>
          </p:nvGrpSpPr>
          <p:grpSpPr>
            <a:xfrm>
              <a:off x="10702533" y="1730435"/>
              <a:ext cx="1489468" cy="4003439"/>
              <a:chOff x="9490585" y="1739960"/>
              <a:chExt cx="1489468" cy="4003439"/>
            </a:xfrm>
          </p:grpSpPr>
          <p:sp>
            <p:nvSpPr>
              <p:cNvPr id="41" name="Rectangle 40">
                <a:extLst>
                  <a:ext uri="{FF2B5EF4-FFF2-40B4-BE49-F238E27FC236}">
                    <a16:creationId xmlns:a16="http://schemas.microsoft.com/office/drawing/2014/main" id="{83DC4F3E-591A-48B5-8571-E87DB83FDC8D}"/>
                  </a:ext>
                </a:extLst>
              </p:cNvPr>
              <p:cNvSpPr/>
              <p:nvPr/>
            </p:nvSpPr>
            <p:spPr bwMode="auto">
              <a:xfrm>
                <a:off x="9490585" y="1739960"/>
                <a:ext cx="1489468" cy="4003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Marketplace</a:t>
                </a:r>
              </a:p>
            </p:txBody>
          </p:sp>
          <p:sp>
            <p:nvSpPr>
              <p:cNvPr id="43" name="Rectangle 42">
                <a:extLst>
                  <a:ext uri="{FF2B5EF4-FFF2-40B4-BE49-F238E27FC236}">
                    <a16:creationId xmlns:a16="http://schemas.microsoft.com/office/drawing/2014/main" id="{190EEB16-F1A4-4189-8FE8-ABC6E7C6C337}"/>
                  </a:ext>
                </a:extLst>
              </p:cNvPr>
              <p:cNvSpPr/>
              <p:nvPr/>
            </p:nvSpPr>
            <p:spPr bwMode="auto">
              <a:xfrm>
                <a:off x="9490585" y="4178944"/>
                <a:ext cx="1489468" cy="1402712"/>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Ready to go Apps from the Azure Marketplace</a:t>
                </a:r>
              </a:p>
            </p:txBody>
          </p:sp>
        </p:grpSp>
        <p:pic>
          <p:nvPicPr>
            <p:cNvPr id="45" name="Graphic 44" descr="Shopping basket">
              <a:extLst>
                <a:ext uri="{FF2B5EF4-FFF2-40B4-BE49-F238E27FC236}">
                  <a16:creationId xmlns:a16="http://schemas.microsoft.com/office/drawing/2014/main" id="{DEE31F34-4D4F-4197-8390-8C658D02D939}"/>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34883" y="2062177"/>
              <a:ext cx="914400" cy="914400"/>
            </a:xfrm>
            <a:prstGeom prst="rect">
              <a:avLst/>
            </a:prstGeom>
          </p:spPr>
        </p:pic>
      </p:grpSp>
      <p:sp>
        <p:nvSpPr>
          <p:cNvPr id="42" name="Rectangle 41">
            <a:extLst>
              <a:ext uri="{FF2B5EF4-FFF2-40B4-BE49-F238E27FC236}">
                <a16:creationId xmlns:a16="http://schemas.microsoft.com/office/drawing/2014/main" id="{1448D2E4-4EFD-47AD-800F-6EAF144FD73A}"/>
              </a:ext>
            </a:extLst>
          </p:cNvPr>
          <p:cNvSpPr/>
          <p:nvPr/>
        </p:nvSpPr>
        <p:spPr bwMode="auto">
          <a:xfrm>
            <a:off x="866" y="6381750"/>
            <a:ext cx="12190271" cy="478176"/>
          </a:xfrm>
          <a:prstGeom prst="rect">
            <a:avLst/>
          </a:prstGeom>
          <a:solidFill>
            <a:srgbClr val="0079D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6921568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A35AF-7931-4D63-A74D-09BEB4C59CC7}"/>
              </a:ext>
            </a:extLst>
          </p:cNvPr>
          <p:cNvSpPr/>
          <p:nvPr/>
        </p:nvSpPr>
        <p:spPr bwMode="auto">
          <a:xfrm>
            <a:off x="11327430" y="6169306"/>
            <a:ext cx="862844" cy="6886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771A03BF-A29E-4632-9D7E-46B4D5616D24}"/>
              </a:ext>
            </a:extLst>
          </p:cNvPr>
          <p:cNvSpPr/>
          <p:nvPr/>
        </p:nvSpPr>
        <p:spPr bwMode="auto">
          <a:xfrm>
            <a:off x="866" y="-9072"/>
            <a:ext cx="12189408" cy="33547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032EF38B-D2A8-44EE-9910-A96785D1B7BE}"/>
              </a:ext>
            </a:extLst>
          </p:cNvPr>
          <p:cNvPicPr>
            <a:picLocks noChangeAspect="1"/>
          </p:cNvPicPr>
          <p:nvPr/>
        </p:nvPicPr>
        <p:blipFill>
          <a:blip r:embed="rId3"/>
          <a:stretch>
            <a:fillRect/>
          </a:stretch>
        </p:blipFill>
        <p:spPr>
          <a:xfrm>
            <a:off x="3444450" y="3592023"/>
            <a:ext cx="5723828" cy="2834484"/>
          </a:xfrm>
          <a:prstGeom prst="rect">
            <a:avLst/>
          </a:prstGeom>
        </p:spPr>
      </p:pic>
      <p:sp>
        <p:nvSpPr>
          <p:cNvPr id="5" name="Title 1">
            <a:extLst>
              <a:ext uri="{FF2B5EF4-FFF2-40B4-BE49-F238E27FC236}">
                <a16:creationId xmlns:a16="http://schemas.microsoft.com/office/drawing/2014/main" id="{04DF5D71-D24D-4011-AF05-680DC6448B56}"/>
              </a:ext>
            </a:extLst>
          </p:cNvPr>
          <p:cNvSpPr>
            <a:spLocks noGrp="1"/>
          </p:cNvSpPr>
          <p:nvPr>
            <p:ph type="title" idx="4294967295"/>
          </p:nvPr>
        </p:nvSpPr>
        <p:spPr>
          <a:xfrm>
            <a:off x="2807494" y="663575"/>
            <a:ext cx="6577012" cy="1751013"/>
          </a:xfrm>
        </p:spPr>
        <p:txBody>
          <a:bodyPr/>
          <a:lstStyle/>
          <a:p>
            <a:pPr algn="ctr"/>
            <a:r>
              <a:rPr lang="en-US" sz="4800">
                <a:gradFill>
                  <a:gsLst>
                    <a:gs pos="1250">
                      <a:srgbClr val="FFFFFF"/>
                    </a:gs>
                    <a:gs pos="100000">
                      <a:srgbClr val="FFFFFF"/>
                    </a:gs>
                  </a:gsLst>
                  <a:lin ang="5400000" scaled="0"/>
                </a:gradFill>
              </a:rPr>
              <a:t>Continuous Innovation:  </a:t>
            </a:r>
            <a:br>
              <a:rPr lang="en-US" sz="4800">
                <a:gradFill>
                  <a:gsLst>
                    <a:gs pos="1250">
                      <a:srgbClr val="FFFFFF"/>
                    </a:gs>
                    <a:gs pos="100000">
                      <a:srgbClr val="FFFFFF"/>
                    </a:gs>
                  </a:gsLst>
                  <a:lin ang="5400000" scaled="0"/>
                </a:gradFill>
              </a:rPr>
            </a:br>
            <a:br>
              <a:rPr lang="en-US" sz="4800">
                <a:gradFill>
                  <a:gsLst>
                    <a:gs pos="1250">
                      <a:srgbClr val="FFFFFF"/>
                    </a:gs>
                    <a:gs pos="100000">
                      <a:srgbClr val="FFFFFF"/>
                    </a:gs>
                  </a:gsLst>
                  <a:lin ang="5400000" scaled="0"/>
                </a:gradFill>
              </a:rPr>
            </a:br>
            <a:r>
              <a:rPr lang="en-US" sz="4800">
                <a:gradFill>
                  <a:gsLst>
                    <a:gs pos="1250">
                      <a:srgbClr val="FFFFFF"/>
                    </a:gs>
                    <a:gs pos="100000">
                      <a:srgbClr val="FFFFFF"/>
                    </a:gs>
                  </a:gsLst>
                  <a:lin ang="5400000" scaled="0"/>
                </a:gradFill>
              </a:rPr>
              <a:t>Roadmap and Servicing</a:t>
            </a:r>
            <a:br>
              <a:rPr lang="en-US" sz="4800">
                <a:gradFill>
                  <a:gsLst>
                    <a:gs pos="1250">
                      <a:srgbClr val="FFFFFF"/>
                    </a:gs>
                    <a:gs pos="100000">
                      <a:srgbClr val="FFFFFF"/>
                    </a:gs>
                  </a:gsLst>
                  <a:lin ang="5400000" scaled="0"/>
                </a:gradFill>
              </a:rPr>
            </a:br>
            <a:endParaRPr lang="en-US" sz="3200"/>
          </a:p>
        </p:txBody>
      </p:sp>
      <p:grpSp>
        <p:nvGrpSpPr>
          <p:cNvPr id="6" name="Group 5">
            <a:extLst>
              <a:ext uri="{FF2B5EF4-FFF2-40B4-BE49-F238E27FC236}">
                <a16:creationId xmlns:a16="http://schemas.microsoft.com/office/drawing/2014/main" id="{BD22C667-8DE5-4325-9A2E-87EF54897215}"/>
              </a:ext>
            </a:extLst>
          </p:cNvPr>
          <p:cNvGrpSpPr/>
          <p:nvPr/>
        </p:nvGrpSpPr>
        <p:grpSpPr>
          <a:xfrm>
            <a:off x="10181418" y="6298727"/>
            <a:ext cx="1804732" cy="338079"/>
            <a:chOff x="10181418" y="6298727"/>
            <a:chExt cx="1804732" cy="338079"/>
          </a:xfrm>
        </p:grpSpPr>
        <p:grpSp>
          <p:nvGrpSpPr>
            <p:cNvPr id="7" name="Group 6">
              <a:extLst>
                <a:ext uri="{FF2B5EF4-FFF2-40B4-BE49-F238E27FC236}">
                  <a16:creationId xmlns:a16="http://schemas.microsoft.com/office/drawing/2014/main" id="{B2F51B74-A4FC-40AE-9B87-AA9948FE4E5E}"/>
                </a:ext>
              </a:extLst>
            </p:cNvPr>
            <p:cNvGrpSpPr/>
            <p:nvPr/>
          </p:nvGrpSpPr>
          <p:grpSpPr>
            <a:xfrm>
              <a:off x="10181418" y="6299980"/>
              <a:ext cx="336826" cy="336826"/>
              <a:chOff x="10151852" y="440684"/>
              <a:chExt cx="336826" cy="336826"/>
            </a:xfrm>
          </p:grpSpPr>
          <p:grpSp>
            <p:nvGrpSpPr>
              <p:cNvPr id="15" name="Group 14">
                <a:extLst>
                  <a:ext uri="{FF2B5EF4-FFF2-40B4-BE49-F238E27FC236}">
                    <a16:creationId xmlns:a16="http://schemas.microsoft.com/office/drawing/2014/main" id="{87085816-940A-4C1F-AC9F-A6181025AF26}"/>
                  </a:ext>
                </a:extLst>
              </p:cNvPr>
              <p:cNvGrpSpPr/>
              <p:nvPr/>
            </p:nvGrpSpPr>
            <p:grpSpPr>
              <a:xfrm>
                <a:off x="10151853" y="609097"/>
                <a:ext cx="336825" cy="0"/>
                <a:chOff x="10151852" y="593763"/>
                <a:chExt cx="336825" cy="0"/>
              </a:xfrm>
            </p:grpSpPr>
            <p:cxnSp>
              <p:nvCxnSpPr>
                <p:cNvPr id="29" name="Straight Connector 28">
                  <a:extLst>
                    <a:ext uri="{FF2B5EF4-FFF2-40B4-BE49-F238E27FC236}">
                      <a16:creationId xmlns:a16="http://schemas.microsoft.com/office/drawing/2014/main" id="{C117DDB4-2986-4402-A579-5BA53A51A236}"/>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0" name="Straight Connector 29">
                  <a:extLst>
                    <a:ext uri="{FF2B5EF4-FFF2-40B4-BE49-F238E27FC236}">
                      <a16:creationId xmlns:a16="http://schemas.microsoft.com/office/drawing/2014/main" id="{72C6F8C8-280A-4D8D-A27C-C83D18850EEC}"/>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6" name="Group 15">
                <a:extLst>
                  <a:ext uri="{FF2B5EF4-FFF2-40B4-BE49-F238E27FC236}">
                    <a16:creationId xmlns:a16="http://schemas.microsoft.com/office/drawing/2014/main" id="{BF1C292C-9563-4E40-BB86-9F1EB02A475D}"/>
                  </a:ext>
                </a:extLst>
              </p:cNvPr>
              <p:cNvGrpSpPr/>
              <p:nvPr/>
            </p:nvGrpSpPr>
            <p:grpSpPr>
              <a:xfrm>
                <a:off x="10321269" y="440684"/>
                <a:ext cx="0" cy="336826"/>
                <a:chOff x="10320265" y="423863"/>
                <a:chExt cx="0" cy="336826"/>
              </a:xfrm>
            </p:grpSpPr>
            <p:cxnSp>
              <p:nvCxnSpPr>
                <p:cNvPr id="26" name="Straight Connector 25">
                  <a:extLst>
                    <a:ext uri="{FF2B5EF4-FFF2-40B4-BE49-F238E27FC236}">
                      <a16:creationId xmlns:a16="http://schemas.microsoft.com/office/drawing/2014/main" id="{D97B95D6-03CB-4BE1-AA47-12C42A4438A8}"/>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229F5E51-D708-4AD2-A54F-F1D6FECAF3EF}"/>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A9CCF86B-9743-4102-ACBD-F3F37464AD1C}"/>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7" name="Group 16">
                <a:extLst>
                  <a:ext uri="{FF2B5EF4-FFF2-40B4-BE49-F238E27FC236}">
                    <a16:creationId xmlns:a16="http://schemas.microsoft.com/office/drawing/2014/main" id="{C21FF992-E6EF-48DF-80ED-86CEF815D025}"/>
                  </a:ext>
                </a:extLst>
              </p:cNvPr>
              <p:cNvGrpSpPr/>
              <p:nvPr/>
            </p:nvGrpSpPr>
            <p:grpSpPr>
              <a:xfrm rot="18900000">
                <a:off x="10158623" y="592084"/>
                <a:ext cx="323006" cy="34301"/>
                <a:chOff x="10158567" y="631983"/>
                <a:chExt cx="323006" cy="34301"/>
              </a:xfrm>
            </p:grpSpPr>
            <p:cxnSp>
              <p:nvCxnSpPr>
                <p:cNvPr id="24" name="Straight Connector 23">
                  <a:extLst>
                    <a:ext uri="{FF2B5EF4-FFF2-40B4-BE49-F238E27FC236}">
                      <a16:creationId xmlns:a16="http://schemas.microsoft.com/office/drawing/2014/main" id="{8F8C8917-3579-4740-AA4D-BB31741E401A}"/>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A6B0D4F6-0691-47C1-A11E-D8E12D142C0C}"/>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8" name="Group 17">
                <a:extLst>
                  <a:ext uri="{FF2B5EF4-FFF2-40B4-BE49-F238E27FC236}">
                    <a16:creationId xmlns:a16="http://schemas.microsoft.com/office/drawing/2014/main" id="{BAB6139F-E756-4FFC-B0C1-4F5AC30D2D67}"/>
                  </a:ext>
                </a:extLst>
              </p:cNvPr>
              <p:cNvGrpSpPr/>
              <p:nvPr/>
            </p:nvGrpSpPr>
            <p:grpSpPr>
              <a:xfrm rot="2700000">
                <a:off x="10157934" y="587792"/>
                <a:ext cx="325375" cy="43317"/>
                <a:chOff x="10158080" y="627475"/>
                <a:chExt cx="325375" cy="43317"/>
              </a:xfrm>
            </p:grpSpPr>
            <p:cxnSp>
              <p:nvCxnSpPr>
                <p:cNvPr id="21" name="Straight Connector 20">
                  <a:extLst>
                    <a:ext uri="{FF2B5EF4-FFF2-40B4-BE49-F238E27FC236}">
                      <a16:creationId xmlns:a16="http://schemas.microsoft.com/office/drawing/2014/main" id="{B28B5312-C2D1-4DED-83CB-C25F9CF6B894}"/>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3C3D35F0-A2CF-4D92-9E1F-5F7951B0DE6D}"/>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93E00FD6-C308-4403-B428-18C38F210FC9}"/>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9" name="Oval 18">
                <a:hlinkClick r:id="rId4" action="ppaction://hlinksldjump"/>
                <a:extLst>
                  <a:ext uri="{FF2B5EF4-FFF2-40B4-BE49-F238E27FC236}">
                    <a16:creationId xmlns:a16="http://schemas.microsoft.com/office/drawing/2014/main" id="{296C76D2-D71C-4186-A36D-0A470A9D2C3E}"/>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 name="Freeform 5">
              <a:hlinkClick r:id="" action="ppaction://hlinkshowjump?jump=previousslide"/>
              <a:extLst>
                <a:ext uri="{FF2B5EF4-FFF2-40B4-BE49-F238E27FC236}">
                  <a16:creationId xmlns:a16="http://schemas.microsoft.com/office/drawing/2014/main" id="{2FAD484E-2D38-4793-AB8A-3878F5CCDBEB}"/>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 name="Freeform 5">
              <a:hlinkClick r:id="" action="ppaction://hlinkshowjump?jump=nextslide"/>
              <a:extLst>
                <a:ext uri="{FF2B5EF4-FFF2-40B4-BE49-F238E27FC236}">
                  <a16:creationId xmlns:a16="http://schemas.microsoft.com/office/drawing/2014/main" id="{801222EA-209F-4950-AD60-276137C8FC5D}"/>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154E3C1A-9324-431B-9019-4405FCE0F56B}"/>
                </a:ext>
              </a:extLst>
            </p:cNvPr>
            <p:cNvGrpSpPr/>
            <p:nvPr/>
          </p:nvGrpSpPr>
          <p:grpSpPr>
            <a:xfrm>
              <a:off x="11160022" y="6298727"/>
              <a:ext cx="336826" cy="336826"/>
              <a:chOff x="9003250" y="423863"/>
              <a:chExt cx="336826" cy="336826"/>
            </a:xfrm>
          </p:grpSpPr>
          <p:grpSp>
            <p:nvGrpSpPr>
              <p:cNvPr id="11" name="Group 14">
                <a:extLst>
                  <a:ext uri="{FF2B5EF4-FFF2-40B4-BE49-F238E27FC236}">
                    <a16:creationId xmlns:a16="http://schemas.microsoft.com/office/drawing/2014/main" id="{CF33E2A5-FBB4-44D6-B7C1-5CDED10FA7CC}"/>
                  </a:ext>
                </a:extLst>
              </p:cNvPr>
              <p:cNvGrpSpPr>
                <a:grpSpLocks noChangeAspect="1"/>
              </p:cNvGrpSpPr>
              <p:nvPr userDrawn="1"/>
            </p:nvGrpSpPr>
            <p:grpSpPr bwMode="auto">
              <a:xfrm>
                <a:off x="9057081" y="495300"/>
                <a:ext cx="229164" cy="179665"/>
                <a:chOff x="1201" y="104"/>
                <a:chExt cx="5278" cy="4138"/>
              </a:xfrm>
            </p:grpSpPr>
            <p:sp>
              <p:nvSpPr>
                <p:cNvPr id="13" name="Freeform 15">
                  <a:extLst>
                    <a:ext uri="{FF2B5EF4-FFF2-40B4-BE49-F238E27FC236}">
                      <a16:creationId xmlns:a16="http://schemas.microsoft.com/office/drawing/2014/main" id="{F295453C-7103-41E0-B415-E89CD3A91367}"/>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 name="Freeform 16">
                  <a:extLst>
                    <a:ext uri="{FF2B5EF4-FFF2-40B4-BE49-F238E27FC236}">
                      <a16:creationId xmlns:a16="http://schemas.microsoft.com/office/drawing/2014/main" id="{EADDB732-0F94-4AD0-9CE6-6132A5D97561}"/>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12" name="Oval 11">
                <a:hlinkClick r:id="rId5" action="ppaction://hlinksldjump"/>
                <a:extLst>
                  <a:ext uri="{FF2B5EF4-FFF2-40B4-BE49-F238E27FC236}">
                    <a16:creationId xmlns:a16="http://schemas.microsoft.com/office/drawing/2014/main" id="{B54F747C-0300-4572-A641-6B1309E6046E}"/>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42371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71A03BF-A29E-4632-9D7E-46B4D5616D24}"/>
              </a:ext>
            </a:extLst>
          </p:cNvPr>
          <p:cNvSpPr/>
          <p:nvPr/>
        </p:nvSpPr>
        <p:spPr bwMode="auto">
          <a:xfrm>
            <a:off x="866" y="-9073"/>
            <a:ext cx="4757442" cy="6866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18B9630-BD07-44CF-A69B-169D03C3AA11}"/>
              </a:ext>
            </a:extLst>
          </p:cNvPr>
          <p:cNvSpPr/>
          <p:nvPr/>
        </p:nvSpPr>
        <p:spPr bwMode="auto">
          <a:xfrm>
            <a:off x="866" y="1891844"/>
            <a:ext cx="4757442" cy="5209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F0132B3-04AA-4618-9F6E-33498F7403F5}"/>
              </a:ext>
            </a:extLst>
          </p:cNvPr>
          <p:cNvSpPr/>
          <p:nvPr/>
        </p:nvSpPr>
        <p:spPr>
          <a:xfrm>
            <a:off x="622498" y="2615433"/>
            <a:ext cx="3552593" cy="751445"/>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capabilities on Azure Stack are the investments that help you </a:t>
            </a: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great applications</a:t>
            </a: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1400" b="0" i="0" u="none" strike="noStrike" kern="1200" cap="none" spc="0" normalizeH="0" baseline="0" noProof="0">
                <a:ln>
                  <a:noFill/>
                </a:ln>
                <a:solidFill>
                  <a:srgbClr val="FFFFFF"/>
                </a:solidFill>
                <a:effectLst/>
                <a:uLnTx/>
                <a:uFillTx/>
                <a:latin typeface="Segoe UI"/>
                <a:ea typeface="+mn-ea"/>
                <a:cs typeface="+mn-cs"/>
              </a:rPr>
              <a:t>for the Hybrid Cloud. </a:t>
            </a:r>
          </a:p>
        </p:txBody>
      </p:sp>
      <p:sp>
        <p:nvSpPr>
          <p:cNvPr id="17" name="Rectangle 16">
            <a:extLst>
              <a:ext uri="{FF2B5EF4-FFF2-40B4-BE49-F238E27FC236}">
                <a16:creationId xmlns:a16="http://schemas.microsoft.com/office/drawing/2014/main" id="{2CD7C8A4-B2A0-4A2E-A5F3-125D13E46465}"/>
              </a:ext>
            </a:extLst>
          </p:cNvPr>
          <p:cNvSpPr/>
          <p:nvPr/>
        </p:nvSpPr>
        <p:spPr>
          <a:xfrm>
            <a:off x="340484" y="3512047"/>
            <a:ext cx="3807554" cy="37479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Stack infrastructure capabilities</a:t>
            </a: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4" name="Text Placeholder 2">
            <a:extLst>
              <a:ext uri="{FF2B5EF4-FFF2-40B4-BE49-F238E27FC236}">
                <a16:creationId xmlns:a16="http://schemas.microsoft.com/office/drawing/2014/main" id="{4B9AD7BC-2F2F-4101-B1E3-E6202172A519}"/>
              </a:ext>
            </a:extLst>
          </p:cNvPr>
          <p:cNvSpPr txBox="1">
            <a:spLocks/>
          </p:cNvSpPr>
          <p:nvPr/>
        </p:nvSpPr>
        <p:spPr>
          <a:xfrm>
            <a:off x="331019" y="2006578"/>
            <a:ext cx="3779709" cy="40620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base"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rPr>
              <a:t>Azure capabilities on Azure Stack  </a:t>
            </a:r>
            <a:endParaRPr kumimoji="0" lang="en-US" sz="14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p:txBody>
      </p:sp>
      <p:sp>
        <p:nvSpPr>
          <p:cNvPr id="25" name="Rectangle 24">
            <a:extLst>
              <a:ext uri="{FF2B5EF4-FFF2-40B4-BE49-F238E27FC236}">
                <a16:creationId xmlns:a16="http://schemas.microsoft.com/office/drawing/2014/main" id="{334F72EC-901A-4663-8A29-69C5BF3595A9}"/>
              </a:ext>
            </a:extLst>
          </p:cNvPr>
          <p:cNvSpPr/>
          <p:nvPr/>
        </p:nvSpPr>
        <p:spPr>
          <a:xfrm>
            <a:off x="624951" y="4155471"/>
            <a:ext cx="3552593" cy="685475"/>
          </a:xfrm>
          <a:prstGeom prst="rect">
            <a:avLst/>
          </a:prstGeom>
        </p:spPr>
        <p:txBody>
          <a:bodyPr wrap="square">
            <a:spAutoFit/>
          </a:bodyPr>
          <a:lstStyle/>
          <a:p>
            <a:pPr marL="0" marR="0" lvl="0" indent="0" algn="l" defTabSz="914192" rtl="0" eaLnBrk="1" fontAlgn="auto" latinLnBrk="0" hangingPunct="1">
              <a:lnSpc>
                <a:spcPct val="90000"/>
              </a:lnSpc>
              <a:spcBef>
                <a:spcPts val="1800"/>
              </a:spcBef>
              <a:spcAft>
                <a:spcPts val="0"/>
              </a:spcAft>
              <a:buClr>
                <a:srgbClr val="505050"/>
              </a:buClr>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Stack infrastructure capabilities are the features and functionality that help you</a:t>
            </a:r>
            <a:r>
              <a:rPr kumimoji="0" lang="en-US" sz="1400" b="1" i="0" u="none" strike="noStrike" kern="1200" cap="none" spc="0" normalizeH="0" baseline="0" noProof="0">
                <a:ln>
                  <a:noFill/>
                </a:ln>
                <a:solidFill>
                  <a:srgbClr val="FFFFFF"/>
                </a:solidFill>
                <a:effectLst/>
                <a:uLnTx/>
                <a:uFillTx/>
                <a:latin typeface="Segoe UI"/>
                <a:ea typeface="+mn-ea"/>
                <a:cs typeface="+mn-cs"/>
              </a:rPr>
              <a:t> </a:t>
            </a: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operate Azure Stack</a:t>
            </a: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p>
        </p:txBody>
      </p:sp>
      <p:sp>
        <p:nvSpPr>
          <p:cNvPr id="27" name="Rectangle 26">
            <a:extLst>
              <a:ext uri="{FF2B5EF4-FFF2-40B4-BE49-F238E27FC236}">
                <a16:creationId xmlns:a16="http://schemas.microsoft.com/office/drawing/2014/main" id="{470B4728-773E-439B-8824-EDBC12C638B4}"/>
              </a:ext>
            </a:extLst>
          </p:cNvPr>
          <p:cNvSpPr/>
          <p:nvPr/>
        </p:nvSpPr>
        <p:spPr>
          <a:xfrm>
            <a:off x="5471914" y="4390513"/>
            <a:ext cx="6095136" cy="1492716"/>
          </a:xfrm>
          <a:prstGeom prst="rect">
            <a:avLst/>
          </a:prstGeom>
        </p:spPr>
        <p:txBody>
          <a:bodyPr wrap="square">
            <a:spAutoFit/>
          </a:body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These updates do not have a regular scheduled release pattern and can come anytime they are ready.  </a:t>
            </a:r>
          </a:p>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They can include new Marketplace content, DevOps tooling, updates to existing Azure services as well as new Azure Services that can be deployed to Azure Stack. </a:t>
            </a:r>
          </a:p>
        </p:txBody>
      </p:sp>
      <p:grpSp>
        <p:nvGrpSpPr>
          <p:cNvPr id="28" name="Group 27">
            <a:extLst>
              <a:ext uri="{FF2B5EF4-FFF2-40B4-BE49-F238E27FC236}">
                <a16:creationId xmlns:a16="http://schemas.microsoft.com/office/drawing/2014/main" id="{1BB24B87-81F4-475C-B24D-180EAD0368EB}"/>
              </a:ext>
            </a:extLst>
          </p:cNvPr>
          <p:cNvGrpSpPr/>
          <p:nvPr/>
        </p:nvGrpSpPr>
        <p:grpSpPr>
          <a:xfrm>
            <a:off x="6668613" y="623118"/>
            <a:ext cx="3701738" cy="3337044"/>
            <a:chOff x="4241586" y="2558457"/>
            <a:chExt cx="3702264" cy="3337518"/>
          </a:xfrm>
        </p:grpSpPr>
        <p:sp>
          <p:nvSpPr>
            <p:cNvPr id="30" name="Rectangle 29">
              <a:extLst>
                <a:ext uri="{FF2B5EF4-FFF2-40B4-BE49-F238E27FC236}">
                  <a16:creationId xmlns:a16="http://schemas.microsoft.com/office/drawing/2014/main" id="{4419E897-138F-4391-9E3F-CEB42A8C8135}"/>
                </a:ext>
              </a:extLst>
            </p:cNvPr>
            <p:cNvSpPr/>
            <p:nvPr/>
          </p:nvSpPr>
          <p:spPr bwMode="auto">
            <a:xfrm>
              <a:off x="4241586" y="4271761"/>
              <a:ext cx="3702264" cy="76756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400" rtl="0" eaLnBrk="1" fontAlgn="auto" latinLnBrk="0" hangingPunct="1">
                <a:lnSpc>
                  <a:spcPct val="90000"/>
                </a:lnSpc>
                <a:spcBef>
                  <a:spcPts val="0"/>
                </a:spcBef>
                <a:spcAft>
                  <a:spcPts val="294"/>
                </a:spcAft>
                <a:buClrTx/>
                <a:buSzTx/>
                <a:buFontTx/>
                <a:buNone/>
                <a:tabLst/>
                <a:defRPr/>
              </a:pPr>
              <a:endParaRPr kumimoji="0" lang="en-US" sz="136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Semilight" panose="020B0402040204020203" pitchFamily="34" charset="0"/>
                </a:rPr>
                <a:t>Azure IaaS | Azure PaaS</a:t>
              </a:r>
            </a:p>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Compute | Networking | Storage | App Service | </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Functions | Service Fabric* | Container Service*</a:t>
              </a:r>
            </a:p>
            <a:p>
              <a:pPr marL="0" marR="0" lvl="0" indent="0" algn="ctr" defTabSz="913400" rtl="0" eaLnBrk="1" fontAlgn="auto" latinLnBrk="0" hangingPunct="1">
                <a:lnSpc>
                  <a:spcPct val="90000"/>
                </a:lnSpc>
                <a:spcBef>
                  <a:spcPts val="0"/>
                </a:spcBef>
                <a:spcAft>
                  <a:spcPts val="294"/>
                </a:spcAft>
                <a:buClrTx/>
                <a:buSzTx/>
                <a:buFontTx/>
                <a:buNone/>
                <a:tabLst/>
                <a:defRPr/>
              </a:pPr>
              <a:endParaRPr kumimoji="0" lang="en-US" sz="1025"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56DF1128-984B-4982-B5F3-86D765FCFBE8}"/>
                </a:ext>
              </a:extLst>
            </p:cNvPr>
            <p:cNvSpPr/>
            <p:nvPr/>
          </p:nvSpPr>
          <p:spPr bwMode="auto">
            <a:xfrm>
              <a:off x="4241586" y="5128413"/>
              <a:ext cx="3702264" cy="76756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Semilight" panose="020B0402040204020203" pitchFamily="34" charset="0"/>
                </a:rPr>
                <a:t>Cloud infrastructure </a:t>
              </a:r>
            </a:p>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(Integrated systems)</a:t>
              </a:r>
            </a:p>
          </p:txBody>
        </p:sp>
        <p:sp>
          <p:nvSpPr>
            <p:cNvPr id="32" name="Rectangle 31">
              <a:extLst>
                <a:ext uri="{FF2B5EF4-FFF2-40B4-BE49-F238E27FC236}">
                  <a16:creationId xmlns:a16="http://schemas.microsoft.com/office/drawing/2014/main" id="{82F8D0B4-9D64-4649-8449-F8786EC50892}"/>
                </a:ext>
              </a:extLst>
            </p:cNvPr>
            <p:cNvSpPr/>
            <p:nvPr/>
          </p:nvSpPr>
          <p:spPr bwMode="auto">
            <a:xfrm>
              <a:off x="4241586" y="2558457"/>
              <a:ext cx="3702264" cy="76756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Semilight" panose="020B0402040204020203" pitchFamily="34" charset="0"/>
                </a:rPr>
                <a:t>Portal | PowerShell | DevOps tools </a:t>
              </a:r>
            </a:p>
          </p:txBody>
        </p:sp>
        <p:sp>
          <p:nvSpPr>
            <p:cNvPr id="33" name="Rectangle 32">
              <a:extLst>
                <a:ext uri="{FF2B5EF4-FFF2-40B4-BE49-F238E27FC236}">
                  <a16:creationId xmlns:a16="http://schemas.microsoft.com/office/drawing/2014/main" id="{750E37F9-1FA2-48E1-BA68-90B659571AEF}"/>
                </a:ext>
              </a:extLst>
            </p:cNvPr>
            <p:cNvSpPr/>
            <p:nvPr/>
          </p:nvSpPr>
          <p:spPr bwMode="auto">
            <a:xfrm>
              <a:off x="4241586" y="3415109"/>
              <a:ext cx="3702264" cy="76756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Semilight" panose="020B0402040204020203" pitchFamily="34" charset="0"/>
                </a:rPr>
                <a:t>Azure Resource Manager</a:t>
              </a:r>
            </a:p>
          </p:txBody>
        </p:sp>
      </p:grpSp>
      <p:sp>
        <p:nvSpPr>
          <p:cNvPr id="13" name="Rectangle 12">
            <a:extLst>
              <a:ext uri="{FF2B5EF4-FFF2-40B4-BE49-F238E27FC236}">
                <a16:creationId xmlns:a16="http://schemas.microsoft.com/office/drawing/2014/main" id="{EA2D4E97-35ED-4F38-9EFF-9D4C12FA3631}"/>
              </a:ext>
            </a:extLst>
          </p:cNvPr>
          <p:cNvSpPr/>
          <p:nvPr/>
        </p:nvSpPr>
        <p:spPr bwMode="auto">
          <a:xfrm>
            <a:off x="6668613" y="623118"/>
            <a:ext cx="3701738" cy="2480515"/>
          </a:xfrm>
          <a:prstGeom prst="rect">
            <a:avLst/>
          </a:prstGeom>
          <a:noFill/>
          <a:ln>
            <a:solidFill>
              <a:schemeClr val="tx2">
                <a:lumMod val="90000"/>
                <a:lumOff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347B8EFF-44C1-4724-BA42-C0B1D1CAE5F3}"/>
              </a:ext>
            </a:extLst>
          </p:cNvPr>
          <p:cNvSpPr/>
          <p:nvPr/>
        </p:nvSpPr>
        <p:spPr bwMode="auto">
          <a:xfrm>
            <a:off x="6565900" y="533400"/>
            <a:ext cx="3924300" cy="2659309"/>
          </a:xfrm>
          <a:prstGeom prst="rect">
            <a:avLst/>
          </a:prstGeom>
          <a:noFill/>
          <a:ln w="222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179C9A7-46FE-49B7-B8D2-2E4C4BA75D7F}"/>
              </a:ext>
            </a:extLst>
          </p:cNvPr>
          <p:cNvSpPr/>
          <p:nvPr/>
        </p:nvSpPr>
        <p:spPr bwMode="auto">
          <a:xfrm>
            <a:off x="11327430" y="6169306"/>
            <a:ext cx="862844" cy="6886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FD4742B3-5E73-4ACD-B7B8-EE584524D5BA}"/>
              </a:ext>
            </a:extLst>
          </p:cNvPr>
          <p:cNvGrpSpPr/>
          <p:nvPr/>
        </p:nvGrpSpPr>
        <p:grpSpPr>
          <a:xfrm>
            <a:off x="10181418" y="6298727"/>
            <a:ext cx="1804732" cy="338079"/>
            <a:chOff x="10181418" y="6298727"/>
            <a:chExt cx="1804732" cy="338079"/>
          </a:xfrm>
        </p:grpSpPr>
        <p:grpSp>
          <p:nvGrpSpPr>
            <p:cNvPr id="53" name="Group 52">
              <a:extLst>
                <a:ext uri="{FF2B5EF4-FFF2-40B4-BE49-F238E27FC236}">
                  <a16:creationId xmlns:a16="http://schemas.microsoft.com/office/drawing/2014/main" id="{FB4D4E35-662D-4F0E-B9E7-2CF418D84D8C}"/>
                </a:ext>
              </a:extLst>
            </p:cNvPr>
            <p:cNvGrpSpPr/>
            <p:nvPr/>
          </p:nvGrpSpPr>
          <p:grpSpPr>
            <a:xfrm>
              <a:off x="10181418" y="6299980"/>
              <a:ext cx="336826" cy="336826"/>
              <a:chOff x="10151852" y="440684"/>
              <a:chExt cx="336826" cy="336826"/>
            </a:xfrm>
          </p:grpSpPr>
          <p:grpSp>
            <p:nvGrpSpPr>
              <p:cNvPr id="61" name="Group 60">
                <a:extLst>
                  <a:ext uri="{FF2B5EF4-FFF2-40B4-BE49-F238E27FC236}">
                    <a16:creationId xmlns:a16="http://schemas.microsoft.com/office/drawing/2014/main" id="{2931C003-32E8-4B72-8DFE-45392244BDD9}"/>
                  </a:ext>
                </a:extLst>
              </p:cNvPr>
              <p:cNvGrpSpPr/>
              <p:nvPr/>
            </p:nvGrpSpPr>
            <p:grpSpPr>
              <a:xfrm>
                <a:off x="10151853" y="609097"/>
                <a:ext cx="336825" cy="0"/>
                <a:chOff x="10151852" y="593763"/>
                <a:chExt cx="336825" cy="0"/>
              </a:xfrm>
            </p:grpSpPr>
            <p:cxnSp>
              <p:nvCxnSpPr>
                <p:cNvPr id="74" name="Straight Connector 73">
                  <a:extLst>
                    <a:ext uri="{FF2B5EF4-FFF2-40B4-BE49-F238E27FC236}">
                      <a16:creationId xmlns:a16="http://schemas.microsoft.com/office/drawing/2014/main" id="{D9EB6D7F-25D8-4964-8DF1-EEAFDD124534}"/>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676C90E7-805C-48F6-BAE6-0E7536418D26}"/>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2" name="Group 61">
                <a:extLst>
                  <a:ext uri="{FF2B5EF4-FFF2-40B4-BE49-F238E27FC236}">
                    <a16:creationId xmlns:a16="http://schemas.microsoft.com/office/drawing/2014/main" id="{1D7DF0F6-6A63-419F-BF1F-498E18634991}"/>
                  </a:ext>
                </a:extLst>
              </p:cNvPr>
              <p:cNvGrpSpPr/>
              <p:nvPr/>
            </p:nvGrpSpPr>
            <p:grpSpPr>
              <a:xfrm>
                <a:off x="10321269" y="440684"/>
                <a:ext cx="0" cy="336826"/>
                <a:chOff x="10320265" y="423863"/>
                <a:chExt cx="0" cy="336826"/>
              </a:xfrm>
            </p:grpSpPr>
            <p:cxnSp>
              <p:nvCxnSpPr>
                <p:cNvPr id="71" name="Straight Connector 70">
                  <a:extLst>
                    <a:ext uri="{FF2B5EF4-FFF2-40B4-BE49-F238E27FC236}">
                      <a16:creationId xmlns:a16="http://schemas.microsoft.com/office/drawing/2014/main" id="{67C0ECA0-15F6-48B6-9EDD-2F30540A25F8}"/>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59D0E855-AAB7-4910-88F2-43DBD46039F9}"/>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3D067DA0-40F2-4E09-825B-DBE6E71DE76A}"/>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3" name="Group 62">
                <a:extLst>
                  <a:ext uri="{FF2B5EF4-FFF2-40B4-BE49-F238E27FC236}">
                    <a16:creationId xmlns:a16="http://schemas.microsoft.com/office/drawing/2014/main" id="{F47F4D73-05D5-4481-AF39-F13A2CF51808}"/>
                  </a:ext>
                </a:extLst>
              </p:cNvPr>
              <p:cNvGrpSpPr/>
              <p:nvPr/>
            </p:nvGrpSpPr>
            <p:grpSpPr>
              <a:xfrm rot="18900000">
                <a:off x="10158623" y="592084"/>
                <a:ext cx="323006" cy="34301"/>
                <a:chOff x="10158567" y="631983"/>
                <a:chExt cx="323006" cy="34301"/>
              </a:xfrm>
            </p:grpSpPr>
            <p:cxnSp>
              <p:nvCxnSpPr>
                <p:cNvPr id="69" name="Straight Connector 68">
                  <a:extLst>
                    <a:ext uri="{FF2B5EF4-FFF2-40B4-BE49-F238E27FC236}">
                      <a16:creationId xmlns:a16="http://schemas.microsoft.com/office/drawing/2014/main" id="{66DADD74-6585-4833-AEC7-C88C277C14A5}"/>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73B061AD-D991-4034-A9BE-3E3F0224F501}"/>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4" name="Group 63">
                <a:extLst>
                  <a:ext uri="{FF2B5EF4-FFF2-40B4-BE49-F238E27FC236}">
                    <a16:creationId xmlns:a16="http://schemas.microsoft.com/office/drawing/2014/main" id="{43AF0128-7B42-4B1D-9EFA-9D12D64473F4}"/>
                  </a:ext>
                </a:extLst>
              </p:cNvPr>
              <p:cNvGrpSpPr/>
              <p:nvPr/>
            </p:nvGrpSpPr>
            <p:grpSpPr>
              <a:xfrm rot="2700000">
                <a:off x="10157934" y="587792"/>
                <a:ext cx="325375" cy="43317"/>
                <a:chOff x="10158080" y="627475"/>
                <a:chExt cx="325375" cy="43317"/>
              </a:xfrm>
            </p:grpSpPr>
            <p:cxnSp>
              <p:nvCxnSpPr>
                <p:cNvPr id="66" name="Straight Connector 65">
                  <a:extLst>
                    <a:ext uri="{FF2B5EF4-FFF2-40B4-BE49-F238E27FC236}">
                      <a16:creationId xmlns:a16="http://schemas.microsoft.com/office/drawing/2014/main" id="{BEF144BE-5BA8-4C3C-AB39-3AD63C023D23}"/>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6691FC76-36CA-49F7-8AD0-F9135E644A1A}"/>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8" name="Straight Connector 67">
                  <a:extLst>
                    <a:ext uri="{FF2B5EF4-FFF2-40B4-BE49-F238E27FC236}">
                      <a16:creationId xmlns:a16="http://schemas.microsoft.com/office/drawing/2014/main" id="{2E160533-5300-4DD0-8105-1B57D2C7ABC6}"/>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5" name="Oval 64">
                <a:hlinkClick r:id="rId3" action="ppaction://hlinksldjump"/>
                <a:extLst>
                  <a:ext uri="{FF2B5EF4-FFF2-40B4-BE49-F238E27FC236}">
                    <a16:creationId xmlns:a16="http://schemas.microsoft.com/office/drawing/2014/main" id="{B5EC7596-CCF8-4D05-816F-AD8121002EA5}"/>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54" name="Freeform 5">
              <a:hlinkClick r:id="" action="ppaction://hlinkshowjump?jump=previousslide"/>
              <a:extLst>
                <a:ext uri="{FF2B5EF4-FFF2-40B4-BE49-F238E27FC236}">
                  <a16:creationId xmlns:a16="http://schemas.microsoft.com/office/drawing/2014/main" id="{F2B7E31D-A9E4-43B6-8C6D-7F14502789EA}"/>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 name="Freeform 5">
              <a:hlinkClick r:id="" action="ppaction://hlinkshowjump?jump=nextslide"/>
              <a:extLst>
                <a:ext uri="{FF2B5EF4-FFF2-40B4-BE49-F238E27FC236}">
                  <a16:creationId xmlns:a16="http://schemas.microsoft.com/office/drawing/2014/main" id="{6D76534B-833E-400E-A844-DA42C8C33497}"/>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56" name="Group 55">
              <a:extLst>
                <a:ext uri="{FF2B5EF4-FFF2-40B4-BE49-F238E27FC236}">
                  <a16:creationId xmlns:a16="http://schemas.microsoft.com/office/drawing/2014/main" id="{9C5EB66D-7CFE-4080-A848-3AA9F077D164}"/>
                </a:ext>
              </a:extLst>
            </p:cNvPr>
            <p:cNvGrpSpPr/>
            <p:nvPr/>
          </p:nvGrpSpPr>
          <p:grpSpPr>
            <a:xfrm>
              <a:off x="11160022" y="6298727"/>
              <a:ext cx="336826" cy="336826"/>
              <a:chOff x="9003250" y="423863"/>
              <a:chExt cx="336826" cy="336826"/>
            </a:xfrm>
          </p:grpSpPr>
          <p:grpSp>
            <p:nvGrpSpPr>
              <p:cNvPr id="57" name="Group 14">
                <a:extLst>
                  <a:ext uri="{FF2B5EF4-FFF2-40B4-BE49-F238E27FC236}">
                    <a16:creationId xmlns:a16="http://schemas.microsoft.com/office/drawing/2014/main" id="{20FC35AC-37E9-46FE-B2BA-35013CD83539}"/>
                  </a:ext>
                </a:extLst>
              </p:cNvPr>
              <p:cNvGrpSpPr>
                <a:grpSpLocks noChangeAspect="1"/>
              </p:cNvGrpSpPr>
              <p:nvPr userDrawn="1"/>
            </p:nvGrpSpPr>
            <p:grpSpPr bwMode="auto">
              <a:xfrm>
                <a:off x="9057081" y="495300"/>
                <a:ext cx="229164" cy="179665"/>
                <a:chOff x="1201" y="104"/>
                <a:chExt cx="5278" cy="4138"/>
              </a:xfrm>
            </p:grpSpPr>
            <p:sp>
              <p:nvSpPr>
                <p:cNvPr id="59" name="Freeform 15">
                  <a:extLst>
                    <a:ext uri="{FF2B5EF4-FFF2-40B4-BE49-F238E27FC236}">
                      <a16:creationId xmlns:a16="http://schemas.microsoft.com/office/drawing/2014/main" id="{1C69BB3D-4454-48D7-99A8-BB8A8ACB138B}"/>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 name="Freeform 16">
                  <a:extLst>
                    <a:ext uri="{FF2B5EF4-FFF2-40B4-BE49-F238E27FC236}">
                      <a16:creationId xmlns:a16="http://schemas.microsoft.com/office/drawing/2014/main" id="{0B5251F0-2009-46D1-8A87-F1422E0A0953}"/>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58" name="Oval 57">
                <a:hlinkClick r:id="rId4" action="ppaction://hlinksldjump"/>
                <a:extLst>
                  <a:ext uri="{FF2B5EF4-FFF2-40B4-BE49-F238E27FC236}">
                    <a16:creationId xmlns:a16="http://schemas.microsoft.com/office/drawing/2014/main" id="{ABAD2C80-8C32-4FDC-98F1-5F0A9CAF7DD7}"/>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69121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71A03BF-A29E-4632-9D7E-46B4D5616D24}"/>
              </a:ext>
            </a:extLst>
          </p:cNvPr>
          <p:cNvSpPr/>
          <p:nvPr/>
        </p:nvSpPr>
        <p:spPr bwMode="auto">
          <a:xfrm>
            <a:off x="866" y="-9073"/>
            <a:ext cx="4757442" cy="6866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18B9630-BD07-44CF-A69B-169D03C3AA11}"/>
              </a:ext>
            </a:extLst>
          </p:cNvPr>
          <p:cNvSpPr/>
          <p:nvPr/>
        </p:nvSpPr>
        <p:spPr bwMode="auto">
          <a:xfrm>
            <a:off x="865" y="3481748"/>
            <a:ext cx="4757442" cy="5209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F0132B3-04AA-4618-9F6E-33498F7403F5}"/>
              </a:ext>
            </a:extLst>
          </p:cNvPr>
          <p:cNvSpPr/>
          <p:nvPr/>
        </p:nvSpPr>
        <p:spPr>
          <a:xfrm>
            <a:off x="622498" y="2615433"/>
            <a:ext cx="3552593" cy="751445"/>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capabilities on Azure Stack are the investments that help you </a:t>
            </a: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great applications</a:t>
            </a: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1400" b="0" i="0" u="none" strike="noStrike" kern="1200" cap="none" spc="0" normalizeH="0" baseline="0" noProof="0">
                <a:ln>
                  <a:noFill/>
                </a:ln>
                <a:solidFill>
                  <a:srgbClr val="FFFFFF"/>
                </a:solidFill>
                <a:effectLst/>
                <a:uLnTx/>
                <a:uFillTx/>
                <a:latin typeface="Segoe UI"/>
                <a:ea typeface="+mn-ea"/>
                <a:cs typeface="+mn-cs"/>
              </a:rPr>
              <a:t>for the Hybrid Cloud. </a:t>
            </a:r>
          </a:p>
        </p:txBody>
      </p:sp>
      <p:sp>
        <p:nvSpPr>
          <p:cNvPr id="24" name="Text Placeholder 2">
            <a:extLst>
              <a:ext uri="{FF2B5EF4-FFF2-40B4-BE49-F238E27FC236}">
                <a16:creationId xmlns:a16="http://schemas.microsoft.com/office/drawing/2014/main" id="{4B9AD7BC-2F2F-4101-B1E3-E6202172A519}"/>
              </a:ext>
            </a:extLst>
          </p:cNvPr>
          <p:cNvSpPr txBox="1">
            <a:spLocks/>
          </p:cNvSpPr>
          <p:nvPr/>
        </p:nvSpPr>
        <p:spPr>
          <a:xfrm>
            <a:off x="331019" y="2006578"/>
            <a:ext cx="3779709" cy="40620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base"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capabilities on Azure Stack  </a:t>
            </a: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a:ln>
                <a:noFill/>
              </a:ln>
              <a:solidFill>
                <a:srgbClr val="FFFFFF"/>
              </a:solidFill>
              <a:effectLst/>
              <a:uLnTx/>
              <a:uFillTx/>
              <a:latin typeface="Segoe UI Light"/>
              <a:ea typeface="+mn-ea"/>
              <a:cs typeface="+mn-cs"/>
            </a:endParaRPr>
          </a:p>
        </p:txBody>
      </p:sp>
      <p:sp>
        <p:nvSpPr>
          <p:cNvPr id="25" name="Rectangle 24">
            <a:extLst>
              <a:ext uri="{FF2B5EF4-FFF2-40B4-BE49-F238E27FC236}">
                <a16:creationId xmlns:a16="http://schemas.microsoft.com/office/drawing/2014/main" id="{334F72EC-901A-4663-8A29-69C5BF3595A9}"/>
              </a:ext>
            </a:extLst>
          </p:cNvPr>
          <p:cNvSpPr/>
          <p:nvPr/>
        </p:nvSpPr>
        <p:spPr>
          <a:xfrm>
            <a:off x="624951" y="4155471"/>
            <a:ext cx="3552593" cy="685475"/>
          </a:xfrm>
          <a:prstGeom prst="rect">
            <a:avLst/>
          </a:prstGeom>
        </p:spPr>
        <p:txBody>
          <a:bodyPr wrap="square">
            <a:spAutoFit/>
          </a:bodyPr>
          <a:lstStyle/>
          <a:p>
            <a:pPr marL="0" marR="0" lvl="0" indent="0" algn="l" defTabSz="914192" rtl="0" eaLnBrk="1" fontAlgn="auto" latinLnBrk="0" hangingPunct="1">
              <a:lnSpc>
                <a:spcPct val="90000"/>
              </a:lnSpc>
              <a:spcBef>
                <a:spcPts val="1800"/>
              </a:spcBef>
              <a:spcAft>
                <a:spcPts val="0"/>
              </a:spcAft>
              <a:buClr>
                <a:srgbClr val="505050"/>
              </a:buClr>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Stack infrastructure capabilities are the features and functionality that help you</a:t>
            </a:r>
            <a:r>
              <a:rPr kumimoji="0" lang="en-US" sz="1400" b="1" i="0" u="none" strike="noStrike" kern="1200" cap="none" spc="0" normalizeH="0" baseline="0" noProof="0">
                <a:ln>
                  <a:noFill/>
                </a:ln>
                <a:solidFill>
                  <a:srgbClr val="FFFFFF"/>
                </a:solidFill>
                <a:effectLst/>
                <a:uLnTx/>
                <a:uFillTx/>
                <a:latin typeface="Segoe UI"/>
                <a:ea typeface="+mn-ea"/>
                <a:cs typeface="+mn-cs"/>
              </a:rPr>
              <a:t> </a:t>
            </a: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operate Azure Stack</a:t>
            </a: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p>
        </p:txBody>
      </p:sp>
      <p:sp>
        <p:nvSpPr>
          <p:cNvPr id="17" name="Rectangle 16">
            <a:extLst>
              <a:ext uri="{FF2B5EF4-FFF2-40B4-BE49-F238E27FC236}">
                <a16:creationId xmlns:a16="http://schemas.microsoft.com/office/drawing/2014/main" id="{2CD7C8A4-B2A0-4A2E-A5F3-125D13E46465}"/>
              </a:ext>
            </a:extLst>
          </p:cNvPr>
          <p:cNvSpPr/>
          <p:nvPr/>
        </p:nvSpPr>
        <p:spPr>
          <a:xfrm>
            <a:off x="340484" y="3512047"/>
            <a:ext cx="3807554" cy="37479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rPr>
              <a:t>Azure Stack infrastructure capabilities</a:t>
            </a:r>
            <a:r>
              <a:rPr kumimoji="0" lang="en-US" sz="18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rPr>
              <a:t> </a:t>
            </a:r>
            <a:endParaRPr kumimoji="0" lang="en-US" sz="16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DFD4D1EB-F816-4CA2-8DAF-B62528275BDA}"/>
              </a:ext>
            </a:extLst>
          </p:cNvPr>
          <p:cNvSpPr/>
          <p:nvPr/>
        </p:nvSpPr>
        <p:spPr>
          <a:xfrm>
            <a:off x="5471913" y="4374976"/>
            <a:ext cx="6593961" cy="1523494"/>
          </a:xfrm>
          <a:prstGeom prst="rect">
            <a:avLst/>
          </a:prstGeom>
        </p:spPr>
        <p:txBody>
          <a:bodyPr wrap="square">
            <a:spAutoFit/>
          </a:body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These updates are more structured and regular. </a:t>
            </a:r>
          </a:p>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They include new and updated Infrastructure Management capabilities, </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firmware, drivers and expanded scale points.</a:t>
            </a:r>
          </a:p>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They focus on improving the operational excellence of Azure Stack.  </a:t>
            </a:r>
          </a:p>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We will also add new integrated system partners to expand choice for customers. </a:t>
            </a:r>
          </a:p>
        </p:txBody>
      </p:sp>
      <p:grpSp>
        <p:nvGrpSpPr>
          <p:cNvPr id="19" name="Group 18">
            <a:extLst>
              <a:ext uri="{FF2B5EF4-FFF2-40B4-BE49-F238E27FC236}">
                <a16:creationId xmlns:a16="http://schemas.microsoft.com/office/drawing/2014/main" id="{809D5978-C4C8-49C5-973A-740F989D124D}"/>
              </a:ext>
            </a:extLst>
          </p:cNvPr>
          <p:cNvGrpSpPr/>
          <p:nvPr/>
        </p:nvGrpSpPr>
        <p:grpSpPr>
          <a:xfrm>
            <a:off x="6668613" y="623118"/>
            <a:ext cx="3701738" cy="3337044"/>
            <a:chOff x="4241586" y="2558457"/>
            <a:chExt cx="3702264" cy="3337518"/>
          </a:xfrm>
        </p:grpSpPr>
        <p:sp>
          <p:nvSpPr>
            <p:cNvPr id="21" name="Rectangle 20">
              <a:extLst>
                <a:ext uri="{FF2B5EF4-FFF2-40B4-BE49-F238E27FC236}">
                  <a16:creationId xmlns:a16="http://schemas.microsoft.com/office/drawing/2014/main" id="{46C15AC3-3FF0-4579-A74F-972D119ECD6B}"/>
                </a:ext>
              </a:extLst>
            </p:cNvPr>
            <p:cNvSpPr/>
            <p:nvPr/>
          </p:nvSpPr>
          <p:spPr bwMode="auto">
            <a:xfrm>
              <a:off x="4241586" y="4271761"/>
              <a:ext cx="3702264" cy="76756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400" rtl="0" eaLnBrk="1" fontAlgn="auto" latinLnBrk="0" hangingPunct="1">
                <a:lnSpc>
                  <a:spcPct val="90000"/>
                </a:lnSpc>
                <a:spcBef>
                  <a:spcPts val="0"/>
                </a:spcBef>
                <a:spcAft>
                  <a:spcPts val="294"/>
                </a:spcAft>
                <a:buClrTx/>
                <a:buSzTx/>
                <a:buFontTx/>
                <a:buNone/>
                <a:tabLst/>
                <a:defRPr/>
              </a:pPr>
              <a:endParaRPr kumimoji="0" lang="en-US" sz="136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Semilight" panose="020B0402040204020203" pitchFamily="34" charset="0"/>
                </a:rPr>
                <a:t>Azure IaaS | Azure PaaS</a:t>
              </a:r>
            </a:p>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Compute | Networking | Storage | App Service | </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Functions | Service Fabric* | Container Service*</a:t>
              </a:r>
            </a:p>
            <a:p>
              <a:pPr marL="0" marR="0" lvl="0" indent="0" algn="ctr" defTabSz="913400" rtl="0" eaLnBrk="1" fontAlgn="auto" latinLnBrk="0" hangingPunct="1">
                <a:lnSpc>
                  <a:spcPct val="90000"/>
                </a:lnSpc>
                <a:spcBef>
                  <a:spcPts val="0"/>
                </a:spcBef>
                <a:spcAft>
                  <a:spcPts val="294"/>
                </a:spcAft>
                <a:buClrTx/>
                <a:buSzTx/>
                <a:buFontTx/>
                <a:buNone/>
                <a:tabLst/>
                <a:defRPr/>
              </a:pPr>
              <a:endParaRPr kumimoji="0" lang="en-US" sz="1025"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E8FB2330-4516-40E7-804C-A0DC1DE71AC2}"/>
                </a:ext>
              </a:extLst>
            </p:cNvPr>
            <p:cNvSpPr/>
            <p:nvPr/>
          </p:nvSpPr>
          <p:spPr bwMode="auto">
            <a:xfrm>
              <a:off x="4241586" y="5128413"/>
              <a:ext cx="3702264" cy="76756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Semilight" panose="020B0402040204020203" pitchFamily="34" charset="0"/>
                </a:rPr>
                <a:t>Cloud infrastructure </a:t>
              </a:r>
            </a:p>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(Integrated systems)</a:t>
              </a:r>
            </a:p>
          </p:txBody>
        </p:sp>
        <p:sp>
          <p:nvSpPr>
            <p:cNvPr id="23" name="Rectangle 22">
              <a:extLst>
                <a:ext uri="{FF2B5EF4-FFF2-40B4-BE49-F238E27FC236}">
                  <a16:creationId xmlns:a16="http://schemas.microsoft.com/office/drawing/2014/main" id="{678FD0B5-A4AC-4DE5-93AB-B53027AE3DDA}"/>
                </a:ext>
              </a:extLst>
            </p:cNvPr>
            <p:cNvSpPr/>
            <p:nvPr/>
          </p:nvSpPr>
          <p:spPr bwMode="auto">
            <a:xfrm>
              <a:off x="4241586" y="2558457"/>
              <a:ext cx="3702264" cy="76756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Semilight" panose="020B0402040204020203" pitchFamily="34" charset="0"/>
                </a:rPr>
                <a:t>Portal | PowerShell | DevOps tools </a:t>
              </a:r>
            </a:p>
          </p:txBody>
        </p:sp>
        <p:sp>
          <p:nvSpPr>
            <p:cNvPr id="26" name="Rectangle 25">
              <a:extLst>
                <a:ext uri="{FF2B5EF4-FFF2-40B4-BE49-F238E27FC236}">
                  <a16:creationId xmlns:a16="http://schemas.microsoft.com/office/drawing/2014/main" id="{3AC8B54D-8D92-4705-8759-E1C76A65C814}"/>
                </a:ext>
              </a:extLst>
            </p:cNvPr>
            <p:cNvSpPr/>
            <p:nvPr/>
          </p:nvSpPr>
          <p:spPr bwMode="auto">
            <a:xfrm>
              <a:off x="4241586" y="3415109"/>
              <a:ext cx="3702264" cy="76756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400" rtl="0" eaLnBrk="1" fontAlgn="auto" latinLnBrk="0" hangingPunct="1">
                <a:lnSpc>
                  <a:spcPct val="90000"/>
                </a:lnSpc>
                <a:spcBef>
                  <a:spcPts val="0"/>
                </a:spcBef>
                <a:spcAft>
                  <a:spcPts val="294"/>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Semilight" panose="020B0402040204020203" pitchFamily="34" charset="0"/>
                </a:rPr>
                <a:t>Azure Resource Manager</a:t>
              </a:r>
            </a:p>
          </p:txBody>
        </p:sp>
      </p:grpSp>
      <p:sp>
        <p:nvSpPr>
          <p:cNvPr id="18" name="Rectangle 17">
            <a:extLst>
              <a:ext uri="{FF2B5EF4-FFF2-40B4-BE49-F238E27FC236}">
                <a16:creationId xmlns:a16="http://schemas.microsoft.com/office/drawing/2014/main" id="{CD3BD673-8272-4CE9-BE51-B596CEF3E7A0}"/>
              </a:ext>
            </a:extLst>
          </p:cNvPr>
          <p:cNvSpPr/>
          <p:nvPr/>
        </p:nvSpPr>
        <p:spPr bwMode="auto">
          <a:xfrm flipV="1">
            <a:off x="6668613" y="3103632"/>
            <a:ext cx="3701738" cy="856531"/>
          </a:xfrm>
          <a:prstGeom prst="rect">
            <a:avLst/>
          </a:prstGeom>
          <a:noFill/>
          <a:ln>
            <a:solidFill>
              <a:schemeClr val="tx2">
                <a:lumMod val="90000"/>
                <a:lumOff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432A200C-3A61-47DA-990D-75316BF4F997}"/>
              </a:ext>
            </a:extLst>
          </p:cNvPr>
          <p:cNvSpPr/>
          <p:nvPr/>
        </p:nvSpPr>
        <p:spPr bwMode="auto">
          <a:xfrm>
            <a:off x="6565900" y="3103632"/>
            <a:ext cx="3924300" cy="988626"/>
          </a:xfrm>
          <a:prstGeom prst="rect">
            <a:avLst/>
          </a:prstGeom>
          <a:noFill/>
          <a:ln w="222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B5BCDE3-5C15-462F-B5EB-4E7E39585FD1}"/>
              </a:ext>
            </a:extLst>
          </p:cNvPr>
          <p:cNvSpPr/>
          <p:nvPr/>
        </p:nvSpPr>
        <p:spPr bwMode="auto">
          <a:xfrm>
            <a:off x="11327430" y="6169306"/>
            <a:ext cx="862844" cy="6886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81ECFAB9-4C32-4E4C-BCBD-641F91EEFE12}"/>
              </a:ext>
            </a:extLst>
          </p:cNvPr>
          <p:cNvGrpSpPr/>
          <p:nvPr/>
        </p:nvGrpSpPr>
        <p:grpSpPr>
          <a:xfrm>
            <a:off x="10181418" y="6298727"/>
            <a:ext cx="1804732" cy="338079"/>
            <a:chOff x="10181418" y="6298727"/>
            <a:chExt cx="1804732" cy="338079"/>
          </a:xfrm>
        </p:grpSpPr>
        <p:grpSp>
          <p:nvGrpSpPr>
            <p:cNvPr id="54" name="Group 53">
              <a:extLst>
                <a:ext uri="{FF2B5EF4-FFF2-40B4-BE49-F238E27FC236}">
                  <a16:creationId xmlns:a16="http://schemas.microsoft.com/office/drawing/2014/main" id="{ADBDDF25-DC26-4561-ACE7-BDEAB6FEFD14}"/>
                </a:ext>
              </a:extLst>
            </p:cNvPr>
            <p:cNvGrpSpPr/>
            <p:nvPr/>
          </p:nvGrpSpPr>
          <p:grpSpPr>
            <a:xfrm>
              <a:off x="10181418" y="6299980"/>
              <a:ext cx="336826" cy="336826"/>
              <a:chOff x="10151852" y="440684"/>
              <a:chExt cx="336826" cy="336826"/>
            </a:xfrm>
          </p:grpSpPr>
          <p:grpSp>
            <p:nvGrpSpPr>
              <p:cNvPr id="62" name="Group 61">
                <a:extLst>
                  <a:ext uri="{FF2B5EF4-FFF2-40B4-BE49-F238E27FC236}">
                    <a16:creationId xmlns:a16="http://schemas.microsoft.com/office/drawing/2014/main" id="{A7E4A42B-EC19-40B8-A719-C0AF6A107B67}"/>
                  </a:ext>
                </a:extLst>
              </p:cNvPr>
              <p:cNvGrpSpPr/>
              <p:nvPr/>
            </p:nvGrpSpPr>
            <p:grpSpPr>
              <a:xfrm>
                <a:off x="10151853" y="609097"/>
                <a:ext cx="336825" cy="0"/>
                <a:chOff x="10151852" y="593763"/>
                <a:chExt cx="336825" cy="0"/>
              </a:xfrm>
            </p:grpSpPr>
            <p:cxnSp>
              <p:nvCxnSpPr>
                <p:cNvPr id="75" name="Straight Connector 74">
                  <a:extLst>
                    <a:ext uri="{FF2B5EF4-FFF2-40B4-BE49-F238E27FC236}">
                      <a16:creationId xmlns:a16="http://schemas.microsoft.com/office/drawing/2014/main" id="{B5BF29AA-EE11-40E8-8915-449F3B9AA934}"/>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306C00CA-4A0A-4F0D-ABD0-8B91B74B77B0}"/>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3" name="Group 62">
                <a:extLst>
                  <a:ext uri="{FF2B5EF4-FFF2-40B4-BE49-F238E27FC236}">
                    <a16:creationId xmlns:a16="http://schemas.microsoft.com/office/drawing/2014/main" id="{D603318F-BBD4-4183-8AA7-35A2C69593C7}"/>
                  </a:ext>
                </a:extLst>
              </p:cNvPr>
              <p:cNvGrpSpPr/>
              <p:nvPr/>
            </p:nvGrpSpPr>
            <p:grpSpPr>
              <a:xfrm>
                <a:off x="10321269" y="440684"/>
                <a:ext cx="0" cy="336826"/>
                <a:chOff x="10320265" y="423863"/>
                <a:chExt cx="0" cy="336826"/>
              </a:xfrm>
            </p:grpSpPr>
            <p:cxnSp>
              <p:nvCxnSpPr>
                <p:cNvPr id="72" name="Straight Connector 71">
                  <a:extLst>
                    <a:ext uri="{FF2B5EF4-FFF2-40B4-BE49-F238E27FC236}">
                      <a16:creationId xmlns:a16="http://schemas.microsoft.com/office/drawing/2014/main" id="{8DE5BFBD-C267-4F1E-8486-AB19B0C94DDD}"/>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944FC5B9-4F6B-405A-A0FF-0B411DC68E11}"/>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264EF92F-887B-4A54-9AF4-948F58069311}"/>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4" name="Group 63">
                <a:extLst>
                  <a:ext uri="{FF2B5EF4-FFF2-40B4-BE49-F238E27FC236}">
                    <a16:creationId xmlns:a16="http://schemas.microsoft.com/office/drawing/2014/main" id="{59F44686-9B3B-4DA8-80FD-F5C084337CC7}"/>
                  </a:ext>
                </a:extLst>
              </p:cNvPr>
              <p:cNvGrpSpPr/>
              <p:nvPr/>
            </p:nvGrpSpPr>
            <p:grpSpPr>
              <a:xfrm rot="18900000">
                <a:off x="10158623" y="592084"/>
                <a:ext cx="323006" cy="34301"/>
                <a:chOff x="10158567" y="631983"/>
                <a:chExt cx="323006" cy="34301"/>
              </a:xfrm>
            </p:grpSpPr>
            <p:cxnSp>
              <p:nvCxnSpPr>
                <p:cNvPr id="70" name="Straight Connector 69">
                  <a:extLst>
                    <a:ext uri="{FF2B5EF4-FFF2-40B4-BE49-F238E27FC236}">
                      <a16:creationId xmlns:a16="http://schemas.microsoft.com/office/drawing/2014/main" id="{D3EA773E-A243-4AF2-95A2-95745E73FE0C}"/>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67F54FAF-7A5B-44E6-8092-99985008B612}"/>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5" name="Group 64">
                <a:extLst>
                  <a:ext uri="{FF2B5EF4-FFF2-40B4-BE49-F238E27FC236}">
                    <a16:creationId xmlns:a16="http://schemas.microsoft.com/office/drawing/2014/main" id="{2660E9C7-913E-4EE9-8B34-5BE8DFD41A8C}"/>
                  </a:ext>
                </a:extLst>
              </p:cNvPr>
              <p:cNvGrpSpPr/>
              <p:nvPr/>
            </p:nvGrpSpPr>
            <p:grpSpPr>
              <a:xfrm rot="2700000">
                <a:off x="10157934" y="587792"/>
                <a:ext cx="325375" cy="43317"/>
                <a:chOff x="10158080" y="627475"/>
                <a:chExt cx="325375" cy="43317"/>
              </a:xfrm>
            </p:grpSpPr>
            <p:cxnSp>
              <p:nvCxnSpPr>
                <p:cNvPr id="67" name="Straight Connector 66">
                  <a:extLst>
                    <a:ext uri="{FF2B5EF4-FFF2-40B4-BE49-F238E27FC236}">
                      <a16:creationId xmlns:a16="http://schemas.microsoft.com/office/drawing/2014/main" id="{29FDBE40-63F3-4E92-961A-4B2208496C29}"/>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8" name="Straight Connector 67">
                  <a:extLst>
                    <a:ext uri="{FF2B5EF4-FFF2-40B4-BE49-F238E27FC236}">
                      <a16:creationId xmlns:a16="http://schemas.microsoft.com/office/drawing/2014/main" id="{3EA1B42D-9FD8-416B-9C6E-12AA0C07992C}"/>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5F47B408-398F-4D0C-8AC3-230782061284}"/>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6" name="Oval 65">
                <a:hlinkClick r:id="rId3" action="ppaction://hlinksldjump"/>
                <a:extLst>
                  <a:ext uri="{FF2B5EF4-FFF2-40B4-BE49-F238E27FC236}">
                    <a16:creationId xmlns:a16="http://schemas.microsoft.com/office/drawing/2014/main" id="{72D54B2A-5DF3-465D-8E6D-9E6D749AD788}"/>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55" name="Freeform 5">
              <a:hlinkClick r:id="" action="ppaction://hlinkshowjump?jump=previousslide"/>
              <a:extLst>
                <a:ext uri="{FF2B5EF4-FFF2-40B4-BE49-F238E27FC236}">
                  <a16:creationId xmlns:a16="http://schemas.microsoft.com/office/drawing/2014/main" id="{DC1FE771-1D6A-4CD0-AE7D-ED1A7A68B382}"/>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 name="Freeform 5">
              <a:hlinkClick r:id="" action="ppaction://hlinkshowjump?jump=nextslide"/>
              <a:extLst>
                <a:ext uri="{FF2B5EF4-FFF2-40B4-BE49-F238E27FC236}">
                  <a16:creationId xmlns:a16="http://schemas.microsoft.com/office/drawing/2014/main" id="{113F17A3-CDF1-48D1-BAF2-B13656EC8C0D}"/>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57" name="Group 56">
              <a:extLst>
                <a:ext uri="{FF2B5EF4-FFF2-40B4-BE49-F238E27FC236}">
                  <a16:creationId xmlns:a16="http://schemas.microsoft.com/office/drawing/2014/main" id="{0C2F01BC-2FA4-440B-AF2F-07AA7E5791CD}"/>
                </a:ext>
              </a:extLst>
            </p:cNvPr>
            <p:cNvGrpSpPr/>
            <p:nvPr/>
          </p:nvGrpSpPr>
          <p:grpSpPr>
            <a:xfrm>
              <a:off x="11160022" y="6298727"/>
              <a:ext cx="336826" cy="336826"/>
              <a:chOff x="9003250" y="423863"/>
              <a:chExt cx="336826" cy="336826"/>
            </a:xfrm>
          </p:grpSpPr>
          <p:grpSp>
            <p:nvGrpSpPr>
              <p:cNvPr id="58" name="Group 14">
                <a:extLst>
                  <a:ext uri="{FF2B5EF4-FFF2-40B4-BE49-F238E27FC236}">
                    <a16:creationId xmlns:a16="http://schemas.microsoft.com/office/drawing/2014/main" id="{D11B4013-E6CC-4A0E-8199-C3A6C9DE54B9}"/>
                  </a:ext>
                </a:extLst>
              </p:cNvPr>
              <p:cNvGrpSpPr>
                <a:grpSpLocks noChangeAspect="1"/>
              </p:cNvGrpSpPr>
              <p:nvPr userDrawn="1"/>
            </p:nvGrpSpPr>
            <p:grpSpPr bwMode="auto">
              <a:xfrm>
                <a:off x="9057081" y="495300"/>
                <a:ext cx="229164" cy="179665"/>
                <a:chOff x="1201" y="104"/>
                <a:chExt cx="5278" cy="4138"/>
              </a:xfrm>
            </p:grpSpPr>
            <p:sp>
              <p:nvSpPr>
                <p:cNvPr id="60" name="Freeform 15">
                  <a:extLst>
                    <a:ext uri="{FF2B5EF4-FFF2-40B4-BE49-F238E27FC236}">
                      <a16:creationId xmlns:a16="http://schemas.microsoft.com/office/drawing/2014/main" id="{2D4C23DC-40D7-44D0-808D-DD889DA3FB76}"/>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 name="Freeform 16">
                  <a:extLst>
                    <a:ext uri="{FF2B5EF4-FFF2-40B4-BE49-F238E27FC236}">
                      <a16:creationId xmlns:a16="http://schemas.microsoft.com/office/drawing/2014/main" id="{A1BF82CE-0DA2-448E-ACDF-5154999A2E40}"/>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59" name="Oval 58">
                <a:hlinkClick r:id="rId4" action="ppaction://hlinksldjump"/>
                <a:extLst>
                  <a:ext uri="{FF2B5EF4-FFF2-40B4-BE49-F238E27FC236}">
                    <a16:creationId xmlns:a16="http://schemas.microsoft.com/office/drawing/2014/main" id="{B6258F01-352A-420C-A565-59AC92A72005}"/>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81193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71A03BF-A29E-4632-9D7E-46B4D5616D24}"/>
              </a:ext>
            </a:extLst>
          </p:cNvPr>
          <p:cNvSpPr/>
          <p:nvPr/>
        </p:nvSpPr>
        <p:spPr bwMode="auto">
          <a:xfrm>
            <a:off x="866" y="-9073"/>
            <a:ext cx="4757442" cy="6866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18B9630-BD07-44CF-A69B-169D03C3AA11}"/>
              </a:ext>
            </a:extLst>
          </p:cNvPr>
          <p:cNvSpPr/>
          <p:nvPr/>
        </p:nvSpPr>
        <p:spPr bwMode="auto">
          <a:xfrm>
            <a:off x="866" y="1891844"/>
            <a:ext cx="4757442" cy="5209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 Placeholder 2">
            <a:extLst>
              <a:ext uri="{FF2B5EF4-FFF2-40B4-BE49-F238E27FC236}">
                <a16:creationId xmlns:a16="http://schemas.microsoft.com/office/drawing/2014/main" id="{4B9AD7BC-2F2F-4101-B1E3-E6202172A519}"/>
              </a:ext>
            </a:extLst>
          </p:cNvPr>
          <p:cNvSpPr txBox="1">
            <a:spLocks/>
          </p:cNvSpPr>
          <p:nvPr/>
        </p:nvSpPr>
        <p:spPr>
          <a:xfrm>
            <a:off x="331019" y="2006578"/>
            <a:ext cx="3779709" cy="40620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base"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rPr>
              <a:t>Azure capabilities on Azure Stack  </a:t>
            </a:r>
            <a:endParaRPr kumimoji="0" lang="en-US" sz="14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p:txBody>
      </p:sp>
      <p:sp>
        <p:nvSpPr>
          <p:cNvPr id="28" name="Title 4">
            <a:extLst>
              <a:ext uri="{FF2B5EF4-FFF2-40B4-BE49-F238E27FC236}">
                <a16:creationId xmlns:a16="http://schemas.microsoft.com/office/drawing/2014/main" id="{80F391F6-E181-43AE-A5D8-C7985D7B2C6A}"/>
              </a:ext>
            </a:extLst>
          </p:cNvPr>
          <p:cNvSpPr txBox="1">
            <a:spLocks/>
          </p:cNvSpPr>
          <p:nvPr/>
        </p:nvSpPr>
        <p:spPr>
          <a:xfrm>
            <a:off x="331019" y="5968950"/>
            <a:ext cx="4240951" cy="899409"/>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pitchFamily="34" charset="0"/>
              </a:rPr>
              <a:t>Roadmap</a:t>
            </a:r>
          </a:p>
        </p:txBody>
      </p:sp>
      <p:sp>
        <p:nvSpPr>
          <p:cNvPr id="29" name="Rectangle 28">
            <a:extLst>
              <a:ext uri="{FF2B5EF4-FFF2-40B4-BE49-F238E27FC236}">
                <a16:creationId xmlns:a16="http://schemas.microsoft.com/office/drawing/2014/main" id="{3BF1F5D4-D4D2-4C0A-BFB1-D4205FC75CFC}"/>
              </a:ext>
            </a:extLst>
          </p:cNvPr>
          <p:cNvSpPr/>
          <p:nvPr/>
        </p:nvSpPr>
        <p:spPr>
          <a:xfrm>
            <a:off x="340484" y="3512047"/>
            <a:ext cx="3807554" cy="37479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Stack infrastructure capabilities</a:t>
            </a: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42" name="Table 41">
            <a:extLst>
              <a:ext uri="{FF2B5EF4-FFF2-40B4-BE49-F238E27FC236}">
                <a16:creationId xmlns:a16="http://schemas.microsoft.com/office/drawing/2014/main" id="{D6F722E6-9957-4E55-B466-2E501226B1F6}"/>
              </a:ext>
            </a:extLst>
          </p:cNvPr>
          <p:cNvGraphicFramePr>
            <a:graphicFrameLocks noGrp="1"/>
          </p:cNvGraphicFramePr>
          <p:nvPr>
            <p:extLst/>
          </p:nvPr>
        </p:nvGraphicFramePr>
        <p:xfrm>
          <a:off x="5337593" y="2810142"/>
          <a:ext cx="5939752" cy="228568"/>
        </p:xfrm>
        <a:graphic>
          <a:graphicData uri="http://schemas.openxmlformats.org/drawingml/2006/table">
            <a:tbl>
              <a:tblPr firstRow="1" firstCol="1" bandRow="1"/>
              <a:tblGrid>
                <a:gridCol w="1979635">
                  <a:extLst>
                    <a:ext uri="{9D8B030D-6E8A-4147-A177-3AD203B41FA5}">
                      <a16:colId xmlns:a16="http://schemas.microsoft.com/office/drawing/2014/main" val="115799787"/>
                    </a:ext>
                  </a:extLst>
                </a:gridCol>
                <a:gridCol w="1980482">
                  <a:extLst>
                    <a:ext uri="{9D8B030D-6E8A-4147-A177-3AD203B41FA5}">
                      <a16:colId xmlns:a16="http://schemas.microsoft.com/office/drawing/2014/main" val="4261794990"/>
                    </a:ext>
                  </a:extLst>
                </a:gridCol>
                <a:gridCol w="1979635">
                  <a:extLst>
                    <a:ext uri="{9D8B030D-6E8A-4147-A177-3AD203B41FA5}">
                      <a16:colId xmlns:a16="http://schemas.microsoft.com/office/drawing/2014/main" val="1840559699"/>
                    </a:ext>
                  </a:extLst>
                </a:gridCol>
              </a:tblGrid>
              <a:tr h="228568">
                <a:tc>
                  <a:txBody>
                    <a:bodyPr/>
                    <a:lstStyle/>
                    <a:p>
                      <a:pPr marL="0" marR="0" algn="ctr">
                        <a:lnSpc>
                          <a:spcPct val="105000"/>
                        </a:lnSpc>
                        <a:spcBef>
                          <a:spcPts val="0"/>
                        </a:spcBef>
                        <a:spcAft>
                          <a:spcPts val="800"/>
                        </a:spcAft>
                      </a:pPr>
                      <a:r>
                        <a:rPr lang="en-US" sz="1100">
                          <a:solidFill>
                            <a:srgbClr val="FFFFFF"/>
                          </a:solidFill>
                          <a:effectLst/>
                          <a:latin typeface="+mj-lt"/>
                          <a:ea typeface="Calibri" panose="020F0502020204030204" pitchFamily="34" charset="0"/>
                          <a:cs typeface="Times New Roman" panose="02020603050405020304" pitchFamily="18" charset="0"/>
                        </a:rPr>
                        <a:t>Now available</a:t>
                      </a:r>
                      <a:endParaRPr lang="en-US" sz="1100">
                        <a:effectLst/>
                        <a:latin typeface="+mj-lt"/>
                        <a:ea typeface="Calibri" panose="020F0502020204030204" pitchFamily="34" charset="0"/>
                        <a:cs typeface="Times New Roman" panose="02020603050405020304" pitchFamily="18" charset="0"/>
                      </a:endParaRPr>
                    </a:p>
                  </a:txBody>
                  <a:tcPr marL="68570" marR="68570" marT="0" marB="0" anchor="ctr">
                    <a:lnL>
                      <a:noFill/>
                    </a:lnL>
                    <a:lnR>
                      <a:noFill/>
                    </a:lnR>
                    <a:lnT>
                      <a:noFill/>
                    </a:lnT>
                    <a:lnB>
                      <a:noFill/>
                    </a:lnB>
                    <a:solidFill>
                      <a:schemeClr val="tx2"/>
                    </a:solidFill>
                  </a:tcPr>
                </a:tc>
                <a:tc>
                  <a:txBody>
                    <a:bodyPr/>
                    <a:lstStyle/>
                    <a:p>
                      <a:pPr marL="0" marR="0" algn="ctr">
                        <a:lnSpc>
                          <a:spcPct val="105000"/>
                        </a:lnSpc>
                        <a:spcBef>
                          <a:spcPts val="0"/>
                        </a:spcBef>
                        <a:spcAft>
                          <a:spcPts val="800"/>
                        </a:spcAft>
                      </a:pPr>
                      <a:r>
                        <a:rPr lang="en-US" sz="1100">
                          <a:solidFill>
                            <a:schemeClr val="tx1"/>
                          </a:solidFill>
                          <a:effectLst/>
                          <a:latin typeface="+mj-lt"/>
                          <a:ea typeface="Calibri" panose="020F0502020204030204" pitchFamily="34" charset="0"/>
                          <a:cs typeface="Times New Roman" panose="02020603050405020304" pitchFamily="18" charset="0"/>
                        </a:rPr>
                        <a:t>Azure Stack</a:t>
                      </a:r>
                    </a:p>
                  </a:txBody>
                  <a:tcPr marL="68570" marR="68570" marT="0" marB="0" anchor="ctr">
                    <a:lnL>
                      <a:noFill/>
                    </a:lnL>
                    <a:lnR>
                      <a:noFill/>
                    </a:lnR>
                    <a:lnT>
                      <a:noFill/>
                    </a:lnT>
                    <a:lnB>
                      <a:noFill/>
                    </a:lnB>
                    <a:solidFill>
                      <a:srgbClr val="E7E6E6"/>
                    </a:solidFill>
                  </a:tcPr>
                </a:tc>
                <a:tc>
                  <a:txBody>
                    <a:bodyPr/>
                    <a:lstStyle/>
                    <a:p>
                      <a:pPr marL="0" marR="0" algn="ctr">
                        <a:lnSpc>
                          <a:spcPct val="105000"/>
                        </a:lnSpc>
                        <a:spcBef>
                          <a:spcPts val="0"/>
                        </a:spcBef>
                        <a:spcAft>
                          <a:spcPts val="800"/>
                        </a:spcAft>
                      </a:pPr>
                      <a:endParaRPr lang="en-US" sz="1100">
                        <a:solidFill>
                          <a:schemeClr val="tx1"/>
                        </a:solidFill>
                        <a:effectLst/>
                        <a:latin typeface="+mj-lt"/>
                        <a:ea typeface="Calibri" panose="020F0502020204030204" pitchFamily="34" charset="0"/>
                        <a:cs typeface="Times New Roman" panose="02020603050405020304" pitchFamily="18" charset="0"/>
                      </a:endParaRPr>
                    </a:p>
                  </a:txBody>
                  <a:tcPr marL="68570" marR="68570" marT="0" marB="0" anchor="ctr">
                    <a:lnL>
                      <a:noFill/>
                    </a:lnL>
                    <a:lnR>
                      <a:noFill/>
                    </a:lnR>
                    <a:lnT>
                      <a:noFill/>
                    </a:lnT>
                    <a:lnB>
                      <a:noFill/>
                    </a:lnB>
                    <a:solidFill>
                      <a:srgbClr val="E7E6E6"/>
                    </a:solidFill>
                  </a:tcPr>
                </a:tc>
                <a:extLst>
                  <a:ext uri="{0D108BD9-81ED-4DB2-BD59-A6C34878D82A}">
                    <a16:rowId xmlns:a16="http://schemas.microsoft.com/office/drawing/2014/main" val="892944727"/>
                  </a:ext>
                </a:extLst>
              </a:tr>
            </a:tbl>
          </a:graphicData>
        </a:graphic>
      </p:graphicFrame>
      <p:graphicFrame>
        <p:nvGraphicFramePr>
          <p:cNvPr id="43" name="Table 42">
            <a:extLst>
              <a:ext uri="{FF2B5EF4-FFF2-40B4-BE49-F238E27FC236}">
                <a16:creationId xmlns:a16="http://schemas.microsoft.com/office/drawing/2014/main" id="{892126F6-5EBE-4BE9-8E4B-1F290E40006C}"/>
              </a:ext>
            </a:extLst>
          </p:cNvPr>
          <p:cNvGraphicFramePr>
            <a:graphicFrameLocks noGrp="1"/>
          </p:cNvGraphicFramePr>
          <p:nvPr>
            <p:extLst/>
          </p:nvPr>
        </p:nvGraphicFramePr>
        <p:xfrm>
          <a:off x="5329908" y="1204118"/>
          <a:ext cx="5939753" cy="228568"/>
        </p:xfrm>
        <a:graphic>
          <a:graphicData uri="http://schemas.openxmlformats.org/drawingml/2006/table">
            <a:tbl>
              <a:tblPr firstRow="1" firstCol="1" bandRow="1"/>
              <a:tblGrid>
                <a:gridCol w="1979353">
                  <a:extLst>
                    <a:ext uri="{9D8B030D-6E8A-4147-A177-3AD203B41FA5}">
                      <a16:colId xmlns:a16="http://schemas.microsoft.com/office/drawing/2014/main" val="2237866779"/>
                    </a:ext>
                  </a:extLst>
                </a:gridCol>
                <a:gridCol w="1980200">
                  <a:extLst>
                    <a:ext uri="{9D8B030D-6E8A-4147-A177-3AD203B41FA5}">
                      <a16:colId xmlns:a16="http://schemas.microsoft.com/office/drawing/2014/main" val="763565185"/>
                    </a:ext>
                  </a:extLst>
                </a:gridCol>
                <a:gridCol w="1980200">
                  <a:extLst>
                    <a:ext uri="{9D8B030D-6E8A-4147-A177-3AD203B41FA5}">
                      <a16:colId xmlns:a16="http://schemas.microsoft.com/office/drawing/2014/main" val="1859126738"/>
                    </a:ext>
                  </a:extLst>
                </a:gridCol>
              </a:tblGrid>
              <a:tr h="228568">
                <a:tc>
                  <a:txBody>
                    <a:bodyPr/>
                    <a:lstStyle/>
                    <a:p>
                      <a:pPr marL="0" marR="0" algn="ctr">
                        <a:lnSpc>
                          <a:spcPct val="105000"/>
                        </a:lnSpc>
                        <a:spcBef>
                          <a:spcPts val="0"/>
                        </a:spcBef>
                        <a:spcAft>
                          <a:spcPts val="800"/>
                        </a:spcAft>
                      </a:pPr>
                      <a:r>
                        <a:rPr lang="en-US" sz="1100">
                          <a:solidFill>
                            <a:schemeClr val="bg1"/>
                          </a:solidFill>
                          <a:effectLst/>
                          <a:latin typeface="+mj-lt"/>
                          <a:ea typeface="Calibri" panose="020F0502020204030204" pitchFamily="34" charset="0"/>
                          <a:cs typeface="Times New Roman" panose="02020603050405020304" pitchFamily="18" charset="0"/>
                        </a:rPr>
                        <a:t>In Development</a:t>
                      </a:r>
                    </a:p>
                  </a:txBody>
                  <a:tcPr marL="68570" marR="68570" marT="0" marB="0" anchor="ctr">
                    <a:lnL>
                      <a:noFill/>
                    </a:lnL>
                    <a:lnR>
                      <a:noFill/>
                    </a:lnR>
                    <a:lnT>
                      <a:noFill/>
                    </a:lnT>
                    <a:lnB>
                      <a:noFill/>
                    </a:lnB>
                    <a:solidFill>
                      <a:schemeClr val="tx2"/>
                    </a:solidFill>
                  </a:tcPr>
                </a:tc>
                <a:tc>
                  <a:txBody>
                    <a:bodyPr/>
                    <a:lstStyle/>
                    <a:p>
                      <a:pPr marL="0" marR="0" algn="ctr">
                        <a:lnSpc>
                          <a:spcPct val="105000"/>
                        </a:lnSpc>
                        <a:spcBef>
                          <a:spcPts val="0"/>
                        </a:spcBef>
                        <a:spcAft>
                          <a:spcPts val="800"/>
                        </a:spcAft>
                      </a:pPr>
                      <a:r>
                        <a:rPr lang="en-US" sz="1100">
                          <a:effectLst/>
                          <a:latin typeface="+mj-lt"/>
                          <a:ea typeface="Calibri" panose="020F0502020204030204" pitchFamily="34" charset="0"/>
                          <a:cs typeface="Times New Roman" panose="02020603050405020304" pitchFamily="18" charset="0"/>
                        </a:rPr>
                        <a:t>Azure Stack</a:t>
                      </a:r>
                    </a:p>
                  </a:txBody>
                  <a:tcPr marL="68570" marR="68570" marT="0" marB="0" anchor="ctr">
                    <a:lnL>
                      <a:noFill/>
                    </a:lnL>
                    <a:lnR>
                      <a:noFill/>
                    </a:lnR>
                    <a:lnT>
                      <a:noFill/>
                    </a:lnT>
                    <a:lnB>
                      <a:noFill/>
                    </a:lnB>
                    <a:solidFill>
                      <a:srgbClr val="E7E6E6"/>
                    </a:solidFill>
                  </a:tcPr>
                </a:tc>
                <a:tc>
                  <a:txBody>
                    <a:bodyPr/>
                    <a:lstStyle/>
                    <a:p>
                      <a:pPr marL="0" marR="0" algn="ctr">
                        <a:lnSpc>
                          <a:spcPct val="105000"/>
                        </a:lnSpc>
                        <a:spcBef>
                          <a:spcPts val="0"/>
                        </a:spcBef>
                        <a:spcAft>
                          <a:spcPts val="800"/>
                        </a:spcAft>
                      </a:pPr>
                      <a:endParaRPr lang="en-US" sz="1100">
                        <a:effectLst/>
                        <a:latin typeface="+mj-lt"/>
                        <a:ea typeface="Calibri" panose="020F0502020204030204" pitchFamily="34" charset="0"/>
                        <a:cs typeface="Times New Roman" panose="02020603050405020304" pitchFamily="18" charset="0"/>
                      </a:endParaRPr>
                    </a:p>
                  </a:txBody>
                  <a:tcPr marL="68570" marR="68570" marT="0" marB="0" anchor="ctr">
                    <a:lnL>
                      <a:noFill/>
                    </a:lnL>
                    <a:lnR>
                      <a:noFill/>
                    </a:lnR>
                    <a:lnT>
                      <a:noFill/>
                    </a:lnT>
                    <a:lnB>
                      <a:noFill/>
                    </a:lnB>
                    <a:solidFill>
                      <a:srgbClr val="E7E6E6"/>
                    </a:solidFill>
                  </a:tcPr>
                </a:tc>
                <a:extLst>
                  <a:ext uri="{0D108BD9-81ED-4DB2-BD59-A6C34878D82A}">
                    <a16:rowId xmlns:a16="http://schemas.microsoft.com/office/drawing/2014/main" val="488540941"/>
                  </a:ext>
                </a:extLst>
              </a:tr>
            </a:tbl>
          </a:graphicData>
        </a:graphic>
      </p:graphicFrame>
      <p:graphicFrame>
        <p:nvGraphicFramePr>
          <p:cNvPr id="44" name="Table 43">
            <a:extLst>
              <a:ext uri="{FF2B5EF4-FFF2-40B4-BE49-F238E27FC236}">
                <a16:creationId xmlns:a16="http://schemas.microsoft.com/office/drawing/2014/main" id="{38FB0C43-5867-4893-95B7-AE875C0F8CAD}"/>
              </a:ext>
            </a:extLst>
          </p:cNvPr>
          <p:cNvGraphicFramePr>
            <a:graphicFrameLocks noGrp="1"/>
          </p:cNvGraphicFramePr>
          <p:nvPr>
            <p:extLst/>
          </p:nvPr>
        </p:nvGraphicFramePr>
        <p:xfrm>
          <a:off x="5337592" y="3038572"/>
          <a:ext cx="5939753" cy="1528700"/>
        </p:xfrm>
        <a:graphic>
          <a:graphicData uri="http://schemas.openxmlformats.org/drawingml/2006/table">
            <a:tbl>
              <a:tblPr firstRow="1" bandRow="1">
                <a:tableStyleId>{D7AC3CCA-C797-4891-BE02-D94E43425B78}</a:tableStyleId>
              </a:tblPr>
              <a:tblGrid>
                <a:gridCol w="5939753">
                  <a:extLst>
                    <a:ext uri="{9D8B030D-6E8A-4147-A177-3AD203B41FA5}">
                      <a16:colId xmlns:a16="http://schemas.microsoft.com/office/drawing/2014/main" val="502550536"/>
                    </a:ext>
                  </a:extLst>
                </a:gridCol>
              </a:tblGrid>
              <a:tr h="3057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Service Fabric on Windows Server and Linux</a:t>
                      </a:r>
                    </a:p>
                  </a:txBody>
                  <a:tcPr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70569332"/>
                  </a:ext>
                </a:extLst>
              </a:tr>
              <a:tr h="3057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Support for Containers on Windows Server and Linux</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42749491"/>
                  </a:ext>
                </a:extLst>
              </a:tr>
              <a:tr h="305740">
                <a:tc>
                  <a:txBody>
                    <a:bodyPr/>
                    <a:lstStyle/>
                    <a:p>
                      <a:pPr defTabSz="914225"/>
                      <a:r>
                        <a:rPr lang="en-US" sz="1200" b="0" kern="1200">
                          <a:solidFill>
                            <a:schemeClr val="tx1"/>
                          </a:solidFill>
                          <a:latin typeface="Segoe UI" panose="020B0502040204020203" pitchFamily="34" charset="0"/>
                          <a:ea typeface="+mn-ea"/>
                          <a:cs typeface="Segoe UI" panose="020B0502040204020203" pitchFamily="34" charset="0"/>
                        </a:rPr>
                        <a:t>Azure Storage API version 2017-04-17 </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23067027"/>
                  </a:ext>
                </a:extLst>
              </a:tr>
              <a:tr h="305740">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Av2 and F VM size families in Azure Stack</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48838394"/>
                  </a:ext>
                </a:extLst>
              </a:tr>
              <a:tr h="305740">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Support for templated Service Fabric cluster deployments</a:t>
                      </a:r>
                    </a:p>
                  </a:txBody>
                  <a:tcPr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2649048"/>
                  </a:ext>
                </a:extLst>
              </a:tr>
            </a:tbl>
          </a:graphicData>
        </a:graphic>
      </p:graphicFrame>
      <p:graphicFrame>
        <p:nvGraphicFramePr>
          <p:cNvPr id="45" name="Table 44">
            <a:extLst>
              <a:ext uri="{FF2B5EF4-FFF2-40B4-BE49-F238E27FC236}">
                <a16:creationId xmlns:a16="http://schemas.microsoft.com/office/drawing/2014/main" id="{DD9ACCA9-BB5D-41BC-96FD-5AD1BA019318}"/>
              </a:ext>
            </a:extLst>
          </p:cNvPr>
          <p:cNvGraphicFramePr>
            <a:graphicFrameLocks noGrp="1"/>
          </p:cNvGraphicFramePr>
          <p:nvPr>
            <p:extLst/>
          </p:nvPr>
        </p:nvGraphicFramePr>
        <p:xfrm>
          <a:off x="5329908" y="1429450"/>
          <a:ext cx="5939754" cy="1072458"/>
        </p:xfrm>
        <a:graphic>
          <a:graphicData uri="http://schemas.openxmlformats.org/drawingml/2006/table">
            <a:tbl>
              <a:tblPr firstRow="1" bandRow="1">
                <a:tableStyleId>{D7AC3CCA-C797-4891-BE02-D94E43425B78}</a:tableStyleId>
              </a:tblPr>
              <a:tblGrid>
                <a:gridCol w="5939754">
                  <a:extLst>
                    <a:ext uri="{9D8B030D-6E8A-4147-A177-3AD203B41FA5}">
                      <a16:colId xmlns:a16="http://schemas.microsoft.com/office/drawing/2014/main" val="502550536"/>
                    </a:ext>
                  </a:extLst>
                </a:gridCol>
              </a:tblGrid>
              <a:tr h="357486">
                <a:tc>
                  <a:txBody>
                    <a:bodyPr/>
                    <a:lstStyle/>
                    <a:p>
                      <a:pPr defTabSz="914225"/>
                      <a:r>
                        <a:rPr lang="en-US" sz="1200" b="0" kern="1200">
                          <a:solidFill>
                            <a:schemeClr val="tx1"/>
                          </a:solidFill>
                          <a:latin typeface="Segoe UI" panose="020B0502040204020203" pitchFamily="34" charset="0"/>
                          <a:ea typeface="+mn-ea"/>
                          <a:cs typeface="Segoe UI" panose="020B0502040204020203" pitchFamily="34" charset="0"/>
                        </a:rPr>
                        <a:t>Azure Container Service (AKS) on Azure Stack</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23067027"/>
                  </a:ext>
                </a:extLst>
              </a:tr>
              <a:tr h="35748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Managed Disks in Azure Stack</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527665557"/>
                  </a:ext>
                </a:extLst>
              </a:tr>
              <a:tr h="35748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Expanded support for VPN Gateway interoperability</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61755466"/>
                  </a:ext>
                </a:extLst>
              </a:tr>
            </a:tbl>
          </a:graphicData>
        </a:graphic>
      </p:graphicFrame>
      <p:graphicFrame>
        <p:nvGraphicFramePr>
          <p:cNvPr id="46" name="Table 45">
            <a:extLst>
              <a:ext uri="{FF2B5EF4-FFF2-40B4-BE49-F238E27FC236}">
                <a16:creationId xmlns:a16="http://schemas.microsoft.com/office/drawing/2014/main" id="{AF269117-84DE-44D5-9C55-B785CFCA810A}"/>
              </a:ext>
            </a:extLst>
          </p:cNvPr>
          <p:cNvGraphicFramePr>
            <a:graphicFrameLocks noGrp="1"/>
          </p:cNvGraphicFramePr>
          <p:nvPr>
            <p:extLst/>
          </p:nvPr>
        </p:nvGraphicFramePr>
        <p:xfrm>
          <a:off x="5337592" y="5179040"/>
          <a:ext cx="5939754" cy="370840"/>
        </p:xfrm>
        <a:graphic>
          <a:graphicData uri="http://schemas.openxmlformats.org/drawingml/2006/table">
            <a:tbl>
              <a:tblPr firstRow="1" bandRow="1">
                <a:tableStyleId>{D7AC3CCA-C797-4891-BE02-D94E43425B78}</a:tableStyleId>
              </a:tblPr>
              <a:tblGrid>
                <a:gridCol w="5939754">
                  <a:extLst>
                    <a:ext uri="{9D8B030D-6E8A-4147-A177-3AD203B41FA5}">
                      <a16:colId xmlns:a16="http://schemas.microsoft.com/office/drawing/2014/main" val="3537941271"/>
                    </a:ext>
                  </a:extLst>
                </a:gridCol>
              </a:tblGrid>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a:solidFill>
                            <a:schemeClr val="tx1"/>
                          </a:solidFill>
                          <a:latin typeface="Segoe UI" panose="020B0502040204020203" pitchFamily="34" charset="0"/>
                          <a:ea typeface="Calibri" panose="020F0502020204030204" pitchFamily="34" charset="0"/>
                          <a:cs typeface="Segoe UI" panose="020B0502040204020203" pitchFamily="34" charset="0"/>
                        </a:rPr>
                        <a:t>Support for templated Kubernetes deployments</a:t>
                      </a:r>
                      <a:endParaRPr lang="en-US" sz="1200" b="0">
                        <a:solidFill>
                          <a:schemeClr val="tx1"/>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39486322"/>
                  </a:ext>
                </a:extLst>
              </a:tr>
            </a:tbl>
          </a:graphicData>
        </a:graphic>
      </p:graphicFrame>
      <p:graphicFrame>
        <p:nvGraphicFramePr>
          <p:cNvPr id="47" name="Table 46">
            <a:extLst>
              <a:ext uri="{FF2B5EF4-FFF2-40B4-BE49-F238E27FC236}">
                <a16:creationId xmlns:a16="http://schemas.microsoft.com/office/drawing/2014/main" id="{758544A4-64A8-42E8-A5CF-FDBACAFF4A5E}"/>
              </a:ext>
            </a:extLst>
          </p:cNvPr>
          <p:cNvGraphicFramePr>
            <a:graphicFrameLocks noGrp="1"/>
          </p:cNvGraphicFramePr>
          <p:nvPr>
            <p:extLst/>
          </p:nvPr>
        </p:nvGraphicFramePr>
        <p:xfrm>
          <a:off x="5337594" y="4952775"/>
          <a:ext cx="5939752" cy="228568"/>
        </p:xfrm>
        <a:graphic>
          <a:graphicData uri="http://schemas.openxmlformats.org/drawingml/2006/table">
            <a:tbl>
              <a:tblPr firstRow="1" firstCol="1" bandRow="1"/>
              <a:tblGrid>
                <a:gridCol w="1979635">
                  <a:extLst>
                    <a:ext uri="{9D8B030D-6E8A-4147-A177-3AD203B41FA5}">
                      <a16:colId xmlns:a16="http://schemas.microsoft.com/office/drawing/2014/main" val="115799787"/>
                    </a:ext>
                  </a:extLst>
                </a:gridCol>
                <a:gridCol w="1980482">
                  <a:extLst>
                    <a:ext uri="{9D8B030D-6E8A-4147-A177-3AD203B41FA5}">
                      <a16:colId xmlns:a16="http://schemas.microsoft.com/office/drawing/2014/main" val="4261794990"/>
                    </a:ext>
                  </a:extLst>
                </a:gridCol>
                <a:gridCol w="1979635">
                  <a:extLst>
                    <a:ext uri="{9D8B030D-6E8A-4147-A177-3AD203B41FA5}">
                      <a16:colId xmlns:a16="http://schemas.microsoft.com/office/drawing/2014/main" val="1840559699"/>
                    </a:ext>
                  </a:extLst>
                </a:gridCol>
              </a:tblGrid>
              <a:tr h="228568">
                <a:tc>
                  <a:txBody>
                    <a:bodyPr/>
                    <a:lstStyle/>
                    <a:p>
                      <a:pPr marL="0" marR="0" algn="ctr">
                        <a:lnSpc>
                          <a:spcPct val="105000"/>
                        </a:lnSpc>
                        <a:spcBef>
                          <a:spcPts val="0"/>
                        </a:spcBef>
                        <a:spcAft>
                          <a:spcPts val="800"/>
                        </a:spcAft>
                      </a:pPr>
                      <a:r>
                        <a:rPr lang="en-US" sz="1100">
                          <a:solidFill>
                            <a:srgbClr val="FFFFFF"/>
                          </a:solidFill>
                          <a:effectLst/>
                          <a:latin typeface="+mj-lt"/>
                          <a:ea typeface="Calibri" panose="020F0502020204030204" pitchFamily="34" charset="0"/>
                          <a:cs typeface="Times New Roman" panose="02020603050405020304" pitchFamily="18" charset="0"/>
                        </a:rPr>
                        <a:t>Now In Preview</a:t>
                      </a:r>
                      <a:endParaRPr lang="en-US" sz="1100">
                        <a:effectLst/>
                        <a:latin typeface="+mj-lt"/>
                        <a:ea typeface="Calibri" panose="020F0502020204030204" pitchFamily="34" charset="0"/>
                        <a:cs typeface="Times New Roman" panose="02020603050405020304" pitchFamily="18" charset="0"/>
                      </a:endParaRPr>
                    </a:p>
                  </a:txBody>
                  <a:tcPr marL="68570" marR="68570" marT="0" marB="0" anchor="ctr">
                    <a:lnL>
                      <a:noFill/>
                    </a:lnL>
                    <a:lnR>
                      <a:noFill/>
                    </a:lnR>
                    <a:lnT>
                      <a:noFill/>
                    </a:lnT>
                    <a:lnB>
                      <a:noFill/>
                    </a:lnB>
                    <a:solidFill>
                      <a:schemeClr val="tx2"/>
                    </a:solidFill>
                  </a:tcPr>
                </a:tc>
                <a:tc>
                  <a:txBody>
                    <a:bodyPr/>
                    <a:lstStyle/>
                    <a:p>
                      <a:pPr marL="0" marR="0" algn="ctr">
                        <a:lnSpc>
                          <a:spcPct val="105000"/>
                        </a:lnSpc>
                        <a:spcBef>
                          <a:spcPts val="0"/>
                        </a:spcBef>
                        <a:spcAft>
                          <a:spcPts val="800"/>
                        </a:spcAft>
                      </a:pPr>
                      <a:r>
                        <a:rPr lang="en-US" sz="1100">
                          <a:solidFill>
                            <a:schemeClr val="tx1"/>
                          </a:solidFill>
                          <a:effectLst/>
                          <a:latin typeface="+mj-lt"/>
                          <a:ea typeface="Calibri" panose="020F0502020204030204" pitchFamily="34" charset="0"/>
                          <a:cs typeface="Times New Roman" panose="02020603050405020304" pitchFamily="18" charset="0"/>
                        </a:rPr>
                        <a:t>Azure Stack</a:t>
                      </a:r>
                    </a:p>
                  </a:txBody>
                  <a:tcPr marL="68570" marR="68570" marT="0" marB="0" anchor="ctr">
                    <a:lnL>
                      <a:noFill/>
                    </a:lnL>
                    <a:lnR>
                      <a:noFill/>
                    </a:lnR>
                    <a:lnT>
                      <a:noFill/>
                    </a:lnT>
                    <a:lnB>
                      <a:noFill/>
                    </a:lnB>
                    <a:solidFill>
                      <a:srgbClr val="E7E6E6"/>
                    </a:solidFill>
                  </a:tcPr>
                </a:tc>
                <a:tc>
                  <a:txBody>
                    <a:bodyPr/>
                    <a:lstStyle/>
                    <a:p>
                      <a:pPr marL="0" marR="0" algn="ctr">
                        <a:lnSpc>
                          <a:spcPct val="105000"/>
                        </a:lnSpc>
                        <a:spcBef>
                          <a:spcPts val="0"/>
                        </a:spcBef>
                        <a:spcAft>
                          <a:spcPts val="800"/>
                        </a:spcAft>
                      </a:pPr>
                      <a:endParaRPr lang="en-US" sz="1100">
                        <a:solidFill>
                          <a:schemeClr val="tx1"/>
                        </a:solidFill>
                        <a:effectLst/>
                        <a:latin typeface="+mj-lt"/>
                        <a:ea typeface="Calibri" panose="020F0502020204030204" pitchFamily="34" charset="0"/>
                        <a:cs typeface="Times New Roman" panose="02020603050405020304" pitchFamily="18" charset="0"/>
                      </a:endParaRPr>
                    </a:p>
                  </a:txBody>
                  <a:tcPr marL="68570" marR="68570" marT="0" marB="0" anchor="ctr">
                    <a:lnL>
                      <a:noFill/>
                    </a:lnL>
                    <a:lnR>
                      <a:noFill/>
                    </a:lnR>
                    <a:lnT>
                      <a:noFill/>
                    </a:lnT>
                    <a:lnB>
                      <a:noFill/>
                    </a:lnB>
                    <a:solidFill>
                      <a:srgbClr val="E7E6E6"/>
                    </a:solidFill>
                  </a:tcPr>
                </a:tc>
                <a:extLst>
                  <a:ext uri="{0D108BD9-81ED-4DB2-BD59-A6C34878D82A}">
                    <a16:rowId xmlns:a16="http://schemas.microsoft.com/office/drawing/2014/main" val="892944727"/>
                  </a:ext>
                </a:extLst>
              </a:tr>
            </a:tbl>
          </a:graphicData>
        </a:graphic>
      </p:graphicFrame>
      <p:sp>
        <p:nvSpPr>
          <p:cNvPr id="48" name="Rectangle 47">
            <a:extLst>
              <a:ext uri="{FF2B5EF4-FFF2-40B4-BE49-F238E27FC236}">
                <a16:creationId xmlns:a16="http://schemas.microsoft.com/office/drawing/2014/main" id="{DF11EF36-0426-4BD2-B2BD-2BF106BB808A}"/>
              </a:ext>
            </a:extLst>
          </p:cNvPr>
          <p:cNvSpPr/>
          <p:nvPr/>
        </p:nvSpPr>
        <p:spPr bwMode="auto">
          <a:xfrm>
            <a:off x="11327430" y="6169306"/>
            <a:ext cx="862844" cy="6886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F532E6AE-70B0-4D0D-9937-7B6240853E0F}"/>
              </a:ext>
            </a:extLst>
          </p:cNvPr>
          <p:cNvGrpSpPr/>
          <p:nvPr/>
        </p:nvGrpSpPr>
        <p:grpSpPr>
          <a:xfrm>
            <a:off x="10181418" y="6298727"/>
            <a:ext cx="1804732" cy="338079"/>
            <a:chOff x="10181418" y="6298727"/>
            <a:chExt cx="1804732" cy="338079"/>
          </a:xfrm>
        </p:grpSpPr>
        <p:grpSp>
          <p:nvGrpSpPr>
            <p:cNvPr id="39" name="Group 38">
              <a:extLst>
                <a:ext uri="{FF2B5EF4-FFF2-40B4-BE49-F238E27FC236}">
                  <a16:creationId xmlns:a16="http://schemas.microsoft.com/office/drawing/2014/main" id="{549242FB-B207-4A8A-A337-8F7FD4A2E523}"/>
                </a:ext>
              </a:extLst>
            </p:cNvPr>
            <p:cNvGrpSpPr/>
            <p:nvPr/>
          </p:nvGrpSpPr>
          <p:grpSpPr>
            <a:xfrm>
              <a:off x="10181418" y="6299980"/>
              <a:ext cx="336826" cy="336826"/>
              <a:chOff x="10151852" y="440684"/>
              <a:chExt cx="336826" cy="336826"/>
            </a:xfrm>
          </p:grpSpPr>
          <p:grpSp>
            <p:nvGrpSpPr>
              <p:cNvPr id="78" name="Group 77">
                <a:extLst>
                  <a:ext uri="{FF2B5EF4-FFF2-40B4-BE49-F238E27FC236}">
                    <a16:creationId xmlns:a16="http://schemas.microsoft.com/office/drawing/2014/main" id="{2B3307D2-9384-42EF-89B1-F20C0F614FCB}"/>
                  </a:ext>
                </a:extLst>
              </p:cNvPr>
              <p:cNvGrpSpPr/>
              <p:nvPr/>
            </p:nvGrpSpPr>
            <p:grpSpPr>
              <a:xfrm>
                <a:off x="10151853" y="609097"/>
                <a:ext cx="336825" cy="0"/>
                <a:chOff x="10151852" y="593763"/>
                <a:chExt cx="336825" cy="0"/>
              </a:xfrm>
            </p:grpSpPr>
            <p:cxnSp>
              <p:nvCxnSpPr>
                <p:cNvPr id="91" name="Straight Connector 90">
                  <a:extLst>
                    <a:ext uri="{FF2B5EF4-FFF2-40B4-BE49-F238E27FC236}">
                      <a16:creationId xmlns:a16="http://schemas.microsoft.com/office/drawing/2014/main" id="{5CCA385D-E30C-4773-957E-816191779450}"/>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2" name="Straight Connector 91">
                  <a:extLst>
                    <a:ext uri="{FF2B5EF4-FFF2-40B4-BE49-F238E27FC236}">
                      <a16:creationId xmlns:a16="http://schemas.microsoft.com/office/drawing/2014/main" id="{C5275C7A-D436-4A58-9E88-AD4C43D63D57}"/>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9" name="Group 78">
                <a:extLst>
                  <a:ext uri="{FF2B5EF4-FFF2-40B4-BE49-F238E27FC236}">
                    <a16:creationId xmlns:a16="http://schemas.microsoft.com/office/drawing/2014/main" id="{FCBD7F62-7F88-433A-ADD2-A2EB47FD685D}"/>
                  </a:ext>
                </a:extLst>
              </p:cNvPr>
              <p:cNvGrpSpPr/>
              <p:nvPr/>
            </p:nvGrpSpPr>
            <p:grpSpPr>
              <a:xfrm>
                <a:off x="10321269" y="440684"/>
                <a:ext cx="0" cy="336826"/>
                <a:chOff x="10320265" y="423863"/>
                <a:chExt cx="0" cy="336826"/>
              </a:xfrm>
            </p:grpSpPr>
            <p:cxnSp>
              <p:nvCxnSpPr>
                <p:cNvPr id="88" name="Straight Connector 87">
                  <a:extLst>
                    <a:ext uri="{FF2B5EF4-FFF2-40B4-BE49-F238E27FC236}">
                      <a16:creationId xmlns:a16="http://schemas.microsoft.com/office/drawing/2014/main" id="{86AC2BD1-B6A9-4B35-BD34-45E02FA8F04A}"/>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5A8E8EFD-5F5B-44A5-AC52-2994013F9BFA}"/>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0" name="Straight Connector 89">
                  <a:extLst>
                    <a:ext uri="{FF2B5EF4-FFF2-40B4-BE49-F238E27FC236}">
                      <a16:creationId xmlns:a16="http://schemas.microsoft.com/office/drawing/2014/main" id="{6E6071C3-9E4A-4429-9B6D-4BEF07A2FA3F}"/>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0" name="Group 79">
                <a:extLst>
                  <a:ext uri="{FF2B5EF4-FFF2-40B4-BE49-F238E27FC236}">
                    <a16:creationId xmlns:a16="http://schemas.microsoft.com/office/drawing/2014/main" id="{0FFD3968-0C07-4CAA-B6C7-955A4E29CE10}"/>
                  </a:ext>
                </a:extLst>
              </p:cNvPr>
              <p:cNvGrpSpPr/>
              <p:nvPr/>
            </p:nvGrpSpPr>
            <p:grpSpPr>
              <a:xfrm rot="18900000">
                <a:off x="10158623" y="592084"/>
                <a:ext cx="323006" cy="34301"/>
                <a:chOff x="10158567" y="631983"/>
                <a:chExt cx="323006" cy="34301"/>
              </a:xfrm>
            </p:grpSpPr>
            <p:cxnSp>
              <p:nvCxnSpPr>
                <p:cNvPr id="86" name="Straight Connector 85">
                  <a:extLst>
                    <a:ext uri="{FF2B5EF4-FFF2-40B4-BE49-F238E27FC236}">
                      <a16:creationId xmlns:a16="http://schemas.microsoft.com/office/drawing/2014/main" id="{7BF2E1C9-AD39-47D1-8AD5-81AEC99D91FD}"/>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 name="Straight Connector 86">
                  <a:extLst>
                    <a:ext uri="{FF2B5EF4-FFF2-40B4-BE49-F238E27FC236}">
                      <a16:creationId xmlns:a16="http://schemas.microsoft.com/office/drawing/2014/main" id="{B82FF672-8A3D-420F-BFD2-20BB1EE7B62E}"/>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1" name="Group 80">
                <a:extLst>
                  <a:ext uri="{FF2B5EF4-FFF2-40B4-BE49-F238E27FC236}">
                    <a16:creationId xmlns:a16="http://schemas.microsoft.com/office/drawing/2014/main" id="{80140AF0-4076-4598-8319-AF9EA7BFA6A0}"/>
                  </a:ext>
                </a:extLst>
              </p:cNvPr>
              <p:cNvGrpSpPr/>
              <p:nvPr/>
            </p:nvGrpSpPr>
            <p:grpSpPr>
              <a:xfrm rot="2700000">
                <a:off x="10157934" y="587792"/>
                <a:ext cx="325375" cy="43317"/>
                <a:chOff x="10158080" y="627475"/>
                <a:chExt cx="325375" cy="43317"/>
              </a:xfrm>
            </p:grpSpPr>
            <p:cxnSp>
              <p:nvCxnSpPr>
                <p:cNvPr id="83" name="Straight Connector 82">
                  <a:extLst>
                    <a:ext uri="{FF2B5EF4-FFF2-40B4-BE49-F238E27FC236}">
                      <a16:creationId xmlns:a16="http://schemas.microsoft.com/office/drawing/2014/main" id="{8403B16F-F9EA-49C5-8BE2-AD8ABBC5C5AA}"/>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4" name="Straight Connector 83">
                  <a:extLst>
                    <a:ext uri="{FF2B5EF4-FFF2-40B4-BE49-F238E27FC236}">
                      <a16:creationId xmlns:a16="http://schemas.microsoft.com/office/drawing/2014/main" id="{84F8F96E-3FB9-46CE-BF5F-839504AA901F}"/>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5" name="Straight Connector 84">
                  <a:extLst>
                    <a:ext uri="{FF2B5EF4-FFF2-40B4-BE49-F238E27FC236}">
                      <a16:creationId xmlns:a16="http://schemas.microsoft.com/office/drawing/2014/main" id="{482CFB5E-A22F-4806-A949-1855B91E65C6}"/>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2" name="Oval 81">
                <a:hlinkClick r:id="rId3" action="ppaction://hlinksldjump"/>
                <a:extLst>
                  <a:ext uri="{FF2B5EF4-FFF2-40B4-BE49-F238E27FC236}">
                    <a16:creationId xmlns:a16="http://schemas.microsoft.com/office/drawing/2014/main" id="{5EE83B33-A718-47E5-A05F-F937028576AC}"/>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40" name="Freeform 5">
              <a:hlinkClick r:id="" action="ppaction://hlinkshowjump?jump=previousslide"/>
              <a:extLst>
                <a:ext uri="{FF2B5EF4-FFF2-40B4-BE49-F238E27FC236}">
                  <a16:creationId xmlns:a16="http://schemas.microsoft.com/office/drawing/2014/main" id="{B8A853EA-5C9F-4A6A-A53C-8B8D36AF3EFC}"/>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 name="Freeform 5">
              <a:hlinkClick r:id="" action="ppaction://hlinkshowjump?jump=nextslide"/>
              <a:extLst>
                <a:ext uri="{FF2B5EF4-FFF2-40B4-BE49-F238E27FC236}">
                  <a16:creationId xmlns:a16="http://schemas.microsoft.com/office/drawing/2014/main" id="{914EA5B9-76B9-4F4B-943C-A2BF09B311A8}"/>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DE1172BD-5D90-481E-919B-00208CB08BDE}"/>
                </a:ext>
              </a:extLst>
            </p:cNvPr>
            <p:cNvGrpSpPr/>
            <p:nvPr/>
          </p:nvGrpSpPr>
          <p:grpSpPr>
            <a:xfrm>
              <a:off x="11160022" y="6298727"/>
              <a:ext cx="336826" cy="336826"/>
              <a:chOff x="9003250" y="423863"/>
              <a:chExt cx="336826" cy="336826"/>
            </a:xfrm>
          </p:grpSpPr>
          <p:grpSp>
            <p:nvGrpSpPr>
              <p:cNvPr id="74" name="Group 14">
                <a:extLst>
                  <a:ext uri="{FF2B5EF4-FFF2-40B4-BE49-F238E27FC236}">
                    <a16:creationId xmlns:a16="http://schemas.microsoft.com/office/drawing/2014/main" id="{C96FD9C6-B35D-4E99-89BF-9ABC3C0D7355}"/>
                  </a:ext>
                </a:extLst>
              </p:cNvPr>
              <p:cNvGrpSpPr>
                <a:grpSpLocks noChangeAspect="1"/>
              </p:cNvGrpSpPr>
              <p:nvPr userDrawn="1"/>
            </p:nvGrpSpPr>
            <p:grpSpPr bwMode="auto">
              <a:xfrm>
                <a:off x="9057081" y="495300"/>
                <a:ext cx="229164" cy="179665"/>
                <a:chOff x="1201" y="104"/>
                <a:chExt cx="5278" cy="4138"/>
              </a:xfrm>
            </p:grpSpPr>
            <p:sp>
              <p:nvSpPr>
                <p:cNvPr id="76" name="Freeform 15">
                  <a:extLst>
                    <a:ext uri="{FF2B5EF4-FFF2-40B4-BE49-F238E27FC236}">
                      <a16:creationId xmlns:a16="http://schemas.microsoft.com/office/drawing/2014/main" id="{072E4737-179D-40C7-91E7-CDFF7E99FB3F}"/>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77" name="Freeform 16">
                  <a:extLst>
                    <a:ext uri="{FF2B5EF4-FFF2-40B4-BE49-F238E27FC236}">
                      <a16:creationId xmlns:a16="http://schemas.microsoft.com/office/drawing/2014/main" id="{68636510-EEEB-4AC9-9BA7-AE63042160AD}"/>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75" name="Oval 74">
                <a:hlinkClick r:id="rId4" action="ppaction://hlinksldjump"/>
                <a:extLst>
                  <a:ext uri="{FF2B5EF4-FFF2-40B4-BE49-F238E27FC236}">
                    <a16:creationId xmlns:a16="http://schemas.microsoft.com/office/drawing/2014/main" id="{BA816309-25DE-4B15-88D4-38004F66D843}"/>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95052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71A03BF-A29E-4632-9D7E-46B4D5616D24}"/>
              </a:ext>
            </a:extLst>
          </p:cNvPr>
          <p:cNvSpPr/>
          <p:nvPr/>
        </p:nvSpPr>
        <p:spPr bwMode="auto">
          <a:xfrm>
            <a:off x="866" y="-9073"/>
            <a:ext cx="4757442" cy="6866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18B9630-BD07-44CF-A69B-169D03C3AA11}"/>
              </a:ext>
            </a:extLst>
          </p:cNvPr>
          <p:cNvSpPr/>
          <p:nvPr/>
        </p:nvSpPr>
        <p:spPr bwMode="auto">
          <a:xfrm>
            <a:off x="864" y="3476151"/>
            <a:ext cx="4757442" cy="5209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 Placeholder 2">
            <a:extLst>
              <a:ext uri="{FF2B5EF4-FFF2-40B4-BE49-F238E27FC236}">
                <a16:creationId xmlns:a16="http://schemas.microsoft.com/office/drawing/2014/main" id="{4B9AD7BC-2F2F-4101-B1E3-E6202172A519}"/>
              </a:ext>
            </a:extLst>
          </p:cNvPr>
          <p:cNvSpPr txBox="1">
            <a:spLocks/>
          </p:cNvSpPr>
          <p:nvPr/>
        </p:nvSpPr>
        <p:spPr>
          <a:xfrm>
            <a:off x="331019" y="2006578"/>
            <a:ext cx="3779709" cy="40620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base"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rPr>
              <a:t>Azure capabilities on Azure Stack  </a:t>
            </a:r>
            <a:endParaRPr kumimoji="0" lang="en-US" sz="1400" b="0" i="0" u="none" strike="noStrike" kern="120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a:ln>
                <a:noFill/>
              </a:ln>
              <a:solidFill>
                <a:srgbClr val="EAEAEA"/>
              </a:solidFill>
              <a:effectLst/>
              <a:uLnTx/>
              <a:uFillTx/>
              <a:latin typeface="Segoe UI Light"/>
              <a:ea typeface="+mn-ea"/>
              <a:cs typeface="+mn-cs"/>
            </a:endParaRPr>
          </a:p>
        </p:txBody>
      </p:sp>
      <p:sp>
        <p:nvSpPr>
          <p:cNvPr id="28" name="Title 4">
            <a:extLst>
              <a:ext uri="{FF2B5EF4-FFF2-40B4-BE49-F238E27FC236}">
                <a16:creationId xmlns:a16="http://schemas.microsoft.com/office/drawing/2014/main" id="{80F391F6-E181-43AE-A5D8-C7985D7B2C6A}"/>
              </a:ext>
            </a:extLst>
          </p:cNvPr>
          <p:cNvSpPr txBox="1">
            <a:spLocks/>
          </p:cNvSpPr>
          <p:nvPr/>
        </p:nvSpPr>
        <p:spPr>
          <a:xfrm>
            <a:off x="331019" y="5968950"/>
            <a:ext cx="4240951" cy="899409"/>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pitchFamily="34" charset="0"/>
              </a:rPr>
              <a:t>Roadmap</a:t>
            </a:r>
          </a:p>
        </p:txBody>
      </p:sp>
      <p:sp>
        <p:nvSpPr>
          <p:cNvPr id="29" name="Rectangle 28">
            <a:extLst>
              <a:ext uri="{FF2B5EF4-FFF2-40B4-BE49-F238E27FC236}">
                <a16:creationId xmlns:a16="http://schemas.microsoft.com/office/drawing/2014/main" id="{3BF1F5D4-D4D2-4C0A-BFB1-D4205FC75CFC}"/>
              </a:ext>
            </a:extLst>
          </p:cNvPr>
          <p:cNvSpPr/>
          <p:nvPr/>
        </p:nvSpPr>
        <p:spPr>
          <a:xfrm>
            <a:off x="340484" y="3512047"/>
            <a:ext cx="3807554" cy="37479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rPr>
              <a:t>Azure Stack infrastructure capabilities</a:t>
            </a:r>
            <a:r>
              <a:rPr kumimoji="0" lang="en-US" sz="18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rPr>
              <a:t> </a:t>
            </a:r>
            <a:endParaRPr kumimoji="0" lang="en-US" sz="1600" b="0" i="0" u="none" strike="noStrike" kern="1200" cap="none" spc="0" normalizeH="0" baseline="0" noProof="0">
              <a:ln>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40" name="Table 39">
            <a:extLst>
              <a:ext uri="{FF2B5EF4-FFF2-40B4-BE49-F238E27FC236}">
                <a16:creationId xmlns:a16="http://schemas.microsoft.com/office/drawing/2014/main" id="{D71E46EF-CB6D-4C41-BA92-EFF89616FF5A}"/>
              </a:ext>
            </a:extLst>
          </p:cNvPr>
          <p:cNvGraphicFramePr>
            <a:graphicFrameLocks noGrp="1"/>
          </p:cNvGraphicFramePr>
          <p:nvPr>
            <p:extLst/>
          </p:nvPr>
        </p:nvGraphicFramePr>
        <p:xfrm>
          <a:off x="5411797" y="731577"/>
          <a:ext cx="5939753" cy="228568"/>
        </p:xfrm>
        <a:graphic>
          <a:graphicData uri="http://schemas.openxmlformats.org/drawingml/2006/table">
            <a:tbl>
              <a:tblPr firstRow="1" firstCol="1" bandRow="1"/>
              <a:tblGrid>
                <a:gridCol w="1979353">
                  <a:extLst>
                    <a:ext uri="{9D8B030D-6E8A-4147-A177-3AD203B41FA5}">
                      <a16:colId xmlns:a16="http://schemas.microsoft.com/office/drawing/2014/main" val="2861068606"/>
                    </a:ext>
                  </a:extLst>
                </a:gridCol>
                <a:gridCol w="1980200">
                  <a:extLst>
                    <a:ext uri="{9D8B030D-6E8A-4147-A177-3AD203B41FA5}">
                      <a16:colId xmlns:a16="http://schemas.microsoft.com/office/drawing/2014/main" val="2477071929"/>
                    </a:ext>
                  </a:extLst>
                </a:gridCol>
                <a:gridCol w="1980200">
                  <a:extLst>
                    <a:ext uri="{9D8B030D-6E8A-4147-A177-3AD203B41FA5}">
                      <a16:colId xmlns:a16="http://schemas.microsoft.com/office/drawing/2014/main" val="2330962515"/>
                    </a:ext>
                  </a:extLst>
                </a:gridCol>
              </a:tblGrid>
              <a:tr h="228568">
                <a:tc>
                  <a:txBody>
                    <a:bodyPr/>
                    <a:lstStyle/>
                    <a:p>
                      <a:pPr marL="0" marR="0" algn="ctr">
                        <a:lnSpc>
                          <a:spcPct val="107000"/>
                        </a:lnSpc>
                        <a:spcBef>
                          <a:spcPts val="0"/>
                        </a:spcBef>
                        <a:spcAft>
                          <a:spcPts val="0"/>
                        </a:spcAft>
                      </a:pPr>
                      <a:r>
                        <a:rPr lang="en-US" sz="1100">
                          <a:solidFill>
                            <a:schemeClr val="bg1"/>
                          </a:solidFill>
                          <a:effectLst/>
                          <a:latin typeface="+mj-lt"/>
                          <a:ea typeface="Calibri" panose="020F0502020204030204" pitchFamily="34" charset="0"/>
                          <a:cs typeface="Times New Roman" panose="02020603050405020304" pitchFamily="18" charset="0"/>
                        </a:rPr>
                        <a:t>In Development</a:t>
                      </a:r>
                    </a:p>
                  </a:txBody>
                  <a:tcPr marL="68570" marR="68570" marT="0" marB="0" anchor="ctr">
                    <a:lnL>
                      <a:noFill/>
                    </a:lnL>
                    <a:lnR>
                      <a:noFill/>
                    </a:lnR>
                    <a:lnT>
                      <a:noFill/>
                    </a:lnT>
                    <a:lnB>
                      <a:noFill/>
                    </a:lnB>
                    <a:solidFill>
                      <a:schemeClr val="tx2"/>
                    </a:solidFill>
                  </a:tcPr>
                </a:tc>
                <a:tc>
                  <a:txBody>
                    <a:bodyPr/>
                    <a:lstStyle/>
                    <a:p>
                      <a:pPr marL="0" marR="0" algn="ctr">
                        <a:lnSpc>
                          <a:spcPct val="107000"/>
                        </a:lnSpc>
                        <a:spcBef>
                          <a:spcPts val="0"/>
                        </a:spcBef>
                        <a:spcAft>
                          <a:spcPts val="0"/>
                        </a:spcAft>
                      </a:pPr>
                      <a:r>
                        <a:rPr lang="en-US" sz="1100">
                          <a:effectLst/>
                          <a:latin typeface="+mj-lt"/>
                          <a:ea typeface="Calibri" panose="020F0502020204030204" pitchFamily="34" charset="0"/>
                          <a:cs typeface="Times New Roman" panose="02020603050405020304" pitchFamily="18" charset="0"/>
                        </a:rPr>
                        <a:t>Azure Stack</a:t>
                      </a:r>
                    </a:p>
                  </a:txBody>
                  <a:tcPr marL="68570" marR="68570" marT="0" marB="0" anchor="ctr">
                    <a:lnL>
                      <a:noFill/>
                    </a:lnL>
                    <a:lnR>
                      <a:noFill/>
                    </a:lnR>
                    <a:lnT>
                      <a:noFill/>
                    </a:lnT>
                    <a:lnB>
                      <a:noFill/>
                    </a:lnB>
                    <a:solidFill>
                      <a:srgbClr val="E7E6E6"/>
                    </a:solidFill>
                  </a:tcPr>
                </a:tc>
                <a:tc>
                  <a:txBody>
                    <a:bodyPr/>
                    <a:lstStyle/>
                    <a:p>
                      <a:pPr marL="0" marR="0" algn="ctr">
                        <a:lnSpc>
                          <a:spcPct val="107000"/>
                        </a:lnSpc>
                        <a:spcBef>
                          <a:spcPts val="0"/>
                        </a:spcBef>
                        <a:spcAft>
                          <a:spcPts val="0"/>
                        </a:spcAft>
                      </a:pPr>
                      <a:r>
                        <a:rPr lang="en-US" sz="1100">
                          <a:effectLst/>
                          <a:latin typeface="+mj-lt"/>
                          <a:ea typeface="Calibri" panose="020F0502020204030204" pitchFamily="34" charset="0"/>
                          <a:cs typeface="Times New Roman" panose="02020603050405020304" pitchFamily="18" charset="0"/>
                        </a:rPr>
                        <a:t>Azure Stack Infrastructure</a:t>
                      </a:r>
                    </a:p>
                  </a:txBody>
                  <a:tcPr marL="68570" marR="68570" marT="0" marB="0" anchor="ctr">
                    <a:lnL>
                      <a:noFill/>
                    </a:lnL>
                    <a:lnR>
                      <a:noFill/>
                    </a:lnR>
                    <a:lnT>
                      <a:noFill/>
                    </a:lnT>
                    <a:lnB>
                      <a:noFill/>
                    </a:lnB>
                    <a:solidFill>
                      <a:srgbClr val="E7E6E6"/>
                    </a:solidFill>
                  </a:tcPr>
                </a:tc>
                <a:extLst>
                  <a:ext uri="{0D108BD9-81ED-4DB2-BD59-A6C34878D82A}">
                    <a16:rowId xmlns:a16="http://schemas.microsoft.com/office/drawing/2014/main" val="746361091"/>
                  </a:ext>
                </a:extLst>
              </a:tr>
            </a:tbl>
          </a:graphicData>
        </a:graphic>
      </p:graphicFrame>
      <p:graphicFrame>
        <p:nvGraphicFramePr>
          <p:cNvPr id="41" name="Table 40">
            <a:extLst>
              <a:ext uri="{FF2B5EF4-FFF2-40B4-BE49-F238E27FC236}">
                <a16:creationId xmlns:a16="http://schemas.microsoft.com/office/drawing/2014/main" id="{9C629716-246F-467C-9E88-DFC6EADD8A9C}"/>
              </a:ext>
            </a:extLst>
          </p:cNvPr>
          <p:cNvGraphicFramePr>
            <a:graphicFrameLocks noGrp="1"/>
          </p:cNvGraphicFramePr>
          <p:nvPr>
            <p:extLst/>
          </p:nvPr>
        </p:nvGraphicFramePr>
        <p:xfrm>
          <a:off x="5411798" y="4962367"/>
          <a:ext cx="5939752" cy="228568"/>
        </p:xfrm>
        <a:graphic>
          <a:graphicData uri="http://schemas.openxmlformats.org/drawingml/2006/table">
            <a:tbl>
              <a:tblPr firstRow="1" firstCol="1" bandRow="1"/>
              <a:tblGrid>
                <a:gridCol w="1979635">
                  <a:extLst>
                    <a:ext uri="{9D8B030D-6E8A-4147-A177-3AD203B41FA5}">
                      <a16:colId xmlns:a16="http://schemas.microsoft.com/office/drawing/2014/main" val="2251560852"/>
                    </a:ext>
                  </a:extLst>
                </a:gridCol>
                <a:gridCol w="1980482">
                  <a:extLst>
                    <a:ext uri="{9D8B030D-6E8A-4147-A177-3AD203B41FA5}">
                      <a16:colId xmlns:a16="http://schemas.microsoft.com/office/drawing/2014/main" val="2798629176"/>
                    </a:ext>
                  </a:extLst>
                </a:gridCol>
                <a:gridCol w="1979635">
                  <a:extLst>
                    <a:ext uri="{9D8B030D-6E8A-4147-A177-3AD203B41FA5}">
                      <a16:colId xmlns:a16="http://schemas.microsoft.com/office/drawing/2014/main" val="2300673222"/>
                    </a:ext>
                  </a:extLst>
                </a:gridCol>
              </a:tblGrid>
              <a:tr h="228568">
                <a:tc>
                  <a:txBody>
                    <a:bodyPr/>
                    <a:lstStyle/>
                    <a:p>
                      <a:pPr marL="0" marR="0" algn="ctr">
                        <a:lnSpc>
                          <a:spcPct val="105000"/>
                        </a:lnSpc>
                        <a:spcBef>
                          <a:spcPts val="0"/>
                        </a:spcBef>
                        <a:spcAft>
                          <a:spcPts val="800"/>
                        </a:spcAft>
                      </a:pPr>
                      <a:r>
                        <a:rPr lang="en-US" sz="1100">
                          <a:solidFill>
                            <a:srgbClr val="FFFFFF"/>
                          </a:solidFill>
                          <a:effectLst/>
                          <a:latin typeface="+mj-lt"/>
                          <a:ea typeface="Calibri" panose="020F0502020204030204" pitchFamily="34" charset="0"/>
                          <a:cs typeface="Times New Roman" panose="02020603050405020304" pitchFamily="18" charset="0"/>
                        </a:rPr>
                        <a:t>Now available</a:t>
                      </a:r>
                      <a:endParaRPr lang="en-US" sz="1100">
                        <a:effectLst/>
                        <a:latin typeface="+mj-lt"/>
                        <a:ea typeface="Calibri" panose="020F0502020204030204" pitchFamily="34" charset="0"/>
                        <a:cs typeface="Times New Roman" panose="02020603050405020304" pitchFamily="18" charset="0"/>
                      </a:endParaRPr>
                    </a:p>
                  </a:txBody>
                  <a:tcPr marL="68570" marR="68570" marT="0" marB="0" anchor="ctr">
                    <a:lnL>
                      <a:noFill/>
                    </a:lnL>
                    <a:lnR>
                      <a:noFill/>
                    </a:lnR>
                    <a:lnT>
                      <a:noFill/>
                    </a:lnT>
                    <a:lnB>
                      <a:noFill/>
                    </a:lnB>
                    <a:solidFill>
                      <a:schemeClr val="tx2"/>
                    </a:solidFill>
                  </a:tcPr>
                </a:tc>
                <a:tc>
                  <a:txBody>
                    <a:bodyPr/>
                    <a:lstStyle/>
                    <a:p>
                      <a:pPr marL="0" marR="0" lvl="0" indent="0" algn="ctr" defTabSz="914367" rtl="0" eaLnBrk="1" fontAlgn="auto" latinLnBrk="0" hangingPunct="1">
                        <a:lnSpc>
                          <a:spcPct val="105000"/>
                        </a:lnSpc>
                        <a:spcBef>
                          <a:spcPts val="0"/>
                        </a:spcBef>
                        <a:spcAft>
                          <a:spcPts val="800"/>
                        </a:spcAft>
                        <a:buClrTx/>
                        <a:buSzTx/>
                        <a:buFontTx/>
                        <a:buNone/>
                        <a:tabLst/>
                        <a:defRPr/>
                      </a:pPr>
                      <a:r>
                        <a:rPr lang="en-US" sz="1100">
                          <a:effectLst/>
                          <a:latin typeface="+mj-lt"/>
                          <a:ea typeface="Calibri" panose="020F0502020204030204" pitchFamily="34" charset="0"/>
                          <a:cs typeface="Times New Roman" panose="02020603050405020304" pitchFamily="18" charset="0"/>
                        </a:rPr>
                        <a:t>Azure Stack</a:t>
                      </a:r>
                    </a:p>
                  </a:txBody>
                  <a:tcPr marL="68570" marR="68570" marT="0" marB="0" anchor="ctr">
                    <a:lnL>
                      <a:noFill/>
                    </a:lnL>
                    <a:lnR>
                      <a:noFill/>
                    </a:lnR>
                    <a:lnT>
                      <a:noFill/>
                    </a:lnT>
                    <a:lnB>
                      <a:noFill/>
                    </a:lnB>
                    <a:solidFill>
                      <a:srgbClr val="E7E6E6"/>
                    </a:solidFill>
                  </a:tcPr>
                </a:tc>
                <a:tc>
                  <a:txBody>
                    <a:bodyPr/>
                    <a:lstStyle/>
                    <a:p>
                      <a:pPr marL="0" marR="0" algn="ctr">
                        <a:lnSpc>
                          <a:spcPct val="107000"/>
                        </a:lnSpc>
                        <a:spcBef>
                          <a:spcPts val="0"/>
                        </a:spcBef>
                        <a:spcAft>
                          <a:spcPts val="0"/>
                        </a:spcAft>
                      </a:pPr>
                      <a:r>
                        <a:rPr lang="en-US" sz="1100">
                          <a:effectLst/>
                          <a:latin typeface="+mj-lt"/>
                          <a:ea typeface="Calibri" panose="020F0502020204030204" pitchFamily="34" charset="0"/>
                          <a:cs typeface="Times New Roman" panose="02020603050405020304" pitchFamily="18" charset="0"/>
                        </a:rPr>
                        <a:t>Azure Stack Infrastructure</a:t>
                      </a:r>
                    </a:p>
                  </a:txBody>
                  <a:tcPr marL="68570" marR="68570" marT="0" marB="0" anchor="ctr">
                    <a:lnL>
                      <a:noFill/>
                    </a:lnL>
                    <a:lnR>
                      <a:noFill/>
                    </a:lnR>
                    <a:lnT>
                      <a:noFill/>
                    </a:lnT>
                    <a:lnB>
                      <a:noFill/>
                    </a:lnB>
                    <a:solidFill>
                      <a:srgbClr val="E7E6E6"/>
                    </a:solidFill>
                  </a:tcPr>
                </a:tc>
                <a:extLst>
                  <a:ext uri="{0D108BD9-81ED-4DB2-BD59-A6C34878D82A}">
                    <a16:rowId xmlns:a16="http://schemas.microsoft.com/office/drawing/2014/main" val="983261617"/>
                  </a:ext>
                </a:extLst>
              </a:tr>
            </a:tbl>
          </a:graphicData>
        </a:graphic>
      </p:graphicFrame>
      <p:graphicFrame>
        <p:nvGraphicFramePr>
          <p:cNvPr id="42" name="Table 41">
            <a:extLst>
              <a:ext uri="{FF2B5EF4-FFF2-40B4-BE49-F238E27FC236}">
                <a16:creationId xmlns:a16="http://schemas.microsoft.com/office/drawing/2014/main" id="{477ED140-8433-47F6-AEEE-6589B342918F}"/>
              </a:ext>
            </a:extLst>
          </p:cNvPr>
          <p:cNvGraphicFramePr>
            <a:graphicFrameLocks noGrp="1"/>
          </p:cNvGraphicFramePr>
          <p:nvPr>
            <p:extLst/>
          </p:nvPr>
        </p:nvGraphicFramePr>
        <p:xfrm>
          <a:off x="5411797" y="962994"/>
          <a:ext cx="5939754" cy="3514150"/>
        </p:xfrm>
        <a:graphic>
          <a:graphicData uri="http://schemas.openxmlformats.org/drawingml/2006/table">
            <a:tbl>
              <a:tblPr firstRow="1" bandRow="1">
                <a:tableStyleId>{D7AC3CCA-C797-4891-BE02-D94E43425B78}</a:tableStyleId>
              </a:tblPr>
              <a:tblGrid>
                <a:gridCol w="5939754">
                  <a:extLst>
                    <a:ext uri="{9D8B030D-6E8A-4147-A177-3AD203B41FA5}">
                      <a16:colId xmlns:a16="http://schemas.microsoft.com/office/drawing/2014/main" val="4001262706"/>
                    </a:ext>
                  </a:extLst>
                </a:gridCol>
              </a:tblGrid>
              <a:tr h="351415">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cs typeface="Segoe UI" panose="020B0502040204020203" pitchFamily="34" charset="0"/>
                        </a:rPr>
                        <a:t>Azure Stack integrated systems with 16 node scale units</a:t>
                      </a:r>
                    </a:p>
                  </a:txBody>
                  <a:tcPr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920164188"/>
                  </a:ext>
                </a:extLst>
              </a:tr>
              <a:tr h="351415">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cs typeface="Segoe UI" panose="020B0502040204020203" pitchFamily="34" charset="0"/>
                        </a:rPr>
                        <a:t>Ability to incrementally add capacity to Azure Stack</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275267680"/>
                  </a:ext>
                </a:extLst>
              </a:tr>
              <a:tr h="351415">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cs typeface="Segoe UI" panose="020B0502040204020203" pitchFamily="34" charset="0"/>
                        </a:rPr>
                        <a:t>Azure Stack integrated systems support for multiple scale units</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653822775"/>
                  </a:ext>
                </a:extLst>
              </a:tr>
              <a:tr h="351415">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Azure Stack security - Drift Detection</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62242358"/>
                  </a:ext>
                </a:extLst>
              </a:tr>
              <a:tr h="351415">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cs typeface="Segoe UI" panose="020B0502040204020203" pitchFamily="34" charset="0"/>
                        </a:rPr>
                        <a:t>Azure Stack support for ASR </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51725442"/>
                  </a:ext>
                </a:extLst>
              </a:tr>
              <a:tr h="351415">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cs typeface="Segoe UI" panose="020B0502040204020203" pitchFamily="34" charset="0"/>
                        </a:rPr>
                        <a:t>Azure Stack support for Azure Backup</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63042344"/>
                  </a:ext>
                </a:extLst>
              </a:tr>
              <a:tr h="351415">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cs typeface="Segoe UI" panose="020B0502040204020203" pitchFamily="34" charset="0"/>
                        </a:rPr>
                        <a:t>Azure Stack infrastructure backup and cloud recovery</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15602477"/>
                  </a:ext>
                </a:extLst>
              </a:tr>
              <a:tr h="351415">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cs typeface="Segoe UI" panose="020B0502040204020203" pitchFamily="34" charset="0"/>
                        </a:rPr>
                        <a:t>Azure Stack operator experience feature updates</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90143011"/>
                  </a:ext>
                </a:extLst>
              </a:tr>
              <a:tr h="351415">
                <a:tc>
                  <a:txBody>
                    <a:bodyPr/>
                    <a:lstStyle/>
                    <a:p>
                      <a:pPr marL="0" algn="l" defTabSz="914225" rtl="0" eaLnBrk="1" latinLnBrk="0" hangingPunct="1"/>
                      <a:r>
                        <a:rPr lang="en-US" sz="1200" b="0" kern="1200">
                          <a:solidFill>
                            <a:schemeClr val="tx1"/>
                          </a:solidFill>
                          <a:latin typeface="Segoe UI" panose="020B0502040204020203" pitchFamily="34" charset="0"/>
                          <a:ea typeface="Calibri" panose="020F0502020204030204" pitchFamily="34" charset="0"/>
                          <a:cs typeface="Segoe UI" panose="020B0502040204020203" pitchFamily="34" charset="0"/>
                        </a:rPr>
                        <a:t>Display VM prices in Azure Stack portal </a:t>
                      </a:r>
                      <a:endParaRPr lang="en-US" sz="1200" b="0" kern="1200">
                        <a:solidFill>
                          <a:schemeClr val="tx1"/>
                        </a:solidFill>
                        <a:latin typeface="Segoe UI" panose="020B0502040204020203" pitchFamily="34" charset="0"/>
                        <a:cs typeface="Segoe UI" panose="020B0502040204020203" pitchFamily="34" charset="0"/>
                      </a:endParaRP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56545176"/>
                  </a:ext>
                </a:extLst>
              </a:tr>
              <a:tr h="351415">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Azure Government Cloud Integration for Azure Stack* </a:t>
                      </a:r>
                    </a:p>
                  </a:txBody>
                  <a:tcPr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52099773"/>
                  </a:ext>
                </a:extLst>
              </a:tr>
            </a:tbl>
          </a:graphicData>
        </a:graphic>
      </p:graphicFrame>
      <p:graphicFrame>
        <p:nvGraphicFramePr>
          <p:cNvPr id="43" name="Table 42">
            <a:extLst>
              <a:ext uri="{FF2B5EF4-FFF2-40B4-BE49-F238E27FC236}">
                <a16:creationId xmlns:a16="http://schemas.microsoft.com/office/drawing/2014/main" id="{617B0D74-F109-4C22-AA5E-D0378ACDF698}"/>
              </a:ext>
            </a:extLst>
          </p:cNvPr>
          <p:cNvGraphicFramePr>
            <a:graphicFrameLocks noGrp="1"/>
          </p:cNvGraphicFramePr>
          <p:nvPr>
            <p:extLst/>
          </p:nvPr>
        </p:nvGraphicFramePr>
        <p:xfrm>
          <a:off x="5411796" y="5189934"/>
          <a:ext cx="5939754" cy="741680"/>
        </p:xfrm>
        <a:graphic>
          <a:graphicData uri="http://schemas.openxmlformats.org/drawingml/2006/table">
            <a:tbl>
              <a:tblPr firstRow="1" bandRow="1">
                <a:tableStyleId>{D7AC3CCA-C797-4891-BE02-D94E43425B78}</a:tableStyleId>
              </a:tblPr>
              <a:tblGrid>
                <a:gridCol w="5939754">
                  <a:extLst>
                    <a:ext uri="{9D8B030D-6E8A-4147-A177-3AD203B41FA5}">
                      <a16:colId xmlns:a16="http://schemas.microsoft.com/office/drawing/2014/main" val="3537941271"/>
                    </a:ext>
                  </a:extLst>
                </a:gridCol>
              </a:tblGrid>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Compliance certification guidance</a:t>
                      </a:r>
                    </a:p>
                  </a:txBody>
                  <a:tcPr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3948632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Segoe UI" panose="020B0502040204020203" pitchFamily="34" charset="0"/>
                          <a:ea typeface="+mn-ea"/>
                          <a:cs typeface="Segoe UI" panose="020B0502040204020203" pitchFamily="34" charset="0"/>
                        </a:rPr>
                        <a:t>Azure China Cloud support for Azure Stack*</a:t>
                      </a:r>
                    </a:p>
                  </a:txBody>
                  <a:tcPr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230666669"/>
                  </a:ext>
                </a:extLst>
              </a:tr>
            </a:tbl>
          </a:graphicData>
        </a:graphic>
      </p:graphicFrame>
      <p:sp>
        <p:nvSpPr>
          <p:cNvPr id="44" name="Rectangle 43">
            <a:extLst>
              <a:ext uri="{FF2B5EF4-FFF2-40B4-BE49-F238E27FC236}">
                <a16:creationId xmlns:a16="http://schemas.microsoft.com/office/drawing/2014/main" id="{2A48D370-4842-4322-BD28-4BDB77855F42}"/>
              </a:ext>
            </a:extLst>
          </p:cNvPr>
          <p:cNvSpPr/>
          <p:nvPr/>
        </p:nvSpPr>
        <p:spPr bwMode="auto">
          <a:xfrm>
            <a:off x="11327430" y="6169306"/>
            <a:ext cx="862844" cy="6886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E424025D-8FA8-4637-8596-81614B364EEC}"/>
              </a:ext>
            </a:extLst>
          </p:cNvPr>
          <p:cNvGrpSpPr/>
          <p:nvPr/>
        </p:nvGrpSpPr>
        <p:grpSpPr>
          <a:xfrm>
            <a:off x="10181418" y="6298727"/>
            <a:ext cx="1804732" cy="338079"/>
            <a:chOff x="10181418" y="6298727"/>
            <a:chExt cx="1804732" cy="338079"/>
          </a:xfrm>
        </p:grpSpPr>
        <p:grpSp>
          <p:nvGrpSpPr>
            <p:cNvPr id="37" name="Group 36">
              <a:extLst>
                <a:ext uri="{FF2B5EF4-FFF2-40B4-BE49-F238E27FC236}">
                  <a16:creationId xmlns:a16="http://schemas.microsoft.com/office/drawing/2014/main" id="{F422297A-F5C5-453D-BD01-30F1053E8C3B}"/>
                </a:ext>
              </a:extLst>
            </p:cNvPr>
            <p:cNvGrpSpPr/>
            <p:nvPr/>
          </p:nvGrpSpPr>
          <p:grpSpPr>
            <a:xfrm>
              <a:off x="10181418" y="6299980"/>
              <a:ext cx="336826" cy="336826"/>
              <a:chOff x="10151852" y="440684"/>
              <a:chExt cx="336826" cy="336826"/>
            </a:xfrm>
          </p:grpSpPr>
          <p:grpSp>
            <p:nvGrpSpPr>
              <p:cNvPr id="74" name="Group 73">
                <a:extLst>
                  <a:ext uri="{FF2B5EF4-FFF2-40B4-BE49-F238E27FC236}">
                    <a16:creationId xmlns:a16="http://schemas.microsoft.com/office/drawing/2014/main" id="{CBAE3DEB-E7DB-4341-9F2E-426AC1AD9E07}"/>
                  </a:ext>
                </a:extLst>
              </p:cNvPr>
              <p:cNvGrpSpPr/>
              <p:nvPr/>
            </p:nvGrpSpPr>
            <p:grpSpPr>
              <a:xfrm>
                <a:off x="10151853" y="609097"/>
                <a:ext cx="336825" cy="0"/>
                <a:chOff x="10151852" y="593763"/>
                <a:chExt cx="336825" cy="0"/>
              </a:xfrm>
            </p:grpSpPr>
            <p:cxnSp>
              <p:nvCxnSpPr>
                <p:cNvPr id="87" name="Straight Connector 86">
                  <a:extLst>
                    <a:ext uri="{FF2B5EF4-FFF2-40B4-BE49-F238E27FC236}">
                      <a16:creationId xmlns:a16="http://schemas.microsoft.com/office/drawing/2014/main" id="{288A9427-4F64-4610-87D0-82C8E380B9EE}"/>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 name="Straight Connector 87">
                  <a:extLst>
                    <a:ext uri="{FF2B5EF4-FFF2-40B4-BE49-F238E27FC236}">
                      <a16:creationId xmlns:a16="http://schemas.microsoft.com/office/drawing/2014/main" id="{023B4EB1-A0A2-4B61-A904-B8C69A308D45}"/>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5" name="Group 74">
                <a:extLst>
                  <a:ext uri="{FF2B5EF4-FFF2-40B4-BE49-F238E27FC236}">
                    <a16:creationId xmlns:a16="http://schemas.microsoft.com/office/drawing/2014/main" id="{5CFFCA7F-D9A0-45A2-9A0B-5F42388562F7}"/>
                  </a:ext>
                </a:extLst>
              </p:cNvPr>
              <p:cNvGrpSpPr/>
              <p:nvPr/>
            </p:nvGrpSpPr>
            <p:grpSpPr>
              <a:xfrm>
                <a:off x="10321269" y="440684"/>
                <a:ext cx="0" cy="336826"/>
                <a:chOff x="10320265" y="423863"/>
                <a:chExt cx="0" cy="336826"/>
              </a:xfrm>
            </p:grpSpPr>
            <p:cxnSp>
              <p:nvCxnSpPr>
                <p:cNvPr id="84" name="Straight Connector 83">
                  <a:extLst>
                    <a:ext uri="{FF2B5EF4-FFF2-40B4-BE49-F238E27FC236}">
                      <a16:creationId xmlns:a16="http://schemas.microsoft.com/office/drawing/2014/main" id="{24A2A906-2C99-4F76-A556-CC68A462CF56}"/>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5" name="Straight Connector 84">
                  <a:extLst>
                    <a:ext uri="{FF2B5EF4-FFF2-40B4-BE49-F238E27FC236}">
                      <a16:creationId xmlns:a16="http://schemas.microsoft.com/office/drawing/2014/main" id="{81BCB37A-A3D0-4B06-983E-770186EA8D34}"/>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6" name="Straight Connector 85">
                  <a:extLst>
                    <a:ext uri="{FF2B5EF4-FFF2-40B4-BE49-F238E27FC236}">
                      <a16:creationId xmlns:a16="http://schemas.microsoft.com/office/drawing/2014/main" id="{57121380-D249-44F8-8048-8FF8E760AF4C}"/>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6" name="Group 75">
                <a:extLst>
                  <a:ext uri="{FF2B5EF4-FFF2-40B4-BE49-F238E27FC236}">
                    <a16:creationId xmlns:a16="http://schemas.microsoft.com/office/drawing/2014/main" id="{82E968CC-2EE1-4AE5-A1AB-85B55DA12840}"/>
                  </a:ext>
                </a:extLst>
              </p:cNvPr>
              <p:cNvGrpSpPr/>
              <p:nvPr/>
            </p:nvGrpSpPr>
            <p:grpSpPr>
              <a:xfrm rot="18900000">
                <a:off x="10158623" y="592084"/>
                <a:ext cx="323006" cy="34301"/>
                <a:chOff x="10158567" y="631983"/>
                <a:chExt cx="323006" cy="34301"/>
              </a:xfrm>
            </p:grpSpPr>
            <p:cxnSp>
              <p:nvCxnSpPr>
                <p:cNvPr id="82" name="Straight Connector 81">
                  <a:extLst>
                    <a:ext uri="{FF2B5EF4-FFF2-40B4-BE49-F238E27FC236}">
                      <a16:creationId xmlns:a16="http://schemas.microsoft.com/office/drawing/2014/main" id="{C16076D0-6976-49D2-B0E0-95FC7E975413}"/>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3" name="Straight Connector 82">
                  <a:extLst>
                    <a:ext uri="{FF2B5EF4-FFF2-40B4-BE49-F238E27FC236}">
                      <a16:creationId xmlns:a16="http://schemas.microsoft.com/office/drawing/2014/main" id="{E03ADF92-BA00-41AD-B8E2-4E591D571F78}"/>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7" name="Group 76">
                <a:extLst>
                  <a:ext uri="{FF2B5EF4-FFF2-40B4-BE49-F238E27FC236}">
                    <a16:creationId xmlns:a16="http://schemas.microsoft.com/office/drawing/2014/main" id="{73950694-16DE-4CD0-B40C-7F08495380D1}"/>
                  </a:ext>
                </a:extLst>
              </p:cNvPr>
              <p:cNvGrpSpPr/>
              <p:nvPr/>
            </p:nvGrpSpPr>
            <p:grpSpPr>
              <a:xfrm rot="2700000">
                <a:off x="10157934" y="587792"/>
                <a:ext cx="325375" cy="43317"/>
                <a:chOff x="10158080" y="627475"/>
                <a:chExt cx="325375" cy="43317"/>
              </a:xfrm>
            </p:grpSpPr>
            <p:cxnSp>
              <p:nvCxnSpPr>
                <p:cNvPr id="79" name="Straight Connector 78">
                  <a:extLst>
                    <a:ext uri="{FF2B5EF4-FFF2-40B4-BE49-F238E27FC236}">
                      <a16:creationId xmlns:a16="http://schemas.microsoft.com/office/drawing/2014/main" id="{C907C3A1-5739-4BCC-AA80-66E70DEAAA20}"/>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F3043AED-061C-4B76-8331-685F98B7CC53}"/>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E555ED30-C4B6-4F7B-AC42-D44A1FCC3607}"/>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Oval 77">
                <a:hlinkClick r:id="rId3" action="ppaction://hlinksldjump"/>
                <a:extLst>
                  <a:ext uri="{FF2B5EF4-FFF2-40B4-BE49-F238E27FC236}">
                    <a16:creationId xmlns:a16="http://schemas.microsoft.com/office/drawing/2014/main" id="{536677C8-50E7-48CD-8EEF-B13D49035DDD}"/>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8" name="Freeform 5">
              <a:hlinkClick r:id="" action="ppaction://hlinkshowjump?jump=previousslide"/>
              <a:extLst>
                <a:ext uri="{FF2B5EF4-FFF2-40B4-BE49-F238E27FC236}">
                  <a16:creationId xmlns:a16="http://schemas.microsoft.com/office/drawing/2014/main" id="{D24FC7C4-9F4B-4B23-85EC-3E2CA0F3D347}"/>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 name="Freeform 5">
              <a:hlinkClick r:id="" action="ppaction://hlinkshowjump?jump=nextslide"/>
              <a:extLst>
                <a:ext uri="{FF2B5EF4-FFF2-40B4-BE49-F238E27FC236}">
                  <a16:creationId xmlns:a16="http://schemas.microsoft.com/office/drawing/2014/main" id="{273E5F59-2AF0-487A-B1E3-D4085FA6FE93}"/>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69" name="Group 68">
              <a:extLst>
                <a:ext uri="{FF2B5EF4-FFF2-40B4-BE49-F238E27FC236}">
                  <a16:creationId xmlns:a16="http://schemas.microsoft.com/office/drawing/2014/main" id="{38ED525B-D846-4366-BAB6-7231760E7C02}"/>
                </a:ext>
              </a:extLst>
            </p:cNvPr>
            <p:cNvGrpSpPr/>
            <p:nvPr/>
          </p:nvGrpSpPr>
          <p:grpSpPr>
            <a:xfrm>
              <a:off x="11160022" y="6298727"/>
              <a:ext cx="336826" cy="336826"/>
              <a:chOff x="9003250" y="423863"/>
              <a:chExt cx="336826" cy="336826"/>
            </a:xfrm>
          </p:grpSpPr>
          <p:grpSp>
            <p:nvGrpSpPr>
              <p:cNvPr id="70" name="Group 14">
                <a:extLst>
                  <a:ext uri="{FF2B5EF4-FFF2-40B4-BE49-F238E27FC236}">
                    <a16:creationId xmlns:a16="http://schemas.microsoft.com/office/drawing/2014/main" id="{773CAF8E-85A2-4442-91FB-B51FB05D7229}"/>
                  </a:ext>
                </a:extLst>
              </p:cNvPr>
              <p:cNvGrpSpPr>
                <a:grpSpLocks noChangeAspect="1"/>
              </p:cNvGrpSpPr>
              <p:nvPr userDrawn="1"/>
            </p:nvGrpSpPr>
            <p:grpSpPr bwMode="auto">
              <a:xfrm>
                <a:off x="9057081" y="495300"/>
                <a:ext cx="229164" cy="179665"/>
                <a:chOff x="1201" y="104"/>
                <a:chExt cx="5278" cy="4138"/>
              </a:xfrm>
            </p:grpSpPr>
            <p:sp>
              <p:nvSpPr>
                <p:cNvPr id="72" name="Freeform 15">
                  <a:extLst>
                    <a:ext uri="{FF2B5EF4-FFF2-40B4-BE49-F238E27FC236}">
                      <a16:creationId xmlns:a16="http://schemas.microsoft.com/office/drawing/2014/main" id="{24042815-56B5-4C58-AC30-B3085E4ABE62}"/>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 name="Freeform 16">
                  <a:extLst>
                    <a:ext uri="{FF2B5EF4-FFF2-40B4-BE49-F238E27FC236}">
                      <a16:creationId xmlns:a16="http://schemas.microsoft.com/office/drawing/2014/main" id="{F04A1306-F54F-4381-8823-3A7DB7D3FE96}"/>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71" name="Oval 70">
                <a:hlinkClick r:id="rId4" action="ppaction://hlinksldjump"/>
                <a:extLst>
                  <a:ext uri="{FF2B5EF4-FFF2-40B4-BE49-F238E27FC236}">
                    <a16:creationId xmlns:a16="http://schemas.microsoft.com/office/drawing/2014/main" id="{AE8AEDD3-0295-4110-A305-99BE6351907D}"/>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23266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generated with very high confidence">
            <a:extLst>
              <a:ext uri="{FF2B5EF4-FFF2-40B4-BE49-F238E27FC236}">
                <a16:creationId xmlns:a16="http://schemas.microsoft.com/office/drawing/2014/main" id="{FE7F88F9-B432-47C3-AADA-D641B995744B}"/>
              </a:ext>
            </a:extLst>
          </p:cNvPr>
          <p:cNvPicPr>
            <a:picLocks noChangeAspect="1"/>
          </p:cNvPicPr>
          <p:nvPr/>
        </p:nvPicPr>
        <p:blipFill rotWithShape="1">
          <a:blip r:embed="rId3">
            <a:extLst>
              <a:ext uri="{28A0092B-C50C-407E-A947-70E740481C1C}">
                <a14:useLocalDpi xmlns:a14="http://schemas.microsoft.com/office/drawing/2010/main" val="0"/>
              </a:ext>
            </a:extLst>
          </a:blip>
          <a:srcRect t="4785"/>
          <a:stretch/>
        </p:blipFill>
        <p:spPr>
          <a:xfrm>
            <a:off x="920796" y="1381798"/>
            <a:ext cx="10643578" cy="5457717"/>
          </a:xfrm>
          <a:prstGeom prst="rect">
            <a:avLst/>
          </a:prstGeom>
          <a:effectLst/>
        </p:spPr>
      </p:pic>
      <p:pic>
        <p:nvPicPr>
          <p:cNvPr id="4" name="Picture 3" descr="A screenshot of a computer screen&#10;&#10;Description generated with very high confidence">
            <a:extLst>
              <a:ext uri="{FF2B5EF4-FFF2-40B4-BE49-F238E27FC236}">
                <a16:creationId xmlns:a16="http://schemas.microsoft.com/office/drawing/2014/main" id="{B73AED45-677A-4EEE-85D1-2A7570383C2E}"/>
              </a:ext>
            </a:extLst>
          </p:cNvPr>
          <p:cNvPicPr>
            <a:picLocks noChangeAspect="1"/>
          </p:cNvPicPr>
          <p:nvPr/>
        </p:nvPicPr>
        <p:blipFill rotWithShape="1">
          <a:blip r:embed="rId4">
            <a:extLst>
              <a:ext uri="{28A0092B-C50C-407E-A947-70E740481C1C}">
                <a14:useLocalDpi xmlns:a14="http://schemas.microsoft.com/office/drawing/2010/main" val="0"/>
              </a:ext>
            </a:extLst>
          </a:blip>
          <a:srcRect t="5090"/>
          <a:stretch/>
        </p:blipFill>
        <p:spPr>
          <a:xfrm>
            <a:off x="920795" y="1381798"/>
            <a:ext cx="10677793" cy="5457717"/>
          </a:xfrm>
          <a:prstGeom prst="rect">
            <a:avLst/>
          </a:prstGeom>
          <a:effectLst/>
        </p:spPr>
      </p:pic>
      <p:pic>
        <p:nvPicPr>
          <p:cNvPr id="2" name="Picture 1">
            <a:extLst>
              <a:ext uri="{FF2B5EF4-FFF2-40B4-BE49-F238E27FC236}">
                <a16:creationId xmlns:a16="http://schemas.microsoft.com/office/drawing/2014/main" id="{D63FCF6E-DAC8-4A9D-A233-B8207006E81F}"/>
              </a:ext>
            </a:extLst>
          </p:cNvPr>
          <p:cNvPicPr>
            <a:picLocks noChangeAspect="1"/>
          </p:cNvPicPr>
          <p:nvPr/>
        </p:nvPicPr>
        <p:blipFill rotWithShape="1">
          <a:blip r:embed="rId5"/>
          <a:srcRect t="5251"/>
          <a:stretch/>
        </p:blipFill>
        <p:spPr>
          <a:xfrm>
            <a:off x="920797" y="1381798"/>
            <a:ext cx="10677792" cy="5476202"/>
          </a:xfrm>
          <a:prstGeom prst="rect">
            <a:avLst/>
          </a:prstGeom>
          <a:effectLst/>
        </p:spPr>
      </p:pic>
      <p:sp>
        <p:nvSpPr>
          <p:cNvPr id="3" name="Title 2">
            <a:extLst>
              <a:ext uri="{FF2B5EF4-FFF2-40B4-BE49-F238E27FC236}">
                <a16:creationId xmlns:a16="http://schemas.microsoft.com/office/drawing/2014/main" id="{39AB5552-368A-42C5-9394-2F5CE9E4DC77}"/>
              </a:ext>
            </a:extLst>
          </p:cNvPr>
          <p:cNvSpPr>
            <a:spLocks noGrp="1"/>
          </p:cNvSpPr>
          <p:nvPr>
            <p:ph type="title"/>
          </p:nvPr>
        </p:nvSpPr>
        <p:spPr/>
        <p:txBody>
          <a:bodyPr/>
          <a:lstStyle/>
          <a:p>
            <a:r>
              <a:rPr lang="en-US"/>
              <a:t>Servicing</a:t>
            </a:r>
          </a:p>
        </p:txBody>
      </p:sp>
      <p:sp>
        <p:nvSpPr>
          <p:cNvPr id="7" name="Rectangle 6">
            <a:extLst>
              <a:ext uri="{FF2B5EF4-FFF2-40B4-BE49-F238E27FC236}">
                <a16:creationId xmlns:a16="http://schemas.microsoft.com/office/drawing/2014/main" id="{538F7693-0E24-4416-8018-399EA4F0B7DE}"/>
              </a:ext>
            </a:extLst>
          </p:cNvPr>
          <p:cNvSpPr/>
          <p:nvPr/>
        </p:nvSpPr>
        <p:spPr bwMode="auto">
          <a:xfrm>
            <a:off x="11327430" y="18485"/>
            <a:ext cx="862844" cy="6886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0B3D5765-31A9-48C2-8619-53801FB11747}"/>
              </a:ext>
            </a:extLst>
          </p:cNvPr>
          <p:cNvGrpSpPr/>
          <p:nvPr/>
        </p:nvGrpSpPr>
        <p:grpSpPr>
          <a:xfrm>
            <a:off x="10181418" y="147906"/>
            <a:ext cx="1804732" cy="338079"/>
            <a:chOff x="10181418" y="6298727"/>
            <a:chExt cx="1804732" cy="338079"/>
          </a:xfrm>
        </p:grpSpPr>
        <p:grpSp>
          <p:nvGrpSpPr>
            <p:cNvPr id="9" name="Group 8">
              <a:extLst>
                <a:ext uri="{FF2B5EF4-FFF2-40B4-BE49-F238E27FC236}">
                  <a16:creationId xmlns:a16="http://schemas.microsoft.com/office/drawing/2014/main" id="{70383F2C-A8FD-432F-A0AB-3979DD2F4970}"/>
                </a:ext>
              </a:extLst>
            </p:cNvPr>
            <p:cNvGrpSpPr/>
            <p:nvPr/>
          </p:nvGrpSpPr>
          <p:grpSpPr>
            <a:xfrm>
              <a:off x="10181418" y="6299980"/>
              <a:ext cx="336826" cy="336826"/>
              <a:chOff x="10151852" y="440684"/>
              <a:chExt cx="336826" cy="336826"/>
            </a:xfrm>
          </p:grpSpPr>
          <p:grpSp>
            <p:nvGrpSpPr>
              <p:cNvPr id="17" name="Group 16">
                <a:extLst>
                  <a:ext uri="{FF2B5EF4-FFF2-40B4-BE49-F238E27FC236}">
                    <a16:creationId xmlns:a16="http://schemas.microsoft.com/office/drawing/2014/main" id="{CD9953FF-5A1D-479E-92A7-7A2030D9043F}"/>
                  </a:ext>
                </a:extLst>
              </p:cNvPr>
              <p:cNvGrpSpPr/>
              <p:nvPr/>
            </p:nvGrpSpPr>
            <p:grpSpPr>
              <a:xfrm>
                <a:off x="10151853" y="609097"/>
                <a:ext cx="336825" cy="0"/>
                <a:chOff x="10151852" y="593763"/>
                <a:chExt cx="336825" cy="0"/>
              </a:xfrm>
            </p:grpSpPr>
            <p:cxnSp>
              <p:nvCxnSpPr>
                <p:cNvPr id="30" name="Straight Connector 29">
                  <a:extLst>
                    <a:ext uri="{FF2B5EF4-FFF2-40B4-BE49-F238E27FC236}">
                      <a16:creationId xmlns:a16="http://schemas.microsoft.com/office/drawing/2014/main" id="{4F463BEE-FACB-46D6-A63F-76852333D8A1}"/>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 name="Straight Connector 30">
                  <a:extLst>
                    <a:ext uri="{FF2B5EF4-FFF2-40B4-BE49-F238E27FC236}">
                      <a16:creationId xmlns:a16="http://schemas.microsoft.com/office/drawing/2014/main" id="{7B896FB2-CAE7-4B70-A0FE-89B31DB521C4}"/>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8" name="Group 17">
                <a:extLst>
                  <a:ext uri="{FF2B5EF4-FFF2-40B4-BE49-F238E27FC236}">
                    <a16:creationId xmlns:a16="http://schemas.microsoft.com/office/drawing/2014/main" id="{D0247131-AAA6-44BB-A2C0-93AEEC1A0011}"/>
                  </a:ext>
                </a:extLst>
              </p:cNvPr>
              <p:cNvGrpSpPr/>
              <p:nvPr/>
            </p:nvGrpSpPr>
            <p:grpSpPr>
              <a:xfrm>
                <a:off x="10321269" y="440684"/>
                <a:ext cx="0" cy="336826"/>
                <a:chOff x="10320265" y="423863"/>
                <a:chExt cx="0" cy="336826"/>
              </a:xfrm>
            </p:grpSpPr>
            <p:cxnSp>
              <p:nvCxnSpPr>
                <p:cNvPr id="27" name="Straight Connector 26">
                  <a:extLst>
                    <a:ext uri="{FF2B5EF4-FFF2-40B4-BE49-F238E27FC236}">
                      <a16:creationId xmlns:a16="http://schemas.microsoft.com/office/drawing/2014/main" id="{4EE99D13-0E8A-469A-ADEC-26145747B054}"/>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F4548D8E-FC7D-45A6-83E6-FC72A5E2A4B8}"/>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 name="Straight Connector 28">
                  <a:extLst>
                    <a:ext uri="{FF2B5EF4-FFF2-40B4-BE49-F238E27FC236}">
                      <a16:creationId xmlns:a16="http://schemas.microsoft.com/office/drawing/2014/main" id="{2AEB8048-C56E-4352-8D7A-B51714D94673}"/>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9" name="Group 18">
                <a:extLst>
                  <a:ext uri="{FF2B5EF4-FFF2-40B4-BE49-F238E27FC236}">
                    <a16:creationId xmlns:a16="http://schemas.microsoft.com/office/drawing/2014/main" id="{883A88ED-5937-45E0-A3B3-AC6E4CE719F0}"/>
                  </a:ext>
                </a:extLst>
              </p:cNvPr>
              <p:cNvGrpSpPr/>
              <p:nvPr/>
            </p:nvGrpSpPr>
            <p:grpSpPr>
              <a:xfrm rot="18900000">
                <a:off x="10158623" y="592084"/>
                <a:ext cx="323006" cy="34301"/>
                <a:chOff x="10158567" y="631983"/>
                <a:chExt cx="323006" cy="34301"/>
              </a:xfrm>
            </p:grpSpPr>
            <p:cxnSp>
              <p:nvCxnSpPr>
                <p:cNvPr id="25" name="Straight Connector 24">
                  <a:extLst>
                    <a:ext uri="{FF2B5EF4-FFF2-40B4-BE49-F238E27FC236}">
                      <a16:creationId xmlns:a16="http://schemas.microsoft.com/office/drawing/2014/main" id="{55BFC502-6182-49DB-94E5-9951DE2A0AB4}"/>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C2644CD9-46D2-4076-82A6-D7742C75DC05}"/>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0" name="Group 19">
                <a:extLst>
                  <a:ext uri="{FF2B5EF4-FFF2-40B4-BE49-F238E27FC236}">
                    <a16:creationId xmlns:a16="http://schemas.microsoft.com/office/drawing/2014/main" id="{DE19EA12-0EF5-4AC3-BD7F-0E51C4AC3B38}"/>
                  </a:ext>
                </a:extLst>
              </p:cNvPr>
              <p:cNvGrpSpPr/>
              <p:nvPr/>
            </p:nvGrpSpPr>
            <p:grpSpPr>
              <a:xfrm rot="2700000">
                <a:off x="10157934" y="587792"/>
                <a:ext cx="325375" cy="43317"/>
                <a:chOff x="10158080" y="627475"/>
                <a:chExt cx="325375" cy="43317"/>
              </a:xfrm>
            </p:grpSpPr>
            <p:cxnSp>
              <p:nvCxnSpPr>
                <p:cNvPr id="22" name="Straight Connector 21">
                  <a:extLst>
                    <a:ext uri="{FF2B5EF4-FFF2-40B4-BE49-F238E27FC236}">
                      <a16:creationId xmlns:a16="http://schemas.microsoft.com/office/drawing/2014/main" id="{455C295D-F23B-4D02-81CA-0A58415E210D}"/>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F8A7B2C4-52F3-4CF2-8963-AB2D4C28C448}"/>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8B6D69A6-3021-4374-9139-0907A2C193F2}"/>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1" name="Oval 20">
                <a:hlinkClick r:id="rId6" action="ppaction://hlinksldjump"/>
                <a:extLst>
                  <a:ext uri="{FF2B5EF4-FFF2-40B4-BE49-F238E27FC236}">
                    <a16:creationId xmlns:a16="http://schemas.microsoft.com/office/drawing/2014/main" id="{9DE76222-3B72-438A-938C-76753F651932}"/>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10" name="Freeform 5">
              <a:hlinkClick r:id="" action="ppaction://hlinkshowjump?jump=previousslide"/>
              <a:extLst>
                <a:ext uri="{FF2B5EF4-FFF2-40B4-BE49-F238E27FC236}">
                  <a16:creationId xmlns:a16="http://schemas.microsoft.com/office/drawing/2014/main" id="{87EE864F-5174-4300-B35E-04349092DC8E}"/>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 name="Freeform 5">
              <a:hlinkClick r:id="" action="ppaction://hlinkshowjump?jump=nextslide"/>
              <a:extLst>
                <a:ext uri="{FF2B5EF4-FFF2-40B4-BE49-F238E27FC236}">
                  <a16:creationId xmlns:a16="http://schemas.microsoft.com/office/drawing/2014/main" id="{AABC9DED-633A-4272-9998-9721D5F25977}"/>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D9AD7A3A-38FE-48C5-88FA-EA8455AD4757}"/>
                </a:ext>
              </a:extLst>
            </p:cNvPr>
            <p:cNvGrpSpPr/>
            <p:nvPr/>
          </p:nvGrpSpPr>
          <p:grpSpPr>
            <a:xfrm>
              <a:off x="11160022" y="6298727"/>
              <a:ext cx="336826" cy="336826"/>
              <a:chOff x="9003250" y="423863"/>
              <a:chExt cx="336826" cy="336826"/>
            </a:xfrm>
          </p:grpSpPr>
          <p:grpSp>
            <p:nvGrpSpPr>
              <p:cNvPr id="13" name="Group 14">
                <a:extLst>
                  <a:ext uri="{FF2B5EF4-FFF2-40B4-BE49-F238E27FC236}">
                    <a16:creationId xmlns:a16="http://schemas.microsoft.com/office/drawing/2014/main" id="{9CFAEA93-ECDA-42E9-957E-CF5E507BD972}"/>
                  </a:ext>
                </a:extLst>
              </p:cNvPr>
              <p:cNvGrpSpPr>
                <a:grpSpLocks noChangeAspect="1"/>
              </p:cNvGrpSpPr>
              <p:nvPr userDrawn="1"/>
            </p:nvGrpSpPr>
            <p:grpSpPr bwMode="auto">
              <a:xfrm>
                <a:off x="9057081" y="495300"/>
                <a:ext cx="229164" cy="179665"/>
                <a:chOff x="1201" y="104"/>
                <a:chExt cx="5278" cy="4138"/>
              </a:xfrm>
            </p:grpSpPr>
            <p:sp>
              <p:nvSpPr>
                <p:cNvPr id="15" name="Freeform 15">
                  <a:extLst>
                    <a:ext uri="{FF2B5EF4-FFF2-40B4-BE49-F238E27FC236}">
                      <a16:creationId xmlns:a16="http://schemas.microsoft.com/office/drawing/2014/main" id="{F024E5F6-4577-438F-9C6F-94AE739FB255}"/>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Freeform 16">
                  <a:extLst>
                    <a:ext uri="{FF2B5EF4-FFF2-40B4-BE49-F238E27FC236}">
                      <a16:creationId xmlns:a16="http://schemas.microsoft.com/office/drawing/2014/main" id="{5C11E1EC-6EEE-4D42-9B07-7941FAFB886A}"/>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14" name="Oval 13">
                <a:hlinkClick r:id="" action="ppaction://noaction"/>
                <a:extLst>
                  <a:ext uri="{FF2B5EF4-FFF2-40B4-BE49-F238E27FC236}">
                    <a16:creationId xmlns:a16="http://schemas.microsoft.com/office/drawing/2014/main" id="{028E1F17-89B2-4DE8-95FF-42AAAE728E51}"/>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381263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775" y="2344315"/>
            <a:ext cx="11038507" cy="1325563"/>
          </a:xfrm>
        </p:spPr>
        <p:txBody>
          <a:bodyPr>
            <a:normAutofit fontScale="90000"/>
          </a:bodyPr>
          <a:lstStyle/>
          <a:p>
            <a:pPr algn="ctr"/>
            <a:r>
              <a:rPr lang="en-US" sz="6000"/>
              <a:t>A LOT of Microsoft’s partners &amp; customers still think this!</a:t>
            </a:r>
          </a:p>
        </p:txBody>
      </p:sp>
    </p:spTree>
    <p:extLst>
      <p:ext uri="{BB962C8B-B14F-4D97-AF65-F5344CB8AC3E}">
        <p14:creationId xmlns:p14="http://schemas.microsoft.com/office/powerpoint/2010/main" val="37055457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2516" y="-447725"/>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5" tIns="44816" rIns="89635" bIns="44816" numCol="1" anchor="t" anchorCtr="0" compatLnSpc="1">
            <a:prstTxWarp prst="textNoShape">
              <a:avLst/>
            </a:prstTxWarp>
          </a:bodyPr>
          <a:lstStyle/>
          <a:p>
            <a:pPr marL="0" marR="0" lvl="0" indent="0" algn="l" defTabSz="89637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Arial"/>
              <a:sym typeface="Arial"/>
            </a:endParaRPr>
          </a:p>
        </p:txBody>
      </p:sp>
      <p:sp>
        <p:nvSpPr>
          <p:cNvPr id="79" name="Title 1"/>
          <p:cNvSpPr txBox="1">
            <a:spLocks/>
          </p:cNvSpPr>
          <p:nvPr/>
        </p:nvSpPr>
        <p:spPr>
          <a:xfrm>
            <a:off x="400050" y="289960"/>
            <a:ext cx="11461751" cy="647091"/>
          </a:xfrm>
          <a:prstGeom prst="rect">
            <a:avLst/>
          </a:prstGeom>
        </p:spPr>
        <p:txBody>
          <a:bodyPr vert="horz" wrap="square" lIns="143375" tIns="89608" rIns="143375" bIns="89608" rtlCol="0" anchor="t">
            <a:noAutofit/>
          </a:bodyPr>
          <a:lstStyle>
            <a:lvl1pPr algn="l" defTabSz="93247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74" rtl="0" eaLnBrk="0" fontAlgn="base" latinLnBrk="0" hangingPunct="0">
              <a:lnSpc>
                <a:spcPct val="90000"/>
              </a:lnSpc>
              <a:spcBef>
                <a:spcPct val="0"/>
              </a:spcBef>
              <a:spcAft>
                <a:spcPts val="588"/>
              </a:spcAft>
              <a:buClrTx/>
              <a:buSzTx/>
              <a:buFontTx/>
              <a:buNone/>
              <a:tabLst/>
              <a:defRPr/>
            </a:pPr>
            <a:r>
              <a:rPr kumimoji="0" lang="en-US" sz="3921" b="0" i="0" u="none" strike="noStrike" kern="1200" cap="none" spc="-136" normalizeH="0" baseline="0" noProof="0">
                <a:ln w="3175">
                  <a:noFill/>
                </a:ln>
                <a:gradFill>
                  <a:gsLst>
                    <a:gs pos="81416">
                      <a:srgbClr val="0078D7"/>
                    </a:gs>
                    <a:gs pos="68142">
                      <a:srgbClr val="0078D7"/>
                    </a:gs>
                  </a:gsLst>
                  <a:lin ang="0" scaled="0"/>
                </a:gradFill>
                <a:effectLst/>
                <a:uLnTx/>
                <a:uFillTx/>
                <a:latin typeface="Segoe UI Light"/>
                <a:ea typeface="MS PGothic" panose="020B0600070205080204" pitchFamily="34" charset="-128"/>
                <a:cs typeface="Segoe UI" pitchFamily="34" charset="0"/>
                <a:sym typeface="Arial"/>
              </a:rPr>
              <a:t>Especially the rest of the world…</a:t>
            </a:r>
          </a:p>
        </p:txBody>
      </p:sp>
      <p:pic>
        <p:nvPicPr>
          <p:cNvPr id="22" name="Picture 21"/>
          <p:cNvPicPr>
            <a:picLocks noChangeAspect="1"/>
          </p:cNvPicPr>
          <p:nvPr/>
        </p:nvPicPr>
        <p:blipFill>
          <a:blip r:embed="rId3"/>
          <a:stretch>
            <a:fillRect/>
          </a:stretch>
        </p:blipFill>
        <p:spPr>
          <a:xfrm>
            <a:off x="400050" y="1054404"/>
            <a:ext cx="11461751" cy="5155657"/>
          </a:xfrm>
          <a:prstGeom prst="rect">
            <a:avLst/>
          </a:prstGeom>
        </p:spPr>
      </p:pic>
    </p:spTree>
    <p:extLst>
      <p:ext uri="{BB962C8B-B14F-4D97-AF65-F5344CB8AC3E}">
        <p14:creationId xmlns:p14="http://schemas.microsoft.com/office/powerpoint/2010/main" val="327301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8_STB Product Families 2013">
  <a:themeElements>
    <a:clrScheme name="Custom 5">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Internal Template Audienz Modified.potx" id="{F39CE77D-2FBD-4EF7-AB21-A164DCB87B2B}" vid="{15A266E2-B9DA-42BB-BD31-AC0EDCAEC907}"/>
    </a:ext>
  </a:extLst>
</a:theme>
</file>

<file path=ppt/theme/theme10.xml><?xml version="1.0" encoding="utf-8"?>
<a:theme xmlns:a="http://schemas.openxmlformats.org/drawingml/2006/main" name="OSS Theme W/ Bar">
  <a:themeElements>
    <a:clrScheme name="OSS Template">
      <a:dk1>
        <a:srgbClr val="000000"/>
      </a:dk1>
      <a:lt1>
        <a:sysClr val="window" lastClr="FFFFFF"/>
      </a:lt1>
      <a:dk2>
        <a:srgbClr val="505050"/>
      </a:dk2>
      <a:lt2>
        <a:srgbClr val="D2D2D2"/>
      </a:lt2>
      <a:accent1>
        <a:srgbClr val="0072C6"/>
      </a:accent1>
      <a:accent2>
        <a:srgbClr val="EB3C00"/>
      </a:accent2>
      <a:accent3>
        <a:srgbClr val="FCD116"/>
      </a:accent3>
      <a:accent4>
        <a:srgbClr val="009E49"/>
      </a:accent4>
      <a:accent5>
        <a:srgbClr val="9B4F96"/>
      </a:accent5>
      <a:accent6>
        <a:srgbClr val="969696"/>
      </a:accent6>
      <a:hlink>
        <a:srgbClr val="0563C1"/>
      </a:hlink>
      <a:folHlink>
        <a:srgbClr val="EB3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14.xml><?xml version="1.0" encoding="utf-8"?>
<a:theme xmlns:a="http://schemas.openxmlformats.org/drawingml/2006/main" name="Digital_Transformation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21FA43A8-360E-4AB1-BD16-2FC033CE32F5}" vid="{802C13E2-5FE4-458C-A11F-43D237869C28}"/>
    </a:ext>
  </a:extLst>
</a:theme>
</file>

<file path=ppt/theme/theme15.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6.xml><?xml version="1.0" encoding="utf-8"?>
<a:theme xmlns:a="http://schemas.openxmlformats.org/drawingml/2006/main" name="6-30537_Envision 2016 Keynote Template">
  <a:themeElements>
    <a:clrScheme name="Custom 26">
      <a:dk1>
        <a:srgbClr val="505050"/>
      </a:dk1>
      <a:lt1>
        <a:srgbClr val="FFFFFF"/>
      </a:lt1>
      <a:dk2>
        <a:srgbClr val="0072C6"/>
      </a:dk2>
      <a:lt2>
        <a:srgbClr val="D2D2D2"/>
      </a:lt2>
      <a:accent1>
        <a:srgbClr val="022050"/>
      </a:accent1>
      <a:accent2>
        <a:srgbClr val="00ABEC"/>
      </a:accent2>
      <a:accent3>
        <a:srgbClr val="88C502"/>
      </a:accent3>
      <a:accent4>
        <a:srgbClr val="1B348E"/>
      </a:accent4>
      <a:accent5>
        <a:srgbClr val="022050"/>
      </a:accent5>
      <a:accent6>
        <a:srgbClr val="88C50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4.xml><?xml version="1.0" encoding="utf-8"?>
<a:theme xmlns:a="http://schemas.openxmlformats.org/drawingml/2006/main" name="1_STB Cloud and Enterprise Template Audienz Modified">
  <a:themeElements>
    <a:clrScheme name="Custom 5">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Cloud and Enterprise Template Audienz Modified.pptx" id="{86C76DE8-CF42-4AE3-A659-A22419C7197D}" vid="{58779F3F-9CCA-49CE-8386-4B2E71BAE1ED}"/>
    </a:ext>
  </a:extLst>
</a:theme>
</file>

<file path=ppt/theme/theme5.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8.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OSS Theme with Bar">
  <a:themeElements>
    <a:clrScheme name="OSS Template">
      <a:dk1>
        <a:srgbClr val="191919"/>
      </a:dk1>
      <a:lt1>
        <a:sysClr val="window" lastClr="FFFFFF"/>
      </a:lt1>
      <a:dk2>
        <a:srgbClr val="505050"/>
      </a:dk2>
      <a:lt2>
        <a:srgbClr val="E7E6E6"/>
      </a:lt2>
      <a:accent1>
        <a:srgbClr val="0078D7"/>
      </a:accent1>
      <a:accent2>
        <a:srgbClr val="D83B01"/>
      </a:accent2>
      <a:accent3>
        <a:srgbClr val="107C10"/>
      </a:accent3>
      <a:accent4>
        <a:srgbClr val="7030A0"/>
      </a:accent4>
      <a:accent5>
        <a:srgbClr val="00188F"/>
      </a:accent5>
      <a:accent6>
        <a:srgbClr val="FFB900"/>
      </a:accent6>
      <a:hlink>
        <a:srgbClr val="0078D7"/>
      </a:hlink>
      <a:folHlink>
        <a:srgbClr val="7030A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8400</Words>
  <Application>Microsoft Office PowerPoint</Application>
  <PresentationFormat>Widescreen</PresentationFormat>
  <Paragraphs>1951</Paragraphs>
  <Slides>76</Slides>
  <Notes>76</Notes>
  <HiddenSlides>0</HiddenSlides>
  <MMClips>0</MMClips>
  <ScaleCrop>false</ScaleCrop>
  <HeadingPairs>
    <vt:vector size="4" baseType="variant">
      <vt:variant>
        <vt:lpstr>Theme</vt:lpstr>
      </vt:variant>
      <vt:variant>
        <vt:i4>16</vt:i4>
      </vt:variant>
      <vt:variant>
        <vt:lpstr>Slide Titles</vt:lpstr>
      </vt:variant>
      <vt:variant>
        <vt:i4>76</vt:i4>
      </vt:variant>
    </vt:vector>
  </HeadingPairs>
  <TitlesOfParts>
    <vt:vector size="92" baseType="lpstr">
      <vt:lpstr>8_STB Product Families 2013</vt:lpstr>
      <vt:lpstr>5-50109_Microsoft_Light_Template</vt:lpstr>
      <vt:lpstr>VLAB Template</vt:lpstr>
      <vt:lpstr>1_STB Cloud and Enterprise Template Audienz Modified</vt:lpstr>
      <vt:lpstr>2_EBC_2017</vt:lpstr>
      <vt:lpstr>C+E Readiness Template</vt:lpstr>
      <vt:lpstr>1_C+E Readiness Template</vt:lpstr>
      <vt:lpstr>6_7-30269_Server &amp; Tools Business_16x9</vt:lpstr>
      <vt:lpstr>OSS Theme with Bar</vt:lpstr>
      <vt:lpstr>OSS Theme W/ Bar</vt:lpstr>
      <vt:lpstr>Azure Medium</vt:lpstr>
      <vt:lpstr>5-30660_TR21_BO_CT_Template</vt:lpstr>
      <vt:lpstr>Openess 16-9_June-2014</vt:lpstr>
      <vt:lpstr>Digital_Transformation_Template</vt:lpstr>
      <vt:lpstr>Azure PPT Template - 2018</vt:lpstr>
      <vt:lpstr>6-30537_Envision 2016 Keynote Template</vt:lpstr>
      <vt:lpstr>Microsoft Azure - How do I work with it?  </vt:lpstr>
      <vt:lpstr>PowerPoint Presentation</vt:lpstr>
      <vt:lpstr>PowerPoint Presentation</vt:lpstr>
      <vt:lpstr>Global opportunity with Azure infrastructure 54 total regions: 42 generally available and 12 coming soon</vt:lpstr>
      <vt:lpstr>These are applications made by Microsoft</vt:lpstr>
      <vt:lpstr>Azure started as a place to run these applications and the things you can build with them</vt:lpstr>
      <vt:lpstr>10 YEARS AGO!!!!</vt:lpstr>
      <vt:lpstr>A LOT of Microsoft’s partners &amp; customers still think this!</vt:lpstr>
      <vt:lpstr>PowerPoint Presentation</vt:lpstr>
      <vt:lpstr>PowerPoint Presentation</vt:lpstr>
      <vt:lpstr>Open source support</vt:lpstr>
      <vt:lpstr>Some interesting Azure facts…</vt:lpstr>
      <vt:lpstr>Open Source Investments are Fueling the Momentum</vt:lpstr>
      <vt:lpstr>PowerPoint Presentation</vt:lpstr>
      <vt:lpstr>PowerPoint Presentation</vt:lpstr>
      <vt:lpstr>Azure structure</vt:lpstr>
      <vt:lpstr>IaaS  Core Services Overview </vt:lpstr>
      <vt:lpstr>Stay informed of the Azure product roadmap</vt:lpstr>
      <vt:lpstr>Azure Roadmap Taxonomy</vt:lpstr>
      <vt:lpstr>Leverage a secure and well-managed infrastructure</vt:lpstr>
      <vt:lpstr>Azure covers 79 compliance offerings </vt:lpstr>
      <vt:lpstr>Azure Resource Manager</vt:lpstr>
      <vt:lpstr>Azure Resource Manager</vt:lpstr>
      <vt:lpstr>PowerPoint Presentation</vt:lpstr>
      <vt:lpstr>Resource Providers</vt:lpstr>
      <vt:lpstr>#AzureRM by the numbers. . .</vt:lpstr>
      <vt:lpstr>Resource Groups</vt:lpstr>
      <vt:lpstr>Resource Group Lifecycle</vt:lpstr>
      <vt:lpstr>PowerPoint Presentation</vt:lpstr>
      <vt:lpstr>Creating a template</vt:lpstr>
      <vt:lpstr>The template</vt:lpstr>
      <vt:lpstr>The template - Parameters</vt:lpstr>
      <vt:lpstr>The template - Parameters</vt:lpstr>
      <vt:lpstr>The template - Variables</vt:lpstr>
      <vt:lpstr>The template - Variables</vt:lpstr>
      <vt:lpstr>The template - Resources</vt:lpstr>
      <vt:lpstr>The template - Resources</vt:lpstr>
      <vt:lpstr>Deploying the template</vt:lpstr>
      <vt:lpstr>Azure Platform Architecture V2</vt:lpstr>
      <vt:lpstr>Access Control: RBAC</vt:lpstr>
      <vt:lpstr>Practices to avoid. . . ( !best practices )</vt:lpstr>
      <vt:lpstr>Debugging…</vt:lpstr>
      <vt:lpstr>Template Tools ( http://aka.ms/azuretools )</vt:lpstr>
      <vt:lpstr>Compute (Virtual Machines)</vt:lpstr>
      <vt:lpstr>Virtual Machines &amp; Scale Sets</vt:lpstr>
      <vt:lpstr>Compute options for all types of apps</vt:lpstr>
      <vt:lpstr>Most comprehensive resiliency and best SLA</vt:lpstr>
      <vt:lpstr>Service availability – Americas- Regions</vt:lpstr>
      <vt:lpstr>Storage</vt:lpstr>
      <vt:lpstr>Azure Storage</vt:lpstr>
      <vt:lpstr>Virtual Machine Storage Basics</vt:lpstr>
      <vt:lpstr>Azure Disks</vt:lpstr>
      <vt:lpstr>Azure Storage Durability</vt:lpstr>
      <vt:lpstr>Service availability – Americas- Regions</vt:lpstr>
      <vt:lpstr>Networking</vt:lpstr>
      <vt:lpstr>Azure Networking</vt:lpstr>
      <vt:lpstr>Connectivity Options to Azure</vt:lpstr>
      <vt:lpstr>Load Balancing</vt:lpstr>
      <vt:lpstr>Service availability – Americas- Regions</vt:lpstr>
      <vt:lpstr>Management &amp; Security</vt:lpstr>
      <vt:lpstr>Management &amp; Security</vt:lpstr>
      <vt:lpstr>Manage and monitor with a choice of tools</vt:lpstr>
      <vt:lpstr>Azure  Cloud Shell</vt:lpstr>
      <vt:lpstr>Azure Log Analytics</vt:lpstr>
      <vt:lpstr>Automation and Tooling</vt:lpstr>
      <vt:lpstr>PowerPoint Presentation</vt:lpstr>
      <vt:lpstr>Azure Architecture</vt:lpstr>
      <vt:lpstr>PowerPoint Presentation</vt:lpstr>
      <vt:lpstr>Azure Stack | an extension of Azure</vt:lpstr>
      <vt:lpstr>Current Azure Capabilities on Azure Stack</vt:lpstr>
      <vt:lpstr>Continuous Innovation:    Roadmap and Servicing </vt:lpstr>
      <vt:lpstr>PowerPoint Presentation</vt:lpstr>
      <vt:lpstr>PowerPoint Presentation</vt:lpstr>
      <vt:lpstr>PowerPoint Presentation</vt:lpstr>
      <vt:lpstr>PowerPoint Presentation</vt:lpstr>
      <vt:lpstr>Servicing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 How do I work with it?  </dc:title>
  <cp:lastModifiedBy>Lee Cox</cp:lastModifiedBy>
  <cp:revision>2</cp:revision>
  <dcterms:modified xsi:type="dcterms:W3CDTF">2018-08-20T16:42:09Z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2018-02-27T14:01:34.6221928Z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